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76" r:id="rId3"/>
    <p:sldMasterId id="2147483688" r:id="rId4"/>
  </p:sldMasterIdLst>
  <p:sldIdLst>
    <p:sldId id="4415" r:id="rId5"/>
    <p:sldId id="4567" r:id="rId6"/>
    <p:sldId id="4412" r:id="rId7"/>
    <p:sldId id="3965" r:id="rId8"/>
    <p:sldId id="3968" r:id="rId9"/>
    <p:sldId id="4218" r:id="rId10"/>
    <p:sldId id="3936" r:id="rId11"/>
    <p:sldId id="4084" r:id="rId12"/>
    <p:sldId id="4159" r:id="rId13"/>
    <p:sldId id="4219" r:id="rId14"/>
    <p:sldId id="4220" r:id="rId15"/>
    <p:sldId id="256" r:id="rId16"/>
    <p:sldId id="257" r:id="rId17"/>
    <p:sldId id="258" r:id="rId18"/>
    <p:sldId id="4215" r:id="rId19"/>
    <p:sldId id="4413" r:id="rId20"/>
    <p:sldId id="4414" r:id="rId21"/>
    <p:sldId id="456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6102" autoAdjust="0"/>
    <p:restoredTop sz="94660"/>
  </p:normalViewPr>
  <p:slideViewPr>
    <p:cSldViewPr snapToGrid="0">
      <p:cViewPr varScale="1">
        <p:scale>
          <a:sx n="149" d="100"/>
          <a:sy n="149" d="100"/>
        </p:scale>
        <p:origin x="216" y="116"/>
      </p:cViewPr>
      <p:guideLst/>
    </p:cSldViewPr>
  </p:slideViewPr>
  <p:notesTextViewPr>
    <p:cViewPr>
      <p:scale>
        <a:sx n="1" d="1"/>
        <a:sy n="1" d="1"/>
      </p:scale>
      <p:origin x="0" y="0"/>
    </p:cViewPr>
  </p:notesTextViewPr>
  <p:sorterViewPr>
    <p:cViewPr>
      <p:scale>
        <a:sx n="100" d="100"/>
        <a:sy n="100" d="100"/>
      </p:scale>
      <p:origin x="0" y="-112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darshan Chakravarthi" userId="9632d19e-631d-46a5-9e9a-d9cc496f17d0" providerId="ADAL" clId="{00F8D436-86DC-4B11-AE4C-5D6B2771BFA1}"/>
    <pc:docChg chg="modSld">
      <pc:chgData name="Sudarshan Chakravarthi" userId="9632d19e-631d-46a5-9e9a-d9cc496f17d0" providerId="ADAL" clId="{00F8D436-86DC-4B11-AE4C-5D6B2771BFA1}" dt="2023-05-24T12:32:21.541" v="0" actId="1076"/>
      <pc:docMkLst>
        <pc:docMk/>
      </pc:docMkLst>
      <pc:sldChg chg="modSp mod">
        <pc:chgData name="Sudarshan Chakravarthi" userId="9632d19e-631d-46a5-9e9a-d9cc496f17d0" providerId="ADAL" clId="{00F8D436-86DC-4B11-AE4C-5D6B2771BFA1}" dt="2023-05-24T12:32:21.541" v="0" actId="1076"/>
        <pc:sldMkLst>
          <pc:docMk/>
          <pc:sldMk cId="3609100985" sldId="4159"/>
        </pc:sldMkLst>
        <pc:spChg chg="mod">
          <ac:chgData name="Sudarshan Chakravarthi" userId="9632d19e-631d-46a5-9e9a-d9cc496f17d0" providerId="ADAL" clId="{00F8D436-86DC-4B11-AE4C-5D6B2771BFA1}" dt="2023-05-24T12:32:21.541" v="0" actId="1076"/>
          <ac:spMkLst>
            <pc:docMk/>
            <pc:sldMk cId="3609100985" sldId="4159"/>
            <ac:spMk id="87" creationId="{4B1DE10A-3575-4CE8-B9CD-9FB2CA3AEED1}"/>
          </ac:spMkLst>
        </pc:spChg>
      </pc:sldChg>
    </pc:docChg>
  </pc:docChgLst>
  <pc:docChgLst>
    <pc:chgData name="Sudarshan Chakravarthi" userId="9632d19e-631d-46a5-9e9a-d9cc496f17d0" providerId="ADAL" clId="{6EE01603-70B6-4EF4-B92D-4B894677DD29}"/>
    <pc:docChg chg="custSel addSld delSld modSld sldOrd">
      <pc:chgData name="Sudarshan Chakravarthi" userId="9632d19e-631d-46a5-9e9a-d9cc496f17d0" providerId="ADAL" clId="{6EE01603-70B6-4EF4-B92D-4B894677DD29}" dt="2023-02-21T11:40:37.703" v="3276" actId="47"/>
      <pc:docMkLst>
        <pc:docMk/>
      </pc:docMkLst>
      <pc:sldChg chg="addSp modSp mod ord">
        <pc:chgData name="Sudarshan Chakravarthi" userId="9632d19e-631d-46a5-9e9a-d9cc496f17d0" providerId="ADAL" clId="{6EE01603-70B6-4EF4-B92D-4B894677DD29}" dt="2023-01-21T13:21:03.726" v="3224"/>
        <pc:sldMkLst>
          <pc:docMk/>
          <pc:sldMk cId="1231939429" sldId="256"/>
        </pc:sldMkLst>
        <pc:spChg chg="add mod">
          <ac:chgData name="Sudarshan Chakravarthi" userId="9632d19e-631d-46a5-9e9a-d9cc496f17d0" providerId="ADAL" clId="{6EE01603-70B6-4EF4-B92D-4B894677DD29}" dt="2023-01-21T13:21:03.726" v="3224"/>
          <ac:spMkLst>
            <pc:docMk/>
            <pc:sldMk cId="1231939429" sldId="256"/>
            <ac:spMk id="2" creationId="{54BC8FB6-5D91-50E4-5385-83A86F137882}"/>
          </ac:spMkLst>
        </pc:spChg>
        <pc:spChg chg="mod">
          <ac:chgData name="Sudarshan Chakravarthi" userId="9632d19e-631d-46a5-9e9a-d9cc496f17d0" providerId="ADAL" clId="{6EE01603-70B6-4EF4-B92D-4B894677DD29}" dt="2021-09-23T10:54:43.512" v="2383" actId="6549"/>
          <ac:spMkLst>
            <pc:docMk/>
            <pc:sldMk cId="1231939429" sldId="256"/>
            <ac:spMk id="9" creationId="{02CDC786-4737-4247-A472-3FF0D6B78ECF}"/>
          </ac:spMkLst>
        </pc:spChg>
        <pc:spChg chg="mod">
          <ac:chgData name="Sudarshan Chakravarthi" userId="9632d19e-631d-46a5-9e9a-d9cc496f17d0" providerId="ADAL" clId="{6EE01603-70B6-4EF4-B92D-4B894677DD29}" dt="2021-09-04T16:21:13.026" v="202" actId="20577"/>
          <ac:spMkLst>
            <pc:docMk/>
            <pc:sldMk cId="1231939429" sldId="256"/>
            <ac:spMk id="28" creationId="{BA651D86-E54D-43E7-8401-FE5F6E4189E4}"/>
          </ac:spMkLst>
        </pc:spChg>
        <pc:spChg chg="mod">
          <ac:chgData name="Sudarshan Chakravarthi" userId="9632d19e-631d-46a5-9e9a-d9cc496f17d0" providerId="ADAL" clId="{6EE01603-70B6-4EF4-B92D-4B894677DD29}" dt="2021-09-04T16:20:03.603" v="22" actId="20577"/>
          <ac:spMkLst>
            <pc:docMk/>
            <pc:sldMk cId="1231939429" sldId="256"/>
            <ac:spMk id="66" creationId="{3F1CF3BB-5B4C-4AEB-B6E8-5F9488F4296A}"/>
          </ac:spMkLst>
        </pc:spChg>
        <pc:spChg chg="mod">
          <ac:chgData name="Sudarshan Chakravarthi" userId="9632d19e-631d-46a5-9e9a-d9cc496f17d0" providerId="ADAL" clId="{6EE01603-70B6-4EF4-B92D-4B894677DD29}" dt="2021-09-04T16:20:16.997" v="41" actId="20577"/>
          <ac:spMkLst>
            <pc:docMk/>
            <pc:sldMk cId="1231939429" sldId="256"/>
            <ac:spMk id="68" creationId="{D8DEE0BD-11F1-4998-9231-FC63165AE34F}"/>
          </ac:spMkLst>
        </pc:spChg>
      </pc:sldChg>
      <pc:sldChg chg="addSp modSp mod">
        <pc:chgData name="Sudarshan Chakravarthi" userId="9632d19e-631d-46a5-9e9a-d9cc496f17d0" providerId="ADAL" clId="{6EE01603-70B6-4EF4-B92D-4B894677DD29}" dt="2023-01-21T13:21:04.743" v="3225"/>
        <pc:sldMkLst>
          <pc:docMk/>
          <pc:sldMk cId="2337490543" sldId="257"/>
        </pc:sldMkLst>
        <pc:spChg chg="mod">
          <ac:chgData name="Sudarshan Chakravarthi" userId="9632d19e-631d-46a5-9e9a-d9cc496f17d0" providerId="ADAL" clId="{6EE01603-70B6-4EF4-B92D-4B894677DD29}" dt="2021-09-16T07:44:16.009" v="232" actId="1035"/>
          <ac:spMkLst>
            <pc:docMk/>
            <pc:sldMk cId="2337490543" sldId="257"/>
            <ac:spMk id="2" creationId="{D1B4A92B-5573-4909-AE2B-764C31542A72}"/>
          </ac:spMkLst>
        </pc:spChg>
        <pc:spChg chg="mod">
          <ac:chgData name="Sudarshan Chakravarthi" userId="9632d19e-631d-46a5-9e9a-d9cc496f17d0" providerId="ADAL" clId="{6EE01603-70B6-4EF4-B92D-4B894677DD29}" dt="2021-09-16T07:44:16.009" v="232" actId="1035"/>
          <ac:spMkLst>
            <pc:docMk/>
            <pc:sldMk cId="2337490543" sldId="257"/>
            <ac:spMk id="3" creationId="{938BFF17-6460-4E9C-922C-13058A7C1A73}"/>
          </ac:spMkLst>
        </pc:spChg>
        <pc:spChg chg="mod">
          <ac:chgData name="Sudarshan Chakravarthi" userId="9632d19e-631d-46a5-9e9a-d9cc496f17d0" providerId="ADAL" clId="{6EE01603-70B6-4EF4-B92D-4B894677DD29}" dt="2021-09-16T07:44:16.009" v="232" actId="1035"/>
          <ac:spMkLst>
            <pc:docMk/>
            <pc:sldMk cId="2337490543" sldId="257"/>
            <ac:spMk id="4" creationId="{0EF05566-7000-4AC1-9A01-23D1A716841C}"/>
          </ac:spMkLst>
        </pc:spChg>
        <pc:spChg chg="mod">
          <ac:chgData name="Sudarshan Chakravarthi" userId="9632d19e-631d-46a5-9e9a-d9cc496f17d0" providerId="ADAL" clId="{6EE01603-70B6-4EF4-B92D-4B894677DD29}" dt="2021-09-23T10:55:27.803" v="2426" actId="20577"/>
          <ac:spMkLst>
            <pc:docMk/>
            <pc:sldMk cId="2337490543" sldId="257"/>
            <ac:spMk id="5" creationId="{3734C78E-71F1-45AB-9050-1AC6802CD9E4}"/>
          </ac:spMkLst>
        </pc:spChg>
        <pc:spChg chg="mod">
          <ac:chgData name="Sudarshan Chakravarthi" userId="9632d19e-631d-46a5-9e9a-d9cc496f17d0" providerId="ADAL" clId="{6EE01603-70B6-4EF4-B92D-4B894677DD29}" dt="2021-09-16T07:44:16.009" v="232" actId="1035"/>
          <ac:spMkLst>
            <pc:docMk/>
            <pc:sldMk cId="2337490543" sldId="257"/>
            <ac:spMk id="6" creationId="{1F59A9E2-F25A-43CA-8C67-1525DF38F6BE}"/>
          </ac:spMkLst>
        </pc:spChg>
        <pc:spChg chg="mod">
          <ac:chgData name="Sudarshan Chakravarthi" userId="9632d19e-631d-46a5-9e9a-d9cc496f17d0" providerId="ADAL" clId="{6EE01603-70B6-4EF4-B92D-4B894677DD29}" dt="2021-09-16T07:44:16.009" v="232" actId="1035"/>
          <ac:spMkLst>
            <pc:docMk/>
            <pc:sldMk cId="2337490543" sldId="257"/>
            <ac:spMk id="7" creationId="{C84BB4AE-7C71-4B86-B4A6-47013F9D373D}"/>
          </ac:spMkLst>
        </pc:spChg>
        <pc:spChg chg="mod">
          <ac:chgData name="Sudarshan Chakravarthi" userId="9632d19e-631d-46a5-9e9a-d9cc496f17d0" providerId="ADAL" clId="{6EE01603-70B6-4EF4-B92D-4B894677DD29}" dt="2021-09-16T07:44:16.009" v="232" actId="1035"/>
          <ac:spMkLst>
            <pc:docMk/>
            <pc:sldMk cId="2337490543" sldId="257"/>
            <ac:spMk id="8" creationId="{6F961D76-1BDF-4910-8242-45F9F1E3447B}"/>
          </ac:spMkLst>
        </pc:spChg>
        <pc:spChg chg="mod">
          <ac:chgData name="Sudarshan Chakravarthi" userId="9632d19e-631d-46a5-9e9a-d9cc496f17d0" providerId="ADAL" clId="{6EE01603-70B6-4EF4-B92D-4B894677DD29}" dt="2021-09-16T07:44:16.009" v="232" actId="1035"/>
          <ac:spMkLst>
            <pc:docMk/>
            <pc:sldMk cId="2337490543" sldId="257"/>
            <ac:spMk id="9" creationId="{E755D122-615B-464B-961B-8C3232385996}"/>
          </ac:spMkLst>
        </pc:spChg>
        <pc:spChg chg="mod">
          <ac:chgData name="Sudarshan Chakravarthi" userId="9632d19e-631d-46a5-9e9a-d9cc496f17d0" providerId="ADAL" clId="{6EE01603-70B6-4EF4-B92D-4B894677DD29}" dt="2021-09-16T07:44:16.009" v="232" actId="1035"/>
          <ac:spMkLst>
            <pc:docMk/>
            <pc:sldMk cId="2337490543" sldId="257"/>
            <ac:spMk id="10" creationId="{46AB20A7-48CB-40AE-9D04-928CFE328E43}"/>
          </ac:spMkLst>
        </pc:spChg>
        <pc:spChg chg="mod">
          <ac:chgData name="Sudarshan Chakravarthi" userId="9632d19e-631d-46a5-9e9a-d9cc496f17d0" providerId="ADAL" clId="{6EE01603-70B6-4EF4-B92D-4B894677DD29}" dt="2021-09-16T07:44:16.009" v="232" actId="1035"/>
          <ac:spMkLst>
            <pc:docMk/>
            <pc:sldMk cId="2337490543" sldId="257"/>
            <ac:spMk id="11" creationId="{95919570-C128-4A18-BFDE-D6267DFBEF10}"/>
          </ac:spMkLst>
        </pc:spChg>
        <pc:spChg chg="mod">
          <ac:chgData name="Sudarshan Chakravarthi" userId="9632d19e-631d-46a5-9e9a-d9cc496f17d0" providerId="ADAL" clId="{6EE01603-70B6-4EF4-B92D-4B894677DD29}" dt="2021-09-16T07:44:16.009" v="232" actId="1035"/>
          <ac:spMkLst>
            <pc:docMk/>
            <pc:sldMk cId="2337490543" sldId="257"/>
            <ac:spMk id="12" creationId="{FCD5BDBA-1FF4-4FD4-8DAF-2F4FD8D989AF}"/>
          </ac:spMkLst>
        </pc:spChg>
        <pc:spChg chg="mod">
          <ac:chgData name="Sudarshan Chakravarthi" userId="9632d19e-631d-46a5-9e9a-d9cc496f17d0" providerId="ADAL" clId="{6EE01603-70B6-4EF4-B92D-4B894677DD29}" dt="2021-09-16T07:44:16.009" v="232" actId="1035"/>
          <ac:spMkLst>
            <pc:docMk/>
            <pc:sldMk cId="2337490543" sldId="257"/>
            <ac:spMk id="13" creationId="{601E279C-7CE5-4741-B554-59520806983C}"/>
          </ac:spMkLst>
        </pc:spChg>
        <pc:spChg chg="mod">
          <ac:chgData name="Sudarshan Chakravarthi" userId="9632d19e-631d-46a5-9e9a-d9cc496f17d0" providerId="ADAL" clId="{6EE01603-70B6-4EF4-B92D-4B894677DD29}" dt="2021-09-16T07:44:16.009" v="232" actId="1035"/>
          <ac:spMkLst>
            <pc:docMk/>
            <pc:sldMk cId="2337490543" sldId="257"/>
            <ac:spMk id="14" creationId="{97D4ED51-1F8E-4E45-9CFE-3DE7568F9460}"/>
          </ac:spMkLst>
        </pc:spChg>
        <pc:spChg chg="mod">
          <ac:chgData name="Sudarshan Chakravarthi" userId="9632d19e-631d-46a5-9e9a-d9cc496f17d0" providerId="ADAL" clId="{6EE01603-70B6-4EF4-B92D-4B894677DD29}" dt="2021-09-16T07:44:16.009" v="232" actId="1035"/>
          <ac:spMkLst>
            <pc:docMk/>
            <pc:sldMk cId="2337490543" sldId="257"/>
            <ac:spMk id="15" creationId="{46A2DE1D-BAFA-442D-B258-85163B6AE143}"/>
          </ac:spMkLst>
        </pc:spChg>
        <pc:spChg chg="mod">
          <ac:chgData name="Sudarshan Chakravarthi" userId="9632d19e-631d-46a5-9e9a-d9cc496f17d0" providerId="ADAL" clId="{6EE01603-70B6-4EF4-B92D-4B894677DD29}" dt="2021-09-16T07:44:16.009" v="232" actId="1035"/>
          <ac:spMkLst>
            <pc:docMk/>
            <pc:sldMk cId="2337490543" sldId="257"/>
            <ac:spMk id="16" creationId="{B31A0181-30D6-45FC-99B4-0C27EFB7620A}"/>
          </ac:spMkLst>
        </pc:spChg>
        <pc:spChg chg="mod">
          <ac:chgData name="Sudarshan Chakravarthi" userId="9632d19e-631d-46a5-9e9a-d9cc496f17d0" providerId="ADAL" clId="{6EE01603-70B6-4EF4-B92D-4B894677DD29}" dt="2021-09-16T07:44:16.009" v="232" actId="1035"/>
          <ac:spMkLst>
            <pc:docMk/>
            <pc:sldMk cId="2337490543" sldId="257"/>
            <ac:spMk id="17" creationId="{4822F85D-3600-475A-8766-7C05E623800B}"/>
          </ac:spMkLst>
        </pc:spChg>
        <pc:spChg chg="mod">
          <ac:chgData name="Sudarshan Chakravarthi" userId="9632d19e-631d-46a5-9e9a-d9cc496f17d0" providerId="ADAL" clId="{6EE01603-70B6-4EF4-B92D-4B894677DD29}" dt="2021-09-16T07:44:16.009" v="232" actId="1035"/>
          <ac:spMkLst>
            <pc:docMk/>
            <pc:sldMk cId="2337490543" sldId="257"/>
            <ac:spMk id="18" creationId="{02E78EDE-149C-4625-B740-3FCBCAF0140F}"/>
          </ac:spMkLst>
        </pc:spChg>
        <pc:spChg chg="mod">
          <ac:chgData name="Sudarshan Chakravarthi" userId="9632d19e-631d-46a5-9e9a-d9cc496f17d0" providerId="ADAL" clId="{6EE01603-70B6-4EF4-B92D-4B894677DD29}" dt="2021-09-16T07:44:16.009" v="232" actId="1035"/>
          <ac:spMkLst>
            <pc:docMk/>
            <pc:sldMk cId="2337490543" sldId="257"/>
            <ac:spMk id="19" creationId="{7F64F229-CAA3-4F67-869F-719BB4B26867}"/>
          </ac:spMkLst>
        </pc:spChg>
        <pc:spChg chg="mod">
          <ac:chgData name="Sudarshan Chakravarthi" userId="9632d19e-631d-46a5-9e9a-d9cc496f17d0" providerId="ADAL" clId="{6EE01603-70B6-4EF4-B92D-4B894677DD29}" dt="2021-09-16T07:44:16.009" v="232" actId="1035"/>
          <ac:spMkLst>
            <pc:docMk/>
            <pc:sldMk cId="2337490543" sldId="257"/>
            <ac:spMk id="20" creationId="{65E4FA25-2264-4A1B-AD07-528E9DE6C6C8}"/>
          </ac:spMkLst>
        </pc:spChg>
        <pc:spChg chg="mod">
          <ac:chgData name="Sudarshan Chakravarthi" userId="9632d19e-631d-46a5-9e9a-d9cc496f17d0" providerId="ADAL" clId="{6EE01603-70B6-4EF4-B92D-4B894677DD29}" dt="2021-09-16T07:44:16.009" v="232" actId="1035"/>
          <ac:spMkLst>
            <pc:docMk/>
            <pc:sldMk cId="2337490543" sldId="257"/>
            <ac:spMk id="21" creationId="{F69A7198-1B37-4D32-AA22-31014A78E8EC}"/>
          </ac:spMkLst>
        </pc:spChg>
        <pc:spChg chg="mod">
          <ac:chgData name="Sudarshan Chakravarthi" userId="9632d19e-631d-46a5-9e9a-d9cc496f17d0" providerId="ADAL" clId="{6EE01603-70B6-4EF4-B92D-4B894677DD29}" dt="2021-09-16T07:44:16.009" v="232" actId="1035"/>
          <ac:spMkLst>
            <pc:docMk/>
            <pc:sldMk cId="2337490543" sldId="257"/>
            <ac:spMk id="22" creationId="{C39E1A72-1797-42EC-8FC3-A5D2C604ED59}"/>
          </ac:spMkLst>
        </pc:spChg>
        <pc:spChg chg="add mod">
          <ac:chgData name="Sudarshan Chakravarthi" userId="9632d19e-631d-46a5-9e9a-d9cc496f17d0" providerId="ADAL" clId="{6EE01603-70B6-4EF4-B92D-4B894677DD29}" dt="2021-09-21T11:13:21.953" v="1211" actId="14100"/>
          <ac:spMkLst>
            <pc:docMk/>
            <pc:sldMk cId="2337490543" sldId="257"/>
            <ac:spMk id="26" creationId="{114B094F-BB39-449E-9BB8-15F04AFC93BC}"/>
          </ac:spMkLst>
        </pc:spChg>
        <pc:spChg chg="add mod">
          <ac:chgData name="Sudarshan Chakravarthi" userId="9632d19e-631d-46a5-9e9a-d9cc496f17d0" providerId="ADAL" clId="{6EE01603-70B6-4EF4-B92D-4B894677DD29}" dt="2021-09-21T11:13:36.026" v="1214" actId="14100"/>
          <ac:spMkLst>
            <pc:docMk/>
            <pc:sldMk cId="2337490543" sldId="257"/>
            <ac:spMk id="27" creationId="{137E10CB-2AD3-4688-831C-260C11A699A7}"/>
          </ac:spMkLst>
        </pc:spChg>
        <pc:spChg chg="add mod">
          <ac:chgData name="Sudarshan Chakravarthi" userId="9632d19e-631d-46a5-9e9a-d9cc496f17d0" providerId="ADAL" clId="{6EE01603-70B6-4EF4-B92D-4B894677DD29}" dt="2021-09-21T11:14:06.095" v="1255" actId="20577"/>
          <ac:spMkLst>
            <pc:docMk/>
            <pc:sldMk cId="2337490543" sldId="257"/>
            <ac:spMk id="28" creationId="{BE4C0278-1FAA-4B9C-AD68-F28E9EA3AAFB}"/>
          </ac:spMkLst>
        </pc:spChg>
        <pc:spChg chg="add mod">
          <ac:chgData name="Sudarshan Chakravarthi" userId="9632d19e-631d-46a5-9e9a-d9cc496f17d0" providerId="ADAL" clId="{6EE01603-70B6-4EF4-B92D-4B894677DD29}" dt="2021-09-21T11:15:06.203" v="1315" actId="14100"/>
          <ac:spMkLst>
            <pc:docMk/>
            <pc:sldMk cId="2337490543" sldId="257"/>
            <ac:spMk id="29" creationId="{E9B8FDA5-B2AC-417C-8104-84B42C5DA833}"/>
          </ac:spMkLst>
        </pc:spChg>
        <pc:spChg chg="add mod">
          <ac:chgData name="Sudarshan Chakravarthi" userId="9632d19e-631d-46a5-9e9a-d9cc496f17d0" providerId="ADAL" clId="{6EE01603-70B6-4EF4-B92D-4B894677DD29}" dt="2023-01-21T13:21:04.743" v="3225"/>
          <ac:spMkLst>
            <pc:docMk/>
            <pc:sldMk cId="2337490543" sldId="257"/>
            <ac:spMk id="30" creationId="{0203C2B6-2D0A-206E-CF2D-5FFA2600BF99}"/>
          </ac:spMkLst>
        </pc:spChg>
      </pc:sldChg>
      <pc:sldChg chg="addSp delSp modSp add mod">
        <pc:chgData name="Sudarshan Chakravarthi" userId="9632d19e-631d-46a5-9e9a-d9cc496f17d0" providerId="ADAL" clId="{6EE01603-70B6-4EF4-B92D-4B894677DD29}" dt="2023-01-21T13:21:07.569" v="3226"/>
        <pc:sldMkLst>
          <pc:docMk/>
          <pc:sldMk cId="736662971" sldId="258"/>
        </pc:sldMkLst>
        <pc:spChg chg="mod">
          <ac:chgData name="Sudarshan Chakravarthi" userId="9632d19e-631d-46a5-9e9a-d9cc496f17d0" providerId="ADAL" clId="{6EE01603-70B6-4EF4-B92D-4B894677DD29}" dt="2021-09-16T07:54:22.094" v="680" actId="1076"/>
          <ac:spMkLst>
            <pc:docMk/>
            <pc:sldMk cId="736662971" sldId="258"/>
            <ac:spMk id="2" creationId="{D1B4A92B-5573-4909-AE2B-764C31542A72}"/>
          </ac:spMkLst>
        </pc:spChg>
        <pc:spChg chg="mod">
          <ac:chgData name="Sudarshan Chakravarthi" userId="9632d19e-631d-46a5-9e9a-d9cc496f17d0" providerId="ADAL" clId="{6EE01603-70B6-4EF4-B92D-4B894677DD29}" dt="2021-09-16T07:54:22.094" v="680" actId="1076"/>
          <ac:spMkLst>
            <pc:docMk/>
            <pc:sldMk cId="736662971" sldId="258"/>
            <ac:spMk id="3" creationId="{938BFF17-6460-4E9C-922C-13058A7C1A73}"/>
          </ac:spMkLst>
        </pc:spChg>
        <pc:spChg chg="mod">
          <ac:chgData name="Sudarshan Chakravarthi" userId="9632d19e-631d-46a5-9e9a-d9cc496f17d0" providerId="ADAL" clId="{6EE01603-70B6-4EF4-B92D-4B894677DD29}" dt="2021-09-16T07:54:22.094" v="680" actId="1076"/>
          <ac:spMkLst>
            <pc:docMk/>
            <pc:sldMk cId="736662971" sldId="258"/>
            <ac:spMk id="4" creationId="{0EF05566-7000-4AC1-9A01-23D1A716841C}"/>
          </ac:spMkLst>
        </pc:spChg>
        <pc:spChg chg="mod">
          <ac:chgData name="Sudarshan Chakravarthi" userId="9632d19e-631d-46a5-9e9a-d9cc496f17d0" providerId="ADAL" clId="{6EE01603-70B6-4EF4-B92D-4B894677DD29}" dt="2021-09-23T10:55:15.173" v="2425" actId="6549"/>
          <ac:spMkLst>
            <pc:docMk/>
            <pc:sldMk cId="736662971" sldId="258"/>
            <ac:spMk id="5" creationId="{3734C78E-71F1-45AB-9050-1AC6802CD9E4}"/>
          </ac:spMkLst>
        </pc:spChg>
        <pc:spChg chg="mod">
          <ac:chgData name="Sudarshan Chakravarthi" userId="9632d19e-631d-46a5-9e9a-d9cc496f17d0" providerId="ADAL" clId="{6EE01603-70B6-4EF4-B92D-4B894677DD29}" dt="2021-09-16T07:54:22.094" v="680" actId="1076"/>
          <ac:spMkLst>
            <pc:docMk/>
            <pc:sldMk cId="736662971" sldId="258"/>
            <ac:spMk id="6" creationId="{1F59A9E2-F25A-43CA-8C67-1525DF38F6BE}"/>
          </ac:spMkLst>
        </pc:spChg>
        <pc:spChg chg="add mod">
          <ac:chgData name="Sudarshan Chakravarthi" userId="9632d19e-631d-46a5-9e9a-d9cc496f17d0" providerId="ADAL" clId="{6EE01603-70B6-4EF4-B92D-4B894677DD29}" dt="2023-01-21T13:21:07.569" v="3226"/>
          <ac:spMkLst>
            <pc:docMk/>
            <pc:sldMk cId="736662971" sldId="258"/>
            <ac:spMk id="7" creationId="{C3BE6785-E269-9376-3D3F-5F5E3D40547A}"/>
          </ac:spMkLst>
        </pc:spChg>
        <pc:spChg chg="del">
          <ac:chgData name="Sudarshan Chakravarthi" userId="9632d19e-631d-46a5-9e9a-d9cc496f17d0" providerId="ADAL" clId="{6EE01603-70B6-4EF4-B92D-4B894677DD29}" dt="2021-09-16T07:44:43.247" v="234" actId="478"/>
          <ac:spMkLst>
            <pc:docMk/>
            <pc:sldMk cId="736662971" sldId="258"/>
            <ac:spMk id="7" creationId="{C84BB4AE-7C71-4B86-B4A6-47013F9D373D}"/>
          </ac:spMkLst>
        </pc:spChg>
        <pc:spChg chg="del">
          <ac:chgData name="Sudarshan Chakravarthi" userId="9632d19e-631d-46a5-9e9a-d9cc496f17d0" providerId="ADAL" clId="{6EE01603-70B6-4EF4-B92D-4B894677DD29}" dt="2021-09-16T07:44:43.247" v="234" actId="478"/>
          <ac:spMkLst>
            <pc:docMk/>
            <pc:sldMk cId="736662971" sldId="258"/>
            <ac:spMk id="8" creationId="{6F961D76-1BDF-4910-8242-45F9F1E3447B}"/>
          </ac:spMkLst>
        </pc:spChg>
        <pc:spChg chg="del">
          <ac:chgData name="Sudarshan Chakravarthi" userId="9632d19e-631d-46a5-9e9a-d9cc496f17d0" providerId="ADAL" clId="{6EE01603-70B6-4EF4-B92D-4B894677DD29}" dt="2021-09-16T07:44:43.247" v="234" actId="478"/>
          <ac:spMkLst>
            <pc:docMk/>
            <pc:sldMk cId="736662971" sldId="258"/>
            <ac:spMk id="9" creationId="{E755D122-615B-464B-961B-8C3232385996}"/>
          </ac:spMkLst>
        </pc:spChg>
        <pc:spChg chg="del">
          <ac:chgData name="Sudarshan Chakravarthi" userId="9632d19e-631d-46a5-9e9a-d9cc496f17d0" providerId="ADAL" clId="{6EE01603-70B6-4EF4-B92D-4B894677DD29}" dt="2021-09-16T07:44:43.247" v="234" actId="478"/>
          <ac:spMkLst>
            <pc:docMk/>
            <pc:sldMk cId="736662971" sldId="258"/>
            <ac:spMk id="10" creationId="{46AB20A7-48CB-40AE-9D04-928CFE328E43}"/>
          </ac:spMkLst>
        </pc:spChg>
        <pc:spChg chg="del">
          <ac:chgData name="Sudarshan Chakravarthi" userId="9632d19e-631d-46a5-9e9a-d9cc496f17d0" providerId="ADAL" clId="{6EE01603-70B6-4EF4-B92D-4B894677DD29}" dt="2021-09-16T07:44:43.247" v="234" actId="478"/>
          <ac:spMkLst>
            <pc:docMk/>
            <pc:sldMk cId="736662971" sldId="258"/>
            <ac:spMk id="11" creationId="{95919570-C128-4A18-BFDE-D6267DFBEF10}"/>
          </ac:spMkLst>
        </pc:spChg>
        <pc:spChg chg="del">
          <ac:chgData name="Sudarshan Chakravarthi" userId="9632d19e-631d-46a5-9e9a-d9cc496f17d0" providerId="ADAL" clId="{6EE01603-70B6-4EF4-B92D-4B894677DD29}" dt="2021-09-16T07:44:43.247" v="234" actId="478"/>
          <ac:spMkLst>
            <pc:docMk/>
            <pc:sldMk cId="736662971" sldId="258"/>
            <ac:spMk id="12" creationId="{FCD5BDBA-1FF4-4FD4-8DAF-2F4FD8D989AF}"/>
          </ac:spMkLst>
        </pc:spChg>
        <pc:spChg chg="del">
          <ac:chgData name="Sudarshan Chakravarthi" userId="9632d19e-631d-46a5-9e9a-d9cc496f17d0" providerId="ADAL" clId="{6EE01603-70B6-4EF4-B92D-4B894677DD29}" dt="2021-09-16T07:44:43.247" v="234" actId="478"/>
          <ac:spMkLst>
            <pc:docMk/>
            <pc:sldMk cId="736662971" sldId="258"/>
            <ac:spMk id="13" creationId="{601E279C-7CE5-4741-B554-59520806983C}"/>
          </ac:spMkLst>
        </pc:spChg>
        <pc:spChg chg="del">
          <ac:chgData name="Sudarshan Chakravarthi" userId="9632d19e-631d-46a5-9e9a-d9cc496f17d0" providerId="ADAL" clId="{6EE01603-70B6-4EF4-B92D-4B894677DD29}" dt="2021-09-16T07:44:43.247" v="234" actId="478"/>
          <ac:spMkLst>
            <pc:docMk/>
            <pc:sldMk cId="736662971" sldId="258"/>
            <ac:spMk id="14" creationId="{97D4ED51-1F8E-4E45-9CFE-3DE7568F9460}"/>
          </ac:spMkLst>
        </pc:spChg>
        <pc:spChg chg="del">
          <ac:chgData name="Sudarshan Chakravarthi" userId="9632d19e-631d-46a5-9e9a-d9cc496f17d0" providerId="ADAL" clId="{6EE01603-70B6-4EF4-B92D-4B894677DD29}" dt="2021-09-16T07:44:43.247" v="234" actId="478"/>
          <ac:spMkLst>
            <pc:docMk/>
            <pc:sldMk cId="736662971" sldId="258"/>
            <ac:spMk id="15" creationId="{46A2DE1D-BAFA-442D-B258-85163B6AE143}"/>
          </ac:spMkLst>
        </pc:spChg>
        <pc:spChg chg="del">
          <ac:chgData name="Sudarshan Chakravarthi" userId="9632d19e-631d-46a5-9e9a-d9cc496f17d0" providerId="ADAL" clId="{6EE01603-70B6-4EF4-B92D-4B894677DD29}" dt="2021-09-16T07:44:43.247" v="234" actId="478"/>
          <ac:spMkLst>
            <pc:docMk/>
            <pc:sldMk cId="736662971" sldId="258"/>
            <ac:spMk id="16" creationId="{B31A0181-30D6-45FC-99B4-0C27EFB7620A}"/>
          </ac:spMkLst>
        </pc:spChg>
        <pc:spChg chg="del">
          <ac:chgData name="Sudarshan Chakravarthi" userId="9632d19e-631d-46a5-9e9a-d9cc496f17d0" providerId="ADAL" clId="{6EE01603-70B6-4EF4-B92D-4B894677DD29}" dt="2021-09-16T07:44:43.247" v="234" actId="478"/>
          <ac:spMkLst>
            <pc:docMk/>
            <pc:sldMk cId="736662971" sldId="258"/>
            <ac:spMk id="17" creationId="{4822F85D-3600-475A-8766-7C05E623800B}"/>
          </ac:spMkLst>
        </pc:spChg>
        <pc:spChg chg="del">
          <ac:chgData name="Sudarshan Chakravarthi" userId="9632d19e-631d-46a5-9e9a-d9cc496f17d0" providerId="ADAL" clId="{6EE01603-70B6-4EF4-B92D-4B894677DD29}" dt="2021-09-16T07:44:43.247" v="234" actId="478"/>
          <ac:spMkLst>
            <pc:docMk/>
            <pc:sldMk cId="736662971" sldId="258"/>
            <ac:spMk id="18" creationId="{02E78EDE-149C-4625-B740-3FCBCAF0140F}"/>
          </ac:spMkLst>
        </pc:spChg>
        <pc:spChg chg="del">
          <ac:chgData name="Sudarshan Chakravarthi" userId="9632d19e-631d-46a5-9e9a-d9cc496f17d0" providerId="ADAL" clId="{6EE01603-70B6-4EF4-B92D-4B894677DD29}" dt="2021-09-16T07:44:43.247" v="234" actId="478"/>
          <ac:spMkLst>
            <pc:docMk/>
            <pc:sldMk cId="736662971" sldId="258"/>
            <ac:spMk id="19" creationId="{7F64F229-CAA3-4F67-869F-719BB4B26867}"/>
          </ac:spMkLst>
        </pc:spChg>
        <pc:spChg chg="del">
          <ac:chgData name="Sudarshan Chakravarthi" userId="9632d19e-631d-46a5-9e9a-d9cc496f17d0" providerId="ADAL" clId="{6EE01603-70B6-4EF4-B92D-4B894677DD29}" dt="2021-09-16T07:44:43.247" v="234" actId="478"/>
          <ac:spMkLst>
            <pc:docMk/>
            <pc:sldMk cId="736662971" sldId="258"/>
            <ac:spMk id="20" creationId="{65E4FA25-2264-4A1B-AD07-528E9DE6C6C8}"/>
          </ac:spMkLst>
        </pc:spChg>
        <pc:spChg chg="del">
          <ac:chgData name="Sudarshan Chakravarthi" userId="9632d19e-631d-46a5-9e9a-d9cc496f17d0" providerId="ADAL" clId="{6EE01603-70B6-4EF4-B92D-4B894677DD29}" dt="2021-09-16T07:44:43.247" v="234" actId="478"/>
          <ac:spMkLst>
            <pc:docMk/>
            <pc:sldMk cId="736662971" sldId="258"/>
            <ac:spMk id="21" creationId="{F69A7198-1B37-4D32-AA22-31014A78E8EC}"/>
          </ac:spMkLst>
        </pc:spChg>
        <pc:spChg chg="del">
          <ac:chgData name="Sudarshan Chakravarthi" userId="9632d19e-631d-46a5-9e9a-d9cc496f17d0" providerId="ADAL" clId="{6EE01603-70B6-4EF4-B92D-4B894677DD29}" dt="2021-09-16T07:44:43.247" v="234" actId="478"/>
          <ac:spMkLst>
            <pc:docMk/>
            <pc:sldMk cId="736662971" sldId="258"/>
            <ac:spMk id="22" creationId="{C39E1A72-1797-42EC-8FC3-A5D2C604ED59}"/>
          </ac:spMkLst>
        </pc:spChg>
        <pc:spChg chg="add mod">
          <ac:chgData name="Sudarshan Chakravarthi" userId="9632d19e-631d-46a5-9e9a-d9cc496f17d0" providerId="ADAL" clId="{6EE01603-70B6-4EF4-B92D-4B894677DD29}" dt="2021-09-21T11:11:53.651" v="1048" actId="14100"/>
          <ac:spMkLst>
            <pc:docMk/>
            <pc:sldMk cId="736662971" sldId="258"/>
            <ac:spMk id="22" creationId="{EBE1F250-2B03-473B-8A41-23AB91112323}"/>
          </ac:spMkLst>
        </pc:spChg>
        <pc:spChg chg="add mod">
          <ac:chgData name="Sudarshan Chakravarthi" userId="9632d19e-631d-46a5-9e9a-d9cc496f17d0" providerId="ADAL" clId="{6EE01603-70B6-4EF4-B92D-4B894677DD29}" dt="2021-09-16T07:56:38.047" v="700" actId="14100"/>
          <ac:spMkLst>
            <pc:docMk/>
            <pc:sldMk cId="736662971" sldId="258"/>
            <ac:spMk id="26" creationId="{401BBCF5-F8F6-49C1-9033-DF2558AD8F9C}"/>
          </ac:spMkLst>
        </pc:spChg>
        <pc:spChg chg="add mod">
          <ac:chgData name="Sudarshan Chakravarthi" userId="9632d19e-631d-46a5-9e9a-d9cc496f17d0" providerId="ADAL" clId="{6EE01603-70B6-4EF4-B92D-4B894677DD29}" dt="2021-09-16T07:56:38.047" v="700" actId="14100"/>
          <ac:spMkLst>
            <pc:docMk/>
            <pc:sldMk cId="736662971" sldId="258"/>
            <ac:spMk id="27" creationId="{CE7E1BCA-F966-4DE6-9E3E-EFF937DF5321}"/>
          </ac:spMkLst>
        </pc:spChg>
        <pc:spChg chg="add mod">
          <ac:chgData name="Sudarshan Chakravarthi" userId="9632d19e-631d-46a5-9e9a-d9cc496f17d0" providerId="ADAL" clId="{6EE01603-70B6-4EF4-B92D-4B894677DD29}" dt="2021-09-16T07:56:38.047" v="700" actId="14100"/>
          <ac:spMkLst>
            <pc:docMk/>
            <pc:sldMk cId="736662971" sldId="258"/>
            <ac:spMk id="28" creationId="{EA72B715-3A57-4213-964B-1F88EBD42418}"/>
          </ac:spMkLst>
        </pc:spChg>
        <pc:spChg chg="add mod">
          <ac:chgData name="Sudarshan Chakravarthi" userId="9632d19e-631d-46a5-9e9a-d9cc496f17d0" providerId="ADAL" clId="{6EE01603-70B6-4EF4-B92D-4B894677DD29}" dt="2021-09-16T07:56:38.047" v="700" actId="14100"/>
          <ac:spMkLst>
            <pc:docMk/>
            <pc:sldMk cId="736662971" sldId="258"/>
            <ac:spMk id="29" creationId="{07F4847D-4CC8-46E2-B6A8-28C629FA7B68}"/>
          </ac:spMkLst>
        </pc:spChg>
        <pc:picChg chg="add mod">
          <ac:chgData name="Sudarshan Chakravarthi" userId="9632d19e-631d-46a5-9e9a-d9cc496f17d0" providerId="ADAL" clId="{6EE01603-70B6-4EF4-B92D-4B894677DD29}" dt="2021-09-16T07:56:28.588" v="697" actId="1076"/>
          <ac:picMkLst>
            <pc:docMk/>
            <pc:sldMk cId="736662971" sldId="258"/>
            <ac:picMk id="1026" creationId="{EC2AB646-0F8C-4F76-9242-E3A6EFB2F53A}"/>
          </ac:picMkLst>
        </pc:picChg>
        <pc:picChg chg="add mod">
          <ac:chgData name="Sudarshan Chakravarthi" userId="9632d19e-631d-46a5-9e9a-d9cc496f17d0" providerId="ADAL" clId="{6EE01603-70B6-4EF4-B92D-4B894677DD29}" dt="2021-09-16T07:57:28.461" v="713" actId="14100"/>
          <ac:picMkLst>
            <pc:docMk/>
            <pc:sldMk cId="736662971" sldId="258"/>
            <ac:picMk id="1028" creationId="{38FE74BE-9821-4B73-81A2-FCC93BC809F0}"/>
          </ac:picMkLst>
        </pc:picChg>
        <pc:picChg chg="add mod">
          <ac:chgData name="Sudarshan Chakravarthi" userId="9632d19e-631d-46a5-9e9a-d9cc496f17d0" providerId="ADAL" clId="{6EE01603-70B6-4EF4-B92D-4B894677DD29}" dt="2021-09-16T07:57:25.367" v="712" actId="1076"/>
          <ac:picMkLst>
            <pc:docMk/>
            <pc:sldMk cId="736662971" sldId="258"/>
            <ac:picMk id="1030" creationId="{541F4A4B-6926-4A56-9540-227CE2D1002B}"/>
          </ac:picMkLst>
        </pc:picChg>
        <pc:picChg chg="add mod">
          <ac:chgData name="Sudarshan Chakravarthi" userId="9632d19e-631d-46a5-9e9a-d9cc496f17d0" providerId="ADAL" clId="{6EE01603-70B6-4EF4-B92D-4B894677DD29}" dt="2021-09-16T07:58:38.875" v="718" actId="1076"/>
          <ac:picMkLst>
            <pc:docMk/>
            <pc:sldMk cId="736662971" sldId="258"/>
            <ac:picMk id="1032" creationId="{71A2BAEF-DEF9-46E4-816A-D2F883811DF6}"/>
          </ac:picMkLst>
        </pc:picChg>
        <pc:cxnChg chg="add mod">
          <ac:chgData name="Sudarshan Chakravarthi" userId="9632d19e-631d-46a5-9e9a-d9cc496f17d0" providerId="ADAL" clId="{6EE01603-70B6-4EF4-B92D-4B894677DD29}" dt="2021-09-16T07:57:00.571" v="704" actId="14100"/>
          <ac:cxnSpMkLst>
            <pc:docMk/>
            <pc:sldMk cId="736662971" sldId="258"/>
            <ac:cxnSpMk id="31" creationId="{06DE0DCB-A8E6-4F63-84EE-D0963F4179CE}"/>
          </ac:cxnSpMkLst>
        </pc:cxnChg>
        <pc:cxnChg chg="add mod">
          <ac:chgData name="Sudarshan Chakravarthi" userId="9632d19e-631d-46a5-9e9a-d9cc496f17d0" providerId="ADAL" clId="{6EE01603-70B6-4EF4-B92D-4B894677DD29}" dt="2021-09-16T07:57:11.307" v="707" actId="14100"/>
          <ac:cxnSpMkLst>
            <pc:docMk/>
            <pc:sldMk cId="736662971" sldId="258"/>
            <ac:cxnSpMk id="36" creationId="{F10317FE-FF32-4869-AD45-6F47804A211E}"/>
          </ac:cxnSpMkLst>
        </pc:cxnChg>
        <pc:cxnChg chg="add mod">
          <ac:chgData name="Sudarshan Chakravarthi" userId="9632d19e-631d-46a5-9e9a-d9cc496f17d0" providerId="ADAL" clId="{6EE01603-70B6-4EF4-B92D-4B894677DD29}" dt="2021-09-16T07:57:23.354" v="711" actId="14100"/>
          <ac:cxnSpMkLst>
            <pc:docMk/>
            <pc:sldMk cId="736662971" sldId="258"/>
            <ac:cxnSpMk id="39" creationId="{A361124F-EC5D-4435-B9F9-AFBB10D63EC0}"/>
          </ac:cxnSpMkLst>
        </pc:cxnChg>
        <pc:cxnChg chg="add mod">
          <ac:chgData name="Sudarshan Chakravarthi" userId="9632d19e-631d-46a5-9e9a-d9cc496f17d0" providerId="ADAL" clId="{6EE01603-70B6-4EF4-B92D-4B894677DD29}" dt="2021-09-16T07:58:48.509" v="721" actId="14100"/>
          <ac:cxnSpMkLst>
            <pc:docMk/>
            <pc:sldMk cId="736662971" sldId="258"/>
            <ac:cxnSpMk id="42" creationId="{9FC587B7-27FC-4490-8CE6-3B978D94E2B6}"/>
          </ac:cxnSpMkLst>
        </pc:cxnChg>
      </pc:sldChg>
      <pc:sldChg chg="addSp modSp add mod">
        <pc:chgData name="Sudarshan Chakravarthi" userId="9632d19e-631d-46a5-9e9a-d9cc496f17d0" providerId="ADAL" clId="{6EE01603-70B6-4EF4-B92D-4B894677DD29}" dt="2023-01-21T13:20:51.095" v="3194"/>
        <pc:sldMkLst>
          <pc:docMk/>
          <pc:sldMk cId="882839411" sldId="3936"/>
        </pc:sldMkLst>
        <pc:spChg chg="add mod">
          <ac:chgData name="Sudarshan Chakravarthi" userId="9632d19e-631d-46a5-9e9a-d9cc496f17d0" providerId="ADAL" clId="{6EE01603-70B6-4EF4-B92D-4B894677DD29}" dt="2023-01-21T13:20:51.095" v="3194"/>
          <ac:spMkLst>
            <pc:docMk/>
            <pc:sldMk cId="882839411" sldId="3936"/>
            <ac:spMk id="2" creationId="{8BDA5223-CB1E-FC31-A135-03D990A9EA73}"/>
          </ac:spMkLst>
        </pc:spChg>
        <pc:spChg chg="mod">
          <ac:chgData name="Sudarshan Chakravarthi" userId="9632d19e-631d-46a5-9e9a-d9cc496f17d0" providerId="ADAL" clId="{6EE01603-70B6-4EF4-B92D-4B894677DD29}" dt="2021-09-21T11:18:22.199" v="1326"/>
          <ac:spMkLst>
            <pc:docMk/>
            <pc:sldMk cId="882839411" sldId="3936"/>
            <ac:spMk id="6" creationId="{AFEC7C1E-5426-49D4-9604-123DBD4C81DA}"/>
          </ac:spMkLst>
        </pc:spChg>
      </pc:sldChg>
      <pc:sldChg chg="add del">
        <pc:chgData name="Sudarshan Chakravarthi" userId="9632d19e-631d-46a5-9e9a-d9cc496f17d0" providerId="ADAL" clId="{6EE01603-70B6-4EF4-B92D-4B894677DD29}" dt="2023-01-21T13:18:02.400" v="3177"/>
        <pc:sldMkLst>
          <pc:docMk/>
          <pc:sldMk cId="3097043110" sldId="3965"/>
        </pc:sldMkLst>
      </pc:sldChg>
      <pc:sldChg chg="add del">
        <pc:chgData name="Sudarshan Chakravarthi" userId="9632d19e-631d-46a5-9e9a-d9cc496f17d0" providerId="ADAL" clId="{6EE01603-70B6-4EF4-B92D-4B894677DD29}" dt="2023-01-21T13:18:02.400" v="3177"/>
        <pc:sldMkLst>
          <pc:docMk/>
          <pc:sldMk cId="4149201057" sldId="3968"/>
        </pc:sldMkLst>
      </pc:sldChg>
      <pc:sldChg chg="addSp modSp add">
        <pc:chgData name="Sudarshan Chakravarthi" userId="9632d19e-631d-46a5-9e9a-d9cc496f17d0" providerId="ADAL" clId="{6EE01603-70B6-4EF4-B92D-4B894677DD29}" dt="2023-01-21T13:20:52.506" v="3195"/>
        <pc:sldMkLst>
          <pc:docMk/>
          <pc:sldMk cId="2932159274" sldId="4084"/>
        </pc:sldMkLst>
        <pc:spChg chg="add mod">
          <ac:chgData name="Sudarshan Chakravarthi" userId="9632d19e-631d-46a5-9e9a-d9cc496f17d0" providerId="ADAL" clId="{6EE01603-70B6-4EF4-B92D-4B894677DD29}" dt="2023-01-21T13:20:52.506" v="3195"/>
          <ac:spMkLst>
            <pc:docMk/>
            <pc:sldMk cId="2932159274" sldId="4084"/>
            <ac:spMk id="8" creationId="{00C9761A-B818-1356-0B3E-C6BAE15B2E11}"/>
          </ac:spMkLst>
        </pc:spChg>
      </pc:sldChg>
      <pc:sldChg chg="modSp add del mod">
        <pc:chgData name="Sudarshan Chakravarthi" userId="9632d19e-631d-46a5-9e9a-d9cc496f17d0" providerId="ADAL" clId="{6EE01603-70B6-4EF4-B92D-4B894677DD29}" dt="2023-01-21T13:18:10.574" v="3179" actId="47"/>
        <pc:sldMkLst>
          <pc:docMk/>
          <pc:sldMk cId="4286229765" sldId="4122"/>
        </pc:sldMkLst>
        <pc:spChg chg="mod">
          <ac:chgData name="Sudarshan Chakravarthi" userId="9632d19e-631d-46a5-9e9a-d9cc496f17d0" providerId="ADAL" clId="{6EE01603-70B6-4EF4-B92D-4B894677DD29}" dt="2021-09-23T11:04:27.164" v="3174" actId="1076"/>
          <ac:spMkLst>
            <pc:docMk/>
            <pc:sldMk cId="4286229765" sldId="4122"/>
            <ac:spMk id="3" creationId="{F0A06BFC-65E4-4904-8776-485979DC0415}"/>
          </ac:spMkLst>
        </pc:spChg>
        <pc:spChg chg="mod">
          <ac:chgData name="Sudarshan Chakravarthi" userId="9632d19e-631d-46a5-9e9a-d9cc496f17d0" providerId="ADAL" clId="{6EE01603-70B6-4EF4-B92D-4B894677DD29}" dt="2021-09-23T10:38:30.094" v="1397" actId="14100"/>
          <ac:spMkLst>
            <pc:docMk/>
            <pc:sldMk cId="4286229765" sldId="4122"/>
            <ac:spMk id="12" creationId="{293D920B-A70E-47FC-BD47-537A2100AD03}"/>
          </ac:spMkLst>
        </pc:spChg>
        <pc:spChg chg="mod">
          <ac:chgData name="Sudarshan Chakravarthi" userId="9632d19e-631d-46a5-9e9a-d9cc496f17d0" providerId="ADAL" clId="{6EE01603-70B6-4EF4-B92D-4B894677DD29}" dt="2021-09-23T10:58:55.808" v="2902" actId="20577"/>
          <ac:spMkLst>
            <pc:docMk/>
            <pc:sldMk cId="4286229765" sldId="4122"/>
            <ac:spMk id="29" creationId="{0DC5DB73-121E-4244-9827-543D5E2B3211}"/>
          </ac:spMkLst>
        </pc:spChg>
      </pc:sldChg>
      <pc:sldChg chg="addSp modSp add mod">
        <pc:chgData name="Sudarshan Chakravarthi" userId="9632d19e-631d-46a5-9e9a-d9cc496f17d0" providerId="ADAL" clId="{6EE01603-70B6-4EF4-B92D-4B894677DD29}" dt="2023-01-21T13:20:57.079" v="3207" actId="1036"/>
        <pc:sldMkLst>
          <pc:docMk/>
          <pc:sldMk cId="3609100985" sldId="4159"/>
        </pc:sldMkLst>
        <pc:spChg chg="add mod">
          <ac:chgData name="Sudarshan Chakravarthi" userId="9632d19e-631d-46a5-9e9a-d9cc496f17d0" providerId="ADAL" clId="{6EE01603-70B6-4EF4-B92D-4B894677DD29}" dt="2023-01-21T13:20:57.079" v="3207" actId="1036"/>
          <ac:spMkLst>
            <pc:docMk/>
            <pc:sldMk cId="3609100985" sldId="4159"/>
            <ac:spMk id="2" creationId="{0E006F2D-229D-CC7B-578D-BE638A330F6D}"/>
          </ac:spMkLst>
        </pc:spChg>
        <pc:spChg chg="mod">
          <ac:chgData name="Sudarshan Chakravarthi" userId="9632d19e-631d-46a5-9e9a-d9cc496f17d0" providerId="ADAL" clId="{6EE01603-70B6-4EF4-B92D-4B894677DD29}" dt="2021-09-21T11:18:10.970" v="1323" actId="14100"/>
          <ac:spMkLst>
            <pc:docMk/>
            <pc:sldMk cId="3609100985" sldId="4159"/>
            <ac:spMk id="87" creationId="{4B1DE10A-3575-4CE8-B9CD-9FB2CA3AEED1}"/>
          </ac:spMkLst>
        </pc:spChg>
        <pc:grpChg chg="mod">
          <ac:chgData name="Sudarshan Chakravarthi" userId="9632d19e-631d-46a5-9e9a-d9cc496f17d0" providerId="ADAL" clId="{6EE01603-70B6-4EF4-B92D-4B894677DD29}" dt="2021-09-21T11:18:14.457" v="1324" actId="1076"/>
          <ac:grpSpMkLst>
            <pc:docMk/>
            <pc:sldMk cId="3609100985" sldId="4159"/>
            <ac:grpSpMk id="37" creationId="{5A4101DA-A440-41F6-9C65-3D5B68E28D51}"/>
          </ac:grpSpMkLst>
        </pc:grpChg>
      </pc:sldChg>
      <pc:sldChg chg="addSp delSp modSp add del mod">
        <pc:chgData name="Sudarshan Chakravarthi" userId="9632d19e-631d-46a5-9e9a-d9cc496f17d0" providerId="ADAL" clId="{6EE01603-70B6-4EF4-B92D-4B894677DD29}" dt="2023-01-21T13:22:23.950" v="3233" actId="47"/>
        <pc:sldMkLst>
          <pc:docMk/>
          <pc:sldMk cId="1805402828" sldId="4213"/>
        </pc:sldMkLst>
        <pc:spChg chg="del mod topLvl">
          <ac:chgData name="Sudarshan Chakravarthi" userId="9632d19e-631d-46a5-9e9a-d9cc496f17d0" providerId="ADAL" clId="{6EE01603-70B6-4EF4-B92D-4B894677DD29}" dt="2021-09-16T08:14:47.378" v="774" actId="478"/>
          <ac:spMkLst>
            <pc:docMk/>
            <pc:sldMk cId="1805402828" sldId="4213"/>
            <ac:spMk id="8" creationId="{DA32DBBD-D3E4-453E-AFA1-C79D34C915C9}"/>
          </ac:spMkLst>
        </pc:spChg>
        <pc:spChg chg="add mod">
          <ac:chgData name="Sudarshan Chakravarthi" userId="9632d19e-631d-46a5-9e9a-d9cc496f17d0" providerId="ADAL" clId="{6EE01603-70B6-4EF4-B92D-4B894677DD29}" dt="2021-09-16T08:14:56.616" v="810" actId="1036"/>
          <ac:spMkLst>
            <pc:docMk/>
            <pc:sldMk cId="1805402828" sldId="4213"/>
            <ac:spMk id="15" creationId="{50709A3E-8602-46AD-B797-5EAFDCDBDC85}"/>
          </ac:spMkLst>
        </pc:spChg>
        <pc:spChg chg="add mod">
          <ac:chgData name="Sudarshan Chakravarthi" userId="9632d19e-631d-46a5-9e9a-d9cc496f17d0" providerId="ADAL" clId="{6EE01603-70B6-4EF4-B92D-4B894677DD29}" dt="2021-09-16T08:14:56.616" v="810" actId="1036"/>
          <ac:spMkLst>
            <pc:docMk/>
            <pc:sldMk cId="1805402828" sldId="4213"/>
            <ac:spMk id="17" creationId="{5E97F481-60A8-4455-BC7E-3C6E20C88789}"/>
          </ac:spMkLst>
        </pc:spChg>
        <pc:spChg chg="del mod">
          <ac:chgData name="Sudarshan Chakravarthi" userId="9632d19e-631d-46a5-9e9a-d9cc496f17d0" providerId="ADAL" clId="{6EE01603-70B6-4EF4-B92D-4B894677DD29}" dt="2021-09-16T08:14:40.790" v="771" actId="478"/>
          <ac:spMkLst>
            <pc:docMk/>
            <pc:sldMk cId="1805402828" sldId="4213"/>
            <ac:spMk id="19" creationId="{FC99AB42-5D80-4C08-9F96-4CAE16A0CB61}"/>
          </ac:spMkLst>
        </pc:spChg>
        <pc:grpChg chg="del">
          <ac:chgData name="Sudarshan Chakravarthi" userId="9632d19e-631d-46a5-9e9a-d9cc496f17d0" providerId="ADAL" clId="{6EE01603-70B6-4EF4-B92D-4B894677DD29}" dt="2021-09-16T08:14:47.378" v="774" actId="478"/>
          <ac:grpSpMkLst>
            <pc:docMk/>
            <pc:sldMk cId="1805402828" sldId="4213"/>
            <ac:grpSpMk id="2" creationId="{B02CDA83-F011-4420-8F23-2716CDF9D048}"/>
          </ac:grpSpMkLst>
        </pc:grpChg>
        <pc:picChg chg="add mod modCrop">
          <ac:chgData name="Sudarshan Chakravarthi" userId="9632d19e-631d-46a5-9e9a-d9cc496f17d0" providerId="ADAL" clId="{6EE01603-70B6-4EF4-B92D-4B894677DD29}" dt="2021-09-16T08:15:33.074" v="817" actId="1076"/>
          <ac:picMkLst>
            <pc:docMk/>
            <pc:sldMk cId="1805402828" sldId="4213"/>
            <ac:picMk id="3" creationId="{252BD282-A7E9-49E5-848A-F5AAE93D4F21}"/>
          </ac:picMkLst>
        </pc:picChg>
        <pc:picChg chg="del">
          <ac:chgData name="Sudarshan Chakravarthi" userId="9632d19e-631d-46a5-9e9a-d9cc496f17d0" providerId="ADAL" clId="{6EE01603-70B6-4EF4-B92D-4B894677DD29}" dt="2021-09-16T08:15:01.066" v="811" actId="478"/>
          <ac:picMkLst>
            <pc:docMk/>
            <pc:sldMk cId="1805402828" sldId="4213"/>
            <ac:picMk id="16" creationId="{9A48BAC7-64EE-46B0-87D4-BC947B8F091C}"/>
          </ac:picMkLst>
        </pc:picChg>
        <pc:cxnChg chg="topLvl">
          <ac:chgData name="Sudarshan Chakravarthi" userId="9632d19e-631d-46a5-9e9a-d9cc496f17d0" providerId="ADAL" clId="{6EE01603-70B6-4EF4-B92D-4B894677DD29}" dt="2021-09-16T08:14:47.378" v="774" actId="478"/>
          <ac:cxnSpMkLst>
            <pc:docMk/>
            <pc:sldMk cId="1805402828" sldId="4213"/>
            <ac:cxnSpMk id="7" creationId="{3FAEC7E0-7F32-4918-A38F-934F0EB67C9E}"/>
          </ac:cxnSpMkLst>
        </pc:cxnChg>
      </pc:sldChg>
      <pc:sldChg chg="add del">
        <pc:chgData name="Sudarshan Chakravarthi" userId="9632d19e-631d-46a5-9e9a-d9cc496f17d0" providerId="ADAL" clId="{6EE01603-70B6-4EF4-B92D-4B894677DD29}" dt="2023-01-21T13:18:06.405" v="3178" actId="47"/>
        <pc:sldMkLst>
          <pc:docMk/>
          <pc:sldMk cId="2970925400" sldId="4214"/>
        </pc:sldMkLst>
      </pc:sldChg>
      <pc:sldChg chg="addSp delSp modSp add mod ord">
        <pc:chgData name="Sudarshan Chakravarthi" userId="9632d19e-631d-46a5-9e9a-d9cc496f17d0" providerId="ADAL" clId="{6EE01603-70B6-4EF4-B92D-4B894677DD29}" dt="2023-01-21T13:21:08.947" v="3227"/>
        <pc:sldMkLst>
          <pc:docMk/>
          <pc:sldMk cId="2831957629" sldId="4215"/>
        </pc:sldMkLst>
        <pc:spChg chg="add mod">
          <ac:chgData name="Sudarshan Chakravarthi" userId="9632d19e-631d-46a5-9e9a-d9cc496f17d0" providerId="ADAL" clId="{6EE01603-70B6-4EF4-B92D-4B894677DD29}" dt="2023-01-21T13:21:08.947" v="3227"/>
          <ac:spMkLst>
            <pc:docMk/>
            <pc:sldMk cId="2831957629" sldId="4215"/>
            <ac:spMk id="2" creationId="{79F0B329-0106-FBE5-98B9-1228915271FC}"/>
          </ac:spMkLst>
        </pc:spChg>
        <pc:spChg chg="del">
          <ac:chgData name="Sudarshan Chakravarthi" userId="9632d19e-631d-46a5-9e9a-d9cc496f17d0" providerId="ADAL" clId="{6EE01603-70B6-4EF4-B92D-4B894677DD29}" dt="2021-09-16T08:17:06.707" v="821" actId="478"/>
          <ac:spMkLst>
            <pc:docMk/>
            <pc:sldMk cId="2831957629" sldId="4215"/>
            <ac:spMk id="2" creationId="{D1B4A92B-5573-4909-AE2B-764C31542A72}"/>
          </ac:spMkLst>
        </pc:spChg>
        <pc:spChg chg="del">
          <ac:chgData name="Sudarshan Chakravarthi" userId="9632d19e-631d-46a5-9e9a-d9cc496f17d0" providerId="ADAL" clId="{6EE01603-70B6-4EF4-B92D-4B894677DD29}" dt="2021-09-16T08:17:06.707" v="821" actId="478"/>
          <ac:spMkLst>
            <pc:docMk/>
            <pc:sldMk cId="2831957629" sldId="4215"/>
            <ac:spMk id="3" creationId="{938BFF17-6460-4E9C-922C-13058A7C1A73}"/>
          </ac:spMkLst>
        </pc:spChg>
        <pc:spChg chg="del">
          <ac:chgData name="Sudarshan Chakravarthi" userId="9632d19e-631d-46a5-9e9a-d9cc496f17d0" providerId="ADAL" clId="{6EE01603-70B6-4EF4-B92D-4B894677DD29}" dt="2021-09-16T08:17:06.707" v="821" actId="478"/>
          <ac:spMkLst>
            <pc:docMk/>
            <pc:sldMk cId="2831957629" sldId="4215"/>
            <ac:spMk id="4" creationId="{0EF05566-7000-4AC1-9A01-23D1A716841C}"/>
          </ac:spMkLst>
        </pc:spChg>
        <pc:spChg chg="del">
          <ac:chgData name="Sudarshan Chakravarthi" userId="9632d19e-631d-46a5-9e9a-d9cc496f17d0" providerId="ADAL" clId="{6EE01603-70B6-4EF4-B92D-4B894677DD29}" dt="2021-09-16T08:17:06.707" v="821" actId="478"/>
          <ac:spMkLst>
            <pc:docMk/>
            <pc:sldMk cId="2831957629" sldId="4215"/>
            <ac:spMk id="5" creationId="{3734C78E-71F1-45AB-9050-1AC6802CD9E4}"/>
          </ac:spMkLst>
        </pc:spChg>
        <pc:spChg chg="del">
          <ac:chgData name="Sudarshan Chakravarthi" userId="9632d19e-631d-46a5-9e9a-d9cc496f17d0" providerId="ADAL" clId="{6EE01603-70B6-4EF4-B92D-4B894677DD29}" dt="2021-09-16T08:17:06.707" v="821" actId="478"/>
          <ac:spMkLst>
            <pc:docMk/>
            <pc:sldMk cId="2831957629" sldId="4215"/>
            <ac:spMk id="6" creationId="{1F59A9E2-F25A-43CA-8C67-1525DF38F6BE}"/>
          </ac:spMkLst>
        </pc:spChg>
        <pc:spChg chg="mod">
          <ac:chgData name="Sudarshan Chakravarthi" userId="9632d19e-631d-46a5-9e9a-d9cc496f17d0" providerId="ADAL" clId="{6EE01603-70B6-4EF4-B92D-4B894677DD29}" dt="2021-09-16T08:35:41.901" v="892" actId="1076"/>
          <ac:spMkLst>
            <pc:docMk/>
            <pc:sldMk cId="2831957629" sldId="4215"/>
            <ac:spMk id="7" creationId="{C84BB4AE-7C71-4B86-B4A6-47013F9D373D}"/>
          </ac:spMkLst>
        </pc:spChg>
        <pc:spChg chg="mod">
          <ac:chgData name="Sudarshan Chakravarthi" userId="9632d19e-631d-46a5-9e9a-d9cc496f17d0" providerId="ADAL" clId="{6EE01603-70B6-4EF4-B92D-4B894677DD29}" dt="2021-09-16T08:35:41.901" v="892" actId="1076"/>
          <ac:spMkLst>
            <pc:docMk/>
            <pc:sldMk cId="2831957629" sldId="4215"/>
            <ac:spMk id="8" creationId="{6F961D76-1BDF-4910-8242-45F9F1E3447B}"/>
          </ac:spMkLst>
        </pc:spChg>
        <pc:spChg chg="mod">
          <ac:chgData name="Sudarshan Chakravarthi" userId="9632d19e-631d-46a5-9e9a-d9cc496f17d0" providerId="ADAL" clId="{6EE01603-70B6-4EF4-B92D-4B894677DD29}" dt="2021-09-16T08:35:41.901" v="892" actId="1076"/>
          <ac:spMkLst>
            <pc:docMk/>
            <pc:sldMk cId="2831957629" sldId="4215"/>
            <ac:spMk id="9" creationId="{E755D122-615B-464B-961B-8C3232385996}"/>
          </ac:spMkLst>
        </pc:spChg>
        <pc:spChg chg="mod">
          <ac:chgData name="Sudarshan Chakravarthi" userId="9632d19e-631d-46a5-9e9a-d9cc496f17d0" providerId="ADAL" clId="{6EE01603-70B6-4EF4-B92D-4B894677DD29}" dt="2021-09-16T08:35:41.901" v="892" actId="1076"/>
          <ac:spMkLst>
            <pc:docMk/>
            <pc:sldMk cId="2831957629" sldId="4215"/>
            <ac:spMk id="10" creationId="{46AB20A7-48CB-40AE-9D04-928CFE328E43}"/>
          </ac:spMkLst>
        </pc:spChg>
        <pc:spChg chg="mod">
          <ac:chgData name="Sudarshan Chakravarthi" userId="9632d19e-631d-46a5-9e9a-d9cc496f17d0" providerId="ADAL" clId="{6EE01603-70B6-4EF4-B92D-4B894677DD29}" dt="2021-09-16T08:35:41.901" v="892" actId="1076"/>
          <ac:spMkLst>
            <pc:docMk/>
            <pc:sldMk cId="2831957629" sldId="4215"/>
            <ac:spMk id="11" creationId="{95919570-C128-4A18-BFDE-D6267DFBEF10}"/>
          </ac:spMkLst>
        </pc:spChg>
        <pc:spChg chg="mod">
          <ac:chgData name="Sudarshan Chakravarthi" userId="9632d19e-631d-46a5-9e9a-d9cc496f17d0" providerId="ADAL" clId="{6EE01603-70B6-4EF4-B92D-4B894677DD29}" dt="2021-09-16T08:35:41.901" v="892" actId="1076"/>
          <ac:spMkLst>
            <pc:docMk/>
            <pc:sldMk cId="2831957629" sldId="4215"/>
            <ac:spMk id="12" creationId="{FCD5BDBA-1FF4-4FD4-8DAF-2F4FD8D989AF}"/>
          </ac:spMkLst>
        </pc:spChg>
        <pc:spChg chg="del">
          <ac:chgData name="Sudarshan Chakravarthi" userId="9632d19e-631d-46a5-9e9a-d9cc496f17d0" providerId="ADAL" clId="{6EE01603-70B6-4EF4-B92D-4B894677DD29}" dt="2021-09-16T08:17:08.316" v="822" actId="478"/>
          <ac:spMkLst>
            <pc:docMk/>
            <pc:sldMk cId="2831957629" sldId="4215"/>
            <ac:spMk id="13" creationId="{601E279C-7CE5-4741-B554-59520806983C}"/>
          </ac:spMkLst>
        </pc:spChg>
        <pc:spChg chg="del">
          <ac:chgData name="Sudarshan Chakravarthi" userId="9632d19e-631d-46a5-9e9a-d9cc496f17d0" providerId="ADAL" clId="{6EE01603-70B6-4EF4-B92D-4B894677DD29}" dt="2021-09-16T08:17:08.316" v="822" actId="478"/>
          <ac:spMkLst>
            <pc:docMk/>
            <pc:sldMk cId="2831957629" sldId="4215"/>
            <ac:spMk id="14" creationId="{97D4ED51-1F8E-4E45-9CFE-3DE7568F9460}"/>
          </ac:spMkLst>
        </pc:spChg>
        <pc:spChg chg="del">
          <ac:chgData name="Sudarshan Chakravarthi" userId="9632d19e-631d-46a5-9e9a-d9cc496f17d0" providerId="ADAL" clId="{6EE01603-70B6-4EF4-B92D-4B894677DD29}" dt="2021-09-16T08:17:08.316" v="822" actId="478"/>
          <ac:spMkLst>
            <pc:docMk/>
            <pc:sldMk cId="2831957629" sldId="4215"/>
            <ac:spMk id="15" creationId="{46A2DE1D-BAFA-442D-B258-85163B6AE143}"/>
          </ac:spMkLst>
        </pc:spChg>
        <pc:spChg chg="del">
          <ac:chgData name="Sudarshan Chakravarthi" userId="9632d19e-631d-46a5-9e9a-d9cc496f17d0" providerId="ADAL" clId="{6EE01603-70B6-4EF4-B92D-4B894677DD29}" dt="2021-09-16T08:17:08.316" v="822" actId="478"/>
          <ac:spMkLst>
            <pc:docMk/>
            <pc:sldMk cId="2831957629" sldId="4215"/>
            <ac:spMk id="16" creationId="{B31A0181-30D6-45FC-99B4-0C27EFB7620A}"/>
          </ac:spMkLst>
        </pc:spChg>
        <pc:spChg chg="add mod">
          <ac:chgData name="Sudarshan Chakravarthi" userId="9632d19e-631d-46a5-9e9a-d9cc496f17d0" providerId="ADAL" clId="{6EE01603-70B6-4EF4-B92D-4B894677DD29}" dt="2021-09-21T11:13:09.239" v="1208" actId="1076"/>
          <ac:spMkLst>
            <pc:docMk/>
            <pc:sldMk cId="2831957629" sldId="4215"/>
            <ac:spMk id="17" creationId="{06D1772C-29C7-4580-BB9D-4FDFC4A6CB9F}"/>
          </ac:spMkLst>
        </pc:spChg>
        <pc:spChg chg="del">
          <ac:chgData name="Sudarshan Chakravarthi" userId="9632d19e-631d-46a5-9e9a-d9cc496f17d0" providerId="ADAL" clId="{6EE01603-70B6-4EF4-B92D-4B894677DD29}" dt="2021-09-16T08:17:08.316" v="822" actId="478"/>
          <ac:spMkLst>
            <pc:docMk/>
            <pc:sldMk cId="2831957629" sldId="4215"/>
            <ac:spMk id="17" creationId="{4822F85D-3600-475A-8766-7C05E623800B}"/>
          </ac:spMkLst>
        </pc:spChg>
        <pc:spChg chg="del">
          <ac:chgData name="Sudarshan Chakravarthi" userId="9632d19e-631d-46a5-9e9a-d9cc496f17d0" providerId="ADAL" clId="{6EE01603-70B6-4EF4-B92D-4B894677DD29}" dt="2021-09-16T08:17:08.316" v="822" actId="478"/>
          <ac:spMkLst>
            <pc:docMk/>
            <pc:sldMk cId="2831957629" sldId="4215"/>
            <ac:spMk id="18" creationId="{02E78EDE-149C-4625-B740-3FCBCAF0140F}"/>
          </ac:spMkLst>
        </pc:spChg>
        <pc:spChg chg="del">
          <ac:chgData name="Sudarshan Chakravarthi" userId="9632d19e-631d-46a5-9e9a-d9cc496f17d0" providerId="ADAL" clId="{6EE01603-70B6-4EF4-B92D-4B894677DD29}" dt="2021-09-16T08:17:08.316" v="822" actId="478"/>
          <ac:spMkLst>
            <pc:docMk/>
            <pc:sldMk cId="2831957629" sldId="4215"/>
            <ac:spMk id="19" creationId="{7F64F229-CAA3-4F67-869F-719BB4B26867}"/>
          </ac:spMkLst>
        </pc:spChg>
        <pc:spChg chg="del">
          <ac:chgData name="Sudarshan Chakravarthi" userId="9632d19e-631d-46a5-9e9a-d9cc496f17d0" providerId="ADAL" clId="{6EE01603-70B6-4EF4-B92D-4B894677DD29}" dt="2021-09-16T08:17:08.316" v="822" actId="478"/>
          <ac:spMkLst>
            <pc:docMk/>
            <pc:sldMk cId="2831957629" sldId="4215"/>
            <ac:spMk id="20" creationId="{65E4FA25-2264-4A1B-AD07-528E9DE6C6C8}"/>
          </ac:spMkLst>
        </pc:spChg>
        <pc:spChg chg="del">
          <ac:chgData name="Sudarshan Chakravarthi" userId="9632d19e-631d-46a5-9e9a-d9cc496f17d0" providerId="ADAL" clId="{6EE01603-70B6-4EF4-B92D-4B894677DD29}" dt="2021-09-16T08:17:08.316" v="822" actId="478"/>
          <ac:spMkLst>
            <pc:docMk/>
            <pc:sldMk cId="2831957629" sldId="4215"/>
            <ac:spMk id="21" creationId="{F69A7198-1B37-4D32-AA22-31014A78E8EC}"/>
          </ac:spMkLst>
        </pc:spChg>
        <pc:spChg chg="del">
          <ac:chgData name="Sudarshan Chakravarthi" userId="9632d19e-631d-46a5-9e9a-d9cc496f17d0" providerId="ADAL" clId="{6EE01603-70B6-4EF4-B92D-4B894677DD29}" dt="2021-09-16T08:17:08.316" v="822" actId="478"/>
          <ac:spMkLst>
            <pc:docMk/>
            <pc:sldMk cId="2831957629" sldId="4215"/>
            <ac:spMk id="22" creationId="{C39E1A72-1797-42EC-8FC3-A5D2C604ED59}"/>
          </ac:spMkLst>
        </pc:spChg>
        <pc:spChg chg="add mod">
          <ac:chgData name="Sudarshan Chakravarthi" userId="9632d19e-631d-46a5-9e9a-d9cc496f17d0" providerId="ADAL" clId="{6EE01603-70B6-4EF4-B92D-4B894677DD29}" dt="2021-09-16T08:36:16.866" v="916" actId="5793"/>
          <ac:spMkLst>
            <pc:docMk/>
            <pc:sldMk cId="2831957629" sldId="4215"/>
            <ac:spMk id="33" creationId="{7F86A9F5-2BDF-4052-B3FB-A34CA65E9201}"/>
          </ac:spMkLst>
        </pc:spChg>
        <pc:spChg chg="add mod">
          <ac:chgData name="Sudarshan Chakravarthi" userId="9632d19e-631d-46a5-9e9a-d9cc496f17d0" providerId="ADAL" clId="{6EE01603-70B6-4EF4-B92D-4B894677DD29}" dt="2021-09-16T08:36:51.192" v="947" actId="313"/>
          <ac:spMkLst>
            <pc:docMk/>
            <pc:sldMk cId="2831957629" sldId="4215"/>
            <ac:spMk id="34" creationId="{484826C4-A899-4377-BD31-62434220ACD4}"/>
          </ac:spMkLst>
        </pc:spChg>
        <pc:spChg chg="add mod">
          <ac:chgData name="Sudarshan Chakravarthi" userId="9632d19e-631d-46a5-9e9a-d9cc496f17d0" providerId="ADAL" clId="{6EE01603-70B6-4EF4-B92D-4B894677DD29}" dt="2021-09-16T08:37:17.336" v="956" actId="20577"/>
          <ac:spMkLst>
            <pc:docMk/>
            <pc:sldMk cId="2831957629" sldId="4215"/>
            <ac:spMk id="35" creationId="{27D7ED1E-D89C-453F-B72D-66F9A0F19429}"/>
          </ac:spMkLst>
        </pc:spChg>
        <pc:graphicFrameChg chg="add mod">
          <ac:chgData name="Sudarshan Chakravarthi" userId="9632d19e-631d-46a5-9e9a-d9cc496f17d0" providerId="ADAL" clId="{6EE01603-70B6-4EF4-B92D-4B894677DD29}" dt="2021-09-16T08:37:36.932" v="964" actId="1076"/>
          <ac:graphicFrameMkLst>
            <pc:docMk/>
            <pc:sldMk cId="2831957629" sldId="4215"/>
            <ac:graphicFrameMk id="28" creationId="{908EF72C-9E84-4643-A02A-DB185E92A060}"/>
          </ac:graphicFrameMkLst>
        </pc:graphicFrameChg>
        <pc:picChg chg="add del mod">
          <ac:chgData name="Sudarshan Chakravarthi" userId="9632d19e-631d-46a5-9e9a-d9cc496f17d0" providerId="ADAL" clId="{6EE01603-70B6-4EF4-B92D-4B894677DD29}" dt="2021-09-16T08:26:08.654" v="847" actId="478"/>
          <ac:picMkLst>
            <pc:docMk/>
            <pc:sldMk cId="2831957629" sldId="4215"/>
            <ac:picMk id="1026" creationId="{71D195CF-3803-499E-93ED-240AEDDC73D7}"/>
          </ac:picMkLst>
        </pc:picChg>
        <pc:picChg chg="add del mod">
          <ac:chgData name="Sudarshan Chakravarthi" userId="9632d19e-631d-46a5-9e9a-d9cc496f17d0" providerId="ADAL" clId="{6EE01603-70B6-4EF4-B92D-4B894677DD29}" dt="2021-09-16T08:22:27.823" v="844" actId="478"/>
          <ac:picMkLst>
            <pc:docMk/>
            <pc:sldMk cId="2831957629" sldId="4215"/>
            <ac:picMk id="1028" creationId="{471F4E8D-E1DC-4DE4-8A12-3E67EC80D243}"/>
          </ac:picMkLst>
        </pc:picChg>
        <pc:picChg chg="add mod">
          <ac:chgData name="Sudarshan Chakravarthi" userId="9632d19e-631d-46a5-9e9a-d9cc496f17d0" providerId="ADAL" clId="{6EE01603-70B6-4EF4-B92D-4B894677DD29}" dt="2021-09-16T08:37:24.978" v="958" actId="1076"/>
          <ac:picMkLst>
            <pc:docMk/>
            <pc:sldMk cId="2831957629" sldId="4215"/>
            <ac:picMk id="1030" creationId="{33280034-D9CE-434D-9503-BBAEED348CBE}"/>
          </ac:picMkLst>
        </pc:picChg>
        <pc:picChg chg="add mod">
          <ac:chgData name="Sudarshan Chakravarthi" userId="9632d19e-631d-46a5-9e9a-d9cc496f17d0" providerId="ADAL" clId="{6EE01603-70B6-4EF4-B92D-4B894677DD29}" dt="2021-09-16T08:35:45.749" v="893" actId="1076"/>
          <ac:picMkLst>
            <pc:docMk/>
            <pc:sldMk cId="2831957629" sldId="4215"/>
            <ac:picMk id="1032" creationId="{257AFBD4-9E84-4FDA-A65E-5E4CD96F4440}"/>
          </ac:picMkLst>
        </pc:picChg>
      </pc:sldChg>
      <pc:sldChg chg="delSp modSp add del mod ord">
        <pc:chgData name="Sudarshan Chakravarthi" userId="9632d19e-631d-46a5-9e9a-d9cc496f17d0" providerId="ADAL" clId="{6EE01603-70B6-4EF4-B92D-4B894677DD29}" dt="2023-01-25T11:39:09.431" v="3239" actId="47"/>
        <pc:sldMkLst>
          <pc:docMk/>
          <pc:sldMk cId="2472822586" sldId="4216"/>
        </pc:sldMkLst>
        <pc:spChg chg="del topLvl">
          <ac:chgData name="Sudarshan Chakravarthi" userId="9632d19e-631d-46a5-9e9a-d9cc496f17d0" providerId="ADAL" clId="{6EE01603-70B6-4EF4-B92D-4B894677DD29}" dt="2023-01-21T13:21:48.395" v="3230" actId="478"/>
          <ac:spMkLst>
            <pc:docMk/>
            <pc:sldMk cId="2472822586" sldId="4216"/>
            <ac:spMk id="5" creationId="{D5888414-9614-4A02-ABC7-6A1E2937F203}"/>
          </ac:spMkLst>
        </pc:spChg>
        <pc:spChg chg="del mod topLvl">
          <ac:chgData name="Sudarshan Chakravarthi" userId="9632d19e-631d-46a5-9e9a-d9cc496f17d0" providerId="ADAL" clId="{6EE01603-70B6-4EF4-B92D-4B894677DD29}" dt="2023-01-21T13:21:44.612" v="3229" actId="478"/>
          <ac:spMkLst>
            <pc:docMk/>
            <pc:sldMk cId="2472822586" sldId="4216"/>
            <ac:spMk id="18" creationId="{E2F7E469-2F29-48A5-B9AC-D62795ECECD6}"/>
          </ac:spMkLst>
        </pc:spChg>
        <pc:grpChg chg="del">
          <ac:chgData name="Sudarshan Chakravarthi" userId="9632d19e-631d-46a5-9e9a-d9cc496f17d0" providerId="ADAL" clId="{6EE01603-70B6-4EF4-B92D-4B894677DD29}" dt="2023-01-21T13:21:44.612" v="3229" actId="478"/>
          <ac:grpSpMkLst>
            <pc:docMk/>
            <pc:sldMk cId="2472822586" sldId="4216"/>
            <ac:grpSpMk id="6" creationId="{CBA82B01-3207-4652-91EA-473270379187}"/>
          </ac:grpSpMkLst>
        </pc:grpChg>
        <pc:cxnChg chg="del">
          <ac:chgData name="Sudarshan Chakravarthi" userId="9632d19e-631d-46a5-9e9a-d9cc496f17d0" providerId="ADAL" clId="{6EE01603-70B6-4EF4-B92D-4B894677DD29}" dt="2023-01-21T13:21:50.932" v="3231" actId="478"/>
          <ac:cxnSpMkLst>
            <pc:docMk/>
            <pc:sldMk cId="2472822586" sldId="4216"/>
            <ac:cxnSpMk id="7" creationId="{3FAEC7E0-7F32-4918-A38F-934F0EB67C9E}"/>
          </ac:cxnSpMkLst>
        </pc:cxnChg>
      </pc:sldChg>
      <pc:sldChg chg="add del ord">
        <pc:chgData name="Sudarshan Chakravarthi" userId="9632d19e-631d-46a5-9e9a-d9cc496f17d0" providerId="ADAL" clId="{6EE01603-70B6-4EF4-B92D-4B894677DD29}" dt="2023-01-21T13:18:15.478" v="3180" actId="47"/>
        <pc:sldMkLst>
          <pc:docMk/>
          <pc:sldMk cId="2953249342" sldId="4217"/>
        </pc:sldMkLst>
      </pc:sldChg>
      <pc:sldChg chg="addSp modSp add mod">
        <pc:chgData name="Sudarshan Chakravarthi" userId="9632d19e-631d-46a5-9e9a-d9cc496f17d0" providerId="ADAL" clId="{6EE01603-70B6-4EF4-B92D-4B894677DD29}" dt="2023-01-21T13:20:49.639" v="3193"/>
        <pc:sldMkLst>
          <pc:docMk/>
          <pc:sldMk cId="1441458281" sldId="4218"/>
        </pc:sldMkLst>
        <pc:spChg chg="mod">
          <ac:chgData name="Sudarshan Chakravarthi" userId="9632d19e-631d-46a5-9e9a-d9cc496f17d0" providerId="ADAL" clId="{6EE01603-70B6-4EF4-B92D-4B894677DD29}" dt="2021-09-21T11:18:32.213" v="1328" actId="14100"/>
          <ac:spMkLst>
            <pc:docMk/>
            <pc:sldMk cId="1441458281" sldId="4218"/>
            <ac:spMk id="2" creationId="{CEC3F21C-1C2C-423F-B442-DB16913EF3A5}"/>
          </ac:spMkLst>
        </pc:spChg>
        <pc:spChg chg="add mod">
          <ac:chgData name="Sudarshan Chakravarthi" userId="9632d19e-631d-46a5-9e9a-d9cc496f17d0" providerId="ADAL" clId="{6EE01603-70B6-4EF4-B92D-4B894677DD29}" dt="2023-01-21T13:20:49.639" v="3193"/>
          <ac:spMkLst>
            <pc:docMk/>
            <pc:sldMk cId="1441458281" sldId="4218"/>
            <ac:spMk id="4" creationId="{CEF8311C-4024-704F-0CF3-94D2F72E2621}"/>
          </ac:spMkLst>
        </pc:spChg>
        <pc:spChg chg="mod">
          <ac:chgData name="Sudarshan Chakravarthi" userId="9632d19e-631d-46a5-9e9a-d9cc496f17d0" providerId="ADAL" clId="{6EE01603-70B6-4EF4-B92D-4B894677DD29}" dt="2021-09-23T10:37:24.201" v="1364" actId="20577"/>
          <ac:spMkLst>
            <pc:docMk/>
            <pc:sldMk cId="1441458281" sldId="4218"/>
            <ac:spMk id="25" creationId="{5B4D1CD8-CFCF-4BE5-B313-BB43E5592217}"/>
          </ac:spMkLst>
        </pc:spChg>
      </pc:sldChg>
      <pc:sldChg chg="addSp delSp modSp add mod">
        <pc:chgData name="Sudarshan Chakravarthi" userId="9632d19e-631d-46a5-9e9a-d9cc496f17d0" providerId="ADAL" clId="{6EE01603-70B6-4EF4-B92D-4B894677DD29}" dt="2023-01-21T13:21:00.897" v="3222" actId="1036"/>
        <pc:sldMkLst>
          <pc:docMk/>
          <pc:sldMk cId="3442694279" sldId="4219"/>
        </pc:sldMkLst>
        <pc:spChg chg="add mod">
          <ac:chgData name="Sudarshan Chakravarthi" userId="9632d19e-631d-46a5-9e9a-d9cc496f17d0" providerId="ADAL" clId="{6EE01603-70B6-4EF4-B92D-4B894677DD29}" dt="2023-01-21T13:21:00.897" v="3222" actId="1036"/>
          <ac:spMkLst>
            <pc:docMk/>
            <pc:sldMk cId="3442694279" sldId="4219"/>
            <ac:spMk id="2" creationId="{EA9F86E3-DC7B-7616-76AA-EB34FD6AED2D}"/>
          </ac:spMkLst>
        </pc:spChg>
        <pc:spChg chg="mod">
          <ac:chgData name="Sudarshan Chakravarthi" userId="9632d19e-631d-46a5-9e9a-d9cc496f17d0" providerId="ADAL" clId="{6EE01603-70B6-4EF4-B92D-4B894677DD29}" dt="2023-01-21T13:20:04.932" v="3184" actId="207"/>
          <ac:spMkLst>
            <pc:docMk/>
            <pc:sldMk cId="3442694279" sldId="4219"/>
            <ac:spMk id="8" creationId="{B31115E0-75F5-452A-8F9C-69F5616B4073}"/>
          </ac:spMkLst>
        </pc:spChg>
        <pc:spChg chg="add del mod">
          <ac:chgData name="Sudarshan Chakravarthi" userId="9632d19e-631d-46a5-9e9a-d9cc496f17d0" providerId="ADAL" clId="{6EE01603-70B6-4EF4-B92D-4B894677DD29}" dt="2021-09-23T10:49:26.315" v="2000"/>
          <ac:spMkLst>
            <pc:docMk/>
            <pc:sldMk cId="3442694279" sldId="4219"/>
            <ac:spMk id="50" creationId="{AC2082CE-7CC8-414F-8828-DCD447575652}"/>
          </ac:spMkLst>
        </pc:spChg>
        <pc:spChg chg="mod">
          <ac:chgData name="Sudarshan Chakravarthi" userId="9632d19e-631d-46a5-9e9a-d9cc496f17d0" providerId="ADAL" clId="{6EE01603-70B6-4EF4-B92D-4B894677DD29}" dt="2023-01-21T13:20:28.585" v="3192" actId="20577"/>
          <ac:spMkLst>
            <pc:docMk/>
            <pc:sldMk cId="3442694279" sldId="4219"/>
            <ac:spMk id="53" creationId="{4D8F1EA9-361B-4B3E-A351-640EF685133E}"/>
          </ac:spMkLst>
        </pc:spChg>
        <pc:spChg chg="mod">
          <ac:chgData name="Sudarshan Chakravarthi" userId="9632d19e-631d-46a5-9e9a-d9cc496f17d0" providerId="ADAL" clId="{6EE01603-70B6-4EF4-B92D-4B894677DD29}" dt="2021-09-21T11:17:58.236" v="1318" actId="14100"/>
          <ac:spMkLst>
            <pc:docMk/>
            <pc:sldMk cId="3442694279" sldId="4219"/>
            <ac:spMk id="68" creationId="{B8675E60-FF41-4237-8234-556E094F678A}"/>
          </ac:spMkLst>
        </pc:spChg>
        <pc:picChg chg="add del mod">
          <ac:chgData name="Sudarshan Chakravarthi" userId="9632d19e-631d-46a5-9e9a-d9cc496f17d0" providerId="ADAL" clId="{6EE01603-70B6-4EF4-B92D-4B894677DD29}" dt="2021-09-23T10:49:26.315" v="2000"/>
          <ac:picMkLst>
            <pc:docMk/>
            <pc:sldMk cId="3442694279" sldId="4219"/>
            <ac:picMk id="60" creationId="{805367D1-5C80-421D-89DD-38665A05DFE0}"/>
          </ac:picMkLst>
        </pc:picChg>
      </pc:sldChg>
      <pc:sldChg chg="addSp delSp modSp new mod">
        <pc:chgData name="Sudarshan Chakravarthi" userId="9632d19e-631d-46a5-9e9a-d9cc496f17d0" providerId="ADAL" clId="{6EE01603-70B6-4EF4-B92D-4B894677DD29}" dt="2023-01-21T13:21:02.709" v="3223"/>
        <pc:sldMkLst>
          <pc:docMk/>
          <pc:sldMk cId="3013925" sldId="4220"/>
        </pc:sldMkLst>
        <pc:spChg chg="add mod">
          <ac:chgData name="Sudarshan Chakravarthi" userId="9632d19e-631d-46a5-9e9a-d9cc496f17d0" providerId="ADAL" clId="{6EE01603-70B6-4EF4-B92D-4B894677DD29}" dt="2021-09-23T10:49:09.699" v="1998" actId="1076"/>
          <ac:spMkLst>
            <pc:docMk/>
            <pc:sldMk cId="3013925" sldId="4220"/>
            <ac:spMk id="2" creationId="{DA26B32B-9A0A-44B5-A373-55610CE36606}"/>
          </ac:spMkLst>
        </pc:spChg>
        <pc:spChg chg="add mod">
          <ac:chgData name="Sudarshan Chakravarthi" userId="9632d19e-631d-46a5-9e9a-d9cc496f17d0" providerId="ADAL" clId="{6EE01603-70B6-4EF4-B92D-4B894677DD29}" dt="2021-09-23T10:49:09.699" v="1998" actId="1076"/>
          <ac:spMkLst>
            <pc:docMk/>
            <pc:sldMk cId="3013925" sldId="4220"/>
            <ac:spMk id="3" creationId="{CC0D168B-C75B-4AAB-9B0E-05813F904096}"/>
          </ac:spMkLst>
        </pc:spChg>
        <pc:spChg chg="add mod">
          <ac:chgData name="Sudarshan Chakravarthi" userId="9632d19e-631d-46a5-9e9a-d9cc496f17d0" providerId="ADAL" clId="{6EE01603-70B6-4EF4-B92D-4B894677DD29}" dt="2021-09-23T10:49:09.699" v="1998" actId="1076"/>
          <ac:spMkLst>
            <pc:docMk/>
            <pc:sldMk cId="3013925" sldId="4220"/>
            <ac:spMk id="4" creationId="{85B9EC25-3750-488B-AA1D-A3144B95AEE5}"/>
          </ac:spMkLst>
        </pc:spChg>
        <pc:spChg chg="add mod">
          <ac:chgData name="Sudarshan Chakravarthi" userId="9632d19e-631d-46a5-9e9a-d9cc496f17d0" providerId="ADAL" clId="{6EE01603-70B6-4EF4-B92D-4B894677DD29}" dt="2021-09-23T10:54:51.195" v="2394" actId="6549"/>
          <ac:spMkLst>
            <pc:docMk/>
            <pc:sldMk cId="3013925" sldId="4220"/>
            <ac:spMk id="5" creationId="{8AEFC4F1-FE40-4C29-9FBD-66E33F1116BA}"/>
          </ac:spMkLst>
        </pc:spChg>
        <pc:spChg chg="add mod">
          <ac:chgData name="Sudarshan Chakravarthi" userId="9632d19e-631d-46a5-9e9a-d9cc496f17d0" providerId="ADAL" clId="{6EE01603-70B6-4EF4-B92D-4B894677DD29}" dt="2021-09-23T10:49:09.699" v="1998" actId="1076"/>
          <ac:spMkLst>
            <pc:docMk/>
            <pc:sldMk cId="3013925" sldId="4220"/>
            <ac:spMk id="6" creationId="{5B3B400A-10E2-438C-9E6A-2739C0275DF2}"/>
          </ac:spMkLst>
        </pc:spChg>
        <pc:spChg chg="add mod">
          <ac:chgData name="Sudarshan Chakravarthi" userId="9632d19e-631d-46a5-9e9a-d9cc496f17d0" providerId="ADAL" clId="{6EE01603-70B6-4EF4-B92D-4B894677DD29}" dt="2023-01-21T13:21:02.709" v="3223"/>
          <ac:spMkLst>
            <pc:docMk/>
            <pc:sldMk cId="3013925" sldId="4220"/>
            <ac:spMk id="7" creationId="{32493B0E-3424-AD68-D114-D85D712D6E8F}"/>
          </ac:spMkLst>
        </pc:spChg>
        <pc:spChg chg="add del mod">
          <ac:chgData name="Sudarshan Chakravarthi" userId="9632d19e-631d-46a5-9e9a-d9cc496f17d0" providerId="ADAL" clId="{6EE01603-70B6-4EF4-B92D-4B894677DD29}" dt="2021-09-23T10:43:15.986" v="1702" actId="478"/>
          <ac:spMkLst>
            <pc:docMk/>
            <pc:sldMk cId="3013925" sldId="4220"/>
            <ac:spMk id="7" creationId="{5CED82E6-7440-4B1E-80B0-5C4220B2894E}"/>
          </ac:spMkLst>
        </pc:spChg>
        <pc:spChg chg="add del mod">
          <ac:chgData name="Sudarshan Chakravarthi" userId="9632d19e-631d-46a5-9e9a-d9cc496f17d0" providerId="ADAL" clId="{6EE01603-70B6-4EF4-B92D-4B894677DD29}" dt="2021-09-23T10:43:15.986" v="1702" actId="478"/>
          <ac:spMkLst>
            <pc:docMk/>
            <pc:sldMk cId="3013925" sldId="4220"/>
            <ac:spMk id="8" creationId="{8BC4B79C-297F-4A8E-AF02-7496BB9D4E91}"/>
          </ac:spMkLst>
        </pc:spChg>
        <pc:spChg chg="add del mod">
          <ac:chgData name="Sudarshan Chakravarthi" userId="9632d19e-631d-46a5-9e9a-d9cc496f17d0" providerId="ADAL" clId="{6EE01603-70B6-4EF4-B92D-4B894677DD29}" dt="2021-09-23T10:43:15.986" v="1702" actId="478"/>
          <ac:spMkLst>
            <pc:docMk/>
            <pc:sldMk cId="3013925" sldId="4220"/>
            <ac:spMk id="9" creationId="{E25C44D2-DDF9-4E25-9B7C-1FC6ED6CF378}"/>
          </ac:spMkLst>
        </pc:spChg>
        <pc:spChg chg="add del mod">
          <ac:chgData name="Sudarshan Chakravarthi" userId="9632d19e-631d-46a5-9e9a-d9cc496f17d0" providerId="ADAL" clId="{6EE01603-70B6-4EF4-B92D-4B894677DD29}" dt="2021-09-23T10:43:15.986" v="1702" actId="478"/>
          <ac:spMkLst>
            <pc:docMk/>
            <pc:sldMk cId="3013925" sldId="4220"/>
            <ac:spMk id="10" creationId="{3B5966D4-0344-48F6-BA6B-F28896ACB3D6}"/>
          </ac:spMkLst>
        </pc:spChg>
        <pc:spChg chg="add del mod">
          <ac:chgData name="Sudarshan Chakravarthi" userId="9632d19e-631d-46a5-9e9a-d9cc496f17d0" providerId="ADAL" clId="{6EE01603-70B6-4EF4-B92D-4B894677DD29}" dt="2021-09-23T10:43:15.986" v="1702" actId="478"/>
          <ac:spMkLst>
            <pc:docMk/>
            <pc:sldMk cId="3013925" sldId="4220"/>
            <ac:spMk id="11" creationId="{B5AB865E-7362-43C9-AEF4-45D47DE2387F}"/>
          </ac:spMkLst>
        </pc:spChg>
        <pc:spChg chg="add mod">
          <ac:chgData name="Sudarshan Chakravarthi" userId="9632d19e-631d-46a5-9e9a-d9cc496f17d0" providerId="ADAL" clId="{6EE01603-70B6-4EF4-B92D-4B894677DD29}" dt="2021-09-23T10:49:09.699" v="1998" actId="1076"/>
          <ac:spMkLst>
            <pc:docMk/>
            <pc:sldMk cId="3013925" sldId="4220"/>
            <ac:spMk id="12" creationId="{9CD6CA70-7EF5-44F2-BC9C-77B5A489F4C9}"/>
          </ac:spMkLst>
        </pc:spChg>
        <pc:spChg chg="add mod">
          <ac:chgData name="Sudarshan Chakravarthi" userId="9632d19e-631d-46a5-9e9a-d9cc496f17d0" providerId="ADAL" clId="{6EE01603-70B6-4EF4-B92D-4B894677DD29}" dt="2021-09-23T10:49:09.699" v="1998" actId="1076"/>
          <ac:spMkLst>
            <pc:docMk/>
            <pc:sldMk cId="3013925" sldId="4220"/>
            <ac:spMk id="13" creationId="{133F45EE-83C5-4D9C-9AB4-06CE033C293B}"/>
          </ac:spMkLst>
        </pc:spChg>
        <pc:spChg chg="add mod">
          <ac:chgData name="Sudarshan Chakravarthi" userId="9632d19e-631d-46a5-9e9a-d9cc496f17d0" providerId="ADAL" clId="{6EE01603-70B6-4EF4-B92D-4B894677DD29}" dt="2021-09-23T10:49:09.699" v="1998" actId="1076"/>
          <ac:spMkLst>
            <pc:docMk/>
            <pc:sldMk cId="3013925" sldId="4220"/>
            <ac:spMk id="14" creationId="{9337BBFE-DF32-4D95-B949-F3D809839E2D}"/>
          </ac:spMkLst>
        </pc:spChg>
        <pc:spChg chg="add mod">
          <ac:chgData name="Sudarshan Chakravarthi" userId="9632d19e-631d-46a5-9e9a-d9cc496f17d0" providerId="ADAL" clId="{6EE01603-70B6-4EF4-B92D-4B894677DD29}" dt="2021-09-23T10:49:09.699" v="1998" actId="1076"/>
          <ac:spMkLst>
            <pc:docMk/>
            <pc:sldMk cId="3013925" sldId="4220"/>
            <ac:spMk id="15" creationId="{E22A491C-1677-4812-944E-15DC05D3E24A}"/>
          </ac:spMkLst>
        </pc:spChg>
        <pc:spChg chg="add mod">
          <ac:chgData name="Sudarshan Chakravarthi" userId="9632d19e-631d-46a5-9e9a-d9cc496f17d0" providerId="ADAL" clId="{6EE01603-70B6-4EF4-B92D-4B894677DD29}" dt="2021-09-23T10:49:09.699" v="1998" actId="1076"/>
          <ac:spMkLst>
            <pc:docMk/>
            <pc:sldMk cId="3013925" sldId="4220"/>
            <ac:spMk id="16" creationId="{641E92F3-419E-427B-B95C-2C7A35EF9034}"/>
          </ac:spMkLst>
        </pc:spChg>
        <pc:spChg chg="add mod">
          <ac:chgData name="Sudarshan Chakravarthi" userId="9632d19e-631d-46a5-9e9a-d9cc496f17d0" providerId="ADAL" clId="{6EE01603-70B6-4EF4-B92D-4B894677DD29}" dt="2021-09-23T10:49:09.699" v="1998" actId="1076"/>
          <ac:spMkLst>
            <pc:docMk/>
            <pc:sldMk cId="3013925" sldId="4220"/>
            <ac:spMk id="17" creationId="{3900B791-5ECF-4505-B37E-3FCE6340E41A}"/>
          </ac:spMkLst>
        </pc:spChg>
        <pc:spChg chg="add mod">
          <ac:chgData name="Sudarshan Chakravarthi" userId="9632d19e-631d-46a5-9e9a-d9cc496f17d0" providerId="ADAL" clId="{6EE01603-70B6-4EF4-B92D-4B894677DD29}" dt="2021-09-23T10:49:09.699" v="1998" actId="1076"/>
          <ac:spMkLst>
            <pc:docMk/>
            <pc:sldMk cId="3013925" sldId="4220"/>
            <ac:spMk id="18" creationId="{FB0C30D7-0B0B-4A71-9C9F-4BD253487204}"/>
          </ac:spMkLst>
        </pc:spChg>
        <pc:spChg chg="add mod">
          <ac:chgData name="Sudarshan Chakravarthi" userId="9632d19e-631d-46a5-9e9a-d9cc496f17d0" providerId="ADAL" clId="{6EE01603-70B6-4EF4-B92D-4B894677DD29}" dt="2021-09-23T10:49:09.699" v="1998" actId="1076"/>
          <ac:spMkLst>
            <pc:docMk/>
            <pc:sldMk cId="3013925" sldId="4220"/>
            <ac:spMk id="19" creationId="{5F45233A-84A9-4116-B8EE-DA3B729062B0}"/>
          </ac:spMkLst>
        </pc:spChg>
        <pc:spChg chg="add mod">
          <ac:chgData name="Sudarshan Chakravarthi" userId="9632d19e-631d-46a5-9e9a-d9cc496f17d0" providerId="ADAL" clId="{6EE01603-70B6-4EF4-B92D-4B894677DD29}" dt="2021-09-23T10:50:49.437" v="2094" actId="1038"/>
          <ac:spMkLst>
            <pc:docMk/>
            <pc:sldMk cId="3013925" sldId="4220"/>
            <ac:spMk id="20" creationId="{B83C66E7-E9F2-410B-A68F-91319A5C2EF1}"/>
          </ac:spMkLst>
        </pc:spChg>
        <pc:spChg chg="add mod">
          <ac:chgData name="Sudarshan Chakravarthi" userId="9632d19e-631d-46a5-9e9a-d9cc496f17d0" providerId="ADAL" clId="{6EE01603-70B6-4EF4-B92D-4B894677DD29}" dt="2021-09-23T10:50:49.437" v="2094" actId="1038"/>
          <ac:spMkLst>
            <pc:docMk/>
            <pc:sldMk cId="3013925" sldId="4220"/>
            <ac:spMk id="21" creationId="{A840F27D-236F-45DD-BD70-A83B5E666DE8}"/>
          </ac:spMkLst>
        </pc:spChg>
        <pc:spChg chg="add mod">
          <ac:chgData name="Sudarshan Chakravarthi" userId="9632d19e-631d-46a5-9e9a-d9cc496f17d0" providerId="ADAL" clId="{6EE01603-70B6-4EF4-B92D-4B894677DD29}" dt="2021-09-23T10:50:49.437" v="2094" actId="1038"/>
          <ac:spMkLst>
            <pc:docMk/>
            <pc:sldMk cId="3013925" sldId="4220"/>
            <ac:spMk id="22" creationId="{20D72C40-C002-4340-98CB-8CBE4D9FB099}"/>
          </ac:spMkLst>
        </pc:spChg>
        <pc:spChg chg="add mod">
          <ac:chgData name="Sudarshan Chakravarthi" userId="9632d19e-631d-46a5-9e9a-d9cc496f17d0" providerId="ADAL" clId="{6EE01603-70B6-4EF4-B92D-4B894677DD29}" dt="2021-09-23T10:50:49.437" v="2094" actId="1038"/>
          <ac:spMkLst>
            <pc:docMk/>
            <pc:sldMk cId="3013925" sldId="4220"/>
            <ac:spMk id="23" creationId="{512DB01B-B4AB-455E-9757-085815BACA68}"/>
          </ac:spMkLst>
        </pc:spChg>
        <pc:spChg chg="add mod">
          <ac:chgData name="Sudarshan Chakravarthi" userId="9632d19e-631d-46a5-9e9a-d9cc496f17d0" providerId="ADAL" clId="{6EE01603-70B6-4EF4-B92D-4B894677DD29}" dt="2021-09-23T10:50:49.437" v="2094" actId="1038"/>
          <ac:spMkLst>
            <pc:docMk/>
            <pc:sldMk cId="3013925" sldId="4220"/>
            <ac:spMk id="24" creationId="{989E846B-39AE-49D2-B6A0-4B45A7886508}"/>
          </ac:spMkLst>
        </pc:spChg>
        <pc:spChg chg="add mod">
          <ac:chgData name="Sudarshan Chakravarthi" userId="9632d19e-631d-46a5-9e9a-d9cc496f17d0" providerId="ADAL" clId="{6EE01603-70B6-4EF4-B92D-4B894677DD29}" dt="2021-09-23T10:50:49.437" v="2094" actId="1038"/>
          <ac:spMkLst>
            <pc:docMk/>
            <pc:sldMk cId="3013925" sldId="4220"/>
            <ac:spMk id="25" creationId="{9AB6FDB6-C53A-4DD3-B72C-1AAC74602746}"/>
          </ac:spMkLst>
        </pc:spChg>
        <pc:spChg chg="add mod">
          <ac:chgData name="Sudarshan Chakravarthi" userId="9632d19e-631d-46a5-9e9a-d9cc496f17d0" providerId="ADAL" clId="{6EE01603-70B6-4EF4-B92D-4B894677DD29}" dt="2021-09-23T10:50:49.437" v="2094" actId="1038"/>
          <ac:spMkLst>
            <pc:docMk/>
            <pc:sldMk cId="3013925" sldId="4220"/>
            <ac:spMk id="26" creationId="{58DB372A-A151-416A-9990-D4BA788A86EB}"/>
          </ac:spMkLst>
        </pc:spChg>
        <pc:spChg chg="add mod">
          <ac:chgData name="Sudarshan Chakravarthi" userId="9632d19e-631d-46a5-9e9a-d9cc496f17d0" providerId="ADAL" clId="{6EE01603-70B6-4EF4-B92D-4B894677DD29}" dt="2021-09-23T10:50:49.437" v="2094" actId="1038"/>
          <ac:spMkLst>
            <pc:docMk/>
            <pc:sldMk cId="3013925" sldId="4220"/>
            <ac:spMk id="27" creationId="{D9196F85-AE2B-4DDF-A866-E018A00FA8BE}"/>
          </ac:spMkLst>
        </pc:spChg>
        <pc:spChg chg="add mod">
          <ac:chgData name="Sudarshan Chakravarthi" userId="9632d19e-631d-46a5-9e9a-d9cc496f17d0" providerId="ADAL" clId="{6EE01603-70B6-4EF4-B92D-4B894677DD29}" dt="2021-09-23T10:50:49.437" v="2094" actId="1038"/>
          <ac:spMkLst>
            <pc:docMk/>
            <pc:sldMk cId="3013925" sldId="4220"/>
            <ac:spMk id="28" creationId="{EA352960-F445-46CC-8901-0AA99143FC45}"/>
          </ac:spMkLst>
        </pc:spChg>
        <pc:spChg chg="add mod">
          <ac:chgData name="Sudarshan Chakravarthi" userId="9632d19e-631d-46a5-9e9a-d9cc496f17d0" providerId="ADAL" clId="{6EE01603-70B6-4EF4-B92D-4B894677DD29}" dt="2021-09-23T10:50:49.437" v="2094" actId="1038"/>
          <ac:spMkLst>
            <pc:docMk/>
            <pc:sldMk cId="3013925" sldId="4220"/>
            <ac:spMk id="29" creationId="{C3E3ECC3-9598-4F9E-8D08-873DB7C2E8C1}"/>
          </ac:spMkLst>
        </pc:spChg>
        <pc:spChg chg="add del mod">
          <ac:chgData name="Sudarshan Chakravarthi" userId="9632d19e-631d-46a5-9e9a-d9cc496f17d0" providerId="ADAL" clId="{6EE01603-70B6-4EF4-B92D-4B894677DD29}" dt="2021-09-23T10:48:38.339" v="1972" actId="478"/>
          <ac:spMkLst>
            <pc:docMk/>
            <pc:sldMk cId="3013925" sldId="4220"/>
            <ac:spMk id="30" creationId="{85C34543-9DE7-481D-B325-BE1CB7ABD3E0}"/>
          </ac:spMkLst>
        </pc:spChg>
        <pc:spChg chg="add del mod">
          <ac:chgData name="Sudarshan Chakravarthi" userId="9632d19e-631d-46a5-9e9a-d9cc496f17d0" providerId="ADAL" clId="{6EE01603-70B6-4EF4-B92D-4B894677DD29}" dt="2021-09-23T10:48:39.666" v="1973" actId="478"/>
          <ac:spMkLst>
            <pc:docMk/>
            <pc:sldMk cId="3013925" sldId="4220"/>
            <ac:spMk id="31" creationId="{1971D04F-086F-4B3D-85E6-7D8A8AB6F3DB}"/>
          </ac:spMkLst>
        </pc:spChg>
        <pc:spChg chg="add mod">
          <ac:chgData name="Sudarshan Chakravarthi" userId="9632d19e-631d-46a5-9e9a-d9cc496f17d0" providerId="ADAL" clId="{6EE01603-70B6-4EF4-B92D-4B894677DD29}" dt="2021-09-23T10:49:09.699" v="1998" actId="1076"/>
          <ac:spMkLst>
            <pc:docMk/>
            <pc:sldMk cId="3013925" sldId="4220"/>
            <ac:spMk id="32" creationId="{071F6DF7-A653-449F-814F-7228175F3562}"/>
          </ac:spMkLst>
        </pc:spChg>
        <pc:spChg chg="add mod">
          <ac:chgData name="Sudarshan Chakravarthi" userId="9632d19e-631d-46a5-9e9a-d9cc496f17d0" providerId="ADAL" clId="{6EE01603-70B6-4EF4-B92D-4B894677DD29}" dt="2021-09-23T10:49:09.699" v="1998" actId="1076"/>
          <ac:spMkLst>
            <pc:docMk/>
            <pc:sldMk cId="3013925" sldId="4220"/>
            <ac:spMk id="33" creationId="{6445DB1A-9224-4B57-B824-AC19A322F3B0}"/>
          </ac:spMkLst>
        </pc:spChg>
        <pc:spChg chg="add mod">
          <ac:chgData name="Sudarshan Chakravarthi" userId="9632d19e-631d-46a5-9e9a-d9cc496f17d0" providerId="ADAL" clId="{6EE01603-70B6-4EF4-B92D-4B894677DD29}" dt="2021-09-23T10:49:09.699" v="1998" actId="1076"/>
          <ac:spMkLst>
            <pc:docMk/>
            <pc:sldMk cId="3013925" sldId="4220"/>
            <ac:spMk id="34" creationId="{1AC8BD96-FD09-4F54-BBF2-922A57558877}"/>
          </ac:spMkLst>
        </pc:spChg>
        <pc:spChg chg="add mod">
          <ac:chgData name="Sudarshan Chakravarthi" userId="9632d19e-631d-46a5-9e9a-d9cc496f17d0" providerId="ADAL" clId="{6EE01603-70B6-4EF4-B92D-4B894677DD29}" dt="2021-09-23T10:49:09.699" v="1998" actId="1076"/>
          <ac:spMkLst>
            <pc:docMk/>
            <pc:sldMk cId="3013925" sldId="4220"/>
            <ac:spMk id="35" creationId="{6FD1BB61-88B1-4650-8A9F-1E94103EAD6A}"/>
          </ac:spMkLst>
        </pc:spChg>
        <pc:spChg chg="add mod">
          <ac:chgData name="Sudarshan Chakravarthi" userId="9632d19e-631d-46a5-9e9a-d9cc496f17d0" providerId="ADAL" clId="{6EE01603-70B6-4EF4-B92D-4B894677DD29}" dt="2021-09-23T10:49:09.699" v="1998" actId="1076"/>
          <ac:spMkLst>
            <pc:docMk/>
            <pc:sldMk cId="3013925" sldId="4220"/>
            <ac:spMk id="36" creationId="{0A91AF63-6EF4-4D82-8927-1292D4C35A6E}"/>
          </ac:spMkLst>
        </pc:spChg>
        <pc:spChg chg="add mod">
          <ac:chgData name="Sudarshan Chakravarthi" userId="9632d19e-631d-46a5-9e9a-d9cc496f17d0" providerId="ADAL" clId="{6EE01603-70B6-4EF4-B92D-4B894677DD29}" dt="2021-09-23T10:49:09.699" v="1998" actId="1076"/>
          <ac:spMkLst>
            <pc:docMk/>
            <pc:sldMk cId="3013925" sldId="4220"/>
            <ac:spMk id="37" creationId="{2A0AF318-C27F-451F-9D59-B89781F176F7}"/>
          </ac:spMkLst>
        </pc:spChg>
        <pc:spChg chg="add mod">
          <ac:chgData name="Sudarshan Chakravarthi" userId="9632d19e-631d-46a5-9e9a-d9cc496f17d0" providerId="ADAL" clId="{6EE01603-70B6-4EF4-B92D-4B894677DD29}" dt="2021-09-23T10:51:22.505" v="2102" actId="1038"/>
          <ac:spMkLst>
            <pc:docMk/>
            <pc:sldMk cId="3013925" sldId="4220"/>
            <ac:spMk id="38" creationId="{256A2CFE-F14A-4CC6-8DB1-10848558343B}"/>
          </ac:spMkLst>
        </pc:spChg>
        <pc:spChg chg="add mod">
          <ac:chgData name="Sudarshan Chakravarthi" userId="9632d19e-631d-46a5-9e9a-d9cc496f17d0" providerId="ADAL" clId="{6EE01603-70B6-4EF4-B92D-4B894677DD29}" dt="2021-09-23T10:50:49.437" v="2094" actId="1038"/>
          <ac:spMkLst>
            <pc:docMk/>
            <pc:sldMk cId="3013925" sldId="4220"/>
            <ac:spMk id="39" creationId="{C7D3B90F-07F5-47C2-B5AB-6B2883222853}"/>
          </ac:spMkLst>
        </pc:spChg>
        <pc:spChg chg="add mod">
          <ac:chgData name="Sudarshan Chakravarthi" userId="9632d19e-631d-46a5-9e9a-d9cc496f17d0" providerId="ADAL" clId="{6EE01603-70B6-4EF4-B92D-4B894677DD29}" dt="2021-09-23T10:50:49.437" v="2094" actId="1038"/>
          <ac:spMkLst>
            <pc:docMk/>
            <pc:sldMk cId="3013925" sldId="4220"/>
            <ac:spMk id="40" creationId="{9FE10903-B519-4577-86F9-09909C20EA02}"/>
          </ac:spMkLst>
        </pc:spChg>
        <pc:spChg chg="add mod">
          <ac:chgData name="Sudarshan Chakravarthi" userId="9632d19e-631d-46a5-9e9a-d9cc496f17d0" providerId="ADAL" clId="{6EE01603-70B6-4EF4-B92D-4B894677DD29}" dt="2021-09-23T10:50:49.437" v="2094" actId="1038"/>
          <ac:spMkLst>
            <pc:docMk/>
            <pc:sldMk cId="3013925" sldId="4220"/>
            <ac:spMk id="41" creationId="{83E13AB8-0E03-4F2F-B14B-48839CBC9152}"/>
          </ac:spMkLst>
        </pc:spChg>
        <pc:spChg chg="add mod">
          <ac:chgData name="Sudarshan Chakravarthi" userId="9632d19e-631d-46a5-9e9a-d9cc496f17d0" providerId="ADAL" clId="{6EE01603-70B6-4EF4-B92D-4B894677DD29}" dt="2021-09-23T10:50:49.437" v="2094" actId="1038"/>
          <ac:spMkLst>
            <pc:docMk/>
            <pc:sldMk cId="3013925" sldId="4220"/>
            <ac:spMk id="42" creationId="{9C057CEE-AE8B-4E91-A85E-0AD16E8A552B}"/>
          </ac:spMkLst>
        </pc:spChg>
        <pc:spChg chg="add mod">
          <ac:chgData name="Sudarshan Chakravarthi" userId="9632d19e-631d-46a5-9e9a-d9cc496f17d0" providerId="ADAL" clId="{6EE01603-70B6-4EF4-B92D-4B894677DD29}" dt="2021-09-23T10:50:49.437" v="2094" actId="1038"/>
          <ac:spMkLst>
            <pc:docMk/>
            <pc:sldMk cId="3013925" sldId="4220"/>
            <ac:spMk id="43" creationId="{EB18D478-86EE-4DED-8032-57B14A77480E}"/>
          </ac:spMkLst>
        </pc:spChg>
        <pc:spChg chg="add mod">
          <ac:chgData name="Sudarshan Chakravarthi" userId="9632d19e-631d-46a5-9e9a-d9cc496f17d0" providerId="ADAL" clId="{6EE01603-70B6-4EF4-B92D-4B894677DD29}" dt="2021-09-23T10:50:49.437" v="2094" actId="1038"/>
          <ac:spMkLst>
            <pc:docMk/>
            <pc:sldMk cId="3013925" sldId="4220"/>
            <ac:spMk id="44" creationId="{0032AF5A-A8D5-4096-B2D0-5B8C7C4224F3}"/>
          </ac:spMkLst>
        </pc:spChg>
        <pc:spChg chg="add mod">
          <ac:chgData name="Sudarshan Chakravarthi" userId="9632d19e-631d-46a5-9e9a-d9cc496f17d0" providerId="ADAL" clId="{6EE01603-70B6-4EF4-B92D-4B894677DD29}" dt="2021-09-23T10:51:24.961" v="2103" actId="1037"/>
          <ac:spMkLst>
            <pc:docMk/>
            <pc:sldMk cId="3013925" sldId="4220"/>
            <ac:spMk id="45" creationId="{731F8668-CE82-4209-A217-3D0CB5BC580E}"/>
          </ac:spMkLst>
        </pc:spChg>
        <pc:spChg chg="add mod">
          <ac:chgData name="Sudarshan Chakravarthi" userId="9632d19e-631d-46a5-9e9a-d9cc496f17d0" providerId="ADAL" clId="{6EE01603-70B6-4EF4-B92D-4B894677DD29}" dt="2021-09-23T11:02:43.364" v="3068" actId="6549"/>
          <ac:spMkLst>
            <pc:docMk/>
            <pc:sldMk cId="3013925" sldId="4220"/>
            <ac:spMk id="46" creationId="{8368BFB3-2811-4508-B86F-4D2901FABAB6}"/>
          </ac:spMkLst>
        </pc:spChg>
        <pc:spChg chg="add mod">
          <ac:chgData name="Sudarshan Chakravarthi" userId="9632d19e-631d-46a5-9e9a-d9cc496f17d0" providerId="ADAL" clId="{6EE01603-70B6-4EF4-B92D-4B894677DD29}" dt="2021-09-23T10:50:33.984" v="2069" actId="20577"/>
          <ac:spMkLst>
            <pc:docMk/>
            <pc:sldMk cId="3013925" sldId="4220"/>
            <ac:spMk id="48" creationId="{ADABE8F6-FD0C-4AB2-8FDF-C3E478881C72}"/>
          </ac:spMkLst>
        </pc:spChg>
        <pc:spChg chg="add mod">
          <ac:chgData name="Sudarshan Chakravarthi" userId="9632d19e-631d-46a5-9e9a-d9cc496f17d0" providerId="ADAL" clId="{6EE01603-70B6-4EF4-B92D-4B894677DD29}" dt="2021-09-23T10:51:15.951" v="2100" actId="1076"/>
          <ac:spMkLst>
            <pc:docMk/>
            <pc:sldMk cId="3013925" sldId="4220"/>
            <ac:spMk id="49" creationId="{95A89229-8ECD-450D-9A1B-74B850DBF1A4}"/>
          </ac:spMkLst>
        </pc:spChg>
        <pc:spChg chg="add mod">
          <ac:chgData name="Sudarshan Chakravarthi" userId="9632d19e-631d-46a5-9e9a-d9cc496f17d0" providerId="ADAL" clId="{6EE01603-70B6-4EF4-B92D-4B894677DD29}" dt="2021-09-23T10:50:59.582" v="2096" actId="20577"/>
          <ac:spMkLst>
            <pc:docMk/>
            <pc:sldMk cId="3013925" sldId="4220"/>
            <ac:spMk id="50" creationId="{FD6DA43C-5E9D-4D32-B326-52C60EB38022}"/>
          </ac:spMkLst>
        </pc:spChg>
        <pc:spChg chg="add mod">
          <ac:chgData name="Sudarshan Chakravarthi" userId="9632d19e-631d-46a5-9e9a-d9cc496f17d0" providerId="ADAL" clId="{6EE01603-70B6-4EF4-B92D-4B894677DD29}" dt="2021-09-23T10:51:08.989" v="2099" actId="20577"/>
          <ac:spMkLst>
            <pc:docMk/>
            <pc:sldMk cId="3013925" sldId="4220"/>
            <ac:spMk id="51" creationId="{40277B5F-E80D-46DB-860F-89F0EE7FC3D3}"/>
          </ac:spMkLst>
        </pc:spChg>
        <pc:picChg chg="add mod">
          <ac:chgData name="Sudarshan Chakravarthi" userId="9632d19e-631d-46a5-9e9a-d9cc496f17d0" providerId="ADAL" clId="{6EE01603-70B6-4EF4-B92D-4B894677DD29}" dt="2021-09-23T10:49:28.439" v="2001"/>
          <ac:picMkLst>
            <pc:docMk/>
            <pc:sldMk cId="3013925" sldId="4220"/>
            <ac:picMk id="47" creationId="{187D00BE-61A8-4669-AC62-02F47818DC18}"/>
          </ac:picMkLst>
        </pc:picChg>
      </pc:sldChg>
      <pc:sldChg chg="add del">
        <pc:chgData name="Sudarshan Chakravarthi" userId="9632d19e-631d-46a5-9e9a-d9cc496f17d0" providerId="ADAL" clId="{6EE01603-70B6-4EF4-B92D-4B894677DD29}" dt="2023-02-21T11:39:41.456" v="3266" actId="47"/>
        <pc:sldMkLst>
          <pc:docMk/>
          <pc:sldMk cId="683501595" sldId="4411"/>
        </pc:sldMkLst>
      </pc:sldChg>
      <pc:sldChg chg="add del">
        <pc:chgData name="Sudarshan Chakravarthi" userId="9632d19e-631d-46a5-9e9a-d9cc496f17d0" providerId="ADAL" clId="{6EE01603-70B6-4EF4-B92D-4B894677DD29}" dt="2023-01-21T13:18:02.400" v="3177"/>
        <pc:sldMkLst>
          <pc:docMk/>
          <pc:sldMk cId="2434400758" sldId="4412"/>
        </pc:sldMkLst>
      </pc:sldChg>
      <pc:sldChg chg="add del ord">
        <pc:chgData name="Sudarshan Chakravarthi" userId="9632d19e-631d-46a5-9e9a-d9cc496f17d0" providerId="ADAL" clId="{6EE01603-70B6-4EF4-B92D-4B894677DD29}" dt="2023-01-21T13:18:28.394" v="3182"/>
        <pc:sldMkLst>
          <pc:docMk/>
          <pc:sldMk cId="2586001998" sldId="4413"/>
        </pc:sldMkLst>
      </pc:sldChg>
      <pc:sldChg chg="add del ord">
        <pc:chgData name="Sudarshan Chakravarthi" userId="9632d19e-631d-46a5-9e9a-d9cc496f17d0" providerId="ADAL" clId="{6EE01603-70B6-4EF4-B92D-4B894677DD29}" dt="2023-01-21T13:18:28.394" v="3182"/>
        <pc:sldMkLst>
          <pc:docMk/>
          <pc:sldMk cId="842485834" sldId="4414"/>
        </pc:sldMkLst>
      </pc:sldChg>
      <pc:sldChg chg="addSp modSp add mod">
        <pc:chgData name="Sudarshan Chakravarthi" userId="9632d19e-631d-46a5-9e9a-d9cc496f17d0" providerId="ADAL" clId="{6EE01603-70B6-4EF4-B92D-4B894677DD29}" dt="2023-02-21T11:40:23.376" v="3272" actId="1076"/>
        <pc:sldMkLst>
          <pc:docMk/>
          <pc:sldMk cId="3795399627" sldId="4415"/>
        </pc:sldMkLst>
        <pc:spChg chg="add mod">
          <ac:chgData name="Sudarshan Chakravarthi" userId="9632d19e-631d-46a5-9e9a-d9cc496f17d0" providerId="ADAL" clId="{6EE01603-70B6-4EF4-B92D-4B894677DD29}" dt="2023-01-25T11:38:50.313" v="3234"/>
          <ac:spMkLst>
            <pc:docMk/>
            <pc:sldMk cId="3795399627" sldId="4415"/>
            <ac:spMk id="2" creationId="{69E9DC1D-0D76-070D-AD40-8924E3141DC6}"/>
          </ac:spMkLst>
        </pc:spChg>
        <pc:spChg chg="mod">
          <ac:chgData name="Sudarshan Chakravarthi" userId="9632d19e-631d-46a5-9e9a-d9cc496f17d0" providerId="ADAL" clId="{6EE01603-70B6-4EF4-B92D-4B894677DD29}" dt="2023-01-25T11:38:54.646" v="3235" actId="14100"/>
          <ac:spMkLst>
            <pc:docMk/>
            <pc:sldMk cId="3795399627" sldId="4415"/>
            <ac:spMk id="4" creationId="{506242F6-CA1E-42FB-BB1A-B13E71A7D987}"/>
          </ac:spMkLst>
        </pc:spChg>
        <pc:spChg chg="add mod">
          <ac:chgData name="Sudarshan Chakravarthi" userId="9632d19e-631d-46a5-9e9a-d9cc496f17d0" providerId="ADAL" clId="{6EE01603-70B6-4EF4-B92D-4B894677DD29}" dt="2023-01-25T11:38:50.313" v="3234"/>
          <ac:spMkLst>
            <pc:docMk/>
            <pc:sldMk cId="3795399627" sldId="4415"/>
            <ac:spMk id="5" creationId="{662E281F-183C-3291-2BCD-E6C8AA256EE3}"/>
          </ac:spMkLst>
        </pc:spChg>
        <pc:spChg chg="mod">
          <ac:chgData name="Sudarshan Chakravarthi" userId="9632d19e-631d-46a5-9e9a-d9cc496f17d0" providerId="ADAL" clId="{6EE01603-70B6-4EF4-B92D-4B894677DD29}" dt="2023-02-21T11:40:20.306" v="3271"/>
          <ac:spMkLst>
            <pc:docMk/>
            <pc:sldMk cId="3795399627" sldId="4415"/>
            <ac:spMk id="7" creationId="{02FA5253-5C88-B08E-EEEB-F9CB9BDD583A}"/>
          </ac:spMkLst>
        </pc:spChg>
        <pc:spChg chg="mod">
          <ac:chgData name="Sudarshan Chakravarthi" userId="9632d19e-631d-46a5-9e9a-d9cc496f17d0" providerId="ADAL" clId="{6EE01603-70B6-4EF4-B92D-4B894677DD29}" dt="2023-02-21T11:40:20.306" v="3271"/>
          <ac:spMkLst>
            <pc:docMk/>
            <pc:sldMk cId="3795399627" sldId="4415"/>
            <ac:spMk id="8" creationId="{0D4FE76B-F202-15D4-9759-E4EF9AE06D7A}"/>
          </ac:spMkLst>
        </pc:spChg>
        <pc:spChg chg="mod">
          <ac:chgData name="Sudarshan Chakravarthi" userId="9632d19e-631d-46a5-9e9a-d9cc496f17d0" providerId="ADAL" clId="{6EE01603-70B6-4EF4-B92D-4B894677DD29}" dt="2023-01-25T15:46:15.452" v="3263" actId="1036"/>
          <ac:spMkLst>
            <pc:docMk/>
            <pc:sldMk cId="3795399627" sldId="4415"/>
            <ac:spMk id="15" creationId="{50709A3E-8602-46AD-B797-5EAFDCDBDC85}"/>
          </ac:spMkLst>
        </pc:spChg>
        <pc:spChg chg="mod">
          <ac:chgData name="Sudarshan Chakravarthi" userId="9632d19e-631d-46a5-9e9a-d9cc496f17d0" providerId="ADAL" clId="{6EE01603-70B6-4EF4-B92D-4B894677DD29}" dt="2023-01-25T15:46:15.452" v="3263" actId="1036"/>
          <ac:spMkLst>
            <pc:docMk/>
            <pc:sldMk cId="3795399627" sldId="4415"/>
            <ac:spMk id="17" creationId="{5E97F481-60A8-4455-BC7E-3C6E20C88789}"/>
          </ac:spMkLst>
        </pc:spChg>
        <pc:grpChg chg="add mod">
          <ac:chgData name="Sudarshan Chakravarthi" userId="9632d19e-631d-46a5-9e9a-d9cc496f17d0" providerId="ADAL" clId="{6EE01603-70B6-4EF4-B92D-4B894677DD29}" dt="2023-02-21T11:40:23.376" v="3272" actId="1076"/>
          <ac:grpSpMkLst>
            <pc:docMk/>
            <pc:sldMk cId="3795399627" sldId="4415"/>
            <ac:grpSpMk id="6" creationId="{1C26ABE2-44FC-4B2E-30D6-9B639D000B66}"/>
          </ac:grpSpMkLst>
        </pc:grpChg>
      </pc:sldChg>
      <pc:sldChg chg="add del">
        <pc:chgData name="Sudarshan Chakravarthi" userId="9632d19e-631d-46a5-9e9a-d9cc496f17d0" providerId="ADAL" clId="{6EE01603-70B6-4EF4-B92D-4B894677DD29}" dt="2023-01-25T11:39:07.826" v="3237"/>
        <pc:sldMkLst>
          <pc:docMk/>
          <pc:sldMk cId="848392464" sldId="4416"/>
        </pc:sldMkLst>
      </pc:sldChg>
      <pc:sldChg chg="add del">
        <pc:chgData name="Sudarshan Chakravarthi" userId="9632d19e-631d-46a5-9e9a-d9cc496f17d0" providerId="ADAL" clId="{6EE01603-70B6-4EF4-B92D-4B894677DD29}" dt="2023-01-25T15:46:29.676" v="3265" actId="47"/>
        <pc:sldMkLst>
          <pc:docMk/>
          <pc:sldMk cId="1924977068" sldId="4416"/>
        </pc:sldMkLst>
      </pc:sldChg>
      <pc:sldChg chg="add del">
        <pc:chgData name="Sudarshan Chakravarthi" userId="9632d19e-631d-46a5-9e9a-d9cc496f17d0" providerId="ADAL" clId="{6EE01603-70B6-4EF4-B92D-4B894677DD29}" dt="2023-02-21T11:40:37.703" v="3276" actId="47"/>
        <pc:sldMkLst>
          <pc:docMk/>
          <pc:sldMk cId="3263262119" sldId="4417"/>
        </pc:sldMkLst>
      </pc:sldChg>
      <pc:sldChg chg="delSp add del mod">
        <pc:chgData name="Sudarshan Chakravarthi" userId="9632d19e-631d-46a5-9e9a-d9cc496f17d0" providerId="ADAL" clId="{6EE01603-70B6-4EF4-B92D-4B894677DD29}" dt="2023-02-21T11:40:17.619" v="3270" actId="21"/>
        <pc:sldMkLst>
          <pc:docMk/>
          <pc:sldMk cId="3891827800" sldId="4567"/>
        </pc:sldMkLst>
        <pc:grpChg chg="del">
          <ac:chgData name="Sudarshan Chakravarthi" userId="9632d19e-631d-46a5-9e9a-d9cc496f17d0" providerId="ADAL" clId="{6EE01603-70B6-4EF4-B92D-4B894677DD29}" dt="2023-02-21T11:40:17.619" v="3270" actId="21"/>
          <ac:grpSpMkLst>
            <pc:docMk/>
            <pc:sldMk cId="3891827800" sldId="4567"/>
            <ac:grpSpMk id="5" creationId="{F70E3177-37E3-8A75-8359-EC31CD1B9406}"/>
          </ac:grpSpMkLst>
        </pc:grpChg>
      </pc:sldChg>
      <pc:sldChg chg="add del">
        <pc:chgData name="Sudarshan Chakravarthi" userId="9632d19e-631d-46a5-9e9a-d9cc496f17d0" providerId="ADAL" clId="{6EE01603-70B6-4EF4-B92D-4B894677DD29}" dt="2023-02-21T11:40:34.631" v="3274"/>
        <pc:sldMkLst>
          <pc:docMk/>
          <pc:sldMk cId="330275625" sldId="4568"/>
        </pc:sldMkLst>
      </pc:sldChg>
      <pc:sldChg chg="add">
        <pc:chgData name="Sudarshan Chakravarthi" userId="9632d19e-631d-46a5-9e9a-d9cc496f17d0" providerId="ADAL" clId="{6EE01603-70B6-4EF4-B92D-4B894677DD29}" dt="2023-02-21T11:40:34.647" v="3275"/>
        <pc:sldMkLst>
          <pc:docMk/>
          <pc:sldMk cId="2053876530" sldId="4568"/>
        </pc:sldMkLst>
      </pc:sldChg>
      <pc:sldMasterChg chg="delSldLayout">
        <pc:chgData name="Sudarshan Chakravarthi" userId="9632d19e-631d-46a5-9e9a-d9cc496f17d0" providerId="ADAL" clId="{6EE01603-70B6-4EF4-B92D-4B894677DD29}" dt="2023-01-21T13:18:15.478" v="3180" actId="47"/>
        <pc:sldMasterMkLst>
          <pc:docMk/>
          <pc:sldMasterMk cId="2532531580" sldId="2147483648"/>
        </pc:sldMasterMkLst>
        <pc:sldLayoutChg chg="del">
          <pc:chgData name="Sudarshan Chakravarthi" userId="9632d19e-631d-46a5-9e9a-d9cc496f17d0" providerId="ADAL" clId="{6EE01603-70B6-4EF4-B92D-4B894677DD29}" dt="2023-01-21T13:18:15.478" v="3180" actId="47"/>
          <pc:sldLayoutMkLst>
            <pc:docMk/>
            <pc:sldMasterMk cId="2532531580" sldId="2147483648"/>
            <pc:sldLayoutMk cId="4012798369" sldId="2147483660"/>
          </pc:sldLayoutMkLst>
        </pc:sldLayoutChg>
      </pc:sldMasterChg>
      <pc:sldMasterChg chg="delSldLayout">
        <pc:chgData name="Sudarshan Chakravarthi" userId="9632d19e-631d-46a5-9e9a-d9cc496f17d0" providerId="ADAL" clId="{6EE01603-70B6-4EF4-B92D-4B894677DD29}" dt="2023-02-21T11:39:41.456" v="3266" actId="47"/>
        <pc:sldMasterMkLst>
          <pc:docMk/>
          <pc:sldMasterMk cId="2999355144" sldId="2147483663"/>
        </pc:sldMasterMkLst>
        <pc:sldLayoutChg chg="del">
          <pc:chgData name="Sudarshan Chakravarthi" userId="9632d19e-631d-46a5-9e9a-d9cc496f17d0" providerId="ADAL" clId="{6EE01603-70B6-4EF4-B92D-4B894677DD29}" dt="2023-02-21T11:39:41.456" v="3266" actId="47"/>
          <pc:sldLayoutMkLst>
            <pc:docMk/>
            <pc:sldMasterMk cId="2999355144" sldId="2147483663"/>
            <pc:sldLayoutMk cId="4097469423" sldId="2147483675"/>
          </pc:sldLayoutMkLst>
        </pc:sldLayoutChg>
      </pc:sldMasterChg>
    </pc:docChg>
  </pc:docChgLst>
  <pc:docChgLst>
    <pc:chgData name="Sudarshan Chakravarthi" userId="9632d19e-631d-46a5-9e9a-d9cc496f17d0" providerId="ADAL" clId="{691B4FEC-874A-41A5-916F-F71070742D1A}"/>
    <pc:docChg chg="undo custSel addSld modSld">
      <pc:chgData name="Sudarshan Chakravarthi" userId="9632d19e-631d-46a5-9e9a-d9cc496f17d0" providerId="ADAL" clId="{691B4FEC-874A-41A5-916F-F71070742D1A}" dt="2021-09-04T14:50:00.603" v="792" actId="465"/>
      <pc:docMkLst>
        <pc:docMk/>
      </pc:docMkLst>
      <pc:sldChg chg="addSp delSp modSp mod">
        <pc:chgData name="Sudarshan Chakravarthi" userId="9632d19e-631d-46a5-9e9a-d9cc496f17d0" providerId="ADAL" clId="{691B4FEC-874A-41A5-916F-F71070742D1A}" dt="2021-09-04T14:45:07.031" v="597" actId="6549"/>
        <pc:sldMkLst>
          <pc:docMk/>
          <pc:sldMk cId="1231939429" sldId="256"/>
        </pc:sldMkLst>
        <pc:spChg chg="mod">
          <ac:chgData name="Sudarshan Chakravarthi" userId="9632d19e-631d-46a5-9e9a-d9cc496f17d0" providerId="ADAL" clId="{691B4FEC-874A-41A5-916F-F71070742D1A}" dt="2021-09-04T14:41:45.877" v="370" actId="1035"/>
          <ac:spMkLst>
            <pc:docMk/>
            <pc:sldMk cId="1231939429" sldId="256"/>
            <ac:spMk id="5" creationId="{F928D33E-C296-4926-B9F0-9BA137B1D43C}"/>
          </ac:spMkLst>
        </pc:spChg>
        <pc:spChg chg="mod">
          <ac:chgData name="Sudarshan Chakravarthi" userId="9632d19e-631d-46a5-9e9a-d9cc496f17d0" providerId="ADAL" clId="{691B4FEC-874A-41A5-916F-F71070742D1A}" dt="2021-09-04T14:41:56.545" v="383" actId="1036"/>
          <ac:spMkLst>
            <pc:docMk/>
            <pc:sldMk cId="1231939429" sldId="256"/>
            <ac:spMk id="6" creationId="{F56DF2F4-C654-40BC-AF05-F2368D793252}"/>
          </ac:spMkLst>
        </pc:spChg>
        <pc:spChg chg="mod">
          <ac:chgData name="Sudarshan Chakravarthi" userId="9632d19e-631d-46a5-9e9a-d9cc496f17d0" providerId="ADAL" clId="{691B4FEC-874A-41A5-916F-F71070742D1A}" dt="2021-09-04T14:41:50.092" v="376" actId="1035"/>
          <ac:spMkLst>
            <pc:docMk/>
            <pc:sldMk cId="1231939429" sldId="256"/>
            <ac:spMk id="7" creationId="{8C021510-101F-4CCD-9BC0-4664B6596495}"/>
          </ac:spMkLst>
        </pc:spChg>
        <pc:spChg chg="mod">
          <ac:chgData name="Sudarshan Chakravarthi" userId="9632d19e-631d-46a5-9e9a-d9cc496f17d0" providerId="ADAL" clId="{691B4FEC-874A-41A5-916F-F71070742D1A}" dt="2021-09-04T14:41:40.514" v="362" actId="14100"/>
          <ac:spMkLst>
            <pc:docMk/>
            <pc:sldMk cId="1231939429" sldId="256"/>
            <ac:spMk id="9" creationId="{02CDC786-4737-4247-A472-3FF0D6B78ECF}"/>
          </ac:spMkLst>
        </pc:spChg>
        <pc:spChg chg="mod">
          <ac:chgData name="Sudarshan Chakravarthi" userId="9632d19e-631d-46a5-9e9a-d9cc496f17d0" providerId="ADAL" clId="{691B4FEC-874A-41A5-916F-F71070742D1A}" dt="2021-09-04T14:41:59.901" v="388" actId="1035"/>
          <ac:spMkLst>
            <pc:docMk/>
            <pc:sldMk cId="1231939429" sldId="256"/>
            <ac:spMk id="14" creationId="{D14B543A-6A7A-434D-B0E9-E032D1F454F8}"/>
          </ac:spMkLst>
        </pc:spChg>
        <pc:spChg chg="mod">
          <ac:chgData name="Sudarshan Chakravarthi" userId="9632d19e-631d-46a5-9e9a-d9cc496f17d0" providerId="ADAL" clId="{691B4FEC-874A-41A5-916F-F71070742D1A}" dt="2021-09-04T14:41:38.895" v="361" actId="14100"/>
          <ac:spMkLst>
            <pc:docMk/>
            <pc:sldMk cId="1231939429" sldId="256"/>
            <ac:spMk id="25" creationId="{4A403613-4B83-4D65-B37D-A159D70CC8CB}"/>
          </ac:spMkLst>
        </pc:spChg>
        <pc:spChg chg="mod">
          <ac:chgData name="Sudarshan Chakravarthi" userId="9632d19e-631d-46a5-9e9a-d9cc496f17d0" providerId="ADAL" clId="{691B4FEC-874A-41A5-916F-F71070742D1A}" dt="2021-09-04T14:41:50.092" v="376" actId="1035"/>
          <ac:spMkLst>
            <pc:docMk/>
            <pc:sldMk cId="1231939429" sldId="256"/>
            <ac:spMk id="26" creationId="{7B8D665B-F38C-402F-BECB-FFB8F6CB580F}"/>
          </ac:spMkLst>
        </pc:spChg>
        <pc:spChg chg="mod">
          <ac:chgData name="Sudarshan Chakravarthi" userId="9632d19e-631d-46a5-9e9a-d9cc496f17d0" providerId="ADAL" clId="{691B4FEC-874A-41A5-916F-F71070742D1A}" dt="2021-09-04T14:41:56.545" v="383" actId="1036"/>
          <ac:spMkLst>
            <pc:docMk/>
            <pc:sldMk cId="1231939429" sldId="256"/>
            <ac:spMk id="28" creationId="{BA651D86-E54D-43E7-8401-FE5F6E4189E4}"/>
          </ac:spMkLst>
        </pc:spChg>
        <pc:spChg chg="mod">
          <ac:chgData name="Sudarshan Chakravarthi" userId="9632d19e-631d-46a5-9e9a-d9cc496f17d0" providerId="ADAL" clId="{691B4FEC-874A-41A5-916F-F71070742D1A}" dt="2021-09-04T14:41:45.877" v="370" actId="1035"/>
          <ac:spMkLst>
            <pc:docMk/>
            <pc:sldMk cId="1231939429" sldId="256"/>
            <ac:spMk id="29" creationId="{A75A33E4-A576-4D60-8A7A-70E7A88B6918}"/>
          </ac:spMkLst>
        </pc:spChg>
        <pc:spChg chg="mod">
          <ac:chgData name="Sudarshan Chakravarthi" userId="9632d19e-631d-46a5-9e9a-d9cc496f17d0" providerId="ADAL" clId="{691B4FEC-874A-41A5-916F-F71070742D1A}" dt="2021-09-04T14:41:59.901" v="388" actId="1035"/>
          <ac:spMkLst>
            <pc:docMk/>
            <pc:sldMk cId="1231939429" sldId="256"/>
            <ac:spMk id="30" creationId="{5968EE27-54BB-4B00-B0BB-0D45F82B602B}"/>
          </ac:spMkLst>
        </pc:spChg>
        <pc:spChg chg="mod">
          <ac:chgData name="Sudarshan Chakravarthi" userId="9632d19e-631d-46a5-9e9a-d9cc496f17d0" providerId="ADAL" clId="{691B4FEC-874A-41A5-916F-F71070742D1A}" dt="2021-09-04T14:43:55.611" v="504" actId="14100"/>
          <ac:spMkLst>
            <pc:docMk/>
            <pc:sldMk cId="1231939429" sldId="256"/>
            <ac:spMk id="33" creationId="{1275565B-02AF-40C0-8722-A4D410F51C19}"/>
          </ac:spMkLst>
        </pc:spChg>
        <pc:spChg chg="mod">
          <ac:chgData name="Sudarshan Chakravarthi" userId="9632d19e-631d-46a5-9e9a-d9cc496f17d0" providerId="ADAL" clId="{691B4FEC-874A-41A5-916F-F71070742D1A}" dt="2021-09-04T14:43:51.704" v="503" actId="1037"/>
          <ac:spMkLst>
            <pc:docMk/>
            <pc:sldMk cId="1231939429" sldId="256"/>
            <ac:spMk id="34" creationId="{008BB7DD-3D1F-4C02-BE05-001274516E1C}"/>
          </ac:spMkLst>
        </pc:spChg>
        <pc:spChg chg="del mod">
          <ac:chgData name="Sudarshan Chakravarthi" userId="9632d19e-631d-46a5-9e9a-d9cc496f17d0" providerId="ADAL" clId="{691B4FEC-874A-41A5-916F-F71070742D1A}" dt="2021-09-04T14:43:47.099" v="470" actId="478"/>
          <ac:spMkLst>
            <pc:docMk/>
            <pc:sldMk cId="1231939429" sldId="256"/>
            <ac:spMk id="35" creationId="{F5BECE52-F96B-4115-86AD-3FBA3D0632DC}"/>
          </ac:spMkLst>
        </pc:spChg>
        <pc:spChg chg="mod">
          <ac:chgData name="Sudarshan Chakravarthi" userId="9632d19e-631d-46a5-9e9a-d9cc496f17d0" providerId="ADAL" clId="{691B4FEC-874A-41A5-916F-F71070742D1A}" dt="2021-09-04T14:42:04.830" v="389" actId="14100"/>
          <ac:spMkLst>
            <pc:docMk/>
            <pc:sldMk cId="1231939429" sldId="256"/>
            <ac:spMk id="36" creationId="{09DCD669-B3BC-4BBD-9D87-EF68C1C06347}"/>
          </ac:spMkLst>
        </pc:spChg>
        <pc:spChg chg="mod">
          <ac:chgData name="Sudarshan Chakravarthi" userId="9632d19e-631d-46a5-9e9a-d9cc496f17d0" providerId="ADAL" clId="{691B4FEC-874A-41A5-916F-F71070742D1A}" dt="2021-09-04T14:42:19.318" v="400" actId="403"/>
          <ac:spMkLst>
            <pc:docMk/>
            <pc:sldMk cId="1231939429" sldId="256"/>
            <ac:spMk id="39" creationId="{DEEB39D1-B408-4CFE-9831-F5863DF09C00}"/>
          </ac:spMkLst>
        </pc:spChg>
        <pc:spChg chg="mod">
          <ac:chgData name="Sudarshan Chakravarthi" userId="9632d19e-631d-46a5-9e9a-d9cc496f17d0" providerId="ADAL" clId="{691B4FEC-874A-41A5-916F-F71070742D1A}" dt="2021-09-04T14:42:12.643" v="395" actId="1035"/>
          <ac:spMkLst>
            <pc:docMk/>
            <pc:sldMk cId="1231939429" sldId="256"/>
            <ac:spMk id="43" creationId="{97198651-51C2-4E9B-AC95-C7570002251D}"/>
          </ac:spMkLst>
        </pc:spChg>
        <pc:spChg chg="mod">
          <ac:chgData name="Sudarshan Chakravarthi" userId="9632d19e-631d-46a5-9e9a-d9cc496f17d0" providerId="ADAL" clId="{691B4FEC-874A-41A5-916F-F71070742D1A}" dt="2021-09-04T14:42:12.643" v="395" actId="1035"/>
          <ac:spMkLst>
            <pc:docMk/>
            <pc:sldMk cId="1231939429" sldId="256"/>
            <ac:spMk id="44" creationId="{3D03D0D7-BD97-4789-AC8B-CEC49ADADD96}"/>
          </ac:spMkLst>
        </pc:spChg>
        <pc:spChg chg="add mod">
          <ac:chgData name="Sudarshan Chakravarthi" userId="9632d19e-631d-46a5-9e9a-d9cc496f17d0" providerId="ADAL" clId="{691B4FEC-874A-41A5-916F-F71070742D1A}" dt="2021-09-04T14:44:09.998" v="532" actId="1036"/>
          <ac:spMkLst>
            <pc:docMk/>
            <pc:sldMk cId="1231939429" sldId="256"/>
            <ac:spMk id="51" creationId="{67B9C9E5-41C3-4B18-AD04-EF83F0FC56C9}"/>
          </ac:spMkLst>
        </pc:spChg>
        <pc:spChg chg="add mod">
          <ac:chgData name="Sudarshan Chakravarthi" userId="9632d19e-631d-46a5-9e9a-d9cc496f17d0" providerId="ADAL" clId="{691B4FEC-874A-41A5-916F-F71070742D1A}" dt="2021-09-04T14:44:09.998" v="532" actId="1036"/>
          <ac:spMkLst>
            <pc:docMk/>
            <pc:sldMk cId="1231939429" sldId="256"/>
            <ac:spMk id="52" creationId="{300A25E4-97AD-4DC7-BEF0-F98E747A00B9}"/>
          </ac:spMkLst>
        </pc:spChg>
        <pc:spChg chg="add mod">
          <ac:chgData name="Sudarshan Chakravarthi" userId="9632d19e-631d-46a5-9e9a-d9cc496f17d0" providerId="ADAL" clId="{691B4FEC-874A-41A5-916F-F71070742D1A}" dt="2021-09-04T14:44:09.998" v="532" actId="1036"/>
          <ac:spMkLst>
            <pc:docMk/>
            <pc:sldMk cId="1231939429" sldId="256"/>
            <ac:spMk id="53" creationId="{3ADF3A76-00B0-4EC3-B62A-59B02027907D}"/>
          </ac:spMkLst>
        </pc:spChg>
        <pc:spChg chg="add mod">
          <ac:chgData name="Sudarshan Chakravarthi" userId="9632d19e-631d-46a5-9e9a-d9cc496f17d0" providerId="ADAL" clId="{691B4FEC-874A-41A5-916F-F71070742D1A}" dt="2021-09-04T14:44:09.998" v="532" actId="1036"/>
          <ac:spMkLst>
            <pc:docMk/>
            <pc:sldMk cId="1231939429" sldId="256"/>
            <ac:spMk id="54" creationId="{7E157D0C-6754-4E45-A280-6F8FE7EC83CA}"/>
          </ac:spMkLst>
        </pc:spChg>
        <pc:spChg chg="add del mod">
          <ac:chgData name="Sudarshan Chakravarthi" userId="9632d19e-631d-46a5-9e9a-d9cc496f17d0" providerId="ADAL" clId="{691B4FEC-874A-41A5-916F-F71070742D1A}" dt="2021-09-04T14:41:14.025" v="307" actId="478"/>
          <ac:spMkLst>
            <pc:docMk/>
            <pc:sldMk cId="1231939429" sldId="256"/>
            <ac:spMk id="55" creationId="{4B90ED14-200D-45E1-A1F1-55DCED1FC4CE}"/>
          </ac:spMkLst>
        </pc:spChg>
        <pc:spChg chg="add del mod">
          <ac:chgData name="Sudarshan Chakravarthi" userId="9632d19e-631d-46a5-9e9a-d9cc496f17d0" providerId="ADAL" clId="{691B4FEC-874A-41A5-916F-F71070742D1A}" dt="2021-09-04T14:41:14.025" v="307" actId="478"/>
          <ac:spMkLst>
            <pc:docMk/>
            <pc:sldMk cId="1231939429" sldId="256"/>
            <ac:spMk id="56" creationId="{68006DF8-CAC0-497E-B2AA-8BD7A092DA64}"/>
          </ac:spMkLst>
        </pc:spChg>
        <pc:spChg chg="add del mod">
          <ac:chgData name="Sudarshan Chakravarthi" userId="9632d19e-631d-46a5-9e9a-d9cc496f17d0" providerId="ADAL" clId="{691B4FEC-874A-41A5-916F-F71070742D1A}" dt="2021-09-04T14:41:14.025" v="307" actId="478"/>
          <ac:spMkLst>
            <pc:docMk/>
            <pc:sldMk cId="1231939429" sldId="256"/>
            <ac:spMk id="57" creationId="{A70FD6C2-B824-44C1-876B-F455E749CB1B}"/>
          </ac:spMkLst>
        </pc:spChg>
        <pc:spChg chg="add del mod">
          <ac:chgData name="Sudarshan Chakravarthi" userId="9632d19e-631d-46a5-9e9a-d9cc496f17d0" providerId="ADAL" clId="{691B4FEC-874A-41A5-916F-F71070742D1A}" dt="2021-09-04T14:41:14.025" v="307" actId="478"/>
          <ac:spMkLst>
            <pc:docMk/>
            <pc:sldMk cId="1231939429" sldId="256"/>
            <ac:spMk id="58" creationId="{4736C6A5-6E47-4618-9A6A-BE356EB84F19}"/>
          </ac:spMkLst>
        </pc:spChg>
        <pc:spChg chg="add mod">
          <ac:chgData name="Sudarshan Chakravarthi" userId="9632d19e-631d-46a5-9e9a-d9cc496f17d0" providerId="ADAL" clId="{691B4FEC-874A-41A5-916F-F71070742D1A}" dt="2021-09-04T14:44:09.998" v="532" actId="1036"/>
          <ac:spMkLst>
            <pc:docMk/>
            <pc:sldMk cId="1231939429" sldId="256"/>
            <ac:spMk id="60" creationId="{E16ED6ED-5782-4C4E-8CF0-44934728DAA8}"/>
          </ac:spMkLst>
        </pc:spChg>
        <pc:spChg chg="add mod">
          <ac:chgData name="Sudarshan Chakravarthi" userId="9632d19e-631d-46a5-9e9a-d9cc496f17d0" providerId="ADAL" clId="{691B4FEC-874A-41A5-916F-F71070742D1A}" dt="2021-09-04T14:44:09.998" v="532" actId="1036"/>
          <ac:spMkLst>
            <pc:docMk/>
            <pc:sldMk cId="1231939429" sldId="256"/>
            <ac:spMk id="61" creationId="{FFA1385E-6717-4CD9-9E51-45FEAA15BD35}"/>
          </ac:spMkLst>
        </pc:spChg>
        <pc:spChg chg="add mod">
          <ac:chgData name="Sudarshan Chakravarthi" userId="9632d19e-631d-46a5-9e9a-d9cc496f17d0" providerId="ADAL" clId="{691B4FEC-874A-41A5-916F-F71070742D1A}" dt="2021-09-04T14:44:09.998" v="532" actId="1036"/>
          <ac:spMkLst>
            <pc:docMk/>
            <pc:sldMk cId="1231939429" sldId="256"/>
            <ac:spMk id="62" creationId="{E7589240-5CA5-43C3-8185-E9FA64A6B849}"/>
          </ac:spMkLst>
        </pc:spChg>
        <pc:spChg chg="add mod">
          <ac:chgData name="Sudarshan Chakravarthi" userId="9632d19e-631d-46a5-9e9a-d9cc496f17d0" providerId="ADAL" clId="{691B4FEC-874A-41A5-916F-F71070742D1A}" dt="2021-09-04T14:44:09.998" v="532" actId="1036"/>
          <ac:spMkLst>
            <pc:docMk/>
            <pc:sldMk cId="1231939429" sldId="256"/>
            <ac:spMk id="63" creationId="{E94DC8F8-19FA-4FD3-B0D5-9C926204C107}"/>
          </ac:spMkLst>
        </pc:spChg>
        <pc:spChg chg="add mod">
          <ac:chgData name="Sudarshan Chakravarthi" userId="9632d19e-631d-46a5-9e9a-d9cc496f17d0" providerId="ADAL" clId="{691B4FEC-874A-41A5-916F-F71070742D1A}" dt="2021-09-04T14:44:09.998" v="532" actId="1036"/>
          <ac:spMkLst>
            <pc:docMk/>
            <pc:sldMk cId="1231939429" sldId="256"/>
            <ac:spMk id="64" creationId="{168318C8-B3AA-48CD-A6FD-BFE35796526E}"/>
          </ac:spMkLst>
        </pc:spChg>
        <pc:spChg chg="add mod">
          <ac:chgData name="Sudarshan Chakravarthi" userId="9632d19e-631d-46a5-9e9a-d9cc496f17d0" providerId="ADAL" clId="{691B4FEC-874A-41A5-916F-F71070742D1A}" dt="2021-09-04T14:44:09.998" v="532" actId="1036"/>
          <ac:spMkLst>
            <pc:docMk/>
            <pc:sldMk cId="1231939429" sldId="256"/>
            <ac:spMk id="65" creationId="{9261FD98-C040-4447-894A-4118C5796157}"/>
          </ac:spMkLst>
        </pc:spChg>
        <pc:spChg chg="add mod">
          <ac:chgData name="Sudarshan Chakravarthi" userId="9632d19e-631d-46a5-9e9a-d9cc496f17d0" providerId="ADAL" clId="{691B4FEC-874A-41A5-916F-F71070742D1A}" dt="2021-09-04T14:44:09.998" v="532" actId="1036"/>
          <ac:spMkLst>
            <pc:docMk/>
            <pc:sldMk cId="1231939429" sldId="256"/>
            <ac:spMk id="66" creationId="{3F1CF3BB-5B4C-4AEB-B6E8-5F9488F4296A}"/>
          </ac:spMkLst>
        </pc:spChg>
        <pc:spChg chg="add mod">
          <ac:chgData name="Sudarshan Chakravarthi" userId="9632d19e-631d-46a5-9e9a-d9cc496f17d0" providerId="ADAL" clId="{691B4FEC-874A-41A5-916F-F71070742D1A}" dt="2021-09-04T14:44:09.998" v="532" actId="1036"/>
          <ac:spMkLst>
            <pc:docMk/>
            <pc:sldMk cId="1231939429" sldId="256"/>
            <ac:spMk id="67" creationId="{8D5B977D-CB79-49E8-A34A-7BD43DE648B6}"/>
          </ac:spMkLst>
        </pc:spChg>
        <pc:spChg chg="add mod">
          <ac:chgData name="Sudarshan Chakravarthi" userId="9632d19e-631d-46a5-9e9a-d9cc496f17d0" providerId="ADAL" clId="{691B4FEC-874A-41A5-916F-F71070742D1A}" dt="2021-09-04T14:44:09.998" v="532" actId="1036"/>
          <ac:spMkLst>
            <pc:docMk/>
            <pc:sldMk cId="1231939429" sldId="256"/>
            <ac:spMk id="68" creationId="{D8DEE0BD-11F1-4998-9231-FC63165AE34F}"/>
          </ac:spMkLst>
        </pc:spChg>
        <pc:spChg chg="add mod">
          <ac:chgData name="Sudarshan Chakravarthi" userId="9632d19e-631d-46a5-9e9a-d9cc496f17d0" providerId="ADAL" clId="{691B4FEC-874A-41A5-916F-F71070742D1A}" dt="2021-09-04T14:44:30.418" v="557" actId="20577"/>
          <ac:spMkLst>
            <pc:docMk/>
            <pc:sldMk cId="1231939429" sldId="256"/>
            <ac:spMk id="69" creationId="{919C1F9E-76A2-41D8-AD48-4854F96D2ADD}"/>
          </ac:spMkLst>
        </pc:spChg>
        <pc:spChg chg="add mod">
          <ac:chgData name="Sudarshan Chakravarthi" userId="9632d19e-631d-46a5-9e9a-d9cc496f17d0" providerId="ADAL" clId="{691B4FEC-874A-41A5-916F-F71070742D1A}" dt="2021-09-04T14:44:43.879" v="572" actId="6549"/>
          <ac:spMkLst>
            <pc:docMk/>
            <pc:sldMk cId="1231939429" sldId="256"/>
            <ac:spMk id="70" creationId="{5EA754CB-AABF-47A2-8526-9E257EAC87BE}"/>
          </ac:spMkLst>
        </pc:spChg>
        <pc:spChg chg="add mod">
          <ac:chgData name="Sudarshan Chakravarthi" userId="9632d19e-631d-46a5-9e9a-d9cc496f17d0" providerId="ADAL" clId="{691B4FEC-874A-41A5-916F-F71070742D1A}" dt="2021-09-04T14:45:07.031" v="597" actId="6549"/>
          <ac:spMkLst>
            <pc:docMk/>
            <pc:sldMk cId="1231939429" sldId="256"/>
            <ac:spMk id="71" creationId="{5A89EB4E-F487-4310-AE9B-0F96E43ADB14}"/>
          </ac:spMkLst>
        </pc:spChg>
        <pc:picChg chg="mod">
          <ac:chgData name="Sudarshan Chakravarthi" userId="9632d19e-631d-46a5-9e9a-d9cc496f17d0" providerId="ADAL" clId="{691B4FEC-874A-41A5-916F-F71070742D1A}" dt="2021-09-04T14:41:59.901" v="388" actId="1035"/>
          <ac:picMkLst>
            <pc:docMk/>
            <pc:sldMk cId="1231939429" sldId="256"/>
            <ac:picMk id="38" creationId="{1DC96C58-482C-42B9-ABFB-1BAD064245D9}"/>
          </ac:picMkLst>
        </pc:picChg>
        <pc:picChg chg="mod">
          <ac:chgData name="Sudarshan Chakravarthi" userId="9632d19e-631d-46a5-9e9a-d9cc496f17d0" providerId="ADAL" clId="{691B4FEC-874A-41A5-916F-F71070742D1A}" dt="2021-09-04T14:41:59.901" v="388" actId="1035"/>
          <ac:picMkLst>
            <pc:docMk/>
            <pc:sldMk cId="1231939429" sldId="256"/>
            <ac:picMk id="45" creationId="{93912A7C-9186-4FD5-AAB8-23769F365075}"/>
          </ac:picMkLst>
        </pc:picChg>
        <pc:picChg chg="mod">
          <ac:chgData name="Sudarshan Chakravarthi" userId="9632d19e-631d-46a5-9e9a-d9cc496f17d0" providerId="ADAL" clId="{691B4FEC-874A-41A5-916F-F71070742D1A}" dt="2021-09-04T14:41:59.901" v="388" actId="1035"/>
          <ac:picMkLst>
            <pc:docMk/>
            <pc:sldMk cId="1231939429" sldId="256"/>
            <ac:picMk id="46" creationId="{0320E8BA-612D-421A-90EB-D59358D96956}"/>
          </ac:picMkLst>
        </pc:picChg>
        <pc:picChg chg="mod">
          <ac:chgData name="Sudarshan Chakravarthi" userId="9632d19e-631d-46a5-9e9a-d9cc496f17d0" providerId="ADAL" clId="{691B4FEC-874A-41A5-916F-F71070742D1A}" dt="2021-09-04T14:41:59.901" v="388" actId="1035"/>
          <ac:picMkLst>
            <pc:docMk/>
            <pc:sldMk cId="1231939429" sldId="256"/>
            <ac:picMk id="47" creationId="{650DE1EE-78F9-497D-9B93-D40DAB085ABC}"/>
          </ac:picMkLst>
        </pc:picChg>
        <pc:picChg chg="mod">
          <ac:chgData name="Sudarshan Chakravarthi" userId="9632d19e-631d-46a5-9e9a-d9cc496f17d0" providerId="ADAL" clId="{691B4FEC-874A-41A5-916F-F71070742D1A}" dt="2021-09-04T14:41:59.901" v="388" actId="1035"/>
          <ac:picMkLst>
            <pc:docMk/>
            <pc:sldMk cId="1231939429" sldId="256"/>
            <ac:picMk id="49" creationId="{81EC16E2-44BD-4A3B-ABB1-237AC56E6F88}"/>
          </ac:picMkLst>
        </pc:picChg>
        <pc:picChg chg="mod">
          <ac:chgData name="Sudarshan Chakravarthi" userId="9632d19e-631d-46a5-9e9a-d9cc496f17d0" providerId="ADAL" clId="{691B4FEC-874A-41A5-916F-F71070742D1A}" dt="2021-09-04T14:41:59.901" v="388" actId="1035"/>
          <ac:picMkLst>
            <pc:docMk/>
            <pc:sldMk cId="1231939429" sldId="256"/>
            <ac:picMk id="50" creationId="{BD7C5160-2836-44C6-8460-2A704BBE2282}"/>
          </ac:picMkLst>
        </pc:picChg>
        <pc:picChg chg="add del mod">
          <ac:chgData name="Sudarshan Chakravarthi" userId="9632d19e-631d-46a5-9e9a-d9cc496f17d0" providerId="ADAL" clId="{691B4FEC-874A-41A5-916F-F71070742D1A}" dt="2021-09-04T14:39:42.731" v="185" actId="478"/>
          <ac:picMkLst>
            <pc:docMk/>
            <pc:sldMk cId="1231939429" sldId="256"/>
            <ac:picMk id="59" creationId="{00846426-2A9C-4988-92C9-7AF062FE21D4}"/>
          </ac:picMkLst>
        </pc:picChg>
        <pc:picChg chg="mod">
          <ac:chgData name="Sudarshan Chakravarthi" userId="9632d19e-631d-46a5-9e9a-d9cc496f17d0" providerId="ADAL" clId="{691B4FEC-874A-41A5-916F-F71070742D1A}" dt="2021-09-04T14:41:45.877" v="370" actId="1035"/>
          <ac:picMkLst>
            <pc:docMk/>
            <pc:sldMk cId="1231939429" sldId="256"/>
            <ac:picMk id="1030" creationId="{C95AC938-3A5A-4A4A-B876-348A600B51F1}"/>
          </ac:picMkLst>
        </pc:picChg>
        <pc:picChg chg="mod">
          <ac:chgData name="Sudarshan Chakravarthi" userId="9632d19e-631d-46a5-9e9a-d9cc496f17d0" providerId="ADAL" clId="{691B4FEC-874A-41A5-916F-F71070742D1A}" dt="2021-09-04T14:41:45.877" v="370" actId="1035"/>
          <ac:picMkLst>
            <pc:docMk/>
            <pc:sldMk cId="1231939429" sldId="256"/>
            <ac:picMk id="1032" creationId="{36808F82-6C5F-4DBB-AEFF-6F385BBDF154}"/>
          </ac:picMkLst>
        </pc:picChg>
        <pc:picChg chg="mod">
          <ac:chgData name="Sudarshan Chakravarthi" userId="9632d19e-631d-46a5-9e9a-d9cc496f17d0" providerId="ADAL" clId="{691B4FEC-874A-41A5-916F-F71070742D1A}" dt="2021-09-04T14:44:03.240" v="505" actId="1076"/>
          <ac:picMkLst>
            <pc:docMk/>
            <pc:sldMk cId="1231939429" sldId="256"/>
            <ac:picMk id="1034" creationId="{F3D0030A-04F8-4DDA-8485-57C9B6DBFD71}"/>
          </ac:picMkLst>
        </pc:picChg>
      </pc:sldChg>
      <pc:sldChg chg="addSp modSp new mod">
        <pc:chgData name="Sudarshan Chakravarthi" userId="9632d19e-631d-46a5-9e9a-d9cc496f17d0" providerId="ADAL" clId="{691B4FEC-874A-41A5-916F-F71070742D1A}" dt="2021-09-04T14:50:00.603" v="792" actId="465"/>
        <pc:sldMkLst>
          <pc:docMk/>
          <pc:sldMk cId="2337490543" sldId="257"/>
        </pc:sldMkLst>
        <pc:spChg chg="add mod">
          <ac:chgData name="Sudarshan Chakravarthi" userId="9632d19e-631d-46a5-9e9a-d9cc496f17d0" providerId="ADAL" clId="{691B4FEC-874A-41A5-916F-F71070742D1A}" dt="2021-09-04T14:49:45.303" v="789" actId="465"/>
          <ac:spMkLst>
            <pc:docMk/>
            <pc:sldMk cId="2337490543" sldId="257"/>
            <ac:spMk id="2" creationId="{D1B4A92B-5573-4909-AE2B-764C31542A72}"/>
          </ac:spMkLst>
        </pc:spChg>
        <pc:spChg chg="add mod">
          <ac:chgData name="Sudarshan Chakravarthi" userId="9632d19e-631d-46a5-9e9a-d9cc496f17d0" providerId="ADAL" clId="{691B4FEC-874A-41A5-916F-F71070742D1A}" dt="2021-09-04T14:49:45.303" v="789" actId="465"/>
          <ac:spMkLst>
            <pc:docMk/>
            <pc:sldMk cId="2337490543" sldId="257"/>
            <ac:spMk id="3" creationId="{938BFF17-6460-4E9C-922C-13058A7C1A73}"/>
          </ac:spMkLst>
        </pc:spChg>
        <pc:spChg chg="add mod">
          <ac:chgData name="Sudarshan Chakravarthi" userId="9632d19e-631d-46a5-9e9a-d9cc496f17d0" providerId="ADAL" clId="{691B4FEC-874A-41A5-916F-F71070742D1A}" dt="2021-09-04T14:49:45.303" v="789" actId="465"/>
          <ac:spMkLst>
            <pc:docMk/>
            <pc:sldMk cId="2337490543" sldId="257"/>
            <ac:spMk id="4" creationId="{0EF05566-7000-4AC1-9A01-23D1A716841C}"/>
          </ac:spMkLst>
        </pc:spChg>
        <pc:spChg chg="add mod">
          <ac:chgData name="Sudarshan Chakravarthi" userId="9632d19e-631d-46a5-9e9a-d9cc496f17d0" providerId="ADAL" clId="{691B4FEC-874A-41A5-916F-F71070742D1A}" dt="2021-09-04T14:49:08.584" v="787" actId="6549"/>
          <ac:spMkLst>
            <pc:docMk/>
            <pc:sldMk cId="2337490543" sldId="257"/>
            <ac:spMk id="5" creationId="{3734C78E-71F1-45AB-9050-1AC6802CD9E4}"/>
          </ac:spMkLst>
        </pc:spChg>
        <pc:spChg chg="add mod">
          <ac:chgData name="Sudarshan Chakravarthi" userId="9632d19e-631d-46a5-9e9a-d9cc496f17d0" providerId="ADAL" clId="{691B4FEC-874A-41A5-916F-F71070742D1A}" dt="2021-09-04T14:48:50.500" v="774" actId="1038"/>
          <ac:spMkLst>
            <pc:docMk/>
            <pc:sldMk cId="2337490543" sldId="257"/>
            <ac:spMk id="6" creationId="{1F59A9E2-F25A-43CA-8C67-1525DF38F6BE}"/>
          </ac:spMkLst>
        </pc:spChg>
        <pc:spChg chg="add mod">
          <ac:chgData name="Sudarshan Chakravarthi" userId="9632d19e-631d-46a5-9e9a-d9cc496f17d0" providerId="ADAL" clId="{691B4FEC-874A-41A5-916F-F71070742D1A}" dt="2021-09-04T14:49:51.176" v="790" actId="465"/>
          <ac:spMkLst>
            <pc:docMk/>
            <pc:sldMk cId="2337490543" sldId="257"/>
            <ac:spMk id="7" creationId="{C84BB4AE-7C71-4B86-B4A6-47013F9D373D}"/>
          </ac:spMkLst>
        </pc:spChg>
        <pc:spChg chg="add mod">
          <ac:chgData name="Sudarshan Chakravarthi" userId="9632d19e-631d-46a5-9e9a-d9cc496f17d0" providerId="ADAL" clId="{691B4FEC-874A-41A5-916F-F71070742D1A}" dt="2021-09-04T14:49:51.176" v="790" actId="465"/>
          <ac:spMkLst>
            <pc:docMk/>
            <pc:sldMk cId="2337490543" sldId="257"/>
            <ac:spMk id="8" creationId="{6F961D76-1BDF-4910-8242-45F9F1E3447B}"/>
          </ac:spMkLst>
        </pc:spChg>
        <pc:spChg chg="add mod">
          <ac:chgData name="Sudarshan Chakravarthi" userId="9632d19e-631d-46a5-9e9a-d9cc496f17d0" providerId="ADAL" clId="{691B4FEC-874A-41A5-916F-F71070742D1A}" dt="2021-09-04T14:49:51.176" v="790" actId="465"/>
          <ac:spMkLst>
            <pc:docMk/>
            <pc:sldMk cId="2337490543" sldId="257"/>
            <ac:spMk id="9" creationId="{E755D122-615B-464B-961B-8C3232385996}"/>
          </ac:spMkLst>
        </pc:spChg>
        <pc:spChg chg="add mod">
          <ac:chgData name="Sudarshan Chakravarthi" userId="9632d19e-631d-46a5-9e9a-d9cc496f17d0" providerId="ADAL" clId="{691B4FEC-874A-41A5-916F-F71070742D1A}" dt="2021-09-04T14:49:51.176" v="790" actId="465"/>
          <ac:spMkLst>
            <pc:docMk/>
            <pc:sldMk cId="2337490543" sldId="257"/>
            <ac:spMk id="10" creationId="{46AB20A7-48CB-40AE-9D04-928CFE328E43}"/>
          </ac:spMkLst>
        </pc:spChg>
        <pc:spChg chg="add mod">
          <ac:chgData name="Sudarshan Chakravarthi" userId="9632d19e-631d-46a5-9e9a-d9cc496f17d0" providerId="ADAL" clId="{691B4FEC-874A-41A5-916F-F71070742D1A}" dt="2021-09-04T14:48:50.500" v="774" actId="1038"/>
          <ac:spMkLst>
            <pc:docMk/>
            <pc:sldMk cId="2337490543" sldId="257"/>
            <ac:spMk id="11" creationId="{95919570-C128-4A18-BFDE-D6267DFBEF10}"/>
          </ac:spMkLst>
        </pc:spChg>
        <pc:spChg chg="add mod">
          <ac:chgData name="Sudarshan Chakravarthi" userId="9632d19e-631d-46a5-9e9a-d9cc496f17d0" providerId="ADAL" clId="{691B4FEC-874A-41A5-916F-F71070742D1A}" dt="2021-09-04T14:48:50.500" v="774" actId="1038"/>
          <ac:spMkLst>
            <pc:docMk/>
            <pc:sldMk cId="2337490543" sldId="257"/>
            <ac:spMk id="12" creationId="{FCD5BDBA-1FF4-4FD4-8DAF-2F4FD8D989AF}"/>
          </ac:spMkLst>
        </pc:spChg>
        <pc:spChg chg="add mod">
          <ac:chgData name="Sudarshan Chakravarthi" userId="9632d19e-631d-46a5-9e9a-d9cc496f17d0" providerId="ADAL" clId="{691B4FEC-874A-41A5-916F-F71070742D1A}" dt="2021-09-04T14:49:55.960" v="791" actId="465"/>
          <ac:spMkLst>
            <pc:docMk/>
            <pc:sldMk cId="2337490543" sldId="257"/>
            <ac:spMk id="13" creationId="{601E279C-7CE5-4741-B554-59520806983C}"/>
          </ac:spMkLst>
        </pc:spChg>
        <pc:spChg chg="add mod">
          <ac:chgData name="Sudarshan Chakravarthi" userId="9632d19e-631d-46a5-9e9a-d9cc496f17d0" providerId="ADAL" clId="{691B4FEC-874A-41A5-916F-F71070742D1A}" dt="2021-09-04T14:49:55.960" v="791" actId="465"/>
          <ac:spMkLst>
            <pc:docMk/>
            <pc:sldMk cId="2337490543" sldId="257"/>
            <ac:spMk id="14" creationId="{97D4ED51-1F8E-4E45-9CFE-3DE7568F9460}"/>
          </ac:spMkLst>
        </pc:spChg>
        <pc:spChg chg="add mod">
          <ac:chgData name="Sudarshan Chakravarthi" userId="9632d19e-631d-46a5-9e9a-d9cc496f17d0" providerId="ADAL" clId="{691B4FEC-874A-41A5-916F-F71070742D1A}" dt="2021-09-04T14:49:55.960" v="791" actId="465"/>
          <ac:spMkLst>
            <pc:docMk/>
            <pc:sldMk cId="2337490543" sldId="257"/>
            <ac:spMk id="15" creationId="{46A2DE1D-BAFA-442D-B258-85163B6AE143}"/>
          </ac:spMkLst>
        </pc:spChg>
        <pc:spChg chg="add mod">
          <ac:chgData name="Sudarshan Chakravarthi" userId="9632d19e-631d-46a5-9e9a-d9cc496f17d0" providerId="ADAL" clId="{691B4FEC-874A-41A5-916F-F71070742D1A}" dt="2021-09-04T14:48:50.500" v="774" actId="1038"/>
          <ac:spMkLst>
            <pc:docMk/>
            <pc:sldMk cId="2337490543" sldId="257"/>
            <ac:spMk id="16" creationId="{B31A0181-30D6-45FC-99B4-0C27EFB7620A}"/>
          </ac:spMkLst>
        </pc:spChg>
        <pc:spChg chg="add mod">
          <ac:chgData name="Sudarshan Chakravarthi" userId="9632d19e-631d-46a5-9e9a-d9cc496f17d0" providerId="ADAL" clId="{691B4FEC-874A-41A5-916F-F71070742D1A}" dt="2021-09-04T14:50:00.603" v="792" actId="465"/>
          <ac:spMkLst>
            <pc:docMk/>
            <pc:sldMk cId="2337490543" sldId="257"/>
            <ac:spMk id="17" creationId="{4822F85D-3600-475A-8766-7C05E623800B}"/>
          </ac:spMkLst>
        </pc:spChg>
        <pc:spChg chg="add mod">
          <ac:chgData name="Sudarshan Chakravarthi" userId="9632d19e-631d-46a5-9e9a-d9cc496f17d0" providerId="ADAL" clId="{691B4FEC-874A-41A5-916F-F71070742D1A}" dt="2021-09-04T14:50:00.603" v="792" actId="465"/>
          <ac:spMkLst>
            <pc:docMk/>
            <pc:sldMk cId="2337490543" sldId="257"/>
            <ac:spMk id="18" creationId="{02E78EDE-149C-4625-B740-3FCBCAF0140F}"/>
          </ac:spMkLst>
        </pc:spChg>
        <pc:spChg chg="add mod">
          <ac:chgData name="Sudarshan Chakravarthi" userId="9632d19e-631d-46a5-9e9a-d9cc496f17d0" providerId="ADAL" clId="{691B4FEC-874A-41A5-916F-F71070742D1A}" dt="2021-09-04T14:50:00.603" v="792" actId="465"/>
          <ac:spMkLst>
            <pc:docMk/>
            <pc:sldMk cId="2337490543" sldId="257"/>
            <ac:spMk id="19" creationId="{7F64F229-CAA3-4F67-869F-719BB4B26867}"/>
          </ac:spMkLst>
        </pc:spChg>
        <pc:spChg chg="add mod">
          <ac:chgData name="Sudarshan Chakravarthi" userId="9632d19e-631d-46a5-9e9a-d9cc496f17d0" providerId="ADAL" clId="{691B4FEC-874A-41A5-916F-F71070742D1A}" dt="2021-09-04T14:48:50.500" v="774" actId="1038"/>
          <ac:spMkLst>
            <pc:docMk/>
            <pc:sldMk cId="2337490543" sldId="257"/>
            <ac:spMk id="20" creationId="{65E4FA25-2264-4A1B-AD07-528E9DE6C6C8}"/>
          </ac:spMkLst>
        </pc:spChg>
        <pc:spChg chg="add mod">
          <ac:chgData name="Sudarshan Chakravarthi" userId="9632d19e-631d-46a5-9e9a-d9cc496f17d0" providerId="ADAL" clId="{691B4FEC-874A-41A5-916F-F71070742D1A}" dt="2021-09-04T14:48:50.500" v="774" actId="1038"/>
          <ac:spMkLst>
            <pc:docMk/>
            <pc:sldMk cId="2337490543" sldId="257"/>
            <ac:spMk id="21" creationId="{F69A7198-1B37-4D32-AA22-31014A78E8EC}"/>
          </ac:spMkLst>
        </pc:spChg>
        <pc:spChg chg="add mod">
          <ac:chgData name="Sudarshan Chakravarthi" userId="9632d19e-631d-46a5-9e9a-d9cc496f17d0" providerId="ADAL" clId="{691B4FEC-874A-41A5-916F-F71070742D1A}" dt="2021-09-04T14:48:50.500" v="774" actId="1038"/>
          <ac:spMkLst>
            <pc:docMk/>
            <pc:sldMk cId="2337490543" sldId="257"/>
            <ac:spMk id="22" creationId="{C39E1A72-1797-42EC-8FC3-A5D2C604ED59}"/>
          </ac:spMkLst>
        </pc:spChg>
        <pc:spChg chg="add mod">
          <ac:chgData name="Sudarshan Chakravarthi" userId="9632d19e-631d-46a5-9e9a-d9cc496f17d0" providerId="ADAL" clId="{691B4FEC-874A-41A5-916F-F71070742D1A}" dt="2021-09-04T14:49:24.671" v="788"/>
          <ac:spMkLst>
            <pc:docMk/>
            <pc:sldMk cId="2337490543" sldId="257"/>
            <ac:spMk id="24" creationId="{6D927B8F-8650-43E3-994C-AC639A5D2B45}"/>
          </ac:spMkLst>
        </pc:spChg>
        <pc:spChg chg="add mod">
          <ac:chgData name="Sudarshan Chakravarthi" userId="9632d19e-631d-46a5-9e9a-d9cc496f17d0" providerId="ADAL" clId="{691B4FEC-874A-41A5-916F-F71070742D1A}" dt="2021-09-04T14:49:24.671" v="788"/>
          <ac:spMkLst>
            <pc:docMk/>
            <pc:sldMk cId="2337490543" sldId="257"/>
            <ac:spMk id="25" creationId="{6BC3A339-DD0F-4A81-AA06-2E927BA7F29F}"/>
          </ac:spMkLst>
        </pc:spChg>
        <pc:picChg chg="add mod">
          <ac:chgData name="Sudarshan Chakravarthi" userId="9632d19e-631d-46a5-9e9a-d9cc496f17d0" providerId="ADAL" clId="{691B4FEC-874A-41A5-916F-F71070742D1A}" dt="2021-09-04T14:49:24.671" v="788"/>
          <ac:picMkLst>
            <pc:docMk/>
            <pc:sldMk cId="2337490543" sldId="257"/>
            <ac:picMk id="23" creationId="{4801BD77-3EFB-467F-B317-A66B31FFE947}"/>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05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TEXAS</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Cities</c:v>
                </c:pt>
                <c:pt idx="1">
                  <c:v>Towns</c:v>
                </c:pt>
                <c:pt idx="2">
                  <c:v>Villages</c:v>
                </c:pt>
              </c:strCache>
            </c:strRef>
          </c:cat>
          <c:val>
            <c:numRef>
              <c:f>Sheet1!$B$2:$B$4</c:f>
              <c:numCache>
                <c:formatCode>General</c:formatCode>
                <c:ptCount val="3"/>
                <c:pt idx="0">
                  <c:v>966</c:v>
                </c:pt>
                <c:pt idx="1">
                  <c:v>232</c:v>
                </c:pt>
                <c:pt idx="2">
                  <c:v>22</c:v>
                </c:pt>
              </c:numCache>
            </c:numRef>
          </c:val>
          <c:extLst>
            <c:ext xmlns:c16="http://schemas.microsoft.com/office/drawing/2014/chart" uri="{C3380CC4-5D6E-409C-BE32-E72D297353CC}">
              <c16:uniqueId val="{00000000-B737-4EF0-AF9A-DAC96EEE8B4B}"/>
            </c:ext>
          </c:extLst>
        </c:ser>
        <c:dLbls>
          <c:showLegendKey val="0"/>
          <c:showVal val="0"/>
          <c:showCatName val="0"/>
          <c:showSerName val="0"/>
          <c:showPercent val="0"/>
          <c:showBubbleSize val="0"/>
        </c:dLbls>
        <c:gapWidth val="42"/>
        <c:axId val="1270018096"/>
        <c:axId val="1270021008"/>
      </c:barChart>
      <c:catAx>
        <c:axId val="12700180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70021008"/>
        <c:crosses val="autoZero"/>
        <c:auto val="1"/>
        <c:lblAlgn val="ctr"/>
        <c:lblOffset val="100"/>
        <c:noMultiLvlLbl val="0"/>
      </c:catAx>
      <c:valAx>
        <c:axId val="12700210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270018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772F1-91F9-47BE-BE62-9932C7EDAB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AE1A258-9825-4BF7-AE3F-634354E88E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3C4984F-EECA-4680-85F6-1AD033451AB7}"/>
              </a:ext>
            </a:extLst>
          </p:cNvPr>
          <p:cNvSpPr>
            <a:spLocks noGrp="1"/>
          </p:cNvSpPr>
          <p:nvPr>
            <p:ph type="dt" sz="half" idx="10"/>
          </p:nvPr>
        </p:nvSpPr>
        <p:spPr/>
        <p:txBody>
          <a:bodyPr/>
          <a:lstStyle/>
          <a:p>
            <a:fld id="{62B191CE-F718-4C8B-826F-7503487B79B5}" type="datetimeFigureOut">
              <a:rPr lang="en-GB" smtClean="0"/>
              <a:t>24/05/2023</a:t>
            </a:fld>
            <a:endParaRPr lang="en-GB"/>
          </a:p>
        </p:txBody>
      </p:sp>
      <p:sp>
        <p:nvSpPr>
          <p:cNvPr id="5" name="Footer Placeholder 4">
            <a:extLst>
              <a:ext uri="{FF2B5EF4-FFF2-40B4-BE49-F238E27FC236}">
                <a16:creationId xmlns:a16="http://schemas.microsoft.com/office/drawing/2014/main" id="{42A20ACC-52B1-4C2A-8154-937C792E57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9B9807-FDC4-43FE-8933-52AE62E6EABA}"/>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1126033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C5A57-2FE2-4991-B938-C61DE37AA9D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5EC96A2-0605-43C7-9149-43244A692E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A20C05-12F3-4A00-8407-B56ED15724FD}"/>
              </a:ext>
            </a:extLst>
          </p:cNvPr>
          <p:cNvSpPr>
            <a:spLocks noGrp="1"/>
          </p:cNvSpPr>
          <p:nvPr>
            <p:ph type="dt" sz="half" idx="10"/>
          </p:nvPr>
        </p:nvSpPr>
        <p:spPr/>
        <p:txBody>
          <a:bodyPr/>
          <a:lstStyle/>
          <a:p>
            <a:fld id="{62B191CE-F718-4C8B-826F-7503487B79B5}" type="datetimeFigureOut">
              <a:rPr lang="en-GB" smtClean="0"/>
              <a:t>24/05/2023</a:t>
            </a:fld>
            <a:endParaRPr lang="en-GB"/>
          </a:p>
        </p:txBody>
      </p:sp>
      <p:sp>
        <p:nvSpPr>
          <p:cNvPr id="5" name="Footer Placeholder 4">
            <a:extLst>
              <a:ext uri="{FF2B5EF4-FFF2-40B4-BE49-F238E27FC236}">
                <a16:creationId xmlns:a16="http://schemas.microsoft.com/office/drawing/2014/main" id="{302BEFF2-2E42-4AE4-8519-48D604D9E9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FA6CA4-3A14-458A-943C-248877BE59C2}"/>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273811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0D4D4A-A42A-48B4-A85C-611DB9A8A77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FFAB590-7FE7-4F2D-9C77-46B6E37666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6D0A2A-322F-4FB2-A6E1-745F356FE28D}"/>
              </a:ext>
            </a:extLst>
          </p:cNvPr>
          <p:cNvSpPr>
            <a:spLocks noGrp="1"/>
          </p:cNvSpPr>
          <p:nvPr>
            <p:ph type="dt" sz="half" idx="10"/>
          </p:nvPr>
        </p:nvSpPr>
        <p:spPr/>
        <p:txBody>
          <a:bodyPr/>
          <a:lstStyle/>
          <a:p>
            <a:fld id="{62B191CE-F718-4C8B-826F-7503487B79B5}" type="datetimeFigureOut">
              <a:rPr lang="en-GB" smtClean="0"/>
              <a:t>24/05/2023</a:t>
            </a:fld>
            <a:endParaRPr lang="en-GB"/>
          </a:p>
        </p:txBody>
      </p:sp>
      <p:sp>
        <p:nvSpPr>
          <p:cNvPr id="5" name="Footer Placeholder 4">
            <a:extLst>
              <a:ext uri="{FF2B5EF4-FFF2-40B4-BE49-F238E27FC236}">
                <a16:creationId xmlns:a16="http://schemas.microsoft.com/office/drawing/2014/main" id="{589E2E7E-F684-427C-85DD-485F610DD7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BF3AAD-C670-47BF-86BB-05FC7A1D71E3}"/>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119873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200177"/>
            <a:ext cx="12192000" cy="775778"/>
          </a:xfrm>
          <a:prstGeom prst="rect">
            <a:avLst/>
          </a:prstGeom>
        </p:spPr>
        <p:txBody>
          <a:bodyPr vert="horz" lIns="91440" tIns="45720" rIns="91440" bIns="45720" rtlCol="0" anchor="ctr">
            <a:normAutofit/>
          </a:bodyPr>
          <a:lstStyle>
            <a:lvl1pPr algn="ctr">
              <a:defRPr sz="4800" b="1">
                <a:solidFill>
                  <a:schemeClr val="tx1">
                    <a:lumMod val="65000"/>
                    <a:lumOff val="35000"/>
                  </a:schemeClr>
                </a:solidFill>
              </a:defRPr>
            </a:lvl1pPr>
          </a:lstStyle>
          <a:p>
            <a:r>
              <a:rPr lang="en-US" dirty="0"/>
              <a:t>Click to edit Master title style</a:t>
            </a:r>
          </a:p>
        </p:txBody>
      </p:sp>
      <p:sp>
        <p:nvSpPr>
          <p:cNvPr id="8" name="Rectangle 6">
            <a:extLst>
              <a:ext uri="{FF2B5EF4-FFF2-40B4-BE49-F238E27FC236}">
                <a16:creationId xmlns:a16="http://schemas.microsoft.com/office/drawing/2014/main" id="{55674156-3125-48CE-B7AD-16F5FF6CA05A}"/>
              </a:ext>
            </a:extLst>
          </p:cNvPr>
          <p:cNvSpPr/>
          <p:nvPr userDrawn="1"/>
        </p:nvSpPr>
        <p:spPr>
          <a:xfrm>
            <a:off x="0" y="6597352"/>
            <a:ext cx="12192000" cy="2606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0" y="1005381"/>
            <a:ext cx="12192000" cy="419379"/>
          </a:xfrm>
          <a:prstGeom prst="rect">
            <a:avLst/>
          </a:prstGeom>
        </p:spPr>
        <p:txBody>
          <a:bodyPr anchor="ctr"/>
          <a:lstStyle>
            <a:lvl1pPr marL="0" marR="0" indent="0" algn="ctr" defTabSz="914400" rtl="0" eaLnBrk="1" fontAlgn="auto" latinLnBrk="1" hangingPunct="1">
              <a:lnSpc>
                <a:spcPct val="90000"/>
              </a:lnSpc>
              <a:spcBef>
                <a:spcPts val="1000"/>
              </a:spcBef>
              <a:spcAft>
                <a:spcPts val="0"/>
              </a:spcAft>
              <a:buClrTx/>
              <a:buSzTx/>
              <a:buFontTx/>
              <a:buNone/>
              <a:tabLst/>
              <a:defRPr sz="2400" b="0">
                <a:solidFill>
                  <a:schemeClr val="tx1">
                    <a:lumMod val="65000"/>
                    <a:lumOff val="35000"/>
                  </a:schemeClr>
                </a:solidFill>
              </a:defRPr>
            </a:lvl1pPr>
          </a:lstStyle>
          <a:p>
            <a:pPr marL="0" marR="0" lvl="0" indent="0" algn="ctr" defTabSz="914400" rtl="0" eaLnBrk="1" fontAlgn="auto" latinLnBrk="1" hangingPunct="1">
              <a:lnSpc>
                <a:spcPct val="90000"/>
              </a:lnSpc>
              <a:spcBef>
                <a:spcPts val="100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42892739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21709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867DD-F73F-CAE5-F325-3F6006374A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D2D63D3-AA72-389A-4ED6-9E767602D7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B8DD0AF-5A66-AB1A-3A94-4046D46AF3B8}"/>
              </a:ext>
            </a:extLst>
          </p:cNvPr>
          <p:cNvSpPr>
            <a:spLocks noGrp="1"/>
          </p:cNvSpPr>
          <p:nvPr>
            <p:ph type="dt" sz="half" idx="10"/>
          </p:nvPr>
        </p:nvSpPr>
        <p:spPr/>
        <p:txBody>
          <a:bodyPr/>
          <a:lstStyle/>
          <a:p>
            <a:fld id="{4610F6F6-52F1-4BDD-928D-84928DA9612C}" type="datetimeFigureOut">
              <a:rPr lang="en-GB" smtClean="0"/>
              <a:t>24/05/2023</a:t>
            </a:fld>
            <a:endParaRPr lang="en-GB"/>
          </a:p>
        </p:txBody>
      </p:sp>
      <p:sp>
        <p:nvSpPr>
          <p:cNvPr id="5" name="Footer Placeholder 4">
            <a:extLst>
              <a:ext uri="{FF2B5EF4-FFF2-40B4-BE49-F238E27FC236}">
                <a16:creationId xmlns:a16="http://schemas.microsoft.com/office/drawing/2014/main" id="{AF1FCE6F-0ACB-7A70-1941-CB30BA8178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75BFF0-EE3D-39F3-4F56-A6939C3AFDA9}"/>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41367884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56946-9B08-9C4A-69AC-5F407ADB81D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7B2CAE8-EF22-92A1-0AD1-8612F7C6E9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E40AB0-BC3E-DF50-ADB0-C680F160E6FA}"/>
              </a:ext>
            </a:extLst>
          </p:cNvPr>
          <p:cNvSpPr>
            <a:spLocks noGrp="1"/>
          </p:cNvSpPr>
          <p:nvPr>
            <p:ph type="dt" sz="half" idx="10"/>
          </p:nvPr>
        </p:nvSpPr>
        <p:spPr/>
        <p:txBody>
          <a:bodyPr/>
          <a:lstStyle/>
          <a:p>
            <a:fld id="{4610F6F6-52F1-4BDD-928D-84928DA9612C}" type="datetimeFigureOut">
              <a:rPr lang="en-GB" smtClean="0"/>
              <a:t>24/05/2023</a:t>
            </a:fld>
            <a:endParaRPr lang="en-GB"/>
          </a:p>
        </p:txBody>
      </p:sp>
      <p:sp>
        <p:nvSpPr>
          <p:cNvPr id="5" name="Footer Placeholder 4">
            <a:extLst>
              <a:ext uri="{FF2B5EF4-FFF2-40B4-BE49-F238E27FC236}">
                <a16:creationId xmlns:a16="http://schemas.microsoft.com/office/drawing/2014/main" id="{D554C201-C3C8-989E-1177-6B970AA160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F527D8-BE55-F8A0-72CD-3BD30B74975D}"/>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0577534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7355A-913B-2387-09AA-F0FD913213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A8E49ED-D81A-99E5-10F7-9A99D26E31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7EAC30-4686-79E8-3040-4AA953DFACF7}"/>
              </a:ext>
            </a:extLst>
          </p:cNvPr>
          <p:cNvSpPr>
            <a:spLocks noGrp="1"/>
          </p:cNvSpPr>
          <p:nvPr>
            <p:ph type="dt" sz="half" idx="10"/>
          </p:nvPr>
        </p:nvSpPr>
        <p:spPr/>
        <p:txBody>
          <a:bodyPr/>
          <a:lstStyle/>
          <a:p>
            <a:fld id="{4610F6F6-52F1-4BDD-928D-84928DA9612C}" type="datetimeFigureOut">
              <a:rPr lang="en-GB" smtClean="0"/>
              <a:t>24/05/2023</a:t>
            </a:fld>
            <a:endParaRPr lang="en-GB"/>
          </a:p>
        </p:txBody>
      </p:sp>
      <p:sp>
        <p:nvSpPr>
          <p:cNvPr id="5" name="Footer Placeholder 4">
            <a:extLst>
              <a:ext uri="{FF2B5EF4-FFF2-40B4-BE49-F238E27FC236}">
                <a16:creationId xmlns:a16="http://schemas.microsoft.com/office/drawing/2014/main" id="{50D3B583-AA79-662A-1815-399BD4ADE1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1513CD-D500-234C-6252-7E045808EBB3}"/>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656055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6B76-0F50-4D2F-4DA9-A06854D9442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0D2E1D-BF93-B365-B991-353210E75D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10FF946-5974-1379-52C7-5E197C587F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00E551B-A662-722E-CFD7-E62F111E9CF0}"/>
              </a:ext>
            </a:extLst>
          </p:cNvPr>
          <p:cNvSpPr>
            <a:spLocks noGrp="1"/>
          </p:cNvSpPr>
          <p:nvPr>
            <p:ph type="dt" sz="half" idx="10"/>
          </p:nvPr>
        </p:nvSpPr>
        <p:spPr/>
        <p:txBody>
          <a:bodyPr/>
          <a:lstStyle/>
          <a:p>
            <a:fld id="{4610F6F6-52F1-4BDD-928D-84928DA9612C}" type="datetimeFigureOut">
              <a:rPr lang="en-GB" smtClean="0"/>
              <a:t>24/05/2023</a:t>
            </a:fld>
            <a:endParaRPr lang="en-GB"/>
          </a:p>
        </p:txBody>
      </p:sp>
      <p:sp>
        <p:nvSpPr>
          <p:cNvPr id="6" name="Footer Placeholder 5">
            <a:extLst>
              <a:ext uri="{FF2B5EF4-FFF2-40B4-BE49-F238E27FC236}">
                <a16:creationId xmlns:a16="http://schemas.microsoft.com/office/drawing/2014/main" id="{E91AA349-0BC9-1221-1764-FADB29104B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74BA6B4-4C97-35DE-432B-5607FBCCBB81}"/>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8120913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E0ED3-D493-C3DB-532A-39ED90D283E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364F44-5B11-F53F-8DAC-9F34D584AF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B13A68-EFCE-54D4-07C2-A727B4AE57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04966FB-0E95-EC49-A163-60175D2321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EFDBF4-D87D-5C9F-19C4-D666C16110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1638874-DAC4-6C61-C947-AD9774C7A073}"/>
              </a:ext>
            </a:extLst>
          </p:cNvPr>
          <p:cNvSpPr>
            <a:spLocks noGrp="1"/>
          </p:cNvSpPr>
          <p:nvPr>
            <p:ph type="dt" sz="half" idx="10"/>
          </p:nvPr>
        </p:nvSpPr>
        <p:spPr/>
        <p:txBody>
          <a:bodyPr/>
          <a:lstStyle/>
          <a:p>
            <a:fld id="{4610F6F6-52F1-4BDD-928D-84928DA9612C}" type="datetimeFigureOut">
              <a:rPr lang="en-GB" smtClean="0"/>
              <a:t>24/05/2023</a:t>
            </a:fld>
            <a:endParaRPr lang="en-GB"/>
          </a:p>
        </p:txBody>
      </p:sp>
      <p:sp>
        <p:nvSpPr>
          <p:cNvPr id="8" name="Footer Placeholder 7">
            <a:extLst>
              <a:ext uri="{FF2B5EF4-FFF2-40B4-BE49-F238E27FC236}">
                <a16:creationId xmlns:a16="http://schemas.microsoft.com/office/drawing/2014/main" id="{96F8607D-3FE7-1DB1-97B1-0E9700A21EE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E23A4CC-E926-E7C8-D3E1-5799C22F40FF}"/>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9585849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7437E-132E-CC88-1B68-4639DA12A53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BACED2E-97A6-2832-A35C-03BF3E23CA02}"/>
              </a:ext>
            </a:extLst>
          </p:cNvPr>
          <p:cNvSpPr>
            <a:spLocks noGrp="1"/>
          </p:cNvSpPr>
          <p:nvPr>
            <p:ph type="dt" sz="half" idx="10"/>
          </p:nvPr>
        </p:nvSpPr>
        <p:spPr/>
        <p:txBody>
          <a:bodyPr/>
          <a:lstStyle/>
          <a:p>
            <a:fld id="{4610F6F6-52F1-4BDD-928D-84928DA9612C}" type="datetimeFigureOut">
              <a:rPr lang="en-GB" smtClean="0"/>
              <a:t>24/05/2023</a:t>
            </a:fld>
            <a:endParaRPr lang="en-GB"/>
          </a:p>
        </p:txBody>
      </p:sp>
      <p:sp>
        <p:nvSpPr>
          <p:cNvPr id="4" name="Footer Placeholder 3">
            <a:extLst>
              <a:ext uri="{FF2B5EF4-FFF2-40B4-BE49-F238E27FC236}">
                <a16:creationId xmlns:a16="http://schemas.microsoft.com/office/drawing/2014/main" id="{E30BD27F-6B42-0D77-9BEF-87F9B4A66EC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873083F-4BAE-1158-0303-353BD4FEE18D}"/>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4189613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3198D-B342-4A57-BC01-355712B54F7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D654BEA-7C13-4B8D-8F7F-689DA453F0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61957B-2108-478F-8426-A51281D25394}"/>
              </a:ext>
            </a:extLst>
          </p:cNvPr>
          <p:cNvSpPr>
            <a:spLocks noGrp="1"/>
          </p:cNvSpPr>
          <p:nvPr>
            <p:ph type="dt" sz="half" idx="10"/>
          </p:nvPr>
        </p:nvSpPr>
        <p:spPr/>
        <p:txBody>
          <a:bodyPr/>
          <a:lstStyle/>
          <a:p>
            <a:fld id="{62B191CE-F718-4C8B-826F-7503487B79B5}" type="datetimeFigureOut">
              <a:rPr lang="en-GB" smtClean="0"/>
              <a:t>24/05/2023</a:t>
            </a:fld>
            <a:endParaRPr lang="en-GB"/>
          </a:p>
        </p:txBody>
      </p:sp>
      <p:sp>
        <p:nvSpPr>
          <p:cNvPr id="5" name="Footer Placeholder 4">
            <a:extLst>
              <a:ext uri="{FF2B5EF4-FFF2-40B4-BE49-F238E27FC236}">
                <a16:creationId xmlns:a16="http://schemas.microsoft.com/office/drawing/2014/main" id="{FAA229A9-B191-4E64-AE41-D9518F7C1E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772A32-1386-4CE9-BC67-E4845E31D14A}"/>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3070451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4A496C-79B2-EFAB-DD2C-E3B80D076CBD}"/>
              </a:ext>
            </a:extLst>
          </p:cNvPr>
          <p:cNvSpPr>
            <a:spLocks noGrp="1"/>
          </p:cNvSpPr>
          <p:nvPr>
            <p:ph type="dt" sz="half" idx="10"/>
          </p:nvPr>
        </p:nvSpPr>
        <p:spPr/>
        <p:txBody>
          <a:bodyPr/>
          <a:lstStyle/>
          <a:p>
            <a:fld id="{4610F6F6-52F1-4BDD-928D-84928DA9612C}" type="datetimeFigureOut">
              <a:rPr lang="en-GB" smtClean="0"/>
              <a:t>24/05/2023</a:t>
            </a:fld>
            <a:endParaRPr lang="en-GB"/>
          </a:p>
        </p:txBody>
      </p:sp>
      <p:sp>
        <p:nvSpPr>
          <p:cNvPr id="3" name="Footer Placeholder 2">
            <a:extLst>
              <a:ext uri="{FF2B5EF4-FFF2-40B4-BE49-F238E27FC236}">
                <a16:creationId xmlns:a16="http://schemas.microsoft.com/office/drawing/2014/main" id="{9DBDF779-298B-FAA7-AE29-755DF0C9C43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AA7C315-AC97-8A11-720E-342C8424B1AE}"/>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7358406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CA902-1304-B98A-3676-C49BFD79E8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3EA31ED-7586-1178-86D1-B0AA8B286E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B3F05A1-798F-5117-E008-E405447A40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C77961-4AD2-FA8D-6C9D-BDD18960C3C8}"/>
              </a:ext>
            </a:extLst>
          </p:cNvPr>
          <p:cNvSpPr>
            <a:spLocks noGrp="1"/>
          </p:cNvSpPr>
          <p:nvPr>
            <p:ph type="dt" sz="half" idx="10"/>
          </p:nvPr>
        </p:nvSpPr>
        <p:spPr/>
        <p:txBody>
          <a:bodyPr/>
          <a:lstStyle/>
          <a:p>
            <a:fld id="{4610F6F6-52F1-4BDD-928D-84928DA9612C}" type="datetimeFigureOut">
              <a:rPr lang="en-GB" smtClean="0"/>
              <a:t>24/05/2023</a:t>
            </a:fld>
            <a:endParaRPr lang="en-GB"/>
          </a:p>
        </p:txBody>
      </p:sp>
      <p:sp>
        <p:nvSpPr>
          <p:cNvPr id="6" name="Footer Placeholder 5">
            <a:extLst>
              <a:ext uri="{FF2B5EF4-FFF2-40B4-BE49-F238E27FC236}">
                <a16:creationId xmlns:a16="http://schemas.microsoft.com/office/drawing/2014/main" id="{FEDD99F4-1760-9E02-9C56-9601101FCA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18F7F9-AD55-3E62-5DDB-EAEDB9900393}"/>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7195096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EF64C-A79D-DCEF-C6D3-4EA6A1524A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819CF54-E5BD-1A44-568A-715513B653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071CDD5-7B7B-EE43-CEE3-372BEED4FD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11CFF5-B353-4E19-5B39-48E6B13D1C77}"/>
              </a:ext>
            </a:extLst>
          </p:cNvPr>
          <p:cNvSpPr>
            <a:spLocks noGrp="1"/>
          </p:cNvSpPr>
          <p:nvPr>
            <p:ph type="dt" sz="half" idx="10"/>
          </p:nvPr>
        </p:nvSpPr>
        <p:spPr/>
        <p:txBody>
          <a:bodyPr/>
          <a:lstStyle/>
          <a:p>
            <a:fld id="{4610F6F6-52F1-4BDD-928D-84928DA9612C}" type="datetimeFigureOut">
              <a:rPr lang="en-GB" smtClean="0"/>
              <a:t>24/05/2023</a:t>
            </a:fld>
            <a:endParaRPr lang="en-GB"/>
          </a:p>
        </p:txBody>
      </p:sp>
      <p:sp>
        <p:nvSpPr>
          <p:cNvPr id="6" name="Footer Placeholder 5">
            <a:extLst>
              <a:ext uri="{FF2B5EF4-FFF2-40B4-BE49-F238E27FC236}">
                <a16:creationId xmlns:a16="http://schemas.microsoft.com/office/drawing/2014/main" id="{F0328EE1-E38D-BA4F-F82D-5CF3C14DC64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E334AB-F545-44E6-98AF-9351108DFC40}"/>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7070556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05C36-C726-E489-6D38-31111EEC33E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2C23EAF-5BC2-263E-5353-A90B383D2D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4544FE-DBC4-B631-BAAF-B73410A22041}"/>
              </a:ext>
            </a:extLst>
          </p:cNvPr>
          <p:cNvSpPr>
            <a:spLocks noGrp="1"/>
          </p:cNvSpPr>
          <p:nvPr>
            <p:ph type="dt" sz="half" idx="10"/>
          </p:nvPr>
        </p:nvSpPr>
        <p:spPr/>
        <p:txBody>
          <a:bodyPr/>
          <a:lstStyle/>
          <a:p>
            <a:fld id="{4610F6F6-52F1-4BDD-928D-84928DA9612C}" type="datetimeFigureOut">
              <a:rPr lang="en-GB" smtClean="0"/>
              <a:t>24/05/2023</a:t>
            </a:fld>
            <a:endParaRPr lang="en-GB"/>
          </a:p>
        </p:txBody>
      </p:sp>
      <p:sp>
        <p:nvSpPr>
          <p:cNvPr id="5" name="Footer Placeholder 4">
            <a:extLst>
              <a:ext uri="{FF2B5EF4-FFF2-40B4-BE49-F238E27FC236}">
                <a16:creationId xmlns:a16="http://schemas.microsoft.com/office/drawing/2014/main" id="{6747238E-CC12-E59D-4CF3-0D896579A0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048944-7057-CCAD-CE6D-0CC462EDA3CF}"/>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4254240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5ED4CD-170F-29DB-A7F1-71367B43FC3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02798F7-BF46-CECF-FAD5-00BA063508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E7E535-3BF6-46B2-4919-A229939E9749}"/>
              </a:ext>
            </a:extLst>
          </p:cNvPr>
          <p:cNvSpPr>
            <a:spLocks noGrp="1"/>
          </p:cNvSpPr>
          <p:nvPr>
            <p:ph type="dt" sz="half" idx="10"/>
          </p:nvPr>
        </p:nvSpPr>
        <p:spPr/>
        <p:txBody>
          <a:bodyPr/>
          <a:lstStyle/>
          <a:p>
            <a:fld id="{4610F6F6-52F1-4BDD-928D-84928DA9612C}" type="datetimeFigureOut">
              <a:rPr lang="en-GB" smtClean="0"/>
              <a:t>24/05/2023</a:t>
            </a:fld>
            <a:endParaRPr lang="en-GB"/>
          </a:p>
        </p:txBody>
      </p:sp>
      <p:sp>
        <p:nvSpPr>
          <p:cNvPr id="5" name="Footer Placeholder 4">
            <a:extLst>
              <a:ext uri="{FF2B5EF4-FFF2-40B4-BE49-F238E27FC236}">
                <a16:creationId xmlns:a16="http://schemas.microsoft.com/office/drawing/2014/main" id="{852B2552-04F9-E402-914B-8CBC4639FF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54DA66-B39F-E200-6823-159A12E91AF7}"/>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942195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12110-62F5-CBC7-6451-CEB9BE1F41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9BBA88C-1F28-BA95-9FFF-AED3FE741E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41158B7-8DF5-8008-32A2-292CAA4579E6}"/>
              </a:ext>
            </a:extLst>
          </p:cNvPr>
          <p:cNvSpPr>
            <a:spLocks noGrp="1"/>
          </p:cNvSpPr>
          <p:nvPr>
            <p:ph type="dt" sz="half" idx="10"/>
          </p:nvPr>
        </p:nvSpPr>
        <p:spPr/>
        <p:txBody>
          <a:bodyPr/>
          <a:lstStyle/>
          <a:p>
            <a:fld id="{D3A47241-72D1-41DA-A1F5-62F743661E55}" type="datetimeFigureOut">
              <a:rPr lang="en-GB" smtClean="0"/>
              <a:t>24/05/2023</a:t>
            </a:fld>
            <a:endParaRPr lang="en-GB"/>
          </a:p>
        </p:txBody>
      </p:sp>
      <p:sp>
        <p:nvSpPr>
          <p:cNvPr id="5" name="Footer Placeholder 4">
            <a:extLst>
              <a:ext uri="{FF2B5EF4-FFF2-40B4-BE49-F238E27FC236}">
                <a16:creationId xmlns:a16="http://schemas.microsoft.com/office/drawing/2014/main" id="{1680B5A1-3844-9D7A-646C-E15FCEE33B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674822-46A9-E0D4-05A8-E13A727A1469}"/>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1336245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52440-99F3-1E3F-39BF-6A092B2D0D3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567619-ED99-882C-0FFA-1C402EDCF0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A5B5EB-7B7D-3C7C-C015-640C830A30AE}"/>
              </a:ext>
            </a:extLst>
          </p:cNvPr>
          <p:cNvSpPr>
            <a:spLocks noGrp="1"/>
          </p:cNvSpPr>
          <p:nvPr>
            <p:ph type="dt" sz="half" idx="10"/>
          </p:nvPr>
        </p:nvSpPr>
        <p:spPr/>
        <p:txBody>
          <a:bodyPr/>
          <a:lstStyle/>
          <a:p>
            <a:fld id="{D3A47241-72D1-41DA-A1F5-62F743661E55}" type="datetimeFigureOut">
              <a:rPr lang="en-GB" smtClean="0"/>
              <a:t>24/05/2023</a:t>
            </a:fld>
            <a:endParaRPr lang="en-GB"/>
          </a:p>
        </p:txBody>
      </p:sp>
      <p:sp>
        <p:nvSpPr>
          <p:cNvPr id="5" name="Footer Placeholder 4">
            <a:extLst>
              <a:ext uri="{FF2B5EF4-FFF2-40B4-BE49-F238E27FC236}">
                <a16:creationId xmlns:a16="http://schemas.microsoft.com/office/drawing/2014/main" id="{AB637F05-0180-4AF8-BADD-34CDCCF52E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9FB070-6F91-46B4-5083-7945E18F66F9}"/>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875108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B9DAD-6D85-0909-7E1C-E5F15B730A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E7C6A60-24F5-B177-CF0D-5C074A185D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4780B2-DCB7-ECB4-EC98-153567C59F71}"/>
              </a:ext>
            </a:extLst>
          </p:cNvPr>
          <p:cNvSpPr>
            <a:spLocks noGrp="1"/>
          </p:cNvSpPr>
          <p:nvPr>
            <p:ph type="dt" sz="half" idx="10"/>
          </p:nvPr>
        </p:nvSpPr>
        <p:spPr/>
        <p:txBody>
          <a:bodyPr/>
          <a:lstStyle/>
          <a:p>
            <a:fld id="{D3A47241-72D1-41DA-A1F5-62F743661E55}" type="datetimeFigureOut">
              <a:rPr lang="en-GB" smtClean="0"/>
              <a:t>24/05/2023</a:t>
            </a:fld>
            <a:endParaRPr lang="en-GB"/>
          </a:p>
        </p:txBody>
      </p:sp>
      <p:sp>
        <p:nvSpPr>
          <p:cNvPr id="5" name="Footer Placeholder 4">
            <a:extLst>
              <a:ext uri="{FF2B5EF4-FFF2-40B4-BE49-F238E27FC236}">
                <a16:creationId xmlns:a16="http://schemas.microsoft.com/office/drawing/2014/main" id="{854DE825-5EEA-FCCD-843D-5C1CD6FB6F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737239-6A66-AA83-5B22-19A0381911CA}"/>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922619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B6825-0952-7974-F71C-F77C4FEA6DF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B4237F-3AA4-EEC6-E97B-33DFA9893C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2C08A7E-E73D-AE0B-358C-C54FD94F1E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ED7734E-CA8B-C855-D23C-B3BD5B48B377}"/>
              </a:ext>
            </a:extLst>
          </p:cNvPr>
          <p:cNvSpPr>
            <a:spLocks noGrp="1"/>
          </p:cNvSpPr>
          <p:nvPr>
            <p:ph type="dt" sz="half" idx="10"/>
          </p:nvPr>
        </p:nvSpPr>
        <p:spPr/>
        <p:txBody>
          <a:bodyPr/>
          <a:lstStyle/>
          <a:p>
            <a:fld id="{D3A47241-72D1-41DA-A1F5-62F743661E55}" type="datetimeFigureOut">
              <a:rPr lang="en-GB" smtClean="0"/>
              <a:t>24/05/2023</a:t>
            </a:fld>
            <a:endParaRPr lang="en-GB"/>
          </a:p>
        </p:txBody>
      </p:sp>
      <p:sp>
        <p:nvSpPr>
          <p:cNvPr id="6" name="Footer Placeholder 5">
            <a:extLst>
              <a:ext uri="{FF2B5EF4-FFF2-40B4-BE49-F238E27FC236}">
                <a16:creationId xmlns:a16="http://schemas.microsoft.com/office/drawing/2014/main" id="{7FD1E788-6C45-182A-54BE-9F862225DCF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462868-C8DA-02A5-63EC-67F74660F3F0}"/>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1300777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B7C6D-1F74-6816-64B5-48C959C216B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AD73289-CF5A-EB9B-DA65-8C9D2065B8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F76DA7-3DBE-5CEF-DF22-4105D82759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50E996E-7155-39CE-86BC-465300DD4A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72D8B9-2C8F-34DF-5D51-C27EC0126F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298D16-140E-ABCC-AA77-05729419A956}"/>
              </a:ext>
            </a:extLst>
          </p:cNvPr>
          <p:cNvSpPr>
            <a:spLocks noGrp="1"/>
          </p:cNvSpPr>
          <p:nvPr>
            <p:ph type="dt" sz="half" idx="10"/>
          </p:nvPr>
        </p:nvSpPr>
        <p:spPr/>
        <p:txBody>
          <a:bodyPr/>
          <a:lstStyle/>
          <a:p>
            <a:fld id="{D3A47241-72D1-41DA-A1F5-62F743661E55}" type="datetimeFigureOut">
              <a:rPr lang="en-GB" smtClean="0"/>
              <a:t>24/05/2023</a:t>
            </a:fld>
            <a:endParaRPr lang="en-GB"/>
          </a:p>
        </p:txBody>
      </p:sp>
      <p:sp>
        <p:nvSpPr>
          <p:cNvPr id="8" name="Footer Placeholder 7">
            <a:extLst>
              <a:ext uri="{FF2B5EF4-FFF2-40B4-BE49-F238E27FC236}">
                <a16:creationId xmlns:a16="http://schemas.microsoft.com/office/drawing/2014/main" id="{C2972DFD-0E32-F9F8-AC1B-9B04E9D3B39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1DA7AF4-5343-DDEC-379F-D2F6591A73B5}"/>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3910083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5A6EF-B8CD-4CEC-A7FA-3C95920ECE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1A2F5DF-47D7-48E9-B7C8-92E9EE6E4A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1F5C9D-41EF-4126-A712-DD7D59EB8DF4}"/>
              </a:ext>
            </a:extLst>
          </p:cNvPr>
          <p:cNvSpPr>
            <a:spLocks noGrp="1"/>
          </p:cNvSpPr>
          <p:nvPr>
            <p:ph type="dt" sz="half" idx="10"/>
          </p:nvPr>
        </p:nvSpPr>
        <p:spPr/>
        <p:txBody>
          <a:bodyPr/>
          <a:lstStyle/>
          <a:p>
            <a:fld id="{62B191CE-F718-4C8B-826F-7503487B79B5}" type="datetimeFigureOut">
              <a:rPr lang="en-GB" smtClean="0"/>
              <a:t>24/05/2023</a:t>
            </a:fld>
            <a:endParaRPr lang="en-GB"/>
          </a:p>
        </p:txBody>
      </p:sp>
      <p:sp>
        <p:nvSpPr>
          <p:cNvPr id="5" name="Footer Placeholder 4">
            <a:extLst>
              <a:ext uri="{FF2B5EF4-FFF2-40B4-BE49-F238E27FC236}">
                <a16:creationId xmlns:a16="http://schemas.microsoft.com/office/drawing/2014/main" id="{C31840EB-53D9-4D99-849C-09B40E5584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71E848-98E2-42B0-BD53-7041D6628B4D}"/>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14029234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DF3C1-0410-759A-0E61-CA2510AC962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0A32340-CA40-0FC4-1AD9-EFECF79988F2}"/>
              </a:ext>
            </a:extLst>
          </p:cNvPr>
          <p:cNvSpPr>
            <a:spLocks noGrp="1"/>
          </p:cNvSpPr>
          <p:nvPr>
            <p:ph type="dt" sz="half" idx="10"/>
          </p:nvPr>
        </p:nvSpPr>
        <p:spPr/>
        <p:txBody>
          <a:bodyPr/>
          <a:lstStyle/>
          <a:p>
            <a:fld id="{D3A47241-72D1-41DA-A1F5-62F743661E55}" type="datetimeFigureOut">
              <a:rPr lang="en-GB" smtClean="0"/>
              <a:t>24/05/2023</a:t>
            </a:fld>
            <a:endParaRPr lang="en-GB"/>
          </a:p>
        </p:txBody>
      </p:sp>
      <p:sp>
        <p:nvSpPr>
          <p:cNvPr id="4" name="Footer Placeholder 3">
            <a:extLst>
              <a:ext uri="{FF2B5EF4-FFF2-40B4-BE49-F238E27FC236}">
                <a16:creationId xmlns:a16="http://schemas.microsoft.com/office/drawing/2014/main" id="{4FAC0CC5-FE80-EAD7-53AE-AAE48E0B0F8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2471E7E-4EB5-380E-C3C7-C11EF2E38DA0}"/>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1825942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60283D-FC17-EB66-B76A-011654151495}"/>
              </a:ext>
            </a:extLst>
          </p:cNvPr>
          <p:cNvSpPr>
            <a:spLocks noGrp="1"/>
          </p:cNvSpPr>
          <p:nvPr>
            <p:ph type="dt" sz="half" idx="10"/>
          </p:nvPr>
        </p:nvSpPr>
        <p:spPr/>
        <p:txBody>
          <a:bodyPr/>
          <a:lstStyle/>
          <a:p>
            <a:fld id="{D3A47241-72D1-41DA-A1F5-62F743661E55}" type="datetimeFigureOut">
              <a:rPr lang="en-GB" smtClean="0"/>
              <a:t>24/05/2023</a:t>
            </a:fld>
            <a:endParaRPr lang="en-GB"/>
          </a:p>
        </p:txBody>
      </p:sp>
      <p:sp>
        <p:nvSpPr>
          <p:cNvPr id="3" name="Footer Placeholder 2">
            <a:extLst>
              <a:ext uri="{FF2B5EF4-FFF2-40B4-BE49-F238E27FC236}">
                <a16:creationId xmlns:a16="http://schemas.microsoft.com/office/drawing/2014/main" id="{5C94F76D-282C-645E-12A8-32E6CBEFE2B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4DF55BF-A28C-3862-F53C-79795BEDBE7A}"/>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643669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0ADB5-E884-86EF-7C4E-9398B510BF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DDAD1C3-6771-9149-9EBA-C1F1F84540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EFF7B17-370D-8C2A-A6BD-FAD507DF1F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0F7D32-DC6D-5F6C-6CF2-AC63BEE86A21}"/>
              </a:ext>
            </a:extLst>
          </p:cNvPr>
          <p:cNvSpPr>
            <a:spLocks noGrp="1"/>
          </p:cNvSpPr>
          <p:nvPr>
            <p:ph type="dt" sz="half" idx="10"/>
          </p:nvPr>
        </p:nvSpPr>
        <p:spPr/>
        <p:txBody>
          <a:bodyPr/>
          <a:lstStyle/>
          <a:p>
            <a:fld id="{D3A47241-72D1-41DA-A1F5-62F743661E55}" type="datetimeFigureOut">
              <a:rPr lang="en-GB" smtClean="0"/>
              <a:t>24/05/2023</a:t>
            </a:fld>
            <a:endParaRPr lang="en-GB"/>
          </a:p>
        </p:txBody>
      </p:sp>
      <p:sp>
        <p:nvSpPr>
          <p:cNvPr id="6" name="Footer Placeholder 5">
            <a:extLst>
              <a:ext uri="{FF2B5EF4-FFF2-40B4-BE49-F238E27FC236}">
                <a16:creationId xmlns:a16="http://schemas.microsoft.com/office/drawing/2014/main" id="{4FA5973E-AFE8-148D-EE6B-498ACFB9FC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A94723-7F8E-100B-024B-97782B068FA6}"/>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4029710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6D76C-A59B-8637-54B2-F767CAC8E0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856B3BE-B678-2E3F-9392-CBFB5AB6AA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2723843-DC17-BF59-DB44-C7BD28E9BF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B44ECB-3280-7411-D6DE-8726B4856A84}"/>
              </a:ext>
            </a:extLst>
          </p:cNvPr>
          <p:cNvSpPr>
            <a:spLocks noGrp="1"/>
          </p:cNvSpPr>
          <p:nvPr>
            <p:ph type="dt" sz="half" idx="10"/>
          </p:nvPr>
        </p:nvSpPr>
        <p:spPr/>
        <p:txBody>
          <a:bodyPr/>
          <a:lstStyle/>
          <a:p>
            <a:fld id="{D3A47241-72D1-41DA-A1F5-62F743661E55}" type="datetimeFigureOut">
              <a:rPr lang="en-GB" smtClean="0"/>
              <a:t>24/05/2023</a:t>
            </a:fld>
            <a:endParaRPr lang="en-GB"/>
          </a:p>
        </p:txBody>
      </p:sp>
      <p:sp>
        <p:nvSpPr>
          <p:cNvPr id="6" name="Footer Placeholder 5">
            <a:extLst>
              <a:ext uri="{FF2B5EF4-FFF2-40B4-BE49-F238E27FC236}">
                <a16:creationId xmlns:a16="http://schemas.microsoft.com/office/drawing/2014/main" id="{7DE08228-D48C-7DBC-6C4E-EDD69DEF466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48DBA7-22CF-0A6D-D335-0EA7843A3F93}"/>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36807529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D79EF-7F2B-C955-8B05-AC525D48D90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9C57BA8-CD10-1808-17B7-8A0B408D7F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86E473-B7E6-81D4-57C8-3BDC4FA280F9}"/>
              </a:ext>
            </a:extLst>
          </p:cNvPr>
          <p:cNvSpPr>
            <a:spLocks noGrp="1"/>
          </p:cNvSpPr>
          <p:nvPr>
            <p:ph type="dt" sz="half" idx="10"/>
          </p:nvPr>
        </p:nvSpPr>
        <p:spPr/>
        <p:txBody>
          <a:bodyPr/>
          <a:lstStyle/>
          <a:p>
            <a:fld id="{D3A47241-72D1-41DA-A1F5-62F743661E55}" type="datetimeFigureOut">
              <a:rPr lang="en-GB" smtClean="0"/>
              <a:t>24/05/2023</a:t>
            </a:fld>
            <a:endParaRPr lang="en-GB"/>
          </a:p>
        </p:txBody>
      </p:sp>
      <p:sp>
        <p:nvSpPr>
          <p:cNvPr id="5" name="Footer Placeholder 4">
            <a:extLst>
              <a:ext uri="{FF2B5EF4-FFF2-40B4-BE49-F238E27FC236}">
                <a16:creationId xmlns:a16="http://schemas.microsoft.com/office/drawing/2014/main" id="{0E2356AE-CF64-7D96-EED8-AC72A4942E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B2F19C-E413-ACCE-4D20-983FC8021761}"/>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1112354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673AB6-82F7-A741-65C2-8072DB09A12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F500DE5-0E2B-6661-D2EA-14F8B1D8D7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61605C-D7AA-7F78-E5B0-1A12448BED5E}"/>
              </a:ext>
            </a:extLst>
          </p:cNvPr>
          <p:cNvSpPr>
            <a:spLocks noGrp="1"/>
          </p:cNvSpPr>
          <p:nvPr>
            <p:ph type="dt" sz="half" idx="10"/>
          </p:nvPr>
        </p:nvSpPr>
        <p:spPr/>
        <p:txBody>
          <a:bodyPr/>
          <a:lstStyle/>
          <a:p>
            <a:fld id="{D3A47241-72D1-41DA-A1F5-62F743661E55}" type="datetimeFigureOut">
              <a:rPr lang="en-GB" smtClean="0"/>
              <a:t>24/05/2023</a:t>
            </a:fld>
            <a:endParaRPr lang="en-GB"/>
          </a:p>
        </p:txBody>
      </p:sp>
      <p:sp>
        <p:nvSpPr>
          <p:cNvPr id="5" name="Footer Placeholder 4">
            <a:extLst>
              <a:ext uri="{FF2B5EF4-FFF2-40B4-BE49-F238E27FC236}">
                <a16:creationId xmlns:a16="http://schemas.microsoft.com/office/drawing/2014/main" id="{70898ABD-0479-3658-07A9-53E61D0B93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4E85DE-3B16-2B56-CE05-1A86964AB517}"/>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7877781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BAB66-43D7-4D23-B676-3B1F62B95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C5DFD13-593F-4B83-B497-E82949CEC2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BE2FBD2-BE5D-42C6-9063-318435C8F413}"/>
              </a:ext>
            </a:extLst>
          </p:cNvPr>
          <p:cNvSpPr>
            <a:spLocks noGrp="1"/>
          </p:cNvSpPr>
          <p:nvPr>
            <p:ph type="dt" sz="half" idx="10"/>
          </p:nvPr>
        </p:nvSpPr>
        <p:spPr/>
        <p:txBody>
          <a:bodyPr/>
          <a:lstStyle/>
          <a:p>
            <a:fld id="{16A2DCC4-E297-40E3-9363-8C1211D6283D}" type="datetime1">
              <a:rPr lang="en-GB" smtClean="0"/>
              <a:t>24/05/2023</a:t>
            </a:fld>
            <a:endParaRPr lang="en-GB"/>
          </a:p>
        </p:txBody>
      </p:sp>
      <p:sp>
        <p:nvSpPr>
          <p:cNvPr id="5" name="Footer Placeholder 4">
            <a:extLst>
              <a:ext uri="{FF2B5EF4-FFF2-40B4-BE49-F238E27FC236}">
                <a16:creationId xmlns:a16="http://schemas.microsoft.com/office/drawing/2014/main" id="{AC15C7C9-BEB0-4112-AEC8-6EB11104A629}"/>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799478A4-C7D0-44D5-96C0-5C78B61778C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4338342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995F1-1CED-4DD8-AD2E-58EE0A2F91B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8CCB06D-6A7F-4D8A-9A75-6E04102E3B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1EE858-AFF7-4F91-9D63-FDA705E140A0}"/>
              </a:ext>
            </a:extLst>
          </p:cNvPr>
          <p:cNvSpPr>
            <a:spLocks noGrp="1"/>
          </p:cNvSpPr>
          <p:nvPr>
            <p:ph type="dt" sz="half" idx="10"/>
          </p:nvPr>
        </p:nvSpPr>
        <p:spPr/>
        <p:txBody>
          <a:bodyPr/>
          <a:lstStyle/>
          <a:p>
            <a:fld id="{4492F0E1-09B2-4347-B90A-16DF82B5B159}" type="datetime1">
              <a:rPr lang="en-GB" smtClean="0"/>
              <a:t>24/05/2023</a:t>
            </a:fld>
            <a:endParaRPr lang="en-GB"/>
          </a:p>
        </p:txBody>
      </p:sp>
      <p:sp>
        <p:nvSpPr>
          <p:cNvPr id="5" name="Footer Placeholder 4">
            <a:extLst>
              <a:ext uri="{FF2B5EF4-FFF2-40B4-BE49-F238E27FC236}">
                <a16:creationId xmlns:a16="http://schemas.microsoft.com/office/drawing/2014/main" id="{3A6138B3-09A7-4D12-B016-A2767CF6C915}"/>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E6B18A36-21BF-433A-9BB2-C025FC6C5280}"/>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8992506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0E74E-14F0-42A5-89DF-4ACBE58566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22A29AE-5DA4-4C8E-B867-B56674BE5E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8D91B3-268F-4029-BC99-C51C6E10FBCB}"/>
              </a:ext>
            </a:extLst>
          </p:cNvPr>
          <p:cNvSpPr>
            <a:spLocks noGrp="1"/>
          </p:cNvSpPr>
          <p:nvPr>
            <p:ph type="dt" sz="half" idx="10"/>
          </p:nvPr>
        </p:nvSpPr>
        <p:spPr/>
        <p:txBody>
          <a:bodyPr/>
          <a:lstStyle/>
          <a:p>
            <a:fld id="{4A2A9D70-71BE-413B-9A94-1D62B209CBF2}" type="datetime1">
              <a:rPr lang="en-GB" smtClean="0"/>
              <a:t>24/05/2023</a:t>
            </a:fld>
            <a:endParaRPr lang="en-GB"/>
          </a:p>
        </p:txBody>
      </p:sp>
      <p:sp>
        <p:nvSpPr>
          <p:cNvPr id="5" name="Footer Placeholder 4">
            <a:extLst>
              <a:ext uri="{FF2B5EF4-FFF2-40B4-BE49-F238E27FC236}">
                <a16:creationId xmlns:a16="http://schemas.microsoft.com/office/drawing/2014/main" id="{8C4D77BE-4624-4A56-B086-4045189DEBC3}"/>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FBF79468-FB5C-439C-9F18-14E715D8DBE5}"/>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5747485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B21D5-5F4E-4FBF-91B8-277D184BF7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FBB9242-EF46-44C3-8BAF-4624DF25D5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F818917-D53E-412C-9BFF-26E4F115E5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3C1413-D502-4387-84CC-3BE06650C71E}"/>
              </a:ext>
            </a:extLst>
          </p:cNvPr>
          <p:cNvSpPr>
            <a:spLocks noGrp="1"/>
          </p:cNvSpPr>
          <p:nvPr>
            <p:ph type="dt" sz="half" idx="10"/>
          </p:nvPr>
        </p:nvSpPr>
        <p:spPr/>
        <p:txBody>
          <a:bodyPr/>
          <a:lstStyle/>
          <a:p>
            <a:fld id="{E813EF1E-AB06-4AB1-A7BB-E01EFF7DE3F7}" type="datetime1">
              <a:rPr lang="en-GB" smtClean="0"/>
              <a:t>24/05/2023</a:t>
            </a:fld>
            <a:endParaRPr lang="en-GB"/>
          </a:p>
        </p:txBody>
      </p:sp>
      <p:sp>
        <p:nvSpPr>
          <p:cNvPr id="6" name="Footer Placeholder 5">
            <a:extLst>
              <a:ext uri="{FF2B5EF4-FFF2-40B4-BE49-F238E27FC236}">
                <a16:creationId xmlns:a16="http://schemas.microsoft.com/office/drawing/2014/main" id="{BA216A0B-F011-4551-8626-1F699804806B}"/>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20A071EC-D367-4D8B-BD87-4EAB2693E3B2}"/>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912386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08AEE-F3A6-4402-A697-2141674B2D9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F693EBA-C25D-4D49-9156-8EABFA7B79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7C4EFFB-404C-435B-9377-ABA01CDEF1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5891854-9445-4CF0-8723-3985CB6E93B9}"/>
              </a:ext>
            </a:extLst>
          </p:cNvPr>
          <p:cNvSpPr>
            <a:spLocks noGrp="1"/>
          </p:cNvSpPr>
          <p:nvPr>
            <p:ph type="dt" sz="half" idx="10"/>
          </p:nvPr>
        </p:nvSpPr>
        <p:spPr/>
        <p:txBody>
          <a:bodyPr/>
          <a:lstStyle/>
          <a:p>
            <a:fld id="{62B191CE-F718-4C8B-826F-7503487B79B5}" type="datetimeFigureOut">
              <a:rPr lang="en-GB" smtClean="0"/>
              <a:t>24/05/2023</a:t>
            </a:fld>
            <a:endParaRPr lang="en-GB"/>
          </a:p>
        </p:txBody>
      </p:sp>
      <p:sp>
        <p:nvSpPr>
          <p:cNvPr id="6" name="Footer Placeholder 5">
            <a:extLst>
              <a:ext uri="{FF2B5EF4-FFF2-40B4-BE49-F238E27FC236}">
                <a16:creationId xmlns:a16="http://schemas.microsoft.com/office/drawing/2014/main" id="{921B6D98-7366-4E0D-99CB-18252387D40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35E835-EB94-4CC8-88F1-134667AE784E}"/>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7514606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C2319-FDBD-499C-A4FE-6F66309B7CA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9F503D-4021-4B8D-ADF3-FFC595A3A0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B34918-916B-4409-A45D-4FB758F501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014920-9F26-48C8-9C13-E8D8EED711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C5FCB1-BCE2-4B08-97E1-1D4E5124FF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1E80249-AF98-4DAC-AA3E-30563F0FC4B3}"/>
              </a:ext>
            </a:extLst>
          </p:cNvPr>
          <p:cNvSpPr>
            <a:spLocks noGrp="1"/>
          </p:cNvSpPr>
          <p:nvPr>
            <p:ph type="dt" sz="half" idx="10"/>
          </p:nvPr>
        </p:nvSpPr>
        <p:spPr/>
        <p:txBody>
          <a:bodyPr/>
          <a:lstStyle/>
          <a:p>
            <a:fld id="{488025D8-9963-41BD-A50A-5D3F3296CDB4}" type="datetime1">
              <a:rPr lang="en-GB" smtClean="0"/>
              <a:t>24/05/2023</a:t>
            </a:fld>
            <a:endParaRPr lang="en-GB"/>
          </a:p>
        </p:txBody>
      </p:sp>
      <p:sp>
        <p:nvSpPr>
          <p:cNvPr id="8" name="Footer Placeholder 7">
            <a:extLst>
              <a:ext uri="{FF2B5EF4-FFF2-40B4-BE49-F238E27FC236}">
                <a16:creationId xmlns:a16="http://schemas.microsoft.com/office/drawing/2014/main" id="{B9771338-D11F-46C2-8221-D6AB69222751}"/>
              </a:ext>
            </a:extLst>
          </p:cNvPr>
          <p:cNvSpPr>
            <a:spLocks noGrp="1"/>
          </p:cNvSpPr>
          <p:nvPr>
            <p:ph type="ftr" sz="quarter" idx="11"/>
          </p:nvPr>
        </p:nvSpPr>
        <p:spPr/>
        <p:txBody>
          <a:bodyPr/>
          <a:lstStyle/>
          <a:p>
            <a:r>
              <a:rPr lang="en-GB"/>
              <a:t>Pricing Strategies 70.7015</a:t>
            </a:r>
          </a:p>
        </p:txBody>
      </p:sp>
      <p:sp>
        <p:nvSpPr>
          <p:cNvPr id="9" name="Slide Number Placeholder 8">
            <a:extLst>
              <a:ext uri="{FF2B5EF4-FFF2-40B4-BE49-F238E27FC236}">
                <a16:creationId xmlns:a16="http://schemas.microsoft.com/office/drawing/2014/main" id="{EF102E98-CCB7-485C-9025-A69C3F7488E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829778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C832F-EE78-4931-9318-B772FC2C81A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4F495A5-6049-4B3C-9D26-75D3050F46F3}"/>
              </a:ext>
            </a:extLst>
          </p:cNvPr>
          <p:cNvSpPr>
            <a:spLocks noGrp="1"/>
          </p:cNvSpPr>
          <p:nvPr>
            <p:ph type="dt" sz="half" idx="10"/>
          </p:nvPr>
        </p:nvSpPr>
        <p:spPr/>
        <p:txBody>
          <a:bodyPr/>
          <a:lstStyle/>
          <a:p>
            <a:fld id="{F18924DF-5432-4AA0-B4F0-4E2FB2732819}" type="datetime1">
              <a:rPr lang="en-GB" smtClean="0"/>
              <a:t>24/05/2023</a:t>
            </a:fld>
            <a:endParaRPr lang="en-GB"/>
          </a:p>
        </p:txBody>
      </p:sp>
      <p:sp>
        <p:nvSpPr>
          <p:cNvPr id="4" name="Footer Placeholder 3">
            <a:extLst>
              <a:ext uri="{FF2B5EF4-FFF2-40B4-BE49-F238E27FC236}">
                <a16:creationId xmlns:a16="http://schemas.microsoft.com/office/drawing/2014/main" id="{F8B75A9D-2115-4D35-A22D-6573DCB11424}"/>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BF5AEDF6-E8E9-4FEA-8A80-F0ED59C5315F}"/>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0986699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50AADADE-EAD0-4277-84DB-90E9D597ECDC}" type="datetime1">
              <a:rPr lang="en-GB" smtClean="0"/>
              <a:t>24/05/2023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Pricing Strategies 70.7015</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6" name="Title 1">
            <a:extLst>
              <a:ext uri="{FF2B5EF4-FFF2-40B4-BE49-F238E27FC236}">
                <a16:creationId xmlns:a16="http://schemas.microsoft.com/office/drawing/2014/main" id="{B7DDF1C1-446B-4596-8FEC-4642E44B77F0}"/>
              </a:ext>
            </a:extLst>
          </p:cNvPr>
          <p:cNvSpPr txBox="1">
            <a:spLocks/>
          </p:cNvSpPr>
          <p:nvPr userDrawn="1"/>
        </p:nvSpPr>
        <p:spPr>
          <a:xfrm>
            <a:off x="9448800" y="0"/>
            <a:ext cx="2743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000" kern="1200">
                <a:solidFill>
                  <a:schemeClr val="tx1"/>
                </a:solidFill>
                <a:latin typeface="+mj-lt"/>
                <a:ea typeface="+mj-ea"/>
                <a:cs typeface="+mj-cs"/>
              </a:defRPr>
            </a:lvl1pPr>
          </a:lstStyle>
          <a:p>
            <a:endParaRPr lang="en-GB" dirty="0"/>
          </a:p>
        </p:txBody>
      </p:sp>
    </p:spTree>
    <p:extLst>
      <p:ext uri="{BB962C8B-B14F-4D97-AF65-F5344CB8AC3E}">
        <p14:creationId xmlns:p14="http://schemas.microsoft.com/office/powerpoint/2010/main" val="35326470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29E27F9-69DF-424C-876F-05881921F1EE}"/>
              </a:ext>
            </a:extLst>
          </p:cNvPr>
          <p:cNvSpPr>
            <a:spLocks noGrp="1"/>
          </p:cNvSpPr>
          <p:nvPr>
            <p:ph type="dt" sz="half" idx="10"/>
          </p:nvPr>
        </p:nvSpPr>
        <p:spPr/>
        <p:txBody>
          <a:bodyPr/>
          <a:lstStyle/>
          <a:p>
            <a:fld id="{80F7EC3E-B6B0-49E2-B928-9EA43318526D}" type="datetime1">
              <a:rPr lang="en-GB" smtClean="0"/>
              <a:t>24/05/2023</a:t>
            </a:fld>
            <a:endParaRPr lang="en-GB"/>
          </a:p>
        </p:txBody>
      </p:sp>
      <p:sp>
        <p:nvSpPr>
          <p:cNvPr id="4" name="Footer Placeholder 3">
            <a:extLst>
              <a:ext uri="{FF2B5EF4-FFF2-40B4-BE49-F238E27FC236}">
                <a16:creationId xmlns:a16="http://schemas.microsoft.com/office/drawing/2014/main" id="{C4DC8212-8094-49DC-9E28-1E402AA2450B}"/>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D155AC0F-1E39-47B9-8D1E-CF474F9AA32A}"/>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5039136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A0BCE-0E2C-4536-B418-8574A4E720C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1221F61-807E-4106-B50B-801773ECEB88}"/>
              </a:ext>
            </a:extLst>
          </p:cNvPr>
          <p:cNvSpPr>
            <a:spLocks noGrp="1"/>
          </p:cNvSpPr>
          <p:nvPr>
            <p:ph type="dt" sz="half" idx="10"/>
          </p:nvPr>
        </p:nvSpPr>
        <p:spPr/>
        <p:txBody>
          <a:bodyPr/>
          <a:lstStyle/>
          <a:p>
            <a:fld id="{80F7EC3E-B6B0-49E2-B928-9EA43318526D}" type="datetime1">
              <a:rPr lang="en-GB" smtClean="0"/>
              <a:t>24/05/2023</a:t>
            </a:fld>
            <a:endParaRPr lang="en-GB"/>
          </a:p>
        </p:txBody>
      </p:sp>
      <p:sp>
        <p:nvSpPr>
          <p:cNvPr id="4" name="Footer Placeholder 3">
            <a:extLst>
              <a:ext uri="{FF2B5EF4-FFF2-40B4-BE49-F238E27FC236}">
                <a16:creationId xmlns:a16="http://schemas.microsoft.com/office/drawing/2014/main" id="{0D69D2A0-CB04-4202-BF42-2101DE932E40}"/>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2A5E1C0A-A58A-4E0D-95B4-1D4269A652BC}"/>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2225862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66B4A-E7A4-44F7-B8CE-FC04A86BDA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D41C53-EA93-4DE4-A7CA-AC3B4C3924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A1EE0D3-B655-497B-BAB9-F59F9F335B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EE32D0-96FF-4D4E-89BA-D8BB6700C214}"/>
              </a:ext>
            </a:extLst>
          </p:cNvPr>
          <p:cNvSpPr>
            <a:spLocks noGrp="1"/>
          </p:cNvSpPr>
          <p:nvPr>
            <p:ph type="dt" sz="half" idx="10"/>
          </p:nvPr>
        </p:nvSpPr>
        <p:spPr/>
        <p:txBody>
          <a:bodyPr/>
          <a:lstStyle/>
          <a:p>
            <a:fld id="{41E74C8D-1576-458B-AEA2-8A140093FF95}" type="datetime1">
              <a:rPr lang="en-GB" smtClean="0"/>
              <a:t>24/05/2023</a:t>
            </a:fld>
            <a:endParaRPr lang="en-GB"/>
          </a:p>
        </p:txBody>
      </p:sp>
      <p:sp>
        <p:nvSpPr>
          <p:cNvPr id="6" name="Footer Placeholder 5">
            <a:extLst>
              <a:ext uri="{FF2B5EF4-FFF2-40B4-BE49-F238E27FC236}">
                <a16:creationId xmlns:a16="http://schemas.microsoft.com/office/drawing/2014/main" id="{D2FCD752-B348-430F-A7F6-F30339526C4C}"/>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9ECD9FAF-106A-48D7-ADE7-D2180FB4FB89}"/>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6874671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05A43-DCA0-41F0-901E-EDFCA50532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ACB8440-E897-4696-B6CC-41BA9C2AA1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28A45FA-A158-4E0C-83E8-BD6F4FEE0B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505CE2-129D-4625-AA52-864088CDE10F}"/>
              </a:ext>
            </a:extLst>
          </p:cNvPr>
          <p:cNvSpPr>
            <a:spLocks noGrp="1"/>
          </p:cNvSpPr>
          <p:nvPr>
            <p:ph type="dt" sz="half" idx="10"/>
          </p:nvPr>
        </p:nvSpPr>
        <p:spPr/>
        <p:txBody>
          <a:bodyPr/>
          <a:lstStyle/>
          <a:p>
            <a:fld id="{4E9DC4C7-3056-4FAE-8518-56A1CBF4F790}" type="datetime1">
              <a:rPr lang="en-GB" smtClean="0"/>
              <a:t>24/05/2023</a:t>
            </a:fld>
            <a:endParaRPr lang="en-GB"/>
          </a:p>
        </p:txBody>
      </p:sp>
      <p:sp>
        <p:nvSpPr>
          <p:cNvPr id="6" name="Footer Placeholder 5">
            <a:extLst>
              <a:ext uri="{FF2B5EF4-FFF2-40B4-BE49-F238E27FC236}">
                <a16:creationId xmlns:a16="http://schemas.microsoft.com/office/drawing/2014/main" id="{3023195A-2B34-498C-9D0E-C13D2CCA64D1}"/>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A075148F-3B75-4F9E-90DB-60757DC85EC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3772431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9A755-F81E-4BAA-A7D7-3174D7F9655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C0E6F9-CE8F-427D-B508-88933A9DB6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EFE9C2-5D60-4BEF-A1BE-39EAABC19B35}"/>
              </a:ext>
            </a:extLst>
          </p:cNvPr>
          <p:cNvSpPr>
            <a:spLocks noGrp="1"/>
          </p:cNvSpPr>
          <p:nvPr>
            <p:ph type="dt" sz="half" idx="10"/>
          </p:nvPr>
        </p:nvSpPr>
        <p:spPr/>
        <p:txBody>
          <a:bodyPr/>
          <a:lstStyle/>
          <a:p>
            <a:fld id="{1ED1DA45-B200-4E4A-9C83-560BF7B06F06}" type="datetime1">
              <a:rPr lang="en-GB" smtClean="0"/>
              <a:t>24/05/2023</a:t>
            </a:fld>
            <a:endParaRPr lang="en-GB"/>
          </a:p>
        </p:txBody>
      </p:sp>
      <p:sp>
        <p:nvSpPr>
          <p:cNvPr id="5" name="Footer Placeholder 4">
            <a:extLst>
              <a:ext uri="{FF2B5EF4-FFF2-40B4-BE49-F238E27FC236}">
                <a16:creationId xmlns:a16="http://schemas.microsoft.com/office/drawing/2014/main" id="{D58336F7-E3B8-49AD-BE01-BC454EEA5799}"/>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A58A80A4-D8BB-4A60-9C5A-073A9243F313}"/>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9592477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964F0F-8C74-4E75-8DC6-E48173FF73D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EFF4FA4-4833-4A2B-959E-D81E162217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60ABF4-3A88-4EC9-883D-D638143713DA}"/>
              </a:ext>
            </a:extLst>
          </p:cNvPr>
          <p:cNvSpPr>
            <a:spLocks noGrp="1"/>
          </p:cNvSpPr>
          <p:nvPr>
            <p:ph type="dt" sz="half" idx="10"/>
          </p:nvPr>
        </p:nvSpPr>
        <p:spPr/>
        <p:txBody>
          <a:bodyPr/>
          <a:lstStyle/>
          <a:p>
            <a:fld id="{740671B1-7DE3-4DFC-AC20-FBDB2625C8A8}" type="datetime1">
              <a:rPr lang="en-GB" smtClean="0"/>
              <a:t>24/05/2023</a:t>
            </a:fld>
            <a:endParaRPr lang="en-GB"/>
          </a:p>
        </p:txBody>
      </p:sp>
      <p:sp>
        <p:nvSpPr>
          <p:cNvPr id="5" name="Footer Placeholder 4">
            <a:extLst>
              <a:ext uri="{FF2B5EF4-FFF2-40B4-BE49-F238E27FC236}">
                <a16:creationId xmlns:a16="http://schemas.microsoft.com/office/drawing/2014/main" id="{8088AA6A-C5D8-405B-B3F1-380AE8F00FAE}"/>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67668802-CC13-4BA8-8423-87FE7F3BD00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3049607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A94D579B-3C01-4188-BC9A-FF71DCE709C8}" type="datetime1">
              <a:rPr lang="en-GB" smtClean="0"/>
              <a:t>24/05/2023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upskilPRO.com</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5" name="Title 4">
            <a:extLst>
              <a:ext uri="{FF2B5EF4-FFF2-40B4-BE49-F238E27FC236}">
                <a16:creationId xmlns:a16="http://schemas.microsoft.com/office/drawing/2014/main" id="{8441F8CE-FA45-4203-92AB-40694511E10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194025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C594B-7B60-4B2D-84D2-BD466999341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6D8295-7803-4607-98F7-0F0AFEE70A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0C00EC-A25E-4229-95C3-9E8E0D6D03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6A09A1C-2CFA-4402-B9BA-CD7604EF0C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55F030-16B2-43B5-BFB8-9F55F0BBF7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D8AAD52-7586-4345-AB39-1E224FD9DD76}"/>
              </a:ext>
            </a:extLst>
          </p:cNvPr>
          <p:cNvSpPr>
            <a:spLocks noGrp="1"/>
          </p:cNvSpPr>
          <p:nvPr>
            <p:ph type="dt" sz="half" idx="10"/>
          </p:nvPr>
        </p:nvSpPr>
        <p:spPr/>
        <p:txBody>
          <a:bodyPr/>
          <a:lstStyle/>
          <a:p>
            <a:fld id="{62B191CE-F718-4C8B-826F-7503487B79B5}" type="datetimeFigureOut">
              <a:rPr lang="en-GB" smtClean="0"/>
              <a:t>24/05/2023</a:t>
            </a:fld>
            <a:endParaRPr lang="en-GB"/>
          </a:p>
        </p:txBody>
      </p:sp>
      <p:sp>
        <p:nvSpPr>
          <p:cNvPr id="8" name="Footer Placeholder 7">
            <a:extLst>
              <a:ext uri="{FF2B5EF4-FFF2-40B4-BE49-F238E27FC236}">
                <a16:creationId xmlns:a16="http://schemas.microsoft.com/office/drawing/2014/main" id="{9A8CA7D0-F516-4150-A43C-3AB136D6E2C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DAC61BC-8EC2-4323-9D13-2D2FEFDAF053}"/>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611322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A0362-B425-4507-B3B1-945B289F7DE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EFAF93F-A1CD-40C2-B54B-61760D101071}"/>
              </a:ext>
            </a:extLst>
          </p:cNvPr>
          <p:cNvSpPr>
            <a:spLocks noGrp="1"/>
          </p:cNvSpPr>
          <p:nvPr>
            <p:ph type="dt" sz="half" idx="10"/>
          </p:nvPr>
        </p:nvSpPr>
        <p:spPr/>
        <p:txBody>
          <a:bodyPr/>
          <a:lstStyle/>
          <a:p>
            <a:fld id="{62B191CE-F718-4C8B-826F-7503487B79B5}" type="datetimeFigureOut">
              <a:rPr lang="en-GB" smtClean="0"/>
              <a:t>24/05/2023</a:t>
            </a:fld>
            <a:endParaRPr lang="en-GB"/>
          </a:p>
        </p:txBody>
      </p:sp>
      <p:sp>
        <p:nvSpPr>
          <p:cNvPr id="4" name="Footer Placeholder 3">
            <a:extLst>
              <a:ext uri="{FF2B5EF4-FFF2-40B4-BE49-F238E27FC236}">
                <a16:creationId xmlns:a16="http://schemas.microsoft.com/office/drawing/2014/main" id="{111A2C0D-99D4-4CBA-8E36-5BD4DDD0777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6412652-78A4-422F-9C02-35CBDB7CCD7B}"/>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684528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59443F-A9D8-45EA-A1E8-3B4895EAAA31}"/>
              </a:ext>
            </a:extLst>
          </p:cNvPr>
          <p:cNvSpPr>
            <a:spLocks noGrp="1"/>
          </p:cNvSpPr>
          <p:nvPr>
            <p:ph type="dt" sz="half" idx="10"/>
          </p:nvPr>
        </p:nvSpPr>
        <p:spPr/>
        <p:txBody>
          <a:bodyPr/>
          <a:lstStyle/>
          <a:p>
            <a:fld id="{62B191CE-F718-4C8B-826F-7503487B79B5}" type="datetimeFigureOut">
              <a:rPr lang="en-GB" smtClean="0"/>
              <a:t>24/05/2023</a:t>
            </a:fld>
            <a:endParaRPr lang="en-GB"/>
          </a:p>
        </p:txBody>
      </p:sp>
      <p:sp>
        <p:nvSpPr>
          <p:cNvPr id="3" name="Footer Placeholder 2">
            <a:extLst>
              <a:ext uri="{FF2B5EF4-FFF2-40B4-BE49-F238E27FC236}">
                <a16:creationId xmlns:a16="http://schemas.microsoft.com/office/drawing/2014/main" id="{122FC274-2545-4BB3-BE98-686FBB8C7CA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7E13A31-05E4-49B4-8811-EFB3BD4D81E0}"/>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793533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6C450-CB74-4117-AAFB-CDC2AD869E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292F32C-E25F-49F4-B4B2-DDCF8525E4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CFCDF45-A77F-4376-8616-08EB08CFE8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BE6349-3443-4F8E-A8B4-2DD1012D03E4}"/>
              </a:ext>
            </a:extLst>
          </p:cNvPr>
          <p:cNvSpPr>
            <a:spLocks noGrp="1"/>
          </p:cNvSpPr>
          <p:nvPr>
            <p:ph type="dt" sz="half" idx="10"/>
          </p:nvPr>
        </p:nvSpPr>
        <p:spPr/>
        <p:txBody>
          <a:bodyPr/>
          <a:lstStyle/>
          <a:p>
            <a:fld id="{62B191CE-F718-4C8B-826F-7503487B79B5}" type="datetimeFigureOut">
              <a:rPr lang="en-GB" smtClean="0"/>
              <a:t>24/05/2023</a:t>
            </a:fld>
            <a:endParaRPr lang="en-GB"/>
          </a:p>
        </p:txBody>
      </p:sp>
      <p:sp>
        <p:nvSpPr>
          <p:cNvPr id="6" name="Footer Placeholder 5">
            <a:extLst>
              <a:ext uri="{FF2B5EF4-FFF2-40B4-BE49-F238E27FC236}">
                <a16:creationId xmlns:a16="http://schemas.microsoft.com/office/drawing/2014/main" id="{00A542AB-2AA8-42AB-913E-87C384C770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2CBDC99-C896-4E2F-83A5-6AB5C81F0D06}"/>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903930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D943C-766B-4D0B-81E0-10A5723A3B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B8F62CD-E011-4762-A40B-BF59067FDF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B363FEC-5F1C-496B-AD9B-7BFB62113D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9673CA-2F0D-4053-A3FF-AEEB00F1D131}"/>
              </a:ext>
            </a:extLst>
          </p:cNvPr>
          <p:cNvSpPr>
            <a:spLocks noGrp="1"/>
          </p:cNvSpPr>
          <p:nvPr>
            <p:ph type="dt" sz="half" idx="10"/>
          </p:nvPr>
        </p:nvSpPr>
        <p:spPr/>
        <p:txBody>
          <a:bodyPr/>
          <a:lstStyle/>
          <a:p>
            <a:fld id="{62B191CE-F718-4C8B-826F-7503487B79B5}" type="datetimeFigureOut">
              <a:rPr lang="en-GB" smtClean="0"/>
              <a:t>24/05/2023</a:t>
            </a:fld>
            <a:endParaRPr lang="en-GB"/>
          </a:p>
        </p:txBody>
      </p:sp>
      <p:sp>
        <p:nvSpPr>
          <p:cNvPr id="6" name="Footer Placeholder 5">
            <a:extLst>
              <a:ext uri="{FF2B5EF4-FFF2-40B4-BE49-F238E27FC236}">
                <a16:creationId xmlns:a16="http://schemas.microsoft.com/office/drawing/2014/main" id="{11836866-99BB-46DF-B251-2AD788E21A1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96D475A-74E0-4F40-A52A-4AF610252D0C}"/>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84464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theme" Target="../theme/theme4.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72693F-644E-4F37-AE35-ABBDB5B784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D19AF26-FD28-4150-8A76-CC3EBE779D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664BBD-B103-4D75-A635-44F9728BB3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B191CE-F718-4C8B-826F-7503487B79B5}" type="datetimeFigureOut">
              <a:rPr lang="en-GB" smtClean="0"/>
              <a:t>24/05/2023</a:t>
            </a:fld>
            <a:endParaRPr lang="en-GB"/>
          </a:p>
        </p:txBody>
      </p:sp>
      <p:sp>
        <p:nvSpPr>
          <p:cNvPr id="5" name="Footer Placeholder 4">
            <a:extLst>
              <a:ext uri="{FF2B5EF4-FFF2-40B4-BE49-F238E27FC236}">
                <a16:creationId xmlns:a16="http://schemas.microsoft.com/office/drawing/2014/main" id="{664750B0-1598-4589-81B8-3E079A7808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71F23CC-513C-4339-871A-BD54473F55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8750C2-3E67-4349-BB2B-733FE64E9501}" type="slidenum">
              <a:rPr lang="en-GB" smtClean="0"/>
              <a:t>‹#›</a:t>
            </a:fld>
            <a:endParaRPr lang="en-GB"/>
          </a:p>
        </p:txBody>
      </p:sp>
    </p:spTree>
    <p:extLst>
      <p:ext uri="{BB962C8B-B14F-4D97-AF65-F5344CB8AC3E}">
        <p14:creationId xmlns:p14="http://schemas.microsoft.com/office/powerpoint/2010/main" val="25325315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2203D0-EBBA-1B6A-ECA8-D38216349E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1092C50-DDB8-45DF-DD33-1FFECC0E63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873341-B16E-234D-D1CD-A6F1BC701D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10F6F6-52F1-4BDD-928D-84928DA9612C}" type="datetimeFigureOut">
              <a:rPr lang="en-GB" smtClean="0"/>
              <a:t>24/05/2023</a:t>
            </a:fld>
            <a:endParaRPr lang="en-GB"/>
          </a:p>
        </p:txBody>
      </p:sp>
      <p:sp>
        <p:nvSpPr>
          <p:cNvPr id="5" name="Footer Placeholder 4">
            <a:extLst>
              <a:ext uri="{FF2B5EF4-FFF2-40B4-BE49-F238E27FC236}">
                <a16:creationId xmlns:a16="http://schemas.microsoft.com/office/drawing/2014/main" id="{85E3E506-9346-03B2-BF2A-27BDEF44D5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15BF6CA-8846-54D7-282F-88A869D8F1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F2132C-8832-4EB1-97FC-35BD516CA2C9}" type="slidenum">
              <a:rPr lang="en-GB" smtClean="0"/>
              <a:t>‹#›</a:t>
            </a:fld>
            <a:endParaRPr lang="en-GB"/>
          </a:p>
        </p:txBody>
      </p:sp>
    </p:spTree>
    <p:extLst>
      <p:ext uri="{BB962C8B-B14F-4D97-AF65-F5344CB8AC3E}">
        <p14:creationId xmlns:p14="http://schemas.microsoft.com/office/powerpoint/2010/main" val="299935514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5205D5-9899-A166-96AC-C2DE91664C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537037B-FB2D-7D13-8B6F-132A08F64D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E662EA-B7EE-E2F2-1C40-B2FA44F790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A47241-72D1-41DA-A1F5-62F743661E55}" type="datetimeFigureOut">
              <a:rPr lang="en-GB" smtClean="0"/>
              <a:t>24/05/2023</a:t>
            </a:fld>
            <a:endParaRPr lang="en-GB"/>
          </a:p>
        </p:txBody>
      </p:sp>
      <p:sp>
        <p:nvSpPr>
          <p:cNvPr id="5" name="Footer Placeholder 4">
            <a:extLst>
              <a:ext uri="{FF2B5EF4-FFF2-40B4-BE49-F238E27FC236}">
                <a16:creationId xmlns:a16="http://schemas.microsoft.com/office/drawing/2014/main" id="{C4274802-488F-446C-6141-A5CBE9C4BC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AAD1C9E-92E9-5E27-277C-209368528F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BB470F-38B5-4B27-9B58-B7FB7DE4DED6}" type="slidenum">
              <a:rPr lang="en-GB" smtClean="0"/>
              <a:t>‹#›</a:t>
            </a:fld>
            <a:endParaRPr lang="en-GB"/>
          </a:p>
        </p:txBody>
      </p:sp>
    </p:spTree>
    <p:extLst>
      <p:ext uri="{BB962C8B-B14F-4D97-AF65-F5344CB8AC3E}">
        <p14:creationId xmlns:p14="http://schemas.microsoft.com/office/powerpoint/2010/main" val="190314862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BBD152-7BBF-4AF7-B492-B11F102BCB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684B255-9DF1-4E88-AC0A-A7F9A48561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AEAACC-985D-425A-9E6B-09A97D489F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F7EC3E-B6B0-49E2-B928-9EA43318526D}" type="datetime1">
              <a:rPr lang="en-GB" smtClean="0"/>
              <a:t>24/05/2023</a:t>
            </a:fld>
            <a:endParaRPr lang="en-GB"/>
          </a:p>
        </p:txBody>
      </p:sp>
      <p:sp>
        <p:nvSpPr>
          <p:cNvPr id="5" name="Footer Placeholder 4">
            <a:extLst>
              <a:ext uri="{FF2B5EF4-FFF2-40B4-BE49-F238E27FC236}">
                <a16:creationId xmlns:a16="http://schemas.microsoft.com/office/drawing/2014/main" id="{CA834C0B-3AD9-4ACF-A18D-3D1281B462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Pricing Strategies 70.7015</a:t>
            </a:r>
          </a:p>
        </p:txBody>
      </p:sp>
      <p:sp>
        <p:nvSpPr>
          <p:cNvPr id="6" name="Slide Number Placeholder 5">
            <a:extLst>
              <a:ext uri="{FF2B5EF4-FFF2-40B4-BE49-F238E27FC236}">
                <a16:creationId xmlns:a16="http://schemas.microsoft.com/office/drawing/2014/main" id="{3E967DE5-5A40-43F1-9A1B-E3AB4C9B15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8828D9-3E6A-477F-A491-AADAE3613DD2}" type="slidenum">
              <a:rPr lang="en-GB" smtClean="0"/>
              <a:t>‹#›</a:t>
            </a:fld>
            <a:endParaRPr lang="en-GB"/>
          </a:p>
        </p:txBody>
      </p:sp>
    </p:spTree>
    <p:extLst>
      <p:ext uri="{BB962C8B-B14F-4D97-AF65-F5344CB8AC3E}">
        <p14:creationId xmlns:p14="http://schemas.microsoft.com/office/powerpoint/2010/main" val="81444764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8.jpeg"/><Relationship Id="rId7" Type="http://schemas.microsoft.com/office/2007/relationships/hdphoto" Target="../media/hdphoto5.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0.png"/><Relationship Id="rId5" Type="http://schemas.microsoft.com/office/2007/relationships/hdphoto" Target="../media/hdphoto4.wdp"/><Relationship Id="rId4" Type="http://schemas.openxmlformats.org/officeDocument/2006/relationships/image" Target="../media/image29.png"/><Relationship Id="rId9" Type="http://schemas.microsoft.com/office/2007/relationships/hdphoto" Target="../media/hdphoto6.wdp"/></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7.xml"/><Relationship Id="rId6" Type="http://schemas.microsoft.com/office/2007/relationships/hdphoto" Target="../media/hdphoto8.wdp"/><Relationship Id="rId5" Type="http://schemas.openxmlformats.org/officeDocument/2006/relationships/image" Target="../media/image33.png"/><Relationship Id="rId4" Type="http://schemas.microsoft.com/office/2007/relationships/hdphoto" Target="../media/hdphoto7.wd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hyperlink" Target="file:///\\tools" TargetMode="External"/><Relationship Id="rId1" Type="http://schemas.openxmlformats.org/officeDocument/2006/relationships/slideLayout" Target="../slideLayouts/slideLayout19.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png"/><Relationship Id="rId4" Type="http://schemas.openxmlformats.org/officeDocument/2006/relationships/image" Target="../media/image8.png"/><Relationship Id="rId9"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9.xml"/><Relationship Id="rId6" Type="http://schemas.openxmlformats.org/officeDocument/2006/relationships/image" Target="../media/image1.pn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hyperlink" Target="file:///\\tools" TargetMode="External"/><Relationship Id="rId1" Type="http://schemas.openxmlformats.org/officeDocument/2006/relationships/slideLayout" Target="../slideLayouts/slideLayout19.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png"/><Relationship Id="rId4" Type="http://schemas.openxmlformats.org/officeDocument/2006/relationships/image" Target="../media/image8.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8" Type="http://schemas.openxmlformats.org/officeDocument/2006/relationships/image" Target="../media/image18.jpg"/><Relationship Id="rId3" Type="http://schemas.microsoft.com/office/2007/relationships/hdphoto" Target="../media/hdphoto2.wdp"/><Relationship Id="rId7" Type="http://schemas.openxmlformats.org/officeDocument/2006/relationships/image" Target="../media/image17.png"/><Relationship Id="rId12"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20.xml"/><Relationship Id="rId6" Type="http://schemas.openxmlformats.org/officeDocument/2006/relationships/image" Target="../media/image16.png"/><Relationship Id="rId11" Type="http://schemas.openxmlformats.org/officeDocument/2006/relationships/image" Target="../media/image20.png"/><Relationship Id="rId5" Type="http://schemas.openxmlformats.org/officeDocument/2006/relationships/image" Target="../media/image15.jpeg"/><Relationship Id="rId10" Type="http://schemas.microsoft.com/office/2007/relationships/hdphoto" Target="../media/hdphoto3.wdp"/><Relationship Id="rId4" Type="http://schemas.openxmlformats.org/officeDocument/2006/relationships/image" Target="../media/image14.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free-powerpoint-templates-design.com/"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6242F6-CA1E-42FB-BB1A-B13E71A7D987}"/>
              </a:ext>
            </a:extLst>
          </p:cNvPr>
          <p:cNvSpPr/>
          <p:nvPr/>
        </p:nvSpPr>
        <p:spPr>
          <a:xfrm>
            <a:off x="-2286" y="-13209"/>
            <a:ext cx="5763853" cy="6871209"/>
          </a:xfrm>
          <a:prstGeom prst="rect">
            <a:avLst/>
          </a:prstGeom>
          <a:solidFill>
            <a:srgbClr val="0091B5"/>
          </a:solidFill>
          <a:ln w="12700" cap="flat" cmpd="sng" algn="ctr">
            <a:noFill/>
            <a:prstDash val="solid"/>
            <a:miter lim="800000"/>
          </a:ln>
          <a:effectLst/>
        </p:spPr>
        <p:txBody>
          <a:bodyPr wrap="square" rtlCol="0" anchor="ctr"/>
          <a:lstStyle/>
          <a:p>
            <a:pPr algn="ctr" defTabSz="914217"/>
            <a:endParaRPr lang="en-GB" sz="1000" b="1" kern="0">
              <a:solidFill>
                <a:srgbClr val="FFFFFF"/>
              </a:solidFill>
              <a:latin typeface="Lato Light" panose="020F0502020204030203"/>
            </a:endParaRPr>
          </a:p>
        </p:txBody>
      </p:sp>
      <p:sp>
        <p:nvSpPr>
          <p:cNvPr id="13" name="TextBox 12">
            <a:extLst>
              <a:ext uri="{FF2B5EF4-FFF2-40B4-BE49-F238E27FC236}">
                <a16:creationId xmlns:a16="http://schemas.microsoft.com/office/drawing/2014/main" id="{E4F23697-1BEC-4F6B-A1E1-CF2064D07358}"/>
              </a:ext>
            </a:extLst>
          </p:cNvPr>
          <p:cNvSpPr txBox="1"/>
          <p:nvPr/>
        </p:nvSpPr>
        <p:spPr>
          <a:xfrm>
            <a:off x="9200304" y="6291348"/>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chemeClr val="bg1">
                    <a:lumMod val="50000"/>
                  </a:schemeClr>
                </a:solidFill>
                <a:effectLst/>
                <a:uLnTx/>
                <a:uFillTx/>
                <a:latin typeface="Lato Light" panose="020F0502020204030203"/>
              </a:rPr>
              <a:t>Hand built using experience &amp; insight </a:t>
            </a:r>
          </a:p>
        </p:txBody>
      </p:sp>
      <p:pic>
        <p:nvPicPr>
          <p:cNvPr id="14" name="Picture 13" descr="Logo&#10;&#10;Description automatically generated">
            <a:extLst>
              <a:ext uri="{FF2B5EF4-FFF2-40B4-BE49-F238E27FC236}">
                <a16:creationId xmlns:a16="http://schemas.microsoft.com/office/drawing/2014/main" id="{F4A6D227-4561-4949-BB83-BE740B69EA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
        <p:nvSpPr>
          <p:cNvPr id="15" name="TextBox 14">
            <a:extLst>
              <a:ext uri="{FF2B5EF4-FFF2-40B4-BE49-F238E27FC236}">
                <a16:creationId xmlns:a16="http://schemas.microsoft.com/office/drawing/2014/main" id="{50709A3E-8602-46AD-B797-5EAFDCDBDC85}"/>
              </a:ext>
            </a:extLst>
          </p:cNvPr>
          <p:cNvSpPr txBox="1"/>
          <p:nvPr/>
        </p:nvSpPr>
        <p:spPr>
          <a:xfrm>
            <a:off x="38808" y="2767171"/>
            <a:ext cx="5894773" cy="1200329"/>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Understanding Distribution.</a:t>
            </a:r>
          </a:p>
        </p:txBody>
      </p:sp>
      <p:sp>
        <p:nvSpPr>
          <p:cNvPr id="17" name="TextBox 16">
            <a:extLst>
              <a:ext uri="{FF2B5EF4-FFF2-40B4-BE49-F238E27FC236}">
                <a16:creationId xmlns:a16="http://schemas.microsoft.com/office/drawing/2014/main" id="{5E97F481-60A8-4455-BC7E-3C6E20C88789}"/>
              </a:ext>
            </a:extLst>
          </p:cNvPr>
          <p:cNvSpPr txBox="1"/>
          <p:nvPr/>
        </p:nvSpPr>
        <p:spPr>
          <a:xfrm>
            <a:off x="205311" y="3797928"/>
            <a:ext cx="5468645" cy="246221"/>
          </a:xfrm>
          <a:prstGeom prst="rect">
            <a:avLst/>
          </a:prstGeom>
          <a:noFill/>
        </p:spPr>
        <p:txBody>
          <a:bodyPr wrap="square">
            <a:spAutoFit/>
          </a:bodyPr>
          <a:lstStyle>
            <a:defPPr>
              <a:defRPr lang="en-US"/>
            </a:defPPr>
            <a:lvl1pPr>
              <a:defRPr b="0" i="0">
                <a:solidFill>
                  <a:srgbClr val="909399"/>
                </a:solidFill>
                <a:effectLst/>
                <a:latin typeface="Helvetica Neue"/>
              </a:defRPr>
            </a:lvl1pPr>
          </a:lstStyle>
          <a:p>
            <a:pPr algn="ctr"/>
            <a:r>
              <a:rPr lang="en-GB" sz="1000" dirty="0">
                <a:solidFill>
                  <a:schemeClr val="bg1"/>
                </a:solidFill>
                <a:latin typeface="Lato Light" panose="020F0502020204030203"/>
              </a:rPr>
              <a:t>Understand the context of distribution when discussing and measuring it. </a:t>
            </a:r>
          </a:p>
        </p:txBody>
      </p:sp>
      <p:pic>
        <p:nvPicPr>
          <p:cNvPr id="3" name="Picture 2">
            <a:extLst>
              <a:ext uri="{FF2B5EF4-FFF2-40B4-BE49-F238E27FC236}">
                <a16:creationId xmlns:a16="http://schemas.microsoft.com/office/drawing/2014/main" id="{252BD282-A7E9-49E5-848A-F5AAE93D4F21}"/>
              </a:ext>
            </a:extLst>
          </p:cNvPr>
          <p:cNvPicPr>
            <a:picLocks noChangeAspect="1"/>
          </p:cNvPicPr>
          <p:nvPr/>
        </p:nvPicPr>
        <p:blipFill rotWithShape="1">
          <a:blip r:embed="rId3"/>
          <a:srcRect l="9566" t="25083" r="10299" b="28577"/>
          <a:stretch/>
        </p:blipFill>
        <p:spPr>
          <a:xfrm>
            <a:off x="6729480" y="2796252"/>
            <a:ext cx="4378861" cy="1424334"/>
          </a:xfrm>
          <a:prstGeom prst="rect">
            <a:avLst/>
          </a:prstGeom>
        </p:spPr>
      </p:pic>
      <p:sp>
        <p:nvSpPr>
          <p:cNvPr id="2" name="Rectangle 1">
            <a:extLst>
              <a:ext uri="{FF2B5EF4-FFF2-40B4-BE49-F238E27FC236}">
                <a16:creationId xmlns:a16="http://schemas.microsoft.com/office/drawing/2014/main" id="{69E9DC1D-0D76-070D-AD40-8924E3141DC6}"/>
              </a:ext>
            </a:extLst>
          </p:cNvPr>
          <p:cNvSpPr/>
          <p:nvPr/>
        </p:nvSpPr>
        <p:spPr>
          <a:xfrm>
            <a:off x="0" y="5937662"/>
            <a:ext cx="5760000" cy="920338"/>
          </a:xfrm>
          <a:prstGeom prst="rect">
            <a:avLst/>
          </a:prstGeom>
          <a:solidFill>
            <a:srgbClr val="ED7D3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662E281F-183C-3291-2BCD-E6C8AA256EE3}"/>
              </a:ext>
            </a:extLst>
          </p:cNvPr>
          <p:cNvSpPr txBox="1"/>
          <p:nvPr/>
        </p:nvSpPr>
        <p:spPr>
          <a:xfrm>
            <a:off x="-4572" y="6136221"/>
            <a:ext cx="2534711" cy="523220"/>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Lato Light" panose="020F0502020204030203"/>
                <a:ea typeface="+mn-ea"/>
                <a:cs typeface="+mn-cs"/>
              </a:rPr>
              <a:t>UpskilPRO e Institute for Sales &amp; Marketing </a:t>
            </a:r>
          </a:p>
        </p:txBody>
      </p:sp>
      <p:grpSp>
        <p:nvGrpSpPr>
          <p:cNvPr id="6" name="Group 5">
            <a:extLst>
              <a:ext uri="{FF2B5EF4-FFF2-40B4-BE49-F238E27FC236}">
                <a16:creationId xmlns:a16="http://schemas.microsoft.com/office/drawing/2014/main" id="{1C26ABE2-44FC-4B2E-30D6-9B639D000B66}"/>
              </a:ext>
            </a:extLst>
          </p:cNvPr>
          <p:cNvGrpSpPr/>
          <p:nvPr/>
        </p:nvGrpSpPr>
        <p:grpSpPr>
          <a:xfrm>
            <a:off x="5230172" y="4230920"/>
            <a:ext cx="1055370" cy="1055370"/>
            <a:chOff x="7108613" y="4124330"/>
            <a:chExt cx="1055370" cy="1055370"/>
          </a:xfrm>
        </p:grpSpPr>
        <p:sp>
          <p:nvSpPr>
            <p:cNvPr id="7" name="Oval 6">
              <a:extLst>
                <a:ext uri="{FF2B5EF4-FFF2-40B4-BE49-F238E27FC236}">
                  <a16:creationId xmlns:a16="http://schemas.microsoft.com/office/drawing/2014/main" id="{02FA5253-5C88-B08E-EEEB-F9CB9BDD583A}"/>
                </a:ext>
              </a:extLst>
            </p:cNvPr>
            <p:cNvSpPr/>
            <p:nvPr/>
          </p:nvSpPr>
          <p:spPr>
            <a:xfrm>
              <a:off x="7108613" y="4124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8" name="Google Shape;104;p13">
              <a:extLst>
                <a:ext uri="{FF2B5EF4-FFF2-40B4-BE49-F238E27FC236}">
                  <a16:creationId xmlns:a16="http://schemas.microsoft.com/office/drawing/2014/main" id="{0D4FE76B-F202-15D4-9759-E4EF9AE06D7A}"/>
                </a:ext>
              </a:extLst>
            </p:cNvPr>
            <p:cNvSpPr/>
            <p:nvPr/>
          </p:nvSpPr>
          <p:spPr>
            <a:xfrm>
              <a:off x="7322078" y="4349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3795399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571602-61E1-4937-8E8B-D31FFF6767CA}"/>
              </a:ext>
            </a:extLst>
          </p:cNvPr>
          <p:cNvSpPr/>
          <p:nvPr/>
        </p:nvSpPr>
        <p:spPr>
          <a:xfrm rot="16200000">
            <a:off x="4590267" y="4691852"/>
            <a:ext cx="3198419" cy="50199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Lato Light"/>
                <a:ea typeface="+mn-ea"/>
                <a:cs typeface="+mn-cs"/>
              </a:rPr>
              <a:t>Numer</a:t>
            </a:r>
            <a:r>
              <a:rPr lang="en-GB" sz="1400" b="1" dirty="0" err="1">
                <a:solidFill>
                  <a:prstClr val="white"/>
                </a:solidFill>
                <a:latin typeface="Lato Light"/>
              </a:rPr>
              <a:t>ic</a:t>
            </a:r>
            <a:r>
              <a:rPr lang="en-GB" sz="1400" b="1" dirty="0">
                <a:solidFill>
                  <a:prstClr val="white"/>
                </a:solidFill>
                <a:latin typeface="Lato Light"/>
              </a:rPr>
              <a:t> Distribution </a:t>
            </a:r>
            <a:endParaRPr kumimoji="0" lang="id-ID" sz="1400" b="1" i="0" u="none" strike="noStrike" kern="1200" cap="none" spc="0" normalizeH="0" baseline="0" noProof="0" dirty="0">
              <a:ln>
                <a:noFill/>
              </a:ln>
              <a:solidFill>
                <a:prstClr val="white"/>
              </a:solidFill>
              <a:effectLst/>
              <a:uLnTx/>
              <a:uFillTx/>
              <a:latin typeface="Lato Light"/>
              <a:ea typeface="+mn-ea"/>
              <a:cs typeface="+mn-cs"/>
            </a:endParaRPr>
          </a:p>
        </p:txBody>
      </p:sp>
      <p:sp>
        <p:nvSpPr>
          <p:cNvPr id="8" name="Freeform 10">
            <a:extLst>
              <a:ext uri="{FF2B5EF4-FFF2-40B4-BE49-F238E27FC236}">
                <a16:creationId xmlns:a16="http://schemas.microsoft.com/office/drawing/2014/main" id="{B31115E0-75F5-452A-8F9C-69F5616B4073}"/>
              </a:ext>
            </a:extLst>
          </p:cNvPr>
          <p:cNvSpPr>
            <a:spLocks/>
          </p:cNvSpPr>
          <p:nvPr/>
        </p:nvSpPr>
        <p:spPr bwMode="auto">
          <a:xfrm>
            <a:off x="520591" y="1102180"/>
            <a:ext cx="11238471" cy="904239"/>
          </a:xfrm>
          <a:custGeom>
            <a:avLst/>
            <a:gdLst/>
            <a:ahLst/>
            <a:cxnLst>
              <a:cxn ang="0">
                <a:pos x="251" y="0"/>
              </a:cxn>
              <a:cxn ang="0">
                <a:pos x="501" y="388"/>
              </a:cxn>
              <a:cxn ang="0">
                <a:pos x="0" y="388"/>
              </a:cxn>
              <a:cxn ang="0">
                <a:pos x="251" y="0"/>
              </a:cxn>
            </a:cxnLst>
            <a:rect l="0" t="0" r="r" b="b"/>
            <a:pathLst>
              <a:path w="501" h="388">
                <a:moveTo>
                  <a:pt x="251" y="0"/>
                </a:moveTo>
                <a:lnTo>
                  <a:pt x="501" y="388"/>
                </a:lnTo>
                <a:lnTo>
                  <a:pt x="0" y="388"/>
                </a:lnTo>
                <a:lnTo>
                  <a:pt x="251" y="0"/>
                </a:lnTo>
                <a:close/>
              </a:path>
            </a:pathLst>
          </a:custGeom>
          <a:solidFill>
            <a:schemeClr val="accent1"/>
          </a:solidFill>
          <a:ln w="25400" cap="flat" cmpd="sng" algn="ctr">
            <a:noFill/>
            <a:prstDash val="solid"/>
          </a:ln>
          <a:effectLst/>
        </p:spPr>
        <p:txBody>
          <a:bodyPr bIns="228600" rtlCol="0" anchor="b"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Arial" pitchFamily="34" charset="0"/>
                <a:ea typeface="+mn-ea"/>
                <a:cs typeface="Arial" pitchFamily="34" charset="0"/>
              </a:rPr>
              <a:t>Strategic Context </a:t>
            </a:r>
          </a:p>
        </p:txBody>
      </p:sp>
      <p:sp>
        <p:nvSpPr>
          <p:cNvPr id="18" name="Rectangle 17">
            <a:extLst>
              <a:ext uri="{FF2B5EF4-FFF2-40B4-BE49-F238E27FC236}">
                <a16:creationId xmlns:a16="http://schemas.microsoft.com/office/drawing/2014/main" id="{CA020B37-6421-4039-A92D-745A1A18C802}"/>
              </a:ext>
            </a:extLst>
          </p:cNvPr>
          <p:cNvSpPr/>
          <p:nvPr/>
        </p:nvSpPr>
        <p:spPr>
          <a:xfrm>
            <a:off x="6494304" y="3337274"/>
            <a:ext cx="900000" cy="153785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solidFill>
                <a:effectLst/>
                <a:uLnTx/>
                <a:uFillTx/>
                <a:latin typeface="Lato Light"/>
                <a:ea typeface="+mn-ea"/>
                <a:cs typeface="+mn-cs"/>
              </a:rPr>
              <a:t>Volume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Lato Light"/>
              </a:rPr>
              <a:t>Units</a:t>
            </a:r>
            <a:endParaRPr kumimoji="0" lang="en-GB" sz="1200" b="0" i="0" u="none" strike="noStrike" kern="1200" cap="none" spc="0" normalizeH="0" baseline="0" noProof="0" dirty="0">
              <a:ln>
                <a:noFill/>
              </a:ln>
              <a:solidFill>
                <a:schemeClr val="tx1"/>
              </a:solidFill>
              <a:effectLst/>
              <a:uLnTx/>
              <a:uFillTx/>
              <a:latin typeface="Lato Light"/>
              <a:ea typeface="+mn-ea"/>
              <a:cs typeface="+mn-cs"/>
            </a:endParaRPr>
          </a:p>
        </p:txBody>
      </p:sp>
      <p:sp>
        <p:nvSpPr>
          <p:cNvPr id="19" name="TextBox 18">
            <a:extLst>
              <a:ext uri="{FF2B5EF4-FFF2-40B4-BE49-F238E27FC236}">
                <a16:creationId xmlns:a16="http://schemas.microsoft.com/office/drawing/2014/main" id="{F644AC7F-E423-4206-ABD1-840BF96E4C49}"/>
              </a:ext>
            </a:extLst>
          </p:cNvPr>
          <p:cNvSpPr txBox="1"/>
          <p:nvPr/>
        </p:nvSpPr>
        <p:spPr>
          <a:xfrm>
            <a:off x="9617577" y="2094894"/>
            <a:ext cx="126028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effectLst/>
                <a:uLnTx/>
                <a:uFillTx/>
                <a:latin typeface="Lato Light" panose="020F0502020204030203"/>
                <a:ea typeface="+mn-ea"/>
                <a:cs typeface="+mn-cs"/>
              </a:rPr>
              <a:t>Price Position </a:t>
            </a:r>
          </a:p>
        </p:txBody>
      </p:sp>
      <p:sp>
        <p:nvSpPr>
          <p:cNvPr id="21" name="Rectangle 20">
            <a:extLst>
              <a:ext uri="{FF2B5EF4-FFF2-40B4-BE49-F238E27FC236}">
                <a16:creationId xmlns:a16="http://schemas.microsoft.com/office/drawing/2014/main" id="{5BDB8B23-4D63-4BA9-A025-FDCC5DF414DD}"/>
              </a:ext>
            </a:extLst>
          </p:cNvPr>
          <p:cNvSpPr/>
          <p:nvPr/>
        </p:nvSpPr>
        <p:spPr>
          <a:xfrm>
            <a:off x="9007902" y="2910071"/>
            <a:ext cx="2761751" cy="37932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solidFill>
                <a:effectLst/>
                <a:uLnTx/>
                <a:uFillTx/>
                <a:latin typeface="Lato Light"/>
                <a:ea typeface="+mn-ea"/>
                <a:cs typeface="+mn-cs"/>
              </a:rPr>
              <a:t>Secondary Sale </a:t>
            </a:r>
          </a:p>
        </p:txBody>
      </p:sp>
      <p:cxnSp>
        <p:nvCxnSpPr>
          <p:cNvPr id="26" name="Straight Connector 25">
            <a:extLst>
              <a:ext uri="{FF2B5EF4-FFF2-40B4-BE49-F238E27FC236}">
                <a16:creationId xmlns:a16="http://schemas.microsoft.com/office/drawing/2014/main" id="{4CE7AF6B-7E34-4B01-8437-571FDB7873C0}"/>
              </a:ext>
            </a:extLst>
          </p:cNvPr>
          <p:cNvCxnSpPr>
            <a:cxnSpLocks/>
          </p:cNvCxnSpPr>
          <p:nvPr/>
        </p:nvCxnSpPr>
        <p:spPr>
          <a:xfrm flipH="1" flipV="1">
            <a:off x="1" y="6582361"/>
            <a:ext cx="12191999" cy="28996"/>
          </a:xfrm>
          <a:prstGeom prst="line">
            <a:avLst/>
          </a:prstGeom>
          <a:ln w="381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775EF6CC-A22C-48B9-9ACF-A1A084B1DE05}"/>
              </a:ext>
            </a:extLst>
          </p:cNvPr>
          <p:cNvSpPr/>
          <p:nvPr/>
        </p:nvSpPr>
        <p:spPr>
          <a:xfrm>
            <a:off x="9568187" y="5754895"/>
            <a:ext cx="1620000" cy="360000"/>
          </a:xfrm>
          <a:prstGeom prst="rect">
            <a:avLst/>
          </a:prstGeom>
          <a:solidFill>
            <a:srgbClr val="DB5000"/>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Duty Free</a:t>
            </a:r>
          </a:p>
        </p:txBody>
      </p:sp>
      <p:sp>
        <p:nvSpPr>
          <p:cNvPr id="39" name="Rectangle 38">
            <a:extLst>
              <a:ext uri="{FF2B5EF4-FFF2-40B4-BE49-F238E27FC236}">
                <a16:creationId xmlns:a16="http://schemas.microsoft.com/office/drawing/2014/main" id="{656A76FB-26D8-4D9C-806D-A55481F7FD11}"/>
              </a:ext>
            </a:extLst>
          </p:cNvPr>
          <p:cNvSpPr/>
          <p:nvPr/>
        </p:nvSpPr>
        <p:spPr>
          <a:xfrm>
            <a:off x="9575247" y="4132943"/>
            <a:ext cx="1620000" cy="360000"/>
          </a:xfrm>
          <a:prstGeom prst="rect">
            <a:avLst/>
          </a:prstGeom>
          <a:solidFill>
            <a:srgbClr val="DB5000"/>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Convenience</a:t>
            </a:r>
          </a:p>
        </p:txBody>
      </p:sp>
      <p:sp>
        <p:nvSpPr>
          <p:cNvPr id="40" name="Rectangle 39">
            <a:extLst>
              <a:ext uri="{FF2B5EF4-FFF2-40B4-BE49-F238E27FC236}">
                <a16:creationId xmlns:a16="http://schemas.microsoft.com/office/drawing/2014/main" id="{6D8B3C42-43D9-4D6E-BEE1-6CEE796F5362}"/>
              </a:ext>
            </a:extLst>
          </p:cNvPr>
          <p:cNvSpPr/>
          <p:nvPr/>
        </p:nvSpPr>
        <p:spPr>
          <a:xfrm>
            <a:off x="9578777" y="3727455"/>
            <a:ext cx="1620000" cy="360000"/>
          </a:xfrm>
          <a:prstGeom prst="rect">
            <a:avLst/>
          </a:prstGeom>
          <a:solidFill>
            <a:srgbClr val="DB5000"/>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Modern Trade</a:t>
            </a:r>
          </a:p>
        </p:txBody>
      </p:sp>
      <p:sp>
        <p:nvSpPr>
          <p:cNvPr id="41" name="Rectangle 40">
            <a:extLst>
              <a:ext uri="{FF2B5EF4-FFF2-40B4-BE49-F238E27FC236}">
                <a16:creationId xmlns:a16="http://schemas.microsoft.com/office/drawing/2014/main" id="{22D2DABD-3F08-4461-9DF6-FE2D95475F1F}"/>
              </a:ext>
            </a:extLst>
          </p:cNvPr>
          <p:cNvSpPr/>
          <p:nvPr/>
        </p:nvSpPr>
        <p:spPr>
          <a:xfrm>
            <a:off x="9580543" y="3321967"/>
            <a:ext cx="1620000" cy="360000"/>
          </a:xfrm>
          <a:prstGeom prst="rect">
            <a:avLst/>
          </a:prstGeom>
          <a:solidFill>
            <a:srgbClr val="DB5000"/>
          </a:solidFill>
          <a:ln w="12700" cap="flat" cmpd="sng" algn="ctr">
            <a:noFill/>
            <a:prstDash val="solid"/>
            <a:miter lim="800000"/>
          </a:ln>
          <a:effectLst/>
        </p:spPr>
        <p:txBody>
          <a:bodyPr wrap="square" rtlCol="0" anchor="ctr"/>
          <a:lstStyle/>
          <a:p>
            <a:pPr algn="ctr" defTabSz="914217"/>
            <a:r>
              <a:rPr lang="en-US" sz="1400" b="1" kern="0" dirty="0">
                <a:solidFill>
                  <a:srgbClr val="FFFFFF"/>
                </a:solidFill>
                <a:latin typeface="Lato Light" panose="020F0502020204030203"/>
              </a:rPr>
              <a:t>Online </a:t>
            </a:r>
          </a:p>
        </p:txBody>
      </p:sp>
      <p:sp>
        <p:nvSpPr>
          <p:cNvPr id="42" name="Rectangle 41">
            <a:extLst>
              <a:ext uri="{FF2B5EF4-FFF2-40B4-BE49-F238E27FC236}">
                <a16:creationId xmlns:a16="http://schemas.microsoft.com/office/drawing/2014/main" id="{C225B5CC-9145-4365-AB0F-D6020EB8ABCF}"/>
              </a:ext>
            </a:extLst>
          </p:cNvPr>
          <p:cNvSpPr/>
          <p:nvPr/>
        </p:nvSpPr>
        <p:spPr>
          <a:xfrm>
            <a:off x="9569952" y="4943919"/>
            <a:ext cx="1620000" cy="360000"/>
          </a:xfrm>
          <a:prstGeom prst="rect">
            <a:avLst/>
          </a:prstGeom>
          <a:solidFill>
            <a:srgbClr val="DB5000"/>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Manufacturers</a:t>
            </a:r>
          </a:p>
        </p:txBody>
      </p:sp>
      <p:sp>
        <p:nvSpPr>
          <p:cNvPr id="43" name="Rectangle 42">
            <a:extLst>
              <a:ext uri="{FF2B5EF4-FFF2-40B4-BE49-F238E27FC236}">
                <a16:creationId xmlns:a16="http://schemas.microsoft.com/office/drawing/2014/main" id="{2F84AE57-0B14-4064-8EB2-D0766546DF26}"/>
              </a:ext>
            </a:extLst>
          </p:cNvPr>
          <p:cNvSpPr/>
          <p:nvPr/>
        </p:nvSpPr>
        <p:spPr>
          <a:xfrm>
            <a:off x="9577012" y="5349407"/>
            <a:ext cx="1620000" cy="360000"/>
          </a:xfrm>
          <a:prstGeom prst="rect">
            <a:avLst/>
          </a:prstGeom>
          <a:solidFill>
            <a:srgbClr val="DB5000"/>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Add Value </a:t>
            </a:r>
          </a:p>
        </p:txBody>
      </p:sp>
      <p:sp>
        <p:nvSpPr>
          <p:cNvPr id="44" name="Rectangle 43">
            <a:extLst>
              <a:ext uri="{FF2B5EF4-FFF2-40B4-BE49-F238E27FC236}">
                <a16:creationId xmlns:a16="http://schemas.microsoft.com/office/drawing/2014/main" id="{51B6B4FF-7BDC-4939-A3F5-3DE13178048A}"/>
              </a:ext>
            </a:extLst>
          </p:cNvPr>
          <p:cNvSpPr/>
          <p:nvPr/>
        </p:nvSpPr>
        <p:spPr>
          <a:xfrm>
            <a:off x="9571717" y="4538431"/>
            <a:ext cx="1620000" cy="360000"/>
          </a:xfrm>
          <a:prstGeom prst="rect">
            <a:avLst/>
          </a:prstGeom>
          <a:solidFill>
            <a:srgbClr val="DB5000"/>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B2B</a:t>
            </a:r>
          </a:p>
        </p:txBody>
      </p:sp>
      <p:sp>
        <p:nvSpPr>
          <p:cNvPr id="45" name="Rectangle 44">
            <a:extLst>
              <a:ext uri="{FF2B5EF4-FFF2-40B4-BE49-F238E27FC236}">
                <a16:creationId xmlns:a16="http://schemas.microsoft.com/office/drawing/2014/main" id="{E74E4AA6-73AA-4CA1-AB38-2D07119E231E}"/>
              </a:ext>
            </a:extLst>
          </p:cNvPr>
          <p:cNvSpPr/>
          <p:nvPr/>
        </p:nvSpPr>
        <p:spPr>
          <a:xfrm>
            <a:off x="9573482" y="6160386"/>
            <a:ext cx="1620000" cy="360000"/>
          </a:xfrm>
          <a:prstGeom prst="rect">
            <a:avLst/>
          </a:prstGeom>
          <a:solidFill>
            <a:srgbClr val="DB5000"/>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Wholesale</a:t>
            </a:r>
          </a:p>
        </p:txBody>
      </p:sp>
      <p:sp>
        <p:nvSpPr>
          <p:cNvPr id="46" name="Rectangle 45">
            <a:extLst>
              <a:ext uri="{FF2B5EF4-FFF2-40B4-BE49-F238E27FC236}">
                <a16:creationId xmlns:a16="http://schemas.microsoft.com/office/drawing/2014/main" id="{79511E33-C1E6-4549-A228-99C19EF4D8EE}"/>
              </a:ext>
            </a:extLst>
          </p:cNvPr>
          <p:cNvSpPr/>
          <p:nvPr/>
        </p:nvSpPr>
        <p:spPr>
          <a:xfrm rot="16200000">
            <a:off x="6107679" y="4678904"/>
            <a:ext cx="3198419" cy="50199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Lato Light"/>
                <a:ea typeface="+mn-ea"/>
                <a:cs typeface="+mn-cs"/>
              </a:rPr>
              <a:t>Volume Weighted Distribution</a:t>
            </a:r>
            <a:endParaRPr kumimoji="0" lang="id-ID" sz="1400" b="1" i="0" u="none" strike="noStrike" kern="1200" cap="none" spc="0" normalizeH="0" baseline="0" noProof="0" dirty="0">
              <a:ln>
                <a:noFill/>
              </a:ln>
              <a:solidFill>
                <a:prstClr val="white"/>
              </a:solidFill>
              <a:effectLst/>
              <a:uLnTx/>
              <a:uFillTx/>
              <a:latin typeface="Lato Light"/>
              <a:ea typeface="+mn-ea"/>
              <a:cs typeface="+mn-cs"/>
            </a:endParaRPr>
          </a:p>
        </p:txBody>
      </p:sp>
      <p:sp>
        <p:nvSpPr>
          <p:cNvPr id="47" name="Rectangle 46">
            <a:extLst>
              <a:ext uri="{FF2B5EF4-FFF2-40B4-BE49-F238E27FC236}">
                <a16:creationId xmlns:a16="http://schemas.microsoft.com/office/drawing/2014/main" id="{AC6CEE7D-03A8-49EF-ABFA-7C7ED86325FD}"/>
              </a:ext>
            </a:extLst>
          </p:cNvPr>
          <p:cNvSpPr/>
          <p:nvPr/>
        </p:nvSpPr>
        <p:spPr>
          <a:xfrm>
            <a:off x="6498293" y="4947571"/>
            <a:ext cx="900000" cy="157281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solidFill>
                <a:effectLst/>
                <a:uLnTx/>
                <a:uFillTx/>
                <a:latin typeface="Lato Light"/>
                <a:ea typeface="+mn-ea"/>
                <a:cs typeface="+mn-cs"/>
              </a:rPr>
              <a:t>Value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Lato Light"/>
              </a:rPr>
              <a:t>US $</a:t>
            </a:r>
            <a:endParaRPr kumimoji="0" lang="en-GB" sz="1200" b="0" i="0" u="none" strike="noStrike" kern="1200" cap="none" spc="0" normalizeH="0" baseline="0" noProof="0" dirty="0">
              <a:ln>
                <a:noFill/>
              </a:ln>
              <a:solidFill>
                <a:schemeClr val="tx1"/>
              </a:solidFill>
              <a:effectLst/>
              <a:uLnTx/>
              <a:uFillTx/>
              <a:latin typeface="Lato Light"/>
              <a:ea typeface="+mn-ea"/>
              <a:cs typeface="+mn-cs"/>
            </a:endParaRPr>
          </a:p>
        </p:txBody>
      </p:sp>
      <p:sp>
        <p:nvSpPr>
          <p:cNvPr id="48" name="Rectangle 47">
            <a:extLst>
              <a:ext uri="{FF2B5EF4-FFF2-40B4-BE49-F238E27FC236}">
                <a16:creationId xmlns:a16="http://schemas.microsoft.com/office/drawing/2014/main" id="{3642B48F-C0EC-4C3D-AE9A-6D0734B2D0F1}"/>
              </a:ext>
            </a:extLst>
          </p:cNvPr>
          <p:cNvSpPr/>
          <p:nvPr/>
        </p:nvSpPr>
        <p:spPr>
          <a:xfrm>
            <a:off x="8029323" y="3321828"/>
            <a:ext cx="900000" cy="153785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solidFill>
                <a:effectLst/>
                <a:uLnTx/>
                <a:uFillTx/>
                <a:latin typeface="Lato Light"/>
                <a:ea typeface="+mn-ea"/>
                <a:cs typeface="+mn-cs"/>
              </a:rPr>
              <a:t>Market Share in Volume</a:t>
            </a:r>
          </a:p>
        </p:txBody>
      </p:sp>
      <p:sp>
        <p:nvSpPr>
          <p:cNvPr id="49" name="Rectangle 48">
            <a:extLst>
              <a:ext uri="{FF2B5EF4-FFF2-40B4-BE49-F238E27FC236}">
                <a16:creationId xmlns:a16="http://schemas.microsoft.com/office/drawing/2014/main" id="{DBF2E7C1-CD57-45BB-AFE5-B48E7013AC63}"/>
              </a:ext>
            </a:extLst>
          </p:cNvPr>
          <p:cNvSpPr/>
          <p:nvPr/>
        </p:nvSpPr>
        <p:spPr>
          <a:xfrm>
            <a:off x="8024415" y="4910818"/>
            <a:ext cx="900000" cy="159951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solidFill>
                <a:effectLst/>
                <a:uLnTx/>
                <a:uFillTx/>
                <a:latin typeface="Lato Light"/>
                <a:ea typeface="+mn-ea"/>
                <a:cs typeface="+mn-cs"/>
              </a:rPr>
              <a:t>Market Share in Value </a:t>
            </a:r>
          </a:p>
        </p:txBody>
      </p:sp>
      <p:sp>
        <p:nvSpPr>
          <p:cNvPr id="51" name="Rectangle 50">
            <a:extLst>
              <a:ext uri="{FF2B5EF4-FFF2-40B4-BE49-F238E27FC236}">
                <a16:creationId xmlns:a16="http://schemas.microsoft.com/office/drawing/2014/main" id="{847994F3-3CF0-47CE-BCB2-387189F4D89F}"/>
              </a:ext>
            </a:extLst>
          </p:cNvPr>
          <p:cNvSpPr/>
          <p:nvPr/>
        </p:nvSpPr>
        <p:spPr>
          <a:xfrm>
            <a:off x="4974663" y="3334573"/>
            <a:ext cx="900000" cy="1008000"/>
          </a:xfrm>
          <a:prstGeom prst="rect">
            <a:avLst/>
          </a:prstGeom>
          <a:solidFill>
            <a:srgbClr val="009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Lato Light"/>
                <a:ea typeface="+mn-ea"/>
                <a:cs typeface="+mn-cs"/>
              </a:rPr>
              <a:t>Sales </a:t>
            </a:r>
          </a:p>
        </p:txBody>
      </p:sp>
      <p:sp>
        <p:nvSpPr>
          <p:cNvPr id="52" name="Rectangle 51">
            <a:extLst>
              <a:ext uri="{FF2B5EF4-FFF2-40B4-BE49-F238E27FC236}">
                <a16:creationId xmlns:a16="http://schemas.microsoft.com/office/drawing/2014/main" id="{D1ABCBA0-FB9A-40DF-A652-8D03222F2175}"/>
              </a:ext>
            </a:extLst>
          </p:cNvPr>
          <p:cNvSpPr/>
          <p:nvPr/>
        </p:nvSpPr>
        <p:spPr>
          <a:xfrm>
            <a:off x="4974663" y="4424686"/>
            <a:ext cx="900000" cy="10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white"/>
                </a:solidFill>
                <a:effectLst/>
                <a:uLnTx/>
                <a:uFillTx/>
                <a:latin typeface="Lato Light"/>
                <a:ea typeface="+mn-ea"/>
                <a:cs typeface="+mn-cs"/>
              </a:rPr>
              <a:t>Consumer Marketing</a:t>
            </a:r>
          </a:p>
        </p:txBody>
      </p:sp>
      <p:sp>
        <p:nvSpPr>
          <p:cNvPr id="53" name="Rectangle 52">
            <a:extLst>
              <a:ext uri="{FF2B5EF4-FFF2-40B4-BE49-F238E27FC236}">
                <a16:creationId xmlns:a16="http://schemas.microsoft.com/office/drawing/2014/main" id="{4D8F1EA9-361B-4B3E-A351-640EF685133E}"/>
              </a:ext>
            </a:extLst>
          </p:cNvPr>
          <p:cNvSpPr/>
          <p:nvPr/>
        </p:nvSpPr>
        <p:spPr>
          <a:xfrm>
            <a:off x="4982532" y="5511222"/>
            <a:ext cx="900000" cy="10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chemeClr val="tx1"/>
                </a:solidFill>
                <a:effectLst/>
                <a:uLnTx/>
                <a:uFillTx/>
                <a:latin typeface="Lato Light"/>
                <a:ea typeface="+mn-ea"/>
                <a:cs typeface="+mn-cs"/>
              </a:rPr>
              <a:t>Customer/ Trade  Marketing</a:t>
            </a:r>
          </a:p>
        </p:txBody>
      </p:sp>
      <p:sp>
        <p:nvSpPr>
          <p:cNvPr id="54" name="Rectangle 53">
            <a:extLst>
              <a:ext uri="{FF2B5EF4-FFF2-40B4-BE49-F238E27FC236}">
                <a16:creationId xmlns:a16="http://schemas.microsoft.com/office/drawing/2014/main" id="{899D8FDE-DFD1-4C9B-8669-DAF8FEB9EDD5}"/>
              </a:ext>
            </a:extLst>
          </p:cNvPr>
          <p:cNvSpPr/>
          <p:nvPr/>
        </p:nvSpPr>
        <p:spPr>
          <a:xfrm rot="16200000">
            <a:off x="9919447" y="4675729"/>
            <a:ext cx="3198419" cy="50199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Lato Light"/>
                <a:ea typeface="+mn-ea"/>
                <a:cs typeface="+mn-cs"/>
              </a:rPr>
              <a:t>Consumer</a:t>
            </a:r>
            <a:endParaRPr kumimoji="0" lang="id-ID" sz="2800" b="1" i="0" u="none" strike="noStrike" kern="1200" cap="none" spc="0" normalizeH="0" baseline="0" noProof="0" dirty="0">
              <a:ln>
                <a:noFill/>
              </a:ln>
              <a:solidFill>
                <a:prstClr val="white"/>
              </a:solidFill>
              <a:effectLst/>
              <a:uLnTx/>
              <a:uFillTx/>
              <a:latin typeface="Lato Light"/>
              <a:ea typeface="+mn-ea"/>
              <a:cs typeface="+mn-cs"/>
            </a:endParaRPr>
          </a:p>
        </p:txBody>
      </p:sp>
      <p:sp>
        <p:nvSpPr>
          <p:cNvPr id="55" name="Rectangle 54">
            <a:extLst>
              <a:ext uri="{FF2B5EF4-FFF2-40B4-BE49-F238E27FC236}">
                <a16:creationId xmlns:a16="http://schemas.microsoft.com/office/drawing/2014/main" id="{D3451547-9D73-4B24-909D-D6BF531A1BD5}"/>
              </a:ext>
            </a:extLst>
          </p:cNvPr>
          <p:cNvSpPr/>
          <p:nvPr/>
        </p:nvSpPr>
        <p:spPr>
          <a:xfrm rot="16200000">
            <a:off x="7659689" y="4670782"/>
            <a:ext cx="3198419" cy="50199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Lato Light"/>
                <a:ea typeface="+mn-ea"/>
                <a:cs typeface="+mn-cs"/>
              </a:rPr>
              <a:t>Manufacturer / Distributor</a:t>
            </a:r>
            <a:endParaRPr kumimoji="0" lang="id-ID" sz="1400" b="1" i="0" u="none" strike="noStrike" kern="1200" cap="none" spc="0" normalizeH="0" baseline="0" noProof="0" dirty="0">
              <a:ln>
                <a:noFill/>
              </a:ln>
              <a:solidFill>
                <a:prstClr val="white"/>
              </a:solidFill>
              <a:effectLst/>
              <a:uLnTx/>
              <a:uFillTx/>
              <a:latin typeface="Lato Light"/>
              <a:ea typeface="+mn-ea"/>
              <a:cs typeface="+mn-cs"/>
            </a:endParaRPr>
          </a:p>
        </p:txBody>
      </p:sp>
      <p:sp>
        <p:nvSpPr>
          <p:cNvPr id="56" name="Rectangle 55">
            <a:extLst>
              <a:ext uri="{FF2B5EF4-FFF2-40B4-BE49-F238E27FC236}">
                <a16:creationId xmlns:a16="http://schemas.microsoft.com/office/drawing/2014/main" id="{2B3B901C-F1B2-4B48-810C-6B8A510471A2}"/>
              </a:ext>
            </a:extLst>
          </p:cNvPr>
          <p:cNvSpPr/>
          <p:nvPr/>
        </p:nvSpPr>
        <p:spPr>
          <a:xfrm>
            <a:off x="4982532" y="2895712"/>
            <a:ext cx="3946791" cy="37932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solidFill>
                <a:effectLst/>
                <a:uLnTx/>
                <a:uFillTx/>
                <a:latin typeface="Lato Light"/>
                <a:ea typeface="+mn-ea"/>
                <a:cs typeface="+mn-cs"/>
              </a:rPr>
              <a:t>Primary Sale </a:t>
            </a:r>
          </a:p>
        </p:txBody>
      </p:sp>
      <p:sp>
        <p:nvSpPr>
          <p:cNvPr id="57" name="Rectangle 56">
            <a:extLst>
              <a:ext uri="{FF2B5EF4-FFF2-40B4-BE49-F238E27FC236}">
                <a16:creationId xmlns:a16="http://schemas.microsoft.com/office/drawing/2014/main" id="{9997519A-82D6-4047-9514-DED6D53DB1E1}"/>
              </a:ext>
            </a:extLst>
          </p:cNvPr>
          <p:cNvSpPr/>
          <p:nvPr/>
        </p:nvSpPr>
        <p:spPr>
          <a:xfrm>
            <a:off x="520592" y="2891186"/>
            <a:ext cx="4404451" cy="37932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solidFill>
                <a:effectLst/>
                <a:uLnTx/>
                <a:uFillTx/>
                <a:latin typeface="Lato Light"/>
                <a:ea typeface="+mn-ea"/>
                <a:cs typeface="+mn-cs"/>
              </a:rPr>
              <a:t>Value Creation </a:t>
            </a:r>
          </a:p>
        </p:txBody>
      </p:sp>
      <p:sp>
        <p:nvSpPr>
          <p:cNvPr id="58" name="Rectangle 57">
            <a:extLst>
              <a:ext uri="{FF2B5EF4-FFF2-40B4-BE49-F238E27FC236}">
                <a16:creationId xmlns:a16="http://schemas.microsoft.com/office/drawing/2014/main" id="{4566261F-EBF2-41BA-8845-D5AB72A8E2EA}"/>
              </a:ext>
            </a:extLst>
          </p:cNvPr>
          <p:cNvSpPr/>
          <p:nvPr/>
        </p:nvSpPr>
        <p:spPr>
          <a:xfrm>
            <a:off x="8997311" y="2057555"/>
            <a:ext cx="2761751" cy="37932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solidFill>
                <a:effectLst/>
                <a:uLnTx/>
                <a:uFillTx/>
                <a:latin typeface="Lato Light"/>
                <a:ea typeface="+mn-ea"/>
                <a:cs typeface="+mn-cs"/>
              </a:rPr>
              <a:t>Customer Marketing</a:t>
            </a:r>
          </a:p>
        </p:txBody>
      </p:sp>
      <p:sp>
        <p:nvSpPr>
          <p:cNvPr id="59" name="Rectangle 58">
            <a:extLst>
              <a:ext uri="{FF2B5EF4-FFF2-40B4-BE49-F238E27FC236}">
                <a16:creationId xmlns:a16="http://schemas.microsoft.com/office/drawing/2014/main" id="{3390FA2B-06AC-4B71-AC67-954847FB6621}"/>
              </a:ext>
            </a:extLst>
          </p:cNvPr>
          <p:cNvSpPr/>
          <p:nvPr/>
        </p:nvSpPr>
        <p:spPr>
          <a:xfrm>
            <a:off x="4982532" y="2473063"/>
            <a:ext cx="6783590" cy="37932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solidFill>
                <a:effectLst/>
                <a:uLnTx/>
                <a:uFillTx/>
                <a:latin typeface="Lato Light"/>
                <a:ea typeface="+mn-ea"/>
                <a:cs typeface="+mn-cs"/>
              </a:rPr>
              <a:t>Consumer Marketing</a:t>
            </a:r>
          </a:p>
        </p:txBody>
      </p:sp>
      <p:sp>
        <p:nvSpPr>
          <p:cNvPr id="62" name="Rectangle 61">
            <a:extLst>
              <a:ext uri="{FF2B5EF4-FFF2-40B4-BE49-F238E27FC236}">
                <a16:creationId xmlns:a16="http://schemas.microsoft.com/office/drawing/2014/main" id="{BCA11455-F714-4EE0-A384-F66AB8841C70}"/>
              </a:ext>
            </a:extLst>
          </p:cNvPr>
          <p:cNvSpPr/>
          <p:nvPr/>
        </p:nvSpPr>
        <p:spPr>
          <a:xfrm>
            <a:off x="520591" y="2046288"/>
            <a:ext cx="8403825" cy="37932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solidFill>
                <a:effectLst/>
                <a:uLnTx/>
                <a:uFillTx/>
                <a:latin typeface="Lato Light"/>
                <a:ea typeface="+mn-ea"/>
                <a:cs typeface="+mn-cs"/>
              </a:rPr>
              <a:t>Executive Intent </a:t>
            </a:r>
          </a:p>
        </p:txBody>
      </p:sp>
      <p:sp>
        <p:nvSpPr>
          <p:cNvPr id="63" name="Rectangle 62">
            <a:extLst>
              <a:ext uri="{FF2B5EF4-FFF2-40B4-BE49-F238E27FC236}">
                <a16:creationId xmlns:a16="http://schemas.microsoft.com/office/drawing/2014/main" id="{E9A4F01E-803D-4E0D-8F30-53A7FD36E158}"/>
              </a:ext>
            </a:extLst>
          </p:cNvPr>
          <p:cNvSpPr/>
          <p:nvPr/>
        </p:nvSpPr>
        <p:spPr>
          <a:xfrm>
            <a:off x="520592" y="2461736"/>
            <a:ext cx="4404452" cy="37932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solidFill>
                <a:effectLst/>
                <a:uLnTx/>
                <a:uFillTx/>
                <a:latin typeface="Lato Light"/>
                <a:ea typeface="+mn-ea"/>
                <a:cs typeface="+mn-cs"/>
              </a:rPr>
              <a:t>Intellectual property</a:t>
            </a:r>
          </a:p>
        </p:txBody>
      </p:sp>
      <p:sp>
        <p:nvSpPr>
          <p:cNvPr id="64" name="Rounded Rectangle 10">
            <a:extLst>
              <a:ext uri="{FF2B5EF4-FFF2-40B4-BE49-F238E27FC236}">
                <a16:creationId xmlns:a16="http://schemas.microsoft.com/office/drawing/2014/main" id="{BB9D1F6B-CA7C-42B6-B063-E5CDF5AFFE4F}"/>
              </a:ext>
            </a:extLst>
          </p:cNvPr>
          <p:cNvSpPr/>
          <p:nvPr/>
        </p:nvSpPr>
        <p:spPr>
          <a:xfrm>
            <a:off x="508029" y="4792890"/>
            <a:ext cx="1128947" cy="1676189"/>
          </a:xfrm>
          <a:prstGeom prst="roundRect">
            <a:avLst>
              <a:gd name="adj" fmla="val 9314"/>
            </a:avLst>
          </a:prstGeom>
          <a:solidFill>
            <a:srgbClr val="0091B5"/>
          </a:solidFill>
          <a:ln w="12700" cap="flat" cmpd="sng" algn="ctr">
            <a:noFill/>
            <a:prstDash val="solid"/>
            <a:miter lim="800000"/>
          </a:ln>
          <a:effectLst/>
        </p:spPr>
        <p:txBody>
          <a:bodyPr vert="vert270" wrap="square" rtlCol="0" anchor="ctr"/>
          <a:lstStyle/>
          <a:p>
            <a:pPr algn="ctr" defTabSz="914217"/>
            <a:r>
              <a:rPr lang="en-US" sz="1400" b="1" kern="0">
                <a:solidFill>
                  <a:srgbClr val="FFFFFF"/>
                </a:solidFill>
                <a:latin typeface="Lato Light" panose="020F0502020204030203"/>
              </a:rPr>
              <a:t>Manufacturing </a:t>
            </a:r>
            <a:endParaRPr lang="en-US" sz="1400" b="1" kern="0" dirty="0">
              <a:solidFill>
                <a:srgbClr val="FFFFFF"/>
              </a:solidFill>
              <a:latin typeface="Lato Light" panose="020F0502020204030203"/>
            </a:endParaRPr>
          </a:p>
        </p:txBody>
      </p:sp>
      <p:sp>
        <p:nvSpPr>
          <p:cNvPr id="65" name="Rounded Rectangle 10">
            <a:extLst>
              <a:ext uri="{FF2B5EF4-FFF2-40B4-BE49-F238E27FC236}">
                <a16:creationId xmlns:a16="http://schemas.microsoft.com/office/drawing/2014/main" id="{7AE1C3F6-855D-4F35-B59C-8BE15BB11549}"/>
              </a:ext>
            </a:extLst>
          </p:cNvPr>
          <p:cNvSpPr/>
          <p:nvPr/>
        </p:nvSpPr>
        <p:spPr>
          <a:xfrm>
            <a:off x="2865785" y="3934896"/>
            <a:ext cx="1002300" cy="2541580"/>
          </a:xfrm>
          <a:prstGeom prst="roundRect">
            <a:avLst>
              <a:gd name="adj" fmla="val 9314"/>
            </a:avLst>
          </a:prstGeom>
          <a:solidFill>
            <a:srgbClr val="0091B5"/>
          </a:solidFill>
          <a:ln w="12700" cap="flat" cmpd="sng" algn="ctr">
            <a:noFill/>
            <a:prstDash val="solid"/>
            <a:miter lim="800000"/>
          </a:ln>
          <a:effectLst/>
        </p:spPr>
        <p:txBody>
          <a:bodyPr vert="vert270" wrap="square" rtlCol="0" anchor="ctr"/>
          <a:lstStyle/>
          <a:p>
            <a:pPr algn="ctr" defTabSz="914217"/>
            <a:r>
              <a:rPr lang="en-US" sz="1400" b="1" kern="0">
                <a:solidFill>
                  <a:srgbClr val="FFFFFF"/>
                </a:solidFill>
                <a:latin typeface="Lato Light" panose="020F0502020204030203"/>
              </a:rPr>
              <a:t>Distribution center</a:t>
            </a:r>
            <a:endParaRPr lang="en-US" sz="1400" b="1" kern="0" dirty="0">
              <a:solidFill>
                <a:srgbClr val="FFFFFF"/>
              </a:solidFill>
              <a:latin typeface="Lato Light" panose="020F0502020204030203"/>
            </a:endParaRPr>
          </a:p>
        </p:txBody>
      </p:sp>
      <p:sp>
        <p:nvSpPr>
          <p:cNvPr id="66" name="Rounded Rectangle 10">
            <a:extLst>
              <a:ext uri="{FF2B5EF4-FFF2-40B4-BE49-F238E27FC236}">
                <a16:creationId xmlns:a16="http://schemas.microsoft.com/office/drawing/2014/main" id="{D10D4039-4D57-40B5-A291-611E946A7F4A}"/>
              </a:ext>
            </a:extLst>
          </p:cNvPr>
          <p:cNvSpPr/>
          <p:nvPr/>
        </p:nvSpPr>
        <p:spPr>
          <a:xfrm>
            <a:off x="3916792" y="3398763"/>
            <a:ext cx="989284" cy="3086423"/>
          </a:xfrm>
          <a:prstGeom prst="roundRect">
            <a:avLst>
              <a:gd name="adj" fmla="val 9314"/>
            </a:avLst>
          </a:prstGeom>
          <a:solidFill>
            <a:srgbClr val="0091B5"/>
          </a:solidFill>
          <a:ln w="12700" cap="flat" cmpd="sng" algn="ctr">
            <a:noFill/>
            <a:prstDash val="solid"/>
            <a:miter lim="800000"/>
          </a:ln>
          <a:effectLst/>
        </p:spPr>
        <p:txBody>
          <a:bodyPr vert="vert270" wrap="square" rtlCol="0" anchor="ctr"/>
          <a:lstStyle/>
          <a:p>
            <a:pPr algn="ctr" defTabSz="914217"/>
            <a:r>
              <a:rPr lang="en-US" sz="1400" b="1" kern="0">
                <a:solidFill>
                  <a:srgbClr val="FFFFFF"/>
                </a:solidFill>
                <a:latin typeface="Lato Light" panose="020F0502020204030203"/>
              </a:rPr>
              <a:t>Transportation </a:t>
            </a:r>
            <a:endParaRPr lang="en-US" sz="1400" b="1" kern="0" dirty="0">
              <a:solidFill>
                <a:srgbClr val="FFFFFF"/>
              </a:solidFill>
              <a:latin typeface="Lato Light" panose="020F0502020204030203"/>
            </a:endParaRPr>
          </a:p>
        </p:txBody>
      </p:sp>
      <p:sp>
        <p:nvSpPr>
          <p:cNvPr id="67" name="Rounded Rectangle 10">
            <a:extLst>
              <a:ext uri="{FF2B5EF4-FFF2-40B4-BE49-F238E27FC236}">
                <a16:creationId xmlns:a16="http://schemas.microsoft.com/office/drawing/2014/main" id="{BF2FA705-8326-46AB-AAEB-E5DFACD462F6}"/>
              </a:ext>
            </a:extLst>
          </p:cNvPr>
          <p:cNvSpPr/>
          <p:nvPr/>
        </p:nvSpPr>
        <p:spPr>
          <a:xfrm>
            <a:off x="1672757" y="4420190"/>
            <a:ext cx="1128947" cy="2048889"/>
          </a:xfrm>
          <a:prstGeom prst="roundRect">
            <a:avLst>
              <a:gd name="adj" fmla="val 9314"/>
            </a:avLst>
          </a:prstGeom>
          <a:solidFill>
            <a:srgbClr val="0091B5"/>
          </a:solidFill>
          <a:ln w="12700" cap="flat" cmpd="sng" algn="ctr">
            <a:noFill/>
            <a:prstDash val="solid"/>
            <a:miter lim="800000"/>
          </a:ln>
          <a:effectLst/>
        </p:spPr>
        <p:txBody>
          <a:bodyPr vert="vert270" wrap="square" rtlCol="0" anchor="ctr"/>
          <a:lstStyle/>
          <a:p>
            <a:pPr algn="ctr" defTabSz="914217"/>
            <a:r>
              <a:rPr lang="en-US" sz="1400" b="1" kern="0" dirty="0">
                <a:solidFill>
                  <a:srgbClr val="FFFFFF"/>
                </a:solidFill>
                <a:latin typeface="Lato Light" panose="020F0502020204030203"/>
              </a:rPr>
              <a:t>Inland </a:t>
            </a:r>
            <a:r>
              <a:rPr lang="en-US" sz="1400" b="1" kern="0">
                <a:solidFill>
                  <a:srgbClr val="FFFFFF"/>
                </a:solidFill>
                <a:latin typeface="Lato Light" panose="020F0502020204030203"/>
              </a:rPr>
              <a:t>Transportation </a:t>
            </a:r>
            <a:endParaRPr lang="en-US" sz="1400" b="1" kern="0" dirty="0">
              <a:solidFill>
                <a:srgbClr val="FFFFFF"/>
              </a:solidFill>
              <a:latin typeface="Lato Light" panose="020F0502020204030203"/>
            </a:endParaRPr>
          </a:p>
        </p:txBody>
      </p:sp>
      <p:sp>
        <p:nvSpPr>
          <p:cNvPr id="68" name="TextBox 67">
            <a:extLst>
              <a:ext uri="{FF2B5EF4-FFF2-40B4-BE49-F238E27FC236}">
                <a16:creationId xmlns:a16="http://schemas.microsoft.com/office/drawing/2014/main" id="{B8675E60-FF41-4237-8234-556E094F678A}"/>
              </a:ext>
            </a:extLst>
          </p:cNvPr>
          <p:cNvSpPr txBox="1"/>
          <p:nvPr/>
        </p:nvSpPr>
        <p:spPr>
          <a:xfrm>
            <a:off x="94018" y="12410"/>
            <a:ext cx="5179318" cy="800219"/>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2A4A8B"/>
                </a:solidFill>
                <a:effectLst/>
                <a:uLnTx/>
                <a:uFillTx/>
                <a:latin typeface="Lato Light"/>
                <a:ea typeface="+mn-ea"/>
                <a:cs typeface="+mn-cs"/>
              </a:rPr>
              <a:t>Understanding Distribution </a:t>
            </a:r>
            <a:endParaRPr kumimoji="0" lang="en-US" sz="3600" b="1" i="0" u="none" strike="noStrike" kern="1200" cap="none" spc="0" normalizeH="0" baseline="0" noProof="0" dirty="0">
              <a:ln>
                <a:noFill/>
              </a:ln>
              <a:solidFill>
                <a:srgbClr val="2A4A8B"/>
              </a:solidFill>
              <a:effectLst/>
              <a:uLnTx/>
              <a:uFillTx/>
              <a:latin typeface="Lato Light"/>
              <a:ea typeface="+mn-ea"/>
              <a:cs typeface="+mn-cs"/>
            </a:endParaRP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50000"/>
                  </a:prstClr>
                </a:solidFill>
                <a:effectLst/>
                <a:uLnTx/>
                <a:uFillTx/>
                <a:latin typeface="Lato Light"/>
                <a:ea typeface="+mn-ea"/>
                <a:cs typeface="+mn-cs"/>
              </a:rPr>
              <a:t>Universal Distribution View  </a:t>
            </a:r>
            <a:endParaRPr kumimoji="0" lang="en-US" sz="14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pic>
        <p:nvPicPr>
          <p:cNvPr id="69" name="Picture 68" descr="Logo&#10;&#10;Description automatically generated">
            <a:extLst>
              <a:ext uri="{FF2B5EF4-FFF2-40B4-BE49-F238E27FC236}">
                <a16:creationId xmlns:a16="http://schemas.microsoft.com/office/drawing/2014/main" id="{BB40F425-F2FD-4A47-8AB2-CE570D6E46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pic>
        <p:nvPicPr>
          <p:cNvPr id="88" name="Picture 87">
            <a:extLst>
              <a:ext uri="{FF2B5EF4-FFF2-40B4-BE49-F238E27FC236}">
                <a16:creationId xmlns:a16="http://schemas.microsoft.com/office/drawing/2014/main" id="{EE15F09A-E987-4698-8D15-9D0EAF05CF92}"/>
              </a:ext>
            </a:extLst>
          </p:cNvPr>
          <p:cNvPicPr>
            <a:picLocks noChangeAspect="1"/>
          </p:cNvPicPr>
          <p:nvPr/>
        </p:nvPicPr>
        <p:blipFill>
          <a:blip r:embed="rId3"/>
          <a:stretch>
            <a:fillRect/>
          </a:stretch>
        </p:blipFill>
        <p:spPr>
          <a:xfrm>
            <a:off x="790257" y="4087455"/>
            <a:ext cx="635525" cy="635525"/>
          </a:xfrm>
          <a:prstGeom prst="rect">
            <a:avLst/>
          </a:prstGeom>
        </p:spPr>
      </p:pic>
      <p:pic>
        <p:nvPicPr>
          <p:cNvPr id="89" name="Picture 88">
            <a:extLst>
              <a:ext uri="{FF2B5EF4-FFF2-40B4-BE49-F238E27FC236}">
                <a16:creationId xmlns:a16="http://schemas.microsoft.com/office/drawing/2014/main" id="{09882788-E4F1-4E25-818F-617A85D11132}"/>
              </a:ext>
            </a:extLst>
          </p:cNvPr>
          <p:cNvPicPr>
            <a:picLocks noChangeAspect="1"/>
          </p:cNvPicPr>
          <p:nvPr/>
        </p:nvPicPr>
        <p:blipFill>
          <a:blip r:embed="rId4"/>
          <a:stretch>
            <a:fillRect/>
          </a:stretch>
        </p:blipFill>
        <p:spPr>
          <a:xfrm>
            <a:off x="1697729" y="3993001"/>
            <a:ext cx="1033672" cy="379329"/>
          </a:xfrm>
          <a:prstGeom prst="rect">
            <a:avLst/>
          </a:prstGeom>
        </p:spPr>
      </p:pic>
      <p:pic>
        <p:nvPicPr>
          <p:cNvPr id="90" name="Picture 89">
            <a:extLst>
              <a:ext uri="{FF2B5EF4-FFF2-40B4-BE49-F238E27FC236}">
                <a16:creationId xmlns:a16="http://schemas.microsoft.com/office/drawing/2014/main" id="{6167D323-34B5-4E2E-8647-497BB38047A8}"/>
              </a:ext>
            </a:extLst>
          </p:cNvPr>
          <p:cNvPicPr>
            <a:picLocks noChangeAspect="1"/>
          </p:cNvPicPr>
          <p:nvPr/>
        </p:nvPicPr>
        <p:blipFill>
          <a:blip r:embed="rId5"/>
          <a:stretch>
            <a:fillRect/>
          </a:stretch>
        </p:blipFill>
        <p:spPr>
          <a:xfrm>
            <a:off x="3010851" y="3458618"/>
            <a:ext cx="755386" cy="393436"/>
          </a:xfrm>
          <a:prstGeom prst="rect">
            <a:avLst/>
          </a:prstGeom>
        </p:spPr>
      </p:pic>
      <p:pic>
        <p:nvPicPr>
          <p:cNvPr id="92" name="Picture 91">
            <a:extLst>
              <a:ext uri="{FF2B5EF4-FFF2-40B4-BE49-F238E27FC236}">
                <a16:creationId xmlns:a16="http://schemas.microsoft.com/office/drawing/2014/main" id="{DC86935F-C807-4E5E-A2F0-79776A6CB856}"/>
              </a:ext>
            </a:extLst>
          </p:cNvPr>
          <p:cNvPicPr>
            <a:picLocks noChangeAspect="1"/>
          </p:cNvPicPr>
          <p:nvPr/>
        </p:nvPicPr>
        <p:blipFill>
          <a:blip r:embed="rId6"/>
          <a:stretch>
            <a:fillRect/>
          </a:stretch>
        </p:blipFill>
        <p:spPr>
          <a:xfrm>
            <a:off x="4007106" y="3535414"/>
            <a:ext cx="810838" cy="384081"/>
          </a:xfrm>
          <a:prstGeom prst="rect">
            <a:avLst/>
          </a:prstGeom>
        </p:spPr>
      </p:pic>
      <p:sp>
        <p:nvSpPr>
          <p:cNvPr id="2" name="Footer Placeholder 3">
            <a:extLst>
              <a:ext uri="{FF2B5EF4-FFF2-40B4-BE49-F238E27FC236}">
                <a16:creationId xmlns:a16="http://schemas.microsoft.com/office/drawing/2014/main" id="{EA9F86E3-DC7B-7616-76AA-EB34FD6AED2D}"/>
              </a:ext>
            </a:extLst>
          </p:cNvPr>
          <p:cNvSpPr>
            <a:spLocks noGrp="1"/>
          </p:cNvSpPr>
          <p:nvPr>
            <p:ph type="ftr" sz="quarter" idx="11"/>
          </p:nvPr>
        </p:nvSpPr>
        <p:spPr>
          <a:xfrm>
            <a:off x="4038600" y="6558481"/>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Tree>
    <p:extLst>
      <p:ext uri="{BB962C8B-B14F-4D97-AF65-F5344CB8AC3E}">
        <p14:creationId xmlns:p14="http://schemas.microsoft.com/office/powerpoint/2010/main" val="3442694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26B32B-9A0A-44B5-A373-55610CE36606}"/>
              </a:ext>
            </a:extLst>
          </p:cNvPr>
          <p:cNvSpPr/>
          <p:nvPr/>
        </p:nvSpPr>
        <p:spPr>
          <a:xfrm>
            <a:off x="817563" y="1724719"/>
            <a:ext cx="2306268" cy="360000"/>
          </a:xfrm>
          <a:prstGeom prst="rect">
            <a:avLst/>
          </a:prstGeom>
          <a:solidFill>
            <a:srgbClr val="0091B5"/>
          </a:solidFill>
          <a:ln w="12700" cap="flat" cmpd="sng" algn="ctr">
            <a:noFill/>
            <a:prstDash val="solid"/>
            <a:miter lim="800000"/>
          </a:ln>
          <a:effectLst/>
        </p:spPr>
        <p:txBody>
          <a:bodyPr wrap="square" rtlCol="0" anchor="ctr"/>
          <a:lstStyle/>
          <a:p>
            <a:pPr algn="ctr" defTabSz="914217"/>
            <a:r>
              <a:rPr lang="en-US" sz="1000" b="1" kern="0">
                <a:solidFill>
                  <a:srgbClr val="FFFFFF"/>
                </a:solidFill>
                <a:latin typeface="Lato Light" panose="020F0502020204030203"/>
              </a:rPr>
              <a:t>Brand </a:t>
            </a:r>
            <a:endParaRPr lang="en-US" sz="1000" b="1" kern="0" dirty="0">
              <a:solidFill>
                <a:srgbClr val="FFFFFF"/>
              </a:solidFill>
              <a:latin typeface="Lato Light" panose="020F0502020204030203"/>
            </a:endParaRPr>
          </a:p>
        </p:txBody>
      </p:sp>
      <p:sp>
        <p:nvSpPr>
          <p:cNvPr id="3" name="Rectangle 2">
            <a:extLst>
              <a:ext uri="{FF2B5EF4-FFF2-40B4-BE49-F238E27FC236}">
                <a16:creationId xmlns:a16="http://schemas.microsoft.com/office/drawing/2014/main" id="{CC0D168B-C75B-4AAB-9B0E-05813F904096}"/>
              </a:ext>
            </a:extLst>
          </p:cNvPr>
          <p:cNvSpPr/>
          <p:nvPr/>
        </p:nvSpPr>
        <p:spPr>
          <a:xfrm>
            <a:off x="1205417" y="2492536"/>
            <a:ext cx="1918414" cy="360000"/>
          </a:xfrm>
          <a:prstGeom prst="rect">
            <a:avLst/>
          </a:prstGeom>
          <a:solidFill>
            <a:srgbClr val="0091B5"/>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Subcategory </a:t>
            </a:r>
          </a:p>
        </p:txBody>
      </p:sp>
      <p:sp>
        <p:nvSpPr>
          <p:cNvPr id="4" name="Rectangle 3">
            <a:extLst>
              <a:ext uri="{FF2B5EF4-FFF2-40B4-BE49-F238E27FC236}">
                <a16:creationId xmlns:a16="http://schemas.microsoft.com/office/drawing/2014/main" id="{85B9EC25-3750-488B-AA1D-A3144B95AEE5}"/>
              </a:ext>
            </a:extLst>
          </p:cNvPr>
          <p:cNvSpPr/>
          <p:nvPr/>
        </p:nvSpPr>
        <p:spPr>
          <a:xfrm>
            <a:off x="1036741" y="2111666"/>
            <a:ext cx="2092799" cy="360000"/>
          </a:xfrm>
          <a:prstGeom prst="rect">
            <a:avLst/>
          </a:prstGeom>
          <a:solidFill>
            <a:srgbClr val="0091B5"/>
          </a:solidFill>
          <a:ln w="12700" cap="flat" cmpd="sng" algn="ctr">
            <a:noFill/>
            <a:prstDash val="solid"/>
            <a:miter lim="800000"/>
          </a:ln>
          <a:effectLst/>
        </p:spPr>
        <p:txBody>
          <a:bodyPr wrap="square" rtlCol="0" anchor="ctr"/>
          <a:lstStyle/>
          <a:p>
            <a:pPr algn="ctr" defTabSz="914217"/>
            <a:r>
              <a:rPr lang="en-US" sz="1000" b="1" kern="0">
                <a:solidFill>
                  <a:srgbClr val="FFFFFF"/>
                </a:solidFill>
                <a:latin typeface="Lato Light" panose="020F0502020204030203"/>
              </a:rPr>
              <a:t>Category </a:t>
            </a:r>
            <a:endParaRPr lang="en-US" sz="1000" b="1" kern="0" dirty="0">
              <a:solidFill>
                <a:srgbClr val="FFFFFF"/>
              </a:solidFill>
              <a:latin typeface="Lato Light" panose="020F0502020204030203"/>
            </a:endParaRPr>
          </a:p>
        </p:txBody>
      </p:sp>
      <p:sp>
        <p:nvSpPr>
          <p:cNvPr id="5" name="Rectangle 4">
            <a:extLst>
              <a:ext uri="{FF2B5EF4-FFF2-40B4-BE49-F238E27FC236}">
                <a16:creationId xmlns:a16="http://schemas.microsoft.com/office/drawing/2014/main" id="{8AEFC4F1-FE40-4C29-9FBD-66E33F1116BA}"/>
              </a:ext>
            </a:extLst>
          </p:cNvPr>
          <p:cNvSpPr/>
          <p:nvPr/>
        </p:nvSpPr>
        <p:spPr>
          <a:xfrm>
            <a:off x="814394" y="1326735"/>
            <a:ext cx="2306268" cy="360000"/>
          </a:xfrm>
          <a:prstGeom prst="rect">
            <a:avLst/>
          </a:prstGeom>
          <a:solidFill>
            <a:srgbClr val="DB5000"/>
          </a:solidFill>
          <a:ln w="12700" cap="flat" cmpd="sng" algn="ctr">
            <a:noFill/>
            <a:prstDash val="solid"/>
            <a:miter lim="800000"/>
          </a:ln>
          <a:effectLst/>
        </p:spPr>
        <p:txBody>
          <a:bodyPr wrap="square" rtlCol="0" anchor="ctr"/>
          <a:lstStyle/>
          <a:p>
            <a:pPr algn="ctr" defTabSz="914217"/>
            <a:r>
              <a:rPr lang="en-US" sz="1100" b="1" kern="0" dirty="0">
                <a:solidFill>
                  <a:srgbClr val="FFFFFF"/>
                </a:solidFill>
                <a:latin typeface="Lato Light" panose="020F0502020204030203"/>
              </a:rPr>
              <a:t>Brand Environment </a:t>
            </a:r>
          </a:p>
          <a:p>
            <a:pPr algn="ctr" defTabSz="914217"/>
            <a:r>
              <a:rPr lang="en-US" sz="1100" b="1" kern="0" dirty="0">
                <a:solidFill>
                  <a:srgbClr val="FFFFFF"/>
                </a:solidFill>
                <a:latin typeface="Lato Light" panose="020F0502020204030203"/>
              </a:rPr>
              <a:t>B2B – B2C </a:t>
            </a:r>
          </a:p>
        </p:txBody>
      </p:sp>
      <p:sp>
        <p:nvSpPr>
          <p:cNvPr id="6" name="Rectangle 5">
            <a:extLst>
              <a:ext uri="{FF2B5EF4-FFF2-40B4-BE49-F238E27FC236}">
                <a16:creationId xmlns:a16="http://schemas.microsoft.com/office/drawing/2014/main" id="{5B3B400A-10E2-438C-9E6A-2739C0275DF2}"/>
              </a:ext>
            </a:extLst>
          </p:cNvPr>
          <p:cNvSpPr/>
          <p:nvPr/>
        </p:nvSpPr>
        <p:spPr>
          <a:xfrm>
            <a:off x="1533890" y="2875286"/>
            <a:ext cx="1586771" cy="360000"/>
          </a:xfrm>
          <a:prstGeom prst="rect">
            <a:avLst/>
          </a:prstGeom>
          <a:solidFill>
            <a:srgbClr val="0091B5"/>
          </a:solidFill>
          <a:ln w="12700" cap="flat" cmpd="sng" algn="ctr">
            <a:noFill/>
            <a:prstDash val="solid"/>
            <a:miter lim="800000"/>
          </a:ln>
          <a:effectLst/>
        </p:spPr>
        <p:txBody>
          <a:bodyPr wrap="square" rtlCol="0" anchor="ctr"/>
          <a:lstStyle/>
          <a:p>
            <a:pPr algn="ctr" defTabSz="914217"/>
            <a:r>
              <a:rPr lang="en-US" sz="1000" b="1" kern="0">
                <a:solidFill>
                  <a:srgbClr val="FFFFFF"/>
                </a:solidFill>
                <a:latin typeface="Lato Light" panose="020F0502020204030203"/>
              </a:rPr>
              <a:t>SKU </a:t>
            </a:r>
            <a:endParaRPr lang="en-US" sz="1000" b="1" kern="0" dirty="0">
              <a:solidFill>
                <a:srgbClr val="FFFFFF"/>
              </a:solidFill>
              <a:latin typeface="Lato Light" panose="020F0502020204030203"/>
            </a:endParaRPr>
          </a:p>
        </p:txBody>
      </p:sp>
      <p:sp>
        <p:nvSpPr>
          <p:cNvPr id="12" name="Rectangle 11">
            <a:extLst>
              <a:ext uri="{FF2B5EF4-FFF2-40B4-BE49-F238E27FC236}">
                <a16:creationId xmlns:a16="http://schemas.microsoft.com/office/drawing/2014/main" id="{9CD6CA70-7EF5-44F2-BC9C-77B5A489F4C9}"/>
              </a:ext>
            </a:extLst>
          </p:cNvPr>
          <p:cNvSpPr/>
          <p:nvPr/>
        </p:nvSpPr>
        <p:spPr>
          <a:xfrm>
            <a:off x="3186211" y="1326735"/>
            <a:ext cx="1239399" cy="360000"/>
          </a:xfrm>
          <a:prstGeom prst="rect">
            <a:avLst/>
          </a:prstGeom>
          <a:solidFill>
            <a:srgbClr val="DB5000"/>
          </a:solidFill>
          <a:ln w="12700" cap="flat" cmpd="sng" algn="ctr">
            <a:noFill/>
            <a:prstDash val="solid"/>
            <a:miter lim="800000"/>
          </a:ln>
          <a:effectLst/>
        </p:spPr>
        <p:txBody>
          <a:bodyPr wrap="square" rtlCol="0" anchor="ctr"/>
          <a:lstStyle/>
          <a:p>
            <a:pPr algn="ctr" defTabSz="914217"/>
            <a:r>
              <a:rPr lang="en-US" sz="1100" b="1" kern="0" dirty="0">
                <a:solidFill>
                  <a:srgbClr val="FFFFFF"/>
                </a:solidFill>
                <a:latin typeface="Lato Light" panose="020F0502020204030203"/>
              </a:rPr>
              <a:t>Numeric Distribution</a:t>
            </a:r>
          </a:p>
        </p:txBody>
      </p:sp>
      <p:sp>
        <p:nvSpPr>
          <p:cNvPr id="13" name="Rectangle 12">
            <a:extLst>
              <a:ext uri="{FF2B5EF4-FFF2-40B4-BE49-F238E27FC236}">
                <a16:creationId xmlns:a16="http://schemas.microsoft.com/office/drawing/2014/main" id="{133F45EE-83C5-4D9C-9AB4-06CE033C293B}"/>
              </a:ext>
            </a:extLst>
          </p:cNvPr>
          <p:cNvSpPr/>
          <p:nvPr/>
        </p:nvSpPr>
        <p:spPr>
          <a:xfrm>
            <a:off x="4494466" y="1326735"/>
            <a:ext cx="1239399" cy="360000"/>
          </a:xfrm>
          <a:prstGeom prst="rect">
            <a:avLst/>
          </a:prstGeom>
          <a:solidFill>
            <a:srgbClr val="DB5000"/>
          </a:solidFill>
          <a:ln w="12700" cap="flat" cmpd="sng" algn="ctr">
            <a:noFill/>
            <a:prstDash val="solid"/>
            <a:miter lim="800000"/>
          </a:ln>
          <a:effectLst/>
        </p:spPr>
        <p:txBody>
          <a:bodyPr wrap="square" rtlCol="0" anchor="ctr"/>
          <a:lstStyle/>
          <a:p>
            <a:pPr algn="ctr" defTabSz="914217"/>
            <a:r>
              <a:rPr lang="en-US" sz="1100" b="1" kern="0" dirty="0">
                <a:solidFill>
                  <a:srgbClr val="FFFFFF"/>
                </a:solidFill>
                <a:latin typeface="Lato Light" panose="020F0502020204030203"/>
              </a:rPr>
              <a:t>Volume weighted Distribution</a:t>
            </a:r>
          </a:p>
        </p:txBody>
      </p:sp>
      <p:sp>
        <p:nvSpPr>
          <p:cNvPr id="14" name="Rectangle 13">
            <a:extLst>
              <a:ext uri="{FF2B5EF4-FFF2-40B4-BE49-F238E27FC236}">
                <a16:creationId xmlns:a16="http://schemas.microsoft.com/office/drawing/2014/main" id="{9337BBFE-DF32-4D95-B949-F3D809839E2D}"/>
              </a:ext>
            </a:extLst>
          </p:cNvPr>
          <p:cNvSpPr/>
          <p:nvPr/>
        </p:nvSpPr>
        <p:spPr>
          <a:xfrm>
            <a:off x="814394" y="3654293"/>
            <a:ext cx="2306268" cy="360000"/>
          </a:xfrm>
          <a:prstGeom prst="rect">
            <a:avLst/>
          </a:prstGeom>
          <a:solidFill>
            <a:srgbClr val="0091B5"/>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Country </a:t>
            </a:r>
          </a:p>
        </p:txBody>
      </p:sp>
      <p:sp>
        <p:nvSpPr>
          <p:cNvPr id="15" name="Rectangle 14">
            <a:extLst>
              <a:ext uri="{FF2B5EF4-FFF2-40B4-BE49-F238E27FC236}">
                <a16:creationId xmlns:a16="http://schemas.microsoft.com/office/drawing/2014/main" id="{E22A491C-1677-4812-944E-15DC05D3E24A}"/>
              </a:ext>
            </a:extLst>
          </p:cNvPr>
          <p:cNvSpPr/>
          <p:nvPr/>
        </p:nvSpPr>
        <p:spPr>
          <a:xfrm>
            <a:off x="1207957" y="4447357"/>
            <a:ext cx="1918414" cy="360000"/>
          </a:xfrm>
          <a:prstGeom prst="rect">
            <a:avLst/>
          </a:prstGeom>
          <a:solidFill>
            <a:srgbClr val="0091B5"/>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City </a:t>
            </a:r>
          </a:p>
        </p:txBody>
      </p:sp>
      <p:sp>
        <p:nvSpPr>
          <p:cNvPr id="16" name="Rectangle 15">
            <a:extLst>
              <a:ext uri="{FF2B5EF4-FFF2-40B4-BE49-F238E27FC236}">
                <a16:creationId xmlns:a16="http://schemas.microsoft.com/office/drawing/2014/main" id="{641E92F3-419E-427B-B95C-2C7A35EF9034}"/>
              </a:ext>
            </a:extLst>
          </p:cNvPr>
          <p:cNvSpPr/>
          <p:nvPr/>
        </p:nvSpPr>
        <p:spPr>
          <a:xfrm>
            <a:off x="1024693" y="4049805"/>
            <a:ext cx="2092799" cy="360000"/>
          </a:xfrm>
          <a:prstGeom prst="rect">
            <a:avLst/>
          </a:prstGeom>
          <a:solidFill>
            <a:srgbClr val="0091B5"/>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State </a:t>
            </a:r>
          </a:p>
        </p:txBody>
      </p:sp>
      <p:sp>
        <p:nvSpPr>
          <p:cNvPr id="17" name="Rectangle 16">
            <a:extLst>
              <a:ext uri="{FF2B5EF4-FFF2-40B4-BE49-F238E27FC236}">
                <a16:creationId xmlns:a16="http://schemas.microsoft.com/office/drawing/2014/main" id="{3900B791-5ECF-4505-B37E-3FCE6340E41A}"/>
              </a:ext>
            </a:extLst>
          </p:cNvPr>
          <p:cNvSpPr/>
          <p:nvPr/>
        </p:nvSpPr>
        <p:spPr>
          <a:xfrm>
            <a:off x="1539600" y="4835302"/>
            <a:ext cx="1586771" cy="360000"/>
          </a:xfrm>
          <a:prstGeom prst="rect">
            <a:avLst/>
          </a:prstGeom>
          <a:solidFill>
            <a:srgbClr val="0091B5"/>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Town</a:t>
            </a:r>
          </a:p>
        </p:txBody>
      </p:sp>
      <p:sp>
        <p:nvSpPr>
          <p:cNvPr id="18" name="Rectangle 17">
            <a:extLst>
              <a:ext uri="{FF2B5EF4-FFF2-40B4-BE49-F238E27FC236}">
                <a16:creationId xmlns:a16="http://schemas.microsoft.com/office/drawing/2014/main" id="{FB0C30D7-0B0B-4A71-9C9F-4BD253487204}"/>
              </a:ext>
            </a:extLst>
          </p:cNvPr>
          <p:cNvSpPr/>
          <p:nvPr/>
        </p:nvSpPr>
        <p:spPr>
          <a:xfrm>
            <a:off x="1679082" y="5215659"/>
            <a:ext cx="1438410" cy="360000"/>
          </a:xfrm>
          <a:prstGeom prst="rect">
            <a:avLst/>
          </a:prstGeom>
          <a:solidFill>
            <a:srgbClr val="0091B5"/>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Village </a:t>
            </a:r>
          </a:p>
        </p:txBody>
      </p:sp>
      <p:sp>
        <p:nvSpPr>
          <p:cNvPr id="19" name="Rectangle 18">
            <a:extLst>
              <a:ext uri="{FF2B5EF4-FFF2-40B4-BE49-F238E27FC236}">
                <a16:creationId xmlns:a16="http://schemas.microsoft.com/office/drawing/2014/main" id="{5F45233A-84A9-4116-B8EE-DA3B729062B0}"/>
              </a:ext>
            </a:extLst>
          </p:cNvPr>
          <p:cNvSpPr/>
          <p:nvPr/>
        </p:nvSpPr>
        <p:spPr>
          <a:xfrm>
            <a:off x="814394" y="3286185"/>
            <a:ext cx="2303098" cy="348480"/>
          </a:xfrm>
          <a:prstGeom prst="rect">
            <a:avLst/>
          </a:prstGeom>
          <a:solidFill>
            <a:srgbClr val="DB5000"/>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Geography Perspective </a:t>
            </a:r>
          </a:p>
        </p:txBody>
      </p:sp>
      <p:sp>
        <p:nvSpPr>
          <p:cNvPr id="20" name="Rectangle 19">
            <a:extLst>
              <a:ext uri="{FF2B5EF4-FFF2-40B4-BE49-F238E27FC236}">
                <a16:creationId xmlns:a16="http://schemas.microsoft.com/office/drawing/2014/main" id="{B83C66E7-E9F2-410B-A68F-91319A5C2EF1}"/>
              </a:ext>
            </a:extLst>
          </p:cNvPr>
          <p:cNvSpPr/>
          <p:nvPr/>
        </p:nvSpPr>
        <p:spPr>
          <a:xfrm>
            <a:off x="6641878" y="1703438"/>
            <a:ext cx="2306268" cy="360000"/>
          </a:xfrm>
          <a:prstGeom prst="rect">
            <a:avLst/>
          </a:prstGeom>
          <a:solidFill>
            <a:srgbClr val="0091B5"/>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Retail Chain </a:t>
            </a:r>
          </a:p>
        </p:txBody>
      </p:sp>
      <p:sp>
        <p:nvSpPr>
          <p:cNvPr id="21" name="Rectangle 20">
            <a:extLst>
              <a:ext uri="{FF2B5EF4-FFF2-40B4-BE49-F238E27FC236}">
                <a16:creationId xmlns:a16="http://schemas.microsoft.com/office/drawing/2014/main" id="{A840F27D-236F-45DD-BD70-A83B5E666DE8}"/>
              </a:ext>
            </a:extLst>
          </p:cNvPr>
          <p:cNvSpPr/>
          <p:nvPr/>
        </p:nvSpPr>
        <p:spPr>
          <a:xfrm>
            <a:off x="7026562" y="2469872"/>
            <a:ext cx="1918414" cy="360000"/>
          </a:xfrm>
          <a:prstGeom prst="rect">
            <a:avLst/>
          </a:prstGeom>
          <a:solidFill>
            <a:srgbClr val="0091B5"/>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Category </a:t>
            </a:r>
          </a:p>
        </p:txBody>
      </p:sp>
      <p:sp>
        <p:nvSpPr>
          <p:cNvPr id="22" name="Rectangle 21">
            <a:extLst>
              <a:ext uri="{FF2B5EF4-FFF2-40B4-BE49-F238E27FC236}">
                <a16:creationId xmlns:a16="http://schemas.microsoft.com/office/drawing/2014/main" id="{20D72C40-C002-4340-98CB-8CBE4D9FB099}"/>
              </a:ext>
            </a:extLst>
          </p:cNvPr>
          <p:cNvSpPr/>
          <p:nvPr/>
        </p:nvSpPr>
        <p:spPr>
          <a:xfrm>
            <a:off x="6855347" y="2091542"/>
            <a:ext cx="2092799" cy="360000"/>
          </a:xfrm>
          <a:prstGeom prst="rect">
            <a:avLst/>
          </a:prstGeom>
          <a:solidFill>
            <a:srgbClr val="0091B5"/>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Retail Outlet </a:t>
            </a:r>
          </a:p>
        </p:txBody>
      </p:sp>
      <p:sp>
        <p:nvSpPr>
          <p:cNvPr id="23" name="Rectangle 22">
            <a:extLst>
              <a:ext uri="{FF2B5EF4-FFF2-40B4-BE49-F238E27FC236}">
                <a16:creationId xmlns:a16="http://schemas.microsoft.com/office/drawing/2014/main" id="{512DB01B-B4AB-455E-9757-085815BACA68}"/>
              </a:ext>
            </a:extLst>
          </p:cNvPr>
          <p:cNvSpPr/>
          <p:nvPr/>
        </p:nvSpPr>
        <p:spPr>
          <a:xfrm>
            <a:off x="7358205" y="2853772"/>
            <a:ext cx="1586771" cy="360000"/>
          </a:xfrm>
          <a:prstGeom prst="rect">
            <a:avLst/>
          </a:prstGeom>
          <a:solidFill>
            <a:srgbClr val="0091B5"/>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Subcategory </a:t>
            </a:r>
          </a:p>
        </p:txBody>
      </p:sp>
      <p:sp>
        <p:nvSpPr>
          <p:cNvPr id="24" name="Rectangle 23">
            <a:extLst>
              <a:ext uri="{FF2B5EF4-FFF2-40B4-BE49-F238E27FC236}">
                <a16:creationId xmlns:a16="http://schemas.microsoft.com/office/drawing/2014/main" id="{989E846B-39AE-49D2-B6A0-4B45A7886508}"/>
              </a:ext>
            </a:extLst>
          </p:cNvPr>
          <p:cNvSpPr/>
          <p:nvPr/>
        </p:nvSpPr>
        <p:spPr>
          <a:xfrm>
            <a:off x="6641878" y="1318705"/>
            <a:ext cx="2303098" cy="348480"/>
          </a:xfrm>
          <a:prstGeom prst="rect">
            <a:avLst/>
          </a:prstGeom>
          <a:solidFill>
            <a:srgbClr val="DB5000"/>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Retail Perspective </a:t>
            </a:r>
          </a:p>
        </p:txBody>
      </p:sp>
      <p:sp>
        <p:nvSpPr>
          <p:cNvPr id="25" name="Rectangle 24">
            <a:extLst>
              <a:ext uri="{FF2B5EF4-FFF2-40B4-BE49-F238E27FC236}">
                <a16:creationId xmlns:a16="http://schemas.microsoft.com/office/drawing/2014/main" id="{9AB6FDB6-C53A-4DD3-B72C-1AAC74602746}"/>
              </a:ext>
            </a:extLst>
          </p:cNvPr>
          <p:cNvSpPr/>
          <p:nvPr/>
        </p:nvSpPr>
        <p:spPr>
          <a:xfrm>
            <a:off x="6642421" y="3648700"/>
            <a:ext cx="2306268" cy="360000"/>
          </a:xfrm>
          <a:prstGeom prst="rect">
            <a:avLst/>
          </a:prstGeom>
          <a:solidFill>
            <a:srgbClr val="0091B5"/>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Wholesale</a:t>
            </a:r>
          </a:p>
        </p:txBody>
      </p:sp>
      <p:sp>
        <p:nvSpPr>
          <p:cNvPr id="26" name="Rectangle 25">
            <a:extLst>
              <a:ext uri="{FF2B5EF4-FFF2-40B4-BE49-F238E27FC236}">
                <a16:creationId xmlns:a16="http://schemas.microsoft.com/office/drawing/2014/main" id="{58DB372A-A151-416A-9990-D4BA788A86EB}"/>
              </a:ext>
            </a:extLst>
          </p:cNvPr>
          <p:cNvSpPr/>
          <p:nvPr/>
        </p:nvSpPr>
        <p:spPr>
          <a:xfrm>
            <a:off x="7026562" y="4415134"/>
            <a:ext cx="1918414" cy="360000"/>
          </a:xfrm>
          <a:prstGeom prst="rect">
            <a:avLst/>
          </a:prstGeom>
          <a:solidFill>
            <a:srgbClr val="0091B5"/>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Specialist Wholesale</a:t>
            </a:r>
          </a:p>
        </p:txBody>
      </p:sp>
      <p:sp>
        <p:nvSpPr>
          <p:cNvPr id="27" name="Rectangle 26">
            <a:extLst>
              <a:ext uri="{FF2B5EF4-FFF2-40B4-BE49-F238E27FC236}">
                <a16:creationId xmlns:a16="http://schemas.microsoft.com/office/drawing/2014/main" id="{D9196F85-AE2B-4DDF-A866-E018A00FA8BE}"/>
              </a:ext>
            </a:extLst>
          </p:cNvPr>
          <p:cNvSpPr/>
          <p:nvPr/>
        </p:nvSpPr>
        <p:spPr>
          <a:xfrm>
            <a:off x="6855890" y="4036804"/>
            <a:ext cx="2092799" cy="360000"/>
          </a:xfrm>
          <a:prstGeom prst="rect">
            <a:avLst/>
          </a:prstGeom>
          <a:solidFill>
            <a:srgbClr val="0091B5"/>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Cash &amp; Carry </a:t>
            </a:r>
          </a:p>
        </p:txBody>
      </p:sp>
      <p:sp>
        <p:nvSpPr>
          <p:cNvPr id="28" name="Rectangle 27">
            <a:extLst>
              <a:ext uri="{FF2B5EF4-FFF2-40B4-BE49-F238E27FC236}">
                <a16:creationId xmlns:a16="http://schemas.microsoft.com/office/drawing/2014/main" id="{EA352960-F445-46CC-8901-0AA99143FC45}"/>
              </a:ext>
            </a:extLst>
          </p:cNvPr>
          <p:cNvSpPr/>
          <p:nvPr/>
        </p:nvSpPr>
        <p:spPr>
          <a:xfrm>
            <a:off x="7358205" y="4807357"/>
            <a:ext cx="1586771" cy="360000"/>
          </a:xfrm>
          <a:prstGeom prst="rect">
            <a:avLst/>
          </a:prstGeom>
          <a:solidFill>
            <a:srgbClr val="0091B5"/>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Agents and Brokers  </a:t>
            </a:r>
          </a:p>
        </p:txBody>
      </p:sp>
      <p:sp>
        <p:nvSpPr>
          <p:cNvPr id="29" name="Rectangle 28">
            <a:extLst>
              <a:ext uri="{FF2B5EF4-FFF2-40B4-BE49-F238E27FC236}">
                <a16:creationId xmlns:a16="http://schemas.microsoft.com/office/drawing/2014/main" id="{C3E3ECC3-9598-4F9E-8D08-873DB7C2E8C1}"/>
              </a:ext>
            </a:extLst>
          </p:cNvPr>
          <p:cNvSpPr/>
          <p:nvPr/>
        </p:nvSpPr>
        <p:spPr>
          <a:xfrm>
            <a:off x="6641878" y="3251248"/>
            <a:ext cx="2303098" cy="360000"/>
          </a:xfrm>
          <a:prstGeom prst="rect">
            <a:avLst/>
          </a:prstGeom>
          <a:solidFill>
            <a:srgbClr val="DB5000"/>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Wholesale  Perspective </a:t>
            </a:r>
          </a:p>
        </p:txBody>
      </p:sp>
      <p:sp>
        <p:nvSpPr>
          <p:cNvPr id="32" name="Rectangle 31">
            <a:extLst>
              <a:ext uri="{FF2B5EF4-FFF2-40B4-BE49-F238E27FC236}">
                <a16:creationId xmlns:a16="http://schemas.microsoft.com/office/drawing/2014/main" id="{071F6DF7-A653-449F-814F-7228175F3562}"/>
              </a:ext>
            </a:extLst>
          </p:cNvPr>
          <p:cNvSpPr/>
          <p:nvPr/>
        </p:nvSpPr>
        <p:spPr>
          <a:xfrm>
            <a:off x="3199434" y="1724719"/>
            <a:ext cx="1239399" cy="14819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6445DB1A-9224-4B57-B824-AC19A322F3B0}"/>
              </a:ext>
            </a:extLst>
          </p:cNvPr>
          <p:cNvSpPr/>
          <p:nvPr/>
        </p:nvSpPr>
        <p:spPr>
          <a:xfrm>
            <a:off x="4497908" y="1724719"/>
            <a:ext cx="1239399" cy="14819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1AC8BD96-FD09-4F54-BBF2-922A57558877}"/>
              </a:ext>
            </a:extLst>
          </p:cNvPr>
          <p:cNvSpPr/>
          <p:nvPr/>
        </p:nvSpPr>
        <p:spPr>
          <a:xfrm>
            <a:off x="3170895" y="3275782"/>
            <a:ext cx="1239399" cy="360000"/>
          </a:xfrm>
          <a:prstGeom prst="rect">
            <a:avLst/>
          </a:prstGeom>
          <a:solidFill>
            <a:srgbClr val="DB5000"/>
          </a:solidFill>
          <a:ln w="12700" cap="flat" cmpd="sng" algn="ctr">
            <a:noFill/>
            <a:prstDash val="solid"/>
            <a:miter lim="800000"/>
          </a:ln>
          <a:effectLst/>
        </p:spPr>
        <p:txBody>
          <a:bodyPr wrap="square" rtlCol="0" anchor="ctr"/>
          <a:lstStyle/>
          <a:p>
            <a:pPr algn="ctr" defTabSz="914217"/>
            <a:r>
              <a:rPr lang="en-US" sz="1100" b="1" kern="0" dirty="0">
                <a:solidFill>
                  <a:srgbClr val="FFFFFF"/>
                </a:solidFill>
                <a:latin typeface="Lato Light" panose="020F0502020204030203"/>
              </a:rPr>
              <a:t>Numeric Distribution</a:t>
            </a:r>
          </a:p>
        </p:txBody>
      </p:sp>
      <p:sp>
        <p:nvSpPr>
          <p:cNvPr id="35" name="Rectangle 34">
            <a:extLst>
              <a:ext uri="{FF2B5EF4-FFF2-40B4-BE49-F238E27FC236}">
                <a16:creationId xmlns:a16="http://schemas.microsoft.com/office/drawing/2014/main" id="{6FD1BB61-88B1-4650-8A9F-1E94103EAD6A}"/>
              </a:ext>
            </a:extLst>
          </p:cNvPr>
          <p:cNvSpPr/>
          <p:nvPr/>
        </p:nvSpPr>
        <p:spPr>
          <a:xfrm>
            <a:off x="4488028" y="3275782"/>
            <a:ext cx="1239399" cy="360000"/>
          </a:xfrm>
          <a:prstGeom prst="rect">
            <a:avLst/>
          </a:prstGeom>
          <a:solidFill>
            <a:srgbClr val="DB5000"/>
          </a:solidFill>
          <a:ln w="12700" cap="flat" cmpd="sng" algn="ctr">
            <a:noFill/>
            <a:prstDash val="solid"/>
            <a:miter lim="800000"/>
          </a:ln>
          <a:effectLst/>
        </p:spPr>
        <p:txBody>
          <a:bodyPr wrap="square" rtlCol="0" anchor="ctr"/>
          <a:lstStyle/>
          <a:p>
            <a:pPr algn="ctr" defTabSz="914217"/>
            <a:r>
              <a:rPr lang="en-US" sz="1100" b="1" kern="0" dirty="0">
                <a:solidFill>
                  <a:srgbClr val="FFFFFF"/>
                </a:solidFill>
                <a:latin typeface="Lato Light" panose="020F0502020204030203"/>
              </a:rPr>
              <a:t>Volume weighted Distribution</a:t>
            </a:r>
          </a:p>
        </p:txBody>
      </p:sp>
      <p:sp>
        <p:nvSpPr>
          <p:cNvPr id="36" name="Rectangle 35">
            <a:extLst>
              <a:ext uri="{FF2B5EF4-FFF2-40B4-BE49-F238E27FC236}">
                <a16:creationId xmlns:a16="http://schemas.microsoft.com/office/drawing/2014/main" id="{0A91AF63-6EF4-4D82-8927-1292D4C35A6E}"/>
              </a:ext>
            </a:extLst>
          </p:cNvPr>
          <p:cNvSpPr/>
          <p:nvPr/>
        </p:nvSpPr>
        <p:spPr>
          <a:xfrm>
            <a:off x="3175240" y="3673765"/>
            <a:ext cx="1239399" cy="190189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2A0AF318-C27F-451F-9D59-B89781F176F7}"/>
              </a:ext>
            </a:extLst>
          </p:cNvPr>
          <p:cNvSpPr/>
          <p:nvPr/>
        </p:nvSpPr>
        <p:spPr>
          <a:xfrm>
            <a:off x="4482592" y="3673766"/>
            <a:ext cx="1239399" cy="190189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256A2CFE-F14A-4CC6-8DB1-10848558343B}"/>
              </a:ext>
            </a:extLst>
          </p:cNvPr>
          <p:cNvSpPr/>
          <p:nvPr/>
        </p:nvSpPr>
        <p:spPr>
          <a:xfrm>
            <a:off x="9008756" y="1312590"/>
            <a:ext cx="1239399" cy="360000"/>
          </a:xfrm>
          <a:prstGeom prst="rect">
            <a:avLst/>
          </a:prstGeom>
          <a:solidFill>
            <a:srgbClr val="DB5000"/>
          </a:solidFill>
          <a:ln w="12700" cap="flat" cmpd="sng" algn="ctr">
            <a:noFill/>
            <a:prstDash val="solid"/>
            <a:miter lim="800000"/>
          </a:ln>
          <a:effectLst/>
        </p:spPr>
        <p:txBody>
          <a:bodyPr wrap="square" rtlCol="0" anchor="ctr"/>
          <a:lstStyle/>
          <a:p>
            <a:pPr algn="ctr" defTabSz="914217"/>
            <a:r>
              <a:rPr lang="en-US" sz="1100" b="1" kern="0" dirty="0">
                <a:solidFill>
                  <a:srgbClr val="FFFFFF"/>
                </a:solidFill>
                <a:latin typeface="Lato Light" panose="020F0502020204030203"/>
              </a:rPr>
              <a:t>Numeric Distribution</a:t>
            </a:r>
          </a:p>
        </p:txBody>
      </p:sp>
      <p:sp>
        <p:nvSpPr>
          <p:cNvPr id="39" name="Rectangle 38">
            <a:extLst>
              <a:ext uri="{FF2B5EF4-FFF2-40B4-BE49-F238E27FC236}">
                <a16:creationId xmlns:a16="http://schemas.microsoft.com/office/drawing/2014/main" id="{C7D3B90F-07F5-47C2-B5AB-6B2883222853}"/>
              </a:ext>
            </a:extLst>
          </p:cNvPr>
          <p:cNvSpPr/>
          <p:nvPr/>
        </p:nvSpPr>
        <p:spPr>
          <a:xfrm>
            <a:off x="10299255" y="1312590"/>
            <a:ext cx="1239399" cy="360000"/>
          </a:xfrm>
          <a:prstGeom prst="rect">
            <a:avLst/>
          </a:prstGeom>
          <a:solidFill>
            <a:srgbClr val="DB5000"/>
          </a:solidFill>
          <a:ln w="12700" cap="flat" cmpd="sng" algn="ctr">
            <a:noFill/>
            <a:prstDash val="solid"/>
            <a:miter lim="800000"/>
          </a:ln>
          <a:effectLst/>
        </p:spPr>
        <p:txBody>
          <a:bodyPr wrap="square" rtlCol="0" anchor="ctr"/>
          <a:lstStyle/>
          <a:p>
            <a:pPr algn="ctr" defTabSz="914217"/>
            <a:r>
              <a:rPr lang="en-US" sz="1100" b="1" kern="0" dirty="0">
                <a:solidFill>
                  <a:srgbClr val="FFFFFF"/>
                </a:solidFill>
                <a:latin typeface="Lato Light" panose="020F0502020204030203"/>
              </a:rPr>
              <a:t>Volume weighted Distribution</a:t>
            </a:r>
          </a:p>
        </p:txBody>
      </p:sp>
      <p:sp>
        <p:nvSpPr>
          <p:cNvPr id="40" name="Rectangle 39">
            <a:extLst>
              <a:ext uri="{FF2B5EF4-FFF2-40B4-BE49-F238E27FC236}">
                <a16:creationId xmlns:a16="http://schemas.microsoft.com/office/drawing/2014/main" id="{9FE10903-B519-4577-86F9-09909C20EA02}"/>
              </a:ext>
            </a:extLst>
          </p:cNvPr>
          <p:cNvSpPr/>
          <p:nvPr/>
        </p:nvSpPr>
        <p:spPr>
          <a:xfrm>
            <a:off x="9004223" y="1710574"/>
            <a:ext cx="1239399" cy="14819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83E13AB8-0E03-4F2F-B14B-48839CBC9152}"/>
              </a:ext>
            </a:extLst>
          </p:cNvPr>
          <p:cNvSpPr/>
          <p:nvPr/>
        </p:nvSpPr>
        <p:spPr>
          <a:xfrm>
            <a:off x="10302697" y="1710574"/>
            <a:ext cx="1239399" cy="14819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9C057CEE-AE8B-4E91-A85E-0AD16E8A552B}"/>
              </a:ext>
            </a:extLst>
          </p:cNvPr>
          <p:cNvSpPr/>
          <p:nvPr/>
        </p:nvSpPr>
        <p:spPr>
          <a:xfrm>
            <a:off x="9011196" y="3243881"/>
            <a:ext cx="1239399" cy="360000"/>
          </a:xfrm>
          <a:prstGeom prst="rect">
            <a:avLst/>
          </a:prstGeom>
          <a:solidFill>
            <a:srgbClr val="DB5000"/>
          </a:solidFill>
          <a:ln w="12700" cap="flat" cmpd="sng" algn="ctr">
            <a:noFill/>
            <a:prstDash val="solid"/>
            <a:miter lim="800000"/>
          </a:ln>
          <a:effectLst/>
        </p:spPr>
        <p:txBody>
          <a:bodyPr wrap="square" rtlCol="0" anchor="ctr"/>
          <a:lstStyle/>
          <a:p>
            <a:pPr algn="ctr" defTabSz="914217"/>
            <a:r>
              <a:rPr lang="en-US" sz="1100" b="1" kern="0" dirty="0">
                <a:solidFill>
                  <a:srgbClr val="FFFFFF"/>
                </a:solidFill>
                <a:latin typeface="Lato Light" panose="020F0502020204030203"/>
              </a:rPr>
              <a:t>Numeric Distribution</a:t>
            </a:r>
          </a:p>
        </p:txBody>
      </p:sp>
      <p:sp>
        <p:nvSpPr>
          <p:cNvPr id="43" name="Rectangle 42">
            <a:extLst>
              <a:ext uri="{FF2B5EF4-FFF2-40B4-BE49-F238E27FC236}">
                <a16:creationId xmlns:a16="http://schemas.microsoft.com/office/drawing/2014/main" id="{EB18D478-86EE-4DED-8032-57B14A77480E}"/>
              </a:ext>
            </a:extLst>
          </p:cNvPr>
          <p:cNvSpPr/>
          <p:nvPr/>
        </p:nvSpPr>
        <p:spPr>
          <a:xfrm>
            <a:off x="10310573" y="3243881"/>
            <a:ext cx="1239399" cy="360000"/>
          </a:xfrm>
          <a:prstGeom prst="rect">
            <a:avLst/>
          </a:prstGeom>
          <a:solidFill>
            <a:srgbClr val="DB5000"/>
          </a:solidFill>
          <a:ln w="12700" cap="flat" cmpd="sng" algn="ctr">
            <a:noFill/>
            <a:prstDash val="solid"/>
            <a:miter lim="800000"/>
          </a:ln>
          <a:effectLst/>
        </p:spPr>
        <p:txBody>
          <a:bodyPr wrap="square" rtlCol="0" anchor="ctr"/>
          <a:lstStyle/>
          <a:p>
            <a:pPr algn="ctr" defTabSz="914217"/>
            <a:r>
              <a:rPr lang="en-US" sz="1100" b="1" kern="0" dirty="0">
                <a:solidFill>
                  <a:srgbClr val="FFFFFF"/>
                </a:solidFill>
                <a:latin typeface="Lato Light" panose="020F0502020204030203"/>
              </a:rPr>
              <a:t>Volume weighted Distribution</a:t>
            </a:r>
          </a:p>
        </p:txBody>
      </p:sp>
      <p:sp>
        <p:nvSpPr>
          <p:cNvPr id="44" name="Rectangle 43">
            <a:extLst>
              <a:ext uri="{FF2B5EF4-FFF2-40B4-BE49-F238E27FC236}">
                <a16:creationId xmlns:a16="http://schemas.microsoft.com/office/drawing/2014/main" id="{0032AF5A-A8D5-4096-B2D0-5B8C7C4224F3}"/>
              </a:ext>
            </a:extLst>
          </p:cNvPr>
          <p:cNvSpPr/>
          <p:nvPr/>
        </p:nvSpPr>
        <p:spPr>
          <a:xfrm>
            <a:off x="9015541" y="3659620"/>
            <a:ext cx="1239399" cy="190189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731F8668-CE82-4209-A217-3D0CB5BC580E}"/>
              </a:ext>
            </a:extLst>
          </p:cNvPr>
          <p:cNvSpPr/>
          <p:nvPr/>
        </p:nvSpPr>
        <p:spPr>
          <a:xfrm>
            <a:off x="10314015" y="3659621"/>
            <a:ext cx="1239399" cy="190189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TextBox 45">
            <a:extLst>
              <a:ext uri="{FF2B5EF4-FFF2-40B4-BE49-F238E27FC236}">
                <a16:creationId xmlns:a16="http://schemas.microsoft.com/office/drawing/2014/main" id="{8368BFB3-2811-4508-B86F-4D2901FABAB6}"/>
              </a:ext>
            </a:extLst>
          </p:cNvPr>
          <p:cNvSpPr txBox="1"/>
          <p:nvPr/>
        </p:nvSpPr>
        <p:spPr>
          <a:xfrm>
            <a:off x="94018" y="12410"/>
            <a:ext cx="5179318" cy="800219"/>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2A4A8B"/>
                </a:solidFill>
                <a:effectLst/>
                <a:uLnTx/>
                <a:uFillTx/>
                <a:latin typeface="Lato Light"/>
                <a:ea typeface="+mn-ea"/>
                <a:cs typeface="+mn-cs"/>
              </a:rPr>
              <a:t>Understanding Distribution </a:t>
            </a:r>
            <a:endParaRPr kumimoji="0" lang="en-US" sz="3600" b="1" i="0" u="none" strike="noStrike" kern="1200" cap="none" spc="0" normalizeH="0" baseline="0" noProof="0" dirty="0">
              <a:ln>
                <a:noFill/>
              </a:ln>
              <a:solidFill>
                <a:srgbClr val="2A4A8B"/>
              </a:solidFill>
              <a:effectLst/>
              <a:uLnTx/>
              <a:uFillTx/>
              <a:latin typeface="Lato Light"/>
              <a:ea typeface="+mn-ea"/>
              <a:cs typeface="+mn-cs"/>
            </a:endParaRP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50000"/>
                  </a:prstClr>
                </a:solidFill>
                <a:effectLst/>
                <a:uLnTx/>
                <a:uFillTx/>
                <a:latin typeface="Lato Light"/>
                <a:ea typeface="+mn-ea"/>
                <a:cs typeface="+mn-cs"/>
              </a:rPr>
              <a:t>Universal Distribution measured across 4 areas </a:t>
            </a:r>
            <a:endParaRPr kumimoji="0" lang="en-US" sz="14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pic>
        <p:nvPicPr>
          <p:cNvPr id="47" name="Picture 46" descr="Logo&#10;&#10;Description automatically generated">
            <a:extLst>
              <a:ext uri="{FF2B5EF4-FFF2-40B4-BE49-F238E27FC236}">
                <a16:creationId xmlns:a16="http://schemas.microsoft.com/office/drawing/2014/main" id="{187D00BE-61A8-4669-AC62-02F47818DC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8" name="TextBox 47">
            <a:extLst>
              <a:ext uri="{FF2B5EF4-FFF2-40B4-BE49-F238E27FC236}">
                <a16:creationId xmlns:a16="http://schemas.microsoft.com/office/drawing/2014/main" id="{ADABE8F6-FD0C-4AB2-8FDF-C3E478881C72}"/>
              </a:ext>
            </a:extLst>
          </p:cNvPr>
          <p:cNvSpPr txBox="1"/>
          <p:nvPr/>
        </p:nvSpPr>
        <p:spPr>
          <a:xfrm>
            <a:off x="201297" y="2377795"/>
            <a:ext cx="632552" cy="369332"/>
          </a:xfrm>
          <a:prstGeom prst="rect">
            <a:avLst/>
          </a:prstGeom>
          <a:noFill/>
        </p:spPr>
        <p:txBody>
          <a:bodyPr wrap="square" rtlCol="0">
            <a:spAutoFit/>
          </a:bodyPr>
          <a:lstStyle/>
          <a:p>
            <a:pPr algn="ctr"/>
            <a:r>
              <a:rPr lang="en-GB" dirty="0"/>
              <a:t>No 1</a:t>
            </a:r>
          </a:p>
        </p:txBody>
      </p:sp>
      <p:sp>
        <p:nvSpPr>
          <p:cNvPr id="49" name="TextBox 48">
            <a:extLst>
              <a:ext uri="{FF2B5EF4-FFF2-40B4-BE49-F238E27FC236}">
                <a16:creationId xmlns:a16="http://schemas.microsoft.com/office/drawing/2014/main" id="{95A89229-8ECD-450D-9A1B-74B850DBF1A4}"/>
              </a:ext>
            </a:extLst>
          </p:cNvPr>
          <p:cNvSpPr txBox="1"/>
          <p:nvPr/>
        </p:nvSpPr>
        <p:spPr>
          <a:xfrm>
            <a:off x="224226" y="4438025"/>
            <a:ext cx="632552" cy="369332"/>
          </a:xfrm>
          <a:prstGeom prst="rect">
            <a:avLst/>
          </a:prstGeom>
          <a:noFill/>
        </p:spPr>
        <p:txBody>
          <a:bodyPr wrap="square" rtlCol="0">
            <a:spAutoFit/>
          </a:bodyPr>
          <a:lstStyle/>
          <a:p>
            <a:pPr algn="ctr"/>
            <a:r>
              <a:rPr lang="en-GB" dirty="0"/>
              <a:t>No 2</a:t>
            </a:r>
          </a:p>
        </p:txBody>
      </p:sp>
      <p:sp>
        <p:nvSpPr>
          <p:cNvPr id="50" name="TextBox 49">
            <a:extLst>
              <a:ext uri="{FF2B5EF4-FFF2-40B4-BE49-F238E27FC236}">
                <a16:creationId xmlns:a16="http://schemas.microsoft.com/office/drawing/2014/main" id="{FD6DA43C-5E9D-4D32-B326-52C60EB38022}"/>
              </a:ext>
            </a:extLst>
          </p:cNvPr>
          <p:cNvSpPr txBox="1"/>
          <p:nvPr/>
        </p:nvSpPr>
        <p:spPr>
          <a:xfrm>
            <a:off x="5876896" y="2377795"/>
            <a:ext cx="632552" cy="369332"/>
          </a:xfrm>
          <a:prstGeom prst="rect">
            <a:avLst/>
          </a:prstGeom>
          <a:noFill/>
        </p:spPr>
        <p:txBody>
          <a:bodyPr wrap="square" rtlCol="0">
            <a:spAutoFit/>
          </a:bodyPr>
          <a:lstStyle/>
          <a:p>
            <a:pPr algn="ctr"/>
            <a:r>
              <a:rPr lang="en-GB" dirty="0"/>
              <a:t>No 3</a:t>
            </a:r>
          </a:p>
        </p:txBody>
      </p:sp>
      <p:sp>
        <p:nvSpPr>
          <p:cNvPr id="51" name="TextBox 50">
            <a:extLst>
              <a:ext uri="{FF2B5EF4-FFF2-40B4-BE49-F238E27FC236}">
                <a16:creationId xmlns:a16="http://schemas.microsoft.com/office/drawing/2014/main" id="{40277B5F-E80D-46DB-860F-89F0EE7FC3D3}"/>
              </a:ext>
            </a:extLst>
          </p:cNvPr>
          <p:cNvSpPr txBox="1"/>
          <p:nvPr/>
        </p:nvSpPr>
        <p:spPr>
          <a:xfrm>
            <a:off x="5907546" y="4262691"/>
            <a:ext cx="632552" cy="369332"/>
          </a:xfrm>
          <a:prstGeom prst="rect">
            <a:avLst/>
          </a:prstGeom>
          <a:noFill/>
        </p:spPr>
        <p:txBody>
          <a:bodyPr wrap="square" rtlCol="0">
            <a:spAutoFit/>
          </a:bodyPr>
          <a:lstStyle/>
          <a:p>
            <a:pPr algn="ctr"/>
            <a:r>
              <a:rPr lang="en-GB" dirty="0"/>
              <a:t>No 4</a:t>
            </a:r>
          </a:p>
        </p:txBody>
      </p:sp>
      <p:sp>
        <p:nvSpPr>
          <p:cNvPr id="7" name="Footer Placeholder 3">
            <a:extLst>
              <a:ext uri="{FF2B5EF4-FFF2-40B4-BE49-F238E27FC236}">
                <a16:creationId xmlns:a16="http://schemas.microsoft.com/office/drawing/2014/main" id="{32493B0E-3424-AD68-D114-D85D712D6E8F}"/>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Tree>
    <p:extLst>
      <p:ext uri="{BB962C8B-B14F-4D97-AF65-F5344CB8AC3E}">
        <p14:creationId xmlns:p14="http://schemas.microsoft.com/office/powerpoint/2010/main" val="3013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928D33E-C296-4926-B9F0-9BA137B1D43C}"/>
              </a:ext>
            </a:extLst>
          </p:cNvPr>
          <p:cNvSpPr/>
          <p:nvPr/>
        </p:nvSpPr>
        <p:spPr>
          <a:xfrm>
            <a:off x="511191" y="1482637"/>
            <a:ext cx="2306268" cy="467181"/>
          </a:xfrm>
          <a:prstGeom prst="rect">
            <a:avLst/>
          </a:prstGeom>
          <a:solidFill>
            <a:srgbClr val="0091B5"/>
          </a:solidFill>
          <a:ln w="12700" cap="flat" cmpd="sng" algn="ctr">
            <a:noFill/>
            <a:prstDash val="solid"/>
            <a:miter lim="800000"/>
          </a:ln>
          <a:effectLst/>
        </p:spPr>
        <p:txBody>
          <a:bodyPr wrap="square" rtlCol="0" anchor="ctr"/>
          <a:lstStyle/>
          <a:p>
            <a:pPr algn="ctr" defTabSz="914217"/>
            <a:r>
              <a:rPr lang="en-US" sz="1000" b="1" kern="0">
                <a:solidFill>
                  <a:srgbClr val="FFFFFF"/>
                </a:solidFill>
                <a:latin typeface="Lato Light" panose="020F0502020204030203"/>
              </a:rPr>
              <a:t>Brand </a:t>
            </a:r>
            <a:endParaRPr lang="en-US" sz="1000" b="1" kern="0" dirty="0">
              <a:solidFill>
                <a:srgbClr val="FFFFFF"/>
              </a:solidFill>
              <a:latin typeface="Lato Light" panose="020F0502020204030203"/>
            </a:endParaRPr>
          </a:p>
        </p:txBody>
      </p:sp>
      <p:sp>
        <p:nvSpPr>
          <p:cNvPr id="6" name="Rectangle 5">
            <a:extLst>
              <a:ext uri="{FF2B5EF4-FFF2-40B4-BE49-F238E27FC236}">
                <a16:creationId xmlns:a16="http://schemas.microsoft.com/office/drawing/2014/main" id="{F56DF2F4-C654-40BC-AF05-F2368D793252}"/>
              </a:ext>
            </a:extLst>
          </p:cNvPr>
          <p:cNvSpPr/>
          <p:nvPr/>
        </p:nvSpPr>
        <p:spPr>
          <a:xfrm>
            <a:off x="907923" y="2499030"/>
            <a:ext cx="1918414" cy="467181"/>
          </a:xfrm>
          <a:prstGeom prst="rect">
            <a:avLst/>
          </a:prstGeom>
          <a:solidFill>
            <a:srgbClr val="0091B5"/>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Subcategory </a:t>
            </a:r>
          </a:p>
        </p:txBody>
      </p:sp>
      <p:sp>
        <p:nvSpPr>
          <p:cNvPr id="7" name="Rectangle 6">
            <a:extLst>
              <a:ext uri="{FF2B5EF4-FFF2-40B4-BE49-F238E27FC236}">
                <a16:creationId xmlns:a16="http://schemas.microsoft.com/office/drawing/2014/main" id="{8C021510-101F-4CCD-9BC0-4664B6596495}"/>
              </a:ext>
            </a:extLst>
          </p:cNvPr>
          <p:cNvSpPr/>
          <p:nvPr/>
        </p:nvSpPr>
        <p:spPr>
          <a:xfrm>
            <a:off x="730369" y="1984995"/>
            <a:ext cx="2092799" cy="467181"/>
          </a:xfrm>
          <a:prstGeom prst="rect">
            <a:avLst/>
          </a:prstGeom>
          <a:solidFill>
            <a:srgbClr val="0091B5"/>
          </a:solidFill>
          <a:ln w="12700" cap="flat" cmpd="sng" algn="ctr">
            <a:noFill/>
            <a:prstDash val="solid"/>
            <a:miter lim="800000"/>
          </a:ln>
          <a:effectLst/>
        </p:spPr>
        <p:txBody>
          <a:bodyPr wrap="square" rtlCol="0" anchor="ctr"/>
          <a:lstStyle/>
          <a:p>
            <a:pPr algn="ctr" defTabSz="914217"/>
            <a:r>
              <a:rPr lang="en-US" sz="1000" b="1" kern="0">
                <a:solidFill>
                  <a:srgbClr val="FFFFFF"/>
                </a:solidFill>
                <a:latin typeface="Lato Light" panose="020F0502020204030203"/>
              </a:rPr>
              <a:t>Category </a:t>
            </a:r>
            <a:endParaRPr lang="en-US" sz="1000" b="1" kern="0" dirty="0">
              <a:solidFill>
                <a:srgbClr val="FFFFFF"/>
              </a:solidFill>
              <a:latin typeface="Lato Light" panose="020F0502020204030203"/>
            </a:endParaRPr>
          </a:p>
        </p:txBody>
      </p:sp>
      <p:sp>
        <p:nvSpPr>
          <p:cNvPr id="9" name="Rectangle 8">
            <a:extLst>
              <a:ext uri="{FF2B5EF4-FFF2-40B4-BE49-F238E27FC236}">
                <a16:creationId xmlns:a16="http://schemas.microsoft.com/office/drawing/2014/main" id="{02CDC786-4737-4247-A472-3FF0D6B78ECF}"/>
              </a:ext>
            </a:extLst>
          </p:cNvPr>
          <p:cNvSpPr/>
          <p:nvPr/>
        </p:nvSpPr>
        <p:spPr>
          <a:xfrm>
            <a:off x="508022" y="826295"/>
            <a:ext cx="2306268" cy="621818"/>
          </a:xfrm>
          <a:prstGeom prst="rect">
            <a:avLst/>
          </a:prstGeom>
          <a:solidFill>
            <a:srgbClr val="DB5000"/>
          </a:solidFill>
          <a:ln w="12700" cap="flat" cmpd="sng" algn="ctr">
            <a:noFill/>
            <a:prstDash val="solid"/>
            <a:miter lim="800000"/>
          </a:ln>
          <a:effectLst/>
        </p:spPr>
        <p:txBody>
          <a:bodyPr wrap="square" rtlCol="0" anchor="ctr"/>
          <a:lstStyle/>
          <a:p>
            <a:pPr algn="ctr" defTabSz="914217"/>
            <a:r>
              <a:rPr lang="en-US" sz="1100" b="1" kern="0" dirty="0">
                <a:solidFill>
                  <a:srgbClr val="FFFFFF"/>
                </a:solidFill>
                <a:latin typeface="Lato Light" panose="020F0502020204030203"/>
              </a:rPr>
              <a:t>Brand Environment </a:t>
            </a:r>
          </a:p>
          <a:p>
            <a:pPr algn="ctr" defTabSz="914217"/>
            <a:r>
              <a:rPr lang="en-US" sz="1100" b="1" kern="0" dirty="0">
                <a:solidFill>
                  <a:srgbClr val="FFFFFF"/>
                </a:solidFill>
                <a:latin typeface="Lato Light" panose="020F0502020204030203"/>
              </a:rPr>
              <a:t>B2B – B2C </a:t>
            </a:r>
          </a:p>
        </p:txBody>
      </p:sp>
      <p:sp>
        <p:nvSpPr>
          <p:cNvPr id="14" name="Rectangle 13">
            <a:extLst>
              <a:ext uri="{FF2B5EF4-FFF2-40B4-BE49-F238E27FC236}">
                <a16:creationId xmlns:a16="http://schemas.microsoft.com/office/drawing/2014/main" id="{D14B543A-6A7A-434D-B0E9-E032D1F454F8}"/>
              </a:ext>
            </a:extLst>
          </p:cNvPr>
          <p:cNvSpPr/>
          <p:nvPr/>
        </p:nvSpPr>
        <p:spPr>
          <a:xfrm>
            <a:off x="1227518" y="2997193"/>
            <a:ext cx="1586771" cy="467181"/>
          </a:xfrm>
          <a:prstGeom prst="rect">
            <a:avLst/>
          </a:prstGeom>
          <a:solidFill>
            <a:srgbClr val="0091B5"/>
          </a:solidFill>
          <a:ln w="12700" cap="flat" cmpd="sng" algn="ctr">
            <a:noFill/>
            <a:prstDash val="solid"/>
            <a:miter lim="800000"/>
          </a:ln>
          <a:effectLst/>
        </p:spPr>
        <p:txBody>
          <a:bodyPr wrap="square" rtlCol="0" anchor="ctr"/>
          <a:lstStyle/>
          <a:p>
            <a:pPr algn="ctr" defTabSz="914217"/>
            <a:r>
              <a:rPr lang="en-US" sz="1000" b="1" kern="0">
                <a:solidFill>
                  <a:srgbClr val="FFFFFF"/>
                </a:solidFill>
                <a:latin typeface="Lato Light" panose="020F0502020204030203"/>
              </a:rPr>
              <a:t>SKU </a:t>
            </a:r>
            <a:endParaRPr lang="en-US" sz="1000" b="1" kern="0" dirty="0">
              <a:solidFill>
                <a:srgbClr val="FFFFFF"/>
              </a:solidFill>
              <a:latin typeface="Lato Light" panose="020F0502020204030203"/>
            </a:endParaRPr>
          </a:p>
        </p:txBody>
      </p:sp>
      <p:sp>
        <p:nvSpPr>
          <p:cNvPr id="15" name="Slide Number Placeholder 1">
            <a:extLst>
              <a:ext uri="{FF2B5EF4-FFF2-40B4-BE49-F238E27FC236}">
                <a16:creationId xmlns:a16="http://schemas.microsoft.com/office/drawing/2014/main" id="{2E900DC3-51BA-46D7-BF92-4C2CFD4EFE43}"/>
              </a:ext>
            </a:extLst>
          </p:cNvPr>
          <p:cNvSpPr>
            <a:spLocks noGrp="1"/>
          </p:cNvSpPr>
          <p:nvPr>
            <p:ph type="sldNum" sz="quarter" idx="12"/>
          </p:nvPr>
        </p:nvSpPr>
        <p:spPr>
          <a:xfrm>
            <a:off x="8610600" y="6356350"/>
            <a:ext cx="2743200" cy="365125"/>
          </a:xfrm>
        </p:spPr>
        <p:txBody>
          <a:bodyPr/>
          <a:lstStyle/>
          <a:p>
            <a:fld id="{C1638E35-8F57-43A4-A9E9-DAE504320E33}" type="slidenum">
              <a:rPr lang="en-GB" smtClean="0"/>
              <a:t>12</a:t>
            </a:fld>
            <a:endParaRPr lang="en-GB"/>
          </a:p>
        </p:txBody>
      </p:sp>
      <p:pic>
        <p:nvPicPr>
          <p:cNvPr id="16" name="Picture 15" descr="Logo&#10;&#10;Description automatically generated">
            <a:extLst>
              <a:ext uri="{FF2B5EF4-FFF2-40B4-BE49-F238E27FC236}">
                <a16:creationId xmlns:a16="http://schemas.microsoft.com/office/drawing/2014/main" id="{2344BBC2-982F-492B-84FF-9806D13842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1060" y="150636"/>
            <a:ext cx="1395402" cy="324780"/>
          </a:xfrm>
          <a:prstGeom prst="rect">
            <a:avLst/>
          </a:prstGeom>
        </p:spPr>
      </p:pic>
      <p:sp>
        <p:nvSpPr>
          <p:cNvPr id="17" name="TextBox 16">
            <a:extLst>
              <a:ext uri="{FF2B5EF4-FFF2-40B4-BE49-F238E27FC236}">
                <a16:creationId xmlns:a16="http://schemas.microsoft.com/office/drawing/2014/main" id="{BCFECC36-FDC1-42CF-92D0-2B23975CEC62}"/>
              </a:ext>
            </a:extLst>
          </p:cNvPr>
          <p:cNvSpPr txBox="1"/>
          <p:nvPr/>
        </p:nvSpPr>
        <p:spPr>
          <a:xfrm>
            <a:off x="9200304" y="6291348"/>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chemeClr val="bg1">
                    <a:lumMod val="50000"/>
                  </a:schemeClr>
                </a:solidFill>
                <a:effectLst/>
                <a:uLnTx/>
                <a:uFillTx/>
                <a:latin typeface="Lato Light" panose="020F0502020204030203"/>
              </a:rPr>
              <a:t>Hand built using experience &amp; insight </a:t>
            </a:r>
          </a:p>
        </p:txBody>
      </p:sp>
      <p:sp>
        <p:nvSpPr>
          <p:cNvPr id="24" name="TextBox 23">
            <a:extLst>
              <a:ext uri="{FF2B5EF4-FFF2-40B4-BE49-F238E27FC236}">
                <a16:creationId xmlns:a16="http://schemas.microsoft.com/office/drawing/2014/main" id="{7463136F-E2BA-45C7-B286-83FD7E1EBE8C}"/>
              </a:ext>
            </a:extLst>
          </p:cNvPr>
          <p:cNvSpPr txBox="1"/>
          <p:nvPr/>
        </p:nvSpPr>
        <p:spPr>
          <a:xfrm>
            <a:off x="67982" y="-12892"/>
            <a:ext cx="5677789" cy="800219"/>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2A4A8B"/>
                </a:solidFill>
                <a:effectLst/>
                <a:uLnTx/>
                <a:uFillTx/>
                <a:latin typeface="Lato Light"/>
                <a:ea typeface="+mn-ea"/>
                <a:cs typeface="+mn-cs"/>
              </a:rPr>
              <a:t>Understanding Distribution </a:t>
            </a:r>
            <a:endParaRPr kumimoji="0" lang="en-US" sz="3600" b="1" i="0" u="none" strike="noStrike" kern="1200" cap="none" spc="0" normalizeH="0" baseline="0" noProof="0" dirty="0">
              <a:ln>
                <a:noFill/>
              </a:ln>
              <a:solidFill>
                <a:srgbClr val="2A4A8B"/>
              </a:solidFill>
              <a:effectLst/>
              <a:uLnTx/>
              <a:uFillTx/>
              <a:latin typeface="Lato Light"/>
              <a:ea typeface="+mn-ea"/>
              <a:cs typeface="+mn-cs"/>
            </a:endParaRP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1">
                    <a:lumMod val="50000"/>
                    <a:lumOff val="50000"/>
                  </a:schemeClr>
                </a:solidFill>
                <a:effectLst/>
                <a:uLnTx/>
                <a:uFillTx/>
                <a:latin typeface="Lato Light"/>
                <a:ea typeface="+mn-ea"/>
                <a:cs typeface="+mn-cs"/>
              </a:rPr>
              <a:t>Distribution Broken-down .</a:t>
            </a:r>
            <a:endParaRPr kumimoji="0" lang="en-US" sz="1400" b="1"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4A403613-4B83-4D65-B37D-A159D70CC8CB}"/>
              </a:ext>
            </a:extLst>
          </p:cNvPr>
          <p:cNvSpPr/>
          <p:nvPr/>
        </p:nvSpPr>
        <p:spPr>
          <a:xfrm>
            <a:off x="2960144" y="825376"/>
            <a:ext cx="4765828" cy="621818"/>
          </a:xfrm>
          <a:prstGeom prst="rect">
            <a:avLst/>
          </a:prstGeom>
          <a:solidFill>
            <a:srgbClr val="DB5000"/>
          </a:solidFill>
          <a:ln w="12700" cap="flat" cmpd="sng" algn="ctr">
            <a:noFill/>
            <a:prstDash val="solid"/>
            <a:miter lim="800000"/>
          </a:ln>
          <a:effectLst/>
        </p:spPr>
        <p:txBody>
          <a:bodyPr wrap="square" rtlCol="0" anchor="ctr"/>
          <a:lstStyle/>
          <a:p>
            <a:pPr algn="ctr" defTabSz="914217"/>
            <a:r>
              <a:rPr lang="en-US" sz="1100" b="1" kern="0" dirty="0">
                <a:solidFill>
                  <a:srgbClr val="FFFFFF"/>
                </a:solidFill>
                <a:latin typeface="Lato Light" panose="020F0502020204030203"/>
              </a:rPr>
              <a:t>Explanation </a:t>
            </a:r>
          </a:p>
        </p:txBody>
      </p:sp>
      <p:sp>
        <p:nvSpPr>
          <p:cNvPr id="26" name="TextBox 25">
            <a:extLst>
              <a:ext uri="{FF2B5EF4-FFF2-40B4-BE49-F238E27FC236}">
                <a16:creationId xmlns:a16="http://schemas.microsoft.com/office/drawing/2014/main" id="{7B8D665B-F38C-402F-BECB-FFB8F6CB580F}"/>
              </a:ext>
            </a:extLst>
          </p:cNvPr>
          <p:cNvSpPr txBox="1"/>
          <p:nvPr/>
        </p:nvSpPr>
        <p:spPr>
          <a:xfrm>
            <a:off x="2960143" y="2002749"/>
            <a:ext cx="4765829" cy="468000"/>
          </a:xfrm>
          <a:prstGeom prst="rect">
            <a:avLst/>
          </a:prstGeom>
          <a:solidFill>
            <a:schemeClr val="bg2"/>
          </a:solidFill>
        </p:spPr>
        <p:txBody>
          <a:bodyPr wrap="square" rtlCol="0">
            <a:spAutoFit/>
          </a:bodyPr>
          <a:lstStyle/>
          <a:p>
            <a:r>
              <a:rPr lang="en-GB" sz="900" dirty="0">
                <a:latin typeface="Lato Light" panose="020F0502020204030203"/>
              </a:rPr>
              <a:t>A grouping of products which have similar solutions for the end user , manufacturers and retailers group them into categories </a:t>
            </a:r>
          </a:p>
        </p:txBody>
      </p:sp>
      <p:sp>
        <p:nvSpPr>
          <p:cNvPr id="28" name="TextBox 27">
            <a:extLst>
              <a:ext uri="{FF2B5EF4-FFF2-40B4-BE49-F238E27FC236}">
                <a16:creationId xmlns:a16="http://schemas.microsoft.com/office/drawing/2014/main" id="{BA651D86-E54D-43E7-8401-FE5F6E4189E4}"/>
              </a:ext>
            </a:extLst>
          </p:cNvPr>
          <p:cNvSpPr txBox="1"/>
          <p:nvPr/>
        </p:nvSpPr>
        <p:spPr>
          <a:xfrm>
            <a:off x="2960143" y="2499028"/>
            <a:ext cx="4765829" cy="646331"/>
          </a:xfrm>
          <a:prstGeom prst="rect">
            <a:avLst/>
          </a:prstGeom>
          <a:solidFill>
            <a:schemeClr val="bg2"/>
          </a:solidFill>
        </p:spPr>
        <p:txBody>
          <a:bodyPr wrap="square" rtlCol="0">
            <a:spAutoFit/>
          </a:bodyPr>
          <a:lstStyle/>
          <a:p>
            <a:r>
              <a:rPr lang="en-GB" sz="900" dirty="0">
                <a:latin typeface="Lato Light" panose="020F0502020204030203"/>
              </a:rPr>
              <a:t>Many sub categories may comprise into one category, usually its left to companies and marketers who wish to segment the market and find unmet needs which result in sub categories being defined regularly. </a:t>
            </a:r>
          </a:p>
          <a:p>
            <a:endParaRPr lang="en-GB" sz="900" dirty="0">
              <a:latin typeface="Lato Light" panose="020F0502020204030203"/>
            </a:endParaRPr>
          </a:p>
        </p:txBody>
      </p:sp>
      <p:sp>
        <p:nvSpPr>
          <p:cNvPr id="29" name="TextBox 28">
            <a:extLst>
              <a:ext uri="{FF2B5EF4-FFF2-40B4-BE49-F238E27FC236}">
                <a16:creationId xmlns:a16="http://schemas.microsoft.com/office/drawing/2014/main" id="{A75A33E4-A576-4D60-8A7A-70E7A88B6918}"/>
              </a:ext>
            </a:extLst>
          </p:cNvPr>
          <p:cNvSpPr txBox="1"/>
          <p:nvPr/>
        </p:nvSpPr>
        <p:spPr>
          <a:xfrm>
            <a:off x="2960144" y="1482881"/>
            <a:ext cx="4765830" cy="468000"/>
          </a:xfrm>
          <a:prstGeom prst="rect">
            <a:avLst/>
          </a:prstGeom>
          <a:solidFill>
            <a:schemeClr val="bg2"/>
          </a:solidFill>
        </p:spPr>
        <p:txBody>
          <a:bodyPr wrap="square" rtlCol="0">
            <a:spAutoFit/>
          </a:bodyPr>
          <a:lstStyle/>
          <a:p>
            <a:r>
              <a:rPr lang="en-GB" sz="900" dirty="0">
                <a:latin typeface="Lato Light" panose="020F0502020204030203"/>
              </a:rPr>
              <a:t>More than one brand may be part of a category and a brand may be present across many categories , there fore measuring brand availability across categories is a top line measure </a:t>
            </a:r>
          </a:p>
        </p:txBody>
      </p:sp>
      <p:sp>
        <p:nvSpPr>
          <p:cNvPr id="30" name="TextBox 29">
            <a:extLst>
              <a:ext uri="{FF2B5EF4-FFF2-40B4-BE49-F238E27FC236}">
                <a16:creationId xmlns:a16="http://schemas.microsoft.com/office/drawing/2014/main" id="{5968EE27-54BB-4B00-B0BB-0D45F82B602B}"/>
              </a:ext>
            </a:extLst>
          </p:cNvPr>
          <p:cNvSpPr txBox="1"/>
          <p:nvPr/>
        </p:nvSpPr>
        <p:spPr>
          <a:xfrm>
            <a:off x="2960143" y="3015193"/>
            <a:ext cx="4765830" cy="468000"/>
          </a:xfrm>
          <a:prstGeom prst="rect">
            <a:avLst/>
          </a:prstGeom>
          <a:solidFill>
            <a:schemeClr val="bg2"/>
          </a:solidFill>
        </p:spPr>
        <p:txBody>
          <a:bodyPr wrap="square" rtlCol="0">
            <a:spAutoFit/>
          </a:bodyPr>
          <a:lstStyle/>
          <a:p>
            <a:r>
              <a:rPr lang="en-GB" sz="900" dirty="0">
                <a:latin typeface="Lato Light" panose="020F0502020204030203"/>
              </a:rPr>
              <a:t>A Category may have many categories , which may have many competing brands within them, brand owners or manufacturers typically have brands across categories or one brand across many categories  </a:t>
            </a:r>
          </a:p>
        </p:txBody>
      </p:sp>
      <p:sp>
        <p:nvSpPr>
          <p:cNvPr id="33" name="Rectangle 32">
            <a:extLst>
              <a:ext uri="{FF2B5EF4-FFF2-40B4-BE49-F238E27FC236}">
                <a16:creationId xmlns:a16="http://schemas.microsoft.com/office/drawing/2014/main" id="{1275565B-02AF-40C0-8722-A4D410F51C19}"/>
              </a:ext>
            </a:extLst>
          </p:cNvPr>
          <p:cNvSpPr/>
          <p:nvPr/>
        </p:nvSpPr>
        <p:spPr>
          <a:xfrm>
            <a:off x="7871825" y="1140516"/>
            <a:ext cx="2214348" cy="288000"/>
          </a:xfrm>
          <a:prstGeom prst="rect">
            <a:avLst/>
          </a:prstGeom>
          <a:solidFill>
            <a:srgbClr val="DB5000"/>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Category A</a:t>
            </a:r>
          </a:p>
        </p:txBody>
      </p:sp>
      <p:sp>
        <p:nvSpPr>
          <p:cNvPr id="34" name="Rectangle 33">
            <a:extLst>
              <a:ext uri="{FF2B5EF4-FFF2-40B4-BE49-F238E27FC236}">
                <a16:creationId xmlns:a16="http://schemas.microsoft.com/office/drawing/2014/main" id="{008BB7DD-3D1F-4C02-BE05-001274516E1C}"/>
              </a:ext>
            </a:extLst>
          </p:cNvPr>
          <p:cNvSpPr/>
          <p:nvPr/>
        </p:nvSpPr>
        <p:spPr>
          <a:xfrm>
            <a:off x="10176318" y="1140516"/>
            <a:ext cx="1080000" cy="288000"/>
          </a:xfrm>
          <a:prstGeom prst="rect">
            <a:avLst/>
          </a:prstGeom>
          <a:solidFill>
            <a:srgbClr val="DB5000"/>
          </a:solidFill>
          <a:ln w="12700" cap="flat" cmpd="sng" algn="ctr">
            <a:noFill/>
            <a:prstDash val="solid"/>
            <a:miter lim="800000"/>
          </a:ln>
          <a:effectLst/>
        </p:spPr>
        <p:txBody>
          <a:bodyPr wrap="square" rtlCol="0" anchor="ctr"/>
          <a:lstStyle/>
          <a:p>
            <a:pPr algn="ctr" defTabSz="914217"/>
            <a:r>
              <a:rPr lang="en-US" sz="1100" b="1" kern="0" dirty="0">
                <a:solidFill>
                  <a:srgbClr val="FFFFFF"/>
                </a:solidFill>
                <a:latin typeface="Lato Light" panose="020F0502020204030203"/>
              </a:rPr>
              <a:t>Category B</a:t>
            </a:r>
          </a:p>
        </p:txBody>
      </p:sp>
      <p:pic>
        <p:nvPicPr>
          <p:cNvPr id="1030" name="Picture 6" descr="Brands | Procter and Gamble">
            <a:extLst>
              <a:ext uri="{FF2B5EF4-FFF2-40B4-BE49-F238E27FC236}">
                <a16:creationId xmlns:a16="http://schemas.microsoft.com/office/drawing/2014/main" id="{C95AC938-3A5A-4A4A-B876-348A600B51F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577" t="12035" r="17180" b="18528"/>
          <a:stretch/>
        </p:blipFill>
        <p:spPr bwMode="auto">
          <a:xfrm>
            <a:off x="8197506" y="1512484"/>
            <a:ext cx="428637" cy="456192"/>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6" descr="Brands | Procter and Gamble">
            <a:extLst>
              <a:ext uri="{FF2B5EF4-FFF2-40B4-BE49-F238E27FC236}">
                <a16:creationId xmlns:a16="http://schemas.microsoft.com/office/drawing/2014/main" id="{1DC96C58-482C-42B9-ABFB-1BAD064245D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577" t="12035" r="17180" b="18528"/>
          <a:stretch/>
        </p:blipFill>
        <p:spPr bwMode="auto">
          <a:xfrm>
            <a:off x="7983187" y="2993282"/>
            <a:ext cx="428637" cy="456192"/>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8">
            <a:extLst>
              <a:ext uri="{FF2B5EF4-FFF2-40B4-BE49-F238E27FC236}">
                <a16:creationId xmlns:a16="http://schemas.microsoft.com/office/drawing/2014/main" id="{DEEB39D1-B408-4CFE-9831-F5863DF09C00}"/>
              </a:ext>
            </a:extLst>
          </p:cNvPr>
          <p:cNvSpPr/>
          <p:nvPr/>
        </p:nvSpPr>
        <p:spPr>
          <a:xfrm>
            <a:off x="7871825" y="820015"/>
            <a:ext cx="3363041" cy="288000"/>
          </a:xfrm>
          <a:prstGeom prst="rect">
            <a:avLst/>
          </a:prstGeom>
          <a:solidFill>
            <a:srgbClr val="DB5000"/>
          </a:solidFill>
          <a:ln w="12700" cap="flat" cmpd="sng" algn="ctr">
            <a:noFill/>
            <a:prstDash val="solid"/>
            <a:miter lim="800000"/>
          </a:ln>
          <a:effectLst/>
        </p:spPr>
        <p:txBody>
          <a:bodyPr wrap="square" rtlCol="0" anchor="ctr"/>
          <a:lstStyle/>
          <a:p>
            <a:pPr algn="ctr" defTabSz="914217"/>
            <a:r>
              <a:rPr lang="en-US" sz="1600" b="1" kern="0" dirty="0">
                <a:solidFill>
                  <a:srgbClr val="FFFFFF"/>
                </a:solidFill>
                <a:latin typeface="Lato Light" panose="020F0502020204030203"/>
              </a:rPr>
              <a:t>Laundry Detergents</a:t>
            </a:r>
          </a:p>
        </p:txBody>
      </p:sp>
      <p:pic>
        <p:nvPicPr>
          <p:cNvPr id="1032" name="Picture 8" descr="Procter &amp; Gamble vector logo - Procter &amp; Gamble logo vector free download">
            <a:extLst>
              <a:ext uri="{FF2B5EF4-FFF2-40B4-BE49-F238E27FC236}">
                <a16:creationId xmlns:a16="http://schemas.microsoft.com/office/drawing/2014/main" id="{36808F82-6C5F-4DBB-AEFF-6F385BBDF15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239" t="10785" r="14229" b="16581"/>
          <a:stretch/>
        </p:blipFill>
        <p:spPr bwMode="auto">
          <a:xfrm>
            <a:off x="10507733" y="1541866"/>
            <a:ext cx="415390" cy="41597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riel Logo Vector (.EPS) Free Download">
            <a:extLst>
              <a:ext uri="{FF2B5EF4-FFF2-40B4-BE49-F238E27FC236}">
                <a16:creationId xmlns:a16="http://schemas.microsoft.com/office/drawing/2014/main" id="{F3D0030A-04F8-4DDA-8485-57C9B6DBFD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06061" y="1532551"/>
            <a:ext cx="494567" cy="488001"/>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35">
            <a:extLst>
              <a:ext uri="{FF2B5EF4-FFF2-40B4-BE49-F238E27FC236}">
                <a16:creationId xmlns:a16="http://schemas.microsoft.com/office/drawing/2014/main" id="{09DCD669-B3BC-4BBD-9D87-EF68C1C06347}"/>
              </a:ext>
            </a:extLst>
          </p:cNvPr>
          <p:cNvSpPr/>
          <p:nvPr/>
        </p:nvSpPr>
        <p:spPr>
          <a:xfrm>
            <a:off x="7906808" y="2024022"/>
            <a:ext cx="3401510" cy="425455"/>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t>Laundry Detergents </a:t>
            </a:r>
          </a:p>
        </p:txBody>
      </p:sp>
      <p:sp>
        <p:nvSpPr>
          <p:cNvPr id="43" name="Rectangle 42">
            <a:extLst>
              <a:ext uri="{FF2B5EF4-FFF2-40B4-BE49-F238E27FC236}">
                <a16:creationId xmlns:a16="http://schemas.microsoft.com/office/drawing/2014/main" id="{97198651-51C2-4E9B-AC95-C7570002251D}"/>
              </a:ext>
            </a:extLst>
          </p:cNvPr>
          <p:cNvSpPr/>
          <p:nvPr/>
        </p:nvSpPr>
        <p:spPr>
          <a:xfrm>
            <a:off x="7906808" y="2510300"/>
            <a:ext cx="2214348" cy="425455"/>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400" dirty="0">
                <a:latin typeface="Lato Light" panose="020F0502020204030203"/>
              </a:rPr>
              <a:t>High Suds</a:t>
            </a:r>
          </a:p>
        </p:txBody>
      </p:sp>
      <p:sp>
        <p:nvSpPr>
          <p:cNvPr id="44" name="Rectangle 43">
            <a:extLst>
              <a:ext uri="{FF2B5EF4-FFF2-40B4-BE49-F238E27FC236}">
                <a16:creationId xmlns:a16="http://schemas.microsoft.com/office/drawing/2014/main" id="{3D03D0D7-BD97-4789-AC8B-CEC49ADADD96}"/>
              </a:ext>
            </a:extLst>
          </p:cNvPr>
          <p:cNvSpPr/>
          <p:nvPr/>
        </p:nvSpPr>
        <p:spPr>
          <a:xfrm>
            <a:off x="10174350" y="2510300"/>
            <a:ext cx="1127483" cy="425455"/>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400" dirty="0">
                <a:latin typeface="Lato Light" panose="020F0502020204030203"/>
              </a:rPr>
              <a:t>Low Suds</a:t>
            </a:r>
          </a:p>
        </p:txBody>
      </p:sp>
      <p:pic>
        <p:nvPicPr>
          <p:cNvPr id="45" name="Picture 6" descr="Brands | Procter and Gamble">
            <a:extLst>
              <a:ext uri="{FF2B5EF4-FFF2-40B4-BE49-F238E27FC236}">
                <a16:creationId xmlns:a16="http://schemas.microsoft.com/office/drawing/2014/main" id="{93912A7C-9186-4FD5-AAB8-23769F36507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577" t="12035" r="17180" b="18528"/>
          <a:stretch/>
        </p:blipFill>
        <p:spPr bwMode="auto">
          <a:xfrm>
            <a:off x="8584708" y="2993282"/>
            <a:ext cx="428637" cy="456192"/>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6" descr="Brands | Procter and Gamble">
            <a:extLst>
              <a:ext uri="{FF2B5EF4-FFF2-40B4-BE49-F238E27FC236}">
                <a16:creationId xmlns:a16="http://schemas.microsoft.com/office/drawing/2014/main" id="{0320E8BA-612D-421A-90EB-D59358D9695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577" t="12035" r="17180" b="18528"/>
          <a:stretch/>
        </p:blipFill>
        <p:spPr bwMode="auto">
          <a:xfrm>
            <a:off x="9145961" y="2993282"/>
            <a:ext cx="428637" cy="456192"/>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6" descr="Brands | Procter and Gamble">
            <a:extLst>
              <a:ext uri="{FF2B5EF4-FFF2-40B4-BE49-F238E27FC236}">
                <a16:creationId xmlns:a16="http://schemas.microsoft.com/office/drawing/2014/main" id="{650DE1EE-78F9-497D-9B93-D40DAB085AB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577" t="12035" r="17180" b="18528"/>
          <a:stretch/>
        </p:blipFill>
        <p:spPr bwMode="auto">
          <a:xfrm>
            <a:off x="9664708" y="2993282"/>
            <a:ext cx="428637" cy="456192"/>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8" descr="Procter &amp; Gamble vector logo - Procter &amp; Gamble logo vector free download">
            <a:extLst>
              <a:ext uri="{FF2B5EF4-FFF2-40B4-BE49-F238E27FC236}">
                <a16:creationId xmlns:a16="http://schemas.microsoft.com/office/drawing/2014/main" id="{81EC16E2-44BD-4A3B-ABB1-237AC56E6F8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239" t="10785" r="14229" b="16581"/>
          <a:stretch/>
        </p:blipFill>
        <p:spPr bwMode="auto">
          <a:xfrm>
            <a:off x="10851002" y="2993282"/>
            <a:ext cx="415390" cy="415971"/>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8" descr="Procter &amp; Gamble vector logo - Procter &amp; Gamble logo vector free download">
            <a:extLst>
              <a:ext uri="{FF2B5EF4-FFF2-40B4-BE49-F238E27FC236}">
                <a16:creationId xmlns:a16="http://schemas.microsoft.com/office/drawing/2014/main" id="{BD7C5160-2836-44C6-8460-2A704BBE228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239" t="10785" r="14229" b="16581"/>
          <a:stretch/>
        </p:blipFill>
        <p:spPr bwMode="auto">
          <a:xfrm>
            <a:off x="10337704" y="3013392"/>
            <a:ext cx="415390" cy="415971"/>
          </a:xfrm>
          <a:prstGeom prst="rect">
            <a:avLst/>
          </a:prstGeom>
          <a:noFill/>
          <a:extLst>
            <a:ext uri="{909E8E84-426E-40DD-AFC4-6F175D3DCCD1}">
              <a14:hiddenFill xmlns:a14="http://schemas.microsoft.com/office/drawing/2010/main">
                <a:solidFill>
                  <a:srgbClr val="FFFFFF"/>
                </a:solidFill>
              </a14:hiddenFill>
            </a:ext>
          </a:extLst>
        </p:spPr>
      </p:pic>
      <p:sp>
        <p:nvSpPr>
          <p:cNvPr id="51" name="Rectangle 50">
            <a:extLst>
              <a:ext uri="{FF2B5EF4-FFF2-40B4-BE49-F238E27FC236}">
                <a16:creationId xmlns:a16="http://schemas.microsoft.com/office/drawing/2014/main" id="{67B9C9E5-41C3-4B18-AD04-EF83F0FC56C9}"/>
              </a:ext>
            </a:extLst>
          </p:cNvPr>
          <p:cNvSpPr/>
          <p:nvPr/>
        </p:nvSpPr>
        <p:spPr>
          <a:xfrm>
            <a:off x="1283708" y="4052002"/>
            <a:ext cx="2306268" cy="467181"/>
          </a:xfrm>
          <a:prstGeom prst="rect">
            <a:avLst/>
          </a:prstGeom>
          <a:solidFill>
            <a:srgbClr val="0091B5"/>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Country </a:t>
            </a:r>
          </a:p>
        </p:txBody>
      </p:sp>
      <p:sp>
        <p:nvSpPr>
          <p:cNvPr id="52" name="Rectangle 51">
            <a:extLst>
              <a:ext uri="{FF2B5EF4-FFF2-40B4-BE49-F238E27FC236}">
                <a16:creationId xmlns:a16="http://schemas.microsoft.com/office/drawing/2014/main" id="{300A25E4-97AD-4DC7-BEF0-F98E747A00B9}"/>
              </a:ext>
            </a:extLst>
          </p:cNvPr>
          <p:cNvSpPr/>
          <p:nvPr/>
        </p:nvSpPr>
        <p:spPr>
          <a:xfrm>
            <a:off x="1680440" y="5166053"/>
            <a:ext cx="1918414" cy="467181"/>
          </a:xfrm>
          <a:prstGeom prst="rect">
            <a:avLst/>
          </a:prstGeom>
          <a:solidFill>
            <a:srgbClr val="0091B5"/>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City </a:t>
            </a:r>
          </a:p>
        </p:txBody>
      </p:sp>
      <p:sp>
        <p:nvSpPr>
          <p:cNvPr id="53" name="Rectangle 52">
            <a:extLst>
              <a:ext uri="{FF2B5EF4-FFF2-40B4-BE49-F238E27FC236}">
                <a16:creationId xmlns:a16="http://schemas.microsoft.com/office/drawing/2014/main" id="{3ADF3A76-00B0-4EC3-B62A-59B02027907D}"/>
              </a:ext>
            </a:extLst>
          </p:cNvPr>
          <p:cNvSpPr/>
          <p:nvPr/>
        </p:nvSpPr>
        <p:spPr>
          <a:xfrm>
            <a:off x="1502886" y="4607628"/>
            <a:ext cx="2092799" cy="467181"/>
          </a:xfrm>
          <a:prstGeom prst="rect">
            <a:avLst/>
          </a:prstGeom>
          <a:solidFill>
            <a:srgbClr val="0091B5"/>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State </a:t>
            </a:r>
          </a:p>
        </p:txBody>
      </p:sp>
      <p:sp>
        <p:nvSpPr>
          <p:cNvPr id="54" name="Rectangle 53">
            <a:extLst>
              <a:ext uri="{FF2B5EF4-FFF2-40B4-BE49-F238E27FC236}">
                <a16:creationId xmlns:a16="http://schemas.microsoft.com/office/drawing/2014/main" id="{7E157D0C-6754-4E45-A280-6F8FE7EC83CA}"/>
              </a:ext>
            </a:extLst>
          </p:cNvPr>
          <p:cNvSpPr/>
          <p:nvPr/>
        </p:nvSpPr>
        <p:spPr>
          <a:xfrm>
            <a:off x="2000035" y="5708606"/>
            <a:ext cx="1586771" cy="467181"/>
          </a:xfrm>
          <a:prstGeom prst="rect">
            <a:avLst/>
          </a:prstGeom>
          <a:solidFill>
            <a:srgbClr val="0091B5"/>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Town</a:t>
            </a:r>
          </a:p>
        </p:txBody>
      </p:sp>
      <p:sp>
        <p:nvSpPr>
          <p:cNvPr id="60" name="Rectangle 59">
            <a:extLst>
              <a:ext uri="{FF2B5EF4-FFF2-40B4-BE49-F238E27FC236}">
                <a16:creationId xmlns:a16="http://schemas.microsoft.com/office/drawing/2014/main" id="{E16ED6ED-5782-4C4E-8CF0-44934728DAA8}"/>
              </a:ext>
            </a:extLst>
          </p:cNvPr>
          <p:cNvSpPr/>
          <p:nvPr/>
        </p:nvSpPr>
        <p:spPr>
          <a:xfrm>
            <a:off x="4524752" y="4048440"/>
            <a:ext cx="2306268" cy="467181"/>
          </a:xfrm>
          <a:prstGeom prst="rect">
            <a:avLst/>
          </a:prstGeom>
          <a:solidFill>
            <a:srgbClr val="0091B5"/>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Retail Chain </a:t>
            </a:r>
          </a:p>
        </p:txBody>
      </p:sp>
      <p:sp>
        <p:nvSpPr>
          <p:cNvPr id="61" name="Rectangle 60">
            <a:extLst>
              <a:ext uri="{FF2B5EF4-FFF2-40B4-BE49-F238E27FC236}">
                <a16:creationId xmlns:a16="http://schemas.microsoft.com/office/drawing/2014/main" id="{FFA1385E-6717-4CD9-9E51-45FEAA15BD35}"/>
              </a:ext>
            </a:extLst>
          </p:cNvPr>
          <p:cNvSpPr/>
          <p:nvPr/>
        </p:nvSpPr>
        <p:spPr>
          <a:xfrm>
            <a:off x="4921484" y="5162491"/>
            <a:ext cx="1918414" cy="467181"/>
          </a:xfrm>
          <a:prstGeom prst="rect">
            <a:avLst/>
          </a:prstGeom>
          <a:solidFill>
            <a:srgbClr val="0091B5"/>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Category </a:t>
            </a:r>
          </a:p>
        </p:txBody>
      </p:sp>
      <p:sp>
        <p:nvSpPr>
          <p:cNvPr id="62" name="Rectangle 61">
            <a:extLst>
              <a:ext uri="{FF2B5EF4-FFF2-40B4-BE49-F238E27FC236}">
                <a16:creationId xmlns:a16="http://schemas.microsoft.com/office/drawing/2014/main" id="{E7589240-5CA5-43C3-8185-E9FA64A6B849}"/>
              </a:ext>
            </a:extLst>
          </p:cNvPr>
          <p:cNvSpPr/>
          <p:nvPr/>
        </p:nvSpPr>
        <p:spPr>
          <a:xfrm>
            <a:off x="4743930" y="4604066"/>
            <a:ext cx="2092799" cy="467181"/>
          </a:xfrm>
          <a:prstGeom prst="rect">
            <a:avLst/>
          </a:prstGeom>
          <a:solidFill>
            <a:srgbClr val="0091B5"/>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Retail Outlet </a:t>
            </a:r>
          </a:p>
        </p:txBody>
      </p:sp>
      <p:sp>
        <p:nvSpPr>
          <p:cNvPr id="63" name="Rectangle 62">
            <a:extLst>
              <a:ext uri="{FF2B5EF4-FFF2-40B4-BE49-F238E27FC236}">
                <a16:creationId xmlns:a16="http://schemas.microsoft.com/office/drawing/2014/main" id="{E94DC8F8-19FA-4FD3-B0D5-9C926204C107}"/>
              </a:ext>
            </a:extLst>
          </p:cNvPr>
          <p:cNvSpPr/>
          <p:nvPr/>
        </p:nvSpPr>
        <p:spPr>
          <a:xfrm>
            <a:off x="5241079" y="5705044"/>
            <a:ext cx="1586771" cy="467181"/>
          </a:xfrm>
          <a:prstGeom prst="rect">
            <a:avLst/>
          </a:prstGeom>
          <a:solidFill>
            <a:srgbClr val="0091B5"/>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Subcategory </a:t>
            </a:r>
          </a:p>
        </p:txBody>
      </p:sp>
      <p:sp>
        <p:nvSpPr>
          <p:cNvPr id="64" name="Rectangle 63">
            <a:extLst>
              <a:ext uri="{FF2B5EF4-FFF2-40B4-BE49-F238E27FC236}">
                <a16:creationId xmlns:a16="http://schemas.microsoft.com/office/drawing/2014/main" id="{168318C8-B3AA-48CD-A6FD-BFE35796526E}"/>
              </a:ext>
            </a:extLst>
          </p:cNvPr>
          <p:cNvSpPr/>
          <p:nvPr/>
        </p:nvSpPr>
        <p:spPr>
          <a:xfrm>
            <a:off x="2157275" y="6242059"/>
            <a:ext cx="1438410" cy="467181"/>
          </a:xfrm>
          <a:prstGeom prst="rect">
            <a:avLst/>
          </a:prstGeom>
          <a:solidFill>
            <a:srgbClr val="0091B5"/>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Village </a:t>
            </a:r>
          </a:p>
        </p:txBody>
      </p:sp>
      <p:sp>
        <p:nvSpPr>
          <p:cNvPr id="65" name="Rectangle 64">
            <a:extLst>
              <a:ext uri="{FF2B5EF4-FFF2-40B4-BE49-F238E27FC236}">
                <a16:creationId xmlns:a16="http://schemas.microsoft.com/office/drawing/2014/main" id="{9261FD98-C040-4447-894A-4118C5796157}"/>
              </a:ext>
            </a:extLst>
          </p:cNvPr>
          <p:cNvSpPr/>
          <p:nvPr/>
        </p:nvSpPr>
        <p:spPr>
          <a:xfrm>
            <a:off x="7632802" y="4071446"/>
            <a:ext cx="2306268" cy="467181"/>
          </a:xfrm>
          <a:prstGeom prst="rect">
            <a:avLst/>
          </a:prstGeom>
          <a:solidFill>
            <a:srgbClr val="0091B5"/>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Wholesale</a:t>
            </a:r>
          </a:p>
        </p:txBody>
      </p:sp>
      <p:sp>
        <p:nvSpPr>
          <p:cNvPr id="66" name="Rectangle 65">
            <a:extLst>
              <a:ext uri="{FF2B5EF4-FFF2-40B4-BE49-F238E27FC236}">
                <a16:creationId xmlns:a16="http://schemas.microsoft.com/office/drawing/2014/main" id="{3F1CF3BB-5B4C-4AEB-B6E8-5F9488F4296A}"/>
              </a:ext>
            </a:extLst>
          </p:cNvPr>
          <p:cNvSpPr/>
          <p:nvPr/>
        </p:nvSpPr>
        <p:spPr>
          <a:xfrm>
            <a:off x="8029534" y="5185497"/>
            <a:ext cx="1918414" cy="467181"/>
          </a:xfrm>
          <a:prstGeom prst="rect">
            <a:avLst/>
          </a:prstGeom>
          <a:solidFill>
            <a:srgbClr val="0091B5"/>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Specialist Wholesale</a:t>
            </a:r>
          </a:p>
        </p:txBody>
      </p:sp>
      <p:sp>
        <p:nvSpPr>
          <p:cNvPr id="67" name="Rectangle 66">
            <a:extLst>
              <a:ext uri="{FF2B5EF4-FFF2-40B4-BE49-F238E27FC236}">
                <a16:creationId xmlns:a16="http://schemas.microsoft.com/office/drawing/2014/main" id="{8D5B977D-CB79-49E8-A34A-7BD43DE648B6}"/>
              </a:ext>
            </a:extLst>
          </p:cNvPr>
          <p:cNvSpPr/>
          <p:nvPr/>
        </p:nvSpPr>
        <p:spPr>
          <a:xfrm>
            <a:off x="7851980" y="4627072"/>
            <a:ext cx="2092799" cy="467181"/>
          </a:xfrm>
          <a:prstGeom prst="rect">
            <a:avLst/>
          </a:prstGeom>
          <a:solidFill>
            <a:srgbClr val="0091B5"/>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Cash &amp; Carry </a:t>
            </a:r>
          </a:p>
        </p:txBody>
      </p:sp>
      <p:sp>
        <p:nvSpPr>
          <p:cNvPr id="68" name="Rectangle 67">
            <a:extLst>
              <a:ext uri="{FF2B5EF4-FFF2-40B4-BE49-F238E27FC236}">
                <a16:creationId xmlns:a16="http://schemas.microsoft.com/office/drawing/2014/main" id="{D8DEE0BD-11F1-4998-9231-FC63165AE34F}"/>
              </a:ext>
            </a:extLst>
          </p:cNvPr>
          <p:cNvSpPr/>
          <p:nvPr/>
        </p:nvSpPr>
        <p:spPr>
          <a:xfrm>
            <a:off x="8349129" y="5728050"/>
            <a:ext cx="1586771" cy="467181"/>
          </a:xfrm>
          <a:prstGeom prst="rect">
            <a:avLst/>
          </a:prstGeom>
          <a:solidFill>
            <a:srgbClr val="0091B5"/>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Agents and Brokers  </a:t>
            </a:r>
          </a:p>
        </p:txBody>
      </p:sp>
      <p:sp>
        <p:nvSpPr>
          <p:cNvPr id="69" name="Rectangle 68">
            <a:extLst>
              <a:ext uri="{FF2B5EF4-FFF2-40B4-BE49-F238E27FC236}">
                <a16:creationId xmlns:a16="http://schemas.microsoft.com/office/drawing/2014/main" id="{919C1F9E-76A2-41D8-AD48-4854F96D2ADD}"/>
              </a:ext>
            </a:extLst>
          </p:cNvPr>
          <p:cNvSpPr/>
          <p:nvPr/>
        </p:nvSpPr>
        <p:spPr>
          <a:xfrm>
            <a:off x="4524752" y="3663706"/>
            <a:ext cx="2303098" cy="348480"/>
          </a:xfrm>
          <a:prstGeom prst="rect">
            <a:avLst/>
          </a:prstGeom>
          <a:solidFill>
            <a:srgbClr val="DB5000"/>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Retail Perspective </a:t>
            </a:r>
          </a:p>
        </p:txBody>
      </p:sp>
      <p:sp>
        <p:nvSpPr>
          <p:cNvPr id="70" name="Rectangle 69">
            <a:extLst>
              <a:ext uri="{FF2B5EF4-FFF2-40B4-BE49-F238E27FC236}">
                <a16:creationId xmlns:a16="http://schemas.microsoft.com/office/drawing/2014/main" id="{5EA754CB-AABF-47A2-8526-9E257EAC87BE}"/>
              </a:ext>
            </a:extLst>
          </p:cNvPr>
          <p:cNvSpPr/>
          <p:nvPr/>
        </p:nvSpPr>
        <p:spPr>
          <a:xfrm>
            <a:off x="7632259" y="3673994"/>
            <a:ext cx="2303098" cy="348480"/>
          </a:xfrm>
          <a:prstGeom prst="rect">
            <a:avLst/>
          </a:prstGeom>
          <a:solidFill>
            <a:srgbClr val="DB5000"/>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Wholesale  Perspective </a:t>
            </a:r>
          </a:p>
        </p:txBody>
      </p:sp>
      <p:sp>
        <p:nvSpPr>
          <p:cNvPr id="71" name="Rectangle 70">
            <a:extLst>
              <a:ext uri="{FF2B5EF4-FFF2-40B4-BE49-F238E27FC236}">
                <a16:creationId xmlns:a16="http://schemas.microsoft.com/office/drawing/2014/main" id="{5A89EB4E-F487-4310-AE9B-0F96E43ADB14}"/>
              </a:ext>
            </a:extLst>
          </p:cNvPr>
          <p:cNvSpPr/>
          <p:nvPr/>
        </p:nvSpPr>
        <p:spPr>
          <a:xfrm>
            <a:off x="1283708" y="3649844"/>
            <a:ext cx="2303098" cy="348480"/>
          </a:xfrm>
          <a:prstGeom prst="rect">
            <a:avLst/>
          </a:prstGeom>
          <a:solidFill>
            <a:srgbClr val="DB5000"/>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Geography Perspective </a:t>
            </a:r>
          </a:p>
        </p:txBody>
      </p:sp>
      <p:sp>
        <p:nvSpPr>
          <p:cNvPr id="2" name="Footer Placeholder 3">
            <a:extLst>
              <a:ext uri="{FF2B5EF4-FFF2-40B4-BE49-F238E27FC236}">
                <a16:creationId xmlns:a16="http://schemas.microsoft.com/office/drawing/2014/main" id="{54BC8FB6-5D91-50E4-5385-83A86F137882}"/>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Tree>
    <p:extLst>
      <p:ext uri="{BB962C8B-B14F-4D97-AF65-F5344CB8AC3E}">
        <p14:creationId xmlns:p14="http://schemas.microsoft.com/office/powerpoint/2010/main" val="1231939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1B4A92B-5573-4909-AE2B-764C31542A72}"/>
              </a:ext>
            </a:extLst>
          </p:cNvPr>
          <p:cNvSpPr/>
          <p:nvPr/>
        </p:nvSpPr>
        <p:spPr>
          <a:xfrm>
            <a:off x="1256917" y="2373123"/>
            <a:ext cx="2306268" cy="467181"/>
          </a:xfrm>
          <a:prstGeom prst="rect">
            <a:avLst/>
          </a:prstGeom>
          <a:solidFill>
            <a:srgbClr val="0091B5"/>
          </a:solidFill>
          <a:ln w="12700" cap="flat" cmpd="sng" algn="ctr">
            <a:noFill/>
            <a:prstDash val="solid"/>
            <a:miter lim="800000"/>
          </a:ln>
          <a:effectLst/>
        </p:spPr>
        <p:txBody>
          <a:bodyPr wrap="square" rtlCol="0" anchor="ctr"/>
          <a:lstStyle/>
          <a:p>
            <a:pPr algn="ctr" defTabSz="914217"/>
            <a:r>
              <a:rPr lang="en-US" sz="1000" b="1" kern="0">
                <a:solidFill>
                  <a:srgbClr val="FFFFFF"/>
                </a:solidFill>
                <a:latin typeface="Lato Light" panose="020F0502020204030203"/>
              </a:rPr>
              <a:t>Brand </a:t>
            </a:r>
            <a:endParaRPr lang="en-US" sz="1000" b="1" kern="0" dirty="0">
              <a:solidFill>
                <a:srgbClr val="FFFFFF"/>
              </a:solidFill>
              <a:latin typeface="Lato Light" panose="020F0502020204030203"/>
            </a:endParaRPr>
          </a:p>
        </p:txBody>
      </p:sp>
      <p:sp>
        <p:nvSpPr>
          <p:cNvPr id="3" name="Rectangle 2">
            <a:extLst>
              <a:ext uri="{FF2B5EF4-FFF2-40B4-BE49-F238E27FC236}">
                <a16:creationId xmlns:a16="http://schemas.microsoft.com/office/drawing/2014/main" id="{938BFF17-6460-4E9C-922C-13058A7C1A73}"/>
              </a:ext>
            </a:extLst>
          </p:cNvPr>
          <p:cNvSpPr/>
          <p:nvPr/>
        </p:nvSpPr>
        <p:spPr>
          <a:xfrm>
            <a:off x="1653649" y="3386935"/>
            <a:ext cx="1918414" cy="467181"/>
          </a:xfrm>
          <a:prstGeom prst="rect">
            <a:avLst/>
          </a:prstGeom>
          <a:solidFill>
            <a:srgbClr val="0091B5"/>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Subcategory </a:t>
            </a:r>
          </a:p>
        </p:txBody>
      </p:sp>
      <p:sp>
        <p:nvSpPr>
          <p:cNvPr id="4" name="Rectangle 3">
            <a:extLst>
              <a:ext uri="{FF2B5EF4-FFF2-40B4-BE49-F238E27FC236}">
                <a16:creationId xmlns:a16="http://schemas.microsoft.com/office/drawing/2014/main" id="{0EF05566-7000-4AC1-9A01-23D1A716841C}"/>
              </a:ext>
            </a:extLst>
          </p:cNvPr>
          <p:cNvSpPr/>
          <p:nvPr/>
        </p:nvSpPr>
        <p:spPr>
          <a:xfrm>
            <a:off x="1476095" y="2880029"/>
            <a:ext cx="2092799" cy="467181"/>
          </a:xfrm>
          <a:prstGeom prst="rect">
            <a:avLst/>
          </a:prstGeom>
          <a:solidFill>
            <a:srgbClr val="0091B5"/>
          </a:solidFill>
          <a:ln w="12700" cap="flat" cmpd="sng" algn="ctr">
            <a:noFill/>
            <a:prstDash val="solid"/>
            <a:miter lim="800000"/>
          </a:ln>
          <a:effectLst/>
        </p:spPr>
        <p:txBody>
          <a:bodyPr wrap="square" rtlCol="0" anchor="ctr"/>
          <a:lstStyle/>
          <a:p>
            <a:pPr algn="ctr" defTabSz="914217"/>
            <a:r>
              <a:rPr lang="en-US" sz="1000" b="1" kern="0">
                <a:solidFill>
                  <a:srgbClr val="FFFFFF"/>
                </a:solidFill>
                <a:latin typeface="Lato Light" panose="020F0502020204030203"/>
              </a:rPr>
              <a:t>Category </a:t>
            </a:r>
            <a:endParaRPr lang="en-US" sz="1000" b="1" kern="0" dirty="0">
              <a:solidFill>
                <a:srgbClr val="FFFFFF"/>
              </a:solidFill>
              <a:latin typeface="Lato Light" panose="020F0502020204030203"/>
            </a:endParaRPr>
          </a:p>
        </p:txBody>
      </p:sp>
      <p:sp>
        <p:nvSpPr>
          <p:cNvPr id="5" name="Rectangle 4">
            <a:extLst>
              <a:ext uri="{FF2B5EF4-FFF2-40B4-BE49-F238E27FC236}">
                <a16:creationId xmlns:a16="http://schemas.microsoft.com/office/drawing/2014/main" id="{3734C78E-71F1-45AB-9050-1AC6802CD9E4}"/>
              </a:ext>
            </a:extLst>
          </p:cNvPr>
          <p:cNvSpPr/>
          <p:nvPr/>
        </p:nvSpPr>
        <p:spPr>
          <a:xfrm>
            <a:off x="1253748" y="1901398"/>
            <a:ext cx="2306268" cy="432000"/>
          </a:xfrm>
          <a:prstGeom prst="rect">
            <a:avLst/>
          </a:prstGeom>
          <a:solidFill>
            <a:srgbClr val="DB5000"/>
          </a:solidFill>
          <a:ln w="12700" cap="flat" cmpd="sng" algn="ctr">
            <a:noFill/>
            <a:prstDash val="solid"/>
            <a:miter lim="800000"/>
          </a:ln>
          <a:effectLst/>
        </p:spPr>
        <p:txBody>
          <a:bodyPr wrap="square" rtlCol="0" anchor="ctr"/>
          <a:lstStyle/>
          <a:p>
            <a:pPr algn="ctr" defTabSz="914217"/>
            <a:r>
              <a:rPr lang="en-US" sz="1100" b="1" kern="0" dirty="0">
                <a:solidFill>
                  <a:srgbClr val="FFFFFF"/>
                </a:solidFill>
                <a:latin typeface="Lato Light" panose="020F0502020204030203"/>
              </a:rPr>
              <a:t>Brand environment </a:t>
            </a:r>
          </a:p>
          <a:p>
            <a:pPr algn="ctr" defTabSz="914217"/>
            <a:r>
              <a:rPr lang="en-US" sz="1100" b="1" kern="0" dirty="0">
                <a:solidFill>
                  <a:srgbClr val="FFFFFF"/>
                </a:solidFill>
                <a:latin typeface="Lato Light" panose="020F0502020204030203"/>
              </a:rPr>
              <a:t>B2B – B2C </a:t>
            </a:r>
          </a:p>
        </p:txBody>
      </p:sp>
      <p:sp>
        <p:nvSpPr>
          <p:cNvPr id="6" name="Rectangle 5">
            <a:extLst>
              <a:ext uri="{FF2B5EF4-FFF2-40B4-BE49-F238E27FC236}">
                <a16:creationId xmlns:a16="http://schemas.microsoft.com/office/drawing/2014/main" id="{1F59A9E2-F25A-43CA-8C67-1525DF38F6BE}"/>
              </a:ext>
            </a:extLst>
          </p:cNvPr>
          <p:cNvSpPr/>
          <p:nvPr/>
        </p:nvSpPr>
        <p:spPr>
          <a:xfrm>
            <a:off x="1973244" y="3893840"/>
            <a:ext cx="1586771" cy="467181"/>
          </a:xfrm>
          <a:prstGeom prst="rect">
            <a:avLst/>
          </a:prstGeom>
          <a:solidFill>
            <a:srgbClr val="0091B5"/>
          </a:solidFill>
          <a:ln w="12700" cap="flat" cmpd="sng" algn="ctr">
            <a:noFill/>
            <a:prstDash val="solid"/>
            <a:miter lim="800000"/>
          </a:ln>
          <a:effectLst/>
        </p:spPr>
        <p:txBody>
          <a:bodyPr wrap="square" rtlCol="0" anchor="ctr"/>
          <a:lstStyle/>
          <a:p>
            <a:pPr algn="ctr" defTabSz="914217"/>
            <a:r>
              <a:rPr lang="en-US" sz="1000" b="1" kern="0">
                <a:solidFill>
                  <a:srgbClr val="FFFFFF"/>
                </a:solidFill>
                <a:latin typeface="Lato Light" panose="020F0502020204030203"/>
              </a:rPr>
              <a:t>SKU </a:t>
            </a:r>
            <a:endParaRPr lang="en-US" sz="1000" b="1" kern="0" dirty="0">
              <a:solidFill>
                <a:srgbClr val="FFFFFF"/>
              </a:solidFill>
              <a:latin typeface="Lato Light" panose="020F0502020204030203"/>
            </a:endParaRPr>
          </a:p>
        </p:txBody>
      </p:sp>
      <p:sp>
        <p:nvSpPr>
          <p:cNvPr id="7" name="Rectangle 6">
            <a:extLst>
              <a:ext uri="{FF2B5EF4-FFF2-40B4-BE49-F238E27FC236}">
                <a16:creationId xmlns:a16="http://schemas.microsoft.com/office/drawing/2014/main" id="{C84BB4AE-7C71-4B86-B4A6-47013F9D373D}"/>
              </a:ext>
            </a:extLst>
          </p:cNvPr>
          <p:cNvSpPr/>
          <p:nvPr/>
        </p:nvSpPr>
        <p:spPr>
          <a:xfrm>
            <a:off x="3671803" y="2372941"/>
            <a:ext cx="2306268" cy="467181"/>
          </a:xfrm>
          <a:prstGeom prst="rect">
            <a:avLst/>
          </a:prstGeom>
          <a:solidFill>
            <a:srgbClr val="0091B5"/>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Country </a:t>
            </a:r>
          </a:p>
        </p:txBody>
      </p:sp>
      <p:sp>
        <p:nvSpPr>
          <p:cNvPr id="8" name="Rectangle 7">
            <a:extLst>
              <a:ext uri="{FF2B5EF4-FFF2-40B4-BE49-F238E27FC236}">
                <a16:creationId xmlns:a16="http://schemas.microsoft.com/office/drawing/2014/main" id="{6F961D76-1BDF-4910-8242-45F9F1E3447B}"/>
              </a:ext>
            </a:extLst>
          </p:cNvPr>
          <p:cNvSpPr/>
          <p:nvPr/>
        </p:nvSpPr>
        <p:spPr>
          <a:xfrm>
            <a:off x="4068535" y="3391941"/>
            <a:ext cx="1918414" cy="467181"/>
          </a:xfrm>
          <a:prstGeom prst="rect">
            <a:avLst/>
          </a:prstGeom>
          <a:solidFill>
            <a:srgbClr val="0091B5"/>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City </a:t>
            </a:r>
          </a:p>
        </p:txBody>
      </p:sp>
      <p:sp>
        <p:nvSpPr>
          <p:cNvPr id="9" name="Rectangle 8">
            <a:extLst>
              <a:ext uri="{FF2B5EF4-FFF2-40B4-BE49-F238E27FC236}">
                <a16:creationId xmlns:a16="http://schemas.microsoft.com/office/drawing/2014/main" id="{E755D122-615B-464B-961B-8C3232385996}"/>
              </a:ext>
            </a:extLst>
          </p:cNvPr>
          <p:cNvSpPr/>
          <p:nvPr/>
        </p:nvSpPr>
        <p:spPr>
          <a:xfrm>
            <a:off x="3890981" y="2882441"/>
            <a:ext cx="2092799" cy="467181"/>
          </a:xfrm>
          <a:prstGeom prst="rect">
            <a:avLst/>
          </a:prstGeom>
          <a:solidFill>
            <a:srgbClr val="0091B5"/>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State </a:t>
            </a:r>
          </a:p>
        </p:txBody>
      </p:sp>
      <p:sp>
        <p:nvSpPr>
          <p:cNvPr id="10" name="Rectangle 9">
            <a:extLst>
              <a:ext uri="{FF2B5EF4-FFF2-40B4-BE49-F238E27FC236}">
                <a16:creationId xmlns:a16="http://schemas.microsoft.com/office/drawing/2014/main" id="{46AB20A7-48CB-40AE-9D04-928CFE328E43}"/>
              </a:ext>
            </a:extLst>
          </p:cNvPr>
          <p:cNvSpPr/>
          <p:nvPr/>
        </p:nvSpPr>
        <p:spPr>
          <a:xfrm>
            <a:off x="4388130" y="3901441"/>
            <a:ext cx="1586771" cy="467181"/>
          </a:xfrm>
          <a:prstGeom prst="rect">
            <a:avLst/>
          </a:prstGeom>
          <a:solidFill>
            <a:srgbClr val="0091B5"/>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Town</a:t>
            </a:r>
          </a:p>
        </p:txBody>
      </p:sp>
      <p:sp>
        <p:nvSpPr>
          <p:cNvPr id="11" name="Rectangle 10">
            <a:extLst>
              <a:ext uri="{FF2B5EF4-FFF2-40B4-BE49-F238E27FC236}">
                <a16:creationId xmlns:a16="http://schemas.microsoft.com/office/drawing/2014/main" id="{95919570-C128-4A18-BFDE-D6267DFBEF10}"/>
              </a:ext>
            </a:extLst>
          </p:cNvPr>
          <p:cNvSpPr/>
          <p:nvPr/>
        </p:nvSpPr>
        <p:spPr>
          <a:xfrm>
            <a:off x="4545370" y="4410941"/>
            <a:ext cx="1438410" cy="467181"/>
          </a:xfrm>
          <a:prstGeom prst="rect">
            <a:avLst/>
          </a:prstGeom>
          <a:solidFill>
            <a:srgbClr val="0091B5"/>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Village </a:t>
            </a:r>
          </a:p>
        </p:txBody>
      </p:sp>
      <p:sp>
        <p:nvSpPr>
          <p:cNvPr id="12" name="Rectangle 11">
            <a:extLst>
              <a:ext uri="{FF2B5EF4-FFF2-40B4-BE49-F238E27FC236}">
                <a16:creationId xmlns:a16="http://schemas.microsoft.com/office/drawing/2014/main" id="{FCD5BDBA-1FF4-4FD4-8DAF-2F4FD8D989AF}"/>
              </a:ext>
            </a:extLst>
          </p:cNvPr>
          <p:cNvSpPr/>
          <p:nvPr/>
        </p:nvSpPr>
        <p:spPr>
          <a:xfrm>
            <a:off x="3671803" y="1898622"/>
            <a:ext cx="2303098" cy="432000"/>
          </a:xfrm>
          <a:prstGeom prst="rect">
            <a:avLst/>
          </a:prstGeom>
          <a:solidFill>
            <a:srgbClr val="DB5000"/>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Geography Perspective </a:t>
            </a:r>
          </a:p>
        </p:txBody>
      </p:sp>
      <p:sp>
        <p:nvSpPr>
          <p:cNvPr id="13" name="Rectangle 12">
            <a:extLst>
              <a:ext uri="{FF2B5EF4-FFF2-40B4-BE49-F238E27FC236}">
                <a16:creationId xmlns:a16="http://schemas.microsoft.com/office/drawing/2014/main" id="{601E279C-7CE5-4741-B554-59520806983C}"/>
              </a:ext>
            </a:extLst>
          </p:cNvPr>
          <p:cNvSpPr/>
          <p:nvPr/>
        </p:nvSpPr>
        <p:spPr>
          <a:xfrm>
            <a:off x="6028396" y="2370653"/>
            <a:ext cx="2306268" cy="467181"/>
          </a:xfrm>
          <a:prstGeom prst="rect">
            <a:avLst/>
          </a:prstGeom>
          <a:solidFill>
            <a:srgbClr val="0091B5"/>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Retail Chain </a:t>
            </a:r>
          </a:p>
        </p:txBody>
      </p:sp>
      <p:sp>
        <p:nvSpPr>
          <p:cNvPr id="14" name="Rectangle 13">
            <a:extLst>
              <a:ext uri="{FF2B5EF4-FFF2-40B4-BE49-F238E27FC236}">
                <a16:creationId xmlns:a16="http://schemas.microsoft.com/office/drawing/2014/main" id="{97D4ED51-1F8E-4E45-9CFE-3DE7568F9460}"/>
              </a:ext>
            </a:extLst>
          </p:cNvPr>
          <p:cNvSpPr/>
          <p:nvPr/>
        </p:nvSpPr>
        <p:spPr>
          <a:xfrm>
            <a:off x="6425128" y="3395597"/>
            <a:ext cx="1918414" cy="467181"/>
          </a:xfrm>
          <a:prstGeom prst="rect">
            <a:avLst/>
          </a:prstGeom>
          <a:solidFill>
            <a:srgbClr val="0091B5"/>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Category </a:t>
            </a:r>
          </a:p>
        </p:txBody>
      </p:sp>
      <p:sp>
        <p:nvSpPr>
          <p:cNvPr id="15" name="Rectangle 14">
            <a:extLst>
              <a:ext uri="{FF2B5EF4-FFF2-40B4-BE49-F238E27FC236}">
                <a16:creationId xmlns:a16="http://schemas.microsoft.com/office/drawing/2014/main" id="{46A2DE1D-BAFA-442D-B258-85163B6AE143}"/>
              </a:ext>
            </a:extLst>
          </p:cNvPr>
          <p:cNvSpPr/>
          <p:nvPr/>
        </p:nvSpPr>
        <p:spPr>
          <a:xfrm>
            <a:off x="6247573" y="2883125"/>
            <a:ext cx="2092799" cy="467181"/>
          </a:xfrm>
          <a:prstGeom prst="rect">
            <a:avLst/>
          </a:prstGeom>
          <a:solidFill>
            <a:srgbClr val="0091B5"/>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Retail Outlet </a:t>
            </a:r>
          </a:p>
        </p:txBody>
      </p:sp>
      <p:sp>
        <p:nvSpPr>
          <p:cNvPr id="16" name="Rectangle 15">
            <a:extLst>
              <a:ext uri="{FF2B5EF4-FFF2-40B4-BE49-F238E27FC236}">
                <a16:creationId xmlns:a16="http://schemas.microsoft.com/office/drawing/2014/main" id="{B31A0181-30D6-45FC-99B4-0C27EFB7620A}"/>
              </a:ext>
            </a:extLst>
          </p:cNvPr>
          <p:cNvSpPr/>
          <p:nvPr/>
        </p:nvSpPr>
        <p:spPr>
          <a:xfrm>
            <a:off x="6762479" y="3908069"/>
            <a:ext cx="1586771" cy="467181"/>
          </a:xfrm>
          <a:prstGeom prst="rect">
            <a:avLst/>
          </a:prstGeom>
          <a:solidFill>
            <a:srgbClr val="0091B5"/>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Subcategory </a:t>
            </a:r>
          </a:p>
        </p:txBody>
      </p:sp>
      <p:sp>
        <p:nvSpPr>
          <p:cNvPr id="17" name="Rectangle 16">
            <a:extLst>
              <a:ext uri="{FF2B5EF4-FFF2-40B4-BE49-F238E27FC236}">
                <a16:creationId xmlns:a16="http://schemas.microsoft.com/office/drawing/2014/main" id="{4822F85D-3600-475A-8766-7C05E623800B}"/>
              </a:ext>
            </a:extLst>
          </p:cNvPr>
          <p:cNvSpPr/>
          <p:nvPr/>
        </p:nvSpPr>
        <p:spPr>
          <a:xfrm>
            <a:off x="8447548" y="2353978"/>
            <a:ext cx="2306268" cy="467181"/>
          </a:xfrm>
          <a:prstGeom prst="rect">
            <a:avLst/>
          </a:prstGeom>
          <a:solidFill>
            <a:srgbClr val="0091B5"/>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Wholesale</a:t>
            </a:r>
          </a:p>
        </p:txBody>
      </p:sp>
      <p:sp>
        <p:nvSpPr>
          <p:cNvPr id="18" name="Rectangle 17">
            <a:extLst>
              <a:ext uri="{FF2B5EF4-FFF2-40B4-BE49-F238E27FC236}">
                <a16:creationId xmlns:a16="http://schemas.microsoft.com/office/drawing/2014/main" id="{02E78EDE-149C-4625-B740-3FCBCAF0140F}"/>
              </a:ext>
            </a:extLst>
          </p:cNvPr>
          <p:cNvSpPr/>
          <p:nvPr/>
        </p:nvSpPr>
        <p:spPr>
          <a:xfrm>
            <a:off x="8835402" y="3367276"/>
            <a:ext cx="1918414" cy="467181"/>
          </a:xfrm>
          <a:prstGeom prst="rect">
            <a:avLst/>
          </a:prstGeom>
          <a:solidFill>
            <a:srgbClr val="0091B5"/>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Category </a:t>
            </a:r>
          </a:p>
        </p:txBody>
      </p:sp>
      <p:sp>
        <p:nvSpPr>
          <p:cNvPr id="19" name="Rectangle 18">
            <a:extLst>
              <a:ext uri="{FF2B5EF4-FFF2-40B4-BE49-F238E27FC236}">
                <a16:creationId xmlns:a16="http://schemas.microsoft.com/office/drawing/2014/main" id="{7F64F229-CAA3-4F67-869F-719BB4B26867}"/>
              </a:ext>
            </a:extLst>
          </p:cNvPr>
          <p:cNvSpPr/>
          <p:nvPr/>
        </p:nvSpPr>
        <p:spPr>
          <a:xfrm>
            <a:off x="8653580" y="2860627"/>
            <a:ext cx="2092799" cy="467181"/>
          </a:xfrm>
          <a:prstGeom prst="rect">
            <a:avLst/>
          </a:prstGeom>
          <a:solidFill>
            <a:srgbClr val="0091B5"/>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Cash &amp; Carry </a:t>
            </a:r>
          </a:p>
        </p:txBody>
      </p:sp>
      <p:sp>
        <p:nvSpPr>
          <p:cNvPr id="20" name="Rectangle 19">
            <a:extLst>
              <a:ext uri="{FF2B5EF4-FFF2-40B4-BE49-F238E27FC236}">
                <a16:creationId xmlns:a16="http://schemas.microsoft.com/office/drawing/2014/main" id="{65E4FA25-2264-4A1B-AD07-528E9DE6C6C8}"/>
              </a:ext>
            </a:extLst>
          </p:cNvPr>
          <p:cNvSpPr/>
          <p:nvPr/>
        </p:nvSpPr>
        <p:spPr>
          <a:xfrm>
            <a:off x="9159608" y="3873925"/>
            <a:ext cx="1586771" cy="467181"/>
          </a:xfrm>
          <a:prstGeom prst="rect">
            <a:avLst/>
          </a:prstGeom>
          <a:solidFill>
            <a:srgbClr val="0091B5"/>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Subcategory </a:t>
            </a:r>
          </a:p>
        </p:txBody>
      </p:sp>
      <p:sp>
        <p:nvSpPr>
          <p:cNvPr id="21" name="Rectangle 20">
            <a:extLst>
              <a:ext uri="{FF2B5EF4-FFF2-40B4-BE49-F238E27FC236}">
                <a16:creationId xmlns:a16="http://schemas.microsoft.com/office/drawing/2014/main" id="{F69A7198-1B37-4D32-AA22-31014A78E8EC}"/>
              </a:ext>
            </a:extLst>
          </p:cNvPr>
          <p:cNvSpPr/>
          <p:nvPr/>
        </p:nvSpPr>
        <p:spPr>
          <a:xfrm>
            <a:off x="6028396" y="1893362"/>
            <a:ext cx="2303098" cy="432000"/>
          </a:xfrm>
          <a:prstGeom prst="rect">
            <a:avLst/>
          </a:prstGeom>
          <a:solidFill>
            <a:srgbClr val="DB5000"/>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Retail Perspective </a:t>
            </a:r>
          </a:p>
        </p:txBody>
      </p:sp>
      <p:sp>
        <p:nvSpPr>
          <p:cNvPr id="22" name="Rectangle 21">
            <a:extLst>
              <a:ext uri="{FF2B5EF4-FFF2-40B4-BE49-F238E27FC236}">
                <a16:creationId xmlns:a16="http://schemas.microsoft.com/office/drawing/2014/main" id="{C39E1A72-1797-42EC-8FC3-A5D2C604ED59}"/>
              </a:ext>
            </a:extLst>
          </p:cNvPr>
          <p:cNvSpPr/>
          <p:nvPr/>
        </p:nvSpPr>
        <p:spPr>
          <a:xfrm>
            <a:off x="8443281" y="1882510"/>
            <a:ext cx="2303098" cy="432000"/>
          </a:xfrm>
          <a:prstGeom prst="rect">
            <a:avLst/>
          </a:prstGeom>
          <a:solidFill>
            <a:srgbClr val="DB5000"/>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Wholesale  Perspective </a:t>
            </a:r>
          </a:p>
        </p:txBody>
      </p:sp>
      <p:pic>
        <p:nvPicPr>
          <p:cNvPr id="23" name="Picture 22" descr="Logo&#10;&#10;Description automatically generated">
            <a:extLst>
              <a:ext uri="{FF2B5EF4-FFF2-40B4-BE49-F238E27FC236}">
                <a16:creationId xmlns:a16="http://schemas.microsoft.com/office/drawing/2014/main" id="{4801BD77-3EFB-467F-B317-A66B31FFE9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1060" y="150636"/>
            <a:ext cx="1395402" cy="324780"/>
          </a:xfrm>
          <a:prstGeom prst="rect">
            <a:avLst/>
          </a:prstGeom>
        </p:spPr>
      </p:pic>
      <p:sp>
        <p:nvSpPr>
          <p:cNvPr id="24" name="TextBox 23">
            <a:extLst>
              <a:ext uri="{FF2B5EF4-FFF2-40B4-BE49-F238E27FC236}">
                <a16:creationId xmlns:a16="http://schemas.microsoft.com/office/drawing/2014/main" id="{6D927B8F-8650-43E3-994C-AC639A5D2B45}"/>
              </a:ext>
            </a:extLst>
          </p:cNvPr>
          <p:cNvSpPr txBox="1"/>
          <p:nvPr/>
        </p:nvSpPr>
        <p:spPr>
          <a:xfrm>
            <a:off x="9200304" y="6291348"/>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chemeClr val="bg1">
                    <a:lumMod val="50000"/>
                  </a:schemeClr>
                </a:solidFill>
                <a:effectLst/>
                <a:uLnTx/>
                <a:uFillTx/>
                <a:latin typeface="Lato Light" panose="020F0502020204030203"/>
              </a:rPr>
              <a:t>Hand built using experience &amp; insight </a:t>
            </a:r>
          </a:p>
        </p:txBody>
      </p:sp>
      <p:sp>
        <p:nvSpPr>
          <p:cNvPr id="25" name="TextBox 24">
            <a:extLst>
              <a:ext uri="{FF2B5EF4-FFF2-40B4-BE49-F238E27FC236}">
                <a16:creationId xmlns:a16="http://schemas.microsoft.com/office/drawing/2014/main" id="{6BC3A339-DD0F-4A81-AA06-2E927BA7F29F}"/>
              </a:ext>
            </a:extLst>
          </p:cNvPr>
          <p:cNvSpPr txBox="1"/>
          <p:nvPr/>
        </p:nvSpPr>
        <p:spPr>
          <a:xfrm>
            <a:off x="67982" y="-12892"/>
            <a:ext cx="5677789" cy="800219"/>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2A4A8B"/>
                </a:solidFill>
                <a:effectLst/>
                <a:uLnTx/>
                <a:uFillTx/>
                <a:latin typeface="Lato Light"/>
                <a:ea typeface="+mn-ea"/>
                <a:cs typeface="+mn-cs"/>
              </a:rPr>
              <a:t>Understanding Distribution </a:t>
            </a:r>
            <a:endParaRPr kumimoji="0" lang="en-US" sz="3600" b="1" i="0" u="none" strike="noStrike" kern="1200" cap="none" spc="0" normalizeH="0" baseline="0" noProof="0" dirty="0">
              <a:ln>
                <a:noFill/>
              </a:ln>
              <a:solidFill>
                <a:srgbClr val="2A4A8B"/>
              </a:solidFill>
              <a:effectLst/>
              <a:uLnTx/>
              <a:uFillTx/>
              <a:latin typeface="Lato Light"/>
              <a:ea typeface="+mn-ea"/>
              <a:cs typeface="+mn-cs"/>
            </a:endParaRP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1">
                    <a:lumMod val="50000"/>
                    <a:lumOff val="50000"/>
                  </a:schemeClr>
                </a:solidFill>
                <a:effectLst/>
                <a:uLnTx/>
                <a:uFillTx/>
                <a:latin typeface="Lato Light"/>
                <a:ea typeface="+mn-ea"/>
                <a:cs typeface="+mn-cs"/>
              </a:rPr>
              <a:t>Distribution Broken-down .</a:t>
            </a:r>
            <a:endParaRPr kumimoji="0" lang="en-US" sz="1400" b="1"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endParaRPr>
          </a:p>
        </p:txBody>
      </p:sp>
      <p:sp>
        <p:nvSpPr>
          <p:cNvPr id="26" name="Rounded Rectangular Callout 19">
            <a:extLst>
              <a:ext uri="{FF2B5EF4-FFF2-40B4-BE49-F238E27FC236}">
                <a16:creationId xmlns:a16="http://schemas.microsoft.com/office/drawing/2014/main" id="{114B094F-BB39-449E-9BB8-15F04AFC93BC}"/>
              </a:ext>
            </a:extLst>
          </p:cNvPr>
          <p:cNvSpPr/>
          <p:nvPr/>
        </p:nvSpPr>
        <p:spPr bwMode="auto">
          <a:xfrm>
            <a:off x="1602780" y="5729656"/>
            <a:ext cx="2608191" cy="800219"/>
          </a:xfrm>
          <a:prstGeom prst="wedgeRoundRectCallout">
            <a:avLst>
              <a:gd name="adj1" fmla="val -21675"/>
              <a:gd name="adj2" fmla="val -190889"/>
              <a:gd name="adj3" fmla="val 16667"/>
            </a:avLst>
          </a:prstGeom>
          <a:solidFill>
            <a:srgbClr val="FFE48F"/>
          </a:solidFill>
          <a:ln>
            <a:noFill/>
            <a:prstDash val="dash"/>
          </a:ln>
        </p:spPr>
        <p:txBody>
          <a:bodyPr wrap="square" lIns="91428" tIns="45715" rIns="91428" bIns="45715" rtlCol="0" anchor="ctr">
            <a:noAutofit/>
          </a:bodyPr>
          <a:lstStyle/>
          <a:p>
            <a:pPr marL="0" marR="0" lvl="0" indent="0" algn="l" defTabSz="1087636" rtl="0" eaLnBrk="1" fontAlgn="auto" latinLnBrk="0" hangingPunct="1">
              <a:spcBef>
                <a:spcPct val="20000"/>
              </a:spcBef>
              <a:spcAft>
                <a:spcPts val="0"/>
              </a:spcAft>
              <a:buClrTx/>
              <a:buSzTx/>
              <a:buFont typeface="Arial"/>
              <a:buNone/>
              <a:tabLst/>
              <a:defRPr/>
            </a:pPr>
            <a:r>
              <a:rPr lang="en-US" sz="900" dirty="0">
                <a:solidFill>
                  <a:prstClr val="black"/>
                </a:solidFill>
                <a:latin typeface="Lato Light" panose="020F0502020204030203"/>
                <a:ea typeface="Open Sans Light" panose="020B0306030504020204" pitchFamily="34" charset="0"/>
                <a:cs typeface="Open Sans Light" panose="020B0306030504020204" pitchFamily="34" charset="0"/>
              </a:rPr>
              <a:t>These are the 5 common layers of product and geography led distribution.</a:t>
            </a:r>
          </a:p>
          <a:p>
            <a:pPr marL="0" marR="0" lvl="0" indent="0" algn="l" defTabSz="1087636" rtl="0" eaLnBrk="1" fontAlgn="auto" latinLnBrk="0" hangingPunct="1">
              <a:spcBef>
                <a:spcPct val="20000"/>
              </a:spcBef>
              <a:spcAft>
                <a:spcPts val="0"/>
              </a:spcAft>
              <a:buClrTx/>
              <a:buSzTx/>
              <a:buFont typeface="Arial"/>
              <a:buNone/>
              <a:tabLst/>
              <a:defRPr/>
            </a:pPr>
            <a:r>
              <a:rPr kumimoji="0" lang="en-US" sz="900" b="0" u="none" strike="noStrike" kern="1200" cap="none" spc="0" normalizeH="0" baseline="0" noProof="0" dirty="0">
                <a:ln>
                  <a:noFill/>
                </a:ln>
                <a:solidFill>
                  <a:prstClr val="black"/>
                </a:solidFill>
                <a:effectLst/>
                <a:uLnTx/>
                <a:uFillTx/>
                <a:latin typeface="Lato Light" panose="020F0502020204030203"/>
                <a:ea typeface="Open Sans Light" panose="020B0306030504020204" pitchFamily="34" charset="0"/>
                <a:cs typeface="Open Sans Light" panose="020B0306030504020204" pitchFamily="34" charset="0"/>
              </a:rPr>
              <a:t>You can be as innovative as you wish , in the above case we have used publicly available data to drive a distribution framework   </a:t>
            </a:r>
          </a:p>
        </p:txBody>
      </p:sp>
      <p:sp>
        <p:nvSpPr>
          <p:cNvPr id="27" name="Rounded Rectangular Callout 19">
            <a:extLst>
              <a:ext uri="{FF2B5EF4-FFF2-40B4-BE49-F238E27FC236}">
                <a16:creationId xmlns:a16="http://schemas.microsoft.com/office/drawing/2014/main" id="{137E10CB-2AD3-4688-831C-260C11A699A7}"/>
              </a:ext>
            </a:extLst>
          </p:cNvPr>
          <p:cNvSpPr/>
          <p:nvPr/>
        </p:nvSpPr>
        <p:spPr bwMode="auto">
          <a:xfrm>
            <a:off x="4571754" y="5557847"/>
            <a:ext cx="2608191" cy="800219"/>
          </a:xfrm>
          <a:prstGeom prst="wedgeRoundRectCallout">
            <a:avLst>
              <a:gd name="adj1" fmla="val -26099"/>
              <a:gd name="adj2" fmla="val -127652"/>
              <a:gd name="adj3" fmla="val 16667"/>
            </a:avLst>
          </a:prstGeom>
          <a:solidFill>
            <a:srgbClr val="FFE48F"/>
          </a:solidFill>
          <a:ln>
            <a:noFill/>
            <a:prstDash val="dash"/>
          </a:ln>
        </p:spPr>
        <p:txBody>
          <a:bodyPr wrap="square" lIns="91428" tIns="45715" rIns="91428" bIns="45715" rtlCol="0" anchor="ctr">
            <a:noAutofit/>
          </a:bodyPr>
          <a:lstStyle/>
          <a:p>
            <a:pPr marL="0" marR="0" lvl="0" indent="0" algn="l" defTabSz="1087636" rtl="0" eaLnBrk="1" fontAlgn="auto" latinLnBrk="0" hangingPunct="1">
              <a:spcBef>
                <a:spcPct val="20000"/>
              </a:spcBef>
              <a:spcAft>
                <a:spcPts val="0"/>
              </a:spcAft>
              <a:buClrTx/>
              <a:buSzTx/>
              <a:buFont typeface="Arial"/>
              <a:buNone/>
              <a:tabLst/>
              <a:defRPr/>
            </a:pPr>
            <a:r>
              <a:rPr lang="en-US" sz="900" dirty="0">
                <a:solidFill>
                  <a:prstClr val="black"/>
                </a:solidFill>
                <a:latin typeface="Lato Light" panose="020F0502020204030203"/>
                <a:ea typeface="Open Sans Light" panose="020B0306030504020204" pitchFamily="34" charset="0"/>
                <a:cs typeface="Open Sans Light" panose="020B0306030504020204" pitchFamily="34" charset="0"/>
              </a:rPr>
              <a:t>These are the 5 common layers of product and geography led distribution.</a:t>
            </a:r>
          </a:p>
          <a:p>
            <a:pPr marL="0" marR="0" lvl="0" indent="0" algn="l" defTabSz="1087636" rtl="0" eaLnBrk="1" fontAlgn="auto" latinLnBrk="0" hangingPunct="1">
              <a:spcBef>
                <a:spcPct val="20000"/>
              </a:spcBef>
              <a:spcAft>
                <a:spcPts val="0"/>
              </a:spcAft>
              <a:buClrTx/>
              <a:buSzTx/>
              <a:buFont typeface="Arial"/>
              <a:buNone/>
              <a:tabLst/>
              <a:defRPr/>
            </a:pPr>
            <a:r>
              <a:rPr kumimoji="0" lang="en-US" sz="900" b="0" u="none" strike="noStrike" kern="1200" cap="none" spc="0" normalizeH="0" baseline="0" noProof="0" dirty="0">
                <a:ln>
                  <a:noFill/>
                </a:ln>
                <a:solidFill>
                  <a:prstClr val="black"/>
                </a:solidFill>
                <a:effectLst/>
                <a:uLnTx/>
                <a:uFillTx/>
                <a:latin typeface="Lato Light" panose="020F0502020204030203"/>
                <a:ea typeface="Open Sans Light" panose="020B0306030504020204" pitchFamily="34" charset="0"/>
                <a:cs typeface="Open Sans Light" panose="020B0306030504020204" pitchFamily="34" charset="0"/>
              </a:rPr>
              <a:t>You can be as innovative as you wish , in the above case we have used publicly available data to drive a distribution framework   </a:t>
            </a:r>
          </a:p>
        </p:txBody>
      </p:sp>
      <p:sp>
        <p:nvSpPr>
          <p:cNvPr id="28" name="Rounded Rectangular Callout 19">
            <a:extLst>
              <a:ext uri="{FF2B5EF4-FFF2-40B4-BE49-F238E27FC236}">
                <a16:creationId xmlns:a16="http://schemas.microsoft.com/office/drawing/2014/main" id="{BE4C0278-1FAA-4B9C-AD68-F28E9EA3AAFB}"/>
              </a:ext>
            </a:extLst>
          </p:cNvPr>
          <p:cNvSpPr/>
          <p:nvPr/>
        </p:nvSpPr>
        <p:spPr bwMode="auto">
          <a:xfrm>
            <a:off x="7293972" y="5329546"/>
            <a:ext cx="2608191" cy="800219"/>
          </a:xfrm>
          <a:prstGeom prst="wedgeRoundRectCallout">
            <a:avLst>
              <a:gd name="adj1" fmla="val -26099"/>
              <a:gd name="adj2" fmla="val -127652"/>
              <a:gd name="adj3" fmla="val 16667"/>
            </a:avLst>
          </a:prstGeom>
          <a:solidFill>
            <a:srgbClr val="FFE48F"/>
          </a:solidFill>
          <a:ln>
            <a:noFill/>
            <a:prstDash val="dash"/>
          </a:ln>
        </p:spPr>
        <p:txBody>
          <a:bodyPr wrap="square" lIns="91428" tIns="45715" rIns="91428" bIns="45715" rtlCol="0" anchor="ctr">
            <a:noAutofit/>
          </a:bodyPr>
          <a:lstStyle/>
          <a:p>
            <a:pPr marL="0" marR="0" lvl="0" indent="0" algn="l" defTabSz="1087636" rtl="0" eaLnBrk="1" fontAlgn="auto" latinLnBrk="0" hangingPunct="1">
              <a:spcBef>
                <a:spcPct val="20000"/>
              </a:spcBef>
              <a:spcAft>
                <a:spcPts val="0"/>
              </a:spcAft>
              <a:buClrTx/>
              <a:buSzTx/>
              <a:buFont typeface="Arial"/>
              <a:buNone/>
              <a:tabLst/>
              <a:defRPr/>
            </a:pPr>
            <a:r>
              <a:rPr lang="en-US" sz="900" dirty="0">
                <a:solidFill>
                  <a:prstClr val="black"/>
                </a:solidFill>
                <a:latin typeface="Lato Light" panose="020F0502020204030203"/>
                <a:ea typeface="Open Sans Light" panose="020B0306030504020204" pitchFamily="34" charset="0"/>
                <a:cs typeface="Open Sans Light" panose="020B0306030504020204" pitchFamily="34" charset="0"/>
              </a:rPr>
              <a:t>These are the 4 common layers of product and led distribution from a retail perspective .</a:t>
            </a:r>
          </a:p>
          <a:p>
            <a:pPr marL="0" marR="0" lvl="0" indent="0" algn="l" defTabSz="1087636" rtl="0" eaLnBrk="1" fontAlgn="auto" latinLnBrk="0" hangingPunct="1">
              <a:spcBef>
                <a:spcPct val="20000"/>
              </a:spcBef>
              <a:spcAft>
                <a:spcPts val="0"/>
              </a:spcAft>
              <a:buClrTx/>
              <a:buSzTx/>
              <a:buFont typeface="Arial"/>
              <a:buNone/>
              <a:tabLst/>
              <a:defRPr/>
            </a:pPr>
            <a:r>
              <a:rPr kumimoji="0" lang="en-US" sz="900" b="0" u="none" strike="noStrike" kern="1200" cap="none" spc="0" normalizeH="0" baseline="0" noProof="0" dirty="0">
                <a:ln>
                  <a:noFill/>
                </a:ln>
                <a:solidFill>
                  <a:prstClr val="black"/>
                </a:solidFill>
                <a:effectLst/>
                <a:uLnTx/>
                <a:uFillTx/>
                <a:latin typeface="Lato Light" panose="020F0502020204030203"/>
                <a:ea typeface="Open Sans Light" panose="020B0306030504020204" pitchFamily="34" charset="0"/>
                <a:cs typeface="Open Sans Light" panose="020B0306030504020204" pitchFamily="34" charset="0"/>
              </a:rPr>
              <a:t>You can be as innovative as you wish , in the above case we have used publicly available data to drive a distribution framework   </a:t>
            </a:r>
          </a:p>
        </p:txBody>
      </p:sp>
      <p:sp>
        <p:nvSpPr>
          <p:cNvPr id="29" name="Rounded Rectangular Callout 19">
            <a:extLst>
              <a:ext uri="{FF2B5EF4-FFF2-40B4-BE49-F238E27FC236}">
                <a16:creationId xmlns:a16="http://schemas.microsoft.com/office/drawing/2014/main" id="{E9B8FDA5-B2AC-417C-8104-84B42C5DA833}"/>
              </a:ext>
            </a:extLst>
          </p:cNvPr>
          <p:cNvSpPr/>
          <p:nvPr/>
        </p:nvSpPr>
        <p:spPr bwMode="auto">
          <a:xfrm>
            <a:off x="10127429" y="4953741"/>
            <a:ext cx="1662118" cy="1176024"/>
          </a:xfrm>
          <a:prstGeom prst="wedgeRoundRectCallout">
            <a:avLst>
              <a:gd name="adj1" fmla="val -23428"/>
              <a:gd name="adj2" fmla="val -99721"/>
              <a:gd name="adj3" fmla="val 16667"/>
            </a:avLst>
          </a:prstGeom>
          <a:solidFill>
            <a:srgbClr val="FFE48F"/>
          </a:solidFill>
          <a:ln>
            <a:noFill/>
            <a:prstDash val="dash"/>
          </a:ln>
        </p:spPr>
        <p:txBody>
          <a:bodyPr wrap="square" lIns="91428" tIns="45715" rIns="91428" bIns="45715" rtlCol="0" anchor="ctr">
            <a:noAutofit/>
          </a:bodyPr>
          <a:lstStyle/>
          <a:p>
            <a:pPr marL="0" marR="0" lvl="0" indent="0" algn="l" defTabSz="1087636" rtl="0" eaLnBrk="1" fontAlgn="auto" latinLnBrk="0" hangingPunct="1">
              <a:spcBef>
                <a:spcPct val="20000"/>
              </a:spcBef>
              <a:spcAft>
                <a:spcPts val="0"/>
              </a:spcAft>
              <a:buClrTx/>
              <a:buSzTx/>
              <a:buFont typeface="Arial"/>
              <a:buNone/>
              <a:tabLst/>
              <a:defRPr/>
            </a:pPr>
            <a:r>
              <a:rPr lang="en-US" sz="900" dirty="0">
                <a:solidFill>
                  <a:prstClr val="black"/>
                </a:solidFill>
                <a:latin typeface="Lato Light" panose="020F0502020204030203"/>
                <a:ea typeface="Open Sans Light" panose="020B0306030504020204" pitchFamily="34" charset="0"/>
                <a:cs typeface="Open Sans Light" panose="020B0306030504020204" pitchFamily="34" charset="0"/>
              </a:rPr>
              <a:t>These are the 4 common layers of product and led distribution from a wholesale perspective .</a:t>
            </a:r>
          </a:p>
          <a:p>
            <a:pPr marL="0" marR="0" lvl="0" indent="0" algn="l" defTabSz="1087636" rtl="0" eaLnBrk="1" fontAlgn="auto" latinLnBrk="0" hangingPunct="1">
              <a:spcBef>
                <a:spcPct val="20000"/>
              </a:spcBef>
              <a:spcAft>
                <a:spcPts val="0"/>
              </a:spcAft>
              <a:buClrTx/>
              <a:buSzTx/>
              <a:buFont typeface="Arial"/>
              <a:buNone/>
              <a:tabLst/>
              <a:defRPr/>
            </a:pPr>
            <a:r>
              <a:rPr kumimoji="0" lang="en-US" sz="900" b="0" u="none" strike="noStrike" kern="1200" cap="none" spc="0" normalizeH="0" baseline="0" noProof="0" dirty="0">
                <a:ln>
                  <a:noFill/>
                </a:ln>
                <a:solidFill>
                  <a:prstClr val="black"/>
                </a:solidFill>
                <a:effectLst/>
                <a:uLnTx/>
                <a:uFillTx/>
                <a:latin typeface="Lato Light" panose="020F0502020204030203"/>
                <a:ea typeface="Open Sans Light" panose="020B0306030504020204" pitchFamily="34" charset="0"/>
                <a:cs typeface="Open Sans Light" panose="020B0306030504020204" pitchFamily="34" charset="0"/>
              </a:rPr>
              <a:t>You can be as innovative as you wish in driving distribution parameters</a:t>
            </a:r>
          </a:p>
        </p:txBody>
      </p:sp>
      <p:sp>
        <p:nvSpPr>
          <p:cNvPr id="30" name="Footer Placeholder 3">
            <a:extLst>
              <a:ext uri="{FF2B5EF4-FFF2-40B4-BE49-F238E27FC236}">
                <a16:creationId xmlns:a16="http://schemas.microsoft.com/office/drawing/2014/main" id="{0203C2B6-2D0A-206E-CF2D-5FFA2600BF99}"/>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Tree>
    <p:extLst>
      <p:ext uri="{BB962C8B-B14F-4D97-AF65-F5344CB8AC3E}">
        <p14:creationId xmlns:p14="http://schemas.microsoft.com/office/powerpoint/2010/main" val="2337490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1B4A92B-5573-4909-AE2B-764C31542A72}"/>
              </a:ext>
            </a:extLst>
          </p:cNvPr>
          <p:cNvSpPr/>
          <p:nvPr/>
        </p:nvSpPr>
        <p:spPr>
          <a:xfrm>
            <a:off x="257616" y="2498852"/>
            <a:ext cx="2306268" cy="467181"/>
          </a:xfrm>
          <a:prstGeom prst="rect">
            <a:avLst/>
          </a:prstGeom>
          <a:solidFill>
            <a:srgbClr val="0091B5"/>
          </a:solidFill>
          <a:ln w="12700" cap="flat" cmpd="sng" algn="ctr">
            <a:noFill/>
            <a:prstDash val="solid"/>
            <a:miter lim="800000"/>
          </a:ln>
          <a:effectLst/>
        </p:spPr>
        <p:txBody>
          <a:bodyPr wrap="square" rtlCol="0" anchor="ctr"/>
          <a:lstStyle/>
          <a:p>
            <a:pPr algn="ctr" defTabSz="914217"/>
            <a:r>
              <a:rPr lang="en-US" sz="1000" b="1" kern="0">
                <a:solidFill>
                  <a:srgbClr val="FFFFFF"/>
                </a:solidFill>
                <a:latin typeface="Lato Light" panose="020F0502020204030203"/>
              </a:rPr>
              <a:t>Brand </a:t>
            </a:r>
            <a:endParaRPr lang="en-US" sz="1000" b="1" kern="0" dirty="0">
              <a:solidFill>
                <a:srgbClr val="FFFFFF"/>
              </a:solidFill>
              <a:latin typeface="Lato Light" panose="020F0502020204030203"/>
            </a:endParaRPr>
          </a:p>
        </p:txBody>
      </p:sp>
      <p:sp>
        <p:nvSpPr>
          <p:cNvPr id="3" name="Rectangle 2">
            <a:extLst>
              <a:ext uri="{FF2B5EF4-FFF2-40B4-BE49-F238E27FC236}">
                <a16:creationId xmlns:a16="http://schemas.microsoft.com/office/drawing/2014/main" id="{938BFF17-6460-4E9C-922C-13058A7C1A73}"/>
              </a:ext>
            </a:extLst>
          </p:cNvPr>
          <p:cNvSpPr/>
          <p:nvPr/>
        </p:nvSpPr>
        <p:spPr>
          <a:xfrm>
            <a:off x="654348" y="3512664"/>
            <a:ext cx="1918414" cy="467181"/>
          </a:xfrm>
          <a:prstGeom prst="rect">
            <a:avLst/>
          </a:prstGeom>
          <a:solidFill>
            <a:srgbClr val="0091B5"/>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Subcategory </a:t>
            </a:r>
          </a:p>
        </p:txBody>
      </p:sp>
      <p:sp>
        <p:nvSpPr>
          <p:cNvPr id="4" name="Rectangle 3">
            <a:extLst>
              <a:ext uri="{FF2B5EF4-FFF2-40B4-BE49-F238E27FC236}">
                <a16:creationId xmlns:a16="http://schemas.microsoft.com/office/drawing/2014/main" id="{0EF05566-7000-4AC1-9A01-23D1A716841C}"/>
              </a:ext>
            </a:extLst>
          </p:cNvPr>
          <p:cNvSpPr/>
          <p:nvPr/>
        </p:nvSpPr>
        <p:spPr>
          <a:xfrm>
            <a:off x="476794" y="3005758"/>
            <a:ext cx="2092799" cy="467181"/>
          </a:xfrm>
          <a:prstGeom prst="rect">
            <a:avLst/>
          </a:prstGeom>
          <a:solidFill>
            <a:srgbClr val="0091B5"/>
          </a:solidFill>
          <a:ln w="12700" cap="flat" cmpd="sng" algn="ctr">
            <a:noFill/>
            <a:prstDash val="solid"/>
            <a:miter lim="800000"/>
          </a:ln>
          <a:effectLst/>
        </p:spPr>
        <p:txBody>
          <a:bodyPr wrap="square" rtlCol="0" anchor="ctr"/>
          <a:lstStyle/>
          <a:p>
            <a:pPr algn="ctr" defTabSz="914217"/>
            <a:r>
              <a:rPr lang="en-US" sz="1000" b="1" kern="0">
                <a:solidFill>
                  <a:srgbClr val="FFFFFF"/>
                </a:solidFill>
                <a:latin typeface="Lato Light" panose="020F0502020204030203"/>
              </a:rPr>
              <a:t>Category </a:t>
            </a:r>
            <a:endParaRPr lang="en-US" sz="1000" b="1" kern="0" dirty="0">
              <a:solidFill>
                <a:srgbClr val="FFFFFF"/>
              </a:solidFill>
              <a:latin typeface="Lato Light" panose="020F0502020204030203"/>
            </a:endParaRPr>
          </a:p>
        </p:txBody>
      </p:sp>
      <p:sp>
        <p:nvSpPr>
          <p:cNvPr id="5" name="Rectangle 4">
            <a:extLst>
              <a:ext uri="{FF2B5EF4-FFF2-40B4-BE49-F238E27FC236}">
                <a16:creationId xmlns:a16="http://schemas.microsoft.com/office/drawing/2014/main" id="{3734C78E-71F1-45AB-9050-1AC6802CD9E4}"/>
              </a:ext>
            </a:extLst>
          </p:cNvPr>
          <p:cNvSpPr/>
          <p:nvPr/>
        </p:nvSpPr>
        <p:spPr>
          <a:xfrm>
            <a:off x="254447" y="2027127"/>
            <a:ext cx="2306268" cy="432000"/>
          </a:xfrm>
          <a:prstGeom prst="rect">
            <a:avLst/>
          </a:prstGeom>
          <a:solidFill>
            <a:srgbClr val="DB5000"/>
          </a:solidFill>
          <a:ln w="12700" cap="flat" cmpd="sng" algn="ctr">
            <a:noFill/>
            <a:prstDash val="solid"/>
            <a:miter lim="800000"/>
          </a:ln>
          <a:effectLst/>
        </p:spPr>
        <p:txBody>
          <a:bodyPr wrap="square" rtlCol="0" anchor="ctr"/>
          <a:lstStyle/>
          <a:p>
            <a:pPr algn="ctr" defTabSz="914217"/>
            <a:r>
              <a:rPr lang="en-US" sz="1100" b="1" kern="0" dirty="0">
                <a:solidFill>
                  <a:srgbClr val="FFFFFF"/>
                </a:solidFill>
                <a:latin typeface="Lato Light" panose="020F0502020204030203"/>
              </a:rPr>
              <a:t>Brand Environment </a:t>
            </a:r>
          </a:p>
          <a:p>
            <a:pPr algn="ctr" defTabSz="914217"/>
            <a:r>
              <a:rPr lang="en-US" sz="1100" b="1" kern="0" dirty="0">
                <a:solidFill>
                  <a:srgbClr val="FFFFFF"/>
                </a:solidFill>
                <a:latin typeface="Lato Light" panose="020F0502020204030203"/>
              </a:rPr>
              <a:t>B2B – B2C </a:t>
            </a:r>
          </a:p>
        </p:txBody>
      </p:sp>
      <p:sp>
        <p:nvSpPr>
          <p:cNvPr id="6" name="Rectangle 5">
            <a:extLst>
              <a:ext uri="{FF2B5EF4-FFF2-40B4-BE49-F238E27FC236}">
                <a16:creationId xmlns:a16="http://schemas.microsoft.com/office/drawing/2014/main" id="{1F59A9E2-F25A-43CA-8C67-1525DF38F6BE}"/>
              </a:ext>
            </a:extLst>
          </p:cNvPr>
          <p:cNvSpPr/>
          <p:nvPr/>
        </p:nvSpPr>
        <p:spPr>
          <a:xfrm>
            <a:off x="973943" y="4019569"/>
            <a:ext cx="1586771" cy="467181"/>
          </a:xfrm>
          <a:prstGeom prst="rect">
            <a:avLst/>
          </a:prstGeom>
          <a:solidFill>
            <a:srgbClr val="0091B5"/>
          </a:solidFill>
          <a:ln w="12700" cap="flat" cmpd="sng" algn="ctr">
            <a:noFill/>
            <a:prstDash val="solid"/>
            <a:miter lim="800000"/>
          </a:ln>
          <a:effectLst/>
        </p:spPr>
        <p:txBody>
          <a:bodyPr wrap="square" rtlCol="0" anchor="ctr"/>
          <a:lstStyle/>
          <a:p>
            <a:pPr algn="ctr" defTabSz="914217"/>
            <a:r>
              <a:rPr lang="en-US" sz="1000" b="1" kern="0">
                <a:solidFill>
                  <a:srgbClr val="FFFFFF"/>
                </a:solidFill>
                <a:latin typeface="Lato Light" panose="020F0502020204030203"/>
              </a:rPr>
              <a:t>SKU </a:t>
            </a:r>
            <a:endParaRPr lang="en-US" sz="1000" b="1" kern="0" dirty="0">
              <a:solidFill>
                <a:srgbClr val="FFFFFF"/>
              </a:solidFill>
              <a:latin typeface="Lato Light" panose="020F0502020204030203"/>
            </a:endParaRPr>
          </a:p>
        </p:txBody>
      </p:sp>
      <p:pic>
        <p:nvPicPr>
          <p:cNvPr id="23" name="Picture 22" descr="Logo&#10;&#10;Description automatically generated">
            <a:extLst>
              <a:ext uri="{FF2B5EF4-FFF2-40B4-BE49-F238E27FC236}">
                <a16:creationId xmlns:a16="http://schemas.microsoft.com/office/drawing/2014/main" id="{4801BD77-3EFB-467F-B317-A66B31FFE9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1060" y="150636"/>
            <a:ext cx="1395402" cy="324780"/>
          </a:xfrm>
          <a:prstGeom prst="rect">
            <a:avLst/>
          </a:prstGeom>
        </p:spPr>
      </p:pic>
      <p:sp>
        <p:nvSpPr>
          <p:cNvPr id="24" name="TextBox 23">
            <a:extLst>
              <a:ext uri="{FF2B5EF4-FFF2-40B4-BE49-F238E27FC236}">
                <a16:creationId xmlns:a16="http://schemas.microsoft.com/office/drawing/2014/main" id="{6D927B8F-8650-43E3-994C-AC639A5D2B45}"/>
              </a:ext>
            </a:extLst>
          </p:cNvPr>
          <p:cNvSpPr txBox="1"/>
          <p:nvPr/>
        </p:nvSpPr>
        <p:spPr>
          <a:xfrm>
            <a:off x="9200304" y="6291348"/>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chemeClr val="bg1">
                    <a:lumMod val="50000"/>
                  </a:schemeClr>
                </a:solidFill>
                <a:effectLst/>
                <a:uLnTx/>
                <a:uFillTx/>
                <a:latin typeface="Lato Light" panose="020F0502020204030203"/>
              </a:rPr>
              <a:t>Hand built using experience &amp; insight </a:t>
            </a:r>
          </a:p>
        </p:txBody>
      </p:sp>
      <p:sp>
        <p:nvSpPr>
          <p:cNvPr id="25" name="TextBox 24">
            <a:extLst>
              <a:ext uri="{FF2B5EF4-FFF2-40B4-BE49-F238E27FC236}">
                <a16:creationId xmlns:a16="http://schemas.microsoft.com/office/drawing/2014/main" id="{6BC3A339-DD0F-4A81-AA06-2E927BA7F29F}"/>
              </a:ext>
            </a:extLst>
          </p:cNvPr>
          <p:cNvSpPr txBox="1"/>
          <p:nvPr/>
        </p:nvSpPr>
        <p:spPr>
          <a:xfrm>
            <a:off x="67982" y="-12892"/>
            <a:ext cx="5677789" cy="800219"/>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2A4A8B"/>
                </a:solidFill>
                <a:effectLst/>
                <a:uLnTx/>
                <a:uFillTx/>
                <a:latin typeface="Lato Light"/>
                <a:ea typeface="+mn-ea"/>
                <a:cs typeface="+mn-cs"/>
              </a:rPr>
              <a:t>Understanding Distribution </a:t>
            </a:r>
            <a:endParaRPr kumimoji="0" lang="en-US" sz="3600" b="1" i="0" u="none" strike="noStrike" kern="1200" cap="none" spc="0" normalizeH="0" baseline="0" noProof="0" dirty="0">
              <a:ln>
                <a:noFill/>
              </a:ln>
              <a:solidFill>
                <a:srgbClr val="2A4A8B"/>
              </a:solidFill>
              <a:effectLst/>
              <a:uLnTx/>
              <a:uFillTx/>
              <a:latin typeface="Lato Light"/>
              <a:ea typeface="+mn-ea"/>
              <a:cs typeface="+mn-cs"/>
            </a:endParaRP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1">
                    <a:lumMod val="50000"/>
                    <a:lumOff val="50000"/>
                  </a:schemeClr>
                </a:solidFill>
                <a:effectLst/>
                <a:uLnTx/>
                <a:uFillTx/>
                <a:latin typeface="Lato Light"/>
                <a:ea typeface="+mn-ea"/>
                <a:cs typeface="+mn-cs"/>
              </a:rPr>
              <a:t>Distribution Broken-down .</a:t>
            </a:r>
            <a:endParaRPr kumimoji="0" lang="en-US" sz="1400" b="1"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401BBCF5-F8F6-49C1-9033-DF2558AD8F9C}"/>
              </a:ext>
            </a:extLst>
          </p:cNvPr>
          <p:cNvSpPr/>
          <p:nvPr/>
        </p:nvSpPr>
        <p:spPr>
          <a:xfrm>
            <a:off x="2587279" y="2498852"/>
            <a:ext cx="4543910" cy="467181"/>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Distribution measured at brand level only , this means availability of a product with specific brand.</a:t>
            </a:r>
          </a:p>
        </p:txBody>
      </p:sp>
      <p:sp>
        <p:nvSpPr>
          <p:cNvPr id="27" name="Rectangle 26">
            <a:extLst>
              <a:ext uri="{FF2B5EF4-FFF2-40B4-BE49-F238E27FC236}">
                <a16:creationId xmlns:a16="http://schemas.microsoft.com/office/drawing/2014/main" id="{CE7E1BCA-F966-4DE6-9E3E-EFF937DF5321}"/>
              </a:ext>
            </a:extLst>
          </p:cNvPr>
          <p:cNvSpPr/>
          <p:nvPr/>
        </p:nvSpPr>
        <p:spPr>
          <a:xfrm>
            <a:off x="2605035" y="3005758"/>
            <a:ext cx="4543910" cy="467181"/>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The presence of a category, which is at a high level , is this category available , what is the penetration of the category in X,Y Channel ?</a:t>
            </a:r>
          </a:p>
        </p:txBody>
      </p:sp>
      <p:sp>
        <p:nvSpPr>
          <p:cNvPr id="28" name="Rectangle 27">
            <a:extLst>
              <a:ext uri="{FF2B5EF4-FFF2-40B4-BE49-F238E27FC236}">
                <a16:creationId xmlns:a16="http://schemas.microsoft.com/office/drawing/2014/main" id="{EA72B715-3A57-4213-964B-1F88EBD42418}"/>
              </a:ext>
            </a:extLst>
          </p:cNvPr>
          <p:cNvSpPr/>
          <p:nvPr/>
        </p:nvSpPr>
        <p:spPr>
          <a:xfrm>
            <a:off x="2605035" y="3512664"/>
            <a:ext cx="4543910" cy="467181"/>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The presence of a sub category, which is at a level below category  , is this sub category available , what is the penetration of the category in X,Y Channel ?</a:t>
            </a:r>
          </a:p>
        </p:txBody>
      </p:sp>
      <p:sp>
        <p:nvSpPr>
          <p:cNvPr id="29" name="Rectangle 28">
            <a:extLst>
              <a:ext uri="{FF2B5EF4-FFF2-40B4-BE49-F238E27FC236}">
                <a16:creationId xmlns:a16="http://schemas.microsoft.com/office/drawing/2014/main" id="{07F4847D-4CC8-46E2-B6A8-28C629FA7B68}"/>
              </a:ext>
            </a:extLst>
          </p:cNvPr>
          <p:cNvSpPr/>
          <p:nvPr/>
        </p:nvSpPr>
        <p:spPr>
          <a:xfrm>
            <a:off x="2587279" y="4019569"/>
            <a:ext cx="4543910" cy="467181"/>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The presence of a specific SKU , which is the lowest measure of distribution and the most challenging. which is at a level below category  , is this sub category available , what is the penetration of the category in X,Y Channel ?</a:t>
            </a:r>
          </a:p>
        </p:txBody>
      </p:sp>
      <p:pic>
        <p:nvPicPr>
          <p:cNvPr id="1026" name="Picture 2" descr="Types of Laundry Detergents - top10gears.com">
            <a:extLst>
              <a:ext uri="{FF2B5EF4-FFF2-40B4-BE49-F238E27FC236}">
                <a16:creationId xmlns:a16="http://schemas.microsoft.com/office/drawing/2014/main" id="{EC2AB646-0F8C-4F76-9242-E3A6EFB2F53A}"/>
              </a:ext>
            </a:extLst>
          </p:cNvPr>
          <p:cNvPicPr>
            <a:picLocks noChangeAspect="1" noChangeArrowheads="1"/>
          </p:cNvPicPr>
          <p:nvPr/>
        </p:nvPicPr>
        <p:blipFill rotWithShape="1">
          <a:blip r:embed="rId3">
            <a:grayscl/>
            <a:extLst>
              <a:ext uri="{28A0092B-C50C-407E-A947-70E740481C1C}">
                <a14:useLocalDpi xmlns:a14="http://schemas.microsoft.com/office/drawing/2010/main" val="0"/>
              </a:ext>
            </a:extLst>
          </a:blip>
          <a:srcRect l="6387" t="40387" r="5775" b="13011"/>
          <a:stretch/>
        </p:blipFill>
        <p:spPr bwMode="auto">
          <a:xfrm>
            <a:off x="7774495" y="1754187"/>
            <a:ext cx="4211967" cy="12569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ypes of Laundry Detergents - top10gears.com">
            <a:extLst>
              <a:ext uri="{FF2B5EF4-FFF2-40B4-BE49-F238E27FC236}">
                <a16:creationId xmlns:a16="http://schemas.microsoft.com/office/drawing/2014/main" id="{38FE74BE-9821-4B73-81A2-FCC93BC809F0}"/>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t="11070" b="14108"/>
          <a:stretch/>
        </p:blipFill>
        <p:spPr bwMode="auto">
          <a:xfrm>
            <a:off x="7774495" y="3231769"/>
            <a:ext cx="4377938" cy="94942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ntact — WaterSafetyCheck.com">
            <a:extLst>
              <a:ext uri="{FF2B5EF4-FFF2-40B4-BE49-F238E27FC236}">
                <a16:creationId xmlns:a16="http://schemas.microsoft.com/office/drawing/2014/main" id="{541F4A4B-6926-4A56-9540-227CE2D1002B}"/>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972148" y="4352310"/>
            <a:ext cx="2121763" cy="1193492"/>
          </a:xfrm>
          <a:prstGeom prst="rect">
            <a:avLst/>
          </a:prstGeom>
          <a:noFill/>
          <a:extLst>
            <a:ext uri="{909E8E84-426E-40DD-AFC4-6F175D3DCCD1}">
              <a14:hiddenFill xmlns:a14="http://schemas.microsoft.com/office/drawing/2010/main">
                <a:solidFill>
                  <a:srgbClr val="FFFFFF"/>
                </a:solidFill>
              </a14:hiddenFill>
            </a:ext>
          </a:extLst>
        </p:spPr>
      </p:pic>
      <p:cxnSp>
        <p:nvCxnSpPr>
          <p:cNvPr id="31" name="Straight Arrow Connector 30">
            <a:extLst>
              <a:ext uri="{FF2B5EF4-FFF2-40B4-BE49-F238E27FC236}">
                <a16:creationId xmlns:a16="http://schemas.microsoft.com/office/drawing/2014/main" id="{06DE0DCB-A8E6-4F63-84EE-D0963F4179CE}"/>
              </a:ext>
            </a:extLst>
          </p:cNvPr>
          <p:cNvCxnSpPr>
            <a:cxnSpLocks/>
            <a:stCxn id="27" idx="3"/>
          </p:cNvCxnSpPr>
          <p:nvPr/>
        </p:nvCxnSpPr>
        <p:spPr>
          <a:xfrm flipV="1">
            <a:off x="7148945" y="2498852"/>
            <a:ext cx="607794" cy="740497"/>
          </a:xfrm>
          <a:prstGeom prst="straightConnector1">
            <a:avLst/>
          </a:prstGeom>
          <a:ln w="571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F10317FE-FF32-4869-AD45-6F47804A211E}"/>
              </a:ext>
            </a:extLst>
          </p:cNvPr>
          <p:cNvCxnSpPr>
            <a:cxnSpLocks/>
            <a:stCxn id="28" idx="3"/>
          </p:cNvCxnSpPr>
          <p:nvPr/>
        </p:nvCxnSpPr>
        <p:spPr>
          <a:xfrm>
            <a:off x="7148945" y="3746255"/>
            <a:ext cx="607794" cy="0"/>
          </a:xfrm>
          <a:prstGeom prst="straightConnector1">
            <a:avLst/>
          </a:prstGeom>
          <a:ln w="571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A361124F-EC5D-4435-B9F9-AFBB10D63EC0}"/>
              </a:ext>
            </a:extLst>
          </p:cNvPr>
          <p:cNvCxnSpPr>
            <a:cxnSpLocks/>
          </p:cNvCxnSpPr>
          <p:nvPr/>
        </p:nvCxnSpPr>
        <p:spPr>
          <a:xfrm>
            <a:off x="7116672" y="4224391"/>
            <a:ext cx="855476" cy="641633"/>
          </a:xfrm>
          <a:prstGeom prst="straightConnector1">
            <a:avLst/>
          </a:prstGeom>
          <a:ln w="571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032" name="Picture 8" descr="Top Washing Powder Or Laundry Detergent Brands Editorial Stock Photo -  Image of laundry, industry: 65917348">
            <a:extLst>
              <a:ext uri="{FF2B5EF4-FFF2-40B4-BE49-F238E27FC236}">
                <a16:creationId xmlns:a16="http://schemas.microsoft.com/office/drawing/2014/main" id="{71A2BAEF-DEF9-46E4-816A-D2F883811DF6}"/>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756739" y="441649"/>
            <a:ext cx="2433599" cy="1190265"/>
          </a:xfrm>
          <a:prstGeom prst="rect">
            <a:avLst/>
          </a:prstGeom>
          <a:noFill/>
          <a:extLst>
            <a:ext uri="{909E8E84-426E-40DD-AFC4-6F175D3DCCD1}">
              <a14:hiddenFill xmlns:a14="http://schemas.microsoft.com/office/drawing/2010/main">
                <a:solidFill>
                  <a:srgbClr val="FFFFFF"/>
                </a:solidFill>
              </a14:hiddenFill>
            </a:ext>
          </a:extLst>
        </p:spPr>
      </p:pic>
      <p:cxnSp>
        <p:nvCxnSpPr>
          <p:cNvPr id="42" name="Straight Arrow Connector 41">
            <a:extLst>
              <a:ext uri="{FF2B5EF4-FFF2-40B4-BE49-F238E27FC236}">
                <a16:creationId xmlns:a16="http://schemas.microsoft.com/office/drawing/2014/main" id="{9FC587B7-27FC-4490-8CE6-3B978D94E2B6}"/>
              </a:ext>
            </a:extLst>
          </p:cNvPr>
          <p:cNvCxnSpPr>
            <a:cxnSpLocks/>
          </p:cNvCxnSpPr>
          <p:nvPr/>
        </p:nvCxnSpPr>
        <p:spPr>
          <a:xfrm flipV="1">
            <a:off x="7131189" y="1189608"/>
            <a:ext cx="521362" cy="1589136"/>
          </a:xfrm>
          <a:prstGeom prst="straightConnector1">
            <a:avLst/>
          </a:prstGeom>
          <a:ln w="571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Rounded Rectangular Callout 19">
            <a:extLst>
              <a:ext uri="{FF2B5EF4-FFF2-40B4-BE49-F238E27FC236}">
                <a16:creationId xmlns:a16="http://schemas.microsoft.com/office/drawing/2014/main" id="{EBE1F250-2B03-473B-8A41-23AB91112323}"/>
              </a:ext>
            </a:extLst>
          </p:cNvPr>
          <p:cNvSpPr/>
          <p:nvPr/>
        </p:nvSpPr>
        <p:spPr bwMode="auto">
          <a:xfrm>
            <a:off x="2098089" y="5301030"/>
            <a:ext cx="2608191" cy="467181"/>
          </a:xfrm>
          <a:prstGeom prst="wedgeRoundRectCallout">
            <a:avLst>
              <a:gd name="adj1" fmla="val -41076"/>
              <a:gd name="adj2" fmla="val -197545"/>
              <a:gd name="adj3" fmla="val 16667"/>
            </a:avLst>
          </a:prstGeom>
          <a:solidFill>
            <a:srgbClr val="FFE48F"/>
          </a:solidFill>
          <a:ln>
            <a:noFill/>
            <a:prstDash val="dash"/>
          </a:ln>
        </p:spPr>
        <p:txBody>
          <a:bodyPr wrap="square" lIns="91428" tIns="45715" rIns="91428" bIns="45715" rtlCol="0" anchor="ctr">
            <a:noAutofit/>
          </a:bodyPr>
          <a:lstStyle/>
          <a:p>
            <a:pPr marL="0" marR="0" lvl="0" indent="0" algn="l" defTabSz="1087636" rtl="0" eaLnBrk="1" fontAlgn="auto" latinLnBrk="0" hangingPunct="1">
              <a:spcBef>
                <a:spcPct val="20000"/>
              </a:spcBef>
              <a:spcAft>
                <a:spcPts val="0"/>
              </a:spcAft>
              <a:buClrTx/>
              <a:buSzTx/>
              <a:buFont typeface="Arial"/>
              <a:buNone/>
              <a:tabLst/>
              <a:defRPr/>
            </a:pPr>
            <a:r>
              <a:rPr lang="en-US" sz="900" dirty="0">
                <a:solidFill>
                  <a:prstClr val="black"/>
                </a:solidFill>
                <a:latin typeface="Lato Light" panose="020F0502020204030203"/>
                <a:ea typeface="Open Sans Light" panose="020B0306030504020204" pitchFamily="34" charset="0"/>
                <a:cs typeface="Open Sans Light" panose="020B0306030504020204" pitchFamily="34" charset="0"/>
              </a:rPr>
              <a:t>These are the 4 common layers of product and category led distribution</a:t>
            </a:r>
            <a:endParaRPr kumimoji="0" lang="en-US" sz="900" b="0" u="none" strike="noStrike" kern="1200" cap="none" spc="0" normalizeH="0" baseline="0" noProof="0" dirty="0">
              <a:ln>
                <a:noFill/>
              </a:ln>
              <a:solidFill>
                <a:prstClr val="black"/>
              </a:solidFill>
              <a:effectLst/>
              <a:uLnTx/>
              <a:uFillTx/>
              <a:latin typeface="Lato Light" panose="020F0502020204030203"/>
              <a:ea typeface="Open Sans Light" panose="020B0306030504020204" pitchFamily="34" charset="0"/>
              <a:cs typeface="Open Sans Light" panose="020B0306030504020204" pitchFamily="34" charset="0"/>
            </a:endParaRPr>
          </a:p>
        </p:txBody>
      </p:sp>
      <p:sp>
        <p:nvSpPr>
          <p:cNvPr id="7" name="Footer Placeholder 3">
            <a:extLst>
              <a:ext uri="{FF2B5EF4-FFF2-40B4-BE49-F238E27FC236}">
                <a16:creationId xmlns:a16="http://schemas.microsoft.com/office/drawing/2014/main" id="{C3BE6785-E269-9376-3D3F-5F5E3D40547A}"/>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Tree>
    <p:extLst>
      <p:ext uri="{BB962C8B-B14F-4D97-AF65-F5344CB8AC3E}">
        <p14:creationId xmlns:p14="http://schemas.microsoft.com/office/powerpoint/2010/main" val="736662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84BB4AE-7C71-4B86-B4A6-47013F9D373D}"/>
              </a:ext>
            </a:extLst>
          </p:cNvPr>
          <p:cNvSpPr/>
          <p:nvPr/>
        </p:nvSpPr>
        <p:spPr>
          <a:xfrm>
            <a:off x="310238" y="2258179"/>
            <a:ext cx="2306268" cy="467181"/>
          </a:xfrm>
          <a:prstGeom prst="rect">
            <a:avLst/>
          </a:prstGeom>
          <a:solidFill>
            <a:srgbClr val="0091B5"/>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Country </a:t>
            </a:r>
          </a:p>
        </p:txBody>
      </p:sp>
      <p:sp>
        <p:nvSpPr>
          <p:cNvPr id="8" name="Rectangle 7">
            <a:extLst>
              <a:ext uri="{FF2B5EF4-FFF2-40B4-BE49-F238E27FC236}">
                <a16:creationId xmlns:a16="http://schemas.microsoft.com/office/drawing/2014/main" id="{6F961D76-1BDF-4910-8242-45F9F1E3447B}"/>
              </a:ext>
            </a:extLst>
          </p:cNvPr>
          <p:cNvSpPr/>
          <p:nvPr/>
        </p:nvSpPr>
        <p:spPr>
          <a:xfrm>
            <a:off x="706970" y="3277179"/>
            <a:ext cx="1918414" cy="467181"/>
          </a:xfrm>
          <a:prstGeom prst="rect">
            <a:avLst/>
          </a:prstGeom>
          <a:solidFill>
            <a:srgbClr val="0091B5"/>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City </a:t>
            </a:r>
          </a:p>
        </p:txBody>
      </p:sp>
      <p:sp>
        <p:nvSpPr>
          <p:cNvPr id="9" name="Rectangle 8">
            <a:extLst>
              <a:ext uri="{FF2B5EF4-FFF2-40B4-BE49-F238E27FC236}">
                <a16:creationId xmlns:a16="http://schemas.microsoft.com/office/drawing/2014/main" id="{E755D122-615B-464B-961B-8C3232385996}"/>
              </a:ext>
            </a:extLst>
          </p:cNvPr>
          <p:cNvSpPr/>
          <p:nvPr/>
        </p:nvSpPr>
        <p:spPr>
          <a:xfrm>
            <a:off x="529416" y="2767679"/>
            <a:ext cx="2092799" cy="467181"/>
          </a:xfrm>
          <a:prstGeom prst="rect">
            <a:avLst/>
          </a:prstGeom>
          <a:solidFill>
            <a:srgbClr val="0091B5"/>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State </a:t>
            </a:r>
          </a:p>
        </p:txBody>
      </p:sp>
      <p:sp>
        <p:nvSpPr>
          <p:cNvPr id="10" name="Rectangle 9">
            <a:extLst>
              <a:ext uri="{FF2B5EF4-FFF2-40B4-BE49-F238E27FC236}">
                <a16:creationId xmlns:a16="http://schemas.microsoft.com/office/drawing/2014/main" id="{46AB20A7-48CB-40AE-9D04-928CFE328E43}"/>
              </a:ext>
            </a:extLst>
          </p:cNvPr>
          <p:cNvSpPr/>
          <p:nvPr/>
        </p:nvSpPr>
        <p:spPr>
          <a:xfrm>
            <a:off x="1026565" y="3786679"/>
            <a:ext cx="1586771" cy="467181"/>
          </a:xfrm>
          <a:prstGeom prst="rect">
            <a:avLst/>
          </a:prstGeom>
          <a:solidFill>
            <a:srgbClr val="0091B5"/>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Town</a:t>
            </a:r>
          </a:p>
        </p:txBody>
      </p:sp>
      <p:sp>
        <p:nvSpPr>
          <p:cNvPr id="11" name="Rectangle 10">
            <a:extLst>
              <a:ext uri="{FF2B5EF4-FFF2-40B4-BE49-F238E27FC236}">
                <a16:creationId xmlns:a16="http://schemas.microsoft.com/office/drawing/2014/main" id="{95919570-C128-4A18-BFDE-D6267DFBEF10}"/>
              </a:ext>
            </a:extLst>
          </p:cNvPr>
          <p:cNvSpPr/>
          <p:nvPr/>
        </p:nvSpPr>
        <p:spPr>
          <a:xfrm>
            <a:off x="1183805" y="4296179"/>
            <a:ext cx="1438410" cy="467181"/>
          </a:xfrm>
          <a:prstGeom prst="rect">
            <a:avLst/>
          </a:prstGeom>
          <a:solidFill>
            <a:srgbClr val="0091B5"/>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Village </a:t>
            </a:r>
          </a:p>
        </p:txBody>
      </p:sp>
      <p:sp>
        <p:nvSpPr>
          <p:cNvPr id="12" name="Rectangle 11">
            <a:extLst>
              <a:ext uri="{FF2B5EF4-FFF2-40B4-BE49-F238E27FC236}">
                <a16:creationId xmlns:a16="http://schemas.microsoft.com/office/drawing/2014/main" id="{FCD5BDBA-1FF4-4FD4-8DAF-2F4FD8D989AF}"/>
              </a:ext>
            </a:extLst>
          </p:cNvPr>
          <p:cNvSpPr/>
          <p:nvPr/>
        </p:nvSpPr>
        <p:spPr>
          <a:xfrm>
            <a:off x="310238" y="1783860"/>
            <a:ext cx="2303098" cy="432000"/>
          </a:xfrm>
          <a:prstGeom prst="rect">
            <a:avLst/>
          </a:prstGeom>
          <a:solidFill>
            <a:srgbClr val="DB5000"/>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Geography Perspective </a:t>
            </a:r>
          </a:p>
        </p:txBody>
      </p:sp>
      <p:pic>
        <p:nvPicPr>
          <p:cNvPr id="23" name="Picture 22" descr="Logo&#10;&#10;Description automatically generated">
            <a:extLst>
              <a:ext uri="{FF2B5EF4-FFF2-40B4-BE49-F238E27FC236}">
                <a16:creationId xmlns:a16="http://schemas.microsoft.com/office/drawing/2014/main" id="{4801BD77-3EFB-467F-B317-A66B31FFE9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1060" y="150636"/>
            <a:ext cx="1395402" cy="324780"/>
          </a:xfrm>
          <a:prstGeom prst="rect">
            <a:avLst/>
          </a:prstGeom>
        </p:spPr>
      </p:pic>
      <p:sp>
        <p:nvSpPr>
          <p:cNvPr id="24" name="TextBox 23">
            <a:extLst>
              <a:ext uri="{FF2B5EF4-FFF2-40B4-BE49-F238E27FC236}">
                <a16:creationId xmlns:a16="http://schemas.microsoft.com/office/drawing/2014/main" id="{6D927B8F-8650-43E3-994C-AC639A5D2B45}"/>
              </a:ext>
            </a:extLst>
          </p:cNvPr>
          <p:cNvSpPr txBox="1"/>
          <p:nvPr/>
        </p:nvSpPr>
        <p:spPr>
          <a:xfrm>
            <a:off x="9200304" y="6291348"/>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chemeClr val="bg1">
                    <a:lumMod val="50000"/>
                  </a:schemeClr>
                </a:solidFill>
                <a:effectLst/>
                <a:uLnTx/>
                <a:uFillTx/>
                <a:latin typeface="Lato Light" panose="020F0502020204030203"/>
              </a:rPr>
              <a:t>Hand built using experience &amp; insight </a:t>
            </a:r>
          </a:p>
        </p:txBody>
      </p:sp>
      <p:sp>
        <p:nvSpPr>
          <p:cNvPr id="25" name="TextBox 24">
            <a:extLst>
              <a:ext uri="{FF2B5EF4-FFF2-40B4-BE49-F238E27FC236}">
                <a16:creationId xmlns:a16="http://schemas.microsoft.com/office/drawing/2014/main" id="{6BC3A339-DD0F-4A81-AA06-2E927BA7F29F}"/>
              </a:ext>
            </a:extLst>
          </p:cNvPr>
          <p:cNvSpPr txBox="1"/>
          <p:nvPr/>
        </p:nvSpPr>
        <p:spPr>
          <a:xfrm>
            <a:off x="67982" y="-12892"/>
            <a:ext cx="5677789" cy="800219"/>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2A4A8B"/>
                </a:solidFill>
                <a:effectLst/>
                <a:uLnTx/>
                <a:uFillTx/>
                <a:latin typeface="Lato Light"/>
                <a:ea typeface="+mn-ea"/>
                <a:cs typeface="+mn-cs"/>
              </a:rPr>
              <a:t>Understanding Distribution </a:t>
            </a:r>
            <a:endParaRPr kumimoji="0" lang="en-US" sz="3600" b="1" i="0" u="none" strike="noStrike" kern="1200" cap="none" spc="0" normalizeH="0" baseline="0" noProof="0" dirty="0">
              <a:ln>
                <a:noFill/>
              </a:ln>
              <a:solidFill>
                <a:srgbClr val="2A4A8B"/>
              </a:solidFill>
              <a:effectLst/>
              <a:uLnTx/>
              <a:uFillTx/>
              <a:latin typeface="Lato Light"/>
              <a:ea typeface="+mn-ea"/>
              <a:cs typeface="+mn-cs"/>
            </a:endParaRP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1">
                    <a:lumMod val="50000"/>
                    <a:lumOff val="50000"/>
                  </a:schemeClr>
                </a:solidFill>
                <a:effectLst/>
                <a:uLnTx/>
                <a:uFillTx/>
                <a:latin typeface="Lato Light"/>
                <a:ea typeface="+mn-ea"/>
                <a:cs typeface="+mn-cs"/>
              </a:rPr>
              <a:t>Distribution Broken-down .</a:t>
            </a:r>
            <a:endParaRPr kumimoji="0" lang="en-US" sz="1400" b="1"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endParaRPr>
          </a:p>
        </p:txBody>
      </p:sp>
      <p:pic>
        <p:nvPicPr>
          <p:cNvPr id="1030" name="Picture 6">
            <a:extLst>
              <a:ext uri="{FF2B5EF4-FFF2-40B4-BE49-F238E27FC236}">
                <a16:creationId xmlns:a16="http://schemas.microsoft.com/office/drawing/2014/main" id="{33280034-D9CE-434D-9503-BBAEED348CB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284171" y="2189267"/>
            <a:ext cx="2638322" cy="263832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exas - Wikipedia">
            <a:extLst>
              <a:ext uri="{FF2B5EF4-FFF2-40B4-BE49-F238E27FC236}">
                <a16:creationId xmlns:a16="http://schemas.microsoft.com/office/drawing/2014/main" id="{257AFBD4-9E84-4FDA-A65E-5E4CD96F4440}"/>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717608" y="2302445"/>
            <a:ext cx="3969218" cy="246091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8" name="Chart 27">
            <a:extLst>
              <a:ext uri="{FF2B5EF4-FFF2-40B4-BE49-F238E27FC236}">
                <a16:creationId xmlns:a16="http://schemas.microsoft.com/office/drawing/2014/main" id="{908EF72C-9E84-4643-A02A-DB185E92A060}"/>
              </a:ext>
            </a:extLst>
          </p:cNvPr>
          <p:cNvGraphicFramePr/>
          <p:nvPr>
            <p:extLst>
              <p:ext uri="{D42A27DB-BD31-4B8C-83A1-F6EECF244321}">
                <p14:modId xmlns:p14="http://schemas.microsoft.com/office/powerpoint/2010/main" val="866858964"/>
              </p:ext>
            </p:extLst>
          </p:nvPr>
        </p:nvGraphicFramePr>
        <p:xfrm>
          <a:off x="6686825" y="2725360"/>
          <a:ext cx="2923714" cy="1654127"/>
        </p:xfrm>
        <a:graphic>
          <a:graphicData uri="http://schemas.openxmlformats.org/drawingml/2006/chart">
            <c:chart xmlns:c="http://schemas.openxmlformats.org/drawingml/2006/chart" xmlns:r="http://schemas.openxmlformats.org/officeDocument/2006/relationships" r:id="rId7"/>
          </a:graphicData>
        </a:graphic>
      </p:graphicFrame>
      <p:sp>
        <p:nvSpPr>
          <p:cNvPr id="33" name="Rectangle 32">
            <a:extLst>
              <a:ext uri="{FF2B5EF4-FFF2-40B4-BE49-F238E27FC236}">
                <a16:creationId xmlns:a16="http://schemas.microsoft.com/office/drawing/2014/main" id="{7F86A9F5-2BDF-4052-B3FB-A34CA65E9201}"/>
              </a:ext>
            </a:extLst>
          </p:cNvPr>
          <p:cNvSpPr/>
          <p:nvPr/>
        </p:nvSpPr>
        <p:spPr>
          <a:xfrm>
            <a:off x="2730618" y="1783860"/>
            <a:ext cx="3956207" cy="432000"/>
          </a:xfrm>
          <a:prstGeom prst="rect">
            <a:avLst/>
          </a:prstGeom>
          <a:solidFill>
            <a:srgbClr val="DB5000"/>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State of Texas </a:t>
            </a:r>
          </a:p>
        </p:txBody>
      </p:sp>
      <p:sp>
        <p:nvSpPr>
          <p:cNvPr id="34" name="Rectangle 33">
            <a:extLst>
              <a:ext uri="{FF2B5EF4-FFF2-40B4-BE49-F238E27FC236}">
                <a16:creationId xmlns:a16="http://schemas.microsoft.com/office/drawing/2014/main" id="{484826C4-A899-4377-BD31-62434220ACD4}"/>
              </a:ext>
            </a:extLst>
          </p:cNvPr>
          <p:cNvSpPr/>
          <p:nvPr/>
        </p:nvSpPr>
        <p:spPr>
          <a:xfrm>
            <a:off x="6756483" y="1775922"/>
            <a:ext cx="2558968" cy="432000"/>
          </a:xfrm>
          <a:prstGeom prst="rect">
            <a:avLst/>
          </a:prstGeom>
          <a:solidFill>
            <a:srgbClr val="DB5000"/>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Incorporated Municipalities </a:t>
            </a:r>
          </a:p>
        </p:txBody>
      </p:sp>
      <p:sp>
        <p:nvSpPr>
          <p:cNvPr id="35" name="Rectangle 34">
            <a:extLst>
              <a:ext uri="{FF2B5EF4-FFF2-40B4-BE49-F238E27FC236}">
                <a16:creationId xmlns:a16="http://schemas.microsoft.com/office/drawing/2014/main" id="{27D7ED1E-D89C-453F-B72D-66F9A0F19429}"/>
              </a:ext>
            </a:extLst>
          </p:cNvPr>
          <p:cNvSpPr/>
          <p:nvPr/>
        </p:nvSpPr>
        <p:spPr>
          <a:xfrm>
            <a:off x="9388623" y="1775922"/>
            <a:ext cx="2558968" cy="432000"/>
          </a:xfrm>
          <a:prstGeom prst="rect">
            <a:avLst/>
          </a:prstGeom>
          <a:solidFill>
            <a:srgbClr val="DB5000"/>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Cities </a:t>
            </a:r>
          </a:p>
        </p:txBody>
      </p:sp>
      <p:sp>
        <p:nvSpPr>
          <p:cNvPr id="17" name="Rounded Rectangular Callout 19">
            <a:extLst>
              <a:ext uri="{FF2B5EF4-FFF2-40B4-BE49-F238E27FC236}">
                <a16:creationId xmlns:a16="http://schemas.microsoft.com/office/drawing/2014/main" id="{06D1772C-29C7-4580-BB9D-4FDFC4A6CB9F}"/>
              </a:ext>
            </a:extLst>
          </p:cNvPr>
          <p:cNvSpPr/>
          <p:nvPr/>
        </p:nvSpPr>
        <p:spPr bwMode="auto">
          <a:xfrm>
            <a:off x="1963774" y="5424569"/>
            <a:ext cx="2608191" cy="800219"/>
          </a:xfrm>
          <a:prstGeom prst="wedgeRoundRectCallout">
            <a:avLst>
              <a:gd name="adj1" fmla="val -41076"/>
              <a:gd name="adj2" fmla="val -197545"/>
              <a:gd name="adj3" fmla="val 16667"/>
            </a:avLst>
          </a:prstGeom>
          <a:solidFill>
            <a:srgbClr val="FFE48F"/>
          </a:solidFill>
          <a:ln>
            <a:noFill/>
            <a:prstDash val="dash"/>
          </a:ln>
        </p:spPr>
        <p:txBody>
          <a:bodyPr wrap="square" lIns="91428" tIns="45715" rIns="91428" bIns="45715" rtlCol="0" anchor="ctr">
            <a:noAutofit/>
          </a:bodyPr>
          <a:lstStyle/>
          <a:p>
            <a:pPr marL="0" marR="0" lvl="0" indent="0" algn="l" defTabSz="1087636" rtl="0" eaLnBrk="1" fontAlgn="auto" latinLnBrk="0" hangingPunct="1">
              <a:spcBef>
                <a:spcPct val="20000"/>
              </a:spcBef>
              <a:spcAft>
                <a:spcPts val="0"/>
              </a:spcAft>
              <a:buClrTx/>
              <a:buSzTx/>
              <a:buFont typeface="Arial"/>
              <a:buNone/>
              <a:tabLst/>
              <a:defRPr/>
            </a:pPr>
            <a:r>
              <a:rPr lang="en-US" sz="900" dirty="0">
                <a:solidFill>
                  <a:prstClr val="black"/>
                </a:solidFill>
                <a:latin typeface="Lato Light" panose="020F0502020204030203"/>
                <a:ea typeface="Open Sans Light" panose="020B0306030504020204" pitchFamily="34" charset="0"/>
                <a:cs typeface="Open Sans Light" panose="020B0306030504020204" pitchFamily="34" charset="0"/>
              </a:rPr>
              <a:t>These are the 5 common layers of product and geography led distribution.</a:t>
            </a:r>
          </a:p>
          <a:p>
            <a:pPr marL="0" marR="0" lvl="0" indent="0" algn="l" defTabSz="1087636" rtl="0" eaLnBrk="1" fontAlgn="auto" latinLnBrk="0" hangingPunct="1">
              <a:spcBef>
                <a:spcPct val="20000"/>
              </a:spcBef>
              <a:spcAft>
                <a:spcPts val="0"/>
              </a:spcAft>
              <a:buClrTx/>
              <a:buSzTx/>
              <a:buFont typeface="Arial"/>
              <a:buNone/>
              <a:tabLst/>
              <a:defRPr/>
            </a:pPr>
            <a:r>
              <a:rPr kumimoji="0" lang="en-US" sz="900" b="0" u="none" strike="noStrike" kern="1200" cap="none" spc="0" normalizeH="0" baseline="0" noProof="0" dirty="0">
                <a:ln>
                  <a:noFill/>
                </a:ln>
                <a:solidFill>
                  <a:prstClr val="black"/>
                </a:solidFill>
                <a:effectLst/>
                <a:uLnTx/>
                <a:uFillTx/>
                <a:latin typeface="Lato Light" panose="020F0502020204030203"/>
                <a:ea typeface="Open Sans Light" panose="020B0306030504020204" pitchFamily="34" charset="0"/>
                <a:cs typeface="Open Sans Light" panose="020B0306030504020204" pitchFamily="34" charset="0"/>
              </a:rPr>
              <a:t>You can be as innovative as you wish , in the above case we have used publicly available data to drive a distribution framework   </a:t>
            </a:r>
          </a:p>
        </p:txBody>
      </p:sp>
      <p:sp>
        <p:nvSpPr>
          <p:cNvPr id="2" name="Footer Placeholder 3">
            <a:extLst>
              <a:ext uri="{FF2B5EF4-FFF2-40B4-BE49-F238E27FC236}">
                <a16:creationId xmlns:a16="http://schemas.microsoft.com/office/drawing/2014/main" id="{79F0B329-0106-FBE5-98B9-1228915271FC}"/>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Tree>
    <p:extLst>
      <p:ext uri="{BB962C8B-B14F-4D97-AF65-F5344CB8AC3E}">
        <p14:creationId xmlns:p14="http://schemas.microsoft.com/office/powerpoint/2010/main" val="2831957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1E6765-9B7D-A731-9F54-77C150D53576}"/>
              </a:ext>
            </a:extLst>
          </p:cNvPr>
          <p:cNvSpPr txBox="1"/>
          <p:nvPr/>
        </p:nvSpPr>
        <p:spPr>
          <a:xfrm>
            <a:off x="3292743" y="2725182"/>
            <a:ext cx="46756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Thank you !</a:t>
            </a:r>
          </a:p>
        </p:txBody>
      </p:sp>
    </p:spTree>
    <p:extLst>
      <p:ext uri="{BB962C8B-B14F-4D97-AF65-F5344CB8AC3E}">
        <p14:creationId xmlns:p14="http://schemas.microsoft.com/office/powerpoint/2010/main" val="2586001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50"/>
          <p:cNvSpPr>
            <a:spLocks/>
          </p:cNvSpPr>
          <p:nvPr/>
        </p:nvSpPr>
        <p:spPr bwMode="auto">
          <a:xfrm>
            <a:off x="6964890" y="0"/>
            <a:ext cx="5227110" cy="2595385"/>
          </a:xfrm>
          <a:custGeom>
            <a:avLst/>
            <a:gdLst>
              <a:gd name="T0" fmla="*/ 719 w 3287"/>
              <a:gd name="T1" fmla="*/ 0 h 1633"/>
              <a:gd name="T2" fmla="*/ 3287 w 3287"/>
              <a:gd name="T3" fmla="*/ 0 h 1633"/>
              <a:gd name="T4" fmla="*/ 3287 w 3287"/>
              <a:gd name="T5" fmla="*/ 0 h 1633"/>
              <a:gd name="T6" fmla="*/ 394 w 3287"/>
              <a:gd name="T7" fmla="*/ 1633 h 1633"/>
              <a:gd name="T8" fmla="*/ 334 w 3287"/>
              <a:gd name="T9" fmla="*/ 1538 h 1633"/>
              <a:gd name="T10" fmla="*/ 262 w 3287"/>
              <a:gd name="T11" fmla="*/ 1450 h 1633"/>
              <a:gd name="T12" fmla="*/ 183 w 3287"/>
              <a:gd name="T13" fmla="*/ 1369 h 1633"/>
              <a:gd name="T14" fmla="*/ 95 w 3287"/>
              <a:gd name="T15" fmla="*/ 1297 h 1633"/>
              <a:gd name="T16" fmla="*/ 0 w 3287"/>
              <a:gd name="T17" fmla="*/ 1234 h 1633"/>
              <a:gd name="T18" fmla="*/ 719 w 3287"/>
              <a:gd name="T19" fmla="*/ 0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7" h="1633">
                <a:moveTo>
                  <a:pt x="719" y="0"/>
                </a:moveTo>
                <a:lnTo>
                  <a:pt x="3287" y="0"/>
                </a:lnTo>
                <a:lnTo>
                  <a:pt x="3287" y="0"/>
                </a:lnTo>
                <a:lnTo>
                  <a:pt x="394" y="1633"/>
                </a:lnTo>
                <a:lnTo>
                  <a:pt x="334" y="1538"/>
                </a:lnTo>
                <a:lnTo>
                  <a:pt x="262" y="1450"/>
                </a:lnTo>
                <a:lnTo>
                  <a:pt x="183" y="1369"/>
                </a:lnTo>
                <a:lnTo>
                  <a:pt x="95" y="1297"/>
                </a:lnTo>
                <a:lnTo>
                  <a:pt x="0" y="1234"/>
                </a:lnTo>
                <a:lnTo>
                  <a:pt x="719"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46"/>
          <p:cNvSpPr>
            <a:spLocks/>
          </p:cNvSpPr>
          <p:nvPr/>
        </p:nvSpPr>
        <p:spPr bwMode="auto">
          <a:xfrm>
            <a:off x="4123396" y="0"/>
            <a:ext cx="1969432" cy="1953294"/>
          </a:xfrm>
          <a:custGeom>
            <a:avLst/>
            <a:gdLst>
              <a:gd name="T0" fmla="*/ 0 w 1238"/>
              <a:gd name="T1" fmla="*/ 0 h 1229"/>
              <a:gd name="T2" fmla="*/ 1238 w 1238"/>
              <a:gd name="T3" fmla="*/ 0 h 1229"/>
              <a:gd name="T4" fmla="*/ 1238 w 1238"/>
              <a:gd name="T5" fmla="*/ 1088 h 1229"/>
              <a:gd name="T6" fmla="*/ 1238 w 1238"/>
              <a:gd name="T7" fmla="*/ 1088 h 1229"/>
              <a:gd name="T8" fmla="*/ 1121 w 1238"/>
              <a:gd name="T9" fmla="*/ 1095 h 1229"/>
              <a:gd name="T10" fmla="*/ 1012 w 1238"/>
              <a:gd name="T11" fmla="*/ 1113 h 1229"/>
              <a:gd name="T12" fmla="*/ 903 w 1238"/>
              <a:gd name="T13" fmla="*/ 1141 h 1229"/>
              <a:gd name="T14" fmla="*/ 801 w 1238"/>
              <a:gd name="T15" fmla="*/ 1181 h 1229"/>
              <a:gd name="T16" fmla="*/ 703 w 1238"/>
              <a:gd name="T17" fmla="*/ 1229 h 1229"/>
              <a:gd name="T18" fmla="*/ 0 w 1238"/>
              <a:gd name="T19"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8" h="1229">
                <a:moveTo>
                  <a:pt x="0" y="0"/>
                </a:moveTo>
                <a:lnTo>
                  <a:pt x="1238" y="0"/>
                </a:lnTo>
                <a:lnTo>
                  <a:pt x="1238" y="1088"/>
                </a:lnTo>
                <a:lnTo>
                  <a:pt x="1238" y="1088"/>
                </a:lnTo>
                <a:lnTo>
                  <a:pt x="1121" y="1095"/>
                </a:lnTo>
                <a:lnTo>
                  <a:pt x="1012" y="1113"/>
                </a:lnTo>
                <a:lnTo>
                  <a:pt x="903" y="1141"/>
                </a:lnTo>
                <a:lnTo>
                  <a:pt x="801" y="1181"/>
                </a:lnTo>
                <a:lnTo>
                  <a:pt x="703" y="1229"/>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47"/>
          <p:cNvSpPr>
            <a:spLocks/>
          </p:cNvSpPr>
          <p:nvPr/>
        </p:nvSpPr>
        <p:spPr bwMode="auto">
          <a:xfrm>
            <a:off x="1589" y="3436144"/>
            <a:ext cx="4602235" cy="3437733"/>
          </a:xfrm>
          <a:custGeom>
            <a:avLst/>
            <a:gdLst>
              <a:gd name="T0" fmla="*/ 0 w 2893"/>
              <a:gd name="T1" fmla="*/ 0 h 2163"/>
              <a:gd name="T2" fmla="*/ 2753 w 2893"/>
              <a:gd name="T3" fmla="*/ 0 h 2163"/>
              <a:gd name="T4" fmla="*/ 2760 w 2893"/>
              <a:gd name="T5" fmla="*/ 114 h 2163"/>
              <a:gd name="T6" fmla="*/ 2777 w 2893"/>
              <a:gd name="T7" fmla="*/ 225 h 2163"/>
              <a:gd name="T8" fmla="*/ 2805 w 2893"/>
              <a:gd name="T9" fmla="*/ 330 h 2163"/>
              <a:gd name="T10" fmla="*/ 2844 w 2893"/>
              <a:gd name="T11" fmla="*/ 432 h 2163"/>
              <a:gd name="T12" fmla="*/ 2893 w 2893"/>
              <a:gd name="T13" fmla="*/ 529 h 2163"/>
              <a:gd name="T14" fmla="*/ 0 w 2893"/>
              <a:gd name="T15" fmla="*/ 2163 h 2163"/>
              <a:gd name="T16" fmla="*/ 0 w 2893"/>
              <a:gd name="T17"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3">
                <a:moveTo>
                  <a:pt x="0" y="0"/>
                </a:moveTo>
                <a:lnTo>
                  <a:pt x="2753" y="0"/>
                </a:lnTo>
                <a:lnTo>
                  <a:pt x="2760" y="114"/>
                </a:lnTo>
                <a:lnTo>
                  <a:pt x="2777" y="225"/>
                </a:lnTo>
                <a:lnTo>
                  <a:pt x="2805" y="330"/>
                </a:lnTo>
                <a:lnTo>
                  <a:pt x="2844" y="432"/>
                </a:lnTo>
                <a:lnTo>
                  <a:pt x="2893" y="529"/>
                </a:lnTo>
                <a:lnTo>
                  <a:pt x="0" y="2163"/>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48"/>
          <p:cNvSpPr>
            <a:spLocks/>
          </p:cNvSpPr>
          <p:nvPr/>
        </p:nvSpPr>
        <p:spPr bwMode="auto">
          <a:xfrm>
            <a:off x="0" y="0"/>
            <a:ext cx="4602235" cy="3432964"/>
          </a:xfrm>
          <a:custGeom>
            <a:avLst/>
            <a:gdLst>
              <a:gd name="T0" fmla="*/ 0 w 2893"/>
              <a:gd name="T1" fmla="*/ 0 h 2160"/>
              <a:gd name="T2" fmla="*/ 2893 w 2893"/>
              <a:gd name="T3" fmla="*/ 1634 h 2160"/>
              <a:gd name="T4" fmla="*/ 2844 w 2893"/>
              <a:gd name="T5" fmla="*/ 1729 h 2160"/>
              <a:gd name="T6" fmla="*/ 2805 w 2893"/>
              <a:gd name="T7" fmla="*/ 1831 h 2160"/>
              <a:gd name="T8" fmla="*/ 2777 w 2893"/>
              <a:gd name="T9" fmla="*/ 1938 h 2160"/>
              <a:gd name="T10" fmla="*/ 2760 w 2893"/>
              <a:gd name="T11" fmla="*/ 2047 h 2160"/>
              <a:gd name="T12" fmla="*/ 2753 w 2893"/>
              <a:gd name="T13" fmla="*/ 2160 h 2160"/>
              <a:gd name="T14" fmla="*/ 0 w 2893"/>
              <a:gd name="T15" fmla="*/ 2160 h 2160"/>
              <a:gd name="T16" fmla="*/ 0 w 2893"/>
              <a:gd name="T17"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0">
                <a:moveTo>
                  <a:pt x="0" y="0"/>
                </a:moveTo>
                <a:lnTo>
                  <a:pt x="2893" y="1634"/>
                </a:lnTo>
                <a:lnTo>
                  <a:pt x="2844" y="1729"/>
                </a:lnTo>
                <a:lnTo>
                  <a:pt x="2805" y="1831"/>
                </a:lnTo>
                <a:lnTo>
                  <a:pt x="2777" y="1938"/>
                </a:lnTo>
                <a:lnTo>
                  <a:pt x="2760" y="2047"/>
                </a:lnTo>
                <a:lnTo>
                  <a:pt x="2753" y="2160"/>
                </a:lnTo>
                <a:lnTo>
                  <a:pt x="0" y="2160"/>
                </a:lnTo>
                <a:lnTo>
                  <a:pt x="0"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49"/>
          <p:cNvSpPr>
            <a:spLocks/>
          </p:cNvSpPr>
          <p:nvPr/>
        </p:nvSpPr>
        <p:spPr bwMode="auto">
          <a:xfrm>
            <a:off x="1588" y="1"/>
            <a:ext cx="5240152" cy="2600153"/>
          </a:xfrm>
          <a:custGeom>
            <a:avLst/>
            <a:gdLst>
              <a:gd name="T0" fmla="*/ 0 w 3294"/>
              <a:gd name="T1" fmla="*/ 0 h 1636"/>
              <a:gd name="T2" fmla="*/ 2591 w 3294"/>
              <a:gd name="T3" fmla="*/ 0 h 1636"/>
              <a:gd name="T4" fmla="*/ 3294 w 3294"/>
              <a:gd name="T5" fmla="*/ 1229 h 1636"/>
              <a:gd name="T6" fmla="*/ 3197 w 3294"/>
              <a:gd name="T7" fmla="*/ 1292 h 1636"/>
              <a:gd name="T8" fmla="*/ 3109 w 3294"/>
              <a:gd name="T9" fmla="*/ 1366 h 1636"/>
              <a:gd name="T10" fmla="*/ 3027 w 3294"/>
              <a:gd name="T11" fmla="*/ 1448 h 1636"/>
              <a:gd name="T12" fmla="*/ 2955 w 3294"/>
              <a:gd name="T13" fmla="*/ 1538 h 1636"/>
              <a:gd name="T14" fmla="*/ 2893 w 3294"/>
              <a:gd name="T15" fmla="*/ 1636 h 1636"/>
              <a:gd name="T16" fmla="*/ 0 w 3294"/>
              <a:gd name="T17" fmla="*/ 2 h 1636"/>
              <a:gd name="T18" fmla="*/ 0 w 3294"/>
              <a:gd name="T19" fmla="*/ 0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6">
                <a:moveTo>
                  <a:pt x="0" y="0"/>
                </a:moveTo>
                <a:lnTo>
                  <a:pt x="2591" y="0"/>
                </a:lnTo>
                <a:lnTo>
                  <a:pt x="3294" y="1229"/>
                </a:lnTo>
                <a:lnTo>
                  <a:pt x="3197" y="1292"/>
                </a:lnTo>
                <a:lnTo>
                  <a:pt x="3109" y="1366"/>
                </a:lnTo>
                <a:lnTo>
                  <a:pt x="3027" y="1448"/>
                </a:lnTo>
                <a:lnTo>
                  <a:pt x="2955" y="1538"/>
                </a:lnTo>
                <a:lnTo>
                  <a:pt x="2893" y="1636"/>
                </a:lnTo>
                <a:lnTo>
                  <a:pt x="0" y="2"/>
                </a:lnTo>
                <a:lnTo>
                  <a:pt x="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51"/>
          <p:cNvSpPr>
            <a:spLocks/>
          </p:cNvSpPr>
          <p:nvPr/>
        </p:nvSpPr>
        <p:spPr bwMode="auto">
          <a:xfrm>
            <a:off x="6092828" y="0"/>
            <a:ext cx="2004430" cy="1961240"/>
          </a:xfrm>
          <a:custGeom>
            <a:avLst/>
            <a:gdLst>
              <a:gd name="T0" fmla="*/ 0 w 1260"/>
              <a:gd name="T1" fmla="*/ 0 h 1234"/>
              <a:gd name="T2" fmla="*/ 1260 w 1260"/>
              <a:gd name="T3" fmla="*/ 0 h 1234"/>
              <a:gd name="T4" fmla="*/ 541 w 1260"/>
              <a:gd name="T5" fmla="*/ 1234 h 1234"/>
              <a:gd name="T6" fmla="*/ 443 w 1260"/>
              <a:gd name="T7" fmla="*/ 1183 h 1234"/>
              <a:gd name="T8" fmla="*/ 339 w 1260"/>
              <a:gd name="T9" fmla="*/ 1144 h 1234"/>
              <a:gd name="T10" fmla="*/ 229 w 1260"/>
              <a:gd name="T11" fmla="*/ 1113 h 1234"/>
              <a:gd name="T12" fmla="*/ 116 w 1260"/>
              <a:gd name="T13" fmla="*/ 1095 h 1234"/>
              <a:gd name="T14" fmla="*/ 0 w 1260"/>
              <a:gd name="T15" fmla="*/ 1088 h 1234"/>
              <a:gd name="T16" fmla="*/ 0 w 1260"/>
              <a:gd name="T17"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0" h="1234">
                <a:moveTo>
                  <a:pt x="0" y="0"/>
                </a:moveTo>
                <a:lnTo>
                  <a:pt x="1260" y="0"/>
                </a:lnTo>
                <a:lnTo>
                  <a:pt x="541" y="1234"/>
                </a:lnTo>
                <a:lnTo>
                  <a:pt x="443" y="1183"/>
                </a:lnTo>
                <a:lnTo>
                  <a:pt x="339" y="1144"/>
                </a:lnTo>
                <a:lnTo>
                  <a:pt x="229" y="1113"/>
                </a:lnTo>
                <a:lnTo>
                  <a:pt x="116" y="1095"/>
                </a:lnTo>
                <a:lnTo>
                  <a:pt x="0" y="1088"/>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52"/>
          <p:cNvSpPr>
            <a:spLocks/>
          </p:cNvSpPr>
          <p:nvPr/>
        </p:nvSpPr>
        <p:spPr bwMode="auto">
          <a:xfrm>
            <a:off x="1589" y="4276901"/>
            <a:ext cx="5230607" cy="2596974"/>
          </a:xfrm>
          <a:custGeom>
            <a:avLst/>
            <a:gdLst>
              <a:gd name="T0" fmla="*/ 2893 w 3288"/>
              <a:gd name="T1" fmla="*/ 0 h 1634"/>
              <a:gd name="T2" fmla="*/ 2953 w 3288"/>
              <a:gd name="T3" fmla="*/ 96 h 1634"/>
              <a:gd name="T4" fmla="*/ 3025 w 3288"/>
              <a:gd name="T5" fmla="*/ 184 h 1634"/>
              <a:gd name="T6" fmla="*/ 3104 w 3288"/>
              <a:gd name="T7" fmla="*/ 265 h 1634"/>
              <a:gd name="T8" fmla="*/ 3192 w 3288"/>
              <a:gd name="T9" fmla="*/ 337 h 1634"/>
              <a:gd name="T10" fmla="*/ 3288 w 3288"/>
              <a:gd name="T11" fmla="*/ 400 h 1634"/>
              <a:gd name="T12" fmla="*/ 2568 w 3288"/>
              <a:gd name="T13" fmla="*/ 1634 h 1634"/>
              <a:gd name="T14" fmla="*/ 0 w 3288"/>
              <a:gd name="T15" fmla="*/ 1634 h 1634"/>
              <a:gd name="T16" fmla="*/ 0 w 3288"/>
              <a:gd name="T17" fmla="*/ 1634 h 1634"/>
              <a:gd name="T18" fmla="*/ 2893 w 3288"/>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8" h="1634">
                <a:moveTo>
                  <a:pt x="2893" y="0"/>
                </a:moveTo>
                <a:lnTo>
                  <a:pt x="2953" y="96"/>
                </a:lnTo>
                <a:lnTo>
                  <a:pt x="3025" y="184"/>
                </a:lnTo>
                <a:lnTo>
                  <a:pt x="3104" y="265"/>
                </a:lnTo>
                <a:lnTo>
                  <a:pt x="3192" y="337"/>
                </a:lnTo>
                <a:lnTo>
                  <a:pt x="3288" y="400"/>
                </a:lnTo>
                <a:lnTo>
                  <a:pt x="2568" y="1634"/>
                </a:lnTo>
                <a:lnTo>
                  <a:pt x="0" y="1634"/>
                </a:lnTo>
                <a:lnTo>
                  <a:pt x="0" y="1634"/>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53"/>
          <p:cNvSpPr>
            <a:spLocks/>
          </p:cNvSpPr>
          <p:nvPr/>
        </p:nvSpPr>
        <p:spPr bwMode="auto">
          <a:xfrm>
            <a:off x="7589765" y="0"/>
            <a:ext cx="4602235" cy="3436143"/>
          </a:xfrm>
          <a:custGeom>
            <a:avLst/>
            <a:gdLst>
              <a:gd name="T0" fmla="*/ 2893 w 2893"/>
              <a:gd name="T1" fmla="*/ 0 h 2162"/>
              <a:gd name="T2" fmla="*/ 2893 w 2893"/>
              <a:gd name="T3" fmla="*/ 2162 h 2162"/>
              <a:gd name="T4" fmla="*/ 140 w 2893"/>
              <a:gd name="T5" fmla="*/ 2162 h 2162"/>
              <a:gd name="T6" fmla="*/ 133 w 2893"/>
              <a:gd name="T7" fmla="*/ 2049 h 2162"/>
              <a:gd name="T8" fmla="*/ 116 w 2893"/>
              <a:gd name="T9" fmla="*/ 1940 h 2162"/>
              <a:gd name="T10" fmla="*/ 86 w 2893"/>
              <a:gd name="T11" fmla="*/ 1833 h 2162"/>
              <a:gd name="T12" fmla="*/ 49 w 2893"/>
              <a:gd name="T13" fmla="*/ 1731 h 2162"/>
              <a:gd name="T14" fmla="*/ 0 w 2893"/>
              <a:gd name="T15" fmla="*/ 1633 h 2162"/>
              <a:gd name="T16" fmla="*/ 2893 w 2893"/>
              <a:gd name="T17" fmla="*/ 0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2">
                <a:moveTo>
                  <a:pt x="2893" y="0"/>
                </a:moveTo>
                <a:lnTo>
                  <a:pt x="2893" y="2162"/>
                </a:lnTo>
                <a:lnTo>
                  <a:pt x="140" y="2162"/>
                </a:lnTo>
                <a:lnTo>
                  <a:pt x="133" y="2049"/>
                </a:lnTo>
                <a:lnTo>
                  <a:pt x="116" y="1940"/>
                </a:lnTo>
                <a:lnTo>
                  <a:pt x="86" y="1833"/>
                </a:lnTo>
                <a:lnTo>
                  <a:pt x="49" y="1731"/>
                </a:lnTo>
                <a:lnTo>
                  <a:pt x="0" y="1633"/>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54"/>
          <p:cNvSpPr>
            <a:spLocks/>
          </p:cNvSpPr>
          <p:nvPr/>
        </p:nvSpPr>
        <p:spPr bwMode="auto">
          <a:xfrm>
            <a:off x="6942324" y="4276901"/>
            <a:ext cx="5240152" cy="2596974"/>
          </a:xfrm>
          <a:custGeom>
            <a:avLst/>
            <a:gdLst>
              <a:gd name="T0" fmla="*/ 401 w 3294"/>
              <a:gd name="T1" fmla="*/ 0 h 1634"/>
              <a:gd name="T2" fmla="*/ 3294 w 3294"/>
              <a:gd name="T3" fmla="*/ 1632 h 1634"/>
              <a:gd name="T4" fmla="*/ 3294 w 3294"/>
              <a:gd name="T5" fmla="*/ 1634 h 1634"/>
              <a:gd name="T6" fmla="*/ 703 w 3294"/>
              <a:gd name="T7" fmla="*/ 1634 h 1634"/>
              <a:gd name="T8" fmla="*/ 0 w 3294"/>
              <a:gd name="T9" fmla="*/ 404 h 1634"/>
              <a:gd name="T10" fmla="*/ 97 w 3294"/>
              <a:gd name="T11" fmla="*/ 341 h 1634"/>
              <a:gd name="T12" fmla="*/ 185 w 3294"/>
              <a:gd name="T13" fmla="*/ 270 h 1634"/>
              <a:gd name="T14" fmla="*/ 267 w 3294"/>
              <a:gd name="T15" fmla="*/ 186 h 1634"/>
              <a:gd name="T16" fmla="*/ 339 w 3294"/>
              <a:gd name="T17" fmla="*/ 98 h 1634"/>
              <a:gd name="T18" fmla="*/ 401 w 3294"/>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4">
                <a:moveTo>
                  <a:pt x="401" y="0"/>
                </a:moveTo>
                <a:lnTo>
                  <a:pt x="3294" y="1632"/>
                </a:lnTo>
                <a:lnTo>
                  <a:pt x="3294" y="1634"/>
                </a:lnTo>
                <a:lnTo>
                  <a:pt x="703" y="1634"/>
                </a:lnTo>
                <a:lnTo>
                  <a:pt x="0" y="404"/>
                </a:lnTo>
                <a:lnTo>
                  <a:pt x="97" y="341"/>
                </a:lnTo>
                <a:lnTo>
                  <a:pt x="185" y="270"/>
                </a:lnTo>
                <a:lnTo>
                  <a:pt x="267" y="186"/>
                </a:lnTo>
                <a:lnTo>
                  <a:pt x="339" y="98"/>
                </a:lnTo>
                <a:lnTo>
                  <a:pt x="401"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55"/>
          <p:cNvSpPr>
            <a:spLocks/>
          </p:cNvSpPr>
          <p:nvPr/>
        </p:nvSpPr>
        <p:spPr bwMode="auto">
          <a:xfrm>
            <a:off x="7580242" y="3436143"/>
            <a:ext cx="4602235" cy="3434554"/>
          </a:xfrm>
          <a:custGeom>
            <a:avLst/>
            <a:gdLst>
              <a:gd name="T0" fmla="*/ 140 w 2893"/>
              <a:gd name="T1" fmla="*/ 0 h 2161"/>
              <a:gd name="T2" fmla="*/ 2893 w 2893"/>
              <a:gd name="T3" fmla="*/ 0 h 2161"/>
              <a:gd name="T4" fmla="*/ 2893 w 2893"/>
              <a:gd name="T5" fmla="*/ 2161 h 2161"/>
              <a:gd name="T6" fmla="*/ 0 w 2893"/>
              <a:gd name="T7" fmla="*/ 529 h 2161"/>
              <a:gd name="T8" fmla="*/ 49 w 2893"/>
              <a:gd name="T9" fmla="*/ 432 h 2161"/>
              <a:gd name="T10" fmla="*/ 86 w 2893"/>
              <a:gd name="T11" fmla="*/ 330 h 2161"/>
              <a:gd name="T12" fmla="*/ 116 w 2893"/>
              <a:gd name="T13" fmla="*/ 225 h 2161"/>
              <a:gd name="T14" fmla="*/ 133 w 2893"/>
              <a:gd name="T15" fmla="*/ 114 h 2161"/>
              <a:gd name="T16" fmla="*/ 140 w 2893"/>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1">
                <a:moveTo>
                  <a:pt x="140" y="0"/>
                </a:moveTo>
                <a:lnTo>
                  <a:pt x="2893" y="0"/>
                </a:lnTo>
                <a:lnTo>
                  <a:pt x="2893" y="2161"/>
                </a:lnTo>
                <a:lnTo>
                  <a:pt x="0" y="529"/>
                </a:lnTo>
                <a:lnTo>
                  <a:pt x="49" y="432"/>
                </a:lnTo>
                <a:lnTo>
                  <a:pt x="86" y="330"/>
                </a:lnTo>
                <a:lnTo>
                  <a:pt x="116" y="225"/>
                </a:lnTo>
                <a:lnTo>
                  <a:pt x="133" y="114"/>
                </a:lnTo>
                <a:lnTo>
                  <a:pt x="14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56"/>
          <p:cNvSpPr>
            <a:spLocks/>
          </p:cNvSpPr>
          <p:nvPr/>
        </p:nvSpPr>
        <p:spPr bwMode="auto">
          <a:xfrm>
            <a:off x="6092829" y="4918993"/>
            <a:ext cx="1967841" cy="1954883"/>
          </a:xfrm>
          <a:custGeom>
            <a:avLst/>
            <a:gdLst>
              <a:gd name="T0" fmla="*/ 534 w 1237"/>
              <a:gd name="T1" fmla="*/ 0 h 1230"/>
              <a:gd name="T2" fmla="*/ 1237 w 1237"/>
              <a:gd name="T3" fmla="*/ 1230 h 1230"/>
              <a:gd name="T4" fmla="*/ 0 w 1237"/>
              <a:gd name="T5" fmla="*/ 1230 h 1230"/>
              <a:gd name="T6" fmla="*/ 0 w 1237"/>
              <a:gd name="T7" fmla="*/ 142 h 1230"/>
              <a:gd name="T8" fmla="*/ 113 w 1237"/>
              <a:gd name="T9" fmla="*/ 135 h 1230"/>
              <a:gd name="T10" fmla="*/ 225 w 1237"/>
              <a:gd name="T11" fmla="*/ 118 h 1230"/>
              <a:gd name="T12" fmla="*/ 334 w 1237"/>
              <a:gd name="T13" fmla="*/ 88 h 1230"/>
              <a:gd name="T14" fmla="*/ 436 w 1237"/>
              <a:gd name="T15" fmla="*/ 49 h 1230"/>
              <a:gd name="T16" fmla="*/ 534 w 1237"/>
              <a:gd name="T17" fmla="*/ 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 h="1230">
                <a:moveTo>
                  <a:pt x="534" y="0"/>
                </a:moveTo>
                <a:lnTo>
                  <a:pt x="1237" y="1230"/>
                </a:lnTo>
                <a:lnTo>
                  <a:pt x="0" y="1230"/>
                </a:lnTo>
                <a:lnTo>
                  <a:pt x="0" y="142"/>
                </a:lnTo>
                <a:lnTo>
                  <a:pt x="113" y="135"/>
                </a:lnTo>
                <a:lnTo>
                  <a:pt x="225" y="118"/>
                </a:lnTo>
                <a:lnTo>
                  <a:pt x="334" y="88"/>
                </a:lnTo>
                <a:lnTo>
                  <a:pt x="436" y="49"/>
                </a:lnTo>
                <a:lnTo>
                  <a:pt x="534"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57"/>
          <p:cNvSpPr>
            <a:spLocks/>
          </p:cNvSpPr>
          <p:nvPr/>
        </p:nvSpPr>
        <p:spPr bwMode="auto">
          <a:xfrm>
            <a:off x="4086808" y="4912635"/>
            <a:ext cx="2006021" cy="1961240"/>
          </a:xfrm>
          <a:custGeom>
            <a:avLst/>
            <a:gdLst>
              <a:gd name="T0" fmla="*/ 720 w 1261"/>
              <a:gd name="T1" fmla="*/ 0 h 1234"/>
              <a:gd name="T2" fmla="*/ 817 w 1261"/>
              <a:gd name="T3" fmla="*/ 51 h 1234"/>
              <a:gd name="T4" fmla="*/ 922 w 1261"/>
              <a:gd name="T5" fmla="*/ 90 h 1234"/>
              <a:gd name="T6" fmla="*/ 1031 w 1261"/>
              <a:gd name="T7" fmla="*/ 120 h 1234"/>
              <a:gd name="T8" fmla="*/ 1144 w 1261"/>
              <a:gd name="T9" fmla="*/ 139 h 1234"/>
              <a:gd name="T10" fmla="*/ 1261 w 1261"/>
              <a:gd name="T11" fmla="*/ 146 h 1234"/>
              <a:gd name="T12" fmla="*/ 1261 w 1261"/>
              <a:gd name="T13" fmla="*/ 146 h 1234"/>
              <a:gd name="T14" fmla="*/ 1261 w 1261"/>
              <a:gd name="T15" fmla="*/ 1234 h 1234"/>
              <a:gd name="T16" fmla="*/ 0 w 1261"/>
              <a:gd name="T17" fmla="*/ 1234 h 1234"/>
              <a:gd name="T18" fmla="*/ 720 w 1261"/>
              <a:gd name="T19"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1" h="1234">
                <a:moveTo>
                  <a:pt x="720" y="0"/>
                </a:moveTo>
                <a:lnTo>
                  <a:pt x="817" y="51"/>
                </a:lnTo>
                <a:lnTo>
                  <a:pt x="922" y="90"/>
                </a:lnTo>
                <a:lnTo>
                  <a:pt x="1031" y="120"/>
                </a:lnTo>
                <a:lnTo>
                  <a:pt x="1144" y="139"/>
                </a:lnTo>
                <a:lnTo>
                  <a:pt x="1261" y="146"/>
                </a:lnTo>
                <a:lnTo>
                  <a:pt x="1261" y="146"/>
                </a:lnTo>
                <a:lnTo>
                  <a:pt x="1261" y="1234"/>
                </a:lnTo>
                <a:lnTo>
                  <a:pt x="0" y="1234"/>
                </a:lnTo>
                <a:lnTo>
                  <a:pt x="72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3" name="TextBox 82"/>
          <p:cNvSpPr txBox="1"/>
          <p:nvPr/>
        </p:nvSpPr>
        <p:spPr>
          <a:xfrm>
            <a:off x="7981138" y="459917"/>
            <a:ext cx="2597962" cy="7848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Performance indicator, a quantifiable measure of performance over time versus a specific objective.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6" name="TextBox 85"/>
          <p:cNvSpPr txBox="1"/>
          <p:nvPr/>
        </p:nvSpPr>
        <p:spPr>
          <a:xfrm>
            <a:off x="9033933" y="1927613"/>
            <a:ext cx="298026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Strategic </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hlinkClick r:id="rId2" action="ppaction://hlinkfile">
                  <a:extLst>
                    <a:ext uri="{A12FA001-AC4F-418D-AE19-62706E023703}">
                      <ahyp:hlinkClr xmlns:ahyp="http://schemas.microsoft.com/office/drawing/2018/hyperlinkcolor" val="tx"/>
                    </a:ext>
                  </a:extLst>
                </a:hlinkClick>
              </a:rPr>
              <a:t>tools</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These tools are  recognised the world over in business schools, consulting firms and companies who plan strategically.</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Lato light" panose="020F0502020204030203" pitchFamily="34" charset="0"/>
                <a:cs typeface="Arial" panose="020B0604020202020204" pitchFamily="34" charset="0"/>
              </a:rPr>
              <a:t>  </a:t>
            </a:r>
            <a:endPar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9" name="TextBox 88"/>
          <p:cNvSpPr txBox="1"/>
          <p:nvPr/>
        </p:nvSpPr>
        <p:spPr>
          <a:xfrm>
            <a:off x="9144000" y="3826646"/>
            <a:ext cx="2921000" cy="120032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 </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as functional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or subject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indicators across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variety off situation</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to enable performance o</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f</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situational evaluation versus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aligned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standards.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5" name="TextBox 94"/>
          <p:cNvSpPr txBox="1"/>
          <p:nvPr/>
        </p:nvSpPr>
        <p:spPr>
          <a:xfrm>
            <a:off x="7806267" y="5371356"/>
            <a:ext cx="2887133" cy="1200329"/>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Assessments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are designed around specific areas to conduct reviews  and</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will center around a benchmark reviewing individuals or functions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8" name="TextBox 97"/>
          <p:cNvSpPr txBox="1"/>
          <p:nvPr/>
        </p:nvSpPr>
        <p:spPr>
          <a:xfrm>
            <a:off x="4559300" y="5782503"/>
            <a:ext cx="1612901"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66D7F"/>
                </a:solidFill>
                <a:effectLst/>
                <a:uLnTx/>
                <a:uFillTx/>
                <a:latin typeface="Poppins" panose="00000500000000000000" pitchFamily="2" charset="0"/>
                <a:ea typeface="Lato light" panose="020F0502020204030203" pitchFamily="34" charset="0"/>
                <a:cs typeface="Poppins" panose="00000500000000000000" pitchFamily="2"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around achieving milestones in a sequential manner.</a:t>
            </a:r>
            <a:endPar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1" name="TextBox 100"/>
          <p:cNvSpPr txBox="1"/>
          <p:nvPr/>
        </p:nvSpPr>
        <p:spPr>
          <a:xfrm>
            <a:off x="1574799" y="5464198"/>
            <a:ext cx="27093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calculate the right ratios for businesses looking for benchmarks in a variety of situations</a:t>
            </a:r>
            <a:endPar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4" name="TextBox 103"/>
          <p:cNvSpPr txBox="1"/>
          <p:nvPr/>
        </p:nvSpPr>
        <p:spPr>
          <a:xfrm>
            <a:off x="271422" y="3850604"/>
            <a:ext cx="3089844"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Tools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Interactive excel tools on specific business areas based on your data inputs delivered in a workbook model with instructions.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7" name="TextBox 106"/>
          <p:cNvSpPr txBox="1"/>
          <p:nvPr/>
        </p:nvSpPr>
        <p:spPr>
          <a:xfrm>
            <a:off x="2058535" y="500688"/>
            <a:ext cx="2504997" cy="80021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Templates are designed based gather information in a structured manner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10" name="TextBox 109"/>
          <p:cNvSpPr txBox="1"/>
          <p:nvPr/>
        </p:nvSpPr>
        <p:spPr>
          <a:xfrm>
            <a:off x="161693" y="1966208"/>
            <a:ext cx="2755073"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Content </a:t>
            </a:r>
            <a:r>
              <a:rPr kumimoji="0" lang="en-GB" sz="1200" b="1" i="0" u="sng"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Modules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Best practice material in power point for use as a knowledge base in business training , planning and execution . </a:t>
            </a:r>
          </a:p>
        </p:txBody>
      </p:sp>
      <p:sp>
        <p:nvSpPr>
          <p:cNvPr id="113" name="TextBox 112"/>
          <p:cNvSpPr txBox="1"/>
          <p:nvPr/>
        </p:nvSpPr>
        <p:spPr>
          <a:xfrm>
            <a:off x="4521201" y="196208"/>
            <a:ext cx="1756832" cy="113877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Descriptions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Develop roles clearly and completely  across varying levels of experience</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p:cNvGrpSpPr/>
          <p:nvPr/>
        </p:nvGrpSpPr>
        <p:grpSpPr>
          <a:xfrm>
            <a:off x="4095967" y="1429565"/>
            <a:ext cx="4011612" cy="4019514"/>
            <a:chOff x="4379520" y="1716091"/>
            <a:chExt cx="3421848" cy="3428588"/>
          </a:xfrm>
        </p:grpSpPr>
        <p:sp>
          <p:nvSpPr>
            <p:cNvPr id="60" name="Freeform 58"/>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283" name="Group 282"/>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5" name="Freeform 64"/>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65"/>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66"/>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67"/>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68"/>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69"/>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70"/>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71"/>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72"/>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73"/>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74"/>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Freeform 75"/>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9" name="Freeform 63"/>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2" name="TextBox 181"/>
          <p:cNvSpPr txBox="1"/>
          <p:nvPr/>
        </p:nvSpPr>
        <p:spPr>
          <a:xfrm>
            <a:off x="6129867" y="204676"/>
            <a:ext cx="15028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Draft your business agreements across a variety of areas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3" name="TextBox 182"/>
          <p:cNvSpPr txBox="1"/>
          <p:nvPr/>
        </p:nvSpPr>
        <p:spPr>
          <a:xfrm>
            <a:off x="5952071" y="5769804"/>
            <a:ext cx="1790700" cy="969496"/>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Research tools for sales and marketing engagement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C95593B7-A4B8-69EB-2850-670375FC25FD}"/>
              </a:ext>
            </a:extLst>
          </p:cNvPr>
          <p:cNvGrpSpPr/>
          <p:nvPr/>
        </p:nvGrpSpPr>
        <p:grpSpPr>
          <a:xfrm>
            <a:off x="6327232" y="1649485"/>
            <a:ext cx="405418" cy="446818"/>
            <a:chOff x="-1206500" y="2587625"/>
            <a:chExt cx="1133475" cy="1247776"/>
          </a:xfrm>
        </p:grpSpPr>
        <p:sp>
          <p:nvSpPr>
            <p:cNvPr id="4" name="Freeform 68">
              <a:extLst>
                <a:ext uri="{FF2B5EF4-FFF2-40B4-BE49-F238E27FC236}">
                  <a16:creationId xmlns:a16="http://schemas.microsoft.com/office/drawing/2014/main" id="{F7F5750A-8ABE-4386-BD71-BDCC31B20F49}"/>
                </a:ext>
              </a:extLst>
            </p:cNvPr>
            <p:cNvSpPr>
              <a:spLocks/>
            </p:cNvSpPr>
            <p:nvPr/>
          </p:nvSpPr>
          <p:spPr bwMode="auto">
            <a:xfrm>
              <a:off x="-1074738" y="2587625"/>
              <a:ext cx="268288" cy="268288"/>
            </a:xfrm>
            <a:custGeom>
              <a:avLst/>
              <a:gdLst>
                <a:gd name="T0" fmla="*/ 423 w 847"/>
                <a:gd name="T1" fmla="*/ 0 h 845"/>
                <a:gd name="T2" fmla="*/ 423 w 847"/>
                <a:gd name="T3" fmla="*/ 0 h 845"/>
                <a:gd name="T4" fmla="*/ 476 w 847"/>
                <a:gd name="T5" fmla="*/ 3 h 845"/>
                <a:gd name="T6" fmla="*/ 527 w 847"/>
                <a:gd name="T7" fmla="*/ 13 h 845"/>
                <a:gd name="T8" fmla="*/ 577 w 847"/>
                <a:gd name="T9" fmla="*/ 29 h 845"/>
                <a:gd name="T10" fmla="*/ 623 w 847"/>
                <a:gd name="T11" fmla="*/ 49 h 845"/>
                <a:gd name="T12" fmla="*/ 665 w 847"/>
                <a:gd name="T13" fmla="*/ 76 h 845"/>
                <a:gd name="T14" fmla="*/ 705 w 847"/>
                <a:gd name="T15" fmla="*/ 106 h 845"/>
                <a:gd name="T16" fmla="*/ 740 w 847"/>
                <a:gd name="T17" fmla="*/ 142 h 845"/>
                <a:gd name="T18" fmla="*/ 770 w 847"/>
                <a:gd name="T19" fmla="*/ 181 h 845"/>
                <a:gd name="T20" fmla="*/ 797 w 847"/>
                <a:gd name="T21" fmla="*/ 223 h 845"/>
                <a:gd name="T22" fmla="*/ 819 w 847"/>
                <a:gd name="T23" fmla="*/ 269 h 845"/>
                <a:gd name="T24" fmla="*/ 833 w 847"/>
                <a:gd name="T25" fmla="*/ 319 h 845"/>
                <a:gd name="T26" fmla="*/ 843 w 847"/>
                <a:gd name="T27" fmla="*/ 370 h 845"/>
                <a:gd name="T28" fmla="*/ 847 w 847"/>
                <a:gd name="T29" fmla="*/ 423 h 845"/>
                <a:gd name="T30" fmla="*/ 843 w 847"/>
                <a:gd name="T31" fmla="*/ 476 h 845"/>
                <a:gd name="T32" fmla="*/ 833 w 847"/>
                <a:gd name="T33" fmla="*/ 527 h 845"/>
                <a:gd name="T34" fmla="*/ 819 w 847"/>
                <a:gd name="T35" fmla="*/ 575 h 845"/>
                <a:gd name="T36" fmla="*/ 797 w 847"/>
                <a:gd name="T37" fmla="*/ 621 h 845"/>
                <a:gd name="T38" fmla="*/ 770 w 847"/>
                <a:gd name="T39" fmla="*/ 665 h 845"/>
                <a:gd name="T40" fmla="*/ 740 w 847"/>
                <a:gd name="T41" fmla="*/ 703 h 845"/>
                <a:gd name="T42" fmla="*/ 705 w 847"/>
                <a:gd name="T43" fmla="*/ 739 h 845"/>
                <a:gd name="T44" fmla="*/ 665 w 847"/>
                <a:gd name="T45" fmla="*/ 770 h 845"/>
                <a:gd name="T46" fmla="*/ 623 w 847"/>
                <a:gd name="T47" fmla="*/ 797 h 845"/>
                <a:gd name="T48" fmla="*/ 577 w 847"/>
                <a:gd name="T49" fmla="*/ 817 h 845"/>
                <a:gd name="T50" fmla="*/ 527 w 847"/>
                <a:gd name="T51" fmla="*/ 833 h 845"/>
                <a:gd name="T52" fmla="*/ 476 w 847"/>
                <a:gd name="T53" fmla="*/ 843 h 845"/>
                <a:gd name="T54" fmla="*/ 423 w 847"/>
                <a:gd name="T55" fmla="*/ 845 h 845"/>
                <a:gd name="T56" fmla="*/ 369 w 847"/>
                <a:gd name="T57" fmla="*/ 843 h 845"/>
                <a:gd name="T58" fmla="*/ 318 w 847"/>
                <a:gd name="T59" fmla="*/ 833 h 845"/>
                <a:gd name="T60" fmla="*/ 270 w 847"/>
                <a:gd name="T61" fmla="*/ 817 h 845"/>
                <a:gd name="T62" fmla="*/ 224 w 847"/>
                <a:gd name="T63" fmla="*/ 797 h 845"/>
                <a:gd name="T64" fmla="*/ 181 w 847"/>
                <a:gd name="T65" fmla="*/ 770 h 845"/>
                <a:gd name="T66" fmla="*/ 141 w 847"/>
                <a:gd name="T67" fmla="*/ 739 h 845"/>
                <a:gd name="T68" fmla="*/ 106 w 847"/>
                <a:gd name="T69" fmla="*/ 703 h 845"/>
                <a:gd name="T70" fmla="*/ 75 w 847"/>
                <a:gd name="T71" fmla="*/ 665 h 845"/>
                <a:gd name="T72" fmla="*/ 49 w 847"/>
                <a:gd name="T73" fmla="*/ 621 h 845"/>
                <a:gd name="T74" fmla="*/ 27 w 847"/>
                <a:gd name="T75" fmla="*/ 575 h 845"/>
                <a:gd name="T76" fmla="*/ 12 w 847"/>
                <a:gd name="T77" fmla="*/ 527 h 845"/>
                <a:gd name="T78" fmla="*/ 2 w 847"/>
                <a:gd name="T79" fmla="*/ 476 h 845"/>
                <a:gd name="T80" fmla="*/ 0 w 847"/>
                <a:gd name="T81" fmla="*/ 423 h 845"/>
                <a:gd name="T82" fmla="*/ 2 w 847"/>
                <a:gd name="T83" fmla="*/ 370 h 845"/>
                <a:gd name="T84" fmla="*/ 12 w 847"/>
                <a:gd name="T85" fmla="*/ 319 h 845"/>
                <a:gd name="T86" fmla="*/ 27 w 847"/>
                <a:gd name="T87" fmla="*/ 269 h 845"/>
                <a:gd name="T88" fmla="*/ 49 w 847"/>
                <a:gd name="T89" fmla="*/ 223 h 845"/>
                <a:gd name="T90" fmla="*/ 75 w 847"/>
                <a:gd name="T91" fmla="*/ 181 h 845"/>
                <a:gd name="T92" fmla="*/ 106 w 847"/>
                <a:gd name="T93" fmla="*/ 142 h 845"/>
                <a:gd name="T94" fmla="*/ 141 w 847"/>
                <a:gd name="T95" fmla="*/ 106 h 845"/>
                <a:gd name="T96" fmla="*/ 181 w 847"/>
                <a:gd name="T97" fmla="*/ 76 h 845"/>
                <a:gd name="T98" fmla="*/ 224 w 847"/>
                <a:gd name="T99" fmla="*/ 49 h 845"/>
                <a:gd name="T100" fmla="*/ 270 w 847"/>
                <a:gd name="T101" fmla="*/ 29 h 845"/>
                <a:gd name="T102" fmla="*/ 318 w 847"/>
                <a:gd name="T103" fmla="*/ 13 h 845"/>
                <a:gd name="T104" fmla="*/ 369 w 847"/>
                <a:gd name="T105" fmla="*/ 3 h 845"/>
                <a:gd name="T106" fmla="*/ 423 w 847"/>
                <a:gd name="T107"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7" h="845">
                  <a:moveTo>
                    <a:pt x="423" y="0"/>
                  </a:moveTo>
                  <a:lnTo>
                    <a:pt x="423" y="0"/>
                  </a:lnTo>
                  <a:lnTo>
                    <a:pt x="476" y="3"/>
                  </a:lnTo>
                  <a:lnTo>
                    <a:pt x="527" y="13"/>
                  </a:lnTo>
                  <a:lnTo>
                    <a:pt x="577" y="29"/>
                  </a:lnTo>
                  <a:lnTo>
                    <a:pt x="623" y="49"/>
                  </a:lnTo>
                  <a:lnTo>
                    <a:pt x="665" y="76"/>
                  </a:lnTo>
                  <a:lnTo>
                    <a:pt x="705" y="106"/>
                  </a:lnTo>
                  <a:lnTo>
                    <a:pt x="740" y="142"/>
                  </a:lnTo>
                  <a:lnTo>
                    <a:pt x="770" y="181"/>
                  </a:lnTo>
                  <a:lnTo>
                    <a:pt x="797" y="223"/>
                  </a:lnTo>
                  <a:lnTo>
                    <a:pt x="819" y="269"/>
                  </a:lnTo>
                  <a:lnTo>
                    <a:pt x="833" y="319"/>
                  </a:lnTo>
                  <a:lnTo>
                    <a:pt x="843" y="370"/>
                  </a:lnTo>
                  <a:lnTo>
                    <a:pt x="847" y="423"/>
                  </a:lnTo>
                  <a:lnTo>
                    <a:pt x="843" y="476"/>
                  </a:lnTo>
                  <a:lnTo>
                    <a:pt x="833" y="527"/>
                  </a:lnTo>
                  <a:lnTo>
                    <a:pt x="819" y="575"/>
                  </a:lnTo>
                  <a:lnTo>
                    <a:pt x="797" y="621"/>
                  </a:lnTo>
                  <a:lnTo>
                    <a:pt x="770" y="665"/>
                  </a:lnTo>
                  <a:lnTo>
                    <a:pt x="740" y="703"/>
                  </a:lnTo>
                  <a:lnTo>
                    <a:pt x="705" y="739"/>
                  </a:lnTo>
                  <a:lnTo>
                    <a:pt x="665" y="770"/>
                  </a:lnTo>
                  <a:lnTo>
                    <a:pt x="623" y="797"/>
                  </a:lnTo>
                  <a:lnTo>
                    <a:pt x="577" y="817"/>
                  </a:lnTo>
                  <a:lnTo>
                    <a:pt x="527" y="833"/>
                  </a:lnTo>
                  <a:lnTo>
                    <a:pt x="476" y="843"/>
                  </a:lnTo>
                  <a:lnTo>
                    <a:pt x="423" y="845"/>
                  </a:lnTo>
                  <a:lnTo>
                    <a:pt x="369" y="843"/>
                  </a:lnTo>
                  <a:lnTo>
                    <a:pt x="318" y="833"/>
                  </a:lnTo>
                  <a:lnTo>
                    <a:pt x="270" y="817"/>
                  </a:lnTo>
                  <a:lnTo>
                    <a:pt x="224" y="797"/>
                  </a:lnTo>
                  <a:lnTo>
                    <a:pt x="181" y="770"/>
                  </a:lnTo>
                  <a:lnTo>
                    <a:pt x="141" y="739"/>
                  </a:lnTo>
                  <a:lnTo>
                    <a:pt x="106" y="703"/>
                  </a:lnTo>
                  <a:lnTo>
                    <a:pt x="75" y="665"/>
                  </a:lnTo>
                  <a:lnTo>
                    <a:pt x="49" y="621"/>
                  </a:lnTo>
                  <a:lnTo>
                    <a:pt x="27" y="575"/>
                  </a:lnTo>
                  <a:lnTo>
                    <a:pt x="12" y="527"/>
                  </a:lnTo>
                  <a:lnTo>
                    <a:pt x="2" y="476"/>
                  </a:lnTo>
                  <a:lnTo>
                    <a:pt x="0" y="423"/>
                  </a:lnTo>
                  <a:lnTo>
                    <a:pt x="2" y="370"/>
                  </a:lnTo>
                  <a:lnTo>
                    <a:pt x="12" y="319"/>
                  </a:lnTo>
                  <a:lnTo>
                    <a:pt x="27" y="269"/>
                  </a:lnTo>
                  <a:lnTo>
                    <a:pt x="49" y="223"/>
                  </a:lnTo>
                  <a:lnTo>
                    <a:pt x="75" y="181"/>
                  </a:lnTo>
                  <a:lnTo>
                    <a:pt x="106" y="142"/>
                  </a:lnTo>
                  <a:lnTo>
                    <a:pt x="141" y="106"/>
                  </a:lnTo>
                  <a:lnTo>
                    <a:pt x="181" y="76"/>
                  </a:lnTo>
                  <a:lnTo>
                    <a:pt x="224" y="49"/>
                  </a:lnTo>
                  <a:lnTo>
                    <a:pt x="270" y="29"/>
                  </a:lnTo>
                  <a:lnTo>
                    <a:pt x="318" y="13"/>
                  </a:lnTo>
                  <a:lnTo>
                    <a:pt x="369" y="3"/>
                  </a:lnTo>
                  <a:lnTo>
                    <a:pt x="4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69">
              <a:extLst>
                <a:ext uri="{FF2B5EF4-FFF2-40B4-BE49-F238E27FC236}">
                  <a16:creationId xmlns:a16="http://schemas.microsoft.com/office/drawing/2014/main" id="{575D9F6A-0DE7-4DAB-5725-08047A52C076}"/>
                </a:ext>
              </a:extLst>
            </p:cNvPr>
            <p:cNvSpPr>
              <a:spLocks/>
            </p:cNvSpPr>
            <p:nvPr/>
          </p:nvSpPr>
          <p:spPr bwMode="auto">
            <a:xfrm>
              <a:off x="-630238" y="2587625"/>
              <a:ext cx="269875" cy="269875"/>
            </a:xfrm>
            <a:custGeom>
              <a:avLst/>
              <a:gdLst>
                <a:gd name="T0" fmla="*/ 424 w 848"/>
                <a:gd name="T1" fmla="*/ 0 h 846"/>
                <a:gd name="T2" fmla="*/ 477 w 848"/>
                <a:gd name="T3" fmla="*/ 3 h 846"/>
                <a:gd name="T4" fmla="*/ 528 w 848"/>
                <a:gd name="T5" fmla="*/ 13 h 846"/>
                <a:gd name="T6" fmla="*/ 577 w 848"/>
                <a:gd name="T7" fmla="*/ 29 h 846"/>
                <a:gd name="T8" fmla="*/ 623 w 848"/>
                <a:gd name="T9" fmla="*/ 49 h 846"/>
                <a:gd name="T10" fmla="*/ 666 w 848"/>
                <a:gd name="T11" fmla="*/ 76 h 846"/>
                <a:gd name="T12" fmla="*/ 705 w 848"/>
                <a:gd name="T13" fmla="*/ 107 h 846"/>
                <a:gd name="T14" fmla="*/ 740 w 848"/>
                <a:gd name="T15" fmla="*/ 142 h 846"/>
                <a:gd name="T16" fmla="*/ 772 w 848"/>
                <a:gd name="T17" fmla="*/ 181 h 846"/>
                <a:gd name="T18" fmla="*/ 798 w 848"/>
                <a:gd name="T19" fmla="*/ 225 h 846"/>
                <a:gd name="T20" fmla="*/ 819 w 848"/>
                <a:gd name="T21" fmla="*/ 271 h 846"/>
                <a:gd name="T22" fmla="*/ 835 w 848"/>
                <a:gd name="T23" fmla="*/ 319 h 846"/>
                <a:gd name="T24" fmla="*/ 844 w 848"/>
                <a:gd name="T25" fmla="*/ 370 h 846"/>
                <a:gd name="T26" fmla="*/ 848 w 848"/>
                <a:gd name="T27" fmla="*/ 423 h 846"/>
                <a:gd name="T28" fmla="*/ 844 w 848"/>
                <a:gd name="T29" fmla="*/ 476 h 846"/>
                <a:gd name="T30" fmla="*/ 835 w 848"/>
                <a:gd name="T31" fmla="*/ 527 h 846"/>
                <a:gd name="T32" fmla="*/ 819 w 848"/>
                <a:gd name="T33" fmla="*/ 575 h 846"/>
                <a:gd name="T34" fmla="*/ 798 w 848"/>
                <a:gd name="T35" fmla="*/ 621 h 846"/>
                <a:gd name="T36" fmla="*/ 772 w 848"/>
                <a:gd name="T37" fmla="*/ 665 h 846"/>
                <a:gd name="T38" fmla="*/ 740 w 848"/>
                <a:gd name="T39" fmla="*/ 703 h 846"/>
                <a:gd name="T40" fmla="*/ 705 w 848"/>
                <a:gd name="T41" fmla="*/ 739 h 846"/>
                <a:gd name="T42" fmla="*/ 666 w 848"/>
                <a:gd name="T43" fmla="*/ 770 h 846"/>
                <a:gd name="T44" fmla="*/ 623 w 848"/>
                <a:gd name="T45" fmla="*/ 797 h 846"/>
                <a:gd name="T46" fmla="*/ 577 w 848"/>
                <a:gd name="T47" fmla="*/ 817 h 846"/>
                <a:gd name="T48" fmla="*/ 528 w 848"/>
                <a:gd name="T49" fmla="*/ 833 h 846"/>
                <a:gd name="T50" fmla="*/ 477 w 848"/>
                <a:gd name="T51" fmla="*/ 843 h 846"/>
                <a:gd name="T52" fmla="*/ 424 w 848"/>
                <a:gd name="T53" fmla="*/ 846 h 846"/>
                <a:gd name="T54" fmla="*/ 370 w 848"/>
                <a:gd name="T55" fmla="*/ 843 h 846"/>
                <a:gd name="T56" fmla="*/ 320 w 848"/>
                <a:gd name="T57" fmla="*/ 833 h 846"/>
                <a:gd name="T58" fmla="*/ 271 w 848"/>
                <a:gd name="T59" fmla="*/ 817 h 846"/>
                <a:gd name="T60" fmla="*/ 225 w 848"/>
                <a:gd name="T61" fmla="*/ 797 h 846"/>
                <a:gd name="T62" fmla="*/ 181 w 848"/>
                <a:gd name="T63" fmla="*/ 770 h 846"/>
                <a:gd name="T64" fmla="*/ 143 w 848"/>
                <a:gd name="T65" fmla="*/ 739 h 846"/>
                <a:gd name="T66" fmla="*/ 107 w 848"/>
                <a:gd name="T67" fmla="*/ 703 h 846"/>
                <a:gd name="T68" fmla="*/ 76 w 848"/>
                <a:gd name="T69" fmla="*/ 665 h 846"/>
                <a:gd name="T70" fmla="*/ 49 w 848"/>
                <a:gd name="T71" fmla="*/ 621 h 846"/>
                <a:gd name="T72" fmla="*/ 29 w 848"/>
                <a:gd name="T73" fmla="*/ 575 h 846"/>
                <a:gd name="T74" fmla="*/ 13 w 848"/>
                <a:gd name="T75" fmla="*/ 527 h 846"/>
                <a:gd name="T76" fmla="*/ 3 w 848"/>
                <a:gd name="T77" fmla="*/ 476 h 846"/>
                <a:gd name="T78" fmla="*/ 0 w 848"/>
                <a:gd name="T79" fmla="*/ 423 h 846"/>
                <a:gd name="T80" fmla="*/ 3 w 848"/>
                <a:gd name="T81" fmla="*/ 370 h 846"/>
                <a:gd name="T82" fmla="*/ 13 w 848"/>
                <a:gd name="T83" fmla="*/ 319 h 846"/>
                <a:gd name="T84" fmla="*/ 29 w 848"/>
                <a:gd name="T85" fmla="*/ 271 h 846"/>
                <a:gd name="T86" fmla="*/ 49 w 848"/>
                <a:gd name="T87" fmla="*/ 225 h 846"/>
                <a:gd name="T88" fmla="*/ 76 w 848"/>
                <a:gd name="T89" fmla="*/ 181 h 846"/>
                <a:gd name="T90" fmla="*/ 107 w 848"/>
                <a:gd name="T91" fmla="*/ 142 h 846"/>
                <a:gd name="T92" fmla="*/ 143 w 848"/>
                <a:gd name="T93" fmla="*/ 107 h 846"/>
                <a:gd name="T94" fmla="*/ 181 w 848"/>
                <a:gd name="T95" fmla="*/ 76 h 846"/>
                <a:gd name="T96" fmla="*/ 225 w 848"/>
                <a:gd name="T97" fmla="*/ 49 h 846"/>
                <a:gd name="T98" fmla="*/ 271 w 848"/>
                <a:gd name="T99" fmla="*/ 29 h 846"/>
                <a:gd name="T100" fmla="*/ 320 w 848"/>
                <a:gd name="T101" fmla="*/ 13 h 846"/>
                <a:gd name="T102" fmla="*/ 370 w 848"/>
                <a:gd name="T103" fmla="*/ 3 h 846"/>
                <a:gd name="T104" fmla="*/ 424 w 848"/>
                <a:gd name="T105"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8" h="846">
                  <a:moveTo>
                    <a:pt x="424" y="0"/>
                  </a:moveTo>
                  <a:lnTo>
                    <a:pt x="477" y="3"/>
                  </a:lnTo>
                  <a:lnTo>
                    <a:pt x="528" y="13"/>
                  </a:lnTo>
                  <a:lnTo>
                    <a:pt x="577" y="29"/>
                  </a:lnTo>
                  <a:lnTo>
                    <a:pt x="623" y="49"/>
                  </a:lnTo>
                  <a:lnTo>
                    <a:pt x="666" y="76"/>
                  </a:lnTo>
                  <a:lnTo>
                    <a:pt x="705" y="107"/>
                  </a:lnTo>
                  <a:lnTo>
                    <a:pt x="740" y="142"/>
                  </a:lnTo>
                  <a:lnTo>
                    <a:pt x="772" y="181"/>
                  </a:lnTo>
                  <a:lnTo>
                    <a:pt x="798" y="225"/>
                  </a:lnTo>
                  <a:lnTo>
                    <a:pt x="819" y="271"/>
                  </a:lnTo>
                  <a:lnTo>
                    <a:pt x="835" y="319"/>
                  </a:lnTo>
                  <a:lnTo>
                    <a:pt x="844" y="370"/>
                  </a:lnTo>
                  <a:lnTo>
                    <a:pt x="848" y="423"/>
                  </a:lnTo>
                  <a:lnTo>
                    <a:pt x="844" y="476"/>
                  </a:lnTo>
                  <a:lnTo>
                    <a:pt x="835" y="527"/>
                  </a:lnTo>
                  <a:lnTo>
                    <a:pt x="819" y="575"/>
                  </a:lnTo>
                  <a:lnTo>
                    <a:pt x="798" y="621"/>
                  </a:lnTo>
                  <a:lnTo>
                    <a:pt x="772" y="665"/>
                  </a:lnTo>
                  <a:lnTo>
                    <a:pt x="740" y="703"/>
                  </a:lnTo>
                  <a:lnTo>
                    <a:pt x="705" y="739"/>
                  </a:lnTo>
                  <a:lnTo>
                    <a:pt x="666" y="770"/>
                  </a:lnTo>
                  <a:lnTo>
                    <a:pt x="623" y="797"/>
                  </a:lnTo>
                  <a:lnTo>
                    <a:pt x="577" y="817"/>
                  </a:lnTo>
                  <a:lnTo>
                    <a:pt x="528" y="833"/>
                  </a:lnTo>
                  <a:lnTo>
                    <a:pt x="477" y="843"/>
                  </a:lnTo>
                  <a:lnTo>
                    <a:pt x="424" y="846"/>
                  </a:lnTo>
                  <a:lnTo>
                    <a:pt x="370" y="843"/>
                  </a:lnTo>
                  <a:lnTo>
                    <a:pt x="320" y="833"/>
                  </a:lnTo>
                  <a:lnTo>
                    <a:pt x="271" y="817"/>
                  </a:lnTo>
                  <a:lnTo>
                    <a:pt x="225" y="797"/>
                  </a:lnTo>
                  <a:lnTo>
                    <a:pt x="181" y="770"/>
                  </a:lnTo>
                  <a:lnTo>
                    <a:pt x="143" y="739"/>
                  </a:lnTo>
                  <a:lnTo>
                    <a:pt x="107" y="703"/>
                  </a:lnTo>
                  <a:lnTo>
                    <a:pt x="76" y="665"/>
                  </a:lnTo>
                  <a:lnTo>
                    <a:pt x="49" y="621"/>
                  </a:lnTo>
                  <a:lnTo>
                    <a:pt x="29" y="575"/>
                  </a:lnTo>
                  <a:lnTo>
                    <a:pt x="13" y="527"/>
                  </a:lnTo>
                  <a:lnTo>
                    <a:pt x="3" y="476"/>
                  </a:lnTo>
                  <a:lnTo>
                    <a:pt x="0" y="423"/>
                  </a:lnTo>
                  <a:lnTo>
                    <a:pt x="3" y="370"/>
                  </a:lnTo>
                  <a:lnTo>
                    <a:pt x="13" y="319"/>
                  </a:lnTo>
                  <a:lnTo>
                    <a:pt x="29" y="271"/>
                  </a:lnTo>
                  <a:lnTo>
                    <a:pt x="49" y="225"/>
                  </a:lnTo>
                  <a:lnTo>
                    <a:pt x="76" y="181"/>
                  </a:lnTo>
                  <a:lnTo>
                    <a:pt x="107" y="142"/>
                  </a:lnTo>
                  <a:lnTo>
                    <a:pt x="143" y="107"/>
                  </a:lnTo>
                  <a:lnTo>
                    <a:pt x="181" y="76"/>
                  </a:lnTo>
                  <a:lnTo>
                    <a:pt x="225" y="49"/>
                  </a:lnTo>
                  <a:lnTo>
                    <a:pt x="271" y="29"/>
                  </a:lnTo>
                  <a:lnTo>
                    <a:pt x="320" y="13"/>
                  </a:lnTo>
                  <a:lnTo>
                    <a:pt x="370" y="3"/>
                  </a:lnTo>
                  <a:lnTo>
                    <a:pt x="42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70">
              <a:extLst>
                <a:ext uri="{FF2B5EF4-FFF2-40B4-BE49-F238E27FC236}">
                  <a16:creationId xmlns:a16="http://schemas.microsoft.com/office/drawing/2014/main" id="{1E0702D2-6D43-B3D5-6E8B-9A3C04F89BFA}"/>
                </a:ext>
              </a:extLst>
            </p:cNvPr>
            <p:cNvSpPr>
              <a:spLocks/>
            </p:cNvSpPr>
            <p:nvPr/>
          </p:nvSpPr>
          <p:spPr bwMode="auto">
            <a:xfrm>
              <a:off x="-411163" y="3667125"/>
              <a:ext cx="142875" cy="168275"/>
            </a:xfrm>
            <a:custGeom>
              <a:avLst/>
              <a:gdLst>
                <a:gd name="T0" fmla="*/ 0 w 449"/>
                <a:gd name="T1" fmla="*/ 0 h 529"/>
                <a:gd name="T2" fmla="*/ 449 w 449"/>
                <a:gd name="T3" fmla="*/ 0 h 529"/>
                <a:gd name="T4" fmla="*/ 449 w 449"/>
                <a:gd name="T5" fmla="*/ 305 h 529"/>
                <a:gd name="T6" fmla="*/ 445 w 449"/>
                <a:gd name="T7" fmla="*/ 345 h 529"/>
                <a:gd name="T8" fmla="*/ 436 w 449"/>
                <a:gd name="T9" fmla="*/ 383 h 529"/>
                <a:gd name="T10" fmla="*/ 419 w 449"/>
                <a:gd name="T11" fmla="*/ 418 h 529"/>
                <a:gd name="T12" fmla="*/ 397 w 449"/>
                <a:gd name="T13" fmla="*/ 449 h 529"/>
                <a:gd name="T14" fmla="*/ 369 w 449"/>
                <a:gd name="T15" fmla="*/ 476 h 529"/>
                <a:gd name="T16" fmla="*/ 339 w 449"/>
                <a:gd name="T17" fmla="*/ 499 h 529"/>
                <a:gd name="T18" fmla="*/ 303 w 449"/>
                <a:gd name="T19" fmla="*/ 515 h 529"/>
                <a:gd name="T20" fmla="*/ 265 w 449"/>
                <a:gd name="T21" fmla="*/ 525 h 529"/>
                <a:gd name="T22" fmla="*/ 225 w 449"/>
                <a:gd name="T23" fmla="*/ 529 h 529"/>
                <a:gd name="T24" fmla="*/ 225 w 449"/>
                <a:gd name="T25" fmla="*/ 529 h 529"/>
                <a:gd name="T26" fmla="*/ 185 w 449"/>
                <a:gd name="T27" fmla="*/ 525 h 529"/>
                <a:gd name="T28" fmla="*/ 147 w 449"/>
                <a:gd name="T29" fmla="*/ 515 h 529"/>
                <a:gd name="T30" fmla="*/ 112 w 449"/>
                <a:gd name="T31" fmla="*/ 499 h 529"/>
                <a:gd name="T32" fmla="*/ 80 w 449"/>
                <a:gd name="T33" fmla="*/ 477 h 529"/>
                <a:gd name="T34" fmla="*/ 54 w 449"/>
                <a:gd name="T35" fmla="*/ 449 h 529"/>
                <a:gd name="T36" fmla="*/ 31 w 449"/>
                <a:gd name="T37" fmla="*/ 418 h 529"/>
                <a:gd name="T38" fmla="*/ 15 w 449"/>
                <a:gd name="T39" fmla="*/ 384 h 529"/>
                <a:gd name="T40" fmla="*/ 4 w 449"/>
                <a:gd name="T41" fmla="*/ 345 h 529"/>
                <a:gd name="T42" fmla="*/ 0 w 449"/>
                <a:gd name="T43" fmla="*/ 305 h 529"/>
                <a:gd name="T44" fmla="*/ 0 w 449"/>
                <a:gd name="T45"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529">
                  <a:moveTo>
                    <a:pt x="0" y="0"/>
                  </a:moveTo>
                  <a:lnTo>
                    <a:pt x="449" y="0"/>
                  </a:lnTo>
                  <a:lnTo>
                    <a:pt x="449" y="305"/>
                  </a:lnTo>
                  <a:lnTo>
                    <a:pt x="445" y="345"/>
                  </a:lnTo>
                  <a:lnTo>
                    <a:pt x="436" y="383"/>
                  </a:lnTo>
                  <a:lnTo>
                    <a:pt x="419" y="418"/>
                  </a:lnTo>
                  <a:lnTo>
                    <a:pt x="397" y="449"/>
                  </a:lnTo>
                  <a:lnTo>
                    <a:pt x="369" y="476"/>
                  </a:lnTo>
                  <a:lnTo>
                    <a:pt x="339" y="499"/>
                  </a:lnTo>
                  <a:lnTo>
                    <a:pt x="303" y="515"/>
                  </a:lnTo>
                  <a:lnTo>
                    <a:pt x="265" y="525"/>
                  </a:lnTo>
                  <a:lnTo>
                    <a:pt x="225" y="529"/>
                  </a:lnTo>
                  <a:lnTo>
                    <a:pt x="225" y="529"/>
                  </a:lnTo>
                  <a:lnTo>
                    <a:pt x="185" y="525"/>
                  </a:lnTo>
                  <a:lnTo>
                    <a:pt x="147" y="515"/>
                  </a:lnTo>
                  <a:lnTo>
                    <a:pt x="112" y="499"/>
                  </a:lnTo>
                  <a:lnTo>
                    <a:pt x="80" y="477"/>
                  </a:lnTo>
                  <a:lnTo>
                    <a:pt x="54" y="449"/>
                  </a:lnTo>
                  <a:lnTo>
                    <a:pt x="31" y="418"/>
                  </a:lnTo>
                  <a:lnTo>
                    <a:pt x="15" y="384"/>
                  </a:lnTo>
                  <a:lnTo>
                    <a:pt x="4" y="345"/>
                  </a:lnTo>
                  <a:lnTo>
                    <a:pt x="0" y="30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1">
              <a:extLst>
                <a:ext uri="{FF2B5EF4-FFF2-40B4-BE49-F238E27FC236}">
                  <a16:creationId xmlns:a16="http://schemas.microsoft.com/office/drawing/2014/main" id="{8D3BEEBA-7A98-87D8-D5C6-C21245071BD6}"/>
                </a:ext>
              </a:extLst>
            </p:cNvPr>
            <p:cNvSpPr>
              <a:spLocks noEditPoints="1"/>
            </p:cNvSpPr>
            <p:nvPr/>
          </p:nvSpPr>
          <p:spPr bwMode="auto">
            <a:xfrm>
              <a:off x="-1206500" y="2849563"/>
              <a:ext cx="1133475" cy="985838"/>
            </a:xfrm>
            <a:custGeom>
              <a:avLst/>
              <a:gdLst>
                <a:gd name="T0" fmla="*/ 2967 w 3570"/>
                <a:gd name="T1" fmla="*/ 1562 h 3106"/>
                <a:gd name="T2" fmla="*/ 2816 w 3570"/>
                <a:gd name="T3" fmla="*/ 1513 h 3106"/>
                <a:gd name="T4" fmla="*/ 2732 w 3570"/>
                <a:gd name="T5" fmla="*/ 1583 h 3106"/>
                <a:gd name="T6" fmla="*/ 3079 w 3570"/>
                <a:gd name="T7" fmla="*/ 1519 h 3106"/>
                <a:gd name="T8" fmla="*/ 575 w 3570"/>
                <a:gd name="T9" fmla="*/ 0 h 3106"/>
                <a:gd name="T10" fmla="*/ 675 w 3570"/>
                <a:gd name="T11" fmla="*/ 13 h 3106"/>
                <a:gd name="T12" fmla="*/ 742 w 3570"/>
                <a:gd name="T13" fmla="*/ 39 h 3106"/>
                <a:gd name="T14" fmla="*/ 878 w 3570"/>
                <a:gd name="T15" fmla="*/ 140 h 3106"/>
                <a:gd name="T16" fmla="*/ 968 w 3570"/>
                <a:gd name="T17" fmla="*/ 331 h 3106"/>
                <a:gd name="T18" fmla="*/ 995 w 3570"/>
                <a:gd name="T19" fmla="*/ 496 h 3106"/>
                <a:gd name="T20" fmla="*/ 1067 w 3570"/>
                <a:gd name="T21" fmla="*/ 739 h 3106"/>
                <a:gd name="T22" fmla="*/ 1217 w 3570"/>
                <a:gd name="T23" fmla="*/ 851 h 3106"/>
                <a:gd name="T24" fmla="*/ 1428 w 3570"/>
                <a:gd name="T25" fmla="*/ 849 h 3106"/>
                <a:gd name="T26" fmla="*/ 1663 w 3570"/>
                <a:gd name="T27" fmla="*/ 815 h 3106"/>
                <a:gd name="T28" fmla="*/ 1905 w 3570"/>
                <a:gd name="T29" fmla="*/ 777 h 3106"/>
                <a:gd name="T30" fmla="*/ 2022 w 3570"/>
                <a:gd name="T31" fmla="*/ 687 h 3106"/>
                <a:gd name="T32" fmla="*/ 2085 w 3570"/>
                <a:gd name="T33" fmla="*/ 474 h 3106"/>
                <a:gd name="T34" fmla="*/ 2109 w 3570"/>
                <a:gd name="T35" fmla="*/ 331 h 3106"/>
                <a:gd name="T36" fmla="*/ 2199 w 3570"/>
                <a:gd name="T37" fmla="*/ 140 h 3106"/>
                <a:gd name="T38" fmla="*/ 2336 w 3570"/>
                <a:gd name="T39" fmla="*/ 39 h 3106"/>
                <a:gd name="T40" fmla="*/ 2401 w 3570"/>
                <a:gd name="T41" fmla="*/ 13 h 3106"/>
                <a:gd name="T42" fmla="*/ 2502 w 3570"/>
                <a:gd name="T43" fmla="*/ 0 h 3106"/>
                <a:gd name="T44" fmla="*/ 2595 w 3570"/>
                <a:gd name="T45" fmla="*/ 10 h 3106"/>
                <a:gd name="T46" fmla="*/ 2750 w 3570"/>
                <a:gd name="T47" fmla="*/ 105 h 3106"/>
                <a:gd name="T48" fmla="*/ 2821 w 3570"/>
                <a:gd name="T49" fmla="*/ 259 h 3106"/>
                <a:gd name="T50" fmla="*/ 2848 w 3570"/>
                <a:gd name="T51" fmla="*/ 368 h 3106"/>
                <a:gd name="T52" fmla="*/ 2903 w 3570"/>
                <a:gd name="T53" fmla="*/ 586 h 3106"/>
                <a:gd name="T54" fmla="*/ 2971 w 3570"/>
                <a:gd name="T55" fmla="*/ 855 h 3106"/>
                <a:gd name="T56" fmla="*/ 3036 w 3570"/>
                <a:gd name="T57" fmla="*/ 1116 h 3106"/>
                <a:gd name="T58" fmla="*/ 3084 w 3570"/>
                <a:gd name="T59" fmla="*/ 1309 h 3106"/>
                <a:gd name="T60" fmla="*/ 3099 w 3570"/>
                <a:gd name="T61" fmla="*/ 1411 h 3106"/>
                <a:gd name="T62" fmla="*/ 3230 w 3570"/>
                <a:gd name="T63" fmla="*/ 1516 h 3106"/>
                <a:gd name="T64" fmla="*/ 2302 w 3570"/>
                <a:gd name="T65" fmla="*/ 2516 h 3106"/>
                <a:gd name="T66" fmla="*/ 2659 w 3570"/>
                <a:gd name="T67" fmla="*/ 1488 h 3106"/>
                <a:gd name="T68" fmla="*/ 2760 w 3570"/>
                <a:gd name="T69" fmla="*/ 1361 h 3106"/>
                <a:gd name="T70" fmla="*/ 2690 w 3570"/>
                <a:gd name="T71" fmla="*/ 1088 h 3106"/>
                <a:gd name="T72" fmla="*/ 2612 w 3570"/>
                <a:gd name="T73" fmla="*/ 833 h 3106"/>
                <a:gd name="T74" fmla="*/ 2559 w 3570"/>
                <a:gd name="T75" fmla="*/ 676 h 3106"/>
                <a:gd name="T76" fmla="*/ 2508 w 3570"/>
                <a:gd name="T77" fmla="*/ 624 h 3106"/>
                <a:gd name="T78" fmla="*/ 2497 w 3570"/>
                <a:gd name="T79" fmla="*/ 679 h 3106"/>
                <a:gd name="T80" fmla="*/ 2599 w 3570"/>
                <a:gd name="T81" fmla="*/ 964 h 3106"/>
                <a:gd name="T82" fmla="*/ 2707 w 3570"/>
                <a:gd name="T83" fmla="*/ 1384 h 3106"/>
                <a:gd name="T84" fmla="*/ 2576 w 3570"/>
                <a:gd name="T85" fmla="*/ 1534 h 3106"/>
                <a:gd name="T86" fmla="*/ 2358 w 3570"/>
                <a:gd name="T87" fmla="*/ 1439 h 3106"/>
                <a:gd name="T88" fmla="*/ 2195 w 3570"/>
                <a:gd name="T89" fmla="*/ 989 h 3106"/>
                <a:gd name="T90" fmla="*/ 1959 w 3570"/>
                <a:gd name="T91" fmla="*/ 1104 h 3106"/>
                <a:gd name="T92" fmla="*/ 1667 w 3570"/>
                <a:gd name="T93" fmla="*/ 1168 h 3106"/>
                <a:gd name="T94" fmla="*/ 1554 w 3570"/>
                <a:gd name="T95" fmla="*/ 1248 h 3106"/>
                <a:gd name="T96" fmla="*/ 1250 w 3570"/>
                <a:gd name="T97" fmla="*/ 1202 h 3106"/>
                <a:gd name="T98" fmla="*/ 956 w 3570"/>
                <a:gd name="T99" fmla="*/ 1085 h 3106"/>
                <a:gd name="T100" fmla="*/ 755 w 3570"/>
                <a:gd name="T101" fmla="*/ 1370 h 3106"/>
                <a:gd name="T102" fmla="*/ 639 w 3570"/>
                <a:gd name="T103" fmla="*/ 1516 h 3106"/>
                <a:gd name="T104" fmla="*/ 558 w 3570"/>
                <a:gd name="T105" fmla="*/ 2960 h 3106"/>
                <a:gd name="T106" fmla="*/ 425 w 3570"/>
                <a:gd name="T107" fmla="*/ 3092 h 3106"/>
                <a:gd name="T108" fmla="*/ 234 w 3570"/>
                <a:gd name="T109" fmla="*/ 3076 h 3106"/>
                <a:gd name="T110" fmla="*/ 126 w 3570"/>
                <a:gd name="T111" fmla="*/ 2922 h 3106"/>
                <a:gd name="T112" fmla="*/ 41 w 3570"/>
                <a:gd name="T113" fmla="*/ 1376 h 3106"/>
                <a:gd name="T114" fmla="*/ 6 w 3570"/>
                <a:gd name="T115" fmla="*/ 1168 h 3106"/>
                <a:gd name="T116" fmla="*/ 279 w 3570"/>
                <a:gd name="T117" fmla="*/ 115 h 3106"/>
                <a:gd name="T118" fmla="*/ 446 w 3570"/>
                <a:gd name="T119" fmla="*/ 18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106">
                  <a:moveTo>
                    <a:pt x="3057" y="1513"/>
                  </a:moveTo>
                  <a:lnTo>
                    <a:pt x="3038" y="1529"/>
                  </a:lnTo>
                  <a:lnTo>
                    <a:pt x="3017" y="1544"/>
                  </a:lnTo>
                  <a:lnTo>
                    <a:pt x="2993" y="1555"/>
                  </a:lnTo>
                  <a:lnTo>
                    <a:pt x="2967" y="1562"/>
                  </a:lnTo>
                  <a:lnTo>
                    <a:pt x="2936" y="1566"/>
                  </a:lnTo>
                  <a:lnTo>
                    <a:pt x="2902" y="1562"/>
                  </a:lnTo>
                  <a:lnTo>
                    <a:pt x="2869" y="1551"/>
                  </a:lnTo>
                  <a:lnTo>
                    <a:pt x="2840" y="1534"/>
                  </a:lnTo>
                  <a:lnTo>
                    <a:pt x="2816" y="1513"/>
                  </a:lnTo>
                  <a:lnTo>
                    <a:pt x="2793" y="1519"/>
                  </a:lnTo>
                  <a:lnTo>
                    <a:pt x="2773" y="1529"/>
                  </a:lnTo>
                  <a:lnTo>
                    <a:pt x="2756" y="1544"/>
                  </a:lnTo>
                  <a:lnTo>
                    <a:pt x="2742" y="1562"/>
                  </a:lnTo>
                  <a:lnTo>
                    <a:pt x="2732" y="1583"/>
                  </a:lnTo>
                  <a:lnTo>
                    <a:pt x="3139" y="1583"/>
                  </a:lnTo>
                  <a:lnTo>
                    <a:pt x="3130" y="1562"/>
                  </a:lnTo>
                  <a:lnTo>
                    <a:pt x="3116" y="1544"/>
                  </a:lnTo>
                  <a:lnTo>
                    <a:pt x="3098" y="1529"/>
                  </a:lnTo>
                  <a:lnTo>
                    <a:pt x="3079" y="1519"/>
                  </a:lnTo>
                  <a:lnTo>
                    <a:pt x="3057" y="1513"/>
                  </a:lnTo>
                  <a:close/>
                  <a:moveTo>
                    <a:pt x="559" y="0"/>
                  </a:moveTo>
                  <a:lnTo>
                    <a:pt x="560" y="0"/>
                  </a:lnTo>
                  <a:lnTo>
                    <a:pt x="564" y="0"/>
                  </a:lnTo>
                  <a:lnTo>
                    <a:pt x="575" y="0"/>
                  </a:lnTo>
                  <a:lnTo>
                    <a:pt x="592" y="1"/>
                  </a:lnTo>
                  <a:lnTo>
                    <a:pt x="611" y="2"/>
                  </a:lnTo>
                  <a:lnTo>
                    <a:pt x="634" y="5"/>
                  </a:lnTo>
                  <a:lnTo>
                    <a:pt x="656" y="8"/>
                  </a:lnTo>
                  <a:lnTo>
                    <a:pt x="675" y="13"/>
                  </a:lnTo>
                  <a:lnTo>
                    <a:pt x="695" y="18"/>
                  </a:lnTo>
                  <a:lnTo>
                    <a:pt x="710" y="24"/>
                  </a:lnTo>
                  <a:lnTo>
                    <a:pt x="724" y="30"/>
                  </a:lnTo>
                  <a:lnTo>
                    <a:pt x="735" y="35"/>
                  </a:lnTo>
                  <a:lnTo>
                    <a:pt x="742" y="39"/>
                  </a:lnTo>
                  <a:lnTo>
                    <a:pt x="744" y="40"/>
                  </a:lnTo>
                  <a:lnTo>
                    <a:pt x="779" y="59"/>
                  </a:lnTo>
                  <a:lnTo>
                    <a:pt x="815" y="82"/>
                  </a:lnTo>
                  <a:lnTo>
                    <a:pt x="847" y="110"/>
                  </a:lnTo>
                  <a:lnTo>
                    <a:pt x="878" y="140"/>
                  </a:lnTo>
                  <a:lnTo>
                    <a:pt x="905" y="173"/>
                  </a:lnTo>
                  <a:lnTo>
                    <a:pt x="928" y="209"/>
                  </a:lnTo>
                  <a:lnTo>
                    <a:pt x="947" y="248"/>
                  </a:lnTo>
                  <a:lnTo>
                    <a:pt x="961" y="289"/>
                  </a:lnTo>
                  <a:lnTo>
                    <a:pt x="968" y="331"/>
                  </a:lnTo>
                  <a:lnTo>
                    <a:pt x="970" y="337"/>
                  </a:lnTo>
                  <a:lnTo>
                    <a:pt x="972" y="345"/>
                  </a:lnTo>
                  <a:lnTo>
                    <a:pt x="973" y="351"/>
                  </a:lnTo>
                  <a:lnTo>
                    <a:pt x="984" y="427"/>
                  </a:lnTo>
                  <a:lnTo>
                    <a:pt x="995" y="496"/>
                  </a:lnTo>
                  <a:lnTo>
                    <a:pt x="1006" y="557"/>
                  </a:lnTo>
                  <a:lnTo>
                    <a:pt x="1018" y="613"/>
                  </a:lnTo>
                  <a:lnTo>
                    <a:pt x="1033" y="661"/>
                  </a:lnTo>
                  <a:lnTo>
                    <a:pt x="1048" y="704"/>
                  </a:lnTo>
                  <a:lnTo>
                    <a:pt x="1067" y="739"/>
                  </a:lnTo>
                  <a:lnTo>
                    <a:pt x="1088" y="769"/>
                  </a:lnTo>
                  <a:lnTo>
                    <a:pt x="1112" y="792"/>
                  </a:lnTo>
                  <a:lnTo>
                    <a:pt x="1141" y="814"/>
                  </a:lnTo>
                  <a:lnTo>
                    <a:pt x="1176" y="833"/>
                  </a:lnTo>
                  <a:lnTo>
                    <a:pt x="1217" y="851"/>
                  </a:lnTo>
                  <a:lnTo>
                    <a:pt x="1265" y="867"/>
                  </a:lnTo>
                  <a:lnTo>
                    <a:pt x="1320" y="883"/>
                  </a:lnTo>
                  <a:lnTo>
                    <a:pt x="1383" y="896"/>
                  </a:lnTo>
                  <a:lnTo>
                    <a:pt x="1402" y="870"/>
                  </a:lnTo>
                  <a:lnTo>
                    <a:pt x="1428" y="849"/>
                  </a:lnTo>
                  <a:lnTo>
                    <a:pt x="1456" y="832"/>
                  </a:lnTo>
                  <a:lnTo>
                    <a:pt x="1488" y="821"/>
                  </a:lnTo>
                  <a:lnTo>
                    <a:pt x="1522" y="817"/>
                  </a:lnTo>
                  <a:lnTo>
                    <a:pt x="1596" y="817"/>
                  </a:lnTo>
                  <a:lnTo>
                    <a:pt x="1663" y="815"/>
                  </a:lnTo>
                  <a:lnTo>
                    <a:pt x="1724" y="810"/>
                  </a:lnTo>
                  <a:lnTo>
                    <a:pt x="1778" y="805"/>
                  </a:lnTo>
                  <a:lnTo>
                    <a:pt x="1827" y="798"/>
                  </a:lnTo>
                  <a:lnTo>
                    <a:pt x="1869" y="788"/>
                  </a:lnTo>
                  <a:lnTo>
                    <a:pt x="1905" y="777"/>
                  </a:lnTo>
                  <a:lnTo>
                    <a:pt x="1937" y="765"/>
                  </a:lnTo>
                  <a:lnTo>
                    <a:pt x="1964" y="751"/>
                  </a:lnTo>
                  <a:lnTo>
                    <a:pt x="1985" y="734"/>
                  </a:lnTo>
                  <a:lnTo>
                    <a:pt x="2005" y="713"/>
                  </a:lnTo>
                  <a:lnTo>
                    <a:pt x="2022" y="687"/>
                  </a:lnTo>
                  <a:lnTo>
                    <a:pt x="2038" y="654"/>
                  </a:lnTo>
                  <a:lnTo>
                    <a:pt x="2051" y="618"/>
                  </a:lnTo>
                  <a:lnTo>
                    <a:pt x="2063" y="574"/>
                  </a:lnTo>
                  <a:lnTo>
                    <a:pt x="2074" y="527"/>
                  </a:lnTo>
                  <a:lnTo>
                    <a:pt x="2085" y="474"/>
                  </a:lnTo>
                  <a:lnTo>
                    <a:pt x="2095" y="415"/>
                  </a:lnTo>
                  <a:lnTo>
                    <a:pt x="2104" y="351"/>
                  </a:lnTo>
                  <a:lnTo>
                    <a:pt x="2105" y="345"/>
                  </a:lnTo>
                  <a:lnTo>
                    <a:pt x="2107" y="337"/>
                  </a:lnTo>
                  <a:lnTo>
                    <a:pt x="2109" y="331"/>
                  </a:lnTo>
                  <a:lnTo>
                    <a:pt x="2116" y="289"/>
                  </a:lnTo>
                  <a:lnTo>
                    <a:pt x="2130" y="248"/>
                  </a:lnTo>
                  <a:lnTo>
                    <a:pt x="2149" y="209"/>
                  </a:lnTo>
                  <a:lnTo>
                    <a:pt x="2172" y="173"/>
                  </a:lnTo>
                  <a:lnTo>
                    <a:pt x="2199" y="140"/>
                  </a:lnTo>
                  <a:lnTo>
                    <a:pt x="2230" y="110"/>
                  </a:lnTo>
                  <a:lnTo>
                    <a:pt x="2263" y="82"/>
                  </a:lnTo>
                  <a:lnTo>
                    <a:pt x="2297" y="59"/>
                  </a:lnTo>
                  <a:lnTo>
                    <a:pt x="2333" y="40"/>
                  </a:lnTo>
                  <a:lnTo>
                    <a:pt x="2336" y="39"/>
                  </a:lnTo>
                  <a:lnTo>
                    <a:pt x="2342" y="35"/>
                  </a:lnTo>
                  <a:lnTo>
                    <a:pt x="2353" y="30"/>
                  </a:lnTo>
                  <a:lnTo>
                    <a:pt x="2366" y="24"/>
                  </a:lnTo>
                  <a:lnTo>
                    <a:pt x="2383" y="18"/>
                  </a:lnTo>
                  <a:lnTo>
                    <a:pt x="2401" y="13"/>
                  </a:lnTo>
                  <a:lnTo>
                    <a:pt x="2421" y="8"/>
                  </a:lnTo>
                  <a:lnTo>
                    <a:pt x="2444" y="5"/>
                  </a:lnTo>
                  <a:lnTo>
                    <a:pt x="2465" y="2"/>
                  </a:lnTo>
                  <a:lnTo>
                    <a:pt x="2486" y="1"/>
                  </a:lnTo>
                  <a:lnTo>
                    <a:pt x="2502" y="0"/>
                  </a:lnTo>
                  <a:lnTo>
                    <a:pt x="2513" y="0"/>
                  </a:lnTo>
                  <a:lnTo>
                    <a:pt x="2516" y="0"/>
                  </a:lnTo>
                  <a:lnTo>
                    <a:pt x="2518" y="0"/>
                  </a:lnTo>
                  <a:lnTo>
                    <a:pt x="2558" y="2"/>
                  </a:lnTo>
                  <a:lnTo>
                    <a:pt x="2595" y="10"/>
                  </a:lnTo>
                  <a:lnTo>
                    <a:pt x="2630" y="21"/>
                  </a:lnTo>
                  <a:lnTo>
                    <a:pt x="2664" y="35"/>
                  </a:lnTo>
                  <a:lnTo>
                    <a:pt x="2696" y="54"/>
                  </a:lnTo>
                  <a:lnTo>
                    <a:pt x="2724" y="77"/>
                  </a:lnTo>
                  <a:lnTo>
                    <a:pt x="2750" y="105"/>
                  </a:lnTo>
                  <a:lnTo>
                    <a:pt x="2772" y="135"/>
                  </a:lnTo>
                  <a:lnTo>
                    <a:pt x="2792" y="172"/>
                  </a:lnTo>
                  <a:lnTo>
                    <a:pt x="2807" y="212"/>
                  </a:lnTo>
                  <a:lnTo>
                    <a:pt x="2819" y="255"/>
                  </a:lnTo>
                  <a:lnTo>
                    <a:pt x="2821" y="259"/>
                  </a:lnTo>
                  <a:lnTo>
                    <a:pt x="2823" y="270"/>
                  </a:lnTo>
                  <a:lnTo>
                    <a:pt x="2827" y="285"/>
                  </a:lnTo>
                  <a:lnTo>
                    <a:pt x="2833" y="308"/>
                  </a:lnTo>
                  <a:lnTo>
                    <a:pt x="2840" y="336"/>
                  </a:lnTo>
                  <a:lnTo>
                    <a:pt x="2848" y="368"/>
                  </a:lnTo>
                  <a:lnTo>
                    <a:pt x="2857" y="405"/>
                  </a:lnTo>
                  <a:lnTo>
                    <a:pt x="2868" y="445"/>
                  </a:lnTo>
                  <a:lnTo>
                    <a:pt x="2879" y="490"/>
                  </a:lnTo>
                  <a:lnTo>
                    <a:pt x="2891" y="537"/>
                  </a:lnTo>
                  <a:lnTo>
                    <a:pt x="2903" y="586"/>
                  </a:lnTo>
                  <a:lnTo>
                    <a:pt x="2916" y="637"/>
                  </a:lnTo>
                  <a:lnTo>
                    <a:pt x="2930" y="690"/>
                  </a:lnTo>
                  <a:lnTo>
                    <a:pt x="2944" y="745"/>
                  </a:lnTo>
                  <a:lnTo>
                    <a:pt x="2958" y="800"/>
                  </a:lnTo>
                  <a:lnTo>
                    <a:pt x="2971" y="855"/>
                  </a:lnTo>
                  <a:lnTo>
                    <a:pt x="2985" y="909"/>
                  </a:lnTo>
                  <a:lnTo>
                    <a:pt x="2999" y="964"/>
                  </a:lnTo>
                  <a:lnTo>
                    <a:pt x="3012" y="1016"/>
                  </a:lnTo>
                  <a:lnTo>
                    <a:pt x="3024" y="1068"/>
                  </a:lnTo>
                  <a:lnTo>
                    <a:pt x="3036" y="1116"/>
                  </a:lnTo>
                  <a:lnTo>
                    <a:pt x="3048" y="1162"/>
                  </a:lnTo>
                  <a:lnTo>
                    <a:pt x="3058" y="1204"/>
                  </a:lnTo>
                  <a:lnTo>
                    <a:pt x="3068" y="1244"/>
                  </a:lnTo>
                  <a:lnTo>
                    <a:pt x="3076" y="1279"/>
                  </a:lnTo>
                  <a:lnTo>
                    <a:pt x="3084" y="1309"/>
                  </a:lnTo>
                  <a:lnTo>
                    <a:pt x="3090" y="1336"/>
                  </a:lnTo>
                  <a:lnTo>
                    <a:pt x="3095" y="1355"/>
                  </a:lnTo>
                  <a:lnTo>
                    <a:pt x="3098" y="1370"/>
                  </a:lnTo>
                  <a:lnTo>
                    <a:pt x="3101" y="1390"/>
                  </a:lnTo>
                  <a:lnTo>
                    <a:pt x="3099" y="1411"/>
                  </a:lnTo>
                  <a:lnTo>
                    <a:pt x="3132" y="1423"/>
                  </a:lnTo>
                  <a:lnTo>
                    <a:pt x="3162" y="1441"/>
                  </a:lnTo>
                  <a:lnTo>
                    <a:pt x="3189" y="1463"/>
                  </a:lnTo>
                  <a:lnTo>
                    <a:pt x="3212" y="1488"/>
                  </a:lnTo>
                  <a:lnTo>
                    <a:pt x="3230" y="1516"/>
                  </a:lnTo>
                  <a:lnTo>
                    <a:pt x="3244" y="1549"/>
                  </a:lnTo>
                  <a:lnTo>
                    <a:pt x="3253" y="1583"/>
                  </a:lnTo>
                  <a:lnTo>
                    <a:pt x="3570" y="1583"/>
                  </a:lnTo>
                  <a:lnTo>
                    <a:pt x="3570" y="2516"/>
                  </a:lnTo>
                  <a:lnTo>
                    <a:pt x="2302" y="2516"/>
                  </a:lnTo>
                  <a:lnTo>
                    <a:pt x="2302" y="1583"/>
                  </a:lnTo>
                  <a:lnTo>
                    <a:pt x="2619" y="1583"/>
                  </a:lnTo>
                  <a:lnTo>
                    <a:pt x="2628" y="1549"/>
                  </a:lnTo>
                  <a:lnTo>
                    <a:pt x="2641" y="1517"/>
                  </a:lnTo>
                  <a:lnTo>
                    <a:pt x="2659" y="1488"/>
                  </a:lnTo>
                  <a:lnTo>
                    <a:pt x="2682" y="1463"/>
                  </a:lnTo>
                  <a:lnTo>
                    <a:pt x="2709" y="1441"/>
                  </a:lnTo>
                  <a:lnTo>
                    <a:pt x="2738" y="1424"/>
                  </a:lnTo>
                  <a:lnTo>
                    <a:pt x="2770" y="1412"/>
                  </a:lnTo>
                  <a:lnTo>
                    <a:pt x="2760" y="1361"/>
                  </a:lnTo>
                  <a:lnTo>
                    <a:pt x="2748" y="1309"/>
                  </a:lnTo>
                  <a:lnTo>
                    <a:pt x="2735" y="1256"/>
                  </a:lnTo>
                  <a:lnTo>
                    <a:pt x="2720" y="1201"/>
                  </a:lnTo>
                  <a:lnTo>
                    <a:pt x="2705" y="1144"/>
                  </a:lnTo>
                  <a:lnTo>
                    <a:pt x="2690" y="1088"/>
                  </a:lnTo>
                  <a:lnTo>
                    <a:pt x="2674" y="1034"/>
                  </a:lnTo>
                  <a:lnTo>
                    <a:pt x="2658" y="979"/>
                  </a:lnTo>
                  <a:lnTo>
                    <a:pt x="2642" y="927"/>
                  </a:lnTo>
                  <a:lnTo>
                    <a:pt x="2627" y="879"/>
                  </a:lnTo>
                  <a:lnTo>
                    <a:pt x="2612" y="833"/>
                  </a:lnTo>
                  <a:lnTo>
                    <a:pt x="2599" y="791"/>
                  </a:lnTo>
                  <a:lnTo>
                    <a:pt x="2587" y="753"/>
                  </a:lnTo>
                  <a:lnTo>
                    <a:pt x="2576" y="722"/>
                  </a:lnTo>
                  <a:lnTo>
                    <a:pt x="2566" y="695"/>
                  </a:lnTo>
                  <a:lnTo>
                    <a:pt x="2559" y="676"/>
                  </a:lnTo>
                  <a:lnTo>
                    <a:pt x="2549" y="654"/>
                  </a:lnTo>
                  <a:lnTo>
                    <a:pt x="2538" y="640"/>
                  </a:lnTo>
                  <a:lnTo>
                    <a:pt x="2527" y="629"/>
                  </a:lnTo>
                  <a:lnTo>
                    <a:pt x="2516" y="624"/>
                  </a:lnTo>
                  <a:lnTo>
                    <a:pt x="2508" y="624"/>
                  </a:lnTo>
                  <a:lnTo>
                    <a:pt x="2499" y="627"/>
                  </a:lnTo>
                  <a:lnTo>
                    <a:pt x="2495" y="635"/>
                  </a:lnTo>
                  <a:lnTo>
                    <a:pt x="2491" y="647"/>
                  </a:lnTo>
                  <a:lnTo>
                    <a:pt x="2492" y="661"/>
                  </a:lnTo>
                  <a:lnTo>
                    <a:pt x="2497" y="679"/>
                  </a:lnTo>
                  <a:lnTo>
                    <a:pt x="2507" y="701"/>
                  </a:lnTo>
                  <a:lnTo>
                    <a:pt x="2530" y="757"/>
                  </a:lnTo>
                  <a:lnTo>
                    <a:pt x="2553" y="821"/>
                  </a:lnTo>
                  <a:lnTo>
                    <a:pt x="2576" y="890"/>
                  </a:lnTo>
                  <a:lnTo>
                    <a:pt x="2599" y="964"/>
                  </a:lnTo>
                  <a:lnTo>
                    <a:pt x="2622" y="1042"/>
                  </a:lnTo>
                  <a:lnTo>
                    <a:pt x="2645" y="1124"/>
                  </a:lnTo>
                  <a:lnTo>
                    <a:pt x="2667" y="1209"/>
                  </a:lnTo>
                  <a:lnTo>
                    <a:pt x="2687" y="1296"/>
                  </a:lnTo>
                  <a:lnTo>
                    <a:pt x="2707" y="1384"/>
                  </a:lnTo>
                  <a:lnTo>
                    <a:pt x="2672" y="1406"/>
                  </a:lnTo>
                  <a:lnTo>
                    <a:pt x="2641" y="1433"/>
                  </a:lnTo>
                  <a:lnTo>
                    <a:pt x="2615" y="1463"/>
                  </a:lnTo>
                  <a:lnTo>
                    <a:pt x="2593" y="1497"/>
                  </a:lnTo>
                  <a:lnTo>
                    <a:pt x="2576" y="1534"/>
                  </a:lnTo>
                  <a:lnTo>
                    <a:pt x="2469" y="1534"/>
                  </a:lnTo>
                  <a:lnTo>
                    <a:pt x="2438" y="1515"/>
                  </a:lnTo>
                  <a:lnTo>
                    <a:pt x="2407" y="1493"/>
                  </a:lnTo>
                  <a:lnTo>
                    <a:pt x="2381" y="1468"/>
                  </a:lnTo>
                  <a:lnTo>
                    <a:pt x="2358" y="1439"/>
                  </a:lnTo>
                  <a:lnTo>
                    <a:pt x="2337" y="1406"/>
                  </a:lnTo>
                  <a:lnTo>
                    <a:pt x="2321" y="1370"/>
                  </a:lnTo>
                  <a:lnTo>
                    <a:pt x="2309" y="1331"/>
                  </a:lnTo>
                  <a:lnTo>
                    <a:pt x="2229" y="956"/>
                  </a:lnTo>
                  <a:lnTo>
                    <a:pt x="2195" y="989"/>
                  </a:lnTo>
                  <a:lnTo>
                    <a:pt x="2156" y="1019"/>
                  </a:lnTo>
                  <a:lnTo>
                    <a:pt x="2114" y="1045"/>
                  </a:lnTo>
                  <a:lnTo>
                    <a:pt x="2067" y="1068"/>
                  </a:lnTo>
                  <a:lnTo>
                    <a:pt x="2015" y="1087"/>
                  </a:lnTo>
                  <a:lnTo>
                    <a:pt x="1959" y="1104"/>
                  </a:lnTo>
                  <a:lnTo>
                    <a:pt x="1897" y="1117"/>
                  </a:lnTo>
                  <a:lnTo>
                    <a:pt x="1830" y="1128"/>
                  </a:lnTo>
                  <a:lnTo>
                    <a:pt x="1758" y="1136"/>
                  </a:lnTo>
                  <a:lnTo>
                    <a:pt x="1679" y="1143"/>
                  </a:lnTo>
                  <a:lnTo>
                    <a:pt x="1667" y="1168"/>
                  </a:lnTo>
                  <a:lnTo>
                    <a:pt x="1650" y="1192"/>
                  </a:lnTo>
                  <a:lnTo>
                    <a:pt x="1630" y="1211"/>
                  </a:lnTo>
                  <a:lnTo>
                    <a:pt x="1607" y="1228"/>
                  </a:lnTo>
                  <a:lnTo>
                    <a:pt x="1582" y="1240"/>
                  </a:lnTo>
                  <a:lnTo>
                    <a:pt x="1554" y="1248"/>
                  </a:lnTo>
                  <a:lnTo>
                    <a:pt x="1525" y="1250"/>
                  </a:lnTo>
                  <a:lnTo>
                    <a:pt x="1502" y="1249"/>
                  </a:lnTo>
                  <a:lnTo>
                    <a:pt x="1411" y="1234"/>
                  </a:lnTo>
                  <a:lnTo>
                    <a:pt x="1327" y="1220"/>
                  </a:lnTo>
                  <a:lnTo>
                    <a:pt x="1250" y="1202"/>
                  </a:lnTo>
                  <a:lnTo>
                    <a:pt x="1179" y="1184"/>
                  </a:lnTo>
                  <a:lnTo>
                    <a:pt x="1115" y="1162"/>
                  </a:lnTo>
                  <a:lnTo>
                    <a:pt x="1057" y="1139"/>
                  </a:lnTo>
                  <a:lnTo>
                    <a:pt x="1004" y="1114"/>
                  </a:lnTo>
                  <a:lnTo>
                    <a:pt x="956" y="1085"/>
                  </a:lnTo>
                  <a:lnTo>
                    <a:pt x="914" y="1054"/>
                  </a:lnTo>
                  <a:lnTo>
                    <a:pt x="875" y="1022"/>
                  </a:lnTo>
                  <a:lnTo>
                    <a:pt x="841" y="985"/>
                  </a:lnTo>
                  <a:lnTo>
                    <a:pt x="767" y="1330"/>
                  </a:lnTo>
                  <a:lnTo>
                    <a:pt x="755" y="1370"/>
                  </a:lnTo>
                  <a:lnTo>
                    <a:pt x="739" y="1406"/>
                  </a:lnTo>
                  <a:lnTo>
                    <a:pt x="719" y="1439"/>
                  </a:lnTo>
                  <a:lnTo>
                    <a:pt x="696" y="1468"/>
                  </a:lnTo>
                  <a:lnTo>
                    <a:pt x="668" y="1493"/>
                  </a:lnTo>
                  <a:lnTo>
                    <a:pt x="639" y="1516"/>
                  </a:lnTo>
                  <a:lnTo>
                    <a:pt x="606" y="1534"/>
                  </a:lnTo>
                  <a:lnTo>
                    <a:pt x="572" y="1550"/>
                  </a:lnTo>
                  <a:lnTo>
                    <a:pt x="571" y="2882"/>
                  </a:lnTo>
                  <a:lnTo>
                    <a:pt x="567" y="2922"/>
                  </a:lnTo>
                  <a:lnTo>
                    <a:pt x="558" y="2960"/>
                  </a:lnTo>
                  <a:lnTo>
                    <a:pt x="541" y="2995"/>
                  </a:lnTo>
                  <a:lnTo>
                    <a:pt x="519" y="3026"/>
                  </a:lnTo>
                  <a:lnTo>
                    <a:pt x="491" y="3053"/>
                  </a:lnTo>
                  <a:lnTo>
                    <a:pt x="461" y="3076"/>
                  </a:lnTo>
                  <a:lnTo>
                    <a:pt x="425" y="3092"/>
                  </a:lnTo>
                  <a:lnTo>
                    <a:pt x="387" y="3102"/>
                  </a:lnTo>
                  <a:lnTo>
                    <a:pt x="347" y="3106"/>
                  </a:lnTo>
                  <a:lnTo>
                    <a:pt x="307" y="3102"/>
                  </a:lnTo>
                  <a:lnTo>
                    <a:pt x="269" y="3092"/>
                  </a:lnTo>
                  <a:lnTo>
                    <a:pt x="234" y="3076"/>
                  </a:lnTo>
                  <a:lnTo>
                    <a:pt x="202" y="3053"/>
                  </a:lnTo>
                  <a:lnTo>
                    <a:pt x="176" y="3026"/>
                  </a:lnTo>
                  <a:lnTo>
                    <a:pt x="153" y="2995"/>
                  </a:lnTo>
                  <a:lnTo>
                    <a:pt x="137" y="2960"/>
                  </a:lnTo>
                  <a:lnTo>
                    <a:pt x="126" y="2922"/>
                  </a:lnTo>
                  <a:lnTo>
                    <a:pt x="122" y="2882"/>
                  </a:lnTo>
                  <a:lnTo>
                    <a:pt x="124" y="1474"/>
                  </a:lnTo>
                  <a:lnTo>
                    <a:pt x="92" y="1444"/>
                  </a:lnTo>
                  <a:lnTo>
                    <a:pt x="64" y="1411"/>
                  </a:lnTo>
                  <a:lnTo>
                    <a:pt x="41" y="1376"/>
                  </a:lnTo>
                  <a:lnTo>
                    <a:pt x="22" y="1338"/>
                  </a:lnTo>
                  <a:lnTo>
                    <a:pt x="8" y="1299"/>
                  </a:lnTo>
                  <a:lnTo>
                    <a:pt x="1" y="1256"/>
                  </a:lnTo>
                  <a:lnTo>
                    <a:pt x="0" y="1213"/>
                  </a:lnTo>
                  <a:lnTo>
                    <a:pt x="6" y="1168"/>
                  </a:lnTo>
                  <a:lnTo>
                    <a:pt x="202" y="255"/>
                  </a:lnTo>
                  <a:lnTo>
                    <a:pt x="215" y="215"/>
                  </a:lnTo>
                  <a:lnTo>
                    <a:pt x="232" y="178"/>
                  </a:lnTo>
                  <a:lnTo>
                    <a:pt x="253" y="144"/>
                  </a:lnTo>
                  <a:lnTo>
                    <a:pt x="279" y="115"/>
                  </a:lnTo>
                  <a:lnTo>
                    <a:pt x="308" y="88"/>
                  </a:lnTo>
                  <a:lnTo>
                    <a:pt x="339" y="65"/>
                  </a:lnTo>
                  <a:lnTo>
                    <a:pt x="373" y="46"/>
                  </a:lnTo>
                  <a:lnTo>
                    <a:pt x="410" y="30"/>
                  </a:lnTo>
                  <a:lnTo>
                    <a:pt x="446" y="18"/>
                  </a:lnTo>
                  <a:lnTo>
                    <a:pt x="484" y="8"/>
                  </a:lnTo>
                  <a:lnTo>
                    <a:pt x="521" y="2"/>
                  </a:lnTo>
                  <a:lnTo>
                    <a:pt x="55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7">
            <a:extLst>
              <a:ext uri="{FF2B5EF4-FFF2-40B4-BE49-F238E27FC236}">
                <a16:creationId xmlns:a16="http://schemas.microsoft.com/office/drawing/2014/main" id="{633FBF13-0864-35BD-C2FC-6C527EADF090}"/>
              </a:ext>
            </a:extLst>
          </p:cNvPr>
          <p:cNvGrpSpPr/>
          <p:nvPr/>
        </p:nvGrpSpPr>
        <p:grpSpPr>
          <a:xfrm>
            <a:off x="5563147" y="4777433"/>
            <a:ext cx="271275" cy="392294"/>
            <a:chOff x="-1103313" y="2519361"/>
            <a:chExt cx="414338" cy="598488"/>
          </a:xfrm>
        </p:grpSpPr>
        <p:sp>
          <p:nvSpPr>
            <p:cNvPr id="9" name="Freeform 91">
              <a:extLst>
                <a:ext uri="{FF2B5EF4-FFF2-40B4-BE49-F238E27FC236}">
                  <a16:creationId xmlns:a16="http://schemas.microsoft.com/office/drawing/2014/main" id="{E1733AC6-1E7C-8D18-2807-DFB6D3847F15}"/>
                </a:ext>
              </a:extLst>
            </p:cNvPr>
            <p:cNvSpPr>
              <a:spLocks noEditPoints="1"/>
            </p:cNvSpPr>
            <p:nvPr/>
          </p:nvSpPr>
          <p:spPr bwMode="auto">
            <a:xfrm>
              <a:off x="-1103313" y="2519361"/>
              <a:ext cx="414338" cy="598488"/>
            </a:xfrm>
            <a:custGeom>
              <a:avLst/>
              <a:gdLst>
                <a:gd name="T0" fmla="*/ 1610 w 2347"/>
                <a:gd name="T1" fmla="*/ 805 h 3396"/>
                <a:gd name="T2" fmla="*/ 373 w 2347"/>
                <a:gd name="T3" fmla="*/ 449 h 3396"/>
                <a:gd name="T4" fmla="*/ 283 w 2347"/>
                <a:gd name="T5" fmla="*/ 477 h 3396"/>
                <a:gd name="T6" fmla="*/ 226 w 2347"/>
                <a:gd name="T7" fmla="*/ 547 h 3396"/>
                <a:gd name="T8" fmla="*/ 213 w 2347"/>
                <a:gd name="T9" fmla="*/ 3025 h 3396"/>
                <a:gd name="T10" fmla="*/ 241 w 2347"/>
                <a:gd name="T11" fmla="*/ 3113 h 3396"/>
                <a:gd name="T12" fmla="*/ 311 w 2347"/>
                <a:gd name="T13" fmla="*/ 3170 h 3396"/>
                <a:gd name="T14" fmla="*/ 1974 w 2347"/>
                <a:gd name="T15" fmla="*/ 3183 h 3396"/>
                <a:gd name="T16" fmla="*/ 2064 w 2347"/>
                <a:gd name="T17" fmla="*/ 3155 h 3396"/>
                <a:gd name="T18" fmla="*/ 2122 w 2347"/>
                <a:gd name="T19" fmla="*/ 3086 h 3396"/>
                <a:gd name="T20" fmla="*/ 2134 w 2347"/>
                <a:gd name="T21" fmla="*/ 609 h 3396"/>
                <a:gd name="T22" fmla="*/ 2107 w 2347"/>
                <a:gd name="T23" fmla="*/ 520 h 3396"/>
                <a:gd name="T24" fmla="*/ 2036 w 2347"/>
                <a:gd name="T25" fmla="*/ 462 h 3396"/>
                <a:gd name="T26" fmla="*/ 1821 w 2347"/>
                <a:gd name="T27" fmla="*/ 449 h 3396"/>
                <a:gd name="T28" fmla="*/ 1809 w 2347"/>
                <a:gd name="T29" fmla="*/ 894 h 3396"/>
                <a:gd name="T30" fmla="*/ 1755 w 2347"/>
                <a:gd name="T31" fmla="*/ 971 h 3396"/>
                <a:gd name="T32" fmla="*/ 1668 w 2347"/>
                <a:gd name="T33" fmla="*/ 1011 h 3396"/>
                <a:gd name="T34" fmla="*/ 679 w 2347"/>
                <a:gd name="T35" fmla="*/ 1011 h 3396"/>
                <a:gd name="T36" fmla="*/ 592 w 2347"/>
                <a:gd name="T37" fmla="*/ 971 h 3396"/>
                <a:gd name="T38" fmla="*/ 538 w 2347"/>
                <a:gd name="T39" fmla="*/ 894 h 3396"/>
                <a:gd name="T40" fmla="*/ 526 w 2347"/>
                <a:gd name="T41" fmla="*/ 449 h 3396"/>
                <a:gd name="T42" fmla="*/ 1152 w 2347"/>
                <a:gd name="T43" fmla="*/ 75 h 3396"/>
                <a:gd name="T44" fmla="*/ 1104 w 2347"/>
                <a:gd name="T45" fmla="*/ 112 h 3396"/>
                <a:gd name="T46" fmla="*/ 1096 w 2347"/>
                <a:gd name="T47" fmla="*/ 174 h 3396"/>
                <a:gd name="T48" fmla="*/ 1132 w 2347"/>
                <a:gd name="T49" fmla="*/ 222 h 3396"/>
                <a:gd name="T50" fmla="*/ 1195 w 2347"/>
                <a:gd name="T51" fmla="*/ 230 h 3396"/>
                <a:gd name="T52" fmla="*/ 1244 w 2347"/>
                <a:gd name="T53" fmla="*/ 193 h 3396"/>
                <a:gd name="T54" fmla="*/ 1251 w 2347"/>
                <a:gd name="T55" fmla="*/ 131 h 3396"/>
                <a:gd name="T56" fmla="*/ 1215 w 2347"/>
                <a:gd name="T57" fmla="*/ 84 h 3396"/>
                <a:gd name="T58" fmla="*/ 989 w 2347"/>
                <a:gd name="T59" fmla="*/ 0 h 3396"/>
                <a:gd name="T60" fmla="*/ 1421 w 2347"/>
                <a:gd name="T61" fmla="*/ 12 h 3396"/>
                <a:gd name="T62" fmla="*/ 1493 w 2347"/>
                <a:gd name="T63" fmla="*/ 71 h 3396"/>
                <a:gd name="T64" fmla="*/ 1519 w 2347"/>
                <a:gd name="T65" fmla="*/ 161 h 3396"/>
                <a:gd name="T66" fmla="*/ 2021 w 2347"/>
                <a:gd name="T67" fmla="*/ 241 h 3396"/>
                <a:gd name="T68" fmla="*/ 2149 w 2347"/>
                <a:gd name="T69" fmla="*/ 281 h 3396"/>
                <a:gd name="T70" fmla="*/ 2253 w 2347"/>
                <a:gd name="T71" fmla="*/ 362 h 3396"/>
                <a:gd name="T72" fmla="*/ 2323 w 2347"/>
                <a:gd name="T73" fmla="*/ 475 h 3396"/>
                <a:gd name="T74" fmla="*/ 2347 w 2347"/>
                <a:gd name="T75" fmla="*/ 609 h 3396"/>
                <a:gd name="T76" fmla="*/ 2335 w 2347"/>
                <a:gd name="T77" fmla="*/ 3115 h 3396"/>
                <a:gd name="T78" fmla="*/ 2281 w 2347"/>
                <a:gd name="T79" fmla="*/ 3236 h 3396"/>
                <a:gd name="T80" fmla="*/ 2187 w 2347"/>
                <a:gd name="T81" fmla="*/ 3329 h 3396"/>
                <a:gd name="T82" fmla="*/ 2066 w 2347"/>
                <a:gd name="T83" fmla="*/ 3384 h 3396"/>
                <a:gd name="T84" fmla="*/ 373 w 2347"/>
                <a:gd name="T85" fmla="*/ 3396 h 3396"/>
                <a:gd name="T86" fmla="*/ 238 w 2347"/>
                <a:gd name="T87" fmla="*/ 3370 h 3396"/>
                <a:gd name="T88" fmla="*/ 125 w 2347"/>
                <a:gd name="T89" fmla="*/ 3301 h 3396"/>
                <a:gd name="T90" fmla="*/ 44 w 2347"/>
                <a:gd name="T91" fmla="*/ 3198 h 3396"/>
                <a:gd name="T92" fmla="*/ 3 w 2347"/>
                <a:gd name="T93" fmla="*/ 3070 h 3396"/>
                <a:gd name="T94" fmla="*/ 3 w 2347"/>
                <a:gd name="T95" fmla="*/ 562 h 3396"/>
                <a:gd name="T96" fmla="*/ 44 w 2347"/>
                <a:gd name="T97" fmla="*/ 435 h 3396"/>
                <a:gd name="T98" fmla="*/ 125 w 2347"/>
                <a:gd name="T99" fmla="*/ 331 h 3396"/>
                <a:gd name="T100" fmla="*/ 238 w 2347"/>
                <a:gd name="T101" fmla="*/ 262 h 3396"/>
                <a:gd name="T102" fmla="*/ 373 w 2347"/>
                <a:gd name="T103" fmla="*/ 238 h 3396"/>
                <a:gd name="T104" fmla="*/ 831 w 2347"/>
                <a:gd name="T105" fmla="*/ 128 h 3396"/>
                <a:gd name="T106" fmla="*/ 875 w 2347"/>
                <a:gd name="T107" fmla="*/ 47 h 3396"/>
                <a:gd name="T108" fmla="*/ 956 w 2347"/>
                <a:gd name="T109" fmla="*/ 3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7" h="3396">
                  <a:moveTo>
                    <a:pt x="737" y="465"/>
                  </a:moveTo>
                  <a:lnTo>
                    <a:pt x="737" y="805"/>
                  </a:lnTo>
                  <a:lnTo>
                    <a:pt x="1610" y="805"/>
                  </a:lnTo>
                  <a:lnTo>
                    <a:pt x="1610" y="465"/>
                  </a:lnTo>
                  <a:lnTo>
                    <a:pt x="737" y="465"/>
                  </a:lnTo>
                  <a:close/>
                  <a:moveTo>
                    <a:pt x="373" y="449"/>
                  </a:moveTo>
                  <a:lnTo>
                    <a:pt x="341" y="453"/>
                  </a:lnTo>
                  <a:lnTo>
                    <a:pt x="311" y="462"/>
                  </a:lnTo>
                  <a:lnTo>
                    <a:pt x="283" y="477"/>
                  </a:lnTo>
                  <a:lnTo>
                    <a:pt x="260" y="496"/>
                  </a:lnTo>
                  <a:lnTo>
                    <a:pt x="241" y="520"/>
                  </a:lnTo>
                  <a:lnTo>
                    <a:pt x="226" y="547"/>
                  </a:lnTo>
                  <a:lnTo>
                    <a:pt x="217" y="577"/>
                  </a:lnTo>
                  <a:lnTo>
                    <a:pt x="213" y="609"/>
                  </a:lnTo>
                  <a:lnTo>
                    <a:pt x="213" y="3025"/>
                  </a:lnTo>
                  <a:lnTo>
                    <a:pt x="217" y="3056"/>
                  </a:lnTo>
                  <a:lnTo>
                    <a:pt x="226" y="3086"/>
                  </a:lnTo>
                  <a:lnTo>
                    <a:pt x="241" y="3113"/>
                  </a:lnTo>
                  <a:lnTo>
                    <a:pt x="260" y="3136"/>
                  </a:lnTo>
                  <a:lnTo>
                    <a:pt x="283" y="3155"/>
                  </a:lnTo>
                  <a:lnTo>
                    <a:pt x="311" y="3170"/>
                  </a:lnTo>
                  <a:lnTo>
                    <a:pt x="341" y="3180"/>
                  </a:lnTo>
                  <a:lnTo>
                    <a:pt x="373" y="3183"/>
                  </a:lnTo>
                  <a:lnTo>
                    <a:pt x="1974" y="3183"/>
                  </a:lnTo>
                  <a:lnTo>
                    <a:pt x="2006" y="3180"/>
                  </a:lnTo>
                  <a:lnTo>
                    <a:pt x="2036" y="3170"/>
                  </a:lnTo>
                  <a:lnTo>
                    <a:pt x="2064" y="3155"/>
                  </a:lnTo>
                  <a:lnTo>
                    <a:pt x="2087" y="3136"/>
                  </a:lnTo>
                  <a:lnTo>
                    <a:pt x="2107" y="3113"/>
                  </a:lnTo>
                  <a:lnTo>
                    <a:pt x="2122" y="3086"/>
                  </a:lnTo>
                  <a:lnTo>
                    <a:pt x="2131" y="3056"/>
                  </a:lnTo>
                  <a:lnTo>
                    <a:pt x="2134" y="3025"/>
                  </a:lnTo>
                  <a:lnTo>
                    <a:pt x="2134" y="609"/>
                  </a:lnTo>
                  <a:lnTo>
                    <a:pt x="2131" y="577"/>
                  </a:lnTo>
                  <a:lnTo>
                    <a:pt x="2122" y="547"/>
                  </a:lnTo>
                  <a:lnTo>
                    <a:pt x="2107" y="520"/>
                  </a:lnTo>
                  <a:lnTo>
                    <a:pt x="2087" y="496"/>
                  </a:lnTo>
                  <a:lnTo>
                    <a:pt x="2064" y="477"/>
                  </a:lnTo>
                  <a:lnTo>
                    <a:pt x="2036" y="462"/>
                  </a:lnTo>
                  <a:lnTo>
                    <a:pt x="2006" y="453"/>
                  </a:lnTo>
                  <a:lnTo>
                    <a:pt x="1974" y="449"/>
                  </a:lnTo>
                  <a:lnTo>
                    <a:pt x="1821" y="449"/>
                  </a:lnTo>
                  <a:lnTo>
                    <a:pt x="1821" y="829"/>
                  </a:lnTo>
                  <a:lnTo>
                    <a:pt x="1818" y="862"/>
                  </a:lnTo>
                  <a:lnTo>
                    <a:pt x="1809" y="894"/>
                  </a:lnTo>
                  <a:lnTo>
                    <a:pt x="1795" y="923"/>
                  </a:lnTo>
                  <a:lnTo>
                    <a:pt x="1777" y="948"/>
                  </a:lnTo>
                  <a:lnTo>
                    <a:pt x="1755" y="971"/>
                  </a:lnTo>
                  <a:lnTo>
                    <a:pt x="1729" y="989"/>
                  </a:lnTo>
                  <a:lnTo>
                    <a:pt x="1700" y="1003"/>
                  </a:lnTo>
                  <a:lnTo>
                    <a:pt x="1668" y="1011"/>
                  </a:lnTo>
                  <a:lnTo>
                    <a:pt x="1635" y="1014"/>
                  </a:lnTo>
                  <a:lnTo>
                    <a:pt x="712" y="1014"/>
                  </a:lnTo>
                  <a:lnTo>
                    <a:pt x="679" y="1011"/>
                  </a:lnTo>
                  <a:lnTo>
                    <a:pt x="647" y="1003"/>
                  </a:lnTo>
                  <a:lnTo>
                    <a:pt x="618" y="989"/>
                  </a:lnTo>
                  <a:lnTo>
                    <a:pt x="592" y="971"/>
                  </a:lnTo>
                  <a:lnTo>
                    <a:pt x="570" y="948"/>
                  </a:lnTo>
                  <a:lnTo>
                    <a:pt x="552" y="923"/>
                  </a:lnTo>
                  <a:lnTo>
                    <a:pt x="538" y="894"/>
                  </a:lnTo>
                  <a:lnTo>
                    <a:pt x="529" y="862"/>
                  </a:lnTo>
                  <a:lnTo>
                    <a:pt x="526" y="829"/>
                  </a:lnTo>
                  <a:lnTo>
                    <a:pt x="526" y="449"/>
                  </a:lnTo>
                  <a:lnTo>
                    <a:pt x="373" y="449"/>
                  </a:lnTo>
                  <a:close/>
                  <a:moveTo>
                    <a:pt x="1174" y="73"/>
                  </a:moveTo>
                  <a:lnTo>
                    <a:pt x="1152" y="75"/>
                  </a:lnTo>
                  <a:lnTo>
                    <a:pt x="1132" y="84"/>
                  </a:lnTo>
                  <a:lnTo>
                    <a:pt x="1116" y="96"/>
                  </a:lnTo>
                  <a:lnTo>
                    <a:pt x="1104" y="112"/>
                  </a:lnTo>
                  <a:lnTo>
                    <a:pt x="1096" y="131"/>
                  </a:lnTo>
                  <a:lnTo>
                    <a:pt x="1093" y="153"/>
                  </a:lnTo>
                  <a:lnTo>
                    <a:pt x="1096" y="174"/>
                  </a:lnTo>
                  <a:lnTo>
                    <a:pt x="1104" y="193"/>
                  </a:lnTo>
                  <a:lnTo>
                    <a:pt x="1116" y="209"/>
                  </a:lnTo>
                  <a:lnTo>
                    <a:pt x="1132" y="222"/>
                  </a:lnTo>
                  <a:lnTo>
                    <a:pt x="1152" y="230"/>
                  </a:lnTo>
                  <a:lnTo>
                    <a:pt x="1174" y="234"/>
                  </a:lnTo>
                  <a:lnTo>
                    <a:pt x="1195" y="230"/>
                  </a:lnTo>
                  <a:lnTo>
                    <a:pt x="1215" y="222"/>
                  </a:lnTo>
                  <a:lnTo>
                    <a:pt x="1231" y="209"/>
                  </a:lnTo>
                  <a:lnTo>
                    <a:pt x="1244" y="193"/>
                  </a:lnTo>
                  <a:lnTo>
                    <a:pt x="1251" y="174"/>
                  </a:lnTo>
                  <a:lnTo>
                    <a:pt x="1254" y="153"/>
                  </a:lnTo>
                  <a:lnTo>
                    <a:pt x="1251" y="131"/>
                  </a:lnTo>
                  <a:lnTo>
                    <a:pt x="1244" y="112"/>
                  </a:lnTo>
                  <a:lnTo>
                    <a:pt x="1231" y="96"/>
                  </a:lnTo>
                  <a:lnTo>
                    <a:pt x="1215" y="84"/>
                  </a:lnTo>
                  <a:lnTo>
                    <a:pt x="1195" y="75"/>
                  </a:lnTo>
                  <a:lnTo>
                    <a:pt x="1174" y="73"/>
                  </a:lnTo>
                  <a:close/>
                  <a:moveTo>
                    <a:pt x="989" y="0"/>
                  </a:moveTo>
                  <a:lnTo>
                    <a:pt x="1358" y="0"/>
                  </a:lnTo>
                  <a:lnTo>
                    <a:pt x="1390" y="3"/>
                  </a:lnTo>
                  <a:lnTo>
                    <a:pt x="1421" y="12"/>
                  </a:lnTo>
                  <a:lnTo>
                    <a:pt x="1449" y="27"/>
                  </a:lnTo>
                  <a:lnTo>
                    <a:pt x="1472" y="47"/>
                  </a:lnTo>
                  <a:lnTo>
                    <a:pt x="1493" y="71"/>
                  </a:lnTo>
                  <a:lnTo>
                    <a:pt x="1507" y="98"/>
                  </a:lnTo>
                  <a:lnTo>
                    <a:pt x="1516" y="128"/>
                  </a:lnTo>
                  <a:lnTo>
                    <a:pt x="1519" y="161"/>
                  </a:lnTo>
                  <a:lnTo>
                    <a:pt x="1519" y="238"/>
                  </a:lnTo>
                  <a:lnTo>
                    <a:pt x="1974" y="238"/>
                  </a:lnTo>
                  <a:lnTo>
                    <a:pt x="2021" y="241"/>
                  </a:lnTo>
                  <a:lnTo>
                    <a:pt x="2066" y="250"/>
                  </a:lnTo>
                  <a:lnTo>
                    <a:pt x="2109" y="262"/>
                  </a:lnTo>
                  <a:lnTo>
                    <a:pt x="2149" y="281"/>
                  </a:lnTo>
                  <a:lnTo>
                    <a:pt x="2187" y="304"/>
                  </a:lnTo>
                  <a:lnTo>
                    <a:pt x="2222" y="331"/>
                  </a:lnTo>
                  <a:lnTo>
                    <a:pt x="2253" y="362"/>
                  </a:lnTo>
                  <a:lnTo>
                    <a:pt x="2281" y="397"/>
                  </a:lnTo>
                  <a:lnTo>
                    <a:pt x="2303" y="435"/>
                  </a:lnTo>
                  <a:lnTo>
                    <a:pt x="2323" y="475"/>
                  </a:lnTo>
                  <a:lnTo>
                    <a:pt x="2336" y="518"/>
                  </a:lnTo>
                  <a:lnTo>
                    <a:pt x="2344" y="562"/>
                  </a:lnTo>
                  <a:lnTo>
                    <a:pt x="2347" y="609"/>
                  </a:lnTo>
                  <a:lnTo>
                    <a:pt x="2347" y="3025"/>
                  </a:lnTo>
                  <a:lnTo>
                    <a:pt x="2344" y="3070"/>
                  </a:lnTo>
                  <a:lnTo>
                    <a:pt x="2335" y="3115"/>
                  </a:lnTo>
                  <a:lnTo>
                    <a:pt x="2323" y="3159"/>
                  </a:lnTo>
                  <a:lnTo>
                    <a:pt x="2303" y="3198"/>
                  </a:lnTo>
                  <a:lnTo>
                    <a:pt x="2281" y="3236"/>
                  </a:lnTo>
                  <a:lnTo>
                    <a:pt x="2253" y="3270"/>
                  </a:lnTo>
                  <a:lnTo>
                    <a:pt x="2222" y="3301"/>
                  </a:lnTo>
                  <a:lnTo>
                    <a:pt x="2187" y="3329"/>
                  </a:lnTo>
                  <a:lnTo>
                    <a:pt x="2149" y="3352"/>
                  </a:lnTo>
                  <a:lnTo>
                    <a:pt x="2109" y="3370"/>
                  </a:lnTo>
                  <a:lnTo>
                    <a:pt x="2066" y="3384"/>
                  </a:lnTo>
                  <a:lnTo>
                    <a:pt x="2021" y="3393"/>
                  </a:lnTo>
                  <a:lnTo>
                    <a:pt x="1974" y="3396"/>
                  </a:lnTo>
                  <a:lnTo>
                    <a:pt x="373" y="3396"/>
                  </a:lnTo>
                  <a:lnTo>
                    <a:pt x="326" y="3393"/>
                  </a:lnTo>
                  <a:lnTo>
                    <a:pt x="281" y="3384"/>
                  </a:lnTo>
                  <a:lnTo>
                    <a:pt x="238" y="3370"/>
                  </a:lnTo>
                  <a:lnTo>
                    <a:pt x="198" y="3352"/>
                  </a:lnTo>
                  <a:lnTo>
                    <a:pt x="160" y="3329"/>
                  </a:lnTo>
                  <a:lnTo>
                    <a:pt x="125" y="3301"/>
                  </a:lnTo>
                  <a:lnTo>
                    <a:pt x="94" y="3270"/>
                  </a:lnTo>
                  <a:lnTo>
                    <a:pt x="66" y="3236"/>
                  </a:lnTo>
                  <a:lnTo>
                    <a:pt x="44" y="3198"/>
                  </a:lnTo>
                  <a:lnTo>
                    <a:pt x="25" y="3159"/>
                  </a:lnTo>
                  <a:lnTo>
                    <a:pt x="11" y="3115"/>
                  </a:lnTo>
                  <a:lnTo>
                    <a:pt x="3" y="3070"/>
                  </a:lnTo>
                  <a:lnTo>
                    <a:pt x="0" y="3025"/>
                  </a:lnTo>
                  <a:lnTo>
                    <a:pt x="0" y="609"/>
                  </a:lnTo>
                  <a:lnTo>
                    <a:pt x="3" y="562"/>
                  </a:lnTo>
                  <a:lnTo>
                    <a:pt x="11" y="518"/>
                  </a:lnTo>
                  <a:lnTo>
                    <a:pt x="25" y="475"/>
                  </a:lnTo>
                  <a:lnTo>
                    <a:pt x="44" y="435"/>
                  </a:lnTo>
                  <a:lnTo>
                    <a:pt x="66" y="397"/>
                  </a:lnTo>
                  <a:lnTo>
                    <a:pt x="94" y="362"/>
                  </a:lnTo>
                  <a:lnTo>
                    <a:pt x="125" y="331"/>
                  </a:lnTo>
                  <a:lnTo>
                    <a:pt x="160" y="304"/>
                  </a:lnTo>
                  <a:lnTo>
                    <a:pt x="198" y="281"/>
                  </a:lnTo>
                  <a:lnTo>
                    <a:pt x="238" y="262"/>
                  </a:lnTo>
                  <a:lnTo>
                    <a:pt x="281" y="250"/>
                  </a:lnTo>
                  <a:lnTo>
                    <a:pt x="326" y="241"/>
                  </a:lnTo>
                  <a:lnTo>
                    <a:pt x="373" y="238"/>
                  </a:lnTo>
                  <a:lnTo>
                    <a:pt x="828" y="238"/>
                  </a:lnTo>
                  <a:lnTo>
                    <a:pt x="828" y="161"/>
                  </a:lnTo>
                  <a:lnTo>
                    <a:pt x="831" y="128"/>
                  </a:lnTo>
                  <a:lnTo>
                    <a:pt x="840" y="98"/>
                  </a:lnTo>
                  <a:lnTo>
                    <a:pt x="855" y="71"/>
                  </a:lnTo>
                  <a:lnTo>
                    <a:pt x="875" y="47"/>
                  </a:lnTo>
                  <a:lnTo>
                    <a:pt x="898" y="27"/>
                  </a:lnTo>
                  <a:lnTo>
                    <a:pt x="926" y="12"/>
                  </a:lnTo>
                  <a:lnTo>
                    <a:pt x="956" y="3"/>
                  </a:lnTo>
                  <a:lnTo>
                    <a:pt x="98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92">
              <a:extLst>
                <a:ext uri="{FF2B5EF4-FFF2-40B4-BE49-F238E27FC236}">
                  <a16:creationId xmlns:a16="http://schemas.microsoft.com/office/drawing/2014/main" id="{0BDF7109-C79B-0562-57A2-2DC41C8971D9}"/>
                </a:ext>
              </a:extLst>
            </p:cNvPr>
            <p:cNvSpPr>
              <a:spLocks noEditPoints="1"/>
            </p:cNvSpPr>
            <p:nvPr/>
          </p:nvSpPr>
          <p:spPr bwMode="auto">
            <a:xfrm>
              <a:off x="-1041401" y="2757488"/>
              <a:ext cx="96838" cy="79375"/>
            </a:xfrm>
            <a:custGeom>
              <a:avLst/>
              <a:gdLst>
                <a:gd name="T0" fmla="*/ 75 w 546"/>
                <a:gd name="T1" fmla="*/ 69 h 453"/>
                <a:gd name="T2" fmla="*/ 60 w 546"/>
                <a:gd name="T3" fmla="*/ 83 h 453"/>
                <a:gd name="T4" fmla="*/ 58 w 546"/>
                <a:gd name="T5" fmla="*/ 367 h 453"/>
                <a:gd name="T6" fmla="*/ 66 w 546"/>
                <a:gd name="T7" fmla="*/ 388 h 453"/>
                <a:gd name="T8" fmla="*/ 86 w 546"/>
                <a:gd name="T9" fmla="*/ 395 h 453"/>
                <a:gd name="T10" fmla="*/ 345 w 546"/>
                <a:gd name="T11" fmla="*/ 393 h 453"/>
                <a:gd name="T12" fmla="*/ 361 w 546"/>
                <a:gd name="T13" fmla="*/ 378 h 453"/>
                <a:gd name="T14" fmla="*/ 363 w 546"/>
                <a:gd name="T15" fmla="*/ 290 h 453"/>
                <a:gd name="T16" fmla="*/ 292 w 546"/>
                <a:gd name="T17" fmla="*/ 372 h 453"/>
                <a:gd name="T18" fmla="*/ 265 w 546"/>
                <a:gd name="T19" fmla="*/ 380 h 453"/>
                <a:gd name="T20" fmla="*/ 249 w 546"/>
                <a:gd name="T21" fmla="*/ 379 h 453"/>
                <a:gd name="T22" fmla="*/ 225 w 546"/>
                <a:gd name="T23" fmla="*/ 366 h 453"/>
                <a:gd name="T24" fmla="*/ 91 w 546"/>
                <a:gd name="T25" fmla="*/ 238 h 453"/>
                <a:gd name="T26" fmla="*/ 84 w 546"/>
                <a:gd name="T27" fmla="*/ 206 h 453"/>
                <a:gd name="T28" fmla="*/ 98 w 546"/>
                <a:gd name="T29" fmla="*/ 176 h 453"/>
                <a:gd name="T30" fmla="*/ 127 w 546"/>
                <a:gd name="T31" fmla="*/ 160 h 453"/>
                <a:gd name="T32" fmla="*/ 159 w 546"/>
                <a:gd name="T33" fmla="*/ 164 h 453"/>
                <a:gd name="T34" fmla="*/ 218 w 546"/>
                <a:gd name="T35" fmla="*/ 214 h 453"/>
                <a:gd name="T36" fmla="*/ 248 w 546"/>
                <a:gd name="T37" fmla="*/ 228 h 453"/>
                <a:gd name="T38" fmla="*/ 279 w 546"/>
                <a:gd name="T39" fmla="*/ 221 h 453"/>
                <a:gd name="T40" fmla="*/ 363 w 546"/>
                <a:gd name="T41" fmla="*/ 125 h 453"/>
                <a:gd name="T42" fmla="*/ 361 w 546"/>
                <a:gd name="T43" fmla="*/ 83 h 453"/>
                <a:gd name="T44" fmla="*/ 345 w 546"/>
                <a:gd name="T45" fmla="*/ 69 h 453"/>
                <a:gd name="T46" fmla="*/ 86 w 546"/>
                <a:gd name="T47" fmla="*/ 66 h 453"/>
                <a:gd name="T48" fmla="*/ 513 w 546"/>
                <a:gd name="T49" fmla="*/ 4 h 453"/>
                <a:gd name="T50" fmla="*/ 539 w 546"/>
                <a:gd name="T51" fmla="*/ 25 h 453"/>
                <a:gd name="T52" fmla="*/ 546 w 546"/>
                <a:gd name="T53" fmla="*/ 57 h 453"/>
                <a:gd name="T54" fmla="*/ 533 w 546"/>
                <a:gd name="T55" fmla="*/ 87 h 453"/>
                <a:gd name="T56" fmla="*/ 421 w 546"/>
                <a:gd name="T57" fmla="*/ 367 h 453"/>
                <a:gd name="T58" fmla="*/ 409 w 546"/>
                <a:gd name="T59" fmla="*/ 410 h 453"/>
                <a:gd name="T60" fmla="*/ 378 w 546"/>
                <a:gd name="T61" fmla="*/ 441 h 453"/>
                <a:gd name="T62" fmla="*/ 335 w 546"/>
                <a:gd name="T63" fmla="*/ 453 h 453"/>
                <a:gd name="T64" fmla="*/ 63 w 546"/>
                <a:gd name="T65" fmla="*/ 449 h 453"/>
                <a:gd name="T66" fmla="*/ 26 w 546"/>
                <a:gd name="T67" fmla="*/ 428 h 453"/>
                <a:gd name="T68" fmla="*/ 3 w 546"/>
                <a:gd name="T69" fmla="*/ 390 h 453"/>
                <a:gd name="T70" fmla="*/ 0 w 546"/>
                <a:gd name="T71" fmla="*/ 95 h 453"/>
                <a:gd name="T72" fmla="*/ 12 w 546"/>
                <a:gd name="T73" fmla="*/ 52 h 453"/>
                <a:gd name="T74" fmla="*/ 43 w 546"/>
                <a:gd name="T75" fmla="*/ 21 h 453"/>
                <a:gd name="T76" fmla="*/ 86 w 546"/>
                <a:gd name="T77" fmla="*/ 9 h 453"/>
                <a:gd name="T78" fmla="*/ 356 w 546"/>
                <a:gd name="T79" fmla="*/ 11 h 453"/>
                <a:gd name="T80" fmla="*/ 391 w 546"/>
                <a:gd name="T81" fmla="*/ 30 h 453"/>
                <a:gd name="T82" fmla="*/ 415 w 546"/>
                <a:gd name="T83" fmla="*/ 63 h 453"/>
                <a:gd name="T84" fmla="*/ 465 w 546"/>
                <a:gd name="T85" fmla="*/ 8 h 453"/>
                <a:gd name="T86" fmla="*/ 497 w 546"/>
                <a:gd name="T8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53">
                  <a:moveTo>
                    <a:pt x="86" y="66"/>
                  </a:moveTo>
                  <a:lnTo>
                    <a:pt x="75" y="69"/>
                  </a:lnTo>
                  <a:lnTo>
                    <a:pt x="66" y="75"/>
                  </a:lnTo>
                  <a:lnTo>
                    <a:pt x="60" y="83"/>
                  </a:lnTo>
                  <a:lnTo>
                    <a:pt x="58" y="95"/>
                  </a:lnTo>
                  <a:lnTo>
                    <a:pt x="58" y="367"/>
                  </a:lnTo>
                  <a:lnTo>
                    <a:pt x="60" y="378"/>
                  </a:lnTo>
                  <a:lnTo>
                    <a:pt x="66" y="388"/>
                  </a:lnTo>
                  <a:lnTo>
                    <a:pt x="75" y="393"/>
                  </a:lnTo>
                  <a:lnTo>
                    <a:pt x="86" y="395"/>
                  </a:lnTo>
                  <a:lnTo>
                    <a:pt x="335" y="395"/>
                  </a:lnTo>
                  <a:lnTo>
                    <a:pt x="345" y="393"/>
                  </a:lnTo>
                  <a:lnTo>
                    <a:pt x="355" y="388"/>
                  </a:lnTo>
                  <a:lnTo>
                    <a:pt x="361" y="378"/>
                  </a:lnTo>
                  <a:lnTo>
                    <a:pt x="363" y="367"/>
                  </a:lnTo>
                  <a:lnTo>
                    <a:pt x="363" y="290"/>
                  </a:lnTo>
                  <a:lnTo>
                    <a:pt x="302" y="362"/>
                  </a:lnTo>
                  <a:lnTo>
                    <a:pt x="292" y="372"/>
                  </a:lnTo>
                  <a:lnTo>
                    <a:pt x="279" y="378"/>
                  </a:lnTo>
                  <a:lnTo>
                    <a:pt x="265" y="380"/>
                  </a:lnTo>
                  <a:lnTo>
                    <a:pt x="262" y="380"/>
                  </a:lnTo>
                  <a:lnTo>
                    <a:pt x="249" y="379"/>
                  </a:lnTo>
                  <a:lnTo>
                    <a:pt x="236" y="374"/>
                  </a:lnTo>
                  <a:lnTo>
                    <a:pt x="225" y="366"/>
                  </a:lnTo>
                  <a:lnTo>
                    <a:pt x="101" y="252"/>
                  </a:lnTo>
                  <a:lnTo>
                    <a:pt x="91" y="238"/>
                  </a:lnTo>
                  <a:lnTo>
                    <a:pt x="85" y="223"/>
                  </a:lnTo>
                  <a:lnTo>
                    <a:pt x="84" y="206"/>
                  </a:lnTo>
                  <a:lnTo>
                    <a:pt x="89" y="191"/>
                  </a:lnTo>
                  <a:lnTo>
                    <a:pt x="98" y="176"/>
                  </a:lnTo>
                  <a:lnTo>
                    <a:pt x="112" y="166"/>
                  </a:lnTo>
                  <a:lnTo>
                    <a:pt x="127" y="160"/>
                  </a:lnTo>
                  <a:lnTo>
                    <a:pt x="143" y="160"/>
                  </a:lnTo>
                  <a:lnTo>
                    <a:pt x="159" y="164"/>
                  </a:lnTo>
                  <a:lnTo>
                    <a:pt x="173" y="174"/>
                  </a:lnTo>
                  <a:lnTo>
                    <a:pt x="218" y="214"/>
                  </a:lnTo>
                  <a:lnTo>
                    <a:pt x="232" y="224"/>
                  </a:lnTo>
                  <a:lnTo>
                    <a:pt x="248" y="228"/>
                  </a:lnTo>
                  <a:lnTo>
                    <a:pt x="264" y="227"/>
                  </a:lnTo>
                  <a:lnTo>
                    <a:pt x="279" y="221"/>
                  </a:lnTo>
                  <a:lnTo>
                    <a:pt x="292" y="210"/>
                  </a:lnTo>
                  <a:lnTo>
                    <a:pt x="363" y="125"/>
                  </a:lnTo>
                  <a:lnTo>
                    <a:pt x="363" y="95"/>
                  </a:lnTo>
                  <a:lnTo>
                    <a:pt x="361" y="83"/>
                  </a:lnTo>
                  <a:lnTo>
                    <a:pt x="355" y="75"/>
                  </a:lnTo>
                  <a:lnTo>
                    <a:pt x="345" y="69"/>
                  </a:lnTo>
                  <a:lnTo>
                    <a:pt x="335" y="66"/>
                  </a:lnTo>
                  <a:lnTo>
                    <a:pt x="86" y="66"/>
                  </a:lnTo>
                  <a:close/>
                  <a:moveTo>
                    <a:pt x="497" y="0"/>
                  </a:moveTo>
                  <a:lnTo>
                    <a:pt x="513" y="4"/>
                  </a:lnTo>
                  <a:lnTo>
                    <a:pt x="527" y="12"/>
                  </a:lnTo>
                  <a:lnTo>
                    <a:pt x="539" y="25"/>
                  </a:lnTo>
                  <a:lnTo>
                    <a:pt x="545" y="41"/>
                  </a:lnTo>
                  <a:lnTo>
                    <a:pt x="546" y="57"/>
                  </a:lnTo>
                  <a:lnTo>
                    <a:pt x="543" y="73"/>
                  </a:lnTo>
                  <a:lnTo>
                    <a:pt x="533" y="87"/>
                  </a:lnTo>
                  <a:lnTo>
                    <a:pt x="421" y="221"/>
                  </a:lnTo>
                  <a:lnTo>
                    <a:pt x="421" y="367"/>
                  </a:lnTo>
                  <a:lnTo>
                    <a:pt x="418" y="390"/>
                  </a:lnTo>
                  <a:lnTo>
                    <a:pt x="409" y="410"/>
                  </a:lnTo>
                  <a:lnTo>
                    <a:pt x="396" y="428"/>
                  </a:lnTo>
                  <a:lnTo>
                    <a:pt x="378" y="441"/>
                  </a:lnTo>
                  <a:lnTo>
                    <a:pt x="357" y="449"/>
                  </a:lnTo>
                  <a:lnTo>
                    <a:pt x="335" y="453"/>
                  </a:lnTo>
                  <a:lnTo>
                    <a:pt x="86" y="453"/>
                  </a:lnTo>
                  <a:lnTo>
                    <a:pt x="63" y="449"/>
                  </a:lnTo>
                  <a:lnTo>
                    <a:pt x="43" y="441"/>
                  </a:lnTo>
                  <a:lnTo>
                    <a:pt x="26" y="428"/>
                  </a:lnTo>
                  <a:lnTo>
                    <a:pt x="12" y="410"/>
                  </a:lnTo>
                  <a:lnTo>
                    <a:pt x="3" y="390"/>
                  </a:lnTo>
                  <a:lnTo>
                    <a:pt x="0" y="367"/>
                  </a:lnTo>
                  <a:lnTo>
                    <a:pt x="0" y="95"/>
                  </a:lnTo>
                  <a:lnTo>
                    <a:pt x="3" y="72"/>
                  </a:lnTo>
                  <a:lnTo>
                    <a:pt x="12" y="52"/>
                  </a:lnTo>
                  <a:lnTo>
                    <a:pt x="26" y="33"/>
                  </a:lnTo>
                  <a:lnTo>
                    <a:pt x="43" y="21"/>
                  </a:lnTo>
                  <a:lnTo>
                    <a:pt x="63" y="12"/>
                  </a:lnTo>
                  <a:lnTo>
                    <a:pt x="86" y="9"/>
                  </a:lnTo>
                  <a:lnTo>
                    <a:pt x="335" y="9"/>
                  </a:lnTo>
                  <a:lnTo>
                    <a:pt x="356" y="11"/>
                  </a:lnTo>
                  <a:lnTo>
                    <a:pt x="375" y="19"/>
                  </a:lnTo>
                  <a:lnTo>
                    <a:pt x="391" y="30"/>
                  </a:lnTo>
                  <a:lnTo>
                    <a:pt x="405" y="45"/>
                  </a:lnTo>
                  <a:lnTo>
                    <a:pt x="415" y="63"/>
                  </a:lnTo>
                  <a:lnTo>
                    <a:pt x="452" y="20"/>
                  </a:lnTo>
                  <a:lnTo>
                    <a:pt x="465" y="8"/>
                  </a:lnTo>
                  <a:lnTo>
                    <a:pt x="480" y="2"/>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93">
              <a:extLst>
                <a:ext uri="{FF2B5EF4-FFF2-40B4-BE49-F238E27FC236}">
                  <a16:creationId xmlns:a16="http://schemas.microsoft.com/office/drawing/2014/main" id="{F97623F3-A1F4-69CF-641C-B5151284B4C4}"/>
                </a:ext>
              </a:extLst>
            </p:cNvPr>
            <p:cNvSpPr>
              <a:spLocks noEditPoints="1"/>
            </p:cNvSpPr>
            <p:nvPr/>
          </p:nvSpPr>
          <p:spPr bwMode="auto">
            <a:xfrm>
              <a:off x="-1041401" y="2859088"/>
              <a:ext cx="96838" cy="82550"/>
            </a:xfrm>
            <a:custGeom>
              <a:avLst/>
              <a:gdLst>
                <a:gd name="T0" fmla="*/ 75 w 546"/>
                <a:gd name="T1" fmla="*/ 80 h 465"/>
                <a:gd name="T2" fmla="*/ 60 w 546"/>
                <a:gd name="T3" fmla="*/ 96 h 465"/>
                <a:gd name="T4" fmla="*/ 58 w 546"/>
                <a:gd name="T5" fmla="*/ 379 h 465"/>
                <a:gd name="T6" fmla="*/ 66 w 546"/>
                <a:gd name="T7" fmla="*/ 399 h 465"/>
                <a:gd name="T8" fmla="*/ 86 w 546"/>
                <a:gd name="T9" fmla="*/ 407 h 465"/>
                <a:gd name="T10" fmla="*/ 345 w 546"/>
                <a:gd name="T11" fmla="*/ 405 h 465"/>
                <a:gd name="T12" fmla="*/ 361 w 546"/>
                <a:gd name="T13" fmla="*/ 390 h 465"/>
                <a:gd name="T14" fmla="*/ 363 w 546"/>
                <a:gd name="T15" fmla="*/ 289 h 465"/>
                <a:gd name="T16" fmla="*/ 292 w 546"/>
                <a:gd name="T17" fmla="*/ 370 h 465"/>
                <a:gd name="T18" fmla="*/ 265 w 546"/>
                <a:gd name="T19" fmla="*/ 380 h 465"/>
                <a:gd name="T20" fmla="*/ 249 w 546"/>
                <a:gd name="T21" fmla="*/ 378 h 465"/>
                <a:gd name="T22" fmla="*/ 225 w 546"/>
                <a:gd name="T23" fmla="*/ 366 h 465"/>
                <a:gd name="T24" fmla="*/ 91 w 546"/>
                <a:gd name="T25" fmla="*/ 237 h 465"/>
                <a:gd name="T26" fmla="*/ 84 w 546"/>
                <a:gd name="T27" fmla="*/ 205 h 465"/>
                <a:gd name="T28" fmla="*/ 98 w 546"/>
                <a:gd name="T29" fmla="*/ 176 h 465"/>
                <a:gd name="T30" fmla="*/ 127 w 546"/>
                <a:gd name="T31" fmla="*/ 160 h 465"/>
                <a:gd name="T32" fmla="*/ 159 w 546"/>
                <a:gd name="T33" fmla="*/ 164 h 465"/>
                <a:gd name="T34" fmla="*/ 218 w 546"/>
                <a:gd name="T35" fmla="*/ 214 h 465"/>
                <a:gd name="T36" fmla="*/ 248 w 546"/>
                <a:gd name="T37" fmla="*/ 228 h 465"/>
                <a:gd name="T38" fmla="*/ 279 w 546"/>
                <a:gd name="T39" fmla="*/ 220 h 465"/>
                <a:gd name="T40" fmla="*/ 363 w 546"/>
                <a:gd name="T41" fmla="*/ 123 h 465"/>
                <a:gd name="T42" fmla="*/ 361 w 546"/>
                <a:gd name="T43" fmla="*/ 96 h 465"/>
                <a:gd name="T44" fmla="*/ 345 w 546"/>
                <a:gd name="T45" fmla="*/ 80 h 465"/>
                <a:gd name="T46" fmla="*/ 86 w 546"/>
                <a:gd name="T47" fmla="*/ 78 h 465"/>
                <a:gd name="T48" fmla="*/ 513 w 546"/>
                <a:gd name="T49" fmla="*/ 3 h 465"/>
                <a:gd name="T50" fmla="*/ 539 w 546"/>
                <a:gd name="T51" fmla="*/ 25 h 465"/>
                <a:gd name="T52" fmla="*/ 546 w 546"/>
                <a:gd name="T53" fmla="*/ 55 h 465"/>
                <a:gd name="T54" fmla="*/ 533 w 546"/>
                <a:gd name="T55" fmla="*/ 86 h 465"/>
                <a:gd name="T56" fmla="*/ 421 w 546"/>
                <a:gd name="T57" fmla="*/ 379 h 465"/>
                <a:gd name="T58" fmla="*/ 409 w 546"/>
                <a:gd name="T59" fmla="*/ 422 h 465"/>
                <a:gd name="T60" fmla="*/ 378 w 546"/>
                <a:gd name="T61" fmla="*/ 453 h 465"/>
                <a:gd name="T62" fmla="*/ 335 w 546"/>
                <a:gd name="T63" fmla="*/ 465 h 465"/>
                <a:gd name="T64" fmla="*/ 63 w 546"/>
                <a:gd name="T65" fmla="*/ 462 h 465"/>
                <a:gd name="T66" fmla="*/ 26 w 546"/>
                <a:gd name="T67" fmla="*/ 439 h 465"/>
                <a:gd name="T68" fmla="*/ 3 w 546"/>
                <a:gd name="T69" fmla="*/ 402 h 465"/>
                <a:gd name="T70" fmla="*/ 0 w 546"/>
                <a:gd name="T71" fmla="*/ 106 h 465"/>
                <a:gd name="T72" fmla="*/ 12 w 546"/>
                <a:gd name="T73" fmla="*/ 63 h 465"/>
                <a:gd name="T74" fmla="*/ 43 w 546"/>
                <a:gd name="T75" fmla="*/ 32 h 465"/>
                <a:gd name="T76" fmla="*/ 86 w 546"/>
                <a:gd name="T77" fmla="*/ 20 h 465"/>
                <a:gd name="T78" fmla="*/ 354 w 546"/>
                <a:gd name="T79" fmla="*/ 22 h 465"/>
                <a:gd name="T80" fmla="*/ 387 w 546"/>
                <a:gd name="T81" fmla="*/ 39 h 465"/>
                <a:gd name="T82" fmla="*/ 410 w 546"/>
                <a:gd name="T83" fmla="*/ 67 h 465"/>
                <a:gd name="T84" fmla="*/ 465 w 546"/>
                <a:gd name="T85" fmla="*/ 7 h 465"/>
                <a:gd name="T86" fmla="*/ 497 w 546"/>
                <a:gd name="T87"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65">
                  <a:moveTo>
                    <a:pt x="86" y="78"/>
                  </a:moveTo>
                  <a:lnTo>
                    <a:pt x="75" y="80"/>
                  </a:lnTo>
                  <a:lnTo>
                    <a:pt x="66" y="86"/>
                  </a:lnTo>
                  <a:lnTo>
                    <a:pt x="60" y="96"/>
                  </a:lnTo>
                  <a:lnTo>
                    <a:pt x="58" y="106"/>
                  </a:lnTo>
                  <a:lnTo>
                    <a:pt x="58" y="379"/>
                  </a:lnTo>
                  <a:lnTo>
                    <a:pt x="60" y="390"/>
                  </a:lnTo>
                  <a:lnTo>
                    <a:pt x="66" y="399"/>
                  </a:lnTo>
                  <a:lnTo>
                    <a:pt x="75" y="405"/>
                  </a:lnTo>
                  <a:lnTo>
                    <a:pt x="86" y="407"/>
                  </a:lnTo>
                  <a:lnTo>
                    <a:pt x="335" y="407"/>
                  </a:lnTo>
                  <a:lnTo>
                    <a:pt x="345" y="405"/>
                  </a:lnTo>
                  <a:lnTo>
                    <a:pt x="355" y="399"/>
                  </a:lnTo>
                  <a:lnTo>
                    <a:pt x="361" y="390"/>
                  </a:lnTo>
                  <a:lnTo>
                    <a:pt x="363" y="379"/>
                  </a:lnTo>
                  <a:lnTo>
                    <a:pt x="363" y="289"/>
                  </a:lnTo>
                  <a:lnTo>
                    <a:pt x="302" y="361"/>
                  </a:lnTo>
                  <a:lnTo>
                    <a:pt x="292" y="370"/>
                  </a:lnTo>
                  <a:lnTo>
                    <a:pt x="279" y="377"/>
                  </a:lnTo>
                  <a:lnTo>
                    <a:pt x="265" y="380"/>
                  </a:lnTo>
                  <a:lnTo>
                    <a:pt x="262" y="380"/>
                  </a:lnTo>
                  <a:lnTo>
                    <a:pt x="249" y="378"/>
                  </a:lnTo>
                  <a:lnTo>
                    <a:pt x="236" y="373"/>
                  </a:lnTo>
                  <a:lnTo>
                    <a:pt x="225" y="366"/>
                  </a:lnTo>
                  <a:lnTo>
                    <a:pt x="101" y="251"/>
                  </a:lnTo>
                  <a:lnTo>
                    <a:pt x="91" y="237"/>
                  </a:lnTo>
                  <a:lnTo>
                    <a:pt x="85" y="221"/>
                  </a:lnTo>
                  <a:lnTo>
                    <a:pt x="84" y="205"/>
                  </a:lnTo>
                  <a:lnTo>
                    <a:pt x="89" y="189"/>
                  </a:lnTo>
                  <a:lnTo>
                    <a:pt x="98" y="176"/>
                  </a:lnTo>
                  <a:lnTo>
                    <a:pt x="112" y="165"/>
                  </a:lnTo>
                  <a:lnTo>
                    <a:pt x="127" y="160"/>
                  </a:lnTo>
                  <a:lnTo>
                    <a:pt x="143" y="159"/>
                  </a:lnTo>
                  <a:lnTo>
                    <a:pt x="159" y="164"/>
                  </a:lnTo>
                  <a:lnTo>
                    <a:pt x="173" y="173"/>
                  </a:lnTo>
                  <a:lnTo>
                    <a:pt x="218" y="214"/>
                  </a:lnTo>
                  <a:lnTo>
                    <a:pt x="232" y="223"/>
                  </a:lnTo>
                  <a:lnTo>
                    <a:pt x="248" y="228"/>
                  </a:lnTo>
                  <a:lnTo>
                    <a:pt x="264" y="227"/>
                  </a:lnTo>
                  <a:lnTo>
                    <a:pt x="279" y="220"/>
                  </a:lnTo>
                  <a:lnTo>
                    <a:pt x="292" y="210"/>
                  </a:lnTo>
                  <a:lnTo>
                    <a:pt x="363" y="123"/>
                  </a:lnTo>
                  <a:lnTo>
                    <a:pt x="363" y="106"/>
                  </a:lnTo>
                  <a:lnTo>
                    <a:pt x="361" y="96"/>
                  </a:lnTo>
                  <a:lnTo>
                    <a:pt x="355" y="86"/>
                  </a:lnTo>
                  <a:lnTo>
                    <a:pt x="345" y="80"/>
                  </a:lnTo>
                  <a:lnTo>
                    <a:pt x="335" y="78"/>
                  </a:lnTo>
                  <a:lnTo>
                    <a:pt x="86" y="78"/>
                  </a:lnTo>
                  <a:close/>
                  <a:moveTo>
                    <a:pt x="497" y="0"/>
                  </a:moveTo>
                  <a:lnTo>
                    <a:pt x="513" y="3"/>
                  </a:lnTo>
                  <a:lnTo>
                    <a:pt x="527" y="12"/>
                  </a:lnTo>
                  <a:lnTo>
                    <a:pt x="539" y="25"/>
                  </a:lnTo>
                  <a:lnTo>
                    <a:pt x="545" y="39"/>
                  </a:lnTo>
                  <a:lnTo>
                    <a:pt x="546" y="55"/>
                  </a:lnTo>
                  <a:lnTo>
                    <a:pt x="543" y="72"/>
                  </a:lnTo>
                  <a:lnTo>
                    <a:pt x="533" y="86"/>
                  </a:lnTo>
                  <a:lnTo>
                    <a:pt x="421" y="221"/>
                  </a:lnTo>
                  <a:lnTo>
                    <a:pt x="421" y="379"/>
                  </a:lnTo>
                  <a:lnTo>
                    <a:pt x="418" y="402"/>
                  </a:lnTo>
                  <a:lnTo>
                    <a:pt x="409" y="422"/>
                  </a:lnTo>
                  <a:lnTo>
                    <a:pt x="396" y="439"/>
                  </a:lnTo>
                  <a:lnTo>
                    <a:pt x="378" y="453"/>
                  </a:lnTo>
                  <a:lnTo>
                    <a:pt x="357" y="462"/>
                  </a:lnTo>
                  <a:lnTo>
                    <a:pt x="335" y="465"/>
                  </a:lnTo>
                  <a:lnTo>
                    <a:pt x="86" y="465"/>
                  </a:lnTo>
                  <a:lnTo>
                    <a:pt x="63" y="462"/>
                  </a:lnTo>
                  <a:lnTo>
                    <a:pt x="43" y="453"/>
                  </a:lnTo>
                  <a:lnTo>
                    <a:pt x="26" y="439"/>
                  </a:lnTo>
                  <a:lnTo>
                    <a:pt x="12" y="422"/>
                  </a:lnTo>
                  <a:lnTo>
                    <a:pt x="3" y="402"/>
                  </a:lnTo>
                  <a:lnTo>
                    <a:pt x="0" y="379"/>
                  </a:lnTo>
                  <a:lnTo>
                    <a:pt x="0" y="106"/>
                  </a:lnTo>
                  <a:lnTo>
                    <a:pt x="3" y="84"/>
                  </a:lnTo>
                  <a:lnTo>
                    <a:pt x="12" y="63"/>
                  </a:lnTo>
                  <a:lnTo>
                    <a:pt x="26" y="46"/>
                  </a:lnTo>
                  <a:lnTo>
                    <a:pt x="43" y="32"/>
                  </a:lnTo>
                  <a:lnTo>
                    <a:pt x="63" y="23"/>
                  </a:lnTo>
                  <a:lnTo>
                    <a:pt x="86" y="20"/>
                  </a:lnTo>
                  <a:lnTo>
                    <a:pt x="335" y="20"/>
                  </a:lnTo>
                  <a:lnTo>
                    <a:pt x="354" y="22"/>
                  </a:lnTo>
                  <a:lnTo>
                    <a:pt x="372" y="29"/>
                  </a:lnTo>
                  <a:lnTo>
                    <a:pt x="387" y="39"/>
                  </a:lnTo>
                  <a:lnTo>
                    <a:pt x="401" y="52"/>
                  </a:lnTo>
                  <a:lnTo>
                    <a:pt x="410" y="67"/>
                  </a:lnTo>
                  <a:lnTo>
                    <a:pt x="452" y="18"/>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94">
              <a:extLst>
                <a:ext uri="{FF2B5EF4-FFF2-40B4-BE49-F238E27FC236}">
                  <a16:creationId xmlns:a16="http://schemas.microsoft.com/office/drawing/2014/main" id="{D8255CCD-64E8-F198-9813-926688284943}"/>
                </a:ext>
              </a:extLst>
            </p:cNvPr>
            <p:cNvSpPr>
              <a:spLocks noEditPoints="1"/>
            </p:cNvSpPr>
            <p:nvPr/>
          </p:nvSpPr>
          <p:spPr bwMode="auto">
            <a:xfrm>
              <a:off x="-1041401" y="2962275"/>
              <a:ext cx="96838" cy="82550"/>
            </a:xfrm>
            <a:custGeom>
              <a:avLst/>
              <a:gdLst>
                <a:gd name="T0" fmla="*/ 75 w 546"/>
                <a:gd name="T1" fmla="*/ 85 h 470"/>
                <a:gd name="T2" fmla="*/ 60 w 546"/>
                <a:gd name="T3" fmla="*/ 101 h 470"/>
                <a:gd name="T4" fmla="*/ 58 w 546"/>
                <a:gd name="T5" fmla="*/ 384 h 470"/>
                <a:gd name="T6" fmla="*/ 66 w 546"/>
                <a:gd name="T7" fmla="*/ 404 h 470"/>
                <a:gd name="T8" fmla="*/ 86 w 546"/>
                <a:gd name="T9" fmla="*/ 412 h 470"/>
                <a:gd name="T10" fmla="*/ 345 w 546"/>
                <a:gd name="T11" fmla="*/ 410 h 470"/>
                <a:gd name="T12" fmla="*/ 361 w 546"/>
                <a:gd name="T13" fmla="*/ 395 h 470"/>
                <a:gd name="T14" fmla="*/ 363 w 546"/>
                <a:gd name="T15" fmla="*/ 289 h 470"/>
                <a:gd name="T16" fmla="*/ 292 w 546"/>
                <a:gd name="T17" fmla="*/ 371 h 470"/>
                <a:gd name="T18" fmla="*/ 265 w 546"/>
                <a:gd name="T19" fmla="*/ 379 h 470"/>
                <a:gd name="T20" fmla="*/ 262 w 546"/>
                <a:gd name="T21" fmla="*/ 381 h 470"/>
                <a:gd name="T22" fmla="*/ 236 w 546"/>
                <a:gd name="T23" fmla="*/ 373 h 470"/>
                <a:gd name="T24" fmla="*/ 101 w 546"/>
                <a:gd name="T25" fmla="*/ 251 h 470"/>
                <a:gd name="T26" fmla="*/ 85 w 546"/>
                <a:gd name="T27" fmla="*/ 222 h 470"/>
                <a:gd name="T28" fmla="*/ 89 w 546"/>
                <a:gd name="T29" fmla="*/ 190 h 470"/>
                <a:gd name="T30" fmla="*/ 112 w 546"/>
                <a:gd name="T31" fmla="*/ 166 h 470"/>
                <a:gd name="T32" fmla="*/ 143 w 546"/>
                <a:gd name="T33" fmla="*/ 159 h 470"/>
                <a:gd name="T34" fmla="*/ 173 w 546"/>
                <a:gd name="T35" fmla="*/ 173 h 470"/>
                <a:gd name="T36" fmla="*/ 232 w 546"/>
                <a:gd name="T37" fmla="*/ 223 h 470"/>
                <a:gd name="T38" fmla="*/ 264 w 546"/>
                <a:gd name="T39" fmla="*/ 226 h 470"/>
                <a:gd name="T40" fmla="*/ 292 w 546"/>
                <a:gd name="T41" fmla="*/ 209 h 470"/>
                <a:gd name="T42" fmla="*/ 363 w 546"/>
                <a:gd name="T43" fmla="*/ 111 h 470"/>
                <a:gd name="T44" fmla="*/ 355 w 546"/>
                <a:gd name="T45" fmla="*/ 91 h 470"/>
                <a:gd name="T46" fmla="*/ 335 w 546"/>
                <a:gd name="T47" fmla="*/ 83 h 470"/>
                <a:gd name="T48" fmla="*/ 497 w 546"/>
                <a:gd name="T49" fmla="*/ 0 h 470"/>
                <a:gd name="T50" fmla="*/ 527 w 546"/>
                <a:gd name="T51" fmla="*/ 11 h 470"/>
                <a:gd name="T52" fmla="*/ 545 w 546"/>
                <a:gd name="T53" fmla="*/ 40 h 470"/>
                <a:gd name="T54" fmla="*/ 543 w 546"/>
                <a:gd name="T55" fmla="*/ 72 h 470"/>
                <a:gd name="T56" fmla="*/ 421 w 546"/>
                <a:gd name="T57" fmla="*/ 221 h 470"/>
                <a:gd name="T58" fmla="*/ 418 w 546"/>
                <a:gd name="T59" fmla="*/ 406 h 470"/>
                <a:gd name="T60" fmla="*/ 396 w 546"/>
                <a:gd name="T61" fmla="*/ 444 h 470"/>
                <a:gd name="T62" fmla="*/ 357 w 546"/>
                <a:gd name="T63" fmla="*/ 467 h 470"/>
                <a:gd name="T64" fmla="*/ 86 w 546"/>
                <a:gd name="T65" fmla="*/ 470 h 470"/>
                <a:gd name="T66" fmla="*/ 43 w 546"/>
                <a:gd name="T67" fmla="*/ 458 h 470"/>
                <a:gd name="T68" fmla="*/ 12 w 546"/>
                <a:gd name="T69" fmla="*/ 427 h 470"/>
                <a:gd name="T70" fmla="*/ 0 w 546"/>
                <a:gd name="T71" fmla="*/ 384 h 470"/>
                <a:gd name="T72" fmla="*/ 3 w 546"/>
                <a:gd name="T73" fmla="*/ 89 h 470"/>
                <a:gd name="T74" fmla="*/ 26 w 546"/>
                <a:gd name="T75" fmla="*/ 51 h 470"/>
                <a:gd name="T76" fmla="*/ 63 w 546"/>
                <a:gd name="T77" fmla="*/ 28 h 470"/>
                <a:gd name="T78" fmla="*/ 335 w 546"/>
                <a:gd name="T79" fmla="*/ 25 h 470"/>
                <a:gd name="T80" fmla="*/ 378 w 546"/>
                <a:gd name="T81" fmla="*/ 38 h 470"/>
                <a:gd name="T82" fmla="*/ 409 w 546"/>
                <a:gd name="T83" fmla="*/ 70 h 470"/>
                <a:gd name="T84" fmla="*/ 465 w 546"/>
                <a:gd name="T85" fmla="*/ 7 h 470"/>
                <a:gd name="T86" fmla="*/ 497 w 546"/>
                <a:gd name="T8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70">
                  <a:moveTo>
                    <a:pt x="86" y="83"/>
                  </a:moveTo>
                  <a:lnTo>
                    <a:pt x="75" y="85"/>
                  </a:lnTo>
                  <a:lnTo>
                    <a:pt x="66" y="91"/>
                  </a:lnTo>
                  <a:lnTo>
                    <a:pt x="60" y="101"/>
                  </a:lnTo>
                  <a:lnTo>
                    <a:pt x="58" y="111"/>
                  </a:lnTo>
                  <a:lnTo>
                    <a:pt x="58" y="384"/>
                  </a:lnTo>
                  <a:lnTo>
                    <a:pt x="60" y="395"/>
                  </a:lnTo>
                  <a:lnTo>
                    <a:pt x="66" y="404"/>
                  </a:lnTo>
                  <a:lnTo>
                    <a:pt x="75" y="410"/>
                  </a:lnTo>
                  <a:lnTo>
                    <a:pt x="86" y="412"/>
                  </a:lnTo>
                  <a:lnTo>
                    <a:pt x="335" y="412"/>
                  </a:lnTo>
                  <a:lnTo>
                    <a:pt x="345" y="410"/>
                  </a:lnTo>
                  <a:lnTo>
                    <a:pt x="355" y="404"/>
                  </a:lnTo>
                  <a:lnTo>
                    <a:pt x="361" y="395"/>
                  </a:lnTo>
                  <a:lnTo>
                    <a:pt x="363" y="384"/>
                  </a:lnTo>
                  <a:lnTo>
                    <a:pt x="363" y="289"/>
                  </a:lnTo>
                  <a:lnTo>
                    <a:pt x="302" y="361"/>
                  </a:lnTo>
                  <a:lnTo>
                    <a:pt x="292" y="371"/>
                  </a:lnTo>
                  <a:lnTo>
                    <a:pt x="279" y="377"/>
                  </a:lnTo>
                  <a:lnTo>
                    <a:pt x="265" y="379"/>
                  </a:lnTo>
                  <a:lnTo>
                    <a:pt x="264" y="379"/>
                  </a:lnTo>
                  <a:lnTo>
                    <a:pt x="262" y="381"/>
                  </a:lnTo>
                  <a:lnTo>
                    <a:pt x="249" y="378"/>
                  </a:lnTo>
                  <a:lnTo>
                    <a:pt x="236" y="373"/>
                  </a:lnTo>
                  <a:lnTo>
                    <a:pt x="225" y="366"/>
                  </a:lnTo>
                  <a:lnTo>
                    <a:pt x="101" y="251"/>
                  </a:lnTo>
                  <a:lnTo>
                    <a:pt x="91" y="237"/>
                  </a:lnTo>
                  <a:lnTo>
                    <a:pt x="85" y="222"/>
                  </a:lnTo>
                  <a:lnTo>
                    <a:pt x="84" y="206"/>
                  </a:lnTo>
                  <a:lnTo>
                    <a:pt x="89" y="190"/>
                  </a:lnTo>
                  <a:lnTo>
                    <a:pt x="98" y="176"/>
                  </a:lnTo>
                  <a:lnTo>
                    <a:pt x="112" y="166"/>
                  </a:lnTo>
                  <a:lnTo>
                    <a:pt x="127" y="159"/>
                  </a:lnTo>
                  <a:lnTo>
                    <a:pt x="143" y="159"/>
                  </a:lnTo>
                  <a:lnTo>
                    <a:pt x="159" y="164"/>
                  </a:lnTo>
                  <a:lnTo>
                    <a:pt x="173" y="173"/>
                  </a:lnTo>
                  <a:lnTo>
                    <a:pt x="218" y="214"/>
                  </a:lnTo>
                  <a:lnTo>
                    <a:pt x="232" y="223"/>
                  </a:lnTo>
                  <a:lnTo>
                    <a:pt x="248" y="227"/>
                  </a:lnTo>
                  <a:lnTo>
                    <a:pt x="264" y="226"/>
                  </a:lnTo>
                  <a:lnTo>
                    <a:pt x="279" y="220"/>
                  </a:lnTo>
                  <a:lnTo>
                    <a:pt x="292" y="209"/>
                  </a:lnTo>
                  <a:lnTo>
                    <a:pt x="363" y="124"/>
                  </a:lnTo>
                  <a:lnTo>
                    <a:pt x="363" y="111"/>
                  </a:lnTo>
                  <a:lnTo>
                    <a:pt x="361" y="101"/>
                  </a:lnTo>
                  <a:lnTo>
                    <a:pt x="355" y="91"/>
                  </a:lnTo>
                  <a:lnTo>
                    <a:pt x="345" y="85"/>
                  </a:lnTo>
                  <a:lnTo>
                    <a:pt x="335" y="83"/>
                  </a:lnTo>
                  <a:lnTo>
                    <a:pt x="86" y="83"/>
                  </a:lnTo>
                  <a:close/>
                  <a:moveTo>
                    <a:pt x="497" y="0"/>
                  </a:moveTo>
                  <a:lnTo>
                    <a:pt x="513" y="3"/>
                  </a:lnTo>
                  <a:lnTo>
                    <a:pt x="527" y="11"/>
                  </a:lnTo>
                  <a:lnTo>
                    <a:pt x="539" y="24"/>
                  </a:lnTo>
                  <a:lnTo>
                    <a:pt x="545" y="40"/>
                  </a:lnTo>
                  <a:lnTo>
                    <a:pt x="546" y="56"/>
                  </a:lnTo>
                  <a:lnTo>
                    <a:pt x="543" y="72"/>
                  </a:lnTo>
                  <a:lnTo>
                    <a:pt x="533" y="87"/>
                  </a:lnTo>
                  <a:lnTo>
                    <a:pt x="421" y="221"/>
                  </a:lnTo>
                  <a:lnTo>
                    <a:pt x="421" y="384"/>
                  </a:lnTo>
                  <a:lnTo>
                    <a:pt x="418" y="406"/>
                  </a:lnTo>
                  <a:lnTo>
                    <a:pt x="409" y="427"/>
                  </a:lnTo>
                  <a:lnTo>
                    <a:pt x="396" y="444"/>
                  </a:lnTo>
                  <a:lnTo>
                    <a:pt x="378" y="458"/>
                  </a:lnTo>
                  <a:lnTo>
                    <a:pt x="357" y="467"/>
                  </a:lnTo>
                  <a:lnTo>
                    <a:pt x="335" y="470"/>
                  </a:lnTo>
                  <a:lnTo>
                    <a:pt x="86" y="470"/>
                  </a:lnTo>
                  <a:lnTo>
                    <a:pt x="63" y="467"/>
                  </a:lnTo>
                  <a:lnTo>
                    <a:pt x="43" y="458"/>
                  </a:lnTo>
                  <a:lnTo>
                    <a:pt x="26" y="444"/>
                  </a:lnTo>
                  <a:lnTo>
                    <a:pt x="12" y="427"/>
                  </a:lnTo>
                  <a:lnTo>
                    <a:pt x="3" y="406"/>
                  </a:lnTo>
                  <a:lnTo>
                    <a:pt x="0" y="384"/>
                  </a:lnTo>
                  <a:lnTo>
                    <a:pt x="0" y="111"/>
                  </a:lnTo>
                  <a:lnTo>
                    <a:pt x="3" y="89"/>
                  </a:lnTo>
                  <a:lnTo>
                    <a:pt x="12" y="68"/>
                  </a:lnTo>
                  <a:lnTo>
                    <a:pt x="26" y="51"/>
                  </a:lnTo>
                  <a:lnTo>
                    <a:pt x="43" y="37"/>
                  </a:lnTo>
                  <a:lnTo>
                    <a:pt x="63" y="28"/>
                  </a:lnTo>
                  <a:lnTo>
                    <a:pt x="86" y="25"/>
                  </a:lnTo>
                  <a:lnTo>
                    <a:pt x="335" y="25"/>
                  </a:lnTo>
                  <a:lnTo>
                    <a:pt x="358" y="28"/>
                  </a:lnTo>
                  <a:lnTo>
                    <a:pt x="378" y="38"/>
                  </a:lnTo>
                  <a:lnTo>
                    <a:pt x="396" y="52"/>
                  </a:lnTo>
                  <a:lnTo>
                    <a:pt x="409" y="70"/>
                  </a:lnTo>
                  <a:lnTo>
                    <a:pt x="452" y="19"/>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95">
              <a:extLst>
                <a:ext uri="{FF2B5EF4-FFF2-40B4-BE49-F238E27FC236}">
                  <a16:creationId xmlns:a16="http://schemas.microsoft.com/office/drawing/2014/main" id="{FD45AE1D-242C-8E44-AF54-FE40F7D3E348}"/>
                </a:ext>
              </a:extLst>
            </p:cNvPr>
            <p:cNvSpPr>
              <a:spLocks/>
            </p:cNvSpPr>
            <p:nvPr/>
          </p:nvSpPr>
          <p:spPr bwMode="auto">
            <a:xfrm>
              <a:off x="-919163" y="2792413"/>
              <a:ext cx="169863" cy="17463"/>
            </a:xfrm>
            <a:custGeom>
              <a:avLst/>
              <a:gdLst>
                <a:gd name="T0" fmla="*/ 53 w 969"/>
                <a:gd name="T1" fmla="*/ 0 h 106"/>
                <a:gd name="T2" fmla="*/ 916 w 969"/>
                <a:gd name="T3" fmla="*/ 0 h 106"/>
                <a:gd name="T4" fmla="*/ 933 w 969"/>
                <a:gd name="T5" fmla="*/ 3 h 106"/>
                <a:gd name="T6" fmla="*/ 947 w 969"/>
                <a:gd name="T7" fmla="*/ 11 h 106"/>
                <a:gd name="T8" fmla="*/ 959 w 969"/>
                <a:gd name="T9" fmla="*/ 22 h 106"/>
                <a:gd name="T10" fmla="*/ 966 w 969"/>
                <a:gd name="T11" fmla="*/ 37 h 106"/>
                <a:gd name="T12" fmla="*/ 969 w 969"/>
                <a:gd name="T13" fmla="*/ 54 h 106"/>
                <a:gd name="T14" fmla="*/ 966 w 969"/>
                <a:gd name="T15" fmla="*/ 70 h 106"/>
                <a:gd name="T16" fmla="*/ 959 w 969"/>
                <a:gd name="T17" fmla="*/ 85 h 106"/>
                <a:gd name="T18" fmla="*/ 947 w 969"/>
                <a:gd name="T19" fmla="*/ 97 h 106"/>
                <a:gd name="T20" fmla="*/ 933 w 969"/>
                <a:gd name="T21" fmla="*/ 104 h 106"/>
                <a:gd name="T22" fmla="*/ 916 w 969"/>
                <a:gd name="T23" fmla="*/ 106 h 106"/>
                <a:gd name="T24" fmla="*/ 53 w 969"/>
                <a:gd name="T25" fmla="*/ 106 h 106"/>
                <a:gd name="T26" fmla="*/ 36 w 969"/>
                <a:gd name="T27" fmla="*/ 104 h 106"/>
                <a:gd name="T28" fmla="*/ 22 w 969"/>
                <a:gd name="T29" fmla="*/ 97 h 106"/>
                <a:gd name="T30" fmla="*/ 10 w 969"/>
                <a:gd name="T31" fmla="*/ 85 h 106"/>
                <a:gd name="T32" fmla="*/ 3 w 969"/>
                <a:gd name="T33" fmla="*/ 70 h 106"/>
                <a:gd name="T34" fmla="*/ 0 w 969"/>
                <a:gd name="T35" fmla="*/ 54 h 106"/>
                <a:gd name="T36" fmla="*/ 3 w 969"/>
                <a:gd name="T37" fmla="*/ 37 h 106"/>
                <a:gd name="T38" fmla="*/ 10 w 969"/>
                <a:gd name="T39" fmla="*/ 22 h 106"/>
                <a:gd name="T40" fmla="*/ 22 w 969"/>
                <a:gd name="T41" fmla="*/ 11 h 106"/>
                <a:gd name="T42" fmla="*/ 36 w 969"/>
                <a:gd name="T43" fmla="*/ 3 h 106"/>
                <a:gd name="T44" fmla="*/ 53 w 969"/>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6">
                  <a:moveTo>
                    <a:pt x="53" y="0"/>
                  </a:moveTo>
                  <a:lnTo>
                    <a:pt x="916" y="0"/>
                  </a:lnTo>
                  <a:lnTo>
                    <a:pt x="933" y="3"/>
                  </a:lnTo>
                  <a:lnTo>
                    <a:pt x="947" y="11"/>
                  </a:lnTo>
                  <a:lnTo>
                    <a:pt x="959" y="22"/>
                  </a:lnTo>
                  <a:lnTo>
                    <a:pt x="966" y="37"/>
                  </a:lnTo>
                  <a:lnTo>
                    <a:pt x="969" y="54"/>
                  </a:lnTo>
                  <a:lnTo>
                    <a:pt x="966" y="70"/>
                  </a:lnTo>
                  <a:lnTo>
                    <a:pt x="959" y="85"/>
                  </a:lnTo>
                  <a:lnTo>
                    <a:pt x="947" y="97"/>
                  </a:lnTo>
                  <a:lnTo>
                    <a:pt x="933" y="104"/>
                  </a:lnTo>
                  <a:lnTo>
                    <a:pt x="916" y="106"/>
                  </a:lnTo>
                  <a:lnTo>
                    <a:pt x="53" y="106"/>
                  </a:lnTo>
                  <a:lnTo>
                    <a:pt x="36" y="104"/>
                  </a:lnTo>
                  <a:lnTo>
                    <a:pt x="22" y="97"/>
                  </a:lnTo>
                  <a:lnTo>
                    <a:pt x="10" y="85"/>
                  </a:lnTo>
                  <a:lnTo>
                    <a:pt x="3" y="70"/>
                  </a:lnTo>
                  <a:lnTo>
                    <a:pt x="0" y="54"/>
                  </a:lnTo>
                  <a:lnTo>
                    <a:pt x="3" y="37"/>
                  </a:lnTo>
                  <a:lnTo>
                    <a:pt x="10" y="22"/>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96">
              <a:extLst>
                <a:ext uri="{FF2B5EF4-FFF2-40B4-BE49-F238E27FC236}">
                  <a16:creationId xmlns:a16="http://schemas.microsoft.com/office/drawing/2014/main" id="{CD6B6BDE-0AD2-B7FF-B4CC-004114C3C95C}"/>
                </a:ext>
              </a:extLst>
            </p:cNvPr>
            <p:cNvSpPr>
              <a:spLocks/>
            </p:cNvSpPr>
            <p:nvPr/>
          </p:nvSpPr>
          <p:spPr bwMode="auto">
            <a:xfrm>
              <a:off x="-919163" y="2882900"/>
              <a:ext cx="169863" cy="19050"/>
            </a:xfrm>
            <a:custGeom>
              <a:avLst/>
              <a:gdLst>
                <a:gd name="T0" fmla="*/ 53 w 969"/>
                <a:gd name="T1" fmla="*/ 0 h 107"/>
                <a:gd name="T2" fmla="*/ 916 w 969"/>
                <a:gd name="T3" fmla="*/ 0 h 107"/>
                <a:gd name="T4" fmla="*/ 933 w 969"/>
                <a:gd name="T5" fmla="*/ 3 h 107"/>
                <a:gd name="T6" fmla="*/ 947 w 969"/>
                <a:gd name="T7" fmla="*/ 11 h 107"/>
                <a:gd name="T8" fmla="*/ 959 w 969"/>
                <a:gd name="T9" fmla="*/ 23 h 107"/>
                <a:gd name="T10" fmla="*/ 966 w 969"/>
                <a:gd name="T11" fmla="*/ 36 h 107"/>
                <a:gd name="T12" fmla="*/ 969 w 969"/>
                <a:gd name="T13" fmla="*/ 53 h 107"/>
                <a:gd name="T14" fmla="*/ 966 w 969"/>
                <a:gd name="T15" fmla="*/ 70 h 107"/>
                <a:gd name="T16" fmla="*/ 959 w 969"/>
                <a:gd name="T17" fmla="*/ 85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5 h 107"/>
                <a:gd name="T32" fmla="*/ 3 w 969"/>
                <a:gd name="T33" fmla="*/ 70 h 107"/>
                <a:gd name="T34" fmla="*/ 0 w 969"/>
                <a:gd name="T35" fmla="*/ 53 h 107"/>
                <a:gd name="T36" fmla="*/ 3 w 969"/>
                <a:gd name="T37" fmla="*/ 36 h 107"/>
                <a:gd name="T38" fmla="*/ 10 w 969"/>
                <a:gd name="T39" fmla="*/ 23 h 107"/>
                <a:gd name="T40" fmla="*/ 22 w 969"/>
                <a:gd name="T41" fmla="*/ 11 h 107"/>
                <a:gd name="T42" fmla="*/ 36 w 969"/>
                <a:gd name="T43" fmla="*/ 3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3"/>
                  </a:lnTo>
                  <a:lnTo>
                    <a:pt x="947" y="11"/>
                  </a:lnTo>
                  <a:lnTo>
                    <a:pt x="959" y="23"/>
                  </a:lnTo>
                  <a:lnTo>
                    <a:pt x="966" y="36"/>
                  </a:lnTo>
                  <a:lnTo>
                    <a:pt x="969" y="53"/>
                  </a:lnTo>
                  <a:lnTo>
                    <a:pt x="966" y="70"/>
                  </a:lnTo>
                  <a:lnTo>
                    <a:pt x="959" y="85"/>
                  </a:lnTo>
                  <a:lnTo>
                    <a:pt x="947" y="96"/>
                  </a:lnTo>
                  <a:lnTo>
                    <a:pt x="933" y="103"/>
                  </a:lnTo>
                  <a:lnTo>
                    <a:pt x="916" y="107"/>
                  </a:lnTo>
                  <a:lnTo>
                    <a:pt x="53" y="107"/>
                  </a:lnTo>
                  <a:lnTo>
                    <a:pt x="36" y="103"/>
                  </a:lnTo>
                  <a:lnTo>
                    <a:pt x="22" y="96"/>
                  </a:lnTo>
                  <a:lnTo>
                    <a:pt x="10" y="85"/>
                  </a:lnTo>
                  <a:lnTo>
                    <a:pt x="3" y="70"/>
                  </a:lnTo>
                  <a:lnTo>
                    <a:pt x="0" y="53"/>
                  </a:lnTo>
                  <a:lnTo>
                    <a:pt x="3" y="36"/>
                  </a:lnTo>
                  <a:lnTo>
                    <a:pt x="10" y="23"/>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97">
              <a:extLst>
                <a:ext uri="{FF2B5EF4-FFF2-40B4-BE49-F238E27FC236}">
                  <a16:creationId xmlns:a16="http://schemas.microsoft.com/office/drawing/2014/main" id="{B27E7E8A-D7DC-AD9B-F2D3-A342FD12817F}"/>
                </a:ext>
              </a:extLst>
            </p:cNvPr>
            <p:cNvSpPr>
              <a:spLocks/>
            </p:cNvSpPr>
            <p:nvPr/>
          </p:nvSpPr>
          <p:spPr bwMode="auto">
            <a:xfrm>
              <a:off x="-919163" y="2974975"/>
              <a:ext cx="169863" cy="19050"/>
            </a:xfrm>
            <a:custGeom>
              <a:avLst/>
              <a:gdLst>
                <a:gd name="T0" fmla="*/ 53 w 969"/>
                <a:gd name="T1" fmla="*/ 0 h 107"/>
                <a:gd name="T2" fmla="*/ 916 w 969"/>
                <a:gd name="T3" fmla="*/ 0 h 107"/>
                <a:gd name="T4" fmla="*/ 933 w 969"/>
                <a:gd name="T5" fmla="*/ 2 h 107"/>
                <a:gd name="T6" fmla="*/ 947 w 969"/>
                <a:gd name="T7" fmla="*/ 10 h 107"/>
                <a:gd name="T8" fmla="*/ 959 w 969"/>
                <a:gd name="T9" fmla="*/ 22 h 107"/>
                <a:gd name="T10" fmla="*/ 966 w 969"/>
                <a:gd name="T11" fmla="*/ 36 h 107"/>
                <a:gd name="T12" fmla="*/ 969 w 969"/>
                <a:gd name="T13" fmla="*/ 53 h 107"/>
                <a:gd name="T14" fmla="*/ 966 w 969"/>
                <a:gd name="T15" fmla="*/ 71 h 107"/>
                <a:gd name="T16" fmla="*/ 959 w 969"/>
                <a:gd name="T17" fmla="*/ 84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4 h 107"/>
                <a:gd name="T32" fmla="*/ 3 w 969"/>
                <a:gd name="T33" fmla="*/ 71 h 107"/>
                <a:gd name="T34" fmla="*/ 0 w 969"/>
                <a:gd name="T35" fmla="*/ 53 h 107"/>
                <a:gd name="T36" fmla="*/ 3 w 969"/>
                <a:gd name="T37" fmla="*/ 36 h 107"/>
                <a:gd name="T38" fmla="*/ 10 w 969"/>
                <a:gd name="T39" fmla="*/ 22 h 107"/>
                <a:gd name="T40" fmla="*/ 22 w 969"/>
                <a:gd name="T41" fmla="*/ 10 h 107"/>
                <a:gd name="T42" fmla="*/ 36 w 969"/>
                <a:gd name="T43" fmla="*/ 2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2"/>
                  </a:lnTo>
                  <a:lnTo>
                    <a:pt x="947" y="10"/>
                  </a:lnTo>
                  <a:lnTo>
                    <a:pt x="959" y="22"/>
                  </a:lnTo>
                  <a:lnTo>
                    <a:pt x="966" y="36"/>
                  </a:lnTo>
                  <a:lnTo>
                    <a:pt x="969" y="53"/>
                  </a:lnTo>
                  <a:lnTo>
                    <a:pt x="966" y="71"/>
                  </a:lnTo>
                  <a:lnTo>
                    <a:pt x="959" y="84"/>
                  </a:lnTo>
                  <a:lnTo>
                    <a:pt x="947" y="96"/>
                  </a:lnTo>
                  <a:lnTo>
                    <a:pt x="933" y="103"/>
                  </a:lnTo>
                  <a:lnTo>
                    <a:pt x="916" y="107"/>
                  </a:lnTo>
                  <a:lnTo>
                    <a:pt x="53" y="107"/>
                  </a:lnTo>
                  <a:lnTo>
                    <a:pt x="36" y="103"/>
                  </a:lnTo>
                  <a:lnTo>
                    <a:pt x="22" y="96"/>
                  </a:lnTo>
                  <a:lnTo>
                    <a:pt x="10" y="84"/>
                  </a:lnTo>
                  <a:lnTo>
                    <a:pt x="3" y="71"/>
                  </a:lnTo>
                  <a:lnTo>
                    <a:pt x="0" y="53"/>
                  </a:lnTo>
                  <a:lnTo>
                    <a:pt x="3" y="36"/>
                  </a:lnTo>
                  <a:lnTo>
                    <a:pt x="10" y="22"/>
                  </a:lnTo>
                  <a:lnTo>
                    <a:pt x="22" y="10"/>
                  </a:lnTo>
                  <a:lnTo>
                    <a:pt x="36" y="2"/>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5755E0C4-EA22-ED36-38D7-D1981CA73EA2}"/>
              </a:ext>
            </a:extLst>
          </p:cNvPr>
          <p:cNvGrpSpPr/>
          <p:nvPr/>
        </p:nvGrpSpPr>
        <p:grpSpPr>
          <a:xfrm>
            <a:off x="5453148" y="1682198"/>
            <a:ext cx="420617" cy="431850"/>
            <a:chOff x="-1162050" y="2613025"/>
            <a:chExt cx="684212" cy="701675"/>
          </a:xfrm>
          <a:solidFill>
            <a:schemeClr val="tx1"/>
          </a:solidFill>
        </p:grpSpPr>
        <p:sp>
          <p:nvSpPr>
            <p:cNvPr id="17" name="Freeform 112">
              <a:extLst>
                <a:ext uri="{FF2B5EF4-FFF2-40B4-BE49-F238E27FC236}">
                  <a16:creationId xmlns:a16="http://schemas.microsoft.com/office/drawing/2014/main" id="{BEE74EE8-794F-1F8D-E084-2AB97A6F086A}"/>
                </a:ext>
              </a:extLst>
            </p:cNvPr>
            <p:cNvSpPr>
              <a:spLocks/>
            </p:cNvSpPr>
            <p:nvPr/>
          </p:nvSpPr>
          <p:spPr bwMode="auto">
            <a:xfrm>
              <a:off x="-873125" y="2613025"/>
              <a:ext cx="106362" cy="109538"/>
            </a:xfrm>
            <a:custGeom>
              <a:avLst/>
              <a:gdLst>
                <a:gd name="T0" fmla="*/ 267 w 535"/>
                <a:gd name="T1" fmla="*/ 0 h 479"/>
                <a:gd name="T2" fmla="*/ 267 w 535"/>
                <a:gd name="T3" fmla="*/ 0 h 479"/>
                <a:gd name="T4" fmla="*/ 311 w 535"/>
                <a:gd name="T5" fmla="*/ 3 h 479"/>
                <a:gd name="T6" fmla="*/ 352 w 535"/>
                <a:gd name="T7" fmla="*/ 12 h 479"/>
                <a:gd name="T8" fmla="*/ 390 w 535"/>
                <a:gd name="T9" fmla="*/ 27 h 479"/>
                <a:gd name="T10" fmla="*/ 425 w 535"/>
                <a:gd name="T11" fmla="*/ 47 h 479"/>
                <a:gd name="T12" fmla="*/ 456 w 535"/>
                <a:gd name="T13" fmla="*/ 71 h 479"/>
                <a:gd name="T14" fmla="*/ 483 w 535"/>
                <a:gd name="T15" fmla="*/ 99 h 479"/>
                <a:gd name="T16" fmla="*/ 504 w 535"/>
                <a:gd name="T17" fmla="*/ 130 h 479"/>
                <a:gd name="T18" fmla="*/ 521 w 535"/>
                <a:gd name="T19" fmla="*/ 164 h 479"/>
                <a:gd name="T20" fmla="*/ 531 w 535"/>
                <a:gd name="T21" fmla="*/ 201 h 479"/>
                <a:gd name="T22" fmla="*/ 535 w 535"/>
                <a:gd name="T23" fmla="*/ 240 h 479"/>
                <a:gd name="T24" fmla="*/ 531 w 535"/>
                <a:gd name="T25" fmla="*/ 279 h 479"/>
                <a:gd name="T26" fmla="*/ 521 w 535"/>
                <a:gd name="T27" fmla="*/ 316 h 479"/>
                <a:gd name="T28" fmla="*/ 504 w 535"/>
                <a:gd name="T29" fmla="*/ 350 h 479"/>
                <a:gd name="T30" fmla="*/ 483 w 535"/>
                <a:gd name="T31" fmla="*/ 381 h 479"/>
                <a:gd name="T32" fmla="*/ 456 w 535"/>
                <a:gd name="T33" fmla="*/ 410 h 479"/>
                <a:gd name="T34" fmla="*/ 425 w 535"/>
                <a:gd name="T35" fmla="*/ 433 h 479"/>
                <a:gd name="T36" fmla="*/ 390 w 535"/>
                <a:gd name="T37" fmla="*/ 453 h 479"/>
                <a:gd name="T38" fmla="*/ 352 w 535"/>
                <a:gd name="T39" fmla="*/ 467 h 479"/>
                <a:gd name="T40" fmla="*/ 311 w 535"/>
                <a:gd name="T41" fmla="*/ 476 h 479"/>
                <a:gd name="T42" fmla="*/ 267 w 535"/>
                <a:gd name="T43" fmla="*/ 479 h 479"/>
                <a:gd name="T44" fmla="*/ 224 w 535"/>
                <a:gd name="T45" fmla="*/ 476 h 479"/>
                <a:gd name="T46" fmla="*/ 183 w 535"/>
                <a:gd name="T47" fmla="*/ 467 h 479"/>
                <a:gd name="T48" fmla="*/ 145 w 535"/>
                <a:gd name="T49" fmla="*/ 453 h 479"/>
                <a:gd name="T50" fmla="*/ 110 w 535"/>
                <a:gd name="T51" fmla="*/ 433 h 479"/>
                <a:gd name="T52" fmla="*/ 79 w 535"/>
                <a:gd name="T53" fmla="*/ 410 h 479"/>
                <a:gd name="T54" fmla="*/ 52 w 535"/>
                <a:gd name="T55" fmla="*/ 381 h 479"/>
                <a:gd name="T56" fmla="*/ 30 w 535"/>
                <a:gd name="T57" fmla="*/ 350 h 479"/>
                <a:gd name="T58" fmla="*/ 14 w 535"/>
                <a:gd name="T59" fmla="*/ 316 h 479"/>
                <a:gd name="T60" fmla="*/ 4 w 535"/>
                <a:gd name="T61" fmla="*/ 279 h 479"/>
                <a:gd name="T62" fmla="*/ 0 w 535"/>
                <a:gd name="T63" fmla="*/ 240 h 479"/>
                <a:gd name="T64" fmla="*/ 4 w 535"/>
                <a:gd name="T65" fmla="*/ 201 h 479"/>
                <a:gd name="T66" fmla="*/ 14 w 535"/>
                <a:gd name="T67" fmla="*/ 164 h 479"/>
                <a:gd name="T68" fmla="*/ 30 w 535"/>
                <a:gd name="T69" fmla="*/ 130 h 479"/>
                <a:gd name="T70" fmla="*/ 52 w 535"/>
                <a:gd name="T71" fmla="*/ 99 h 479"/>
                <a:gd name="T72" fmla="*/ 79 w 535"/>
                <a:gd name="T73" fmla="*/ 71 h 479"/>
                <a:gd name="T74" fmla="*/ 110 w 535"/>
                <a:gd name="T75" fmla="*/ 47 h 479"/>
                <a:gd name="T76" fmla="*/ 145 w 535"/>
                <a:gd name="T77" fmla="*/ 27 h 479"/>
                <a:gd name="T78" fmla="*/ 183 w 535"/>
                <a:gd name="T79" fmla="*/ 12 h 479"/>
                <a:gd name="T80" fmla="*/ 224 w 535"/>
                <a:gd name="T81" fmla="*/ 3 h 479"/>
                <a:gd name="T82" fmla="*/ 267 w 535"/>
                <a:gd name="T8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5" h="479">
                  <a:moveTo>
                    <a:pt x="267" y="0"/>
                  </a:moveTo>
                  <a:lnTo>
                    <a:pt x="267" y="0"/>
                  </a:lnTo>
                  <a:lnTo>
                    <a:pt x="311" y="3"/>
                  </a:lnTo>
                  <a:lnTo>
                    <a:pt x="352" y="12"/>
                  </a:lnTo>
                  <a:lnTo>
                    <a:pt x="390" y="27"/>
                  </a:lnTo>
                  <a:lnTo>
                    <a:pt x="425" y="47"/>
                  </a:lnTo>
                  <a:lnTo>
                    <a:pt x="456" y="71"/>
                  </a:lnTo>
                  <a:lnTo>
                    <a:pt x="483" y="99"/>
                  </a:lnTo>
                  <a:lnTo>
                    <a:pt x="504" y="130"/>
                  </a:lnTo>
                  <a:lnTo>
                    <a:pt x="521" y="164"/>
                  </a:lnTo>
                  <a:lnTo>
                    <a:pt x="531" y="201"/>
                  </a:lnTo>
                  <a:lnTo>
                    <a:pt x="535" y="240"/>
                  </a:lnTo>
                  <a:lnTo>
                    <a:pt x="531" y="279"/>
                  </a:lnTo>
                  <a:lnTo>
                    <a:pt x="521" y="316"/>
                  </a:lnTo>
                  <a:lnTo>
                    <a:pt x="504" y="350"/>
                  </a:lnTo>
                  <a:lnTo>
                    <a:pt x="483" y="381"/>
                  </a:lnTo>
                  <a:lnTo>
                    <a:pt x="456" y="410"/>
                  </a:lnTo>
                  <a:lnTo>
                    <a:pt x="425" y="433"/>
                  </a:lnTo>
                  <a:lnTo>
                    <a:pt x="390" y="453"/>
                  </a:lnTo>
                  <a:lnTo>
                    <a:pt x="352" y="467"/>
                  </a:lnTo>
                  <a:lnTo>
                    <a:pt x="311" y="476"/>
                  </a:lnTo>
                  <a:lnTo>
                    <a:pt x="267" y="479"/>
                  </a:lnTo>
                  <a:lnTo>
                    <a:pt x="224" y="476"/>
                  </a:lnTo>
                  <a:lnTo>
                    <a:pt x="183" y="467"/>
                  </a:lnTo>
                  <a:lnTo>
                    <a:pt x="145" y="453"/>
                  </a:lnTo>
                  <a:lnTo>
                    <a:pt x="110" y="433"/>
                  </a:lnTo>
                  <a:lnTo>
                    <a:pt x="79" y="410"/>
                  </a:lnTo>
                  <a:lnTo>
                    <a:pt x="52" y="381"/>
                  </a:lnTo>
                  <a:lnTo>
                    <a:pt x="30" y="350"/>
                  </a:lnTo>
                  <a:lnTo>
                    <a:pt x="14" y="316"/>
                  </a:lnTo>
                  <a:lnTo>
                    <a:pt x="4" y="279"/>
                  </a:lnTo>
                  <a:lnTo>
                    <a:pt x="0" y="240"/>
                  </a:lnTo>
                  <a:lnTo>
                    <a:pt x="4" y="201"/>
                  </a:lnTo>
                  <a:lnTo>
                    <a:pt x="14" y="164"/>
                  </a:lnTo>
                  <a:lnTo>
                    <a:pt x="30" y="130"/>
                  </a:lnTo>
                  <a:lnTo>
                    <a:pt x="52" y="99"/>
                  </a:lnTo>
                  <a:lnTo>
                    <a:pt x="79" y="71"/>
                  </a:lnTo>
                  <a:lnTo>
                    <a:pt x="110" y="47"/>
                  </a:lnTo>
                  <a:lnTo>
                    <a:pt x="145" y="27"/>
                  </a:lnTo>
                  <a:lnTo>
                    <a:pt x="183"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13">
              <a:extLst>
                <a:ext uri="{FF2B5EF4-FFF2-40B4-BE49-F238E27FC236}">
                  <a16:creationId xmlns:a16="http://schemas.microsoft.com/office/drawing/2014/main" id="{7A791E87-3917-F5F5-8411-CC292DA06E00}"/>
                </a:ext>
              </a:extLst>
            </p:cNvPr>
            <p:cNvSpPr>
              <a:spLocks/>
            </p:cNvSpPr>
            <p:nvPr/>
          </p:nvSpPr>
          <p:spPr bwMode="auto">
            <a:xfrm>
              <a:off x="-873125" y="3206750"/>
              <a:ext cx="106362" cy="107950"/>
            </a:xfrm>
            <a:custGeom>
              <a:avLst/>
              <a:gdLst>
                <a:gd name="T0" fmla="*/ 267 w 535"/>
                <a:gd name="T1" fmla="*/ 0 h 480"/>
                <a:gd name="T2" fmla="*/ 311 w 535"/>
                <a:gd name="T3" fmla="*/ 5 h 480"/>
                <a:gd name="T4" fmla="*/ 352 w 535"/>
                <a:gd name="T5" fmla="*/ 14 h 480"/>
                <a:gd name="T6" fmla="*/ 390 w 535"/>
                <a:gd name="T7" fmla="*/ 28 h 480"/>
                <a:gd name="T8" fmla="*/ 425 w 535"/>
                <a:gd name="T9" fmla="*/ 48 h 480"/>
                <a:gd name="T10" fmla="*/ 456 w 535"/>
                <a:gd name="T11" fmla="*/ 71 h 480"/>
                <a:gd name="T12" fmla="*/ 483 w 535"/>
                <a:gd name="T13" fmla="*/ 99 h 480"/>
                <a:gd name="T14" fmla="*/ 504 w 535"/>
                <a:gd name="T15" fmla="*/ 130 h 480"/>
                <a:gd name="T16" fmla="*/ 521 w 535"/>
                <a:gd name="T17" fmla="*/ 165 h 480"/>
                <a:gd name="T18" fmla="*/ 531 w 535"/>
                <a:gd name="T19" fmla="*/ 202 h 480"/>
                <a:gd name="T20" fmla="*/ 535 w 535"/>
                <a:gd name="T21" fmla="*/ 241 h 480"/>
                <a:gd name="T22" fmla="*/ 531 w 535"/>
                <a:gd name="T23" fmla="*/ 280 h 480"/>
                <a:gd name="T24" fmla="*/ 521 w 535"/>
                <a:gd name="T25" fmla="*/ 316 h 480"/>
                <a:gd name="T26" fmla="*/ 504 w 535"/>
                <a:gd name="T27" fmla="*/ 350 h 480"/>
                <a:gd name="T28" fmla="*/ 483 w 535"/>
                <a:gd name="T29" fmla="*/ 382 h 480"/>
                <a:gd name="T30" fmla="*/ 456 w 535"/>
                <a:gd name="T31" fmla="*/ 410 h 480"/>
                <a:gd name="T32" fmla="*/ 425 w 535"/>
                <a:gd name="T33" fmla="*/ 434 h 480"/>
                <a:gd name="T34" fmla="*/ 390 w 535"/>
                <a:gd name="T35" fmla="*/ 453 h 480"/>
                <a:gd name="T36" fmla="*/ 352 w 535"/>
                <a:gd name="T37" fmla="*/ 468 h 480"/>
                <a:gd name="T38" fmla="*/ 311 w 535"/>
                <a:gd name="T39" fmla="*/ 477 h 480"/>
                <a:gd name="T40" fmla="*/ 267 w 535"/>
                <a:gd name="T41" fmla="*/ 480 h 480"/>
                <a:gd name="T42" fmla="*/ 224 w 535"/>
                <a:gd name="T43" fmla="*/ 477 h 480"/>
                <a:gd name="T44" fmla="*/ 183 w 535"/>
                <a:gd name="T45" fmla="*/ 468 h 480"/>
                <a:gd name="T46" fmla="*/ 145 w 535"/>
                <a:gd name="T47" fmla="*/ 453 h 480"/>
                <a:gd name="T48" fmla="*/ 110 w 535"/>
                <a:gd name="T49" fmla="*/ 434 h 480"/>
                <a:gd name="T50" fmla="*/ 79 w 535"/>
                <a:gd name="T51" fmla="*/ 410 h 480"/>
                <a:gd name="T52" fmla="*/ 52 w 535"/>
                <a:gd name="T53" fmla="*/ 382 h 480"/>
                <a:gd name="T54" fmla="*/ 30 w 535"/>
                <a:gd name="T55" fmla="*/ 350 h 480"/>
                <a:gd name="T56" fmla="*/ 14 w 535"/>
                <a:gd name="T57" fmla="*/ 316 h 480"/>
                <a:gd name="T58" fmla="*/ 4 w 535"/>
                <a:gd name="T59" fmla="*/ 280 h 480"/>
                <a:gd name="T60" fmla="*/ 0 w 535"/>
                <a:gd name="T61" fmla="*/ 241 h 480"/>
                <a:gd name="T62" fmla="*/ 4 w 535"/>
                <a:gd name="T63" fmla="*/ 202 h 480"/>
                <a:gd name="T64" fmla="*/ 14 w 535"/>
                <a:gd name="T65" fmla="*/ 165 h 480"/>
                <a:gd name="T66" fmla="*/ 30 w 535"/>
                <a:gd name="T67" fmla="*/ 130 h 480"/>
                <a:gd name="T68" fmla="*/ 52 w 535"/>
                <a:gd name="T69" fmla="*/ 99 h 480"/>
                <a:gd name="T70" fmla="*/ 79 w 535"/>
                <a:gd name="T71" fmla="*/ 71 h 480"/>
                <a:gd name="T72" fmla="*/ 110 w 535"/>
                <a:gd name="T73" fmla="*/ 48 h 480"/>
                <a:gd name="T74" fmla="*/ 145 w 535"/>
                <a:gd name="T75" fmla="*/ 28 h 480"/>
                <a:gd name="T76" fmla="*/ 183 w 535"/>
                <a:gd name="T77" fmla="*/ 14 h 480"/>
                <a:gd name="T78" fmla="*/ 224 w 535"/>
                <a:gd name="T79" fmla="*/ 5 h 480"/>
                <a:gd name="T80" fmla="*/ 267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7" y="0"/>
                  </a:moveTo>
                  <a:lnTo>
                    <a:pt x="311" y="5"/>
                  </a:lnTo>
                  <a:lnTo>
                    <a:pt x="352" y="14"/>
                  </a:lnTo>
                  <a:lnTo>
                    <a:pt x="390" y="28"/>
                  </a:lnTo>
                  <a:lnTo>
                    <a:pt x="425" y="48"/>
                  </a:lnTo>
                  <a:lnTo>
                    <a:pt x="456" y="71"/>
                  </a:lnTo>
                  <a:lnTo>
                    <a:pt x="483" y="99"/>
                  </a:lnTo>
                  <a:lnTo>
                    <a:pt x="504" y="130"/>
                  </a:lnTo>
                  <a:lnTo>
                    <a:pt x="521" y="165"/>
                  </a:lnTo>
                  <a:lnTo>
                    <a:pt x="531" y="202"/>
                  </a:lnTo>
                  <a:lnTo>
                    <a:pt x="535" y="241"/>
                  </a:lnTo>
                  <a:lnTo>
                    <a:pt x="531" y="280"/>
                  </a:lnTo>
                  <a:lnTo>
                    <a:pt x="521" y="316"/>
                  </a:lnTo>
                  <a:lnTo>
                    <a:pt x="504" y="350"/>
                  </a:lnTo>
                  <a:lnTo>
                    <a:pt x="483" y="382"/>
                  </a:lnTo>
                  <a:lnTo>
                    <a:pt x="456" y="410"/>
                  </a:lnTo>
                  <a:lnTo>
                    <a:pt x="425" y="434"/>
                  </a:lnTo>
                  <a:lnTo>
                    <a:pt x="390" y="453"/>
                  </a:lnTo>
                  <a:lnTo>
                    <a:pt x="352" y="468"/>
                  </a:lnTo>
                  <a:lnTo>
                    <a:pt x="311" y="477"/>
                  </a:lnTo>
                  <a:lnTo>
                    <a:pt x="267" y="480"/>
                  </a:lnTo>
                  <a:lnTo>
                    <a:pt x="224" y="477"/>
                  </a:lnTo>
                  <a:lnTo>
                    <a:pt x="183" y="468"/>
                  </a:lnTo>
                  <a:lnTo>
                    <a:pt x="145" y="453"/>
                  </a:lnTo>
                  <a:lnTo>
                    <a:pt x="110" y="434"/>
                  </a:lnTo>
                  <a:lnTo>
                    <a:pt x="79" y="410"/>
                  </a:lnTo>
                  <a:lnTo>
                    <a:pt x="52" y="382"/>
                  </a:lnTo>
                  <a:lnTo>
                    <a:pt x="30" y="350"/>
                  </a:lnTo>
                  <a:lnTo>
                    <a:pt x="14" y="316"/>
                  </a:lnTo>
                  <a:lnTo>
                    <a:pt x="4" y="280"/>
                  </a:lnTo>
                  <a:lnTo>
                    <a:pt x="0" y="241"/>
                  </a:lnTo>
                  <a:lnTo>
                    <a:pt x="4" y="202"/>
                  </a:lnTo>
                  <a:lnTo>
                    <a:pt x="14" y="165"/>
                  </a:lnTo>
                  <a:lnTo>
                    <a:pt x="30" y="130"/>
                  </a:lnTo>
                  <a:lnTo>
                    <a:pt x="52" y="99"/>
                  </a:lnTo>
                  <a:lnTo>
                    <a:pt x="79" y="71"/>
                  </a:lnTo>
                  <a:lnTo>
                    <a:pt x="110" y="48"/>
                  </a:lnTo>
                  <a:lnTo>
                    <a:pt x="145" y="28"/>
                  </a:lnTo>
                  <a:lnTo>
                    <a:pt x="183" y="14"/>
                  </a:lnTo>
                  <a:lnTo>
                    <a:pt x="224" y="5"/>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14">
              <a:extLst>
                <a:ext uri="{FF2B5EF4-FFF2-40B4-BE49-F238E27FC236}">
                  <a16:creationId xmlns:a16="http://schemas.microsoft.com/office/drawing/2014/main" id="{D2B7F777-63EE-015F-0638-AD830489AA5E}"/>
                </a:ext>
              </a:extLst>
            </p:cNvPr>
            <p:cNvSpPr>
              <a:spLocks/>
            </p:cNvSpPr>
            <p:nvPr/>
          </p:nvSpPr>
          <p:spPr bwMode="auto">
            <a:xfrm>
              <a:off x="-584200" y="2909888"/>
              <a:ext cx="106362" cy="109538"/>
            </a:xfrm>
            <a:custGeom>
              <a:avLst/>
              <a:gdLst>
                <a:gd name="T0" fmla="*/ 266 w 534"/>
                <a:gd name="T1" fmla="*/ 0 h 480"/>
                <a:gd name="T2" fmla="*/ 310 w 534"/>
                <a:gd name="T3" fmla="*/ 4 h 480"/>
                <a:gd name="T4" fmla="*/ 351 w 534"/>
                <a:gd name="T5" fmla="*/ 13 h 480"/>
                <a:gd name="T6" fmla="*/ 389 w 534"/>
                <a:gd name="T7" fmla="*/ 28 h 480"/>
                <a:gd name="T8" fmla="*/ 424 w 534"/>
                <a:gd name="T9" fmla="*/ 47 h 480"/>
                <a:gd name="T10" fmla="*/ 455 w 534"/>
                <a:gd name="T11" fmla="*/ 71 h 480"/>
                <a:gd name="T12" fmla="*/ 482 w 534"/>
                <a:gd name="T13" fmla="*/ 99 h 480"/>
                <a:gd name="T14" fmla="*/ 504 w 534"/>
                <a:gd name="T15" fmla="*/ 130 h 480"/>
                <a:gd name="T16" fmla="*/ 520 w 534"/>
                <a:gd name="T17" fmla="*/ 165 h 480"/>
                <a:gd name="T18" fmla="*/ 531 w 534"/>
                <a:gd name="T19" fmla="*/ 201 h 480"/>
                <a:gd name="T20" fmla="*/ 534 w 534"/>
                <a:gd name="T21" fmla="*/ 241 h 480"/>
                <a:gd name="T22" fmla="*/ 531 w 534"/>
                <a:gd name="T23" fmla="*/ 280 h 480"/>
                <a:gd name="T24" fmla="*/ 520 w 534"/>
                <a:gd name="T25" fmla="*/ 316 h 480"/>
                <a:gd name="T26" fmla="*/ 504 w 534"/>
                <a:gd name="T27" fmla="*/ 351 h 480"/>
                <a:gd name="T28" fmla="*/ 482 w 534"/>
                <a:gd name="T29" fmla="*/ 382 h 480"/>
                <a:gd name="T30" fmla="*/ 455 w 534"/>
                <a:gd name="T31" fmla="*/ 411 h 480"/>
                <a:gd name="T32" fmla="*/ 424 w 534"/>
                <a:gd name="T33" fmla="*/ 434 h 480"/>
                <a:gd name="T34" fmla="*/ 389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30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30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3 h 480"/>
                <a:gd name="T78" fmla="*/ 224 w 534"/>
                <a:gd name="T79" fmla="*/ 4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4"/>
                  </a:lnTo>
                  <a:lnTo>
                    <a:pt x="351" y="13"/>
                  </a:lnTo>
                  <a:lnTo>
                    <a:pt x="389" y="28"/>
                  </a:lnTo>
                  <a:lnTo>
                    <a:pt x="424" y="47"/>
                  </a:lnTo>
                  <a:lnTo>
                    <a:pt x="455" y="71"/>
                  </a:lnTo>
                  <a:lnTo>
                    <a:pt x="482" y="99"/>
                  </a:lnTo>
                  <a:lnTo>
                    <a:pt x="504" y="130"/>
                  </a:lnTo>
                  <a:lnTo>
                    <a:pt x="520" y="165"/>
                  </a:lnTo>
                  <a:lnTo>
                    <a:pt x="531" y="201"/>
                  </a:lnTo>
                  <a:lnTo>
                    <a:pt x="534" y="241"/>
                  </a:lnTo>
                  <a:lnTo>
                    <a:pt x="531" y="280"/>
                  </a:lnTo>
                  <a:lnTo>
                    <a:pt x="520" y="316"/>
                  </a:lnTo>
                  <a:lnTo>
                    <a:pt x="504" y="351"/>
                  </a:lnTo>
                  <a:lnTo>
                    <a:pt x="482" y="382"/>
                  </a:lnTo>
                  <a:lnTo>
                    <a:pt x="455" y="411"/>
                  </a:lnTo>
                  <a:lnTo>
                    <a:pt x="424" y="434"/>
                  </a:lnTo>
                  <a:lnTo>
                    <a:pt x="389" y="454"/>
                  </a:lnTo>
                  <a:lnTo>
                    <a:pt x="351" y="468"/>
                  </a:lnTo>
                  <a:lnTo>
                    <a:pt x="310" y="477"/>
                  </a:lnTo>
                  <a:lnTo>
                    <a:pt x="266" y="480"/>
                  </a:lnTo>
                  <a:lnTo>
                    <a:pt x="224" y="477"/>
                  </a:lnTo>
                  <a:lnTo>
                    <a:pt x="182" y="468"/>
                  </a:lnTo>
                  <a:lnTo>
                    <a:pt x="144" y="454"/>
                  </a:lnTo>
                  <a:lnTo>
                    <a:pt x="109" y="434"/>
                  </a:lnTo>
                  <a:lnTo>
                    <a:pt x="78" y="411"/>
                  </a:lnTo>
                  <a:lnTo>
                    <a:pt x="51" y="382"/>
                  </a:lnTo>
                  <a:lnTo>
                    <a:pt x="30" y="351"/>
                  </a:lnTo>
                  <a:lnTo>
                    <a:pt x="13" y="316"/>
                  </a:lnTo>
                  <a:lnTo>
                    <a:pt x="3" y="280"/>
                  </a:lnTo>
                  <a:lnTo>
                    <a:pt x="0" y="241"/>
                  </a:lnTo>
                  <a:lnTo>
                    <a:pt x="3" y="201"/>
                  </a:lnTo>
                  <a:lnTo>
                    <a:pt x="13" y="165"/>
                  </a:lnTo>
                  <a:lnTo>
                    <a:pt x="30" y="130"/>
                  </a:lnTo>
                  <a:lnTo>
                    <a:pt x="51" y="99"/>
                  </a:lnTo>
                  <a:lnTo>
                    <a:pt x="78" y="71"/>
                  </a:lnTo>
                  <a:lnTo>
                    <a:pt x="109" y="47"/>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115">
              <a:extLst>
                <a:ext uri="{FF2B5EF4-FFF2-40B4-BE49-F238E27FC236}">
                  <a16:creationId xmlns:a16="http://schemas.microsoft.com/office/drawing/2014/main" id="{0B1AFDAE-146C-9CF3-EAD8-451010957E93}"/>
                </a:ext>
              </a:extLst>
            </p:cNvPr>
            <p:cNvSpPr>
              <a:spLocks/>
            </p:cNvSpPr>
            <p:nvPr/>
          </p:nvSpPr>
          <p:spPr bwMode="auto">
            <a:xfrm>
              <a:off x="-1162050" y="2909888"/>
              <a:ext cx="106362" cy="109538"/>
            </a:xfrm>
            <a:custGeom>
              <a:avLst/>
              <a:gdLst>
                <a:gd name="T0" fmla="*/ 268 w 535"/>
                <a:gd name="T1" fmla="*/ 0 h 480"/>
                <a:gd name="T2" fmla="*/ 311 w 535"/>
                <a:gd name="T3" fmla="*/ 4 h 480"/>
                <a:gd name="T4" fmla="*/ 352 w 535"/>
                <a:gd name="T5" fmla="*/ 13 h 480"/>
                <a:gd name="T6" fmla="*/ 390 w 535"/>
                <a:gd name="T7" fmla="*/ 28 h 480"/>
                <a:gd name="T8" fmla="*/ 426 w 535"/>
                <a:gd name="T9" fmla="*/ 47 h 480"/>
                <a:gd name="T10" fmla="*/ 457 w 535"/>
                <a:gd name="T11" fmla="*/ 71 h 480"/>
                <a:gd name="T12" fmla="*/ 483 w 535"/>
                <a:gd name="T13" fmla="*/ 99 h 480"/>
                <a:gd name="T14" fmla="*/ 505 w 535"/>
                <a:gd name="T15" fmla="*/ 130 h 480"/>
                <a:gd name="T16" fmla="*/ 521 w 535"/>
                <a:gd name="T17" fmla="*/ 165 h 480"/>
                <a:gd name="T18" fmla="*/ 531 w 535"/>
                <a:gd name="T19" fmla="*/ 201 h 480"/>
                <a:gd name="T20" fmla="*/ 535 w 535"/>
                <a:gd name="T21" fmla="*/ 241 h 480"/>
                <a:gd name="T22" fmla="*/ 531 w 535"/>
                <a:gd name="T23" fmla="*/ 280 h 480"/>
                <a:gd name="T24" fmla="*/ 521 w 535"/>
                <a:gd name="T25" fmla="*/ 316 h 480"/>
                <a:gd name="T26" fmla="*/ 505 w 535"/>
                <a:gd name="T27" fmla="*/ 351 h 480"/>
                <a:gd name="T28" fmla="*/ 483 w 535"/>
                <a:gd name="T29" fmla="*/ 382 h 480"/>
                <a:gd name="T30" fmla="*/ 457 w 535"/>
                <a:gd name="T31" fmla="*/ 411 h 480"/>
                <a:gd name="T32" fmla="*/ 426 w 535"/>
                <a:gd name="T33" fmla="*/ 434 h 480"/>
                <a:gd name="T34" fmla="*/ 390 w 535"/>
                <a:gd name="T35" fmla="*/ 454 h 480"/>
                <a:gd name="T36" fmla="*/ 352 w 535"/>
                <a:gd name="T37" fmla="*/ 468 h 480"/>
                <a:gd name="T38" fmla="*/ 311 w 535"/>
                <a:gd name="T39" fmla="*/ 477 h 480"/>
                <a:gd name="T40" fmla="*/ 268 w 535"/>
                <a:gd name="T41" fmla="*/ 480 h 480"/>
                <a:gd name="T42" fmla="*/ 224 w 535"/>
                <a:gd name="T43" fmla="*/ 477 h 480"/>
                <a:gd name="T44" fmla="*/ 184 w 535"/>
                <a:gd name="T45" fmla="*/ 468 h 480"/>
                <a:gd name="T46" fmla="*/ 144 w 535"/>
                <a:gd name="T47" fmla="*/ 454 h 480"/>
                <a:gd name="T48" fmla="*/ 110 w 535"/>
                <a:gd name="T49" fmla="*/ 434 h 480"/>
                <a:gd name="T50" fmla="*/ 78 w 535"/>
                <a:gd name="T51" fmla="*/ 411 h 480"/>
                <a:gd name="T52" fmla="*/ 53 w 535"/>
                <a:gd name="T53" fmla="*/ 382 h 480"/>
                <a:gd name="T54" fmla="*/ 30 w 535"/>
                <a:gd name="T55" fmla="*/ 351 h 480"/>
                <a:gd name="T56" fmla="*/ 14 w 535"/>
                <a:gd name="T57" fmla="*/ 316 h 480"/>
                <a:gd name="T58" fmla="*/ 4 w 535"/>
                <a:gd name="T59" fmla="*/ 280 h 480"/>
                <a:gd name="T60" fmla="*/ 0 w 535"/>
                <a:gd name="T61" fmla="*/ 241 h 480"/>
                <a:gd name="T62" fmla="*/ 4 w 535"/>
                <a:gd name="T63" fmla="*/ 201 h 480"/>
                <a:gd name="T64" fmla="*/ 14 w 535"/>
                <a:gd name="T65" fmla="*/ 165 h 480"/>
                <a:gd name="T66" fmla="*/ 30 w 535"/>
                <a:gd name="T67" fmla="*/ 130 h 480"/>
                <a:gd name="T68" fmla="*/ 53 w 535"/>
                <a:gd name="T69" fmla="*/ 99 h 480"/>
                <a:gd name="T70" fmla="*/ 78 w 535"/>
                <a:gd name="T71" fmla="*/ 71 h 480"/>
                <a:gd name="T72" fmla="*/ 110 w 535"/>
                <a:gd name="T73" fmla="*/ 47 h 480"/>
                <a:gd name="T74" fmla="*/ 144 w 535"/>
                <a:gd name="T75" fmla="*/ 28 h 480"/>
                <a:gd name="T76" fmla="*/ 184 w 535"/>
                <a:gd name="T77" fmla="*/ 13 h 480"/>
                <a:gd name="T78" fmla="*/ 224 w 535"/>
                <a:gd name="T79" fmla="*/ 4 h 480"/>
                <a:gd name="T80" fmla="*/ 268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8" y="0"/>
                  </a:moveTo>
                  <a:lnTo>
                    <a:pt x="311" y="4"/>
                  </a:lnTo>
                  <a:lnTo>
                    <a:pt x="352" y="13"/>
                  </a:lnTo>
                  <a:lnTo>
                    <a:pt x="390" y="28"/>
                  </a:lnTo>
                  <a:lnTo>
                    <a:pt x="426" y="47"/>
                  </a:lnTo>
                  <a:lnTo>
                    <a:pt x="457" y="71"/>
                  </a:lnTo>
                  <a:lnTo>
                    <a:pt x="483" y="99"/>
                  </a:lnTo>
                  <a:lnTo>
                    <a:pt x="505" y="130"/>
                  </a:lnTo>
                  <a:lnTo>
                    <a:pt x="521" y="165"/>
                  </a:lnTo>
                  <a:lnTo>
                    <a:pt x="531" y="201"/>
                  </a:lnTo>
                  <a:lnTo>
                    <a:pt x="535" y="241"/>
                  </a:lnTo>
                  <a:lnTo>
                    <a:pt x="531" y="280"/>
                  </a:lnTo>
                  <a:lnTo>
                    <a:pt x="521" y="316"/>
                  </a:lnTo>
                  <a:lnTo>
                    <a:pt x="505" y="351"/>
                  </a:lnTo>
                  <a:lnTo>
                    <a:pt x="483" y="382"/>
                  </a:lnTo>
                  <a:lnTo>
                    <a:pt x="457" y="411"/>
                  </a:lnTo>
                  <a:lnTo>
                    <a:pt x="426" y="434"/>
                  </a:lnTo>
                  <a:lnTo>
                    <a:pt x="390" y="454"/>
                  </a:lnTo>
                  <a:lnTo>
                    <a:pt x="352" y="468"/>
                  </a:lnTo>
                  <a:lnTo>
                    <a:pt x="311" y="477"/>
                  </a:lnTo>
                  <a:lnTo>
                    <a:pt x="268" y="480"/>
                  </a:lnTo>
                  <a:lnTo>
                    <a:pt x="224" y="477"/>
                  </a:lnTo>
                  <a:lnTo>
                    <a:pt x="184" y="468"/>
                  </a:lnTo>
                  <a:lnTo>
                    <a:pt x="144" y="454"/>
                  </a:lnTo>
                  <a:lnTo>
                    <a:pt x="110" y="434"/>
                  </a:lnTo>
                  <a:lnTo>
                    <a:pt x="78" y="411"/>
                  </a:lnTo>
                  <a:lnTo>
                    <a:pt x="53" y="382"/>
                  </a:lnTo>
                  <a:lnTo>
                    <a:pt x="30" y="351"/>
                  </a:lnTo>
                  <a:lnTo>
                    <a:pt x="14" y="316"/>
                  </a:lnTo>
                  <a:lnTo>
                    <a:pt x="4" y="280"/>
                  </a:lnTo>
                  <a:lnTo>
                    <a:pt x="0" y="241"/>
                  </a:lnTo>
                  <a:lnTo>
                    <a:pt x="4" y="201"/>
                  </a:lnTo>
                  <a:lnTo>
                    <a:pt x="14" y="165"/>
                  </a:lnTo>
                  <a:lnTo>
                    <a:pt x="30" y="130"/>
                  </a:lnTo>
                  <a:lnTo>
                    <a:pt x="53" y="99"/>
                  </a:lnTo>
                  <a:lnTo>
                    <a:pt x="78" y="71"/>
                  </a:lnTo>
                  <a:lnTo>
                    <a:pt x="110" y="47"/>
                  </a:lnTo>
                  <a:lnTo>
                    <a:pt x="144" y="28"/>
                  </a:lnTo>
                  <a:lnTo>
                    <a:pt x="184" y="13"/>
                  </a:lnTo>
                  <a:lnTo>
                    <a:pt x="224" y="4"/>
                  </a:lnTo>
                  <a:lnTo>
                    <a:pt x="2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116">
              <a:extLst>
                <a:ext uri="{FF2B5EF4-FFF2-40B4-BE49-F238E27FC236}">
                  <a16:creationId xmlns:a16="http://schemas.microsoft.com/office/drawing/2014/main" id="{FF18B60D-676D-9D33-82B9-6C051609902E}"/>
                </a:ext>
              </a:extLst>
            </p:cNvPr>
            <p:cNvSpPr>
              <a:spLocks/>
            </p:cNvSpPr>
            <p:nvPr/>
          </p:nvSpPr>
          <p:spPr bwMode="auto">
            <a:xfrm>
              <a:off x="-1041400" y="2738438"/>
              <a:ext cx="441325" cy="452438"/>
            </a:xfrm>
            <a:custGeom>
              <a:avLst/>
              <a:gdLst>
                <a:gd name="T0" fmla="*/ 1222 w 2224"/>
                <a:gd name="T1" fmla="*/ 181 h 1997"/>
                <a:gd name="T2" fmla="*/ 1148 w 2224"/>
                <a:gd name="T3" fmla="*/ 523 h 1997"/>
                <a:gd name="T4" fmla="*/ 1263 w 2224"/>
                <a:gd name="T5" fmla="*/ 541 h 1997"/>
                <a:gd name="T6" fmla="*/ 1368 w 2224"/>
                <a:gd name="T7" fmla="*/ 580 h 1997"/>
                <a:gd name="T8" fmla="*/ 1463 w 2224"/>
                <a:gd name="T9" fmla="*/ 638 h 1997"/>
                <a:gd name="T10" fmla="*/ 1678 w 2224"/>
                <a:gd name="T11" fmla="*/ 350 h 1997"/>
                <a:gd name="T12" fmla="*/ 1833 w 2224"/>
                <a:gd name="T13" fmla="*/ 491 h 1997"/>
                <a:gd name="T14" fmla="*/ 1514 w 2224"/>
                <a:gd name="T15" fmla="*/ 682 h 1997"/>
                <a:gd name="T16" fmla="*/ 1581 w 2224"/>
                <a:gd name="T17" fmla="*/ 766 h 1997"/>
                <a:gd name="T18" fmla="*/ 1627 w 2224"/>
                <a:gd name="T19" fmla="*/ 862 h 1997"/>
                <a:gd name="T20" fmla="*/ 1650 w 2224"/>
                <a:gd name="T21" fmla="*/ 967 h 1997"/>
                <a:gd name="T22" fmla="*/ 2023 w 2224"/>
                <a:gd name="T23" fmla="*/ 899 h 1997"/>
                <a:gd name="T24" fmla="*/ 2023 w 2224"/>
                <a:gd name="T25" fmla="*/ 1098 h 1997"/>
                <a:gd name="T26" fmla="*/ 1651 w 2224"/>
                <a:gd name="T27" fmla="*/ 1031 h 1997"/>
                <a:gd name="T28" fmla="*/ 1636 w 2224"/>
                <a:gd name="T29" fmla="*/ 1123 h 1997"/>
                <a:gd name="T30" fmla="*/ 1603 w 2224"/>
                <a:gd name="T31" fmla="*/ 1210 h 1997"/>
                <a:gd name="T32" fmla="*/ 1553 w 2224"/>
                <a:gd name="T33" fmla="*/ 1287 h 1997"/>
                <a:gd name="T34" fmla="*/ 1781 w 2224"/>
                <a:gd name="T35" fmla="*/ 1554 h 1997"/>
                <a:gd name="T36" fmla="*/ 1897 w 2224"/>
                <a:gd name="T37" fmla="*/ 1705 h 1997"/>
                <a:gd name="T38" fmla="*/ 1730 w 2224"/>
                <a:gd name="T39" fmla="*/ 1599 h 1997"/>
                <a:gd name="T40" fmla="*/ 1433 w 2224"/>
                <a:gd name="T41" fmla="*/ 1397 h 1997"/>
                <a:gd name="T42" fmla="*/ 1347 w 2224"/>
                <a:gd name="T43" fmla="*/ 1444 h 1997"/>
                <a:gd name="T44" fmla="*/ 1251 w 2224"/>
                <a:gd name="T45" fmla="*/ 1476 h 1997"/>
                <a:gd name="T46" fmla="*/ 1148 w 2224"/>
                <a:gd name="T47" fmla="*/ 1491 h 1997"/>
                <a:gd name="T48" fmla="*/ 1222 w 2224"/>
                <a:gd name="T49" fmla="*/ 1816 h 1997"/>
                <a:gd name="T50" fmla="*/ 1001 w 2224"/>
                <a:gd name="T51" fmla="*/ 1816 h 1997"/>
                <a:gd name="T52" fmla="*/ 1076 w 2224"/>
                <a:gd name="T53" fmla="*/ 1491 h 1997"/>
                <a:gd name="T54" fmla="*/ 972 w 2224"/>
                <a:gd name="T55" fmla="*/ 1476 h 1997"/>
                <a:gd name="T56" fmla="*/ 876 w 2224"/>
                <a:gd name="T57" fmla="*/ 1444 h 1997"/>
                <a:gd name="T58" fmla="*/ 788 w 2224"/>
                <a:gd name="T59" fmla="*/ 1397 h 1997"/>
                <a:gd name="T60" fmla="*/ 492 w 2224"/>
                <a:gd name="T61" fmla="*/ 1599 h 1997"/>
                <a:gd name="T62" fmla="*/ 324 w 2224"/>
                <a:gd name="T63" fmla="*/ 1705 h 1997"/>
                <a:gd name="T64" fmla="*/ 442 w 2224"/>
                <a:gd name="T65" fmla="*/ 1554 h 1997"/>
                <a:gd name="T66" fmla="*/ 665 w 2224"/>
                <a:gd name="T67" fmla="*/ 1280 h 1997"/>
                <a:gd name="T68" fmla="*/ 609 w 2224"/>
                <a:gd name="T69" fmla="*/ 1189 h 1997"/>
                <a:gd name="T70" fmla="*/ 578 w 2224"/>
                <a:gd name="T71" fmla="*/ 1086 h 1997"/>
                <a:gd name="T72" fmla="*/ 201 w 2224"/>
                <a:gd name="T73" fmla="*/ 1031 h 1997"/>
                <a:gd name="T74" fmla="*/ 0 w 2224"/>
                <a:gd name="T75" fmla="*/ 999 h 1997"/>
                <a:gd name="T76" fmla="*/ 201 w 2224"/>
                <a:gd name="T77" fmla="*/ 967 h 1997"/>
                <a:gd name="T78" fmla="*/ 581 w 2224"/>
                <a:gd name="T79" fmla="*/ 912 h 1997"/>
                <a:gd name="T80" fmla="*/ 616 w 2224"/>
                <a:gd name="T81" fmla="*/ 812 h 1997"/>
                <a:gd name="T82" fmla="*/ 673 w 2224"/>
                <a:gd name="T83" fmla="*/ 722 h 1997"/>
                <a:gd name="T84" fmla="*/ 442 w 2224"/>
                <a:gd name="T85" fmla="*/ 443 h 1997"/>
                <a:gd name="T86" fmla="*/ 324 w 2224"/>
                <a:gd name="T87" fmla="*/ 293 h 1997"/>
                <a:gd name="T88" fmla="*/ 492 w 2224"/>
                <a:gd name="T89" fmla="*/ 397 h 1997"/>
                <a:gd name="T90" fmla="*/ 805 w 2224"/>
                <a:gd name="T91" fmla="*/ 607 h 1997"/>
                <a:gd name="T92" fmla="*/ 905 w 2224"/>
                <a:gd name="T93" fmla="*/ 558 h 1997"/>
                <a:gd name="T94" fmla="*/ 1017 w 2224"/>
                <a:gd name="T95" fmla="*/ 529 h 1997"/>
                <a:gd name="T96" fmla="*/ 1076 w 2224"/>
                <a:gd name="T97" fmla="*/ 181 h 1997"/>
                <a:gd name="T98" fmla="*/ 1111 w 2224"/>
                <a:gd name="T99" fmla="*/ 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24" h="1997">
                  <a:moveTo>
                    <a:pt x="1111" y="0"/>
                  </a:moveTo>
                  <a:lnTo>
                    <a:pt x="1222" y="181"/>
                  </a:lnTo>
                  <a:lnTo>
                    <a:pt x="1148" y="181"/>
                  </a:lnTo>
                  <a:lnTo>
                    <a:pt x="1148" y="523"/>
                  </a:lnTo>
                  <a:lnTo>
                    <a:pt x="1206" y="529"/>
                  </a:lnTo>
                  <a:lnTo>
                    <a:pt x="1263" y="541"/>
                  </a:lnTo>
                  <a:lnTo>
                    <a:pt x="1317" y="558"/>
                  </a:lnTo>
                  <a:lnTo>
                    <a:pt x="1368" y="580"/>
                  </a:lnTo>
                  <a:lnTo>
                    <a:pt x="1418" y="607"/>
                  </a:lnTo>
                  <a:lnTo>
                    <a:pt x="1463" y="638"/>
                  </a:lnTo>
                  <a:lnTo>
                    <a:pt x="1730" y="397"/>
                  </a:lnTo>
                  <a:lnTo>
                    <a:pt x="1678" y="350"/>
                  </a:lnTo>
                  <a:lnTo>
                    <a:pt x="1897" y="293"/>
                  </a:lnTo>
                  <a:lnTo>
                    <a:pt x="1833" y="491"/>
                  </a:lnTo>
                  <a:lnTo>
                    <a:pt x="1781" y="443"/>
                  </a:lnTo>
                  <a:lnTo>
                    <a:pt x="1514" y="682"/>
                  </a:lnTo>
                  <a:lnTo>
                    <a:pt x="1550" y="722"/>
                  </a:lnTo>
                  <a:lnTo>
                    <a:pt x="1581" y="766"/>
                  </a:lnTo>
                  <a:lnTo>
                    <a:pt x="1607" y="813"/>
                  </a:lnTo>
                  <a:lnTo>
                    <a:pt x="1627" y="862"/>
                  </a:lnTo>
                  <a:lnTo>
                    <a:pt x="1642" y="913"/>
                  </a:lnTo>
                  <a:lnTo>
                    <a:pt x="1650" y="967"/>
                  </a:lnTo>
                  <a:lnTo>
                    <a:pt x="2023" y="967"/>
                  </a:lnTo>
                  <a:lnTo>
                    <a:pt x="2023" y="899"/>
                  </a:lnTo>
                  <a:lnTo>
                    <a:pt x="2224" y="999"/>
                  </a:lnTo>
                  <a:lnTo>
                    <a:pt x="2023" y="1098"/>
                  </a:lnTo>
                  <a:lnTo>
                    <a:pt x="2023" y="1031"/>
                  </a:lnTo>
                  <a:lnTo>
                    <a:pt x="1651" y="1031"/>
                  </a:lnTo>
                  <a:lnTo>
                    <a:pt x="1646" y="1078"/>
                  </a:lnTo>
                  <a:lnTo>
                    <a:pt x="1636" y="1123"/>
                  </a:lnTo>
                  <a:lnTo>
                    <a:pt x="1622" y="1168"/>
                  </a:lnTo>
                  <a:lnTo>
                    <a:pt x="1603" y="1210"/>
                  </a:lnTo>
                  <a:lnTo>
                    <a:pt x="1580" y="1249"/>
                  </a:lnTo>
                  <a:lnTo>
                    <a:pt x="1553" y="1287"/>
                  </a:lnTo>
                  <a:lnTo>
                    <a:pt x="1522" y="1322"/>
                  </a:lnTo>
                  <a:lnTo>
                    <a:pt x="1781" y="1554"/>
                  </a:lnTo>
                  <a:lnTo>
                    <a:pt x="1833" y="1506"/>
                  </a:lnTo>
                  <a:lnTo>
                    <a:pt x="1897" y="1705"/>
                  </a:lnTo>
                  <a:lnTo>
                    <a:pt x="1678" y="1646"/>
                  </a:lnTo>
                  <a:lnTo>
                    <a:pt x="1730" y="1599"/>
                  </a:lnTo>
                  <a:lnTo>
                    <a:pt x="1473" y="1369"/>
                  </a:lnTo>
                  <a:lnTo>
                    <a:pt x="1433" y="1397"/>
                  </a:lnTo>
                  <a:lnTo>
                    <a:pt x="1391" y="1422"/>
                  </a:lnTo>
                  <a:lnTo>
                    <a:pt x="1347" y="1444"/>
                  </a:lnTo>
                  <a:lnTo>
                    <a:pt x="1300" y="1462"/>
                  </a:lnTo>
                  <a:lnTo>
                    <a:pt x="1251" y="1476"/>
                  </a:lnTo>
                  <a:lnTo>
                    <a:pt x="1200" y="1485"/>
                  </a:lnTo>
                  <a:lnTo>
                    <a:pt x="1148" y="1491"/>
                  </a:lnTo>
                  <a:lnTo>
                    <a:pt x="1148" y="1816"/>
                  </a:lnTo>
                  <a:lnTo>
                    <a:pt x="1222" y="1816"/>
                  </a:lnTo>
                  <a:lnTo>
                    <a:pt x="1111" y="1997"/>
                  </a:lnTo>
                  <a:lnTo>
                    <a:pt x="1001" y="1816"/>
                  </a:lnTo>
                  <a:lnTo>
                    <a:pt x="1076" y="1816"/>
                  </a:lnTo>
                  <a:lnTo>
                    <a:pt x="1076" y="1491"/>
                  </a:lnTo>
                  <a:lnTo>
                    <a:pt x="1022" y="1485"/>
                  </a:lnTo>
                  <a:lnTo>
                    <a:pt x="972" y="1476"/>
                  </a:lnTo>
                  <a:lnTo>
                    <a:pt x="923" y="1462"/>
                  </a:lnTo>
                  <a:lnTo>
                    <a:pt x="876" y="1444"/>
                  </a:lnTo>
                  <a:lnTo>
                    <a:pt x="831" y="1422"/>
                  </a:lnTo>
                  <a:lnTo>
                    <a:pt x="788" y="1397"/>
                  </a:lnTo>
                  <a:lnTo>
                    <a:pt x="749" y="1369"/>
                  </a:lnTo>
                  <a:lnTo>
                    <a:pt x="492" y="1599"/>
                  </a:lnTo>
                  <a:lnTo>
                    <a:pt x="546" y="1647"/>
                  </a:lnTo>
                  <a:lnTo>
                    <a:pt x="324" y="1705"/>
                  </a:lnTo>
                  <a:lnTo>
                    <a:pt x="389" y="1506"/>
                  </a:lnTo>
                  <a:lnTo>
                    <a:pt x="442" y="1554"/>
                  </a:lnTo>
                  <a:lnTo>
                    <a:pt x="700" y="1321"/>
                  </a:lnTo>
                  <a:lnTo>
                    <a:pt x="665" y="1280"/>
                  </a:lnTo>
                  <a:lnTo>
                    <a:pt x="635" y="1236"/>
                  </a:lnTo>
                  <a:lnTo>
                    <a:pt x="609" y="1189"/>
                  </a:lnTo>
                  <a:lnTo>
                    <a:pt x="590" y="1138"/>
                  </a:lnTo>
                  <a:lnTo>
                    <a:pt x="578" y="1086"/>
                  </a:lnTo>
                  <a:lnTo>
                    <a:pt x="571" y="1031"/>
                  </a:lnTo>
                  <a:lnTo>
                    <a:pt x="201" y="1031"/>
                  </a:lnTo>
                  <a:lnTo>
                    <a:pt x="201" y="1098"/>
                  </a:lnTo>
                  <a:lnTo>
                    <a:pt x="0" y="999"/>
                  </a:lnTo>
                  <a:lnTo>
                    <a:pt x="201" y="899"/>
                  </a:lnTo>
                  <a:lnTo>
                    <a:pt x="201" y="967"/>
                  </a:lnTo>
                  <a:lnTo>
                    <a:pt x="572" y="967"/>
                  </a:lnTo>
                  <a:lnTo>
                    <a:pt x="581" y="912"/>
                  </a:lnTo>
                  <a:lnTo>
                    <a:pt x="596" y="861"/>
                  </a:lnTo>
                  <a:lnTo>
                    <a:pt x="616" y="812"/>
                  </a:lnTo>
                  <a:lnTo>
                    <a:pt x="641" y="765"/>
                  </a:lnTo>
                  <a:lnTo>
                    <a:pt x="673" y="722"/>
                  </a:lnTo>
                  <a:lnTo>
                    <a:pt x="709" y="682"/>
                  </a:lnTo>
                  <a:lnTo>
                    <a:pt x="442" y="443"/>
                  </a:lnTo>
                  <a:lnTo>
                    <a:pt x="389" y="491"/>
                  </a:lnTo>
                  <a:lnTo>
                    <a:pt x="324" y="293"/>
                  </a:lnTo>
                  <a:lnTo>
                    <a:pt x="546" y="350"/>
                  </a:lnTo>
                  <a:lnTo>
                    <a:pt x="492" y="397"/>
                  </a:lnTo>
                  <a:lnTo>
                    <a:pt x="760" y="638"/>
                  </a:lnTo>
                  <a:lnTo>
                    <a:pt x="805" y="607"/>
                  </a:lnTo>
                  <a:lnTo>
                    <a:pt x="853" y="580"/>
                  </a:lnTo>
                  <a:lnTo>
                    <a:pt x="905" y="558"/>
                  </a:lnTo>
                  <a:lnTo>
                    <a:pt x="960" y="541"/>
                  </a:lnTo>
                  <a:lnTo>
                    <a:pt x="1017" y="529"/>
                  </a:lnTo>
                  <a:lnTo>
                    <a:pt x="1076" y="523"/>
                  </a:lnTo>
                  <a:lnTo>
                    <a:pt x="1076" y="181"/>
                  </a:lnTo>
                  <a:lnTo>
                    <a:pt x="1001" y="181"/>
                  </a:lnTo>
                  <a:lnTo>
                    <a:pt x="11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117">
              <a:extLst>
                <a:ext uri="{FF2B5EF4-FFF2-40B4-BE49-F238E27FC236}">
                  <a16:creationId xmlns:a16="http://schemas.microsoft.com/office/drawing/2014/main" id="{E8A4095F-0F75-D3A8-0620-27753BF9D7CD}"/>
                </a:ext>
              </a:extLst>
            </p:cNvPr>
            <p:cNvSpPr>
              <a:spLocks/>
            </p:cNvSpPr>
            <p:nvPr/>
          </p:nvSpPr>
          <p:spPr bwMode="auto">
            <a:xfrm>
              <a:off x="-668338" y="2700338"/>
              <a:ext cx="104775" cy="109538"/>
            </a:xfrm>
            <a:custGeom>
              <a:avLst/>
              <a:gdLst>
                <a:gd name="T0" fmla="*/ 267 w 534"/>
                <a:gd name="T1" fmla="*/ 0 h 479"/>
                <a:gd name="T2" fmla="*/ 310 w 534"/>
                <a:gd name="T3" fmla="*/ 3 h 479"/>
                <a:gd name="T4" fmla="*/ 351 w 534"/>
                <a:gd name="T5" fmla="*/ 12 h 479"/>
                <a:gd name="T6" fmla="*/ 390 w 534"/>
                <a:gd name="T7" fmla="*/ 27 h 479"/>
                <a:gd name="T8" fmla="*/ 424 w 534"/>
                <a:gd name="T9" fmla="*/ 47 h 479"/>
                <a:gd name="T10" fmla="*/ 456 w 534"/>
                <a:gd name="T11" fmla="*/ 71 h 479"/>
                <a:gd name="T12" fmla="*/ 483 w 534"/>
                <a:gd name="T13" fmla="*/ 98 h 479"/>
                <a:gd name="T14" fmla="*/ 504 w 534"/>
                <a:gd name="T15" fmla="*/ 129 h 479"/>
                <a:gd name="T16" fmla="*/ 521 w 534"/>
                <a:gd name="T17" fmla="*/ 164 h 479"/>
                <a:gd name="T18" fmla="*/ 531 w 534"/>
                <a:gd name="T19" fmla="*/ 200 h 479"/>
                <a:gd name="T20" fmla="*/ 534 w 534"/>
                <a:gd name="T21" fmla="*/ 240 h 479"/>
                <a:gd name="T22" fmla="*/ 531 w 534"/>
                <a:gd name="T23" fmla="*/ 278 h 479"/>
                <a:gd name="T24" fmla="*/ 521 w 534"/>
                <a:gd name="T25" fmla="*/ 315 h 479"/>
                <a:gd name="T26" fmla="*/ 504 w 534"/>
                <a:gd name="T27" fmla="*/ 349 h 479"/>
                <a:gd name="T28" fmla="*/ 483 w 534"/>
                <a:gd name="T29" fmla="*/ 380 h 479"/>
                <a:gd name="T30" fmla="*/ 456 w 534"/>
                <a:gd name="T31" fmla="*/ 409 h 479"/>
                <a:gd name="T32" fmla="*/ 424 w 534"/>
                <a:gd name="T33" fmla="*/ 433 h 479"/>
                <a:gd name="T34" fmla="*/ 390 w 534"/>
                <a:gd name="T35" fmla="*/ 453 h 479"/>
                <a:gd name="T36" fmla="*/ 351 w 534"/>
                <a:gd name="T37" fmla="*/ 467 h 479"/>
                <a:gd name="T38" fmla="*/ 310 w 534"/>
                <a:gd name="T39" fmla="*/ 476 h 479"/>
                <a:gd name="T40" fmla="*/ 267 w 534"/>
                <a:gd name="T41" fmla="*/ 479 h 479"/>
                <a:gd name="T42" fmla="*/ 224 w 534"/>
                <a:gd name="T43" fmla="*/ 476 h 479"/>
                <a:gd name="T44" fmla="*/ 182 w 534"/>
                <a:gd name="T45" fmla="*/ 467 h 479"/>
                <a:gd name="T46" fmla="*/ 144 w 534"/>
                <a:gd name="T47" fmla="*/ 453 h 479"/>
                <a:gd name="T48" fmla="*/ 110 w 534"/>
                <a:gd name="T49" fmla="*/ 433 h 479"/>
                <a:gd name="T50" fmla="*/ 78 w 534"/>
                <a:gd name="T51" fmla="*/ 409 h 479"/>
                <a:gd name="T52" fmla="*/ 51 w 534"/>
                <a:gd name="T53" fmla="*/ 380 h 479"/>
                <a:gd name="T54" fmla="*/ 30 w 534"/>
                <a:gd name="T55" fmla="*/ 349 h 479"/>
                <a:gd name="T56" fmla="*/ 13 w 534"/>
                <a:gd name="T57" fmla="*/ 315 h 479"/>
                <a:gd name="T58" fmla="*/ 3 w 534"/>
                <a:gd name="T59" fmla="*/ 278 h 479"/>
                <a:gd name="T60" fmla="*/ 0 w 534"/>
                <a:gd name="T61" fmla="*/ 240 h 479"/>
                <a:gd name="T62" fmla="*/ 3 w 534"/>
                <a:gd name="T63" fmla="*/ 200 h 479"/>
                <a:gd name="T64" fmla="*/ 13 w 534"/>
                <a:gd name="T65" fmla="*/ 164 h 479"/>
                <a:gd name="T66" fmla="*/ 30 w 534"/>
                <a:gd name="T67" fmla="*/ 129 h 479"/>
                <a:gd name="T68" fmla="*/ 51 w 534"/>
                <a:gd name="T69" fmla="*/ 98 h 479"/>
                <a:gd name="T70" fmla="*/ 78 w 534"/>
                <a:gd name="T71" fmla="*/ 71 h 479"/>
                <a:gd name="T72" fmla="*/ 110 w 534"/>
                <a:gd name="T73" fmla="*/ 47 h 479"/>
                <a:gd name="T74" fmla="*/ 144 w 534"/>
                <a:gd name="T75" fmla="*/ 27 h 479"/>
                <a:gd name="T76" fmla="*/ 182 w 534"/>
                <a:gd name="T77" fmla="*/ 12 h 479"/>
                <a:gd name="T78" fmla="*/ 224 w 534"/>
                <a:gd name="T79" fmla="*/ 3 h 479"/>
                <a:gd name="T80" fmla="*/ 267 w 534"/>
                <a:gd name="T81"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79">
                  <a:moveTo>
                    <a:pt x="267" y="0"/>
                  </a:moveTo>
                  <a:lnTo>
                    <a:pt x="310" y="3"/>
                  </a:lnTo>
                  <a:lnTo>
                    <a:pt x="351" y="12"/>
                  </a:lnTo>
                  <a:lnTo>
                    <a:pt x="390" y="27"/>
                  </a:lnTo>
                  <a:lnTo>
                    <a:pt x="424" y="47"/>
                  </a:lnTo>
                  <a:lnTo>
                    <a:pt x="456" y="71"/>
                  </a:lnTo>
                  <a:lnTo>
                    <a:pt x="483" y="98"/>
                  </a:lnTo>
                  <a:lnTo>
                    <a:pt x="504" y="129"/>
                  </a:lnTo>
                  <a:lnTo>
                    <a:pt x="521" y="164"/>
                  </a:lnTo>
                  <a:lnTo>
                    <a:pt x="531" y="200"/>
                  </a:lnTo>
                  <a:lnTo>
                    <a:pt x="534" y="240"/>
                  </a:lnTo>
                  <a:lnTo>
                    <a:pt x="531" y="278"/>
                  </a:lnTo>
                  <a:lnTo>
                    <a:pt x="521" y="315"/>
                  </a:lnTo>
                  <a:lnTo>
                    <a:pt x="504" y="349"/>
                  </a:lnTo>
                  <a:lnTo>
                    <a:pt x="483" y="380"/>
                  </a:lnTo>
                  <a:lnTo>
                    <a:pt x="456" y="409"/>
                  </a:lnTo>
                  <a:lnTo>
                    <a:pt x="424" y="433"/>
                  </a:lnTo>
                  <a:lnTo>
                    <a:pt x="390" y="453"/>
                  </a:lnTo>
                  <a:lnTo>
                    <a:pt x="351" y="467"/>
                  </a:lnTo>
                  <a:lnTo>
                    <a:pt x="310" y="476"/>
                  </a:lnTo>
                  <a:lnTo>
                    <a:pt x="267" y="479"/>
                  </a:lnTo>
                  <a:lnTo>
                    <a:pt x="224" y="476"/>
                  </a:lnTo>
                  <a:lnTo>
                    <a:pt x="182" y="467"/>
                  </a:lnTo>
                  <a:lnTo>
                    <a:pt x="144" y="453"/>
                  </a:lnTo>
                  <a:lnTo>
                    <a:pt x="110" y="433"/>
                  </a:lnTo>
                  <a:lnTo>
                    <a:pt x="78" y="409"/>
                  </a:lnTo>
                  <a:lnTo>
                    <a:pt x="51" y="380"/>
                  </a:lnTo>
                  <a:lnTo>
                    <a:pt x="30" y="349"/>
                  </a:lnTo>
                  <a:lnTo>
                    <a:pt x="13" y="315"/>
                  </a:lnTo>
                  <a:lnTo>
                    <a:pt x="3" y="278"/>
                  </a:lnTo>
                  <a:lnTo>
                    <a:pt x="0" y="240"/>
                  </a:lnTo>
                  <a:lnTo>
                    <a:pt x="3" y="200"/>
                  </a:lnTo>
                  <a:lnTo>
                    <a:pt x="13" y="164"/>
                  </a:lnTo>
                  <a:lnTo>
                    <a:pt x="30" y="129"/>
                  </a:lnTo>
                  <a:lnTo>
                    <a:pt x="51" y="98"/>
                  </a:lnTo>
                  <a:lnTo>
                    <a:pt x="78" y="71"/>
                  </a:lnTo>
                  <a:lnTo>
                    <a:pt x="110" y="47"/>
                  </a:lnTo>
                  <a:lnTo>
                    <a:pt x="144" y="27"/>
                  </a:lnTo>
                  <a:lnTo>
                    <a:pt x="182"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118">
              <a:extLst>
                <a:ext uri="{FF2B5EF4-FFF2-40B4-BE49-F238E27FC236}">
                  <a16:creationId xmlns:a16="http://schemas.microsoft.com/office/drawing/2014/main" id="{B6BF7233-6D79-A2E3-0AB1-8DC09590C622}"/>
                </a:ext>
              </a:extLst>
            </p:cNvPr>
            <p:cNvSpPr>
              <a:spLocks/>
            </p:cNvSpPr>
            <p:nvPr/>
          </p:nvSpPr>
          <p:spPr bwMode="auto">
            <a:xfrm>
              <a:off x="-1077913" y="3119438"/>
              <a:ext cx="106362" cy="109538"/>
            </a:xfrm>
            <a:custGeom>
              <a:avLst/>
              <a:gdLst>
                <a:gd name="T0" fmla="*/ 266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6 w 534"/>
                <a:gd name="T41" fmla="*/ 481 h 481"/>
                <a:gd name="T42" fmla="*/ 224 w 534"/>
                <a:gd name="T43" fmla="*/ 477 h 481"/>
                <a:gd name="T44" fmla="*/ 182 w 534"/>
                <a:gd name="T45" fmla="*/ 468 h 481"/>
                <a:gd name="T46" fmla="*/ 144 w 534"/>
                <a:gd name="T47" fmla="*/ 454 h 481"/>
                <a:gd name="T48" fmla="*/ 109 w 534"/>
                <a:gd name="T49" fmla="*/ 434 h 481"/>
                <a:gd name="T50" fmla="*/ 78 w 534"/>
                <a:gd name="T51" fmla="*/ 411 h 481"/>
                <a:gd name="T52" fmla="*/ 51 w 534"/>
                <a:gd name="T53" fmla="*/ 382 h 481"/>
                <a:gd name="T54" fmla="*/ 30 w 534"/>
                <a:gd name="T55" fmla="*/ 350 h 481"/>
                <a:gd name="T56" fmla="*/ 14 w 534"/>
                <a:gd name="T57" fmla="*/ 316 h 481"/>
                <a:gd name="T58" fmla="*/ 4 w 534"/>
                <a:gd name="T59" fmla="*/ 280 h 481"/>
                <a:gd name="T60" fmla="*/ 0 w 534"/>
                <a:gd name="T61" fmla="*/ 241 h 481"/>
                <a:gd name="T62" fmla="*/ 4 w 534"/>
                <a:gd name="T63" fmla="*/ 202 h 481"/>
                <a:gd name="T64" fmla="*/ 14 w 534"/>
                <a:gd name="T65" fmla="*/ 165 h 481"/>
                <a:gd name="T66" fmla="*/ 30 w 534"/>
                <a:gd name="T67" fmla="*/ 130 h 481"/>
                <a:gd name="T68" fmla="*/ 51 w 534"/>
                <a:gd name="T69" fmla="*/ 99 h 481"/>
                <a:gd name="T70" fmla="*/ 78 w 534"/>
                <a:gd name="T71" fmla="*/ 71 h 481"/>
                <a:gd name="T72" fmla="*/ 109 w 534"/>
                <a:gd name="T73" fmla="*/ 48 h 481"/>
                <a:gd name="T74" fmla="*/ 144 w 534"/>
                <a:gd name="T75" fmla="*/ 28 h 481"/>
                <a:gd name="T76" fmla="*/ 182 w 534"/>
                <a:gd name="T77" fmla="*/ 13 h 481"/>
                <a:gd name="T78" fmla="*/ 224 w 534"/>
                <a:gd name="T79" fmla="*/ 4 h 481"/>
                <a:gd name="T80" fmla="*/ 266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6"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6" y="481"/>
                  </a:lnTo>
                  <a:lnTo>
                    <a:pt x="224" y="477"/>
                  </a:lnTo>
                  <a:lnTo>
                    <a:pt x="182" y="468"/>
                  </a:lnTo>
                  <a:lnTo>
                    <a:pt x="144" y="454"/>
                  </a:lnTo>
                  <a:lnTo>
                    <a:pt x="109" y="434"/>
                  </a:lnTo>
                  <a:lnTo>
                    <a:pt x="78" y="411"/>
                  </a:lnTo>
                  <a:lnTo>
                    <a:pt x="51" y="382"/>
                  </a:lnTo>
                  <a:lnTo>
                    <a:pt x="30" y="350"/>
                  </a:lnTo>
                  <a:lnTo>
                    <a:pt x="14" y="316"/>
                  </a:lnTo>
                  <a:lnTo>
                    <a:pt x="4" y="280"/>
                  </a:lnTo>
                  <a:lnTo>
                    <a:pt x="0" y="241"/>
                  </a:lnTo>
                  <a:lnTo>
                    <a:pt x="4" y="202"/>
                  </a:lnTo>
                  <a:lnTo>
                    <a:pt x="14" y="165"/>
                  </a:lnTo>
                  <a:lnTo>
                    <a:pt x="30" y="130"/>
                  </a:lnTo>
                  <a:lnTo>
                    <a:pt x="51" y="99"/>
                  </a:lnTo>
                  <a:lnTo>
                    <a:pt x="78" y="71"/>
                  </a:lnTo>
                  <a:lnTo>
                    <a:pt x="109" y="48"/>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119">
              <a:extLst>
                <a:ext uri="{FF2B5EF4-FFF2-40B4-BE49-F238E27FC236}">
                  <a16:creationId xmlns:a16="http://schemas.microsoft.com/office/drawing/2014/main" id="{E33A8667-240C-7A00-742B-F791D0E11854}"/>
                </a:ext>
              </a:extLst>
            </p:cNvPr>
            <p:cNvSpPr>
              <a:spLocks/>
            </p:cNvSpPr>
            <p:nvPr/>
          </p:nvSpPr>
          <p:spPr bwMode="auto">
            <a:xfrm>
              <a:off x="-668338" y="3119438"/>
              <a:ext cx="104775" cy="109538"/>
            </a:xfrm>
            <a:custGeom>
              <a:avLst/>
              <a:gdLst>
                <a:gd name="T0" fmla="*/ 267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7 w 534"/>
                <a:gd name="T41" fmla="*/ 481 h 481"/>
                <a:gd name="T42" fmla="*/ 224 w 534"/>
                <a:gd name="T43" fmla="*/ 477 h 481"/>
                <a:gd name="T44" fmla="*/ 182 w 534"/>
                <a:gd name="T45" fmla="*/ 468 h 481"/>
                <a:gd name="T46" fmla="*/ 144 w 534"/>
                <a:gd name="T47" fmla="*/ 454 h 481"/>
                <a:gd name="T48" fmla="*/ 110 w 534"/>
                <a:gd name="T49" fmla="*/ 434 h 481"/>
                <a:gd name="T50" fmla="*/ 78 w 534"/>
                <a:gd name="T51" fmla="*/ 411 h 481"/>
                <a:gd name="T52" fmla="*/ 51 w 534"/>
                <a:gd name="T53" fmla="*/ 382 h 481"/>
                <a:gd name="T54" fmla="*/ 30 w 534"/>
                <a:gd name="T55" fmla="*/ 350 h 481"/>
                <a:gd name="T56" fmla="*/ 13 w 534"/>
                <a:gd name="T57" fmla="*/ 316 h 481"/>
                <a:gd name="T58" fmla="*/ 3 w 534"/>
                <a:gd name="T59" fmla="*/ 280 h 481"/>
                <a:gd name="T60" fmla="*/ 0 w 534"/>
                <a:gd name="T61" fmla="*/ 241 h 481"/>
                <a:gd name="T62" fmla="*/ 3 w 534"/>
                <a:gd name="T63" fmla="*/ 202 h 481"/>
                <a:gd name="T64" fmla="*/ 13 w 534"/>
                <a:gd name="T65" fmla="*/ 165 h 481"/>
                <a:gd name="T66" fmla="*/ 30 w 534"/>
                <a:gd name="T67" fmla="*/ 130 h 481"/>
                <a:gd name="T68" fmla="*/ 51 w 534"/>
                <a:gd name="T69" fmla="*/ 99 h 481"/>
                <a:gd name="T70" fmla="*/ 78 w 534"/>
                <a:gd name="T71" fmla="*/ 71 h 481"/>
                <a:gd name="T72" fmla="*/ 110 w 534"/>
                <a:gd name="T73" fmla="*/ 48 h 481"/>
                <a:gd name="T74" fmla="*/ 144 w 534"/>
                <a:gd name="T75" fmla="*/ 28 h 481"/>
                <a:gd name="T76" fmla="*/ 182 w 534"/>
                <a:gd name="T77" fmla="*/ 13 h 481"/>
                <a:gd name="T78" fmla="*/ 224 w 534"/>
                <a:gd name="T79" fmla="*/ 4 h 481"/>
                <a:gd name="T80" fmla="*/ 267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7"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7" y="481"/>
                  </a:lnTo>
                  <a:lnTo>
                    <a:pt x="224" y="477"/>
                  </a:lnTo>
                  <a:lnTo>
                    <a:pt x="182" y="468"/>
                  </a:lnTo>
                  <a:lnTo>
                    <a:pt x="144" y="454"/>
                  </a:lnTo>
                  <a:lnTo>
                    <a:pt x="110" y="434"/>
                  </a:lnTo>
                  <a:lnTo>
                    <a:pt x="78" y="411"/>
                  </a:lnTo>
                  <a:lnTo>
                    <a:pt x="51" y="382"/>
                  </a:lnTo>
                  <a:lnTo>
                    <a:pt x="30" y="350"/>
                  </a:lnTo>
                  <a:lnTo>
                    <a:pt x="13" y="316"/>
                  </a:lnTo>
                  <a:lnTo>
                    <a:pt x="3" y="280"/>
                  </a:lnTo>
                  <a:lnTo>
                    <a:pt x="0" y="241"/>
                  </a:lnTo>
                  <a:lnTo>
                    <a:pt x="3" y="202"/>
                  </a:lnTo>
                  <a:lnTo>
                    <a:pt x="13" y="165"/>
                  </a:lnTo>
                  <a:lnTo>
                    <a:pt x="30" y="130"/>
                  </a:lnTo>
                  <a:lnTo>
                    <a:pt x="51" y="99"/>
                  </a:lnTo>
                  <a:lnTo>
                    <a:pt x="78" y="71"/>
                  </a:lnTo>
                  <a:lnTo>
                    <a:pt x="110" y="48"/>
                  </a:lnTo>
                  <a:lnTo>
                    <a:pt x="144" y="28"/>
                  </a:lnTo>
                  <a:lnTo>
                    <a:pt x="182" y="13"/>
                  </a:lnTo>
                  <a:lnTo>
                    <a:pt x="224" y="4"/>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120">
              <a:extLst>
                <a:ext uri="{FF2B5EF4-FFF2-40B4-BE49-F238E27FC236}">
                  <a16:creationId xmlns:a16="http://schemas.microsoft.com/office/drawing/2014/main" id="{C6D75E38-150B-AC89-3FB9-E57BBEA21F56}"/>
                </a:ext>
              </a:extLst>
            </p:cNvPr>
            <p:cNvSpPr>
              <a:spLocks/>
            </p:cNvSpPr>
            <p:nvPr/>
          </p:nvSpPr>
          <p:spPr bwMode="auto">
            <a:xfrm>
              <a:off x="-1077913" y="2700338"/>
              <a:ext cx="106362" cy="109538"/>
            </a:xfrm>
            <a:custGeom>
              <a:avLst/>
              <a:gdLst>
                <a:gd name="T0" fmla="*/ 266 w 534"/>
                <a:gd name="T1" fmla="*/ 0 h 480"/>
                <a:gd name="T2" fmla="*/ 310 w 534"/>
                <a:gd name="T3" fmla="*/ 3 h 480"/>
                <a:gd name="T4" fmla="*/ 351 w 534"/>
                <a:gd name="T5" fmla="*/ 12 h 480"/>
                <a:gd name="T6" fmla="*/ 390 w 534"/>
                <a:gd name="T7" fmla="*/ 28 h 480"/>
                <a:gd name="T8" fmla="*/ 424 w 534"/>
                <a:gd name="T9" fmla="*/ 47 h 480"/>
                <a:gd name="T10" fmla="*/ 456 w 534"/>
                <a:gd name="T11" fmla="*/ 71 h 480"/>
                <a:gd name="T12" fmla="*/ 483 w 534"/>
                <a:gd name="T13" fmla="*/ 99 h 480"/>
                <a:gd name="T14" fmla="*/ 504 w 534"/>
                <a:gd name="T15" fmla="*/ 130 h 480"/>
                <a:gd name="T16" fmla="*/ 521 w 534"/>
                <a:gd name="T17" fmla="*/ 165 h 480"/>
                <a:gd name="T18" fmla="*/ 531 w 534"/>
                <a:gd name="T19" fmla="*/ 201 h 480"/>
                <a:gd name="T20" fmla="*/ 534 w 534"/>
                <a:gd name="T21" fmla="*/ 241 h 480"/>
                <a:gd name="T22" fmla="*/ 531 w 534"/>
                <a:gd name="T23" fmla="*/ 280 h 480"/>
                <a:gd name="T24" fmla="*/ 521 w 534"/>
                <a:gd name="T25" fmla="*/ 316 h 480"/>
                <a:gd name="T26" fmla="*/ 504 w 534"/>
                <a:gd name="T27" fmla="*/ 351 h 480"/>
                <a:gd name="T28" fmla="*/ 483 w 534"/>
                <a:gd name="T29" fmla="*/ 382 h 480"/>
                <a:gd name="T30" fmla="*/ 456 w 534"/>
                <a:gd name="T31" fmla="*/ 411 h 480"/>
                <a:gd name="T32" fmla="*/ 424 w 534"/>
                <a:gd name="T33" fmla="*/ 434 h 480"/>
                <a:gd name="T34" fmla="*/ 390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29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29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2 h 480"/>
                <a:gd name="T78" fmla="*/ 224 w 534"/>
                <a:gd name="T79" fmla="*/ 3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3"/>
                  </a:lnTo>
                  <a:lnTo>
                    <a:pt x="351" y="12"/>
                  </a:lnTo>
                  <a:lnTo>
                    <a:pt x="390" y="28"/>
                  </a:lnTo>
                  <a:lnTo>
                    <a:pt x="424" y="47"/>
                  </a:lnTo>
                  <a:lnTo>
                    <a:pt x="456" y="71"/>
                  </a:lnTo>
                  <a:lnTo>
                    <a:pt x="483" y="99"/>
                  </a:lnTo>
                  <a:lnTo>
                    <a:pt x="504" y="130"/>
                  </a:lnTo>
                  <a:lnTo>
                    <a:pt x="521" y="165"/>
                  </a:lnTo>
                  <a:lnTo>
                    <a:pt x="531" y="201"/>
                  </a:lnTo>
                  <a:lnTo>
                    <a:pt x="534" y="241"/>
                  </a:lnTo>
                  <a:lnTo>
                    <a:pt x="531" y="280"/>
                  </a:lnTo>
                  <a:lnTo>
                    <a:pt x="521" y="316"/>
                  </a:lnTo>
                  <a:lnTo>
                    <a:pt x="504" y="351"/>
                  </a:lnTo>
                  <a:lnTo>
                    <a:pt x="483" y="382"/>
                  </a:lnTo>
                  <a:lnTo>
                    <a:pt x="456" y="411"/>
                  </a:lnTo>
                  <a:lnTo>
                    <a:pt x="424" y="434"/>
                  </a:lnTo>
                  <a:lnTo>
                    <a:pt x="390" y="454"/>
                  </a:lnTo>
                  <a:lnTo>
                    <a:pt x="351" y="468"/>
                  </a:lnTo>
                  <a:lnTo>
                    <a:pt x="310" y="477"/>
                  </a:lnTo>
                  <a:lnTo>
                    <a:pt x="266" y="480"/>
                  </a:lnTo>
                  <a:lnTo>
                    <a:pt x="224" y="477"/>
                  </a:lnTo>
                  <a:lnTo>
                    <a:pt x="182" y="468"/>
                  </a:lnTo>
                  <a:lnTo>
                    <a:pt x="144" y="454"/>
                  </a:lnTo>
                  <a:lnTo>
                    <a:pt x="109" y="434"/>
                  </a:lnTo>
                  <a:lnTo>
                    <a:pt x="78" y="411"/>
                  </a:lnTo>
                  <a:lnTo>
                    <a:pt x="51" y="382"/>
                  </a:lnTo>
                  <a:lnTo>
                    <a:pt x="29" y="351"/>
                  </a:lnTo>
                  <a:lnTo>
                    <a:pt x="13" y="316"/>
                  </a:lnTo>
                  <a:lnTo>
                    <a:pt x="3" y="280"/>
                  </a:lnTo>
                  <a:lnTo>
                    <a:pt x="0" y="241"/>
                  </a:lnTo>
                  <a:lnTo>
                    <a:pt x="3" y="201"/>
                  </a:lnTo>
                  <a:lnTo>
                    <a:pt x="13" y="165"/>
                  </a:lnTo>
                  <a:lnTo>
                    <a:pt x="29" y="130"/>
                  </a:lnTo>
                  <a:lnTo>
                    <a:pt x="51" y="99"/>
                  </a:lnTo>
                  <a:lnTo>
                    <a:pt x="78" y="71"/>
                  </a:lnTo>
                  <a:lnTo>
                    <a:pt x="109" y="47"/>
                  </a:lnTo>
                  <a:lnTo>
                    <a:pt x="144" y="28"/>
                  </a:lnTo>
                  <a:lnTo>
                    <a:pt x="182" y="12"/>
                  </a:lnTo>
                  <a:lnTo>
                    <a:pt x="224" y="3"/>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Freeform 102">
            <a:extLst>
              <a:ext uri="{FF2B5EF4-FFF2-40B4-BE49-F238E27FC236}">
                <a16:creationId xmlns:a16="http://schemas.microsoft.com/office/drawing/2014/main" id="{48D5CF13-E924-FA10-A7C2-CC86ECBD599D}"/>
              </a:ext>
            </a:extLst>
          </p:cNvPr>
          <p:cNvSpPr>
            <a:spLocks noEditPoints="1"/>
          </p:cNvSpPr>
          <p:nvPr/>
        </p:nvSpPr>
        <p:spPr bwMode="auto">
          <a:xfrm>
            <a:off x="7067691" y="4154357"/>
            <a:ext cx="493383" cy="554960"/>
          </a:xfrm>
          <a:custGeom>
            <a:avLst/>
            <a:gdLst>
              <a:gd name="T0" fmla="*/ 2363 w 3010"/>
              <a:gd name="T1" fmla="*/ 2515 h 3384"/>
              <a:gd name="T2" fmla="*/ 2175 w 3010"/>
              <a:gd name="T3" fmla="*/ 2631 h 3384"/>
              <a:gd name="T4" fmla="*/ 2182 w 3010"/>
              <a:gd name="T5" fmla="*/ 2426 h 3384"/>
              <a:gd name="T6" fmla="*/ 234 w 3010"/>
              <a:gd name="T7" fmla="*/ 2589 h 3384"/>
              <a:gd name="T8" fmla="*/ 25 w 3010"/>
              <a:gd name="T9" fmla="*/ 2544 h 3384"/>
              <a:gd name="T10" fmla="*/ 224 w 3010"/>
              <a:gd name="T11" fmla="*/ 2426 h 3384"/>
              <a:gd name="T12" fmla="*/ 2005 w 3010"/>
              <a:gd name="T13" fmla="*/ 2408 h 3384"/>
              <a:gd name="T14" fmla="*/ 2101 w 3010"/>
              <a:gd name="T15" fmla="*/ 3201 h 3384"/>
              <a:gd name="T16" fmla="*/ 1686 w 3010"/>
              <a:gd name="T17" fmla="*/ 2329 h 3384"/>
              <a:gd name="T18" fmla="*/ 721 w 3010"/>
              <a:gd name="T19" fmla="*/ 2330 h 3384"/>
              <a:gd name="T20" fmla="*/ 306 w 3010"/>
              <a:gd name="T21" fmla="*/ 3201 h 3384"/>
              <a:gd name="T22" fmla="*/ 401 w 3010"/>
              <a:gd name="T23" fmla="*/ 2408 h 3384"/>
              <a:gd name="T24" fmla="*/ 1203 w 3010"/>
              <a:gd name="T25" fmla="*/ 2109 h 3384"/>
              <a:gd name="T26" fmla="*/ 1535 w 3010"/>
              <a:gd name="T27" fmla="*/ 2244 h 3384"/>
              <a:gd name="T28" fmla="*/ 1674 w 3010"/>
              <a:gd name="T29" fmla="*/ 2569 h 3384"/>
              <a:gd name="T30" fmla="*/ 781 w 3010"/>
              <a:gd name="T31" fmla="*/ 2367 h 3384"/>
              <a:gd name="T32" fmla="*/ 1045 w 3010"/>
              <a:gd name="T33" fmla="*/ 2136 h 3384"/>
              <a:gd name="T34" fmla="*/ 2258 w 3010"/>
              <a:gd name="T35" fmla="*/ 2107 h 3384"/>
              <a:gd name="T36" fmla="*/ 2307 w 3010"/>
              <a:gd name="T37" fmla="*/ 2269 h 3384"/>
              <a:gd name="T38" fmla="*/ 2155 w 3010"/>
              <a:gd name="T39" fmla="*/ 2348 h 3384"/>
              <a:gd name="T40" fmla="*/ 2045 w 3010"/>
              <a:gd name="T41" fmla="*/ 2217 h 3384"/>
              <a:gd name="T42" fmla="*/ 2155 w 3010"/>
              <a:gd name="T43" fmla="*/ 2087 h 3384"/>
              <a:gd name="T44" fmla="*/ 337 w 3010"/>
              <a:gd name="T45" fmla="*/ 2143 h 3384"/>
              <a:gd name="T46" fmla="*/ 320 w 3010"/>
              <a:gd name="T47" fmla="*/ 2311 h 3384"/>
              <a:gd name="T48" fmla="*/ 149 w 3010"/>
              <a:gd name="T49" fmla="*/ 2328 h 3384"/>
              <a:gd name="T50" fmla="*/ 100 w 3010"/>
              <a:gd name="T51" fmla="*/ 2166 h 3384"/>
              <a:gd name="T52" fmla="*/ 1776 w 3010"/>
              <a:gd name="T53" fmla="*/ 1842 h 3384"/>
              <a:gd name="T54" fmla="*/ 1967 w 3010"/>
              <a:gd name="T55" fmla="*/ 1971 h 3384"/>
              <a:gd name="T56" fmla="*/ 1907 w 3010"/>
              <a:gd name="T57" fmla="*/ 2191 h 3384"/>
              <a:gd name="T58" fmla="*/ 1675 w 3010"/>
              <a:gd name="T59" fmla="*/ 2211 h 3384"/>
              <a:gd name="T60" fmla="*/ 1577 w 3010"/>
              <a:gd name="T61" fmla="*/ 2005 h 3384"/>
              <a:gd name="T62" fmla="*/ 1741 w 3010"/>
              <a:gd name="T63" fmla="*/ 1845 h 3384"/>
              <a:gd name="T64" fmla="*/ 785 w 3010"/>
              <a:gd name="T65" fmla="*/ 1912 h 3384"/>
              <a:gd name="T66" fmla="*/ 805 w 3010"/>
              <a:gd name="T67" fmla="*/ 2140 h 3384"/>
              <a:gd name="T68" fmla="*/ 593 w 3010"/>
              <a:gd name="T69" fmla="*/ 2235 h 3384"/>
              <a:gd name="T70" fmla="*/ 430 w 3010"/>
              <a:gd name="T71" fmla="*/ 2076 h 3384"/>
              <a:gd name="T72" fmla="*/ 528 w 3010"/>
              <a:gd name="T73" fmla="*/ 1869 h 3384"/>
              <a:gd name="T74" fmla="*/ 1329 w 3010"/>
              <a:gd name="T75" fmla="*/ 1474 h 3384"/>
              <a:gd name="T76" fmla="*/ 1499 w 3010"/>
              <a:gd name="T77" fmla="*/ 1696 h 3384"/>
              <a:gd name="T78" fmla="*/ 1400 w 3010"/>
              <a:gd name="T79" fmla="*/ 1960 h 3384"/>
              <a:gd name="T80" fmla="*/ 1116 w 3010"/>
              <a:gd name="T81" fmla="*/ 2020 h 3384"/>
              <a:gd name="T82" fmla="*/ 916 w 3010"/>
              <a:gd name="T83" fmla="*/ 1823 h 3384"/>
              <a:gd name="T84" fmla="*/ 977 w 3010"/>
              <a:gd name="T85" fmla="*/ 1547 h 3384"/>
              <a:gd name="T86" fmla="*/ 1484 w 3010"/>
              <a:gd name="T87" fmla="*/ 120 h 3384"/>
              <a:gd name="T88" fmla="*/ 1288 w 3010"/>
              <a:gd name="T89" fmla="*/ 236 h 3384"/>
              <a:gd name="T90" fmla="*/ 1288 w 3010"/>
              <a:gd name="T91" fmla="*/ 980 h 3384"/>
              <a:gd name="T92" fmla="*/ 1484 w 3010"/>
              <a:gd name="T93" fmla="*/ 1097 h 3384"/>
              <a:gd name="T94" fmla="*/ 2769 w 3010"/>
              <a:gd name="T95" fmla="*/ 1073 h 3384"/>
              <a:gd name="T96" fmla="*/ 2888 w 3010"/>
              <a:gd name="T97" fmla="*/ 882 h 3384"/>
              <a:gd name="T98" fmla="*/ 2797 w 3010"/>
              <a:gd name="T99" fmla="*/ 161 h 3384"/>
              <a:gd name="T100" fmla="*/ 2668 w 3010"/>
              <a:gd name="T101" fmla="*/ 0 h 3384"/>
              <a:gd name="T102" fmla="*/ 2939 w 3010"/>
              <a:gd name="T103" fmla="*/ 130 h 3384"/>
              <a:gd name="T104" fmla="*/ 3007 w 3010"/>
              <a:gd name="T105" fmla="*/ 928 h 3384"/>
              <a:gd name="T106" fmla="*/ 2840 w 3010"/>
              <a:gd name="T107" fmla="*/ 1170 h 3384"/>
              <a:gd name="T108" fmla="*/ 1604 w 3010"/>
              <a:gd name="T109" fmla="*/ 1216 h 3384"/>
              <a:gd name="T110" fmla="*/ 1242 w 3010"/>
              <a:gd name="T111" fmla="*/ 1118 h 3384"/>
              <a:gd name="T112" fmla="*/ 1143 w 3010"/>
              <a:gd name="T113" fmla="*/ 334 h 3384"/>
              <a:gd name="T114" fmla="*/ 1275 w 3010"/>
              <a:gd name="T115" fmla="*/ 70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10" h="3384">
                <a:moveTo>
                  <a:pt x="2182" y="2426"/>
                </a:moveTo>
                <a:lnTo>
                  <a:pt x="2218" y="2428"/>
                </a:lnTo>
                <a:lnTo>
                  <a:pt x="2253" y="2438"/>
                </a:lnTo>
                <a:lnTo>
                  <a:pt x="2285" y="2451"/>
                </a:lnTo>
                <a:lnTo>
                  <a:pt x="2315" y="2468"/>
                </a:lnTo>
                <a:lnTo>
                  <a:pt x="2340" y="2490"/>
                </a:lnTo>
                <a:lnTo>
                  <a:pt x="2363" y="2515"/>
                </a:lnTo>
                <a:lnTo>
                  <a:pt x="2381" y="2544"/>
                </a:lnTo>
                <a:lnTo>
                  <a:pt x="2394" y="2576"/>
                </a:lnTo>
                <a:lnTo>
                  <a:pt x="2403" y="2610"/>
                </a:lnTo>
                <a:lnTo>
                  <a:pt x="2406" y="2645"/>
                </a:lnTo>
                <a:lnTo>
                  <a:pt x="2406" y="3047"/>
                </a:lnTo>
                <a:lnTo>
                  <a:pt x="2175" y="3047"/>
                </a:lnTo>
                <a:lnTo>
                  <a:pt x="2175" y="2631"/>
                </a:lnTo>
                <a:lnTo>
                  <a:pt x="2172" y="2589"/>
                </a:lnTo>
                <a:lnTo>
                  <a:pt x="2165" y="2548"/>
                </a:lnTo>
                <a:lnTo>
                  <a:pt x="2153" y="2509"/>
                </a:lnTo>
                <a:lnTo>
                  <a:pt x="2137" y="2471"/>
                </a:lnTo>
                <a:lnTo>
                  <a:pt x="2118" y="2435"/>
                </a:lnTo>
                <a:lnTo>
                  <a:pt x="2150" y="2428"/>
                </a:lnTo>
                <a:lnTo>
                  <a:pt x="2182" y="2426"/>
                </a:lnTo>
                <a:close/>
                <a:moveTo>
                  <a:pt x="224" y="2426"/>
                </a:moveTo>
                <a:lnTo>
                  <a:pt x="257" y="2428"/>
                </a:lnTo>
                <a:lnTo>
                  <a:pt x="287" y="2435"/>
                </a:lnTo>
                <a:lnTo>
                  <a:pt x="269" y="2471"/>
                </a:lnTo>
                <a:lnTo>
                  <a:pt x="253" y="2509"/>
                </a:lnTo>
                <a:lnTo>
                  <a:pt x="241" y="2548"/>
                </a:lnTo>
                <a:lnTo>
                  <a:pt x="234" y="2589"/>
                </a:lnTo>
                <a:lnTo>
                  <a:pt x="232" y="2631"/>
                </a:lnTo>
                <a:lnTo>
                  <a:pt x="232" y="3047"/>
                </a:lnTo>
                <a:lnTo>
                  <a:pt x="0" y="3047"/>
                </a:lnTo>
                <a:lnTo>
                  <a:pt x="0" y="2645"/>
                </a:lnTo>
                <a:lnTo>
                  <a:pt x="3" y="2610"/>
                </a:lnTo>
                <a:lnTo>
                  <a:pt x="11" y="2576"/>
                </a:lnTo>
                <a:lnTo>
                  <a:pt x="25" y="2544"/>
                </a:lnTo>
                <a:lnTo>
                  <a:pt x="44" y="2515"/>
                </a:lnTo>
                <a:lnTo>
                  <a:pt x="66" y="2490"/>
                </a:lnTo>
                <a:lnTo>
                  <a:pt x="92" y="2468"/>
                </a:lnTo>
                <a:lnTo>
                  <a:pt x="122" y="2450"/>
                </a:lnTo>
                <a:lnTo>
                  <a:pt x="154" y="2436"/>
                </a:lnTo>
                <a:lnTo>
                  <a:pt x="189" y="2428"/>
                </a:lnTo>
                <a:lnTo>
                  <a:pt x="224" y="2426"/>
                </a:lnTo>
                <a:close/>
                <a:moveTo>
                  <a:pt x="1776" y="2314"/>
                </a:moveTo>
                <a:lnTo>
                  <a:pt x="1820" y="2318"/>
                </a:lnTo>
                <a:lnTo>
                  <a:pt x="1862" y="2326"/>
                </a:lnTo>
                <a:lnTo>
                  <a:pt x="1902" y="2339"/>
                </a:lnTo>
                <a:lnTo>
                  <a:pt x="1940" y="2358"/>
                </a:lnTo>
                <a:lnTo>
                  <a:pt x="1975" y="2380"/>
                </a:lnTo>
                <a:lnTo>
                  <a:pt x="2005" y="2408"/>
                </a:lnTo>
                <a:lnTo>
                  <a:pt x="2032" y="2438"/>
                </a:lnTo>
                <a:lnTo>
                  <a:pt x="2055" y="2471"/>
                </a:lnTo>
                <a:lnTo>
                  <a:pt x="2074" y="2508"/>
                </a:lnTo>
                <a:lnTo>
                  <a:pt x="2089" y="2547"/>
                </a:lnTo>
                <a:lnTo>
                  <a:pt x="2097" y="2588"/>
                </a:lnTo>
                <a:lnTo>
                  <a:pt x="2101" y="2631"/>
                </a:lnTo>
                <a:lnTo>
                  <a:pt x="2101" y="3201"/>
                </a:lnTo>
                <a:lnTo>
                  <a:pt x="1747" y="3201"/>
                </a:lnTo>
                <a:lnTo>
                  <a:pt x="1747" y="2569"/>
                </a:lnTo>
                <a:lnTo>
                  <a:pt x="1744" y="2517"/>
                </a:lnTo>
                <a:lnTo>
                  <a:pt x="1735" y="2467"/>
                </a:lnTo>
                <a:lnTo>
                  <a:pt x="1723" y="2420"/>
                </a:lnTo>
                <a:lnTo>
                  <a:pt x="1706" y="2373"/>
                </a:lnTo>
                <a:lnTo>
                  <a:pt x="1686" y="2329"/>
                </a:lnTo>
                <a:lnTo>
                  <a:pt x="1714" y="2322"/>
                </a:lnTo>
                <a:lnTo>
                  <a:pt x="1745" y="2317"/>
                </a:lnTo>
                <a:lnTo>
                  <a:pt x="1776" y="2314"/>
                </a:lnTo>
                <a:close/>
                <a:moveTo>
                  <a:pt x="630" y="2314"/>
                </a:moveTo>
                <a:lnTo>
                  <a:pt x="661" y="2317"/>
                </a:lnTo>
                <a:lnTo>
                  <a:pt x="691" y="2322"/>
                </a:lnTo>
                <a:lnTo>
                  <a:pt x="721" y="2330"/>
                </a:lnTo>
                <a:lnTo>
                  <a:pt x="700" y="2374"/>
                </a:lnTo>
                <a:lnTo>
                  <a:pt x="682" y="2420"/>
                </a:lnTo>
                <a:lnTo>
                  <a:pt x="669" y="2468"/>
                </a:lnTo>
                <a:lnTo>
                  <a:pt x="661" y="2517"/>
                </a:lnTo>
                <a:lnTo>
                  <a:pt x="659" y="2569"/>
                </a:lnTo>
                <a:lnTo>
                  <a:pt x="659" y="3201"/>
                </a:lnTo>
                <a:lnTo>
                  <a:pt x="306" y="3201"/>
                </a:lnTo>
                <a:lnTo>
                  <a:pt x="306" y="2631"/>
                </a:lnTo>
                <a:lnTo>
                  <a:pt x="309" y="2588"/>
                </a:lnTo>
                <a:lnTo>
                  <a:pt x="318" y="2547"/>
                </a:lnTo>
                <a:lnTo>
                  <a:pt x="332" y="2508"/>
                </a:lnTo>
                <a:lnTo>
                  <a:pt x="350" y="2471"/>
                </a:lnTo>
                <a:lnTo>
                  <a:pt x="373" y="2438"/>
                </a:lnTo>
                <a:lnTo>
                  <a:pt x="401" y="2408"/>
                </a:lnTo>
                <a:lnTo>
                  <a:pt x="431" y="2380"/>
                </a:lnTo>
                <a:lnTo>
                  <a:pt x="466" y="2358"/>
                </a:lnTo>
                <a:lnTo>
                  <a:pt x="504" y="2339"/>
                </a:lnTo>
                <a:lnTo>
                  <a:pt x="543" y="2326"/>
                </a:lnTo>
                <a:lnTo>
                  <a:pt x="585" y="2318"/>
                </a:lnTo>
                <a:lnTo>
                  <a:pt x="630" y="2314"/>
                </a:lnTo>
                <a:close/>
                <a:moveTo>
                  <a:pt x="1203" y="2109"/>
                </a:moveTo>
                <a:lnTo>
                  <a:pt x="1258" y="2112"/>
                </a:lnTo>
                <a:lnTo>
                  <a:pt x="1310" y="2122"/>
                </a:lnTo>
                <a:lnTo>
                  <a:pt x="1362" y="2136"/>
                </a:lnTo>
                <a:lnTo>
                  <a:pt x="1410" y="2157"/>
                </a:lnTo>
                <a:lnTo>
                  <a:pt x="1455" y="2181"/>
                </a:lnTo>
                <a:lnTo>
                  <a:pt x="1497" y="2211"/>
                </a:lnTo>
                <a:lnTo>
                  <a:pt x="1535" y="2244"/>
                </a:lnTo>
                <a:lnTo>
                  <a:pt x="1570" y="2282"/>
                </a:lnTo>
                <a:lnTo>
                  <a:pt x="1600" y="2323"/>
                </a:lnTo>
                <a:lnTo>
                  <a:pt x="1625" y="2367"/>
                </a:lnTo>
                <a:lnTo>
                  <a:pt x="1646" y="2414"/>
                </a:lnTo>
                <a:lnTo>
                  <a:pt x="1661" y="2463"/>
                </a:lnTo>
                <a:lnTo>
                  <a:pt x="1670" y="2515"/>
                </a:lnTo>
                <a:lnTo>
                  <a:pt x="1674" y="2569"/>
                </a:lnTo>
                <a:lnTo>
                  <a:pt x="1674" y="3384"/>
                </a:lnTo>
                <a:lnTo>
                  <a:pt x="733" y="3384"/>
                </a:lnTo>
                <a:lnTo>
                  <a:pt x="733" y="2569"/>
                </a:lnTo>
                <a:lnTo>
                  <a:pt x="737" y="2515"/>
                </a:lnTo>
                <a:lnTo>
                  <a:pt x="746" y="2463"/>
                </a:lnTo>
                <a:lnTo>
                  <a:pt x="761" y="2414"/>
                </a:lnTo>
                <a:lnTo>
                  <a:pt x="781" y="2367"/>
                </a:lnTo>
                <a:lnTo>
                  <a:pt x="807" y="2323"/>
                </a:lnTo>
                <a:lnTo>
                  <a:pt x="836" y="2282"/>
                </a:lnTo>
                <a:lnTo>
                  <a:pt x="871" y="2244"/>
                </a:lnTo>
                <a:lnTo>
                  <a:pt x="910" y="2211"/>
                </a:lnTo>
                <a:lnTo>
                  <a:pt x="952" y="2181"/>
                </a:lnTo>
                <a:lnTo>
                  <a:pt x="997" y="2157"/>
                </a:lnTo>
                <a:lnTo>
                  <a:pt x="1045" y="2136"/>
                </a:lnTo>
                <a:lnTo>
                  <a:pt x="1095" y="2122"/>
                </a:lnTo>
                <a:lnTo>
                  <a:pt x="1149" y="2112"/>
                </a:lnTo>
                <a:lnTo>
                  <a:pt x="1203" y="2109"/>
                </a:lnTo>
                <a:close/>
                <a:moveTo>
                  <a:pt x="2182" y="2085"/>
                </a:moveTo>
                <a:lnTo>
                  <a:pt x="2210" y="2087"/>
                </a:lnTo>
                <a:lnTo>
                  <a:pt x="2235" y="2095"/>
                </a:lnTo>
                <a:lnTo>
                  <a:pt x="2258" y="2107"/>
                </a:lnTo>
                <a:lnTo>
                  <a:pt x="2278" y="2124"/>
                </a:lnTo>
                <a:lnTo>
                  <a:pt x="2295" y="2143"/>
                </a:lnTo>
                <a:lnTo>
                  <a:pt x="2307" y="2166"/>
                </a:lnTo>
                <a:lnTo>
                  <a:pt x="2315" y="2190"/>
                </a:lnTo>
                <a:lnTo>
                  <a:pt x="2318" y="2217"/>
                </a:lnTo>
                <a:lnTo>
                  <a:pt x="2315" y="2244"/>
                </a:lnTo>
                <a:lnTo>
                  <a:pt x="2307" y="2269"/>
                </a:lnTo>
                <a:lnTo>
                  <a:pt x="2295" y="2292"/>
                </a:lnTo>
                <a:lnTo>
                  <a:pt x="2278" y="2311"/>
                </a:lnTo>
                <a:lnTo>
                  <a:pt x="2258" y="2328"/>
                </a:lnTo>
                <a:lnTo>
                  <a:pt x="2235" y="2340"/>
                </a:lnTo>
                <a:lnTo>
                  <a:pt x="2210" y="2348"/>
                </a:lnTo>
                <a:lnTo>
                  <a:pt x="2182" y="2350"/>
                </a:lnTo>
                <a:lnTo>
                  <a:pt x="2155" y="2348"/>
                </a:lnTo>
                <a:lnTo>
                  <a:pt x="2129" y="2340"/>
                </a:lnTo>
                <a:lnTo>
                  <a:pt x="2106" y="2328"/>
                </a:lnTo>
                <a:lnTo>
                  <a:pt x="2086" y="2311"/>
                </a:lnTo>
                <a:lnTo>
                  <a:pt x="2069" y="2292"/>
                </a:lnTo>
                <a:lnTo>
                  <a:pt x="2056" y="2269"/>
                </a:lnTo>
                <a:lnTo>
                  <a:pt x="2048" y="2244"/>
                </a:lnTo>
                <a:lnTo>
                  <a:pt x="2045" y="2217"/>
                </a:lnTo>
                <a:lnTo>
                  <a:pt x="2048" y="2190"/>
                </a:lnTo>
                <a:lnTo>
                  <a:pt x="2056" y="2166"/>
                </a:lnTo>
                <a:lnTo>
                  <a:pt x="2069" y="2143"/>
                </a:lnTo>
                <a:lnTo>
                  <a:pt x="2086" y="2124"/>
                </a:lnTo>
                <a:lnTo>
                  <a:pt x="2106" y="2107"/>
                </a:lnTo>
                <a:lnTo>
                  <a:pt x="2129" y="2095"/>
                </a:lnTo>
                <a:lnTo>
                  <a:pt x="2155" y="2087"/>
                </a:lnTo>
                <a:lnTo>
                  <a:pt x="2182" y="2085"/>
                </a:lnTo>
                <a:close/>
                <a:moveTo>
                  <a:pt x="224" y="2085"/>
                </a:moveTo>
                <a:lnTo>
                  <a:pt x="252" y="2087"/>
                </a:lnTo>
                <a:lnTo>
                  <a:pt x="277" y="2095"/>
                </a:lnTo>
                <a:lnTo>
                  <a:pt x="300" y="2107"/>
                </a:lnTo>
                <a:lnTo>
                  <a:pt x="320" y="2124"/>
                </a:lnTo>
                <a:lnTo>
                  <a:pt x="337" y="2143"/>
                </a:lnTo>
                <a:lnTo>
                  <a:pt x="349" y="2166"/>
                </a:lnTo>
                <a:lnTo>
                  <a:pt x="358" y="2190"/>
                </a:lnTo>
                <a:lnTo>
                  <a:pt x="360" y="2217"/>
                </a:lnTo>
                <a:lnTo>
                  <a:pt x="358" y="2244"/>
                </a:lnTo>
                <a:lnTo>
                  <a:pt x="349" y="2269"/>
                </a:lnTo>
                <a:lnTo>
                  <a:pt x="337" y="2292"/>
                </a:lnTo>
                <a:lnTo>
                  <a:pt x="320" y="2311"/>
                </a:lnTo>
                <a:lnTo>
                  <a:pt x="300" y="2328"/>
                </a:lnTo>
                <a:lnTo>
                  <a:pt x="277" y="2340"/>
                </a:lnTo>
                <a:lnTo>
                  <a:pt x="252" y="2348"/>
                </a:lnTo>
                <a:lnTo>
                  <a:pt x="224" y="2350"/>
                </a:lnTo>
                <a:lnTo>
                  <a:pt x="197" y="2348"/>
                </a:lnTo>
                <a:lnTo>
                  <a:pt x="172" y="2340"/>
                </a:lnTo>
                <a:lnTo>
                  <a:pt x="149" y="2328"/>
                </a:lnTo>
                <a:lnTo>
                  <a:pt x="128" y="2311"/>
                </a:lnTo>
                <a:lnTo>
                  <a:pt x="112" y="2292"/>
                </a:lnTo>
                <a:lnTo>
                  <a:pt x="100" y="2269"/>
                </a:lnTo>
                <a:lnTo>
                  <a:pt x="91" y="2244"/>
                </a:lnTo>
                <a:lnTo>
                  <a:pt x="88" y="2217"/>
                </a:lnTo>
                <a:lnTo>
                  <a:pt x="91" y="2190"/>
                </a:lnTo>
                <a:lnTo>
                  <a:pt x="100" y="2166"/>
                </a:lnTo>
                <a:lnTo>
                  <a:pt x="112" y="2143"/>
                </a:lnTo>
                <a:lnTo>
                  <a:pt x="128" y="2124"/>
                </a:lnTo>
                <a:lnTo>
                  <a:pt x="149" y="2107"/>
                </a:lnTo>
                <a:lnTo>
                  <a:pt x="172" y="2095"/>
                </a:lnTo>
                <a:lnTo>
                  <a:pt x="197" y="2087"/>
                </a:lnTo>
                <a:lnTo>
                  <a:pt x="224" y="2085"/>
                </a:lnTo>
                <a:close/>
                <a:moveTo>
                  <a:pt x="1776" y="1842"/>
                </a:moveTo>
                <a:lnTo>
                  <a:pt x="1813" y="1845"/>
                </a:lnTo>
                <a:lnTo>
                  <a:pt x="1848" y="1854"/>
                </a:lnTo>
                <a:lnTo>
                  <a:pt x="1879" y="1869"/>
                </a:lnTo>
                <a:lnTo>
                  <a:pt x="1907" y="1889"/>
                </a:lnTo>
                <a:lnTo>
                  <a:pt x="1932" y="1912"/>
                </a:lnTo>
                <a:lnTo>
                  <a:pt x="1952" y="1940"/>
                </a:lnTo>
                <a:lnTo>
                  <a:pt x="1967" y="1971"/>
                </a:lnTo>
                <a:lnTo>
                  <a:pt x="1977" y="2005"/>
                </a:lnTo>
                <a:lnTo>
                  <a:pt x="1980" y="2040"/>
                </a:lnTo>
                <a:lnTo>
                  <a:pt x="1977" y="2076"/>
                </a:lnTo>
                <a:lnTo>
                  <a:pt x="1967" y="2109"/>
                </a:lnTo>
                <a:lnTo>
                  <a:pt x="1952" y="2140"/>
                </a:lnTo>
                <a:lnTo>
                  <a:pt x="1932" y="2168"/>
                </a:lnTo>
                <a:lnTo>
                  <a:pt x="1907" y="2191"/>
                </a:lnTo>
                <a:lnTo>
                  <a:pt x="1879" y="2211"/>
                </a:lnTo>
                <a:lnTo>
                  <a:pt x="1848" y="2226"/>
                </a:lnTo>
                <a:lnTo>
                  <a:pt x="1813" y="2235"/>
                </a:lnTo>
                <a:lnTo>
                  <a:pt x="1776" y="2239"/>
                </a:lnTo>
                <a:lnTo>
                  <a:pt x="1741" y="2235"/>
                </a:lnTo>
                <a:lnTo>
                  <a:pt x="1706" y="2226"/>
                </a:lnTo>
                <a:lnTo>
                  <a:pt x="1675" y="2211"/>
                </a:lnTo>
                <a:lnTo>
                  <a:pt x="1646" y="2191"/>
                </a:lnTo>
                <a:lnTo>
                  <a:pt x="1622" y="2168"/>
                </a:lnTo>
                <a:lnTo>
                  <a:pt x="1602" y="2140"/>
                </a:lnTo>
                <a:lnTo>
                  <a:pt x="1586" y="2109"/>
                </a:lnTo>
                <a:lnTo>
                  <a:pt x="1577" y="2076"/>
                </a:lnTo>
                <a:lnTo>
                  <a:pt x="1574" y="2040"/>
                </a:lnTo>
                <a:lnTo>
                  <a:pt x="1577" y="2005"/>
                </a:lnTo>
                <a:lnTo>
                  <a:pt x="1586" y="1971"/>
                </a:lnTo>
                <a:lnTo>
                  <a:pt x="1602" y="1940"/>
                </a:lnTo>
                <a:lnTo>
                  <a:pt x="1622" y="1912"/>
                </a:lnTo>
                <a:lnTo>
                  <a:pt x="1646" y="1889"/>
                </a:lnTo>
                <a:lnTo>
                  <a:pt x="1675" y="1869"/>
                </a:lnTo>
                <a:lnTo>
                  <a:pt x="1706" y="1854"/>
                </a:lnTo>
                <a:lnTo>
                  <a:pt x="1741" y="1845"/>
                </a:lnTo>
                <a:lnTo>
                  <a:pt x="1776" y="1842"/>
                </a:lnTo>
                <a:close/>
                <a:moveTo>
                  <a:pt x="630" y="1842"/>
                </a:moveTo>
                <a:lnTo>
                  <a:pt x="666" y="1845"/>
                </a:lnTo>
                <a:lnTo>
                  <a:pt x="700" y="1854"/>
                </a:lnTo>
                <a:lnTo>
                  <a:pt x="731" y="1869"/>
                </a:lnTo>
                <a:lnTo>
                  <a:pt x="760" y="1889"/>
                </a:lnTo>
                <a:lnTo>
                  <a:pt x="785" y="1912"/>
                </a:lnTo>
                <a:lnTo>
                  <a:pt x="805" y="1940"/>
                </a:lnTo>
                <a:lnTo>
                  <a:pt x="819" y="1971"/>
                </a:lnTo>
                <a:lnTo>
                  <a:pt x="829" y="2005"/>
                </a:lnTo>
                <a:lnTo>
                  <a:pt x="832" y="2040"/>
                </a:lnTo>
                <a:lnTo>
                  <a:pt x="829" y="2076"/>
                </a:lnTo>
                <a:lnTo>
                  <a:pt x="819" y="2109"/>
                </a:lnTo>
                <a:lnTo>
                  <a:pt x="805" y="2140"/>
                </a:lnTo>
                <a:lnTo>
                  <a:pt x="785" y="2168"/>
                </a:lnTo>
                <a:lnTo>
                  <a:pt x="760" y="2191"/>
                </a:lnTo>
                <a:lnTo>
                  <a:pt x="731" y="2211"/>
                </a:lnTo>
                <a:lnTo>
                  <a:pt x="700" y="2226"/>
                </a:lnTo>
                <a:lnTo>
                  <a:pt x="666" y="2235"/>
                </a:lnTo>
                <a:lnTo>
                  <a:pt x="630" y="2239"/>
                </a:lnTo>
                <a:lnTo>
                  <a:pt x="593" y="2235"/>
                </a:lnTo>
                <a:lnTo>
                  <a:pt x="559" y="2226"/>
                </a:lnTo>
                <a:lnTo>
                  <a:pt x="528" y="2211"/>
                </a:lnTo>
                <a:lnTo>
                  <a:pt x="499" y="2191"/>
                </a:lnTo>
                <a:lnTo>
                  <a:pt x="474" y="2168"/>
                </a:lnTo>
                <a:lnTo>
                  <a:pt x="454" y="2140"/>
                </a:lnTo>
                <a:lnTo>
                  <a:pt x="440" y="2109"/>
                </a:lnTo>
                <a:lnTo>
                  <a:pt x="430" y="2076"/>
                </a:lnTo>
                <a:lnTo>
                  <a:pt x="427" y="2040"/>
                </a:lnTo>
                <a:lnTo>
                  <a:pt x="430" y="2005"/>
                </a:lnTo>
                <a:lnTo>
                  <a:pt x="440" y="1971"/>
                </a:lnTo>
                <a:lnTo>
                  <a:pt x="454" y="1940"/>
                </a:lnTo>
                <a:lnTo>
                  <a:pt x="474" y="1912"/>
                </a:lnTo>
                <a:lnTo>
                  <a:pt x="499" y="1889"/>
                </a:lnTo>
                <a:lnTo>
                  <a:pt x="528" y="1869"/>
                </a:lnTo>
                <a:lnTo>
                  <a:pt x="559" y="1854"/>
                </a:lnTo>
                <a:lnTo>
                  <a:pt x="593" y="1845"/>
                </a:lnTo>
                <a:lnTo>
                  <a:pt x="630" y="1842"/>
                </a:lnTo>
                <a:close/>
                <a:moveTo>
                  <a:pt x="1203" y="1446"/>
                </a:moveTo>
                <a:lnTo>
                  <a:pt x="1248" y="1450"/>
                </a:lnTo>
                <a:lnTo>
                  <a:pt x="1289" y="1459"/>
                </a:lnTo>
                <a:lnTo>
                  <a:pt x="1329" y="1474"/>
                </a:lnTo>
                <a:lnTo>
                  <a:pt x="1366" y="1493"/>
                </a:lnTo>
                <a:lnTo>
                  <a:pt x="1400" y="1519"/>
                </a:lnTo>
                <a:lnTo>
                  <a:pt x="1429" y="1547"/>
                </a:lnTo>
                <a:lnTo>
                  <a:pt x="1454" y="1580"/>
                </a:lnTo>
                <a:lnTo>
                  <a:pt x="1475" y="1616"/>
                </a:lnTo>
                <a:lnTo>
                  <a:pt x="1490" y="1655"/>
                </a:lnTo>
                <a:lnTo>
                  <a:pt x="1499" y="1696"/>
                </a:lnTo>
                <a:lnTo>
                  <a:pt x="1502" y="1739"/>
                </a:lnTo>
                <a:lnTo>
                  <a:pt x="1499" y="1782"/>
                </a:lnTo>
                <a:lnTo>
                  <a:pt x="1490" y="1823"/>
                </a:lnTo>
                <a:lnTo>
                  <a:pt x="1475" y="1862"/>
                </a:lnTo>
                <a:lnTo>
                  <a:pt x="1454" y="1898"/>
                </a:lnTo>
                <a:lnTo>
                  <a:pt x="1429" y="1931"/>
                </a:lnTo>
                <a:lnTo>
                  <a:pt x="1400" y="1960"/>
                </a:lnTo>
                <a:lnTo>
                  <a:pt x="1366" y="1985"/>
                </a:lnTo>
                <a:lnTo>
                  <a:pt x="1329" y="2005"/>
                </a:lnTo>
                <a:lnTo>
                  <a:pt x="1289" y="2020"/>
                </a:lnTo>
                <a:lnTo>
                  <a:pt x="1248" y="2029"/>
                </a:lnTo>
                <a:lnTo>
                  <a:pt x="1203" y="2032"/>
                </a:lnTo>
                <a:lnTo>
                  <a:pt x="1158" y="2029"/>
                </a:lnTo>
                <a:lnTo>
                  <a:pt x="1116" y="2020"/>
                </a:lnTo>
                <a:lnTo>
                  <a:pt x="1076" y="2005"/>
                </a:lnTo>
                <a:lnTo>
                  <a:pt x="1040" y="1985"/>
                </a:lnTo>
                <a:lnTo>
                  <a:pt x="1006" y="1960"/>
                </a:lnTo>
                <a:lnTo>
                  <a:pt x="977" y="1931"/>
                </a:lnTo>
                <a:lnTo>
                  <a:pt x="952" y="1898"/>
                </a:lnTo>
                <a:lnTo>
                  <a:pt x="932" y="1862"/>
                </a:lnTo>
                <a:lnTo>
                  <a:pt x="916" y="1823"/>
                </a:lnTo>
                <a:lnTo>
                  <a:pt x="907" y="1782"/>
                </a:lnTo>
                <a:lnTo>
                  <a:pt x="903" y="1739"/>
                </a:lnTo>
                <a:lnTo>
                  <a:pt x="907" y="1696"/>
                </a:lnTo>
                <a:lnTo>
                  <a:pt x="916" y="1655"/>
                </a:lnTo>
                <a:lnTo>
                  <a:pt x="932" y="1616"/>
                </a:lnTo>
                <a:lnTo>
                  <a:pt x="952" y="1580"/>
                </a:lnTo>
                <a:lnTo>
                  <a:pt x="977" y="1547"/>
                </a:lnTo>
                <a:lnTo>
                  <a:pt x="1006" y="1519"/>
                </a:lnTo>
                <a:lnTo>
                  <a:pt x="1040" y="1493"/>
                </a:lnTo>
                <a:lnTo>
                  <a:pt x="1076" y="1474"/>
                </a:lnTo>
                <a:lnTo>
                  <a:pt x="1116" y="1459"/>
                </a:lnTo>
                <a:lnTo>
                  <a:pt x="1158" y="1450"/>
                </a:lnTo>
                <a:lnTo>
                  <a:pt x="1203" y="1446"/>
                </a:lnTo>
                <a:close/>
                <a:moveTo>
                  <a:pt x="1484" y="120"/>
                </a:moveTo>
                <a:lnTo>
                  <a:pt x="1448" y="123"/>
                </a:lnTo>
                <a:lnTo>
                  <a:pt x="1414" y="131"/>
                </a:lnTo>
                <a:lnTo>
                  <a:pt x="1383" y="144"/>
                </a:lnTo>
                <a:lnTo>
                  <a:pt x="1355" y="161"/>
                </a:lnTo>
                <a:lnTo>
                  <a:pt x="1328" y="183"/>
                </a:lnTo>
                <a:lnTo>
                  <a:pt x="1306" y="208"/>
                </a:lnTo>
                <a:lnTo>
                  <a:pt x="1288" y="236"/>
                </a:lnTo>
                <a:lnTo>
                  <a:pt x="1275" y="267"/>
                </a:lnTo>
                <a:lnTo>
                  <a:pt x="1266" y="299"/>
                </a:lnTo>
                <a:lnTo>
                  <a:pt x="1264" y="334"/>
                </a:lnTo>
                <a:lnTo>
                  <a:pt x="1264" y="882"/>
                </a:lnTo>
                <a:lnTo>
                  <a:pt x="1266" y="917"/>
                </a:lnTo>
                <a:lnTo>
                  <a:pt x="1275" y="950"/>
                </a:lnTo>
                <a:lnTo>
                  <a:pt x="1288" y="980"/>
                </a:lnTo>
                <a:lnTo>
                  <a:pt x="1306" y="1009"/>
                </a:lnTo>
                <a:lnTo>
                  <a:pt x="1328" y="1034"/>
                </a:lnTo>
                <a:lnTo>
                  <a:pt x="1355" y="1055"/>
                </a:lnTo>
                <a:lnTo>
                  <a:pt x="1383" y="1073"/>
                </a:lnTo>
                <a:lnTo>
                  <a:pt x="1414" y="1086"/>
                </a:lnTo>
                <a:lnTo>
                  <a:pt x="1448" y="1094"/>
                </a:lnTo>
                <a:lnTo>
                  <a:pt x="1484" y="1097"/>
                </a:lnTo>
                <a:lnTo>
                  <a:pt x="1728" y="1097"/>
                </a:lnTo>
                <a:lnTo>
                  <a:pt x="1728" y="1365"/>
                </a:lnTo>
                <a:lnTo>
                  <a:pt x="2002" y="1097"/>
                </a:lnTo>
                <a:lnTo>
                  <a:pt x="2668" y="1097"/>
                </a:lnTo>
                <a:lnTo>
                  <a:pt x="2704" y="1094"/>
                </a:lnTo>
                <a:lnTo>
                  <a:pt x="2737" y="1086"/>
                </a:lnTo>
                <a:lnTo>
                  <a:pt x="2769" y="1073"/>
                </a:lnTo>
                <a:lnTo>
                  <a:pt x="2797" y="1055"/>
                </a:lnTo>
                <a:lnTo>
                  <a:pt x="2822" y="1034"/>
                </a:lnTo>
                <a:lnTo>
                  <a:pt x="2844" y="1009"/>
                </a:lnTo>
                <a:lnTo>
                  <a:pt x="2862" y="980"/>
                </a:lnTo>
                <a:lnTo>
                  <a:pt x="2876" y="950"/>
                </a:lnTo>
                <a:lnTo>
                  <a:pt x="2884" y="917"/>
                </a:lnTo>
                <a:lnTo>
                  <a:pt x="2888" y="882"/>
                </a:lnTo>
                <a:lnTo>
                  <a:pt x="2888" y="334"/>
                </a:lnTo>
                <a:lnTo>
                  <a:pt x="2884" y="299"/>
                </a:lnTo>
                <a:lnTo>
                  <a:pt x="2876" y="267"/>
                </a:lnTo>
                <a:lnTo>
                  <a:pt x="2862" y="236"/>
                </a:lnTo>
                <a:lnTo>
                  <a:pt x="2844" y="208"/>
                </a:lnTo>
                <a:lnTo>
                  <a:pt x="2822" y="183"/>
                </a:lnTo>
                <a:lnTo>
                  <a:pt x="2797" y="161"/>
                </a:lnTo>
                <a:lnTo>
                  <a:pt x="2769" y="144"/>
                </a:lnTo>
                <a:lnTo>
                  <a:pt x="2737" y="131"/>
                </a:lnTo>
                <a:lnTo>
                  <a:pt x="2704" y="123"/>
                </a:lnTo>
                <a:lnTo>
                  <a:pt x="2668" y="120"/>
                </a:lnTo>
                <a:lnTo>
                  <a:pt x="1484" y="120"/>
                </a:lnTo>
                <a:close/>
                <a:moveTo>
                  <a:pt x="1484" y="0"/>
                </a:moveTo>
                <a:lnTo>
                  <a:pt x="2668" y="0"/>
                </a:lnTo>
                <a:lnTo>
                  <a:pt x="2714" y="3"/>
                </a:lnTo>
                <a:lnTo>
                  <a:pt x="2759" y="12"/>
                </a:lnTo>
                <a:lnTo>
                  <a:pt x="2801" y="27"/>
                </a:lnTo>
                <a:lnTo>
                  <a:pt x="2840" y="46"/>
                </a:lnTo>
                <a:lnTo>
                  <a:pt x="2877" y="70"/>
                </a:lnTo>
                <a:lnTo>
                  <a:pt x="2910" y="97"/>
                </a:lnTo>
                <a:lnTo>
                  <a:pt x="2939" y="130"/>
                </a:lnTo>
                <a:lnTo>
                  <a:pt x="2963" y="165"/>
                </a:lnTo>
                <a:lnTo>
                  <a:pt x="2983" y="204"/>
                </a:lnTo>
                <a:lnTo>
                  <a:pt x="2998" y="245"/>
                </a:lnTo>
                <a:lnTo>
                  <a:pt x="3007" y="288"/>
                </a:lnTo>
                <a:lnTo>
                  <a:pt x="3010" y="334"/>
                </a:lnTo>
                <a:lnTo>
                  <a:pt x="3010" y="882"/>
                </a:lnTo>
                <a:lnTo>
                  <a:pt x="3007" y="928"/>
                </a:lnTo>
                <a:lnTo>
                  <a:pt x="2998" y="971"/>
                </a:lnTo>
                <a:lnTo>
                  <a:pt x="2983" y="1012"/>
                </a:lnTo>
                <a:lnTo>
                  <a:pt x="2963" y="1051"/>
                </a:lnTo>
                <a:lnTo>
                  <a:pt x="2939" y="1086"/>
                </a:lnTo>
                <a:lnTo>
                  <a:pt x="2910" y="1118"/>
                </a:lnTo>
                <a:lnTo>
                  <a:pt x="2877" y="1146"/>
                </a:lnTo>
                <a:lnTo>
                  <a:pt x="2840" y="1170"/>
                </a:lnTo>
                <a:lnTo>
                  <a:pt x="2801" y="1190"/>
                </a:lnTo>
                <a:lnTo>
                  <a:pt x="2759" y="1204"/>
                </a:lnTo>
                <a:lnTo>
                  <a:pt x="2714" y="1213"/>
                </a:lnTo>
                <a:lnTo>
                  <a:pt x="2668" y="1216"/>
                </a:lnTo>
                <a:lnTo>
                  <a:pt x="2053" y="1216"/>
                </a:lnTo>
                <a:lnTo>
                  <a:pt x="1604" y="1654"/>
                </a:lnTo>
                <a:lnTo>
                  <a:pt x="1604" y="1216"/>
                </a:lnTo>
                <a:lnTo>
                  <a:pt x="1484" y="1216"/>
                </a:lnTo>
                <a:lnTo>
                  <a:pt x="1437" y="1213"/>
                </a:lnTo>
                <a:lnTo>
                  <a:pt x="1393" y="1204"/>
                </a:lnTo>
                <a:lnTo>
                  <a:pt x="1351" y="1190"/>
                </a:lnTo>
                <a:lnTo>
                  <a:pt x="1312" y="1170"/>
                </a:lnTo>
                <a:lnTo>
                  <a:pt x="1275" y="1146"/>
                </a:lnTo>
                <a:lnTo>
                  <a:pt x="1242" y="1118"/>
                </a:lnTo>
                <a:lnTo>
                  <a:pt x="1214" y="1086"/>
                </a:lnTo>
                <a:lnTo>
                  <a:pt x="1189" y="1051"/>
                </a:lnTo>
                <a:lnTo>
                  <a:pt x="1169" y="1012"/>
                </a:lnTo>
                <a:lnTo>
                  <a:pt x="1154" y="971"/>
                </a:lnTo>
                <a:lnTo>
                  <a:pt x="1146" y="928"/>
                </a:lnTo>
                <a:lnTo>
                  <a:pt x="1143" y="882"/>
                </a:lnTo>
                <a:lnTo>
                  <a:pt x="1143" y="334"/>
                </a:lnTo>
                <a:lnTo>
                  <a:pt x="1145" y="288"/>
                </a:lnTo>
                <a:lnTo>
                  <a:pt x="1154" y="245"/>
                </a:lnTo>
                <a:lnTo>
                  <a:pt x="1169" y="204"/>
                </a:lnTo>
                <a:lnTo>
                  <a:pt x="1189" y="165"/>
                </a:lnTo>
                <a:lnTo>
                  <a:pt x="1213" y="130"/>
                </a:lnTo>
                <a:lnTo>
                  <a:pt x="1242" y="97"/>
                </a:lnTo>
                <a:lnTo>
                  <a:pt x="1275" y="70"/>
                </a:lnTo>
                <a:lnTo>
                  <a:pt x="1312" y="46"/>
                </a:lnTo>
                <a:lnTo>
                  <a:pt x="1350" y="27"/>
                </a:lnTo>
                <a:lnTo>
                  <a:pt x="1393" y="12"/>
                </a:lnTo>
                <a:lnTo>
                  <a:pt x="1437" y="3"/>
                </a:lnTo>
                <a:lnTo>
                  <a:pt x="148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id="{22F3E072-5545-45AE-96F3-3D8DE1CBFFB0}"/>
              </a:ext>
            </a:extLst>
          </p:cNvPr>
          <p:cNvGrpSpPr/>
          <p:nvPr/>
        </p:nvGrpSpPr>
        <p:grpSpPr>
          <a:xfrm>
            <a:off x="7459569" y="3618641"/>
            <a:ext cx="412510" cy="414876"/>
            <a:chOff x="-2292350" y="3246438"/>
            <a:chExt cx="2082800" cy="2092325"/>
          </a:xfrm>
          <a:solidFill>
            <a:schemeClr val="tx1"/>
          </a:solidFill>
        </p:grpSpPr>
        <p:sp>
          <p:nvSpPr>
            <p:cNvPr id="28" name="Freeform 125">
              <a:extLst>
                <a:ext uri="{FF2B5EF4-FFF2-40B4-BE49-F238E27FC236}">
                  <a16:creationId xmlns:a16="http://schemas.microsoft.com/office/drawing/2014/main" id="{0BC6ACCE-4DC5-313E-B7B3-7EF1E579F542}"/>
                </a:ext>
              </a:extLst>
            </p:cNvPr>
            <p:cNvSpPr>
              <a:spLocks/>
            </p:cNvSpPr>
            <p:nvPr/>
          </p:nvSpPr>
          <p:spPr bwMode="auto">
            <a:xfrm>
              <a:off x="-2292350" y="3457575"/>
              <a:ext cx="1881188" cy="1881188"/>
            </a:xfrm>
            <a:custGeom>
              <a:avLst/>
              <a:gdLst>
                <a:gd name="T0" fmla="*/ 1994 w 3554"/>
                <a:gd name="T1" fmla="*/ 14 h 3556"/>
                <a:gd name="T2" fmla="*/ 2305 w 3554"/>
                <a:gd name="T3" fmla="*/ 81 h 3556"/>
                <a:gd name="T4" fmla="*/ 2594 w 3554"/>
                <a:gd name="T5" fmla="*/ 198 h 3556"/>
                <a:gd name="T6" fmla="*/ 2613 w 3554"/>
                <a:gd name="T7" fmla="*/ 520 h 3556"/>
                <a:gd name="T8" fmla="*/ 2309 w 3554"/>
                <a:gd name="T9" fmla="*/ 584 h 3556"/>
                <a:gd name="T10" fmla="*/ 2053 w 3554"/>
                <a:gd name="T11" fmla="*/ 501 h 3556"/>
                <a:gd name="T12" fmla="*/ 1777 w 3554"/>
                <a:gd name="T13" fmla="*/ 471 h 3556"/>
                <a:gd name="T14" fmla="*/ 1491 w 3554"/>
                <a:gd name="T15" fmla="*/ 502 h 3556"/>
                <a:gd name="T16" fmla="*/ 1226 w 3554"/>
                <a:gd name="T17" fmla="*/ 592 h 3556"/>
                <a:gd name="T18" fmla="*/ 991 w 3554"/>
                <a:gd name="T19" fmla="*/ 734 h 3556"/>
                <a:gd name="T20" fmla="*/ 791 w 3554"/>
                <a:gd name="T21" fmla="*/ 920 h 3556"/>
                <a:gd name="T22" fmla="*/ 634 w 3554"/>
                <a:gd name="T23" fmla="*/ 1145 h 3556"/>
                <a:gd name="T24" fmla="*/ 526 w 3554"/>
                <a:gd name="T25" fmla="*/ 1401 h 3556"/>
                <a:gd name="T26" fmla="*/ 474 w 3554"/>
                <a:gd name="T27" fmla="*/ 1680 h 3556"/>
                <a:gd name="T28" fmla="*/ 485 w 3554"/>
                <a:gd name="T29" fmla="*/ 1971 h 3556"/>
                <a:gd name="T30" fmla="*/ 556 w 3554"/>
                <a:gd name="T31" fmla="*/ 2244 h 3556"/>
                <a:gd name="T32" fmla="*/ 681 w 3554"/>
                <a:gd name="T33" fmla="*/ 2490 h 3556"/>
                <a:gd name="T34" fmla="*/ 854 w 3554"/>
                <a:gd name="T35" fmla="*/ 2702 h 3556"/>
                <a:gd name="T36" fmla="*/ 1066 w 3554"/>
                <a:gd name="T37" fmla="*/ 2874 h 3556"/>
                <a:gd name="T38" fmla="*/ 1312 w 3554"/>
                <a:gd name="T39" fmla="*/ 2999 h 3556"/>
                <a:gd name="T40" fmla="*/ 1585 w 3554"/>
                <a:gd name="T41" fmla="*/ 3071 h 3556"/>
                <a:gd name="T42" fmla="*/ 1876 w 3554"/>
                <a:gd name="T43" fmla="*/ 3082 h 3556"/>
                <a:gd name="T44" fmla="*/ 2155 w 3554"/>
                <a:gd name="T45" fmla="*/ 3029 h 3556"/>
                <a:gd name="T46" fmla="*/ 2411 w 3554"/>
                <a:gd name="T47" fmla="*/ 2922 h 3556"/>
                <a:gd name="T48" fmla="*/ 2634 w 3554"/>
                <a:gd name="T49" fmla="*/ 2765 h 3556"/>
                <a:gd name="T50" fmla="*/ 2822 w 3554"/>
                <a:gd name="T51" fmla="*/ 2564 h 3556"/>
                <a:gd name="T52" fmla="*/ 2962 w 3554"/>
                <a:gd name="T53" fmla="*/ 2329 h 3556"/>
                <a:gd name="T54" fmla="*/ 3052 w 3554"/>
                <a:gd name="T55" fmla="*/ 2065 h 3556"/>
                <a:gd name="T56" fmla="*/ 3085 w 3554"/>
                <a:gd name="T57" fmla="*/ 1778 h 3556"/>
                <a:gd name="T58" fmla="*/ 3055 w 3554"/>
                <a:gd name="T59" fmla="*/ 1503 h 3556"/>
                <a:gd name="T60" fmla="*/ 2972 w 3554"/>
                <a:gd name="T61" fmla="*/ 1247 h 3556"/>
                <a:gd name="T62" fmla="*/ 3051 w 3554"/>
                <a:gd name="T63" fmla="*/ 927 h 3556"/>
                <a:gd name="T64" fmla="*/ 3325 w 3554"/>
                <a:gd name="T65" fmla="*/ 945 h 3556"/>
                <a:gd name="T66" fmla="*/ 3435 w 3554"/>
                <a:gd name="T67" fmla="*/ 1136 h 3556"/>
                <a:gd name="T68" fmla="*/ 3524 w 3554"/>
                <a:gd name="T69" fmla="*/ 1446 h 3556"/>
                <a:gd name="T70" fmla="*/ 3554 w 3554"/>
                <a:gd name="T71" fmla="*/ 1778 h 3556"/>
                <a:gd name="T72" fmla="*/ 3522 w 3554"/>
                <a:gd name="T73" fmla="*/ 2122 h 3556"/>
                <a:gd name="T74" fmla="*/ 3426 w 3554"/>
                <a:gd name="T75" fmla="*/ 2444 h 3556"/>
                <a:gd name="T76" fmla="*/ 3273 w 3554"/>
                <a:gd name="T77" fmla="*/ 2737 h 3556"/>
                <a:gd name="T78" fmla="*/ 3073 w 3554"/>
                <a:gd name="T79" fmla="*/ 2995 h 3556"/>
                <a:gd name="T80" fmla="*/ 2827 w 3554"/>
                <a:gd name="T81" fmla="*/ 3213 h 3556"/>
                <a:gd name="T82" fmla="*/ 2544 w 3554"/>
                <a:gd name="T83" fmla="*/ 3382 h 3556"/>
                <a:gd name="T84" fmla="*/ 2232 w 3554"/>
                <a:gd name="T85" fmla="*/ 3497 h 3556"/>
                <a:gd name="T86" fmla="*/ 1894 w 3554"/>
                <a:gd name="T87" fmla="*/ 3553 h 3556"/>
                <a:gd name="T88" fmla="*/ 1545 w 3554"/>
                <a:gd name="T89" fmla="*/ 3541 h 3556"/>
                <a:gd name="T90" fmla="*/ 1215 w 3554"/>
                <a:gd name="T91" fmla="*/ 3465 h 3556"/>
                <a:gd name="T92" fmla="*/ 911 w 3554"/>
                <a:gd name="T93" fmla="*/ 3332 h 3556"/>
                <a:gd name="T94" fmla="*/ 641 w 3554"/>
                <a:gd name="T95" fmla="*/ 3145 h 3556"/>
                <a:gd name="T96" fmla="*/ 409 w 3554"/>
                <a:gd name="T97" fmla="*/ 2914 h 3556"/>
                <a:gd name="T98" fmla="*/ 225 w 3554"/>
                <a:gd name="T99" fmla="*/ 2644 h 3556"/>
                <a:gd name="T100" fmla="*/ 90 w 3554"/>
                <a:gd name="T101" fmla="*/ 2340 h 3556"/>
                <a:gd name="T102" fmla="*/ 14 w 3554"/>
                <a:gd name="T103" fmla="*/ 2009 h 3556"/>
                <a:gd name="T104" fmla="*/ 0 w 3554"/>
                <a:gd name="T105" fmla="*/ 1778 h 3556"/>
                <a:gd name="T106" fmla="*/ 34 w 3554"/>
                <a:gd name="T107" fmla="*/ 1434 h 3556"/>
                <a:gd name="T108" fmla="*/ 128 w 3554"/>
                <a:gd name="T109" fmla="*/ 1111 h 3556"/>
                <a:gd name="T110" fmla="*/ 281 w 3554"/>
                <a:gd name="T111" fmla="*/ 818 h 3556"/>
                <a:gd name="T112" fmla="*/ 483 w 3554"/>
                <a:gd name="T113" fmla="*/ 560 h 3556"/>
                <a:gd name="T114" fmla="*/ 728 w 3554"/>
                <a:gd name="T115" fmla="*/ 344 h 3556"/>
                <a:gd name="T116" fmla="*/ 1010 w 3554"/>
                <a:gd name="T117" fmla="*/ 174 h 3556"/>
                <a:gd name="T118" fmla="*/ 1322 w 3554"/>
                <a:gd name="T119" fmla="*/ 59 h 3556"/>
                <a:gd name="T120" fmla="*/ 1659 w 3554"/>
                <a:gd name="T121" fmla="*/ 4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54" h="3556">
                  <a:moveTo>
                    <a:pt x="1777" y="0"/>
                  </a:moveTo>
                  <a:lnTo>
                    <a:pt x="1886" y="4"/>
                  </a:lnTo>
                  <a:lnTo>
                    <a:pt x="1994" y="14"/>
                  </a:lnTo>
                  <a:lnTo>
                    <a:pt x="2100" y="29"/>
                  </a:lnTo>
                  <a:lnTo>
                    <a:pt x="2203" y="52"/>
                  </a:lnTo>
                  <a:lnTo>
                    <a:pt x="2305" y="81"/>
                  </a:lnTo>
                  <a:lnTo>
                    <a:pt x="2404" y="114"/>
                  </a:lnTo>
                  <a:lnTo>
                    <a:pt x="2500" y="154"/>
                  </a:lnTo>
                  <a:lnTo>
                    <a:pt x="2594" y="198"/>
                  </a:lnTo>
                  <a:lnTo>
                    <a:pt x="2591" y="230"/>
                  </a:lnTo>
                  <a:lnTo>
                    <a:pt x="2592" y="261"/>
                  </a:lnTo>
                  <a:lnTo>
                    <a:pt x="2613" y="520"/>
                  </a:lnTo>
                  <a:lnTo>
                    <a:pt x="2465" y="667"/>
                  </a:lnTo>
                  <a:lnTo>
                    <a:pt x="2388" y="624"/>
                  </a:lnTo>
                  <a:lnTo>
                    <a:pt x="2309" y="584"/>
                  </a:lnTo>
                  <a:lnTo>
                    <a:pt x="2226" y="550"/>
                  </a:lnTo>
                  <a:lnTo>
                    <a:pt x="2141" y="523"/>
                  </a:lnTo>
                  <a:lnTo>
                    <a:pt x="2053" y="501"/>
                  </a:lnTo>
                  <a:lnTo>
                    <a:pt x="1963" y="484"/>
                  </a:lnTo>
                  <a:lnTo>
                    <a:pt x="1871" y="475"/>
                  </a:lnTo>
                  <a:lnTo>
                    <a:pt x="1777" y="471"/>
                  </a:lnTo>
                  <a:lnTo>
                    <a:pt x="1680" y="475"/>
                  </a:lnTo>
                  <a:lnTo>
                    <a:pt x="1584" y="485"/>
                  </a:lnTo>
                  <a:lnTo>
                    <a:pt x="1491" y="502"/>
                  </a:lnTo>
                  <a:lnTo>
                    <a:pt x="1400" y="526"/>
                  </a:lnTo>
                  <a:lnTo>
                    <a:pt x="1311" y="556"/>
                  </a:lnTo>
                  <a:lnTo>
                    <a:pt x="1226" y="592"/>
                  </a:lnTo>
                  <a:lnTo>
                    <a:pt x="1144" y="634"/>
                  </a:lnTo>
                  <a:lnTo>
                    <a:pt x="1066" y="682"/>
                  </a:lnTo>
                  <a:lnTo>
                    <a:pt x="991" y="734"/>
                  </a:lnTo>
                  <a:lnTo>
                    <a:pt x="920" y="792"/>
                  </a:lnTo>
                  <a:lnTo>
                    <a:pt x="854" y="854"/>
                  </a:lnTo>
                  <a:lnTo>
                    <a:pt x="791" y="920"/>
                  </a:lnTo>
                  <a:lnTo>
                    <a:pt x="734" y="992"/>
                  </a:lnTo>
                  <a:lnTo>
                    <a:pt x="681" y="1067"/>
                  </a:lnTo>
                  <a:lnTo>
                    <a:pt x="634" y="1145"/>
                  </a:lnTo>
                  <a:lnTo>
                    <a:pt x="592" y="1228"/>
                  </a:lnTo>
                  <a:lnTo>
                    <a:pt x="556" y="1313"/>
                  </a:lnTo>
                  <a:lnTo>
                    <a:pt x="526" y="1401"/>
                  </a:lnTo>
                  <a:lnTo>
                    <a:pt x="502" y="1492"/>
                  </a:lnTo>
                  <a:lnTo>
                    <a:pt x="485" y="1586"/>
                  </a:lnTo>
                  <a:lnTo>
                    <a:pt x="474" y="1680"/>
                  </a:lnTo>
                  <a:lnTo>
                    <a:pt x="471" y="1778"/>
                  </a:lnTo>
                  <a:lnTo>
                    <a:pt x="474" y="1876"/>
                  </a:lnTo>
                  <a:lnTo>
                    <a:pt x="485" y="1971"/>
                  </a:lnTo>
                  <a:lnTo>
                    <a:pt x="502" y="2065"/>
                  </a:lnTo>
                  <a:lnTo>
                    <a:pt x="526" y="2156"/>
                  </a:lnTo>
                  <a:lnTo>
                    <a:pt x="556" y="2244"/>
                  </a:lnTo>
                  <a:lnTo>
                    <a:pt x="592" y="2329"/>
                  </a:lnTo>
                  <a:lnTo>
                    <a:pt x="634" y="2411"/>
                  </a:lnTo>
                  <a:lnTo>
                    <a:pt x="681" y="2490"/>
                  </a:lnTo>
                  <a:lnTo>
                    <a:pt x="734" y="2564"/>
                  </a:lnTo>
                  <a:lnTo>
                    <a:pt x="791" y="2635"/>
                  </a:lnTo>
                  <a:lnTo>
                    <a:pt x="854" y="2702"/>
                  </a:lnTo>
                  <a:lnTo>
                    <a:pt x="920" y="2765"/>
                  </a:lnTo>
                  <a:lnTo>
                    <a:pt x="992" y="2821"/>
                  </a:lnTo>
                  <a:lnTo>
                    <a:pt x="1066" y="2874"/>
                  </a:lnTo>
                  <a:lnTo>
                    <a:pt x="1144" y="2922"/>
                  </a:lnTo>
                  <a:lnTo>
                    <a:pt x="1227" y="2963"/>
                  </a:lnTo>
                  <a:lnTo>
                    <a:pt x="1312" y="2999"/>
                  </a:lnTo>
                  <a:lnTo>
                    <a:pt x="1400" y="3029"/>
                  </a:lnTo>
                  <a:lnTo>
                    <a:pt x="1491" y="3053"/>
                  </a:lnTo>
                  <a:lnTo>
                    <a:pt x="1585" y="3071"/>
                  </a:lnTo>
                  <a:lnTo>
                    <a:pt x="1680" y="3082"/>
                  </a:lnTo>
                  <a:lnTo>
                    <a:pt x="1777" y="3084"/>
                  </a:lnTo>
                  <a:lnTo>
                    <a:pt x="1876" y="3082"/>
                  </a:lnTo>
                  <a:lnTo>
                    <a:pt x="1970" y="3071"/>
                  </a:lnTo>
                  <a:lnTo>
                    <a:pt x="2064" y="3053"/>
                  </a:lnTo>
                  <a:lnTo>
                    <a:pt x="2155" y="3029"/>
                  </a:lnTo>
                  <a:lnTo>
                    <a:pt x="2243" y="2999"/>
                  </a:lnTo>
                  <a:lnTo>
                    <a:pt x="2328" y="2963"/>
                  </a:lnTo>
                  <a:lnTo>
                    <a:pt x="2411" y="2922"/>
                  </a:lnTo>
                  <a:lnTo>
                    <a:pt x="2489" y="2874"/>
                  </a:lnTo>
                  <a:lnTo>
                    <a:pt x="2564" y="2821"/>
                  </a:lnTo>
                  <a:lnTo>
                    <a:pt x="2634" y="2765"/>
                  </a:lnTo>
                  <a:lnTo>
                    <a:pt x="2702" y="2702"/>
                  </a:lnTo>
                  <a:lnTo>
                    <a:pt x="2764" y="2635"/>
                  </a:lnTo>
                  <a:lnTo>
                    <a:pt x="2822" y="2564"/>
                  </a:lnTo>
                  <a:lnTo>
                    <a:pt x="2873" y="2490"/>
                  </a:lnTo>
                  <a:lnTo>
                    <a:pt x="2921" y="2411"/>
                  </a:lnTo>
                  <a:lnTo>
                    <a:pt x="2962" y="2329"/>
                  </a:lnTo>
                  <a:lnTo>
                    <a:pt x="2998" y="2244"/>
                  </a:lnTo>
                  <a:lnTo>
                    <a:pt x="3029" y="2156"/>
                  </a:lnTo>
                  <a:lnTo>
                    <a:pt x="3052" y="2065"/>
                  </a:lnTo>
                  <a:lnTo>
                    <a:pt x="3070" y="1971"/>
                  </a:lnTo>
                  <a:lnTo>
                    <a:pt x="3081" y="1876"/>
                  </a:lnTo>
                  <a:lnTo>
                    <a:pt x="3085" y="1778"/>
                  </a:lnTo>
                  <a:lnTo>
                    <a:pt x="3081" y="1684"/>
                  </a:lnTo>
                  <a:lnTo>
                    <a:pt x="3071" y="1593"/>
                  </a:lnTo>
                  <a:lnTo>
                    <a:pt x="3055" y="1503"/>
                  </a:lnTo>
                  <a:lnTo>
                    <a:pt x="3033" y="1415"/>
                  </a:lnTo>
                  <a:lnTo>
                    <a:pt x="3005" y="1329"/>
                  </a:lnTo>
                  <a:lnTo>
                    <a:pt x="2972" y="1247"/>
                  </a:lnTo>
                  <a:lnTo>
                    <a:pt x="2932" y="1166"/>
                  </a:lnTo>
                  <a:lnTo>
                    <a:pt x="2889" y="1090"/>
                  </a:lnTo>
                  <a:lnTo>
                    <a:pt x="3051" y="927"/>
                  </a:lnTo>
                  <a:lnTo>
                    <a:pt x="3277" y="944"/>
                  </a:lnTo>
                  <a:lnTo>
                    <a:pt x="3303" y="945"/>
                  </a:lnTo>
                  <a:lnTo>
                    <a:pt x="3325" y="945"/>
                  </a:lnTo>
                  <a:lnTo>
                    <a:pt x="3346" y="943"/>
                  </a:lnTo>
                  <a:lnTo>
                    <a:pt x="3394" y="1038"/>
                  </a:lnTo>
                  <a:lnTo>
                    <a:pt x="3435" y="1136"/>
                  </a:lnTo>
                  <a:lnTo>
                    <a:pt x="3471" y="1237"/>
                  </a:lnTo>
                  <a:lnTo>
                    <a:pt x="3500" y="1341"/>
                  </a:lnTo>
                  <a:lnTo>
                    <a:pt x="3524" y="1446"/>
                  </a:lnTo>
                  <a:lnTo>
                    <a:pt x="3541" y="1555"/>
                  </a:lnTo>
                  <a:lnTo>
                    <a:pt x="3552" y="1666"/>
                  </a:lnTo>
                  <a:lnTo>
                    <a:pt x="3554" y="1778"/>
                  </a:lnTo>
                  <a:lnTo>
                    <a:pt x="3551" y="1895"/>
                  </a:lnTo>
                  <a:lnTo>
                    <a:pt x="3540" y="2009"/>
                  </a:lnTo>
                  <a:lnTo>
                    <a:pt x="3522" y="2122"/>
                  </a:lnTo>
                  <a:lnTo>
                    <a:pt x="3497" y="2233"/>
                  </a:lnTo>
                  <a:lnTo>
                    <a:pt x="3464" y="2340"/>
                  </a:lnTo>
                  <a:lnTo>
                    <a:pt x="3426" y="2444"/>
                  </a:lnTo>
                  <a:lnTo>
                    <a:pt x="3381" y="2546"/>
                  </a:lnTo>
                  <a:lnTo>
                    <a:pt x="3331" y="2644"/>
                  </a:lnTo>
                  <a:lnTo>
                    <a:pt x="3273" y="2737"/>
                  </a:lnTo>
                  <a:lnTo>
                    <a:pt x="3212" y="2828"/>
                  </a:lnTo>
                  <a:lnTo>
                    <a:pt x="3145" y="2914"/>
                  </a:lnTo>
                  <a:lnTo>
                    <a:pt x="3073" y="2995"/>
                  </a:lnTo>
                  <a:lnTo>
                    <a:pt x="2995" y="3073"/>
                  </a:lnTo>
                  <a:lnTo>
                    <a:pt x="2913" y="3145"/>
                  </a:lnTo>
                  <a:lnTo>
                    <a:pt x="2827" y="3213"/>
                  </a:lnTo>
                  <a:lnTo>
                    <a:pt x="2736" y="3275"/>
                  </a:lnTo>
                  <a:lnTo>
                    <a:pt x="2643" y="3332"/>
                  </a:lnTo>
                  <a:lnTo>
                    <a:pt x="2544" y="3382"/>
                  </a:lnTo>
                  <a:lnTo>
                    <a:pt x="2443" y="3426"/>
                  </a:lnTo>
                  <a:lnTo>
                    <a:pt x="2339" y="3465"/>
                  </a:lnTo>
                  <a:lnTo>
                    <a:pt x="2232" y="3497"/>
                  </a:lnTo>
                  <a:lnTo>
                    <a:pt x="2122" y="3523"/>
                  </a:lnTo>
                  <a:lnTo>
                    <a:pt x="2009" y="3541"/>
                  </a:lnTo>
                  <a:lnTo>
                    <a:pt x="1894" y="3553"/>
                  </a:lnTo>
                  <a:lnTo>
                    <a:pt x="1777" y="3556"/>
                  </a:lnTo>
                  <a:lnTo>
                    <a:pt x="1661" y="3553"/>
                  </a:lnTo>
                  <a:lnTo>
                    <a:pt x="1545" y="3541"/>
                  </a:lnTo>
                  <a:lnTo>
                    <a:pt x="1432" y="3523"/>
                  </a:lnTo>
                  <a:lnTo>
                    <a:pt x="1323" y="3497"/>
                  </a:lnTo>
                  <a:lnTo>
                    <a:pt x="1215" y="3465"/>
                  </a:lnTo>
                  <a:lnTo>
                    <a:pt x="1111" y="3426"/>
                  </a:lnTo>
                  <a:lnTo>
                    <a:pt x="1010" y="3382"/>
                  </a:lnTo>
                  <a:lnTo>
                    <a:pt x="911" y="3332"/>
                  </a:lnTo>
                  <a:lnTo>
                    <a:pt x="818" y="3275"/>
                  </a:lnTo>
                  <a:lnTo>
                    <a:pt x="728" y="3213"/>
                  </a:lnTo>
                  <a:lnTo>
                    <a:pt x="641" y="3145"/>
                  </a:lnTo>
                  <a:lnTo>
                    <a:pt x="560" y="3073"/>
                  </a:lnTo>
                  <a:lnTo>
                    <a:pt x="483" y="2995"/>
                  </a:lnTo>
                  <a:lnTo>
                    <a:pt x="409" y="2914"/>
                  </a:lnTo>
                  <a:lnTo>
                    <a:pt x="342" y="2828"/>
                  </a:lnTo>
                  <a:lnTo>
                    <a:pt x="281" y="2737"/>
                  </a:lnTo>
                  <a:lnTo>
                    <a:pt x="225" y="2644"/>
                  </a:lnTo>
                  <a:lnTo>
                    <a:pt x="174" y="2546"/>
                  </a:lnTo>
                  <a:lnTo>
                    <a:pt x="128" y="2444"/>
                  </a:lnTo>
                  <a:lnTo>
                    <a:pt x="90" y="2340"/>
                  </a:lnTo>
                  <a:lnTo>
                    <a:pt x="59" y="2233"/>
                  </a:lnTo>
                  <a:lnTo>
                    <a:pt x="34" y="2122"/>
                  </a:lnTo>
                  <a:lnTo>
                    <a:pt x="14" y="2009"/>
                  </a:lnTo>
                  <a:lnTo>
                    <a:pt x="4" y="1895"/>
                  </a:lnTo>
                  <a:lnTo>
                    <a:pt x="0" y="1778"/>
                  </a:lnTo>
                  <a:lnTo>
                    <a:pt x="0" y="1778"/>
                  </a:lnTo>
                  <a:lnTo>
                    <a:pt x="4" y="1661"/>
                  </a:lnTo>
                  <a:lnTo>
                    <a:pt x="14" y="1546"/>
                  </a:lnTo>
                  <a:lnTo>
                    <a:pt x="34" y="1434"/>
                  </a:lnTo>
                  <a:lnTo>
                    <a:pt x="59" y="1324"/>
                  </a:lnTo>
                  <a:lnTo>
                    <a:pt x="90" y="1216"/>
                  </a:lnTo>
                  <a:lnTo>
                    <a:pt x="128" y="1111"/>
                  </a:lnTo>
                  <a:lnTo>
                    <a:pt x="174" y="1010"/>
                  </a:lnTo>
                  <a:lnTo>
                    <a:pt x="225" y="913"/>
                  </a:lnTo>
                  <a:lnTo>
                    <a:pt x="281" y="818"/>
                  </a:lnTo>
                  <a:lnTo>
                    <a:pt x="342" y="728"/>
                  </a:lnTo>
                  <a:lnTo>
                    <a:pt x="409" y="642"/>
                  </a:lnTo>
                  <a:lnTo>
                    <a:pt x="483" y="560"/>
                  </a:lnTo>
                  <a:lnTo>
                    <a:pt x="560" y="483"/>
                  </a:lnTo>
                  <a:lnTo>
                    <a:pt x="641" y="411"/>
                  </a:lnTo>
                  <a:lnTo>
                    <a:pt x="728" y="344"/>
                  </a:lnTo>
                  <a:lnTo>
                    <a:pt x="818" y="281"/>
                  </a:lnTo>
                  <a:lnTo>
                    <a:pt x="911" y="225"/>
                  </a:lnTo>
                  <a:lnTo>
                    <a:pt x="1010" y="174"/>
                  </a:lnTo>
                  <a:lnTo>
                    <a:pt x="1111" y="130"/>
                  </a:lnTo>
                  <a:lnTo>
                    <a:pt x="1215" y="90"/>
                  </a:lnTo>
                  <a:lnTo>
                    <a:pt x="1322" y="59"/>
                  </a:lnTo>
                  <a:lnTo>
                    <a:pt x="1432" y="34"/>
                  </a:lnTo>
                  <a:lnTo>
                    <a:pt x="1545" y="15"/>
                  </a:lnTo>
                  <a:lnTo>
                    <a:pt x="1659" y="4"/>
                  </a:lnTo>
                  <a:lnTo>
                    <a:pt x="17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126">
              <a:extLst>
                <a:ext uri="{FF2B5EF4-FFF2-40B4-BE49-F238E27FC236}">
                  <a16:creationId xmlns:a16="http://schemas.microsoft.com/office/drawing/2014/main" id="{543BD31B-6438-DB61-43F9-1ACCF9392292}"/>
                </a:ext>
              </a:extLst>
            </p:cNvPr>
            <p:cNvSpPr>
              <a:spLocks/>
            </p:cNvSpPr>
            <p:nvPr/>
          </p:nvSpPr>
          <p:spPr bwMode="auto">
            <a:xfrm>
              <a:off x="-1814513" y="3935413"/>
              <a:ext cx="925513" cy="925513"/>
            </a:xfrm>
            <a:custGeom>
              <a:avLst/>
              <a:gdLst>
                <a:gd name="T0" fmla="*/ 954 w 1750"/>
                <a:gd name="T1" fmla="*/ 4 h 1751"/>
                <a:gd name="T2" fmla="*/ 1104 w 1750"/>
                <a:gd name="T3" fmla="*/ 31 h 1751"/>
                <a:gd name="T4" fmla="*/ 1245 w 1750"/>
                <a:gd name="T5" fmla="*/ 83 h 1751"/>
                <a:gd name="T6" fmla="*/ 910 w 1750"/>
                <a:gd name="T7" fmla="*/ 418 h 1751"/>
                <a:gd name="T8" fmla="*/ 817 w 1750"/>
                <a:gd name="T9" fmla="*/ 421 h 1751"/>
                <a:gd name="T10" fmla="*/ 709 w 1750"/>
                <a:gd name="T11" fmla="*/ 448 h 1751"/>
                <a:gd name="T12" fmla="*/ 613 w 1750"/>
                <a:gd name="T13" fmla="*/ 499 h 1751"/>
                <a:gd name="T14" fmla="*/ 532 w 1750"/>
                <a:gd name="T15" fmla="*/ 571 h 1751"/>
                <a:gd name="T16" fmla="*/ 469 w 1750"/>
                <a:gd name="T17" fmla="*/ 661 h 1751"/>
                <a:gd name="T18" fmla="*/ 430 w 1750"/>
                <a:gd name="T19" fmla="*/ 763 h 1751"/>
                <a:gd name="T20" fmla="*/ 416 w 1750"/>
                <a:gd name="T21" fmla="*/ 876 h 1751"/>
                <a:gd name="T22" fmla="*/ 430 w 1750"/>
                <a:gd name="T23" fmla="*/ 989 h 1751"/>
                <a:gd name="T24" fmla="*/ 469 w 1750"/>
                <a:gd name="T25" fmla="*/ 1092 h 1751"/>
                <a:gd name="T26" fmla="*/ 532 w 1750"/>
                <a:gd name="T27" fmla="*/ 1181 h 1751"/>
                <a:gd name="T28" fmla="*/ 612 w 1750"/>
                <a:gd name="T29" fmla="*/ 1253 h 1751"/>
                <a:gd name="T30" fmla="*/ 708 w 1750"/>
                <a:gd name="T31" fmla="*/ 1304 h 1751"/>
                <a:gd name="T32" fmla="*/ 817 w 1750"/>
                <a:gd name="T33" fmla="*/ 1332 h 1751"/>
                <a:gd name="T34" fmla="*/ 933 w 1750"/>
                <a:gd name="T35" fmla="*/ 1332 h 1751"/>
                <a:gd name="T36" fmla="*/ 1041 w 1750"/>
                <a:gd name="T37" fmla="*/ 1304 h 1751"/>
                <a:gd name="T38" fmla="*/ 1137 w 1750"/>
                <a:gd name="T39" fmla="*/ 1253 h 1751"/>
                <a:gd name="T40" fmla="*/ 1218 w 1750"/>
                <a:gd name="T41" fmla="*/ 1181 h 1751"/>
                <a:gd name="T42" fmla="*/ 1281 w 1750"/>
                <a:gd name="T43" fmla="*/ 1092 h 1751"/>
                <a:gd name="T44" fmla="*/ 1321 w 1750"/>
                <a:gd name="T45" fmla="*/ 989 h 1751"/>
                <a:gd name="T46" fmla="*/ 1334 w 1750"/>
                <a:gd name="T47" fmla="*/ 876 h 1751"/>
                <a:gd name="T48" fmla="*/ 1662 w 1750"/>
                <a:gd name="T49" fmla="*/ 513 h 1751"/>
                <a:gd name="T50" fmla="*/ 1696 w 1750"/>
                <a:gd name="T51" fmla="*/ 575 h 1751"/>
                <a:gd name="T52" fmla="*/ 1736 w 1750"/>
                <a:gd name="T53" fmla="*/ 721 h 1751"/>
                <a:gd name="T54" fmla="*/ 1750 w 1750"/>
                <a:gd name="T55" fmla="*/ 876 h 1751"/>
                <a:gd name="T56" fmla="*/ 1736 w 1750"/>
                <a:gd name="T57" fmla="*/ 1033 h 1751"/>
                <a:gd name="T58" fmla="*/ 1695 w 1750"/>
                <a:gd name="T59" fmla="*/ 1182 h 1751"/>
                <a:gd name="T60" fmla="*/ 1630 w 1750"/>
                <a:gd name="T61" fmla="*/ 1318 h 1751"/>
                <a:gd name="T62" fmla="*/ 1545 w 1750"/>
                <a:gd name="T63" fmla="*/ 1440 h 1751"/>
                <a:gd name="T64" fmla="*/ 1439 w 1750"/>
                <a:gd name="T65" fmla="*/ 1546 h 1751"/>
                <a:gd name="T66" fmla="*/ 1317 w 1750"/>
                <a:gd name="T67" fmla="*/ 1632 h 1751"/>
                <a:gd name="T68" fmla="*/ 1180 w 1750"/>
                <a:gd name="T69" fmla="*/ 1697 h 1751"/>
                <a:gd name="T70" fmla="*/ 1032 w 1750"/>
                <a:gd name="T71" fmla="*/ 1737 h 1751"/>
                <a:gd name="T72" fmla="*/ 875 w 1750"/>
                <a:gd name="T73" fmla="*/ 1751 h 1751"/>
                <a:gd name="T74" fmla="*/ 718 w 1750"/>
                <a:gd name="T75" fmla="*/ 1737 h 1751"/>
                <a:gd name="T76" fmla="*/ 570 w 1750"/>
                <a:gd name="T77" fmla="*/ 1696 h 1751"/>
                <a:gd name="T78" fmla="*/ 433 w 1750"/>
                <a:gd name="T79" fmla="*/ 1632 h 1751"/>
                <a:gd name="T80" fmla="*/ 312 w 1750"/>
                <a:gd name="T81" fmla="*/ 1546 h 1751"/>
                <a:gd name="T82" fmla="*/ 206 w 1750"/>
                <a:gd name="T83" fmla="*/ 1440 h 1751"/>
                <a:gd name="T84" fmla="*/ 120 w 1750"/>
                <a:gd name="T85" fmla="*/ 1318 h 1751"/>
                <a:gd name="T86" fmla="*/ 55 w 1750"/>
                <a:gd name="T87" fmla="*/ 1181 h 1751"/>
                <a:gd name="T88" fmla="*/ 14 w 1750"/>
                <a:gd name="T89" fmla="*/ 1033 h 1751"/>
                <a:gd name="T90" fmla="*/ 0 w 1750"/>
                <a:gd name="T91" fmla="*/ 876 h 1751"/>
                <a:gd name="T92" fmla="*/ 14 w 1750"/>
                <a:gd name="T93" fmla="*/ 718 h 1751"/>
                <a:gd name="T94" fmla="*/ 55 w 1750"/>
                <a:gd name="T95" fmla="*/ 571 h 1751"/>
                <a:gd name="T96" fmla="*/ 120 w 1750"/>
                <a:gd name="T97" fmla="*/ 434 h 1751"/>
                <a:gd name="T98" fmla="*/ 206 w 1750"/>
                <a:gd name="T99" fmla="*/ 311 h 1751"/>
                <a:gd name="T100" fmla="*/ 312 w 1750"/>
                <a:gd name="T101" fmla="*/ 207 h 1751"/>
                <a:gd name="T102" fmla="*/ 433 w 1750"/>
                <a:gd name="T103" fmla="*/ 120 h 1751"/>
                <a:gd name="T104" fmla="*/ 570 w 1750"/>
                <a:gd name="T105" fmla="*/ 55 h 1751"/>
                <a:gd name="T106" fmla="*/ 718 w 1750"/>
                <a:gd name="T107" fmla="*/ 15 h 1751"/>
                <a:gd name="T108" fmla="*/ 875 w 1750"/>
                <a:gd name="T109" fmla="*/ 0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0" h="1751">
                  <a:moveTo>
                    <a:pt x="875" y="0"/>
                  </a:moveTo>
                  <a:lnTo>
                    <a:pt x="954" y="4"/>
                  </a:lnTo>
                  <a:lnTo>
                    <a:pt x="1030" y="15"/>
                  </a:lnTo>
                  <a:lnTo>
                    <a:pt x="1104" y="31"/>
                  </a:lnTo>
                  <a:lnTo>
                    <a:pt x="1176" y="54"/>
                  </a:lnTo>
                  <a:lnTo>
                    <a:pt x="1245" y="83"/>
                  </a:lnTo>
                  <a:lnTo>
                    <a:pt x="1238" y="90"/>
                  </a:lnTo>
                  <a:lnTo>
                    <a:pt x="910" y="418"/>
                  </a:lnTo>
                  <a:lnTo>
                    <a:pt x="875" y="417"/>
                  </a:lnTo>
                  <a:lnTo>
                    <a:pt x="817" y="421"/>
                  </a:lnTo>
                  <a:lnTo>
                    <a:pt x="762" y="431"/>
                  </a:lnTo>
                  <a:lnTo>
                    <a:pt x="709" y="448"/>
                  </a:lnTo>
                  <a:lnTo>
                    <a:pt x="659" y="471"/>
                  </a:lnTo>
                  <a:lnTo>
                    <a:pt x="613" y="499"/>
                  </a:lnTo>
                  <a:lnTo>
                    <a:pt x="570" y="532"/>
                  </a:lnTo>
                  <a:lnTo>
                    <a:pt x="532" y="571"/>
                  </a:lnTo>
                  <a:lnTo>
                    <a:pt x="498" y="614"/>
                  </a:lnTo>
                  <a:lnTo>
                    <a:pt x="469" y="661"/>
                  </a:lnTo>
                  <a:lnTo>
                    <a:pt x="446" y="710"/>
                  </a:lnTo>
                  <a:lnTo>
                    <a:pt x="430" y="763"/>
                  </a:lnTo>
                  <a:lnTo>
                    <a:pt x="420" y="818"/>
                  </a:lnTo>
                  <a:lnTo>
                    <a:pt x="416" y="876"/>
                  </a:lnTo>
                  <a:lnTo>
                    <a:pt x="420" y="933"/>
                  </a:lnTo>
                  <a:lnTo>
                    <a:pt x="430" y="989"/>
                  </a:lnTo>
                  <a:lnTo>
                    <a:pt x="446" y="1043"/>
                  </a:lnTo>
                  <a:lnTo>
                    <a:pt x="469" y="1092"/>
                  </a:lnTo>
                  <a:lnTo>
                    <a:pt x="498" y="1139"/>
                  </a:lnTo>
                  <a:lnTo>
                    <a:pt x="532" y="1181"/>
                  </a:lnTo>
                  <a:lnTo>
                    <a:pt x="570" y="1219"/>
                  </a:lnTo>
                  <a:lnTo>
                    <a:pt x="612" y="1253"/>
                  </a:lnTo>
                  <a:lnTo>
                    <a:pt x="659" y="1282"/>
                  </a:lnTo>
                  <a:lnTo>
                    <a:pt x="708" y="1304"/>
                  </a:lnTo>
                  <a:lnTo>
                    <a:pt x="762" y="1321"/>
                  </a:lnTo>
                  <a:lnTo>
                    <a:pt x="817" y="1332"/>
                  </a:lnTo>
                  <a:lnTo>
                    <a:pt x="875" y="1336"/>
                  </a:lnTo>
                  <a:lnTo>
                    <a:pt x="933" y="1332"/>
                  </a:lnTo>
                  <a:lnTo>
                    <a:pt x="988" y="1321"/>
                  </a:lnTo>
                  <a:lnTo>
                    <a:pt x="1041" y="1304"/>
                  </a:lnTo>
                  <a:lnTo>
                    <a:pt x="1091" y="1282"/>
                  </a:lnTo>
                  <a:lnTo>
                    <a:pt x="1137" y="1253"/>
                  </a:lnTo>
                  <a:lnTo>
                    <a:pt x="1180" y="1219"/>
                  </a:lnTo>
                  <a:lnTo>
                    <a:pt x="1218" y="1181"/>
                  </a:lnTo>
                  <a:lnTo>
                    <a:pt x="1252" y="1139"/>
                  </a:lnTo>
                  <a:lnTo>
                    <a:pt x="1281" y="1092"/>
                  </a:lnTo>
                  <a:lnTo>
                    <a:pt x="1304" y="1043"/>
                  </a:lnTo>
                  <a:lnTo>
                    <a:pt x="1321" y="989"/>
                  </a:lnTo>
                  <a:lnTo>
                    <a:pt x="1330" y="933"/>
                  </a:lnTo>
                  <a:lnTo>
                    <a:pt x="1334" y="876"/>
                  </a:lnTo>
                  <a:lnTo>
                    <a:pt x="1333" y="841"/>
                  </a:lnTo>
                  <a:lnTo>
                    <a:pt x="1662" y="513"/>
                  </a:lnTo>
                  <a:lnTo>
                    <a:pt x="1668" y="506"/>
                  </a:lnTo>
                  <a:lnTo>
                    <a:pt x="1696" y="575"/>
                  </a:lnTo>
                  <a:lnTo>
                    <a:pt x="1720" y="646"/>
                  </a:lnTo>
                  <a:lnTo>
                    <a:pt x="1736" y="721"/>
                  </a:lnTo>
                  <a:lnTo>
                    <a:pt x="1747" y="798"/>
                  </a:lnTo>
                  <a:lnTo>
                    <a:pt x="1750" y="876"/>
                  </a:lnTo>
                  <a:lnTo>
                    <a:pt x="1747" y="956"/>
                  </a:lnTo>
                  <a:lnTo>
                    <a:pt x="1736" y="1033"/>
                  </a:lnTo>
                  <a:lnTo>
                    <a:pt x="1719" y="1109"/>
                  </a:lnTo>
                  <a:lnTo>
                    <a:pt x="1695" y="1182"/>
                  </a:lnTo>
                  <a:lnTo>
                    <a:pt x="1666" y="1252"/>
                  </a:lnTo>
                  <a:lnTo>
                    <a:pt x="1630" y="1318"/>
                  </a:lnTo>
                  <a:lnTo>
                    <a:pt x="1591" y="1381"/>
                  </a:lnTo>
                  <a:lnTo>
                    <a:pt x="1545" y="1440"/>
                  </a:lnTo>
                  <a:lnTo>
                    <a:pt x="1493" y="1495"/>
                  </a:lnTo>
                  <a:lnTo>
                    <a:pt x="1439" y="1546"/>
                  </a:lnTo>
                  <a:lnTo>
                    <a:pt x="1379" y="1591"/>
                  </a:lnTo>
                  <a:lnTo>
                    <a:pt x="1317" y="1632"/>
                  </a:lnTo>
                  <a:lnTo>
                    <a:pt x="1251" y="1667"/>
                  </a:lnTo>
                  <a:lnTo>
                    <a:pt x="1180" y="1697"/>
                  </a:lnTo>
                  <a:lnTo>
                    <a:pt x="1108" y="1720"/>
                  </a:lnTo>
                  <a:lnTo>
                    <a:pt x="1032" y="1737"/>
                  </a:lnTo>
                  <a:lnTo>
                    <a:pt x="954" y="1748"/>
                  </a:lnTo>
                  <a:lnTo>
                    <a:pt x="875" y="1751"/>
                  </a:lnTo>
                  <a:lnTo>
                    <a:pt x="796" y="1748"/>
                  </a:lnTo>
                  <a:lnTo>
                    <a:pt x="718" y="1737"/>
                  </a:lnTo>
                  <a:lnTo>
                    <a:pt x="642" y="1720"/>
                  </a:lnTo>
                  <a:lnTo>
                    <a:pt x="570" y="1696"/>
                  </a:lnTo>
                  <a:lnTo>
                    <a:pt x="500" y="1667"/>
                  </a:lnTo>
                  <a:lnTo>
                    <a:pt x="433" y="1632"/>
                  </a:lnTo>
                  <a:lnTo>
                    <a:pt x="371" y="1591"/>
                  </a:lnTo>
                  <a:lnTo>
                    <a:pt x="312" y="1546"/>
                  </a:lnTo>
                  <a:lnTo>
                    <a:pt x="257" y="1495"/>
                  </a:lnTo>
                  <a:lnTo>
                    <a:pt x="206" y="1440"/>
                  </a:lnTo>
                  <a:lnTo>
                    <a:pt x="161" y="1380"/>
                  </a:lnTo>
                  <a:lnTo>
                    <a:pt x="120" y="1318"/>
                  </a:lnTo>
                  <a:lnTo>
                    <a:pt x="85" y="1252"/>
                  </a:lnTo>
                  <a:lnTo>
                    <a:pt x="55" y="1181"/>
                  </a:lnTo>
                  <a:lnTo>
                    <a:pt x="31" y="1109"/>
                  </a:lnTo>
                  <a:lnTo>
                    <a:pt x="14" y="1033"/>
                  </a:lnTo>
                  <a:lnTo>
                    <a:pt x="3" y="955"/>
                  </a:lnTo>
                  <a:lnTo>
                    <a:pt x="0" y="876"/>
                  </a:lnTo>
                  <a:lnTo>
                    <a:pt x="3" y="796"/>
                  </a:lnTo>
                  <a:lnTo>
                    <a:pt x="14" y="718"/>
                  </a:lnTo>
                  <a:lnTo>
                    <a:pt x="31" y="643"/>
                  </a:lnTo>
                  <a:lnTo>
                    <a:pt x="55" y="571"/>
                  </a:lnTo>
                  <a:lnTo>
                    <a:pt x="85" y="501"/>
                  </a:lnTo>
                  <a:lnTo>
                    <a:pt x="120" y="434"/>
                  </a:lnTo>
                  <a:lnTo>
                    <a:pt x="161" y="371"/>
                  </a:lnTo>
                  <a:lnTo>
                    <a:pt x="206" y="311"/>
                  </a:lnTo>
                  <a:lnTo>
                    <a:pt x="257" y="257"/>
                  </a:lnTo>
                  <a:lnTo>
                    <a:pt x="312" y="207"/>
                  </a:lnTo>
                  <a:lnTo>
                    <a:pt x="371" y="161"/>
                  </a:lnTo>
                  <a:lnTo>
                    <a:pt x="433" y="120"/>
                  </a:lnTo>
                  <a:lnTo>
                    <a:pt x="500" y="84"/>
                  </a:lnTo>
                  <a:lnTo>
                    <a:pt x="570" y="55"/>
                  </a:lnTo>
                  <a:lnTo>
                    <a:pt x="642" y="31"/>
                  </a:lnTo>
                  <a:lnTo>
                    <a:pt x="718" y="15"/>
                  </a:lnTo>
                  <a:lnTo>
                    <a:pt x="796" y="4"/>
                  </a:lnTo>
                  <a:lnTo>
                    <a:pt x="8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127">
              <a:extLst>
                <a:ext uri="{FF2B5EF4-FFF2-40B4-BE49-F238E27FC236}">
                  <a16:creationId xmlns:a16="http://schemas.microsoft.com/office/drawing/2014/main" id="{9A09AC40-EA41-CBEF-5805-AD37D2D9260F}"/>
                </a:ext>
              </a:extLst>
            </p:cNvPr>
            <p:cNvSpPr>
              <a:spLocks/>
            </p:cNvSpPr>
            <p:nvPr/>
          </p:nvSpPr>
          <p:spPr bwMode="auto">
            <a:xfrm>
              <a:off x="-1349375" y="3246438"/>
              <a:ext cx="1139825" cy="1146175"/>
            </a:xfrm>
            <a:custGeom>
              <a:avLst/>
              <a:gdLst>
                <a:gd name="T0" fmla="*/ 1509 w 2153"/>
                <a:gd name="T1" fmla="*/ 1 h 2166"/>
                <a:gd name="T2" fmla="*/ 1530 w 2153"/>
                <a:gd name="T3" fmla="*/ 14 h 2166"/>
                <a:gd name="T4" fmla="*/ 1539 w 2153"/>
                <a:gd name="T5" fmla="*/ 37 h 2166"/>
                <a:gd name="T6" fmla="*/ 1685 w 2153"/>
                <a:gd name="T7" fmla="*/ 239 h 2166"/>
                <a:gd name="T8" fmla="*/ 1726 w 2153"/>
                <a:gd name="T9" fmla="*/ 211 h 2166"/>
                <a:gd name="T10" fmla="*/ 1771 w 2153"/>
                <a:gd name="T11" fmla="*/ 203 h 2166"/>
                <a:gd name="T12" fmla="*/ 1818 w 2153"/>
                <a:gd name="T13" fmla="*/ 211 h 2166"/>
                <a:gd name="T14" fmla="*/ 1859 w 2153"/>
                <a:gd name="T15" fmla="*/ 239 h 2166"/>
                <a:gd name="T16" fmla="*/ 1949 w 2153"/>
                <a:gd name="T17" fmla="*/ 333 h 2166"/>
                <a:gd name="T18" fmla="*/ 1967 w 2153"/>
                <a:gd name="T19" fmla="*/ 385 h 2166"/>
                <a:gd name="T20" fmla="*/ 1961 w 2153"/>
                <a:gd name="T21" fmla="*/ 438 h 2166"/>
                <a:gd name="T22" fmla="*/ 1931 w 2153"/>
                <a:gd name="T23" fmla="*/ 486 h 2166"/>
                <a:gd name="T24" fmla="*/ 2115 w 2153"/>
                <a:gd name="T25" fmla="*/ 613 h 2166"/>
                <a:gd name="T26" fmla="*/ 2140 w 2153"/>
                <a:gd name="T27" fmla="*/ 624 h 2166"/>
                <a:gd name="T28" fmla="*/ 2152 w 2153"/>
                <a:gd name="T29" fmla="*/ 647 h 2166"/>
                <a:gd name="T30" fmla="*/ 2149 w 2153"/>
                <a:gd name="T31" fmla="*/ 672 h 2166"/>
                <a:gd name="T32" fmla="*/ 1666 w 2153"/>
                <a:gd name="T33" fmla="*/ 1158 h 2166"/>
                <a:gd name="T34" fmla="*/ 1613 w 2153"/>
                <a:gd name="T35" fmla="*/ 1197 h 2166"/>
                <a:gd name="T36" fmla="*/ 1551 w 2153"/>
                <a:gd name="T37" fmla="*/ 1216 h 2166"/>
                <a:gd name="T38" fmla="*/ 1512 w 2153"/>
                <a:gd name="T39" fmla="*/ 1219 h 2166"/>
                <a:gd name="T40" fmla="*/ 1491 w 2153"/>
                <a:gd name="T41" fmla="*/ 1217 h 2166"/>
                <a:gd name="T42" fmla="*/ 286 w 2153"/>
                <a:gd name="T43" fmla="*/ 2131 h 2166"/>
                <a:gd name="T44" fmla="*/ 244 w 2153"/>
                <a:gd name="T45" fmla="*/ 2156 h 2166"/>
                <a:gd name="T46" fmla="*/ 108 w 2153"/>
                <a:gd name="T47" fmla="*/ 2166 h 2166"/>
                <a:gd name="T48" fmla="*/ 78 w 2153"/>
                <a:gd name="T49" fmla="*/ 2164 h 2166"/>
                <a:gd name="T50" fmla="*/ 35 w 2153"/>
                <a:gd name="T51" fmla="*/ 2142 h 2166"/>
                <a:gd name="T52" fmla="*/ 7 w 2153"/>
                <a:gd name="T53" fmla="*/ 2104 h 2166"/>
                <a:gd name="T54" fmla="*/ 0 w 2153"/>
                <a:gd name="T55" fmla="*/ 2054 h 2166"/>
                <a:gd name="T56" fmla="*/ 12 w 2153"/>
                <a:gd name="T57" fmla="*/ 1926 h 2166"/>
                <a:gd name="T58" fmla="*/ 37 w 2153"/>
                <a:gd name="T59" fmla="*/ 1885 h 2166"/>
                <a:gd name="T60" fmla="*/ 470 w 2153"/>
                <a:gd name="T61" fmla="*/ 1453 h 2166"/>
                <a:gd name="T62" fmla="*/ 785 w 2153"/>
                <a:gd name="T63" fmla="*/ 1137 h 2166"/>
                <a:gd name="T64" fmla="*/ 934 w 2153"/>
                <a:gd name="T65" fmla="*/ 667 h 2166"/>
                <a:gd name="T66" fmla="*/ 934 w 2153"/>
                <a:gd name="T67" fmla="*/ 613 h 2166"/>
                <a:gd name="T68" fmla="*/ 952 w 2153"/>
                <a:gd name="T69" fmla="*/ 545 h 2166"/>
                <a:gd name="T70" fmla="*/ 994 w 2153"/>
                <a:gd name="T71" fmla="*/ 486 h 2166"/>
                <a:gd name="T72" fmla="*/ 1478 w 2153"/>
                <a:gd name="T73" fmla="*/ 4 h 2166"/>
                <a:gd name="T74" fmla="*/ 1497 w 2153"/>
                <a:gd name="T75" fmla="*/ 0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53" h="2166">
                  <a:moveTo>
                    <a:pt x="1497" y="0"/>
                  </a:moveTo>
                  <a:lnTo>
                    <a:pt x="1509" y="1"/>
                  </a:lnTo>
                  <a:lnTo>
                    <a:pt x="1520" y="6"/>
                  </a:lnTo>
                  <a:lnTo>
                    <a:pt x="1530" y="14"/>
                  </a:lnTo>
                  <a:lnTo>
                    <a:pt x="1536" y="25"/>
                  </a:lnTo>
                  <a:lnTo>
                    <a:pt x="1539" y="37"/>
                  </a:lnTo>
                  <a:lnTo>
                    <a:pt x="1565" y="359"/>
                  </a:lnTo>
                  <a:lnTo>
                    <a:pt x="1685" y="239"/>
                  </a:lnTo>
                  <a:lnTo>
                    <a:pt x="1704" y="222"/>
                  </a:lnTo>
                  <a:lnTo>
                    <a:pt x="1726" y="211"/>
                  </a:lnTo>
                  <a:lnTo>
                    <a:pt x="1748" y="204"/>
                  </a:lnTo>
                  <a:lnTo>
                    <a:pt x="1771" y="203"/>
                  </a:lnTo>
                  <a:lnTo>
                    <a:pt x="1795" y="204"/>
                  </a:lnTo>
                  <a:lnTo>
                    <a:pt x="1818" y="211"/>
                  </a:lnTo>
                  <a:lnTo>
                    <a:pt x="1840" y="222"/>
                  </a:lnTo>
                  <a:lnTo>
                    <a:pt x="1859" y="239"/>
                  </a:lnTo>
                  <a:lnTo>
                    <a:pt x="1931" y="312"/>
                  </a:lnTo>
                  <a:lnTo>
                    <a:pt x="1949" y="333"/>
                  </a:lnTo>
                  <a:lnTo>
                    <a:pt x="1961" y="359"/>
                  </a:lnTo>
                  <a:lnTo>
                    <a:pt x="1967" y="385"/>
                  </a:lnTo>
                  <a:lnTo>
                    <a:pt x="1967" y="412"/>
                  </a:lnTo>
                  <a:lnTo>
                    <a:pt x="1961" y="438"/>
                  </a:lnTo>
                  <a:lnTo>
                    <a:pt x="1949" y="463"/>
                  </a:lnTo>
                  <a:lnTo>
                    <a:pt x="1931" y="486"/>
                  </a:lnTo>
                  <a:lnTo>
                    <a:pt x="1826" y="590"/>
                  </a:lnTo>
                  <a:lnTo>
                    <a:pt x="2115" y="613"/>
                  </a:lnTo>
                  <a:lnTo>
                    <a:pt x="2128" y="617"/>
                  </a:lnTo>
                  <a:lnTo>
                    <a:pt x="2140" y="624"/>
                  </a:lnTo>
                  <a:lnTo>
                    <a:pt x="2147" y="634"/>
                  </a:lnTo>
                  <a:lnTo>
                    <a:pt x="2152" y="647"/>
                  </a:lnTo>
                  <a:lnTo>
                    <a:pt x="2153" y="659"/>
                  </a:lnTo>
                  <a:lnTo>
                    <a:pt x="2149" y="672"/>
                  </a:lnTo>
                  <a:lnTo>
                    <a:pt x="2141" y="684"/>
                  </a:lnTo>
                  <a:lnTo>
                    <a:pt x="1666" y="1158"/>
                  </a:lnTo>
                  <a:lnTo>
                    <a:pt x="1640" y="1180"/>
                  </a:lnTo>
                  <a:lnTo>
                    <a:pt x="1613" y="1197"/>
                  </a:lnTo>
                  <a:lnTo>
                    <a:pt x="1583" y="1209"/>
                  </a:lnTo>
                  <a:lnTo>
                    <a:pt x="1551" y="1216"/>
                  </a:lnTo>
                  <a:lnTo>
                    <a:pt x="1519" y="1220"/>
                  </a:lnTo>
                  <a:lnTo>
                    <a:pt x="1512" y="1219"/>
                  </a:lnTo>
                  <a:lnTo>
                    <a:pt x="1503" y="1219"/>
                  </a:lnTo>
                  <a:lnTo>
                    <a:pt x="1491" y="1217"/>
                  </a:lnTo>
                  <a:lnTo>
                    <a:pt x="1220" y="1197"/>
                  </a:lnTo>
                  <a:lnTo>
                    <a:pt x="286" y="2131"/>
                  </a:lnTo>
                  <a:lnTo>
                    <a:pt x="267" y="2147"/>
                  </a:lnTo>
                  <a:lnTo>
                    <a:pt x="244" y="2156"/>
                  </a:lnTo>
                  <a:lnTo>
                    <a:pt x="219" y="2161"/>
                  </a:lnTo>
                  <a:lnTo>
                    <a:pt x="108" y="2166"/>
                  </a:lnTo>
                  <a:lnTo>
                    <a:pt x="103" y="2166"/>
                  </a:lnTo>
                  <a:lnTo>
                    <a:pt x="78" y="2164"/>
                  </a:lnTo>
                  <a:lnTo>
                    <a:pt x="55" y="2155"/>
                  </a:lnTo>
                  <a:lnTo>
                    <a:pt x="35" y="2142"/>
                  </a:lnTo>
                  <a:lnTo>
                    <a:pt x="19" y="2124"/>
                  </a:lnTo>
                  <a:lnTo>
                    <a:pt x="7" y="2104"/>
                  </a:lnTo>
                  <a:lnTo>
                    <a:pt x="0" y="2080"/>
                  </a:lnTo>
                  <a:lnTo>
                    <a:pt x="0" y="2054"/>
                  </a:lnTo>
                  <a:lnTo>
                    <a:pt x="8" y="1950"/>
                  </a:lnTo>
                  <a:lnTo>
                    <a:pt x="12" y="1926"/>
                  </a:lnTo>
                  <a:lnTo>
                    <a:pt x="23" y="1904"/>
                  </a:lnTo>
                  <a:lnTo>
                    <a:pt x="37" y="1885"/>
                  </a:lnTo>
                  <a:lnTo>
                    <a:pt x="171" y="1753"/>
                  </a:lnTo>
                  <a:lnTo>
                    <a:pt x="470" y="1453"/>
                  </a:lnTo>
                  <a:lnTo>
                    <a:pt x="477" y="1447"/>
                  </a:lnTo>
                  <a:lnTo>
                    <a:pt x="785" y="1137"/>
                  </a:lnTo>
                  <a:lnTo>
                    <a:pt x="957" y="965"/>
                  </a:lnTo>
                  <a:lnTo>
                    <a:pt x="934" y="667"/>
                  </a:lnTo>
                  <a:lnTo>
                    <a:pt x="933" y="649"/>
                  </a:lnTo>
                  <a:lnTo>
                    <a:pt x="934" y="613"/>
                  </a:lnTo>
                  <a:lnTo>
                    <a:pt x="940" y="578"/>
                  </a:lnTo>
                  <a:lnTo>
                    <a:pt x="952" y="545"/>
                  </a:lnTo>
                  <a:lnTo>
                    <a:pt x="970" y="514"/>
                  </a:lnTo>
                  <a:lnTo>
                    <a:pt x="994" y="486"/>
                  </a:lnTo>
                  <a:lnTo>
                    <a:pt x="1469" y="12"/>
                  </a:lnTo>
                  <a:lnTo>
                    <a:pt x="1478" y="4"/>
                  </a:lnTo>
                  <a:lnTo>
                    <a:pt x="1488" y="1"/>
                  </a:lnTo>
                  <a:lnTo>
                    <a:pt x="14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26" name="Picture 2">
            <a:extLst>
              <a:ext uri="{FF2B5EF4-FFF2-40B4-BE49-F238E27FC236}">
                <a16:creationId xmlns:a16="http://schemas.microsoft.com/office/drawing/2014/main" id="{7261C6A0-DCB9-B714-22E1-AA61FF7AF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601" y="1972733"/>
            <a:ext cx="749298" cy="7492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B5C8157-3AB6-1C51-0E88-E935A696FF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888" t="50370" r="44000" b="16667"/>
          <a:stretch/>
        </p:blipFill>
        <p:spPr bwMode="auto">
          <a:xfrm>
            <a:off x="6252633" y="4762500"/>
            <a:ext cx="549573" cy="4487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B92BBB7-EE5C-D96F-EEDA-FE9D1E179E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048" t="28518" r="21403" b="28889"/>
          <a:stretch/>
        </p:blipFill>
        <p:spPr bwMode="auto">
          <a:xfrm>
            <a:off x="4813301" y="4313766"/>
            <a:ext cx="330477" cy="4445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71F3A4FD-2D1B-1B06-3540-90F3B2AC111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352" t="50556" r="74676" b="2222"/>
          <a:stretch/>
        </p:blipFill>
        <p:spPr bwMode="auto">
          <a:xfrm>
            <a:off x="4351865" y="3526367"/>
            <a:ext cx="507551" cy="54609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ED86318A-FD3F-7D76-E1F6-8279BAAAE9D4}"/>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artisticMarker/>
                    </a14:imgEffect>
                  </a14:imgLayer>
                </a14:imgProps>
              </a:ext>
              <a:ext uri="{28A0092B-C50C-407E-A947-70E740481C1C}">
                <a14:useLocalDpi xmlns:a14="http://schemas.microsoft.com/office/drawing/2010/main" val="0"/>
              </a:ext>
            </a:extLst>
          </a:blip>
          <a:srcRect l="22641" t="18397" r="24528" b="22170"/>
          <a:stretch/>
        </p:blipFill>
        <p:spPr bwMode="auto">
          <a:xfrm>
            <a:off x="4779433" y="2048933"/>
            <a:ext cx="474134"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69E501F7-66CE-04EB-E9CE-7A0354E9ADC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682" t="52593" r="87946" b="18333"/>
          <a:stretch/>
        </p:blipFill>
        <p:spPr bwMode="auto">
          <a:xfrm>
            <a:off x="7366001" y="2688167"/>
            <a:ext cx="508000" cy="66463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Logo&#10;&#10;Description automatically generated">
            <a:extLst>
              <a:ext uri="{FF2B5EF4-FFF2-40B4-BE49-F238E27FC236}">
                <a16:creationId xmlns:a16="http://schemas.microsoft.com/office/drawing/2014/main" id="{7B8462F9-F2D1-E4DA-44BF-BE4633F5DD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43850" y="2984501"/>
            <a:ext cx="1929293" cy="449044"/>
          </a:xfrm>
          <a:prstGeom prst="rect">
            <a:avLst/>
          </a:prstGeom>
        </p:spPr>
      </p:pic>
      <p:sp>
        <p:nvSpPr>
          <p:cNvPr id="34" name="TextBox 33">
            <a:extLst>
              <a:ext uri="{FF2B5EF4-FFF2-40B4-BE49-F238E27FC236}">
                <a16:creationId xmlns:a16="http://schemas.microsoft.com/office/drawing/2014/main" id="{7E1DD836-4645-FE4D-CCFF-50FDC61D451E}"/>
              </a:ext>
            </a:extLst>
          </p:cNvPr>
          <p:cNvSpPr txBox="1"/>
          <p:nvPr/>
        </p:nvSpPr>
        <p:spPr>
          <a:xfrm>
            <a:off x="4876800" y="3433233"/>
            <a:ext cx="246803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Gain a competitive edge using the best tools and techniques to build a better you .</a:t>
            </a:r>
          </a:p>
        </p:txBody>
      </p:sp>
    </p:spTree>
    <p:extLst>
      <p:ext uri="{BB962C8B-B14F-4D97-AF65-F5344CB8AC3E}">
        <p14:creationId xmlns:p14="http://schemas.microsoft.com/office/powerpoint/2010/main" val="842485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6242F6-CA1E-42FB-BB1A-B13E71A7D987}"/>
              </a:ext>
            </a:extLst>
          </p:cNvPr>
          <p:cNvSpPr/>
          <p:nvPr/>
        </p:nvSpPr>
        <p:spPr>
          <a:xfrm>
            <a:off x="-2286" y="-13209"/>
            <a:ext cx="5763853" cy="6871209"/>
          </a:xfrm>
          <a:prstGeom prst="rect">
            <a:avLst/>
          </a:prstGeom>
          <a:solidFill>
            <a:srgbClr val="0091B5"/>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a:ln>
                <a:noFill/>
              </a:ln>
              <a:solidFill>
                <a:srgbClr val="FFFFFF"/>
              </a:solidFill>
              <a:effectLst/>
              <a:uLnTx/>
              <a:uFillTx/>
              <a:latin typeface="Lato Light" panose="020F0502020204030203"/>
              <a:ea typeface="+mn-ea"/>
              <a:cs typeface="+mn-cs"/>
            </a:endParaRPr>
          </a:p>
        </p:txBody>
      </p:sp>
      <p:sp>
        <p:nvSpPr>
          <p:cNvPr id="13" name="TextBox 12">
            <a:extLst>
              <a:ext uri="{FF2B5EF4-FFF2-40B4-BE49-F238E27FC236}">
                <a16:creationId xmlns:a16="http://schemas.microsoft.com/office/drawing/2014/main" id="{E4F23697-1BEC-4F6B-A1E1-CF2064D07358}"/>
              </a:ext>
            </a:extLst>
          </p:cNvPr>
          <p:cNvSpPr txBox="1"/>
          <p:nvPr/>
        </p:nvSpPr>
        <p:spPr>
          <a:xfrm>
            <a:off x="9200304" y="6291348"/>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ea typeface="+mn-ea"/>
                <a:cs typeface="+mn-cs"/>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lumMod val="50000"/>
                  </a:prstClr>
                </a:solidFill>
                <a:effectLst/>
                <a:uLnTx/>
                <a:uFillTx/>
                <a:latin typeface="Lato Light" panose="020F0502020204030203"/>
                <a:ea typeface="+mn-ea"/>
                <a:cs typeface="+mn-cs"/>
              </a:rPr>
              <a:t>Hand built using experience &amp; insight </a:t>
            </a:r>
          </a:p>
        </p:txBody>
      </p:sp>
      <p:pic>
        <p:nvPicPr>
          <p:cNvPr id="14" name="Picture 13" descr="Logo&#10;&#10;Description automatically generated">
            <a:extLst>
              <a:ext uri="{FF2B5EF4-FFF2-40B4-BE49-F238E27FC236}">
                <a16:creationId xmlns:a16="http://schemas.microsoft.com/office/drawing/2014/main" id="{F4A6D227-4561-4949-BB83-BE740B69EA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
        <p:nvSpPr>
          <p:cNvPr id="15" name="TextBox 14">
            <a:extLst>
              <a:ext uri="{FF2B5EF4-FFF2-40B4-BE49-F238E27FC236}">
                <a16:creationId xmlns:a16="http://schemas.microsoft.com/office/drawing/2014/main" id="{50709A3E-8602-46AD-B797-5EAFDCDBDC85}"/>
              </a:ext>
            </a:extLst>
          </p:cNvPr>
          <p:cNvSpPr txBox="1"/>
          <p:nvPr/>
        </p:nvSpPr>
        <p:spPr>
          <a:xfrm>
            <a:off x="38808" y="2767171"/>
            <a:ext cx="5894773" cy="1200329"/>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lumMod val="95000"/>
                  </a:prstClr>
                </a:solidFill>
                <a:effectLst/>
                <a:uLnTx/>
                <a:uFillTx/>
                <a:latin typeface="Poppins" panose="00000500000000000000" pitchFamily="2" charset="0"/>
                <a:ea typeface="MS Gothic" panose="020B0609070205080204" pitchFamily="49" charset="-128"/>
                <a:cs typeface="Poppins" panose="00000500000000000000" pitchFamily="2" charset="0"/>
              </a:rPr>
              <a:t>Understanding Distribution.</a:t>
            </a:r>
          </a:p>
        </p:txBody>
      </p:sp>
      <p:sp>
        <p:nvSpPr>
          <p:cNvPr id="17" name="TextBox 16">
            <a:extLst>
              <a:ext uri="{FF2B5EF4-FFF2-40B4-BE49-F238E27FC236}">
                <a16:creationId xmlns:a16="http://schemas.microsoft.com/office/drawing/2014/main" id="{5E97F481-60A8-4455-BC7E-3C6E20C88789}"/>
              </a:ext>
            </a:extLst>
          </p:cNvPr>
          <p:cNvSpPr txBox="1"/>
          <p:nvPr/>
        </p:nvSpPr>
        <p:spPr>
          <a:xfrm>
            <a:off x="205311" y="3797928"/>
            <a:ext cx="5468645" cy="246221"/>
          </a:xfrm>
          <a:prstGeom prst="rect">
            <a:avLst/>
          </a:prstGeom>
          <a:noFill/>
        </p:spPr>
        <p:txBody>
          <a:bodyPr wrap="square">
            <a:spAutoFit/>
          </a:bodyPr>
          <a:lstStyle>
            <a:defPPr>
              <a:defRPr lang="en-US"/>
            </a:defPPr>
            <a:lvl1pPr>
              <a:defRPr b="0" i="0">
                <a:solidFill>
                  <a:srgbClr val="909399"/>
                </a:solidFill>
                <a:effectLst/>
                <a:latin typeface="Helvetica Neu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Lato Light" panose="020F0502020204030203"/>
                <a:ea typeface="+mn-ea"/>
                <a:cs typeface="+mn-cs"/>
              </a:rPr>
              <a:t>Understand the context of distribution when discussing and measuring it. </a:t>
            </a:r>
          </a:p>
        </p:txBody>
      </p:sp>
      <p:pic>
        <p:nvPicPr>
          <p:cNvPr id="3" name="Picture 2">
            <a:extLst>
              <a:ext uri="{FF2B5EF4-FFF2-40B4-BE49-F238E27FC236}">
                <a16:creationId xmlns:a16="http://schemas.microsoft.com/office/drawing/2014/main" id="{252BD282-A7E9-49E5-848A-F5AAE93D4F21}"/>
              </a:ext>
            </a:extLst>
          </p:cNvPr>
          <p:cNvPicPr>
            <a:picLocks noChangeAspect="1"/>
          </p:cNvPicPr>
          <p:nvPr/>
        </p:nvPicPr>
        <p:blipFill rotWithShape="1">
          <a:blip r:embed="rId3"/>
          <a:srcRect l="9566" t="25083" r="10299" b="28577"/>
          <a:stretch/>
        </p:blipFill>
        <p:spPr>
          <a:xfrm>
            <a:off x="6729480" y="2796252"/>
            <a:ext cx="4378861" cy="1424334"/>
          </a:xfrm>
          <a:prstGeom prst="rect">
            <a:avLst/>
          </a:prstGeom>
        </p:spPr>
      </p:pic>
      <p:sp>
        <p:nvSpPr>
          <p:cNvPr id="2" name="Rectangle 1">
            <a:extLst>
              <a:ext uri="{FF2B5EF4-FFF2-40B4-BE49-F238E27FC236}">
                <a16:creationId xmlns:a16="http://schemas.microsoft.com/office/drawing/2014/main" id="{69E9DC1D-0D76-070D-AD40-8924E3141DC6}"/>
              </a:ext>
            </a:extLst>
          </p:cNvPr>
          <p:cNvSpPr/>
          <p:nvPr/>
        </p:nvSpPr>
        <p:spPr>
          <a:xfrm>
            <a:off x="0" y="5937662"/>
            <a:ext cx="5760000" cy="920338"/>
          </a:xfrm>
          <a:prstGeom prst="rect">
            <a:avLst/>
          </a:prstGeom>
          <a:solidFill>
            <a:srgbClr val="ED7D3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662E281F-183C-3291-2BCD-E6C8AA256EE3}"/>
              </a:ext>
            </a:extLst>
          </p:cNvPr>
          <p:cNvSpPr txBox="1"/>
          <p:nvPr/>
        </p:nvSpPr>
        <p:spPr>
          <a:xfrm>
            <a:off x="-4572" y="6136221"/>
            <a:ext cx="2534711" cy="523220"/>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Lato Light" panose="020F0502020204030203"/>
                <a:ea typeface="+mn-ea"/>
                <a:cs typeface="+mn-cs"/>
              </a:rPr>
              <a:t>UpskilPRO e Institute for Sales &amp; Marketing </a:t>
            </a:r>
          </a:p>
        </p:txBody>
      </p:sp>
      <p:grpSp>
        <p:nvGrpSpPr>
          <p:cNvPr id="6" name="Group 5">
            <a:extLst>
              <a:ext uri="{FF2B5EF4-FFF2-40B4-BE49-F238E27FC236}">
                <a16:creationId xmlns:a16="http://schemas.microsoft.com/office/drawing/2014/main" id="{1C26ABE2-44FC-4B2E-30D6-9B639D000B66}"/>
              </a:ext>
            </a:extLst>
          </p:cNvPr>
          <p:cNvGrpSpPr/>
          <p:nvPr/>
        </p:nvGrpSpPr>
        <p:grpSpPr>
          <a:xfrm>
            <a:off x="5230172" y="4230920"/>
            <a:ext cx="1055370" cy="1055370"/>
            <a:chOff x="7108613" y="4124330"/>
            <a:chExt cx="1055370" cy="1055370"/>
          </a:xfrm>
        </p:grpSpPr>
        <p:sp>
          <p:nvSpPr>
            <p:cNvPr id="7" name="Oval 6">
              <a:extLst>
                <a:ext uri="{FF2B5EF4-FFF2-40B4-BE49-F238E27FC236}">
                  <a16:creationId xmlns:a16="http://schemas.microsoft.com/office/drawing/2014/main" id="{02FA5253-5C88-B08E-EEEB-F9CB9BDD583A}"/>
                </a:ext>
              </a:extLst>
            </p:cNvPr>
            <p:cNvSpPr/>
            <p:nvPr/>
          </p:nvSpPr>
          <p:spPr>
            <a:xfrm>
              <a:off x="7108613" y="4124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8" name="Google Shape;104;p13">
              <a:extLst>
                <a:ext uri="{FF2B5EF4-FFF2-40B4-BE49-F238E27FC236}">
                  <a16:creationId xmlns:a16="http://schemas.microsoft.com/office/drawing/2014/main" id="{0D4FE76B-F202-15D4-9759-E4EF9AE06D7A}"/>
                </a:ext>
              </a:extLst>
            </p:cNvPr>
            <p:cNvSpPr/>
            <p:nvPr/>
          </p:nvSpPr>
          <p:spPr>
            <a:xfrm>
              <a:off x="7322078" y="4349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2053876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tomers &amp; Users / Color Wheel">
            <a:extLst>
              <a:ext uri="{FF2B5EF4-FFF2-40B4-BE49-F238E27FC236}">
                <a16:creationId xmlns:a16="http://schemas.microsoft.com/office/drawing/2014/main" id="{235BF9F6-8FB8-4102-B600-1BA25DA75A90}"/>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398234" y="763404"/>
            <a:ext cx="2839408" cy="189104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Yellow and Black Letter T-letter Blocks">
            <a:extLst>
              <a:ext uri="{FF2B5EF4-FFF2-40B4-BE49-F238E27FC236}">
                <a16:creationId xmlns:a16="http://schemas.microsoft.com/office/drawing/2014/main" id="{B0B09F9C-79B3-4CC7-89A4-00ED763C74F9}"/>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366165" y="4319939"/>
            <a:ext cx="2911852" cy="186695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ite and Yellow Dice on Green Surface">
            <a:extLst>
              <a:ext uri="{FF2B5EF4-FFF2-40B4-BE49-F238E27FC236}">
                <a16:creationId xmlns:a16="http://schemas.microsoft.com/office/drawing/2014/main" id="{05C760EA-A3E9-4BAD-93E9-60A6E1CC9921}"/>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398234" y="4319939"/>
            <a:ext cx="2850294" cy="19047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rayscale Photo of People at Market">
            <a:extLst>
              <a:ext uri="{FF2B5EF4-FFF2-40B4-BE49-F238E27FC236}">
                <a16:creationId xmlns:a16="http://schemas.microsoft.com/office/drawing/2014/main" id="{33360189-70B2-4227-B44B-51871A89BB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1904" y="754717"/>
            <a:ext cx="2911851" cy="190471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Logo&#10;&#10;Description automatically generated">
            <a:extLst>
              <a:ext uri="{FF2B5EF4-FFF2-40B4-BE49-F238E27FC236}">
                <a16:creationId xmlns:a16="http://schemas.microsoft.com/office/drawing/2014/main" id="{07D0B562-11DB-4F24-BB09-D018A7ACE6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7645C8D1-EABD-447B-B8E8-294ED42B53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
        <p:nvSpPr>
          <p:cNvPr id="23" name="Rectangle 22">
            <a:extLst>
              <a:ext uri="{FF2B5EF4-FFF2-40B4-BE49-F238E27FC236}">
                <a16:creationId xmlns:a16="http://schemas.microsoft.com/office/drawing/2014/main" id="{C63B2F05-B9A4-42FA-9DE1-4E4B120E90EB}"/>
              </a:ext>
            </a:extLst>
          </p:cNvPr>
          <p:cNvSpPr/>
          <p:nvPr/>
        </p:nvSpPr>
        <p:spPr>
          <a:xfrm>
            <a:off x="7114140" y="2596903"/>
            <a:ext cx="4574866" cy="1938992"/>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UpskilPRO tools are designed in easy-to-use solutions, all you need to do is download the tool and get to work immediately . All UpskilPRO material has taken 100’s of hours and many 1000’s of $ to build , all this expertise and content is brought to you for a fraction of the cost to help professionals enhance their capability.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	core areas which are best suited to improve using our tools: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Subject matter expertise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Best practices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Analytical output &amp; charting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Prioritization</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Process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Training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p:txBody>
      </p:sp>
      <p:sp>
        <p:nvSpPr>
          <p:cNvPr id="49" name="Rectangle 48">
            <a:extLst>
              <a:ext uri="{FF2B5EF4-FFF2-40B4-BE49-F238E27FC236}">
                <a16:creationId xmlns:a16="http://schemas.microsoft.com/office/drawing/2014/main" id="{2595F606-B854-479A-B445-F7B07576866F}"/>
              </a:ext>
            </a:extLst>
          </p:cNvPr>
          <p:cNvSpPr/>
          <p:nvPr/>
        </p:nvSpPr>
        <p:spPr>
          <a:xfrm>
            <a:off x="6426689" y="6003111"/>
            <a:ext cx="5821238" cy="246221"/>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Tools in one place to get 10X productive now. </a:t>
            </a:r>
          </a:p>
        </p:txBody>
      </p:sp>
      <p:sp>
        <p:nvSpPr>
          <p:cNvPr id="19" name="TextBox 18">
            <a:extLst>
              <a:ext uri="{FF2B5EF4-FFF2-40B4-BE49-F238E27FC236}">
                <a16:creationId xmlns:a16="http://schemas.microsoft.com/office/drawing/2014/main" id="{0FAFB392-4E20-49CF-9184-35A7319B2A1C}"/>
              </a:ext>
            </a:extLst>
          </p:cNvPr>
          <p:cNvSpPr txBox="1"/>
          <p:nvPr/>
        </p:nvSpPr>
        <p:spPr>
          <a:xfrm>
            <a:off x="6278017" y="864932"/>
            <a:ext cx="5913983" cy="830997"/>
          </a:xfrm>
          <a:prstGeom prst="rect">
            <a:avLst/>
          </a:prstGeom>
          <a:noFill/>
        </p:spPr>
        <p:txBody>
          <a:bodyPr wrap="square">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Created by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ex-Procter &amp; Gamble, Rothmans,  BAT, Gillette, Nokia,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Microsoft &amp; 3M managers. </a:t>
            </a:r>
          </a:p>
        </p:txBody>
      </p:sp>
      <p:sp>
        <p:nvSpPr>
          <p:cNvPr id="2" name="Slide Number Placeholder 1">
            <a:extLst>
              <a:ext uri="{FF2B5EF4-FFF2-40B4-BE49-F238E27FC236}">
                <a16:creationId xmlns:a16="http://schemas.microsoft.com/office/drawing/2014/main" id="{263C534D-7CD7-4D0F-89BB-7C9F18C088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828D9-3E6A-477F-A491-AADAE3613DD2}" type="slidenum">
              <a:rPr kumimoji="0" lang="en-GB" sz="1200"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endParaRPr>
          </a:p>
        </p:txBody>
      </p:sp>
      <p:sp>
        <p:nvSpPr>
          <p:cNvPr id="3" name="Rectangle 2">
            <a:extLst>
              <a:ext uri="{FF2B5EF4-FFF2-40B4-BE49-F238E27FC236}">
                <a16:creationId xmlns:a16="http://schemas.microsoft.com/office/drawing/2014/main" id="{6B675A7B-FA23-3F3D-DE18-1C4C9A3A95A2}"/>
              </a:ext>
            </a:extLst>
          </p:cNvPr>
          <p:cNvSpPr/>
          <p:nvPr/>
        </p:nvSpPr>
        <p:spPr>
          <a:xfrm>
            <a:off x="554566" y="3005896"/>
            <a:ext cx="6519333" cy="86177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Making life </a:t>
            </a:r>
            <a:r>
              <a:rPr kumimoji="0" lang="en-US" sz="2800" b="1" i="0" u="none" strike="noStrike" kern="1200" cap="none" spc="0" normalizeH="0" baseline="0" noProof="0" dirty="0">
                <a:ln>
                  <a:noFill/>
                </a:ln>
                <a:solidFill>
                  <a:srgbClr val="EEBA00"/>
                </a:solidFill>
                <a:effectLst/>
                <a:uLnTx/>
                <a:uFillTx/>
                <a:latin typeface="Poppins" panose="00000500000000000000" pitchFamily="2" charset="0"/>
                <a:ea typeface="+mn-ea"/>
                <a:cs typeface="Poppins" panose="00000500000000000000" pitchFamily="2" charset="0"/>
              </a:rPr>
              <a:t>simpler</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91B5"/>
                </a:solidFill>
                <a:effectLst/>
                <a:uLnTx/>
                <a:uFillTx/>
                <a:latin typeface="Poppins" panose="00000500000000000000" pitchFamily="2" charset="0"/>
                <a:ea typeface="+mn-ea"/>
                <a:cs typeface="Poppins" panose="00000500000000000000" pitchFamily="2" charset="0"/>
              </a:rPr>
              <a:t>Sales</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&amp; </a:t>
            </a:r>
            <a:r>
              <a:rPr kumimoji="0" lang="en-US" sz="2800" b="1" i="0" u="none" strike="noStrike" kern="1200" cap="none" spc="0" normalizeH="0" baseline="0" noProof="0" dirty="0">
                <a:ln>
                  <a:noFill/>
                </a:ln>
                <a:solidFill>
                  <a:srgbClr val="DB5000"/>
                </a:solidFill>
                <a:effectLst/>
                <a:uLnTx/>
                <a:uFillTx/>
                <a:latin typeface="Poppins" panose="00000500000000000000" pitchFamily="2" charset="0"/>
                <a:ea typeface="+mn-ea"/>
                <a:cs typeface="Poppins" panose="00000500000000000000" pitchFamily="2" charset="0"/>
              </a:rPr>
              <a:t>Marketing</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professionals. </a:t>
            </a:r>
          </a:p>
        </p:txBody>
      </p:sp>
    </p:spTree>
    <p:extLst>
      <p:ext uri="{BB962C8B-B14F-4D97-AF65-F5344CB8AC3E}">
        <p14:creationId xmlns:p14="http://schemas.microsoft.com/office/powerpoint/2010/main" val="3891827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50"/>
          <p:cNvSpPr>
            <a:spLocks/>
          </p:cNvSpPr>
          <p:nvPr/>
        </p:nvSpPr>
        <p:spPr bwMode="auto">
          <a:xfrm>
            <a:off x="6964890" y="0"/>
            <a:ext cx="5227110" cy="2595385"/>
          </a:xfrm>
          <a:custGeom>
            <a:avLst/>
            <a:gdLst>
              <a:gd name="T0" fmla="*/ 719 w 3287"/>
              <a:gd name="T1" fmla="*/ 0 h 1633"/>
              <a:gd name="T2" fmla="*/ 3287 w 3287"/>
              <a:gd name="T3" fmla="*/ 0 h 1633"/>
              <a:gd name="T4" fmla="*/ 3287 w 3287"/>
              <a:gd name="T5" fmla="*/ 0 h 1633"/>
              <a:gd name="T6" fmla="*/ 394 w 3287"/>
              <a:gd name="T7" fmla="*/ 1633 h 1633"/>
              <a:gd name="T8" fmla="*/ 334 w 3287"/>
              <a:gd name="T9" fmla="*/ 1538 h 1633"/>
              <a:gd name="T10" fmla="*/ 262 w 3287"/>
              <a:gd name="T11" fmla="*/ 1450 h 1633"/>
              <a:gd name="T12" fmla="*/ 183 w 3287"/>
              <a:gd name="T13" fmla="*/ 1369 h 1633"/>
              <a:gd name="T14" fmla="*/ 95 w 3287"/>
              <a:gd name="T15" fmla="*/ 1297 h 1633"/>
              <a:gd name="T16" fmla="*/ 0 w 3287"/>
              <a:gd name="T17" fmla="*/ 1234 h 1633"/>
              <a:gd name="T18" fmla="*/ 719 w 3287"/>
              <a:gd name="T19" fmla="*/ 0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7" h="1633">
                <a:moveTo>
                  <a:pt x="719" y="0"/>
                </a:moveTo>
                <a:lnTo>
                  <a:pt x="3287" y="0"/>
                </a:lnTo>
                <a:lnTo>
                  <a:pt x="3287" y="0"/>
                </a:lnTo>
                <a:lnTo>
                  <a:pt x="394" y="1633"/>
                </a:lnTo>
                <a:lnTo>
                  <a:pt x="334" y="1538"/>
                </a:lnTo>
                <a:lnTo>
                  <a:pt x="262" y="1450"/>
                </a:lnTo>
                <a:lnTo>
                  <a:pt x="183" y="1369"/>
                </a:lnTo>
                <a:lnTo>
                  <a:pt x="95" y="1297"/>
                </a:lnTo>
                <a:lnTo>
                  <a:pt x="0" y="1234"/>
                </a:lnTo>
                <a:lnTo>
                  <a:pt x="719"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46"/>
          <p:cNvSpPr>
            <a:spLocks/>
          </p:cNvSpPr>
          <p:nvPr/>
        </p:nvSpPr>
        <p:spPr bwMode="auto">
          <a:xfrm>
            <a:off x="4123396" y="0"/>
            <a:ext cx="1969432" cy="1953294"/>
          </a:xfrm>
          <a:custGeom>
            <a:avLst/>
            <a:gdLst>
              <a:gd name="T0" fmla="*/ 0 w 1238"/>
              <a:gd name="T1" fmla="*/ 0 h 1229"/>
              <a:gd name="T2" fmla="*/ 1238 w 1238"/>
              <a:gd name="T3" fmla="*/ 0 h 1229"/>
              <a:gd name="T4" fmla="*/ 1238 w 1238"/>
              <a:gd name="T5" fmla="*/ 1088 h 1229"/>
              <a:gd name="T6" fmla="*/ 1238 w 1238"/>
              <a:gd name="T7" fmla="*/ 1088 h 1229"/>
              <a:gd name="T8" fmla="*/ 1121 w 1238"/>
              <a:gd name="T9" fmla="*/ 1095 h 1229"/>
              <a:gd name="T10" fmla="*/ 1012 w 1238"/>
              <a:gd name="T11" fmla="*/ 1113 h 1229"/>
              <a:gd name="T12" fmla="*/ 903 w 1238"/>
              <a:gd name="T13" fmla="*/ 1141 h 1229"/>
              <a:gd name="T14" fmla="*/ 801 w 1238"/>
              <a:gd name="T15" fmla="*/ 1181 h 1229"/>
              <a:gd name="T16" fmla="*/ 703 w 1238"/>
              <a:gd name="T17" fmla="*/ 1229 h 1229"/>
              <a:gd name="T18" fmla="*/ 0 w 1238"/>
              <a:gd name="T19"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8" h="1229">
                <a:moveTo>
                  <a:pt x="0" y="0"/>
                </a:moveTo>
                <a:lnTo>
                  <a:pt x="1238" y="0"/>
                </a:lnTo>
                <a:lnTo>
                  <a:pt x="1238" y="1088"/>
                </a:lnTo>
                <a:lnTo>
                  <a:pt x="1238" y="1088"/>
                </a:lnTo>
                <a:lnTo>
                  <a:pt x="1121" y="1095"/>
                </a:lnTo>
                <a:lnTo>
                  <a:pt x="1012" y="1113"/>
                </a:lnTo>
                <a:lnTo>
                  <a:pt x="903" y="1141"/>
                </a:lnTo>
                <a:lnTo>
                  <a:pt x="801" y="1181"/>
                </a:lnTo>
                <a:lnTo>
                  <a:pt x="703" y="1229"/>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47"/>
          <p:cNvSpPr>
            <a:spLocks/>
          </p:cNvSpPr>
          <p:nvPr/>
        </p:nvSpPr>
        <p:spPr bwMode="auto">
          <a:xfrm>
            <a:off x="1589" y="3436144"/>
            <a:ext cx="4602235" cy="3437733"/>
          </a:xfrm>
          <a:custGeom>
            <a:avLst/>
            <a:gdLst>
              <a:gd name="T0" fmla="*/ 0 w 2893"/>
              <a:gd name="T1" fmla="*/ 0 h 2163"/>
              <a:gd name="T2" fmla="*/ 2753 w 2893"/>
              <a:gd name="T3" fmla="*/ 0 h 2163"/>
              <a:gd name="T4" fmla="*/ 2760 w 2893"/>
              <a:gd name="T5" fmla="*/ 114 h 2163"/>
              <a:gd name="T6" fmla="*/ 2777 w 2893"/>
              <a:gd name="T7" fmla="*/ 225 h 2163"/>
              <a:gd name="T8" fmla="*/ 2805 w 2893"/>
              <a:gd name="T9" fmla="*/ 330 h 2163"/>
              <a:gd name="T10" fmla="*/ 2844 w 2893"/>
              <a:gd name="T11" fmla="*/ 432 h 2163"/>
              <a:gd name="T12" fmla="*/ 2893 w 2893"/>
              <a:gd name="T13" fmla="*/ 529 h 2163"/>
              <a:gd name="T14" fmla="*/ 0 w 2893"/>
              <a:gd name="T15" fmla="*/ 2163 h 2163"/>
              <a:gd name="T16" fmla="*/ 0 w 2893"/>
              <a:gd name="T17"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3">
                <a:moveTo>
                  <a:pt x="0" y="0"/>
                </a:moveTo>
                <a:lnTo>
                  <a:pt x="2753" y="0"/>
                </a:lnTo>
                <a:lnTo>
                  <a:pt x="2760" y="114"/>
                </a:lnTo>
                <a:lnTo>
                  <a:pt x="2777" y="225"/>
                </a:lnTo>
                <a:lnTo>
                  <a:pt x="2805" y="330"/>
                </a:lnTo>
                <a:lnTo>
                  <a:pt x="2844" y="432"/>
                </a:lnTo>
                <a:lnTo>
                  <a:pt x="2893" y="529"/>
                </a:lnTo>
                <a:lnTo>
                  <a:pt x="0" y="2163"/>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48"/>
          <p:cNvSpPr>
            <a:spLocks/>
          </p:cNvSpPr>
          <p:nvPr/>
        </p:nvSpPr>
        <p:spPr bwMode="auto">
          <a:xfrm>
            <a:off x="0" y="0"/>
            <a:ext cx="4602235" cy="3432964"/>
          </a:xfrm>
          <a:custGeom>
            <a:avLst/>
            <a:gdLst>
              <a:gd name="T0" fmla="*/ 0 w 2893"/>
              <a:gd name="T1" fmla="*/ 0 h 2160"/>
              <a:gd name="T2" fmla="*/ 2893 w 2893"/>
              <a:gd name="T3" fmla="*/ 1634 h 2160"/>
              <a:gd name="T4" fmla="*/ 2844 w 2893"/>
              <a:gd name="T5" fmla="*/ 1729 h 2160"/>
              <a:gd name="T6" fmla="*/ 2805 w 2893"/>
              <a:gd name="T7" fmla="*/ 1831 h 2160"/>
              <a:gd name="T8" fmla="*/ 2777 w 2893"/>
              <a:gd name="T9" fmla="*/ 1938 h 2160"/>
              <a:gd name="T10" fmla="*/ 2760 w 2893"/>
              <a:gd name="T11" fmla="*/ 2047 h 2160"/>
              <a:gd name="T12" fmla="*/ 2753 w 2893"/>
              <a:gd name="T13" fmla="*/ 2160 h 2160"/>
              <a:gd name="T14" fmla="*/ 0 w 2893"/>
              <a:gd name="T15" fmla="*/ 2160 h 2160"/>
              <a:gd name="T16" fmla="*/ 0 w 2893"/>
              <a:gd name="T17"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0">
                <a:moveTo>
                  <a:pt x="0" y="0"/>
                </a:moveTo>
                <a:lnTo>
                  <a:pt x="2893" y="1634"/>
                </a:lnTo>
                <a:lnTo>
                  <a:pt x="2844" y="1729"/>
                </a:lnTo>
                <a:lnTo>
                  <a:pt x="2805" y="1831"/>
                </a:lnTo>
                <a:lnTo>
                  <a:pt x="2777" y="1938"/>
                </a:lnTo>
                <a:lnTo>
                  <a:pt x="2760" y="2047"/>
                </a:lnTo>
                <a:lnTo>
                  <a:pt x="2753" y="2160"/>
                </a:lnTo>
                <a:lnTo>
                  <a:pt x="0" y="2160"/>
                </a:lnTo>
                <a:lnTo>
                  <a:pt x="0"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49"/>
          <p:cNvSpPr>
            <a:spLocks/>
          </p:cNvSpPr>
          <p:nvPr/>
        </p:nvSpPr>
        <p:spPr bwMode="auto">
          <a:xfrm>
            <a:off x="1588" y="1"/>
            <a:ext cx="5240152" cy="2600153"/>
          </a:xfrm>
          <a:custGeom>
            <a:avLst/>
            <a:gdLst>
              <a:gd name="T0" fmla="*/ 0 w 3294"/>
              <a:gd name="T1" fmla="*/ 0 h 1636"/>
              <a:gd name="T2" fmla="*/ 2591 w 3294"/>
              <a:gd name="T3" fmla="*/ 0 h 1636"/>
              <a:gd name="T4" fmla="*/ 3294 w 3294"/>
              <a:gd name="T5" fmla="*/ 1229 h 1636"/>
              <a:gd name="T6" fmla="*/ 3197 w 3294"/>
              <a:gd name="T7" fmla="*/ 1292 h 1636"/>
              <a:gd name="T8" fmla="*/ 3109 w 3294"/>
              <a:gd name="T9" fmla="*/ 1366 h 1636"/>
              <a:gd name="T10" fmla="*/ 3027 w 3294"/>
              <a:gd name="T11" fmla="*/ 1448 h 1636"/>
              <a:gd name="T12" fmla="*/ 2955 w 3294"/>
              <a:gd name="T13" fmla="*/ 1538 h 1636"/>
              <a:gd name="T14" fmla="*/ 2893 w 3294"/>
              <a:gd name="T15" fmla="*/ 1636 h 1636"/>
              <a:gd name="T16" fmla="*/ 0 w 3294"/>
              <a:gd name="T17" fmla="*/ 2 h 1636"/>
              <a:gd name="T18" fmla="*/ 0 w 3294"/>
              <a:gd name="T19" fmla="*/ 0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6">
                <a:moveTo>
                  <a:pt x="0" y="0"/>
                </a:moveTo>
                <a:lnTo>
                  <a:pt x="2591" y="0"/>
                </a:lnTo>
                <a:lnTo>
                  <a:pt x="3294" y="1229"/>
                </a:lnTo>
                <a:lnTo>
                  <a:pt x="3197" y="1292"/>
                </a:lnTo>
                <a:lnTo>
                  <a:pt x="3109" y="1366"/>
                </a:lnTo>
                <a:lnTo>
                  <a:pt x="3027" y="1448"/>
                </a:lnTo>
                <a:lnTo>
                  <a:pt x="2955" y="1538"/>
                </a:lnTo>
                <a:lnTo>
                  <a:pt x="2893" y="1636"/>
                </a:lnTo>
                <a:lnTo>
                  <a:pt x="0" y="2"/>
                </a:lnTo>
                <a:lnTo>
                  <a:pt x="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51"/>
          <p:cNvSpPr>
            <a:spLocks/>
          </p:cNvSpPr>
          <p:nvPr/>
        </p:nvSpPr>
        <p:spPr bwMode="auto">
          <a:xfrm>
            <a:off x="6092828" y="0"/>
            <a:ext cx="2004430" cy="1961240"/>
          </a:xfrm>
          <a:custGeom>
            <a:avLst/>
            <a:gdLst>
              <a:gd name="T0" fmla="*/ 0 w 1260"/>
              <a:gd name="T1" fmla="*/ 0 h 1234"/>
              <a:gd name="T2" fmla="*/ 1260 w 1260"/>
              <a:gd name="T3" fmla="*/ 0 h 1234"/>
              <a:gd name="T4" fmla="*/ 541 w 1260"/>
              <a:gd name="T5" fmla="*/ 1234 h 1234"/>
              <a:gd name="T6" fmla="*/ 443 w 1260"/>
              <a:gd name="T7" fmla="*/ 1183 h 1234"/>
              <a:gd name="T8" fmla="*/ 339 w 1260"/>
              <a:gd name="T9" fmla="*/ 1144 h 1234"/>
              <a:gd name="T10" fmla="*/ 229 w 1260"/>
              <a:gd name="T11" fmla="*/ 1113 h 1234"/>
              <a:gd name="T12" fmla="*/ 116 w 1260"/>
              <a:gd name="T13" fmla="*/ 1095 h 1234"/>
              <a:gd name="T14" fmla="*/ 0 w 1260"/>
              <a:gd name="T15" fmla="*/ 1088 h 1234"/>
              <a:gd name="T16" fmla="*/ 0 w 1260"/>
              <a:gd name="T17"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0" h="1234">
                <a:moveTo>
                  <a:pt x="0" y="0"/>
                </a:moveTo>
                <a:lnTo>
                  <a:pt x="1260" y="0"/>
                </a:lnTo>
                <a:lnTo>
                  <a:pt x="541" y="1234"/>
                </a:lnTo>
                <a:lnTo>
                  <a:pt x="443" y="1183"/>
                </a:lnTo>
                <a:lnTo>
                  <a:pt x="339" y="1144"/>
                </a:lnTo>
                <a:lnTo>
                  <a:pt x="229" y="1113"/>
                </a:lnTo>
                <a:lnTo>
                  <a:pt x="116" y="1095"/>
                </a:lnTo>
                <a:lnTo>
                  <a:pt x="0" y="1088"/>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52"/>
          <p:cNvSpPr>
            <a:spLocks/>
          </p:cNvSpPr>
          <p:nvPr/>
        </p:nvSpPr>
        <p:spPr bwMode="auto">
          <a:xfrm>
            <a:off x="1589" y="4276901"/>
            <a:ext cx="5230607" cy="2596974"/>
          </a:xfrm>
          <a:custGeom>
            <a:avLst/>
            <a:gdLst>
              <a:gd name="T0" fmla="*/ 2893 w 3288"/>
              <a:gd name="T1" fmla="*/ 0 h 1634"/>
              <a:gd name="T2" fmla="*/ 2953 w 3288"/>
              <a:gd name="T3" fmla="*/ 96 h 1634"/>
              <a:gd name="T4" fmla="*/ 3025 w 3288"/>
              <a:gd name="T5" fmla="*/ 184 h 1634"/>
              <a:gd name="T6" fmla="*/ 3104 w 3288"/>
              <a:gd name="T7" fmla="*/ 265 h 1634"/>
              <a:gd name="T8" fmla="*/ 3192 w 3288"/>
              <a:gd name="T9" fmla="*/ 337 h 1634"/>
              <a:gd name="T10" fmla="*/ 3288 w 3288"/>
              <a:gd name="T11" fmla="*/ 400 h 1634"/>
              <a:gd name="T12" fmla="*/ 2568 w 3288"/>
              <a:gd name="T13" fmla="*/ 1634 h 1634"/>
              <a:gd name="T14" fmla="*/ 0 w 3288"/>
              <a:gd name="T15" fmla="*/ 1634 h 1634"/>
              <a:gd name="T16" fmla="*/ 0 w 3288"/>
              <a:gd name="T17" fmla="*/ 1634 h 1634"/>
              <a:gd name="T18" fmla="*/ 2893 w 3288"/>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8" h="1634">
                <a:moveTo>
                  <a:pt x="2893" y="0"/>
                </a:moveTo>
                <a:lnTo>
                  <a:pt x="2953" y="96"/>
                </a:lnTo>
                <a:lnTo>
                  <a:pt x="3025" y="184"/>
                </a:lnTo>
                <a:lnTo>
                  <a:pt x="3104" y="265"/>
                </a:lnTo>
                <a:lnTo>
                  <a:pt x="3192" y="337"/>
                </a:lnTo>
                <a:lnTo>
                  <a:pt x="3288" y="400"/>
                </a:lnTo>
                <a:lnTo>
                  <a:pt x="2568" y="1634"/>
                </a:lnTo>
                <a:lnTo>
                  <a:pt x="0" y="1634"/>
                </a:lnTo>
                <a:lnTo>
                  <a:pt x="0" y="1634"/>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53"/>
          <p:cNvSpPr>
            <a:spLocks/>
          </p:cNvSpPr>
          <p:nvPr/>
        </p:nvSpPr>
        <p:spPr bwMode="auto">
          <a:xfrm>
            <a:off x="7589765" y="0"/>
            <a:ext cx="4602235" cy="3436143"/>
          </a:xfrm>
          <a:custGeom>
            <a:avLst/>
            <a:gdLst>
              <a:gd name="T0" fmla="*/ 2893 w 2893"/>
              <a:gd name="T1" fmla="*/ 0 h 2162"/>
              <a:gd name="T2" fmla="*/ 2893 w 2893"/>
              <a:gd name="T3" fmla="*/ 2162 h 2162"/>
              <a:gd name="T4" fmla="*/ 140 w 2893"/>
              <a:gd name="T5" fmla="*/ 2162 h 2162"/>
              <a:gd name="T6" fmla="*/ 133 w 2893"/>
              <a:gd name="T7" fmla="*/ 2049 h 2162"/>
              <a:gd name="T8" fmla="*/ 116 w 2893"/>
              <a:gd name="T9" fmla="*/ 1940 h 2162"/>
              <a:gd name="T10" fmla="*/ 86 w 2893"/>
              <a:gd name="T11" fmla="*/ 1833 h 2162"/>
              <a:gd name="T12" fmla="*/ 49 w 2893"/>
              <a:gd name="T13" fmla="*/ 1731 h 2162"/>
              <a:gd name="T14" fmla="*/ 0 w 2893"/>
              <a:gd name="T15" fmla="*/ 1633 h 2162"/>
              <a:gd name="T16" fmla="*/ 2893 w 2893"/>
              <a:gd name="T17" fmla="*/ 0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2">
                <a:moveTo>
                  <a:pt x="2893" y="0"/>
                </a:moveTo>
                <a:lnTo>
                  <a:pt x="2893" y="2162"/>
                </a:lnTo>
                <a:lnTo>
                  <a:pt x="140" y="2162"/>
                </a:lnTo>
                <a:lnTo>
                  <a:pt x="133" y="2049"/>
                </a:lnTo>
                <a:lnTo>
                  <a:pt x="116" y="1940"/>
                </a:lnTo>
                <a:lnTo>
                  <a:pt x="86" y="1833"/>
                </a:lnTo>
                <a:lnTo>
                  <a:pt x="49" y="1731"/>
                </a:lnTo>
                <a:lnTo>
                  <a:pt x="0" y="1633"/>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54"/>
          <p:cNvSpPr>
            <a:spLocks/>
          </p:cNvSpPr>
          <p:nvPr/>
        </p:nvSpPr>
        <p:spPr bwMode="auto">
          <a:xfrm>
            <a:off x="6942324" y="4276901"/>
            <a:ext cx="5240152" cy="2596974"/>
          </a:xfrm>
          <a:custGeom>
            <a:avLst/>
            <a:gdLst>
              <a:gd name="T0" fmla="*/ 401 w 3294"/>
              <a:gd name="T1" fmla="*/ 0 h 1634"/>
              <a:gd name="T2" fmla="*/ 3294 w 3294"/>
              <a:gd name="T3" fmla="*/ 1632 h 1634"/>
              <a:gd name="T4" fmla="*/ 3294 w 3294"/>
              <a:gd name="T5" fmla="*/ 1634 h 1634"/>
              <a:gd name="T6" fmla="*/ 703 w 3294"/>
              <a:gd name="T7" fmla="*/ 1634 h 1634"/>
              <a:gd name="T8" fmla="*/ 0 w 3294"/>
              <a:gd name="T9" fmla="*/ 404 h 1634"/>
              <a:gd name="T10" fmla="*/ 97 w 3294"/>
              <a:gd name="T11" fmla="*/ 341 h 1634"/>
              <a:gd name="T12" fmla="*/ 185 w 3294"/>
              <a:gd name="T13" fmla="*/ 270 h 1634"/>
              <a:gd name="T14" fmla="*/ 267 w 3294"/>
              <a:gd name="T15" fmla="*/ 186 h 1634"/>
              <a:gd name="T16" fmla="*/ 339 w 3294"/>
              <a:gd name="T17" fmla="*/ 98 h 1634"/>
              <a:gd name="T18" fmla="*/ 401 w 3294"/>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4">
                <a:moveTo>
                  <a:pt x="401" y="0"/>
                </a:moveTo>
                <a:lnTo>
                  <a:pt x="3294" y="1632"/>
                </a:lnTo>
                <a:lnTo>
                  <a:pt x="3294" y="1634"/>
                </a:lnTo>
                <a:lnTo>
                  <a:pt x="703" y="1634"/>
                </a:lnTo>
                <a:lnTo>
                  <a:pt x="0" y="404"/>
                </a:lnTo>
                <a:lnTo>
                  <a:pt x="97" y="341"/>
                </a:lnTo>
                <a:lnTo>
                  <a:pt x="185" y="270"/>
                </a:lnTo>
                <a:lnTo>
                  <a:pt x="267" y="186"/>
                </a:lnTo>
                <a:lnTo>
                  <a:pt x="339" y="98"/>
                </a:lnTo>
                <a:lnTo>
                  <a:pt x="401"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55"/>
          <p:cNvSpPr>
            <a:spLocks/>
          </p:cNvSpPr>
          <p:nvPr/>
        </p:nvSpPr>
        <p:spPr bwMode="auto">
          <a:xfrm>
            <a:off x="7580242" y="3436143"/>
            <a:ext cx="4602235" cy="3434554"/>
          </a:xfrm>
          <a:custGeom>
            <a:avLst/>
            <a:gdLst>
              <a:gd name="T0" fmla="*/ 140 w 2893"/>
              <a:gd name="T1" fmla="*/ 0 h 2161"/>
              <a:gd name="T2" fmla="*/ 2893 w 2893"/>
              <a:gd name="T3" fmla="*/ 0 h 2161"/>
              <a:gd name="T4" fmla="*/ 2893 w 2893"/>
              <a:gd name="T5" fmla="*/ 2161 h 2161"/>
              <a:gd name="T6" fmla="*/ 0 w 2893"/>
              <a:gd name="T7" fmla="*/ 529 h 2161"/>
              <a:gd name="T8" fmla="*/ 49 w 2893"/>
              <a:gd name="T9" fmla="*/ 432 h 2161"/>
              <a:gd name="T10" fmla="*/ 86 w 2893"/>
              <a:gd name="T11" fmla="*/ 330 h 2161"/>
              <a:gd name="T12" fmla="*/ 116 w 2893"/>
              <a:gd name="T13" fmla="*/ 225 h 2161"/>
              <a:gd name="T14" fmla="*/ 133 w 2893"/>
              <a:gd name="T15" fmla="*/ 114 h 2161"/>
              <a:gd name="T16" fmla="*/ 140 w 2893"/>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1">
                <a:moveTo>
                  <a:pt x="140" y="0"/>
                </a:moveTo>
                <a:lnTo>
                  <a:pt x="2893" y="0"/>
                </a:lnTo>
                <a:lnTo>
                  <a:pt x="2893" y="2161"/>
                </a:lnTo>
                <a:lnTo>
                  <a:pt x="0" y="529"/>
                </a:lnTo>
                <a:lnTo>
                  <a:pt x="49" y="432"/>
                </a:lnTo>
                <a:lnTo>
                  <a:pt x="86" y="330"/>
                </a:lnTo>
                <a:lnTo>
                  <a:pt x="116" y="225"/>
                </a:lnTo>
                <a:lnTo>
                  <a:pt x="133" y="114"/>
                </a:lnTo>
                <a:lnTo>
                  <a:pt x="14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56"/>
          <p:cNvSpPr>
            <a:spLocks/>
          </p:cNvSpPr>
          <p:nvPr/>
        </p:nvSpPr>
        <p:spPr bwMode="auto">
          <a:xfrm>
            <a:off x="6092829" y="4918993"/>
            <a:ext cx="1967841" cy="1954883"/>
          </a:xfrm>
          <a:custGeom>
            <a:avLst/>
            <a:gdLst>
              <a:gd name="T0" fmla="*/ 534 w 1237"/>
              <a:gd name="T1" fmla="*/ 0 h 1230"/>
              <a:gd name="T2" fmla="*/ 1237 w 1237"/>
              <a:gd name="T3" fmla="*/ 1230 h 1230"/>
              <a:gd name="T4" fmla="*/ 0 w 1237"/>
              <a:gd name="T5" fmla="*/ 1230 h 1230"/>
              <a:gd name="T6" fmla="*/ 0 w 1237"/>
              <a:gd name="T7" fmla="*/ 142 h 1230"/>
              <a:gd name="T8" fmla="*/ 113 w 1237"/>
              <a:gd name="T9" fmla="*/ 135 h 1230"/>
              <a:gd name="T10" fmla="*/ 225 w 1237"/>
              <a:gd name="T11" fmla="*/ 118 h 1230"/>
              <a:gd name="T12" fmla="*/ 334 w 1237"/>
              <a:gd name="T13" fmla="*/ 88 h 1230"/>
              <a:gd name="T14" fmla="*/ 436 w 1237"/>
              <a:gd name="T15" fmla="*/ 49 h 1230"/>
              <a:gd name="T16" fmla="*/ 534 w 1237"/>
              <a:gd name="T17" fmla="*/ 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 h="1230">
                <a:moveTo>
                  <a:pt x="534" y="0"/>
                </a:moveTo>
                <a:lnTo>
                  <a:pt x="1237" y="1230"/>
                </a:lnTo>
                <a:lnTo>
                  <a:pt x="0" y="1230"/>
                </a:lnTo>
                <a:lnTo>
                  <a:pt x="0" y="142"/>
                </a:lnTo>
                <a:lnTo>
                  <a:pt x="113" y="135"/>
                </a:lnTo>
                <a:lnTo>
                  <a:pt x="225" y="118"/>
                </a:lnTo>
                <a:lnTo>
                  <a:pt x="334" y="88"/>
                </a:lnTo>
                <a:lnTo>
                  <a:pt x="436" y="49"/>
                </a:lnTo>
                <a:lnTo>
                  <a:pt x="534"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57"/>
          <p:cNvSpPr>
            <a:spLocks/>
          </p:cNvSpPr>
          <p:nvPr/>
        </p:nvSpPr>
        <p:spPr bwMode="auto">
          <a:xfrm>
            <a:off x="4086808" y="4912635"/>
            <a:ext cx="2006021" cy="1961240"/>
          </a:xfrm>
          <a:custGeom>
            <a:avLst/>
            <a:gdLst>
              <a:gd name="T0" fmla="*/ 720 w 1261"/>
              <a:gd name="T1" fmla="*/ 0 h 1234"/>
              <a:gd name="T2" fmla="*/ 817 w 1261"/>
              <a:gd name="T3" fmla="*/ 51 h 1234"/>
              <a:gd name="T4" fmla="*/ 922 w 1261"/>
              <a:gd name="T5" fmla="*/ 90 h 1234"/>
              <a:gd name="T6" fmla="*/ 1031 w 1261"/>
              <a:gd name="T7" fmla="*/ 120 h 1234"/>
              <a:gd name="T8" fmla="*/ 1144 w 1261"/>
              <a:gd name="T9" fmla="*/ 139 h 1234"/>
              <a:gd name="T10" fmla="*/ 1261 w 1261"/>
              <a:gd name="T11" fmla="*/ 146 h 1234"/>
              <a:gd name="T12" fmla="*/ 1261 w 1261"/>
              <a:gd name="T13" fmla="*/ 146 h 1234"/>
              <a:gd name="T14" fmla="*/ 1261 w 1261"/>
              <a:gd name="T15" fmla="*/ 1234 h 1234"/>
              <a:gd name="T16" fmla="*/ 0 w 1261"/>
              <a:gd name="T17" fmla="*/ 1234 h 1234"/>
              <a:gd name="T18" fmla="*/ 720 w 1261"/>
              <a:gd name="T19"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1" h="1234">
                <a:moveTo>
                  <a:pt x="720" y="0"/>
                </a:moveTo>
                <a:lnTo>
                  <a:pt x="817" y="51"/>
                </a:lnTo>
                <a:lnTo>
                  <a:pt x="922" y="90"/>
                </a:lnTo>
                <a:lnTo>
                  <a:pt x="1031" y="120"/>
                </a:lnTo>
                <a:lnTo>
                  <a:pt x="1144" y="139"/>
                </a:lnTo>
                <a:lnTo>
                  <a:pt x="1261" y="146"/>
                </a:lnTo>
                <a:lnTo>
                  <a:pt x="1261" y="146"/>
                </a:lnTo>
                <a:lnTo>
                  <a:pt x="1261" y="1234"/>
                </a:lnTo>
                <a:lnTo>
                  <a:pt x="0" y="1234"/>
                </a:lnTo>
                <a:lnTo>
                  <a:pt x="72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3" name="TextBox 82"/>
          <p:cNvSpPr txBox="1"/>
          <p:nvPr/>
        </p:nvSpPr>
        <p:spPr>
          <a:xfrm>
            <a:off x="7981138" y="459917"/>
            <a:ext cx="2597962" cy="7848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Performance indicator, a quantifiable measure of performance over time versus a specific objective.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6" name="TextBox 85"/>
          <p:cNvSpPr txBox="1"/>
          <p:nvPr/>
        </p:nvSpPr>
        <p:spPr>
          <a:xfrm>
            <a:off x="9033933" y="1927613"/>
            <a:ext cx="298026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Strategic </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hlinkClick r:id="rId2" action="ppaction://hlinkfile">
                  <a:extLst>
                    <a:ext uri="{A12FA001-AC4F-418D-AE19-62706E023703}">
                      <ahyp:hlinkClr xmlns:ahyp="http://schemas.microsoft.com/office/drawing/2018/hyperlinkcolor" val="tx"/>
                    </a:ext>
                  </a:extLst>
                </a:hlinkClick>
              </a:rPr>
              <a:t>tools</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These tools are  recognised the world over in business schools, consulting firms and companies who plan strategically.</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Lato light" panose="020F0502020204030203" pitchFamily="34" charset="0"/>
                <a:cs typeface="Arial" panose="020B0604020202020204" pitchFamily="34" charset="0"/>
              </a:rPr>
              <a:t>  </a:t>
            </a:r>
            <a:endPar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9" name="TextBox 88"/>
          <p:cNvSpPr txBox="1"/>
          <p:nvPr/>
        </p:nvSpPr>
        <p:spPr>
          <a:xfrm>
            <a:off x="9144000" y="3826646"/>
            <a:ext cx="2921000" cy="120032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 </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as functional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or subject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indicators across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variety off situation</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to enable performance o</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f</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situational evaluation versus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aligned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standards.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5" name="TextBox 94"/>
          <p:cNvSpPr txBox="1"/>
          <p:nvPr/>
        </p:nvSpPr>
        <p:spPr>
          <a:xfrm>
            <a:off x="7806267" y="5371356"/>
            <a:ext cx="2887133" cy="1200329"/>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Assessments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are designed around specific areas to conduct reviews  and</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will center around a benchmark reviewing individuals or functions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8" name="TextBox 97"/>
          <p:cNvSpPr txBox="1"/>
          <p:nvPr/>
        </p:nvSpPr>
        <p:spPr>
          <a:xfrm>
            <a:off x="4559300" y="5782503"/>
            <a:ext cx="1612901"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66D7F"/>
                </a:solidFill>
                <a:effectLst/>
                <a:uLnTx/>
                <a:uFillTx/>
                <a:latin typeface="Poppins" panose="00000500000000000000" pitchFamily="2" charset="0"/>
                <a:ea typeface="Lato light" panose="020F0502020204030203" pitchFamily="34" charset="0"/>
                <a:cs typeface="Poppins" panose="00000500000000000000" pitchFamily="2"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around achieving milestones in a sequential manner.</a:t>
            </a:r>
            <a:endPar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1" name="TextBox 100"/>
          <p:cNvSpPr txBox="1"/>
          <p:nvPr/>
        </p:nvSpPr>
        <p:spPr>
          <a:xfrm>
            <a:off x="1574799" y="5464198"/>
            <a:ext cx="27093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calculate the right ratios for businesses looking for benchmarks in a variety of situations</a:t>
            </a:r>
            <a:endPar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4" name="TextBox 103"/>
          <p:cNvSpPr txBox="1"/>
          <p:nvPr/>
        </p:nvSpPr>
        <p:spPr>
          <a:xfrm>
            <a:off x="271422" y="3850604"/>
            <a:ext cx="3089844"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Tools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Interactive excel tools on specific business areas based on your data inputs delivered in a workbook model with instructions.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7" name="TextBox 106"/>
          <p:cNvSpPr txBox="1"/>
          <p:nvPr/>
        </p:nvSpPr>
        <p:spPr>
          <a:xfrm>
            <a:off x="2058535" y="500688"/>
            <a:ext cx="2504997" cy="80021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Templates are designed based gather information in a structured manner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10" name="TextBox 109"/>
          <p:cNvSpPr txBox="1"/>
          <p:nvPr/>
        </p:nvSpPr>
        <p:spPr>
          <a:xfrm>
            <a:off x="161693" y="1966208"/>
            <a:ext cx="2755073"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Content </a:t>
            </a:r>
            <a:r>
              <a:rPr kumimoji="0" lang="en-GB" sz="1200" b="1" i="0" u="sng"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Modules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Best practice material in power point for use as a knowledge base in business training , planning and execution . </a:t>
            </a:r>
          </a:p>
        </p:txBody>
      </p:sp>
      <p:sp>
        <p:nvSpPr>
          <p:cNvPr id="113" name="TextBox 112"/>
          <p:cNvSpPr txBox="1"/>
          <p:nvPr/>
        </p:nvSpPr>
        <p:spPr>
          <a:xfrm>
            <a:off x="4521201" y="196208"/>
            <a:ext cx="1756832" cy="113877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Descriptions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Develop roles clearly and completely  across varying levels of experience</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p:cNvGrpSpPr/>
          <p:nvPr/>
        </p:nvGrpSpPr>
        <p:grpSpPr>
          <a:xfrm>
            <a:off x="4095967" y="1429565"/>
            <a:ext cx="4011612" cy="4019514"/>
            <a:chOff x="4379520" y="1716091"/>
            <a:chExt cx="3421848" cy="3428588"/>
          </a:xfrm>
        </p:grpSpPr>
        <p:sp>
          <p:nvSpPr>
            <p:cNvPr id="60" name="Freeform 58"/>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283" name="Group 282"/>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5" name="Freeform 64"/>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65"/>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66"/>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67"/>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68"/>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69"/>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70"/>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71"/>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72"/>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73"/>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74"/>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Freeform 75"/>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9" name="Freeform 63"/>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2" name="TextBox 181"/>
          <p:cNvSpPr txBox="1"/>
          <p:nvPr/>
        </p:nvSpPr>
        <p:spPr>
          <a:xfrm>
            <a:off x="6129867" y="204676"/>
            <a:ext cx="15028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Draft your business agreements across a variety of areas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3" name="TextBox 182"/>
          <p:cNvSpPr txBox="1"/>
          <p:nvPr/>
        </p:nvSpPr>
        <p:spPr>
          <a:xfrm>
            <a:off x="5952071" y="5769804"/>
            <a:ext cx="1790700" cy="969496"/>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Research tools for sales and marketing engagement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C95593B7-A4B8-69EB-2850-670375FC25FD}"/>
              </a:ext>
            </a:extLst>
          </p:cNvPr>
          <p:cNvGrpSpPr/>
          <p:nvPr/>
        </p:nvGrpSpPr>
        <p:grpSpPr>
          <a:xfrm>
            <a:off x="6327232" y="1649485"/>
            <a:ext cx="405418" cy="446818"/>
            <a:chOff x="-1206500" y="2587625"/>
            <a:chExt cx="1133475" cy="1247776"/>
          </a:xfrm>
        </p:grpSpPr>
        <p:sp>
          <p:nvSpPr>
            <p:cNvPr id="4" name="Freeform 68">
              <a:extLst>
                <a:ext uri="{FF2B5EF4-FFF2-40B4-BE49-F238E27FC236}">
                  <a16:creationId xmlns:a16="http://schemas.microsoft.com/office/drawing/2014/main" id="{F7F5750A-8ABE-4386-BD71-BDCC31B20F49}"/>
                </a:ext>
              </a:extLst>
            </p:cNvPr>
            <p:cNvSpPr>
              <a:spLocks/>
            </p:cNvSpPr>
            <p:nvPr/>
          </p:nvSpPr>
          <p:spPr bwMode="auto">
            <a:xfrm>
              <a:off x="-1074738" y="2587625"/>
              <a:ext cx="268288" cy="268288"/>
            </a:xfrm>
            <a:custGeom>
              <a:avLst/>
              <a:gdLst>
                <a:gd name="T0" fmla="*/ 423 w 847"/>
                <a:gd name="T1" fmla="*/ 0 h 845"/>
                <a:gd name="T2" fmla="*/ 423 w 847"/>
                <a:gd name="T3" fmla="*/ 0 h 845"/>
                <a:gd name="T4" fmla="*/ 476 w 847"/>
                <a:gd name="T5" fmla="*/ 3 h 845"/>
                <a:gd name="T6" fmla="*/ 527 w 847"/>
                <a:gd name="T7" fmla="*/ 13 h 845"/>
                <a:gd name="T8" fmla="*/ 577 w 847"/>
                <a:gd name="T9" fmla="*/ 29 h 845"/>
                <a:gd name="T10" fmla="*/ 623 w 847"/>
                <a:gd name="T11" fmla="*/ 49 h 845"/>
                <a:gd name="T12" fmla="*/ 665 w 847"/>
                <a:gd name="T13" fmla="*/ 76 h 845"/>
                <a:gd name="T14" fmla="*/ 705 w 847"/>
                <a:gd name="T15" fmla="*/ 106 h 845"/>
                <a:gd name="T16" fmla="*/ 740 w 847"/>
                <a:gd name="T17" fmla="*/ 142 h 845"/>
                <a:gd name="T18" fmla="*/ 770 w 847"/>
                <a:gd name="T19" fmla="*/ 181 h 845"/>
                <a:gd name="T20" fmla="*/ 797 w 847"/>
                <a:gd name="T21" fmla="*/ 223 h 845"/>
                <a:gd name="T22" fmla="*/ 819 w 847"/>
                <a:gd name="T23" fmla="*/ 269 h 845"/>
                <a:gd name="T24" fmla="*/ 833 w 847"/>
                <a:gd name="T25" fmla="*/ 319 h 845"/>
                <a:gd name="T26" fmla="*/ 843 w 847"/>
                <a:gd name="T27" fmla="*/ 370 h 845"/>
                <a:gd name="T28" fmla="*/ 847 w 847"/>
                <a:gd name="T29" fmla="*/ 423 h 845"/>
                <a:gd name="T30" fmla="*/ 843 w 847"/>
                <a:gd name="T31" fmla="*/ 476 h 845"/>
                <a:gd name="T32" fmla="*/ 833 w 847"/>
                <a:gd name="T33" fmla="*/ 527 h 845"/>
                <a:gd name="T34" fmla="*/ 819 w 847"/>
                <a:gd name="T35" fmla="*/ 575 h 845"/>
                <a:gd name="T36" fmla="*/ 797 w 847"/>
                <a:gd name="T37" fmla="*/ 621 h 845"/>
                <a:gd name="T38" fmla="*/ 770 w 847"/>
                <a:gd name="T39" fmla="*/ 665 h 845"/>
                <a:gd name="T40" fmla="*/ 740 w 847"/>
                <a:gd name="T41" fmla="*/ 703 h 845"/>
                <a:gd name="T42" fmla="*/ 705 w 847"/>
                <a:gd name="T43" fmla="*/ 739 h 845"/>
                <a:gd name="T44" fmla="*/ 665 w 847"/>
                <a:gd name="T45" fmla="*/ 770 h 845"/>
                <a:gd name="T46" fmla="*/ 623 w 847"/>
                <a:gd name="T47" fmla="*/ 797 h 845"/>
                <a:gd name="T48" fmla="*/ 577 w 847"/>
                <a:gd name="T49" fmla="*/ 817 h 845"/>
                <a:gd name="T50" fmla="*/ 527 w 847"/>
                <a:gd name="T51" fmla="*/ 833 h 845"/>
                <a:gd name="T52" fmla="*/ 476 w 847"/>
                <a:gd name="T53" fmla="*/ 843 h 845"/>
                <a:gd name="T54" fmla="*/ 423 w 847"/>
                <a:gd name="T55" fmla="*/ 845 h 845"/>
                <a:gd name="T56" fmla="*/ 369 w 847"/>
                <a:gd name="T57" fmla="*/ 843 h 845"/>
                <a:gd name="T58" fmla="*/ 318 w 847"/>
                <a:gd name="T59" fmla="*/ 833 h 845"/>
                <a:gd name="T60" fmla="*/ 270 w 847"/>
                <a:gd name="T61" fmla="*/ 817 h 845"/>
                <a:gd name="T62" fmla="*/ 224 w 847"/>
                <a:gd name="T63" fmla="*/ 797 h 845"/>
                <a:gd name="T64" fmla="*/ 181 w 847"/>
                <a:gd name="T65" fmla="*/ 770 h 845"/>
                <a:gd name="T66" fmla="*/ 141 w 847"/>
                <a:gd name="T67" fmla="*/ 739 h 845"/>
                <a:gd name="T68" fmla="*/ 106 w 847"/>
                <a:gd name="T69" fmla="*/ 703 h 845"/>
                <a:gd name="T70" fmla="*/ 75 w 847"/>
                <a:gd name="T71" fmla="*/ 665 h 845"/>
                <a:gd name="T72" fmla="*/ 49 w 847"/>
                <a:gd name="T73" fmla="*/ 621 h 845"/>
                <a:gd name="T74" fmla="*/ 27 w 847"/>
                <a:gd name="T75" fmla="*/ 575 h 845"/>
                <a:gd name="T76" fmla="*/ 12 w 847"/>
                <a:gd name="T77" fmla="*/ 527 h 845"/>
                <a:gd name="T78" fmla="*/ 2 w 847"/>
                <a:gd name="T79" fmla="*/ 476 h 845"/>
                <a:gd name="T80" fmla="*/ 0 w 847"/>
                <a:gd name="T81" fmla="*/ 423 h 845"/>
                <a:gd name="T82" fmla="*/ 2 w 847"/>
                <a:gd name="T83" fmla="*/ 370 h 845"/>
                <a:gd name="T84" fmla="*/ 12 w 847"/>
                <a:gd name="T85" fmla="*/ 319 h 845"/>
                <a:gd name="T86" fmla="*/ 27 w 847"/>
                <a:gd name="T87" fmla="*/ 269 h 845"/>
                <a:gd name="T88" fmla="*/ 49 w 847"/>
                <a:gd name="T89" fmla="*/ 223 h 845"/>
                <a:gd name="T90" fmla="*/ 75 w 847"/>
                <a:gd name="T91" fmla="*/ 181 h 845"/>
                <a:gd name="T92" fmla="*/ 106 w 847"/>
                <a:gd name="T93" fmla="*/ 142 h 845"/>
                <a:gd name="T94" fmla="*/ 141 w 847"/>
                <a:gd name="T95" fmla="*/ 106 h 845"/>
                <a:gd name="T96" fmla="*/ 181 w 847"/>
                <a:gd name="T97" fmla="*/ 76 h 845"/>
                <a:gd name="T98" fmla="*/ 224 w 847"/>
                <a:gd name="T99" fmla="*/ 49 h 845"/>
                <a:gd name="T100" fmla="*/ 270 w 847"/>
                <a:gd name="T101" fmla="*/ 29 h 845"/>
                <a:gd name="T102" fmla="*/ 318 w 847"/>
                <a:gd name="T103" fmla="*/ 13 h 845"/>
                <a:gd name="T104" fmla="*/ 369 w 847"/>
                <a:gd name="T105" fmla="*/ 3 h 845"/>
                <a:gd name="T106" fmla="*/ 423 w 847"/>
                <a:gd name="T107"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7" h="845">
                  <a:moveTo>
                    <a:pt x="423" y="0"/>
                  </a:moveTo>
                  <a:lnTo>
                    <a:pt x="423" y="0"/>
                  </a:lnTo>
                  <a:lnTo>
                    <a:pt x="476" y="3"/>
                  </a:lnTo>
                  <a:lnTo>
                    <a:pt x="527" y="13"/>
                  </a:lnTo>
                  <a:lnTo>
                    <a:pt x="577" y="29"/>
                  </a:lnTo>
                  <a:lnTo>
                    <a:pt x="623" y="49"/>
                  </a:lnTo>
                  <a:lnTo>
                    <a:pt x="665" y="76"/>
                  </a:lnTo>
                  <a:lnTo>
                    <a:pt x="705" y="106"/>
                  </a:lnTo>
                  <a:lnTo>
                    <a:pt x="740" y="142"/>
                  </a:lnTo>
                  <a:lnTo>
                    <a:pt x="770" y="181"/>
                  </a:lnTo>
                  <a:lnTo>
                    <a:pt x="797" y="223"/>
                  </a:lnTo>
                  <a:lnTo>
                    <a:pt x="819" y="269"/>
                  </a:lnTo>
                  <a:lnTo>
                    <a:pt x="833" y="319"/>
                  </a:lnTo>
                  <a:lnTo>
                    <a:pt x="843" y="370"/>
                  </a:lnTo>
                  <a:lnTo>
                    <a:pt x="847" y="423"/>
                  </a:lnTo>
                  <a:lnTo>
                    <a:pt x="843" y="476"/>
                  </a:lnTo>
                  <a:lnTo>
                    <a:pt x="833" y="527"/>
                  </a:lnTo>
                  <a:lnTo>
                    <a:pt x="819" y="575"/>
                  </a:lnTo>
                  <a:lnTo>
                    <a:pt x="797" y="621"/>
                  </a:lnTo>
                  <a:lnTo>
                    <a:pt x="770" y="665"/>
                  </a:lnTo>
                  <a:lnTo>
                    <a:pt x="740" y="703"/>
                  </a:lnTo>
                  <a:lnTo>
                    <a:pt x="705" y="739"/>
                  </a:lnTo>
                  <a:lnTo>
                    <a:pt x="665" y="770"/>
                  </a:lnTo>
                  <a:lnTo>
                    <a:pt x="623" y="797"/>
                  </a:lnTo>
                  <a:lnTo>
                    <a:pt x="577" y="817"/>
                  </a:lnTo>
                  <a:lnTo>
                    <a:pt x="527" y="833"/>
                  </a:lnTo>
                  <a:lnTo>
                    <a:pt x="476" y="843"/>
                  </a:lnTo>
                  <a:lnTo>
                    <a:pt x="423" y="845"/>
                  </a:lnTo>
                  <a:lnTo>
                    <a:pt x="369" y="843"/>
                  </a:lnTo>
                  <a:lnTo>
                    <a:pt x="318" y="833"/>
                  </a:lnTo>
                  <a:lnTo>
                    <a:pt x="270" y="817"/>
                  </a:lnTo>
                  <a:lnTo>
                    <a:pt x="224" y="797"/>
                  </a:lnTo>
                  <a:lnTo>
                    <a:pt x="181" y="770"/>
                  </a:lnTo>
                  <a:lnTo>
                    <a:pt x="141" y="739"/>
                  </a:lnTo>
                  <a:lnTo>
                    <a:pt x="106" y="703"/>
                  </a:lnTo>
                  <a:lnTo>
                    <a:pt x="75" y="665"/>
                  </a:lnTo>
                  <a:lnTo>
                    <a:pt x="49" y="621"/>
                  </a:lnTo>
                  <a:lnTo>
                    <a:pt x="27" y="575"/>
                  </a:lnTo>
                  <a:lnTo>
                    <a:pt x="12" y="527"/>
                  </a:lnTo>
                  <a:lnTo>
                    <a:pt x="2" y="476"/>
                  </a:lnTo>
                  <a:lnTo>
                    <a:pt x="0" y="423"/>
                  </a:lnTo>
                  <a:lnTo>
                    <a:pt x="2" y="370"/>
                  </a:lnTo>
                  <a:lnTo>
                    <a:pt x="12" y="319"/>
                  </a:lnTo>
                  <a:lnTo>
                    <a:pt x="27" y="269"/>
                  </a:lnTo>
                  <a:lnTo>
                    <a:pt x="49" y="223"/>
                  </a:lnTo>
                  <a:lnTo>
                    <a:pt x="75" y="181"/>
                  </a:lnTo>
                  <a:lnTo>
                    <a:pt x="106" y="142"/>
                  </a:lnTo>
                  <a:lnTo>
                    <a:pt x="141" y="106"/>
                  </a:lnTo>
                  <a:lnTo>
                    <a:pt x="181" y="76"/>
                  </a:lnTo>
                  <a:lnTo>
                    <a:pt x="224" y="49"/>
                  </a:lnTo>
                  <a:lnTo>
                    <a:pt x="270" y="29"/>
                  </a:lnTo>
                  <a:lnTo>
                    <a:pt x="318" y="13"/>
                  </a:lnTo>
                  <a:lnTo>
                    <a:pt x="369" y="3"/>
                  </a:lnTo>
                  <a:lnTo>
                    <a:pt x="4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69">
              <a:extLst>
                <a:ext uri="{FF2B5EF4-FFF2-40B4-BE49-F238E27FC236}">
                  <a16:creationId xmlns:a16="http://schemas.microsoft.com/office/drawing/2014/main" id="{575D9F6A-0DE7-4DAB-5725-08047A52C076}"/>
                </a:ext>
              </a:extLst>
            </p:cNvPr>
            <p:cNvSpPr>
              <a:spLocks/>
            </p:cNvSpPr>
            <p:nvPr/>
          </p:nvSpPr>
          <p:spPr bwMode="auto">
            <a:xfrm>
              <a:off x="-630238" y="2587625"/>
              <a:ext cx="269875" cy="269875"/>
            </a:xfrm>
            <a:custGeom>
              <a:avLst/>
              <a:gdLst>
                <a:gd name="T0" fmla="*/ 424 w 848"/>
                <a:gd name="T1" fmla="*/ 0 h 846"/>
                <a:gd name="T2" fmla="*/ 477 w 848"/>
                <a:gd name="T3" fmla="*/ 3 h 846"/>
                <a:gd name="T4" fmla="*/ 528 w 848"/>
                <a:gd name="T5" fmla="*/ 13 h 846"/>
                <a:gd name="T6" fmla="*/ 577 w 848"/>
                <a:gd name="T7" fmla="*/ 29 h 846"/>
                <a:gd name="T8" fmla="*/ 623 w 848"/>
                <a:gd name="T9" fmla="*/ 49 h 846"/>
                <a:gd name="T10" fmla="*/ 666 w 848"/>
                <a:gd name="T11" fmla="*/ 76 h 846"/>
                <a:gd name="T12" fmla="*/ 705 w 848"/>
                <a:gd name="T13" fmla="*/ 107 h 846"/>
                <a:gd name="T14" fmla="*/ 740 w 848"/>
                <a:gd name="T15" fmla="*/ 142 h 846"/>
                <a:gd name="T16" fmla="*/ 772 w 848"/>
                <a:gd name="T17" fmla="*/ 181 h 846"/>
                <a:gd name="T18" fmla="*/ 798 w 848"/>
                <a:gd name="T19" fmla="*/ 225 h 846"/>
                <a:gd name="T20" fmla="*/ 819 w 848"/>
                <a:gd name="T21" fmla="*/ 271 h 846"/>
                <a:gd name="T22" fmla="*/ 835 w 848"/>
                <a:gd name="T23" fmla="*/ 319 h 846"/>
                <a:gd name="T24" fmla="*/ 844 w 848"/>
                <a:gd name="T25" fmla="*/ 370 h 846"/>
                <a:gd name="T26" fmla="*/ 848 w 848"/>
                <a:gd name="T27" fmla="*/ 423 h 846"/>
                <a:gd name="T28" fmla="*/ 844 w 848"/>
                <a:gd name="T29" fmla="*/ 476 h 846"/>
                <a:gd name="T30" fmla="*/ 835 w 848"/>
                <a:gd name="T31" fmla="*/ 527 h 846"/>
                <a:gd name="T32" fmla="*/ 819 w 848"/>
                <a:gd name="T33" fmla="*/ 575 h 846"/>
                <a:gd name="T34" fmla="*/ 798 w 848"/>
                <a:gd name="T35" fmla="*/ 621 h 846"/>
                <a:gd name="T36" fmla="*/ 772 w 848"/>
                <a:gd name="T37" fmla="*/ 665 h 846"/>
                <a:gd name="T38" fmla="*/ 740 w 848"/>
                <a:gd name="T39" fmla="*/ 703 h 846"/>
                <a:gd name="T40" fmla="*/ 705 w 848"/>
                <a:gd name="T41" fmla="*/ 739 h 846"/>
                <a:gd name="T42" fmla="*/ 666 w 848"/>
                <a:gd name="T43" fmla="*/ 770 h 846"/>
                <a:gd name="T44" fmla="*/ 623 w 848"/>
                <a:gd name="T45" fmla="*/ 797 h 846"/>
                <a:gd name="T46" fmla="*/ 577 w 848"/>
                <a:gd name="T47" fmla="*/ 817 h 846"/>
                <a:gd name="T48" fmla="*/ 528 w 848"/>
                <a:gd name="T49" fmla="*/ 833 h 846"/>
                <a:gd name="T50" fmla="*/ 477 w 848"/>
                <a:gd name="T51" fmla="*/ 843 h 846"/>
                <a:gd name="T52" fmla="*/ 424 w 848"/>
                <a:gd name="T53" fmla="*/ 846 h 846"/>
                <a:gd name="T54" fmla="*/ 370 w 848"/>
                <a:gd name="T55" fmla="*/ 843 h 846"/>
                <a:gd name="T56" fmla="*/ 320 w 848"/>
                <a:gd name="T57" fmla="*/ 833 h 846"/>
                <a:gd name="T58" fmla="*/ 271 w 848"/>
                <a:gd name="T59" fmla="*/ 817 h 846"/>
                <a:gd name="T60" fmla="*/ 225 w 848"/>
                <a:gd name="T61" fmla="*/ 797 h 846"/>
                <a:gd name="T62" fmla="*/ 181 w 848"/>
                <a:gd name="T63" fmla="*/ 770 h 846"/>
                <a:gd name="T64" fmla="*/ 143 w 848"/>
                <a:gd name="T65" fmla="*/ 739 h 846"/>
                <a:gd name="T66" fmla="*/ 107 w 848"/>
                <a:gd name="T67" fmla="*/ 703 h 846"/>
                <a:gd name="T68" fmla="*/ 76 w 848"/>
                <a:gd name="T69" fmla="*/ 665 h 846"/>
                <a:gd name="T70" fmla="*/ 49 w 848"/>
                <a:gd name="T71" fmla="*/ 621 h 846"/>
                <a:gd name="T72" fmla="*/ 29 w 848"/>
                <a:gd name="T73" fmla="*/ 575 h 846"/>
                <a:gd name="T74" fmla="*/ 13 w 848"/>
                <a:gd name="T75" fmla="*/ 527 h 846"/>
                <a:gd name="T76" fmla="*/ 3 w 848"/>
                <a:gd name="T77" fmla="*/ 476 h 846"/>
                <a:gd name="T78" fmla="*/ 0 w 848"/>
                <a:gd name="T79" fmla="*/ 423 h 846"/>
                <a:gd name="T80" fmla="*/ 3 w 848"/>
                <a:gd name="T81" fmla="*/ 370 h 846"/>
                <a:gd name="T82" fmla="*/ 13 w 848"/>
                <a:gd name="T83" fmla="*/ 319 h 846"/>
                <a:gd name="T84" fmla="*/ 29 w 848"/>
                <a:gd name="T85" fmla="*/ 271 h 846"/>
                <a:gd name="T86" fmla="*/ 49 w 848"/>
                <a:gd name="T87" fmla="*/ 225 h 846"/>
                <a:gd name="T88" fmla="*/ 76 w 848"/>
                <a:gd name="T89" fmla="*/ 181 h 846"/>
                <a:gd name="T90" fmla="*/ 107 w 848"/>
                <a:gd name="T91" fmla="*/ 142 h 846"/>
                <a:gd name="T92" fmla="*/ 143 w 848"/>
                <a:gd name="T93" fmla="*/ 107 h 846"/>
                <a:gd name="T94" fmla="*/ 181 w 848"/>
                <a:gd name="T95" fmla="*/ 76 h 846"/>
                <a:gd name="T96" fmla="*/ 225 w 848"/>
                <a:gd name="T97" fmla="*/ 49 h 846"/>
                <a:gd name="T98" fmla="*/ 271 w 848"/>
                <a:gd name="T99" fmla="*/ 29 h 846"/>
                <a:gd name="T100" fmla="*/ 320 w 848"/>
                <a:gd name="T101" fmla="*/ 13 h 846"/>
                <a:gd name="T102" fmla="*/ 370 w 848"/>
                <a:gd name="T103" fmla="*/ 3 h 846"/>
                <a:gd name="T104" fmla="*/ 424 w 848"/>
                <a:gd name="T105"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8" h="846">
                  <a:moveTo>
                    <a:pt x="424" y="0"/>
                  </a:moveTo>
                  <a:lnTo>
                    <a:pt x="477" y="3"/>
                  </a:lnTo>
                  <a:lnTo>
                    <a:pt x="528" y="13"/>
                  </a:lnTo>
                  <a:lnTo>
                    <a:pt x="577" y="29"/>
                  </a:lnTo>
                  <a:lnTo>
                    <a:pt x="623" y="49"/>
                  </a:lnTo>
                  <a:lnTo>
                    <a:pt x="666" y="76"/>
                  </a:lnTo>
                  <a:lnTo>
                    <a:pt x="705" y="107"/>
                  </a:lnTo>
                  <a:lnTo>
                    <a:pt x="740" y="142"/>
                  </a:lnTo>
                  <a:lnTo>
                    <a:pt x="772" y="181"/>
                  </a:lnTo>
                  <a:lnTo>
                    <a:pt x="798" y="225"/>
                  </a:lnTo>
                  <a:lnTo>
                    <a:pt x="819" y="271"/>
                  </a:lnTo>
                  <a:lnTo>
                    <a:pt x="835" y="319"/>
                  </a:lnTo>
                  <a:lnTo>
                    <a:pt x="844" y="370"/>
                  </a:lnTo>
                  <a:lnTo>
                    <a:pt x="848" y="423"/>
                  </a:lnTo>
                  <a:lnTo>
                    <a:pt x="844" y="476"/>
                  </a:lnTo>
                  <a:lnTo>
                    <a:pt x="835" y="527"/>
                  </a:lnTo>
                  <a:lnTo>
                    <a:pt x="819" y="575"/>
                  </a:lnTo>
                  <a:lnTo>
                    <a:pt x="798" y="621"/>
                  </a:lnTo>
                  <a:lnTo>
                    <a:pt x="772" y="665"/>
                  </a:lnTo>
                  <a:lnTo>
                    <a:pt x="740" y="703"/>
                  </a:lnTo>
                  <a:lnTo>
                    <a:pt x="705" y="739"/>
                  </a:lnTo>
                  <a:lnTo>
                    <a:pt x="666" y="770"/>
                  </a:lnTo>
                  <a:lnTo>
                    <a:pt x="623" y="797"/>
                  </a:lnTo>
                  <a:lnTo>
                    <a:pt x="577" y="817"/>
                  </a:lnTo>
                  <a:lnTo>
                    <a:pt x="528" y="833"/>
                  </a:lnTo>
                  <a:lnTo>
                    <a:pt x="477" y="843"/>
                  </a:lnTo>
                  <a:lnTo>
                    <a:pt x="424" y="846"/>
                  </a:lnTo>
                  <a:lnTo>
                    <a:pt x="370" y="843"/>
                  </a:lnTo>
                  <a:lnTo>
                    <a:pt x="320" y="833"/>
                  </a:lnTo>
                  <a:lnTo>
                    <a:pt x="271" y="817"/>
                  </a:lnTo>
                  <a:lnTo>
                    <a:pt x="225" y="797"/>
                  </a:lnTo>
                  <a:lnTo>
                    <a:pt x="181" y="770"/>
                  </a:lnTo>
                  <a:lnTo>
                    <a:pt x="143" y="739"/>
                  </a:lnTo>
                  <a:lnTo>
                    <a:pt x="107" y="703"/>
                  </a:lnTo>
                  <a:lnTo>
                    <a:pt x="76" y="665"/>
                  </a:lnTo>
                  <a:lnTo>
                    <a:pt x="49" y="621"/>
                  </a:lnTo>
                  <a:lnTo>
                    <a:pt x="29" y="575"/>
                  </a:lnTo>
                  <a:lnTo>
                    <a:pt x="13" y="527"/>
                  </a:lnTo>
                  <a:lnTo>
                    <a:pt x="3" y="476"/>
                  </a:lnTo>
                  <a:lnTo>
                    <a:pt x="0" y="423"/>
                  </a:lnTo>
                  <a:lnTo>
                    <a:pt x="3" y="370"/>
                  </a:lnTo>
                  <a:lnTo>
                    <a:pt x="13" y="319"/>
                  </a:lnTo>
                  <a:lnTo>
                    <a:pt x="29" y="271"/>
                  </a:lnTo>
                  <a:lnTo>
                    <a:pt x="49" y="225"/>
                  </a:lnTo>
                  <a:lnTo>
                    <a:pt x="76" y="181"/>
                  </a:lnTo>
                  <a:lnTo>
                    <a:pt x="107" y="142"/>
                  </a:lnTo>
                  <a:lnTo>
                    <a:pt x="143" y="107"/>
                  </a:lnTo>
                  <a:lnTo>
                    <a:pt x="181" y="76"/>
                  </a:lnTo>
                  <a:lnTo>
                    <a:pt x="225" y="49"/>
                  </a:lnTo>
                  <a:lnTo>
                    <a:pt x="271" y="29"/>
                  </a:lnTo>
                  <a:lnTo>
                    <a:pt x="320" y="13"/>
                  </a:lnTo>
                  <a:lnTo>
                    <a:pt x="370" y="3"/>
                  </a:lnTo>
                  <a:lnTo>
                    <a:pt x="42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70">
              <a:extLst>
                <a:ext uri="{FF2B5EF4-FFF2-40B4-BE49-F238E27FC236}">
                  <a16:creationId xmlns:a16="http://schemas.microsoft.com/office/drawing/2014/main" id="{1E0702D2-6D43-B3D5-6E8B-9A3C04F89BFA}"/>
                </a:ext>
              </a:extLst>
            </p:cNvPr>
            <p:cNvSpPr>
              <a:spLocks/>
            </p:cNvSpPr>
            <p:nvPr/>
          </p:nvSpPr>
          <p:spPr bwMode="auto">
            <a:xfrm>
              <a:off x="-411163" y="3667125"/>
              <a:ext cx="142875" cy="168275"/>
            </a:xfrm>
            <a:custGeom>
              <a:avLst/>
              <a:gdLst>
                <a:gd name="T0" fmla="*/ 0 w 449"/>
                <a:gd name="T1" fmla="*/ 0 h 529"/>
                <a:gd name="T2" fmla="*/ 449 w 449"/>
                <a:gd name="T3" fmla="*/ 0 h 529"/>
                <a:gd name="T4" fmla="*/ 449 w 449"/>
                <a:gd name="T5" fmla="*/ 305 h 529"/>
                <a:gd name="T6" fmla="*/ 445 w 449"/>
                <a:gd name="T7" fmla="*/ 345 h 529"/>
                <a:gd name="T8" fmla="*/ 436 w 449"/>
                <a:gd name="T9" fmla="*/ 383 h 529"/>
                <a:gd name="T10" fmla="*/ 419 w 449"/>
                <a:gd name="T11" fmla="*/ 418 h 529"/>
                <a:gd name="T12" fmla="*/ 397 w 449"/>
                <a:gd name="T13" fmla="*/ 449 h 529"/>
                <a:gd name="T14" fmla="*/ 369 w 449"/>
                <a:gd name="T15" fmla="*/ 476 h 529"/>
                <a:gd name="T16" fmla="*/ 339 w 449"/>
                <a:gd name="T17" fmla="*/ 499 h 529"/>
                <a:gd name="T18" fmla="*/ 303 w 449"/>
                <a:gd name="T19" fmla="*/ 515 h 529"/>
                <a:gd name="T20" fmla="*/ 265 w 449"/>
                <a:gd name="T21" fmla="*/ 525 h 529"/>
                <a:gd name="T22" fmla="*/ 225 w 449"/>
                <a:gd name="T23" fmla="*/ 529 h 529"/>
                <a:gd name="T24" fmla="*/ 225 w 449"/>
                <a:gd name="T25" fmla="*/ 529 h 529"/>
                <a:gd name="T26" fmla="*/ 185 w 449"/>
                <a:gd name="T27" fmla="*/ 525 h 529"/>
                <a:gd name="T28" fmla="*/ 147 w 449"/>
                <a:gd name="T29" fmla="*/ 515 h 529"/>
                <a:gd name="T30" fmla="*/ 112 w 449"/>
                <a:gd name="T31" fmla="*/ 499 h 529"/>
                <a:gd name="T32" fmla="*/ 80 w 449"/>
                <a:gd name="T33" fmla="*/ 477 h 529"/>
                <a:gd name="T34" fmla="*/ 54 w 449"/>
                <a:gd name="T35" fmla="*/ 449 h 529"/>
                <a:gd name="T36" fmla="*/ 31 w 449"/>
                <a:gd name="T37" fmla="*/ 418 h 529"/>
                <a:gd name="T38" fmla="*/ 15 w 449"/>
                <a:gd name="T39" fmla="*/ 384 h 529"/>
                <a:gd name="T40" fmla="*/ 4 w 449"/>
                <a:gd name="T41" fmla="*/ 345 h 529"/>
                <a:gd name="T42" fmla="*/ 0 w 449"/>
                <a:gd name="T43" fmla="*/ 305 h 529"/>
                <a:gd name="T44" fmla="*/ 0 w 449"/>
                <a:gd name="T45"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529">
                  <a:moveTo>
                    <a:pt x="0" y="0"/>
                  </a:moveTo>
                  <a:lnTo>
                    <a:pt x="449" y="0"/>
                  </a:lnTo>
                  <a:lnTo>
                    <a:pt x="449" y="305"/>
                  </a:lnTo>
                  <a:lnTo>
                    <a:pt x="445" y="345"/>
                  </a:lnTo>
                  <a:lnTo>
                    <a:pt x="436" y="383"/>
                  </a:lnTo>
                  <a:lnTo>
                    <a:pt x="419" y="418"/>
                  </a:lnTo>
                  <a:lnTo>
                    <a:pt x="397" y="449"/>
                  </a:lnTo>
                  <a:lnTo>
                    <a:pt x="369" y="476"/>
                  </a:lnTo>
                  <a:lnTo>
                    <a:pt x="339" y="499"/>
                  </a:lnTo>
                  <a:lnTo>
                    <a:pt x="303" y="515"/>
                  </a:lnTo>
                  <a:lnTo>
                    <a:pt x="265" y="525"/>
                  </a:lnTo>
                  <a:lnTo>
                    <a:pt x="225" y="529"/>
                  </a:lnTo>
                  <a:lnTo>
                    <a:pt x="225" y="529"/>
                  </a:lnTo>
                  <a:lnTo>
                    <a:pt x="185" y="525"/>
                  </a:lnTo>
                  <a:lnTo>
                    <a:pt x="147" y="515"/>
                  </a:lnTo>
                  <a:lnTo>
                    <a:pt x="112" y="499"/>
                  </a:lnTo>
                  <a:lnTo>
                    <a:pt x="80" y="477"/>
                  </a:lnTo>
                  <a:lnTo>
                    <a:pt x="54" y="449"/>
                  </a:lnTo>
                  <a:lnTo>
                    <a:pt x="31" y="418"/>
                  </a:lnTo>
                  <a:lnTo>
                    <a:pt x="15" y="384"/>
                  </a:lnTo>
                  <a:lnTo>
                    <a:pt x="4" y="345"/>
                  </a:lnTo>
                  <a:lnTo>
                    <a:pt x="0" y="30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1">
              <a:extLst>
                <a:ext uri="{FF2B5EF4-FFF2-40B4-BE49-F238E27FC236}">
                  <a16:creationId xmlns:a16="http://schemas.microsoft.com/office/drawing/2014/main" id="{8D3BEEBA-7A98-87D8-D5C6-C21245071BD6}"/>
                </a:ext>
              </a:extLst>
            </p:cNvPr>
            <p:cNvSpPr>
              <a:spLocks noEditPoints="1"/>
            </p:cNvSpPr>
            <p:nvPr/>
          </p:nvSpPr>
          <p:spPr bwMode="auto">
            <a:xfrm>
              <a:off x="-1206500" y="2849563"/>
              <a:ext cx="1133475" cy="985838"/>
            </a:xfrm>
            <a:custGeom>
              <a:avLst/>
              <a:gdLst>
                <a:gd name="T0" fmla="*/ 2967 w 3570"/>
                <a:gd name="T1" fmla="*/ 1562 h 3106"/>
                <a:gd name="T2" fmla="*/ 2816 w 3570"/>
                <a:gd name="T3" fmla="*/ 1513 h 3106"/>
                <a:gd name="T4" fmla="*/ 2732 w 3570"/>
                <a:gd name="T5" fmla="*/ 1583 h 3106"/>
                <a:gd name="T6" fmla="*/ 3079 w 3570"/>
                <a:gd name="T7" fmla="*/ 1519 h 3106"/>
                <a:gd name="T8" fmla="*/ 575 w 3570"/>
                <a:gd name="T9" fmla="*/ 0 h 3106"/>
                <a:gd name="T10" fmla="*/ 675 w 3570"/>
                <a:gd name="T11" fmla="*/ 13 h 3106"/>
                <a:gd name="T12" fmla="*/ 742 w 3570"/>
                <a:gd name="T13" fmla="*/ 39 h 3106"/>
                <a:gd name="T14" fmla="*/ 878 w 3570"/>
                <a:gd name="T15" fmla="*/ 140 h 3106"/>
                <a:gd name="T16" fmla="*/ 968 w 3570"/>
                <a:gd name="T17" fmla="*/ 331 h 3106"/>
                <a:gd name="T18" fmla="*/ 995 w 3570"/>
                <a:gd name="T19" fmla="*/ 496 h 3106"/>
                <a:gd name="T20" fmla="*/ 1067 w 3570"/>
                <a:gd name="T21" fmla="*/ 739 h 3106"/>
                <a:gd name="T22" fmla="*/ 1217 w 3570"/>
                <a:gd name="T23" fmla="*/ 851 h 3106"/>
                <a:gd name="T24" fmla="*/ 1428 w 3570"/>
                <a:gd name="T25" fmla="*/ 849 h 3106"/>
                <a:gd name="T26" fmla="*/ 1663 w 3570"/>
                <a:gd name="T27" fmla="*/ 815 h 3106"/>
                <a:gd name="T28" fmla="*/ 1905 w 3570"/>
                <a:gd name="T29" fmla="*/ 777 h 3106"/>
                <a:gd name="T30" fmla="*/ 2022 w 3570"/>
                <a:gd name="T31" fmla="*/ 687 h 3106"/>
                <a:gd name="T32" fmla="*/ 2085 w 3570"/>
                <a:gd name="T33" fmla="*/ 474 h 3106"/>
                <a:gd name="T34" fmla="*/ 2109 w 3570"/>
                <a:gd name="T35" fmla="*/ 331 h 3106"/>
                <a:gd name="T36" fmla="*/ 2199 w 3570"/>
                <a:gd name="T37" fmla="*/ 140 h 3106"/>
                <a:gd name="T38" fmla="*/ 2336 w 3570"/>
                <a:gd name="T39" fmla="*/ 39 h 3106"/>
                <a:gd name="T40" fmla="*/ 2401 w 3570"/>
                <a:gd name="T41" fmla="*/ 13 h 3106"/>
                <a:gd name="T42" fmla="*/ 2502 w 3570"/>
                <a:gd name="T43" fmla="*/ 0 h 3106"/>
                <a:gd name="T44" fmla="*/ 2595 w 3570"/>
                <a:gd name="T45" fmla="*/ 10 h 3106"/>
                <a:gd name="T46" fmla="*/ 2750 w 3570"/>
                <a:gd name="T47" fmla="*/ 105 h 3106"/>
                <a:gd name="T48" fmla="*/ 2821 w 3570"/>
                <a:gd name="T49" fmla="*/ 259 h 3106"/>
                <a:gd name="T50" fmla="*/ 2848 w 3570"/>
                <a:gd name="T51" fmla="*/ 368 h 3106"/>
                <a:gd name="T52" fmla="*/ 2903 w 3570"/>
                <a:gd name="T53" fmla="*/ 586 h 3106"/>
                <a:gd name="T54" fmla="*/ 2971 w 3570"/>
                <a:gd name="T55" fmla="*/ 855 h 3106"/>
                <a:gd name="T56" fmla="*/ 3036 w 3570"/>
                <a:gd name="T57" fmla="*/ 1116 h 3106"/>
                <a:gd name="T58" fmla="*/ 3084 w 3570"/>
                <a:gd name="T59" fmla="*/ 1309 h 3106"/>
                <a:gd name="T60" fmla="*/ 3099 w 3570"/>
                <a:gd name="T61" fmla="*/ 1411 h 3106"/>
                <a:gd name="T62" fmla="*/ 3230 w 3570"/>
                <a:gd name="T63" fmla="*/ 1516 h 3106"/>
                <a:gd name="T64" fmla="*/ 2302 w 3570"/>
                <a:gd name="T65" fmla="*/ 2516 h 3106"/>
                <a:gd name="T66" fmla="*/ 2659 w 3570"/>
                <a:gd name="T67" fmla="*/ 1488 h 3106"/>
                <a:gd name="T68" fmla="*/ 2760 w 3570"/>
                <a:gd name="T69" fmla="*/ 1361 h 3106"/>
                <a:gd name="T70" fmla="*/ 2690 w 3570"/>
                <a:gd name="T71" fmla="*/ 1088 h 3106"/>
                <a:gd name="T72" fmla="*/ 2612 w 3570"/>
                <a:gd name="T73" fmla="*/ 833 h 3106"/>
                <a:gd name="T74" fmla="*/ 2559 w 3570"/>
                <a:gd name="T75" fmla="*/ 676 h 3106"/>
                <a:gd name="T76" fmla="*/ 2508 w 3570"/>
                <a:gd name="T77" fmla="*/ 624 h 3106"/>
                <a:gd name="T78" fmla="*/ 2497 w 3570"/>
                <a:gd name="T79" fmla="*/ 679 h 3106"/>
                <a:gd name="T80" fmla="*/ 2599 w 3570"/>
                <a:gd name="T81" fmla="*/ 964 h 3106"/>
                <a:gd name="T82" fmla="*/ 2707 w 3570"/>
                <a:gd name="T83" fmla="*/ 1384 h 3106"/>
                <a:gd name="T84" fmla="*/ 2576 w 3570"/>
                <a:gd name="T85" fmla="*/ 1534 h 3106"/>
                <a:gd name="T86" fmla="*/ 2358 w 3570"/>
                <a:gd name="T87" fmla="*/ 1439 h 3106"/>
                <a:gd name="T88" fmla="*/ 2195 w 3570"/>
                <a:gd name="T89" fmla="*/ 989 h 3106"/>
                <a:gd name="T90" fmla="*/ 1959 w 3570"/>
                <a:gd name="T91" fmla="*/ 1104 h 3106"/>
                <a:gd name="T92" fmla="*/ 1667 w 3570"/>
                <a:gd name="T93" fmla="*/ 1168 h 3106"/>
                <a:gd name="T94" fmla="*/ 1554 w 3570"/>
                <a:gd name="T95" fmla="*/ 1248 h 3106"/>
                <a:gd name="T96" fmla="*/ 1250 w 3570"/>
                <a:gd name="T97" fmla="*/ 1202 h 3106"/>
                <a:gd name="T98" fmla="*/ 956 w 3570"/>
                <a:gd name="T99" fmla="*/ 1085 h 3106"/>
                <a:gd name="T100" fmla="*/ 755 w 3570"/>
                <a:gd name="T101" fmla="*/ 1370 h 3106"/>
                <a:gd name="T102" fmla="*/ 639 w 3570"/>
                <a:gd name="T103" fmla="*/ 1516 h 3106"/>
                <a:gd name="T104" fmla="*/ 558 w 3570"/>
                <a:gd name="T105" fmla="*/ 2960 h 3106"/>
                <a:gd name="T106" fmla="*/ 425 w 3570"/>
                <a:gd name="T107" fmla="*/ 3092 h 3106"/>
                <a:gd name="T108" fmla="*/ 234 w 3570"/>
                <a:gd name="T109" fmla="*/ 3076 h 3106"/>
                <a:gd name="T110" fmla="*/ 126 w 3570"/>
                <a:gd name="T111" fmla="*/ 2922 h 3106"/>
                <a:gd name="T112" fmla="*/ 41 w 3570"/>
                <a:gd name="T113" fmla="*/ 1376 h 3106"/>
                <a:gd name="T114" fmla="*/ 6 w 3570"/>
                <a:gd name="T115" fmla="*/ 1168 h 3106"/>
                <a:gd name="T116" fmla="*/ 279 w 3570"/>
                <a:gd name="T117" fmla="*/ 115 h 3106"/>
                <a:gd name="T118" fmla="*/ 446 w 3570"/>
                <a:gd name="T119" fmla="*/ 18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106">
                  <a:moveTo>
                    <a:pt x="3057" y="1513"/>
                  </a:moveTo>
                  <a:lnTo>
                    <a:pt x="3038" y="1529"/>
                  </a:lnTo>
                  <a:lnTo>
                    <a:pt x="3017" y="1544"/>
                  </a:lnTo>
                  <a:lnTo>
                    <a:pt x="2993" y="1555"/>
                  </a:lnTo>
                  <a:lnTo>
                    <a:pt x="2967" y="1562"/>
                  </a:lnTo>
                  <a:lnTo>
                    <a:pt x="2936" y="1566"/>
                  </a:lnTo>
                  <a:lnTo>
                    <a:pt x="2902" y="1562"/>
                  </a:lnTo>
                  <a:lnTo>
                    <a:pt x="2869" y="1551"/>
                  </a:lnTo>
                  <a:lnTo>
                    <a:pt x="2840" y="1534"/>
                  </a:lnTo>
                  <a:lnTo>
                    <a:pt x="2816" y="1513"/>
                  </a:lnTo>
                  <a:lnTo>
                    <a:pt x="2793" y="1519"/>
                  </a:lnTo>
                  <a:lnTo>
                    <a:pt x="2773" y="1529"/>
                  </a:lnTo>
                  <a:lnTo>
                    <a:pt x="2756" y="1544"/>
                  </a:lnTo>
                  <a:lnTo>
                    <a:pt x="2742" y="1562"/>
                  </a:lnTo>
                  <a:lnTo>
                    <a:pt x="2732" y="1583"/>
                  </a:lnTo>
                  <a:lnTo>
                    <a:pt x="3139" y="1583"/>
                  </a:lnTo>
                  <a:lnTo>
                    <a:pt x="3130" y="1562"/>
                  </a:lnTo>
                  <a:lnTo>
                    <a:pt x="3116" y="1544"/>
                  </a:lnTo>
                  <a:lnTo>
                    <a:pt x="3098" y="1529"/>
                  </a:lnTo>
                  <a:lnTo>
                    <a:pt x="3079" y="1519"/>
                  </a:lnTo>
                  <a:lnTo>
                    <a:pt x="3057" y="1513"/>
                  </a:lnTo>
                  <a:close/>
                  <a:moveTo>
                    <a:pt x="559" y="0"/>
                  </a:moveTo>
                  <a:lnTo>
                    <a:pt x="560" y="0"/>
                  </a:lnTo>
                  <a:lnTo>
                    <a:pt x="564" y="0"/>
                  </a:lnTo>
                  <a:lnTo>
                    <a:pt x="575" y="0"/>
                  </a:lnTo>
                  <a:lnTo>
                    <a:pt x="592" y="1"/>
                  </a:lnTo>
                  <a:lnTo>
                    <a:pt x="611" y="2"/>
                  </a:lnTo>
                  <a:lnTo>
                    <a:pt x="634" y="5"/>
                  </a:lnTo>
                  <a:lnTo>
                    <a:pt x="656" y="8"/>
                  </a:lnTo>
                  <a:lnTo>
                    <a:pt x="675" y="13"/>
                  </a:lnTo>
                  <a:lnTo>
                    <a:pt x="695" y="18"/>
                  </a:lnTo>
                  <a:lnTo>
                    <a:pt x="710" y="24"/>
                  </a:lnTo>
                  <a:lnTo>
                    <a:pt x="724" y="30"/>
                  </a:lnTo>
                  <a:lnTo>
                    <a:pt x="735" y="35"/>
                  </a:lnTo>
                  <a:lnTo>
                    <a:pt x="742" y="39"/>
                  </a:lnTo>
                  <a:lnTo>
                    <a:pt x="744" y="40"/>
                  </a:lnTo>
                  <a:lnTo>
                    <a:pt x="779" y="59"/>
                  </a:lnTo>
                  <a:lnTo>
                    <a:pt x="815" y="82"/>
                  </a:lnTo>
                  <a:lnTo>
                    <a:pt x="847" y="110"/>
                  </a:lnTo>
                  <a:lnTo>
                    <a:pt x="878" y="140"/>
                  </a:lnTo>
                  <a:lnTo>
                    <a:pt x="905" y="173"/>
                  </a:lnTo>
                  <a:lnTo>
                    <a:pt x="928" y="209"/>
                  </a:lnTo>
                  <a:lnTo>
                    <a:pt x="947" y="248"/>
                  </a:lnTo>
                  <a:lnTo>
                    <a:pt x="961" y="289"/>
                  </a:lnTo>
                  <a:lnTo>
                    <a:pt x="968" y="331"/>
                  </a:lnTo>
                  <a:lnTo>
                    <a:pt x="970" y="337"/>
                  </a:lnTo>
                  <a:lnTo>
                    <a:pt x="972" y="345"/>
                  </a:lnTo>
                  <a:lnTo>
                    <a:pt x="973" y="351"/>
                  </a:lnTo>
                  <a:lnTo>
                    <a:pt x="984" y="427"/>
                  </a:lnTo>
                  <a:lnTo>
                    <a:pt x="995" y="496"/>
                  </a:lnTo>
                  <a:lnTo>
                    <a:pt x="1006" y="557"/>
                  </a:lnTo>
                  <a:lnTo>
                    <a:pt x="1018" y="613"/>
                  </a:lnTo>
                  <a:lnTo>
                    <a:pt x="1033" y="661"/>
                  </a:lnTo>
                  <a:lnTo>
                    <a:pt x="1048" y="704"/>
                  </a:lnTo>
                  <a:lnTo>
                    <a:pt x="1067" y="739"/>
                  </a:lnTo>
                  <a:lnTo>
                    <a:pt x="1088" y="769"/>
                  </a:lnTo>
                  <a:lnTo>
                    <a:pt x="1112" y="792"/>
                  </a:lnTo>
                  <a:lnTo>
                    <a:pt x="1141" y="814"/>
                  </a:lnTo>
                  <a:lnTo>
                    <a:pt x="1176" y="833"/>
                  </a:lnTo>
                  <a:lnTo>
                    <a:pt x="1217" y="851"/>
                  </a:lnTo>
                  <a:lnTo>
                    <a:pt x="1265" y="867"/>
                  </a:lnTo>
                  <a:lnTo>
                    <a:pt x="1320" y="883"/>
                  </a:lnTo>
                  <a:lnTo>
                    <a:pt x="1383" y="896"/>
                  </a:lnTo>
                  <a:lnTo>
                    <a:pt x="1402" y="870"/>
                  </a:lnTo>
                  <a:lnTo>
                    <a:pt x="1428" y="849"/>
                  </a:lnTo>
                  <a:lnTo>
                    <a:pt x="1456" y="832"/>
                  </a:lnTo>
                  <a:lnTo>
                    <a:pt x="1488" y="821"/>
                  </a:lnTo>
                  <a:lnTo>
                    <a:pt x="1522" y="817"/>
                  </a:lnTo>
                  <a:lnTo>
                    <a:pt x="1596" y="817"/>
                  </a:lnTo>
                  <a:lnTo>
                    <a:pt x="1663" y="815"/>
                  </a:lnTo>
                  <a:lnTo>
                    <a:pt x="1724" y="810"/>
                  </a:lnTo>
                  <a:lnTo>
                    <a:pt x="1778" y="805"/>
                  </a:lnTo>
                  <a:lnTo>
                    <a:pt x="1827" y="798"/>
                  </a:lnTo>
                  <a:lnTo>
                    <a:pt x="1869" y="788"/>
                  </a:lnTo>
                  <a:lnTo>
                    <a:pt x="1905" y="777"/>
                  </a:lnTo>
                  <a:lnTo>
                    <a:pt x="1937" y="765"/>
                  </a:lnTo>
                  <a:lnTo>
                    <a:pt x="1964" y="751"/>
                  </a:lnTo>
                  <a:lnTo>
                    <a:pt x="1985" y="734"/>
                  </a:lnTo>
                  <a:lnTo>
                    <a:pt x="2005" y="713"/>
                  </a:lnTo>
                  <a:lnTo>
                    <a:pt x="2022" y="687"/>
                  </a:lnTo>
                  <a:lnTo>
                    <a:pt x="2038" y="654"/>
                  </a:lnTo>
                  <a:lnTo>
                    <a:pt x="2051" y="618"/>
                  </a:lnTo>
                  <a:lnTo>
                    <a:pt x="2063" y="574"/>
                  </a:lnTo>
                  <a:lnTo>
                    <a:pt x="2074" y="527"/>
                  </a:lnTo>
                  <a:lnTo>
                    <a:pt x="2085" y="474"/>
                  </a:lnTo>
                  <a:lnTo>
                    <a:pt x="2095" y="415"/>
                  </a:lnTo>
                  <a:lnTo>
                    <a:pt x="2104" y="351"/>
                  </a:lnTo>
                  <a:lnTo>
                    <a:pt x="2105" y="345"/>
                  </a:lnTo>
                  <a:lnTo>
                    <a:pt x="2107" y="337"/>
                  </a:lnTo>
                  <a:lnTo>
                    <a:pt x="2109" y="331"/>
                  </a:lnTo>
                  <a:lnTo>
                    <a:pt x="2116" y="289"/>
                  </a:lnTo>
                  <a:lnTo>
                    <a:pt x="2130" y="248"/>
                  </a:lnTo>
                  <a:lnTo>
                    <a:pt x="2149" y="209"/>
                  </a:lnTo>
                  <a:lnTo>
                    <a:pt x="2172" y="173"/>
                  </a:lnTo>
                  <a:lnTo>
                    <a:pt x="2199" y="140"/>
                  </a:lnTo>
                  <a:lnTo>
                    <a:pt x="2230" y="110"/>
                  </a:lnTo>
                  <a:lnTo>
                    <a:pt x="2263" y="82"/>
                  </a:lnTo>
                  <a:lnTo>
                    <a:pt x="2297" y="59"/>
                  </a:lnTo>
                  <a:lnTo>
                    <a:pt x="2333" y="40"/>
                  </a:lnTo>
                  <a:lnTo>
                    <a:pt x="2336" y="39"/>
                  </a:lnTo>
                  <a:lnTo>
                    <a:pt x="2342" y="35"/>
                  </a:lnTo>
                  <a:lnTo>
                    <a:pt x="2353" y="30"/>
                  </a:lnTo>
                  <a:lnTo>
                    <a:pt x="2366" y="24"/>
                  </a:lnTo>
                  <a:lnTo>
                    <a:pt x="2383" y="18"/>
                  </a:lnTo>
                  <a:lnTo>
                    <a:pt x="2401" y="13"/>
                  </a:lnTo>
                  <a:lnTo>
                    <a:pt x="2421" y="8"/>
                  </a:lnTo>
                  <a:lnTo>
                    <a:pt x="2444" y="5"/>
                  </a:lnTo>
                  <a:lnTo>
                    <a:pt x="2465" y="2"/>
                  </a:lnTo>
                  <a:lnTo>
                    <a:pt x="2486" y="1"/>
                  </a:lnTo>
                  <a:lnTo>
                    <a:pt x="2502" y="0"/>
                  </a:lnTo>
                  <a:lnTo>
                    <a:pt x="2513" y="0"/>
                  </a:lnTo>
                  <a:lnTo>
                    <a:pt x="2516" y="0"/>
                  </a:lnTo>
                  <a:lnTo>
                    <a:pt x="2518" y="0"/>
                  </a:lnTo>
                  <a:lnTo>
                    <a:pt x="2558" y="2"/>
                  </a:lnTo>
                  <a:lnTo>
                    <a:pt x="2595" y="10"/>
                  </a:lnTo>
                  <a:lnTo>
                    <a:pt x="2630" y="21"/>
                  </a:lnTo>
                  <a:lnTo>
                    <a:pt x="2664" y="35"/>
                  </a:lnTo>
                  <a:lnTo>
                    <a:pt x="2696" y="54"/>
                  </a:lnTo>
                  <a:lnTo>
                    <a:pt x="2724" y="77"/>
                  </a:lnTo>
                  <a:lnTo>
                    <a:pt x="2750" y="105"/>
                  </a:lnTo>
                  <a:lnTo>
                    <a:pt x="2772" y="135"/>
                  </a:lnTo>
                  <a:lnTo>
                    <a:pt x="2792" y="172"/>
                  </a:lnTo>
                  <a:lnTo>
                    <a:pt x="2807" y="212"/>
                  </a:lnTo>
                  <a:lnTo>
                    <a:pt x="2819" y="255"/>
                  </a:lnTo>
                  <a:lnTo>
                    <a:pt x="2821" y="259"/>
                  </a:lnTo>
                  <a:lnTo>
                    <a:pt x="2823" y="270"/>
                  </a:lnTo>
                  <a:lnTo>
                    <a:pt x="2827" y="285"/>
                  </a:lnTo>
                  <a:lnTo>
                    <a:pt x="2833" y="308"/>
                  </a:lnTo>
                  <a:lnTo>
                    <a:pt x="2840" y="336"/>
                  </a:lnTo>
                  <a:lnTo>
                    <a:pt x="2848" y="368"/>
                  </a:lnTo>
                  <a:lnTo>
                    <a:pt x="2857" y="405"/>
                  </a:lnTo>
                  <a:lnTo>
                    <a:pt x="2868" y="445"/>
                  </a:lnTo>
                  <a:lnTo>
                    <a:pt x="2879" y="490"/>
                  </a:lnTo>
                  <a:lnTo>
                    <a:pt x="2891" y="537"/>
                  </a:lnTo>
                  <a:lnTo>
                    <a:pt x="2903" y="586"/>
                  </a:lnTo>
                  <a:lnTo>
                    <a:pt x="2916" y="637"/>
                  </a:lnTo>
                  <a:lnTo>
                    <a:pt x="2930" y="690"/>
                  </a:lnTo>
                  <a:lnTo>
                    <a:pt x="2944" y="745"/>
                  </a:lnTo>
                  <a:lnTo>
                    <a:pt x="2958" y="800"/>
                  </a:lnTo>
                  <a:lnTo>
                    <a:pt x="2971" y="855"/>
                  </a:lnTo>
                  <a:lnTo>
                    <a:pt x="2985" y="909"/>
                  </a:lnTo>
                  <a:lnTo>
                    <a:pt x="2999" y="964"/>
                  </a:lnTo>
                  <a:lnTo>
                    <a:pt x="3012" y="1016"/>
                  </a:lnTo>
                  <a:lnTo>
                    <a:pt x="3024" y="1068"/>
                  </a:lnTo>
                  <a:lnTo>
                    <a:pt x="3036" y="1116"/>
                  </a:lnTo>
                  <a:lnTo>
                    <a:pt x="3048" y="1162"/>
                  </a:lnTo>
                  <a:lnTo>
                    <a:pt x="3058" y="1204"/>
                  </a:lnTo>
                  <a:lnTo>
                    <a:pt x="3068" y="1244"/>
                  </a:lnTo>
                  <a:lnTo>
                    <a:pt x="3076" y="1279"/>
                  </a:lnTo>
                  <a:lnTo>
                    <a:pt x="3084" y="1309"/>
                  </a:lnTo>
                  <a:lnTo>
                    <a:pt x="3090" y="1336"/>
                  </a:lnTo>
                  <a:lnTo>
                    <a:pt x="3095" y="1355"/>
                  </a:lnTo>
                  <a:lnTo>
                    <a:pt x="3098" y="1370"/>
                  </a:lnTo>
                  <a:lnTo>
                    <a:pt x="3101" y="1390"/>
                  </a:lnTo>
                  <a:lnTo>
                    <a:pt x="3099" y="1411"/>
                  </a:lnTo>
                  <a:lnTo>
                    <a:pt x="3132" y="1423"/>
                  </a:lnTo>
                  <a:lnTo>
                    <a:pt x="3162" y="1441"/>
                  </a:lnTo>
                  <a:lnTo>
                    <a:pt x="3189" y="1463"/>
                  </a:lnTo>
                  <a:lnTo>
                    <a:pt x="3212" y="1488"/>
                  </a:lnTo>
                  <a:lnTo>
                    <a:pt x="3230" y="1516"/>
                  </a:lnTo>
                  <a:lnTo>
                    <a:pt x="3244" y="1549"/>
                  </a:lnTo>
                  <a:lnTo>
                    <a:pt x="3253" y="1583"/>
                  </a:lnTo>
                  <a:lnTo>
                    <a:pt x="3570" y="1583"/>
                  </a:lnTo>
                  <a:lnTo>
                    <a:pt x="3570" y="2516"/>
                  </a:lnTo>
                  <a:lnTo>
                    <a:pt x="2302" y="2516"/>
                  </a:lnTo>
                  <a:lnTo>
                    <a:pt x="2302" y="1583"/>
                  </a:lnTo>
                  <a:lnTo>
                    <a:pt x="2619" y="1583"/>
                  </a:lnTo>
                  <a:lnTo>
                    <a:pt x="2628" y="1549"/>
                  </a:lnTo>
                  <a:lnTo>
                    <a:pt x="2641" y="1517"/>
                  </a:lnTo>
                  <a:lnTo>
                    <a:pt x="2659" y="1488"/>
                  </a:lnTo>
                  <a:lnTo>
                    <a:pt x="2682" y="1463"/>
                  </a:lnTo>
                  <a:lnTo>
                    <a:pt x="2709" y="1441"/>
                  </a:lnTo>
                  <a:lnTo>
                    <a:pt x="2738" y="1424"/>
                  </a:lnTo>
                  <a:lnTo>
                    <a:pt x="2770" y="1412"/>
                  </a:lnTo>
                  <a:lnTo>
                    <a:pt x="2760" y="1361"/>
                  </a:lnTo>
                  <a:lnTo>
                    <a:pt x="2748" y="1309"/>
                  </a:lnTo>
                  <a:lnTo>
                    <a:pt x="2735" y="1256"/>
                  </a:lnTo>
                  <a:lnTo>
                    <a:pt x="2720" y="1201"/>
                  </a:lnTo>
                  <a:lnTo>
                    <a:pt x="2705" y="1144"/>
                  </a:lnTo>
                  <a:lnTo>
                    <a:pt x="2690" y="1088"/>
                  </a:lnTo>
                  <a:lnTo>
                    <a:pt x="2674" y="1034"/>
                  </a:lnTo>
                  <a:lnTo>
                    <a:pt x="2658" y="979"/>
                  </a:lnTo>
                  <a:lnTo>
                    <a:pt x="2642" y="927"/>
                  </a:lnTo>
                  <a:lnTo>
                    <a:pt x="2627" y="879"/>
                  </a:lnTo>
                  <a:lnTo>
                    <a:pt x="2612" y="833"/>
                  </a:lnTo>
                  <a:lnTo>
                    <a:pt x="2599" y="791"/>
                  </a:lnTo>
                  <a:lnTo>
                    <a:pt x="2587" y="753"/>
                  </a:lnTo>
                  <a:lnTo>
                    <a:pt x="2576" y="722"/>
                  </a:lnTo>
                  <a:lnTo>
                    <a:pt x="2566" y="695"/>
                  </a:lnTo>
                  <a:lnTo>
                    <a:pt x="2559" y="676"/>
                  </a:lnTo>
                  <a:lnTo>
                    <a:pt x="2549" y="654"/>
                  </a:lnTo>
                  <a:lnTo>
                    <a:pt x="2538" y="640"/>
                  </a:lnTo>
                  <a:lnTo>
                    <a:pt x="2527" y="629"/>
                  </a:lnTo>
                  <a:lnTo>
                    <a:pt x="2516" y="624"/>
                  </a:lnTo>
                  <a:lnTo>
                    <a:pt x="2508" y="624"/>
                  </a:lnTo>
                  <a:lnTo>
                    <a:pt x="2499" y="627"/>
                  </a:lnTo>
                  <a:lnTo>
                    <a:pt x="2495" y="635"/>
                  </a:lnTo>
                  <a:lnTo>
                    <a:pt x="2491" y="647"/>
                  </a:lnTo>
                  <a:lnTo>
                    <a:pt x="2492" y="661"/>
                  </a:lnTo>
                  <a:lnTo>
                    <a:pt x="2497" y="679"/>
                  </a:lnTo>
                  <a:lnTo>
                    <a:pt x="2507" y="701"/>
                  </a:lnTo>
                  <a:lnTo>
                    <a:pt x="2530" y="757"/>
                  </a:lnTo>
                  <a:lnTo>
                    <a:pt x="2553" y="821"/>
                  </a:lnTo>
                  <a:lnTo>
                    <a:pt x="2576" y="890"/>
                  </a:lnTo>
                  <a:lnTo>
                    <a:pt x="2599" y="964"/>
                  </a:lnTo>
                  <a:lnTo>
                    <a:pt x="2622" y="1042"/>
                  </a:lnTo>
                  <a:lnTo>
                    <a:pt x="2645" y="1124"/>
                  </a:lnTo>
                  <a:lnTo>
                    <a:pt x="2667" y="1209"/>
                  </a:lnTo>
                  <a:lnTo>
                    <a:pt x="2687" y="1296"/>
                  </a:lnTo>
                  <a:lnTo>
                    <a:pt x="2707" y="1384"/>
                  </a:lnTo>
                  <a:lnTo>
                    <a:pt x="2672" y="1406"/>
                  </a:lnTo>
                  <a:lnTo>
                    <a:pt x="2641" y="1433"/>
                  </a:lnTo>
                  <a:lnTo>
                    <a:pt x="2615" y="1463"/>
                  </a:lnTo>
                  <a:lnTo>
                    <a:pt x="2593" y="1497"/>
                  </a:lnTo>
                  <a:lnTo>
                    <a:pt x="2576" y="1534"/>
                  </a:lnTo>
                  <a:lnTo>
                    <a:pt x="2469" y="1534"/>
                  </a:lnTo>
                  <a:lnTo>
                    <a:pt x="2438" y="1515"/>
                  </a:lnTo>
                  <a:lnTo>
                    <a:pt x="2407" y="1493"/>
                  </a:lnTo>
                  <a:lnTo>
                    <a:pt x="2381" y="1468"/>
                  </a:lnTo>
                  <a:lnTo>
                    <a:pt x="2358" y="1439"/>
                  </a:lnTo>
                  <a:lnTo>
                    <a:pt x="2337" y="1406"/>
                  </a:lnTo>
                  <a:lnTo>
                    <a:pt x="2321" y="1370"/>
                  </a:lnTo>
                  <a:lnTo>
                    <a:pt x="2309" y="1331"/>
                  </a:lnTo>
                  <a:lnTo>
                    <a:pt x="2229" y="956"/>
                  </a:lnTo>
                  <a:lnTo>
                    <a:pt x="2195" y="989"/>
                  </a:lnTo>
                  <a:lnTo>
                    <a:pt x="2156" y="1019"/>
                  </a:lnTo>
                  <a:lnTo>
                    <a:pt x="2114" y="1045"/>
                  </a:lnTo>
                  <a:lnTo>
                    <a:pt x="2067" y="1068"/>
                  </a:lnTo>
                  <a:lnTo>
                    <a:pt x="2015" y="1087"/>
                  </a:lnTo>
                  <a:lnTo>
                    <a:pt x="1959" y="1104"/>
                  </a:lnTo>
                  <a:lnTo>
                    <a:pt x="1897" y="1117"/>
                  </a:lnTo>
                  <a:lnTo>
                    <a:pt x="1830" y="1128"/>
                  </a:lnTo>
                  <a:lnTo>
                    <a:pt x="1758" y="1136"/>
                  </a:lnTo>
                  <a:lnTo>
                    <a:pt x="1679" y="1143"/>
                  </a:lnTo>
                  <a:lnTo>
                    <a:pt x="1667" y="1168"/>
                  </a:lnTo>
                  <a:lnTo>
                    <a:pt x="1650" y="1192"/>
                  </a:lnTo>
                  <a:lnTo>
                    <a:pt x="1630" y="1211"/>
                  </a:lnTo>
                  <a:lnTo>
                    <a:pt x="1607" y="1228"/>
                  </a:lnTo>
                  <a:lnTo>
                    <a:pt x="1582" y="1240"/>
                  </a:lnTo>
                  <a:lnTo>
                    <a:pt x="1554" y="1248"/>
                  </a:lnTo>
                  <a:lnTo>
                    <a:pt x="1525" y="1250"/>
                  </a:lnTo>
                  <a:lnTo>
                    <a:pt x="1502" y="1249"/>
                  </a:lnTo>
                  <a:lnTo>
                    <a:pt x="1411" y="1234"/>
                  </a:lnTo>
                  <a:lnTo>
                    <a:pt x="1327" y="1220"/>
                  </a:lnTo>
                  <a:lnTo>
                    <a:pt x="1250" y="1202"/>
                  </a:lnTo>
                  <a:lnTo>
                    <a:pt x="1179" y="1184"/>
                  </a:lnTo>
                  <a:lnTo>
                    <a:pt x="1115" y="1162"/>
                  </a:lnTo>
                  <a:lnTo>
                    <a:pt x="1057" y="1139"/>
                  </a:lnTo>
                  <a:lnTo>
                    <a:pt x="1004" y="1114"/>
                  </a:lnTo>
                  <a:lnTo>
                    <a:pt x="956" y="1085"/>
                  </a:lnTo>
                  <a:lnTo>
                    <a:pt x="914" y="1054"/>
                  </a:lnTo>
                  <a:lnTo>
                    <a:pt x="875" y="1022"/>
                  </a:lnTo>
                  <a:lnTo>
                    <a:pt x="841" y="985"/>
                  </a:lnTo>
                  <a:lnTo>
                    <a:pt x="767" y="1330"/>
                  </a:lnTo>
                  <a:lnTo>
                    <a:pt x="755" y="1370"/>
                  </a:lnTo>
                  <a:lnTo>
                    <a:pt x="739" y="1406"/>
                  </a:lnTo>
                  <a:lnTo>
                    <a:pt x="719" y="1439"/>
                  </a:lnTo>
                  <a:lnTo>
                    <a:pt x="696" y="1468"/>
                  </a:lnTo>
                  <a:lnTo>
                    <a:pt x="668" y="1493"/>
                  </a:lnTo>
                  <a:lnTo>
                    <a:pt x="639" y="1516"/>
                  </a:lnTo>
                  <a:lnTo>
                    <a:pt x="606" y="1534"/>
                  </a:lnTo>
                  <a:lnTo>
                    <a:pt x="572" y="1550"/>
                  </a:lnTo>
                  <a:lnTo>
                    <a:pt x="571" y="2882"/>
                  </a:lnTo>
                  <a:lnTo>
                    <a:pt x="567" y="2922"/>
                  </a:lnTo>
                  <a:lnTo>
                    <a:pt x="558" y="2960"/>
                  </a:lnTo>
                  <a:lnTo>
                    <a:pt x="541" y="2995"/>
                  </a:lnTo>
                  <a:lnTo>
                    <a:pt x="519" y="3026"/>
                  </a:lnTo>
                  <a:lnTo>
                    <a:pt x="491" y="3053"/>
                  </a:lnTo>
                  <a:lnTo>
                    <a:pt x="461" y="3076"/>
                  </a:lnTo>
                  <a:lnTo>
                    <a:pt x="425" y="3092"/>
                  </a:lnTo>
                  <a:lnTo>
                    <a:pt x="387" y="3102"/>
                  </a:lnTo>
                  <a:lnTo>
                    <a:pt x="347" y="3106"/>
                  </a:lnTo>
                  <a:lnTo>
                    <a:pt x="307" y="3102"/>
                  </a:lnTo>
                  <a:lnTo>
                    <a:pt x="269" y="3092"/>
                  </a:lnTo>
                  <a:lnTo>
                    <a:pt x="234" y="3076"/>
                  </a:lnTo>
                  <a:lnTo>
                    <a:pt x="202" y="3053"/>
                  </a:lnTo>
                  <a:lnTo>
                    <a:pt x="176" y="3026"/>
                  </a:lnTo>
                  <a:lnTo>
                    <a:pt x="153" y="2995"/>
                  </a:lnTo>
                  <a:lnTo>
                    <a:pt x="137" y="2960"/>
                  </a:lnTo>
                  <a:lnTo>
                    <a:pt x="126" y="2922"/>
                  </a:lnTo>
                  <a:lnTo>
                    <a:pt x="122" y="2882"/>
                  </a:lnTo>
                  <a:lnTo>
                    <a:pt x="124" y="1474"/>
                  </a:lnTo>
                  <a:lnTo>
                    <a:pt x="92" y="1444"/>
                  </a:lnTo>
                  <a:lnTo>
                    <a:pt x="64" y="1411"/>
                  </a:lnTo>
                  <a:lnTo>
                    <a:pt x="41" y="1376"/>
                  </a:lnTo>
                  <a:lnTo>
                    <a:pt x="22" y="1338"/>
                  </a:lnTo>
                  <a:lnTo>
                    <a:pt x="8" y="1299"/>
                  </a:lnTo>
                  <a:lnTo>
                    <a:pt x="1" y="1256"/>
                  </a:lnTo>
                  <a:lnTo>
                    <a:pt x="0" y="1213"/>
                  </a:lnTo>
                  <a:lnTo>
                    <a:pt x="6" y="1168"/>
                  </a:lnTo>
                  <a:lnTo>
                    <a:pt x="202" y="255"/>
                  </a:lnTo>
                  <a:lnTo>
                    <a:pt x="215" y="215"/>
                  </a:lnTo>
                  <a:lnTo>
                    <a:pt x="232" y="178"/>
                  </a:lnTo>
                  <a:lnTo>
                    <a:pt x="253" y="144"/>
                  </a:lnTo>
                  <a:lnTo>
                    <a:pt x="279" y="115"/>
                  </a:lnTo>
                  <a:lnTo>
                    <a:pt x="308" y="88"/>
                  </a:lnTo>
                  <a:lnTo>
                    <a:pt x="339" y="65"/>
                  </a:lnTo>
                  <a:lnTo>
                    <a:pt x="373" y="46"/>
                  </a:lnTo>
                  <a:lnTo>
                    <a:pt x="410" y="30"/>
                  </a:lnTo>
                  <a:lnTo>
                    <a:pt x="446" y="18"/>
                  </a:lnTo>
                  <a:lnTo>
                    <a:pt x="484" y="8"/>
                  </a:lnTo>
                  <a:lnTo>
                    <a:pt x="521" y="2"/>
                  </a:lnTo>
                  <a:lnTo>
                    <a:pt x="55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7">
            <a:extLst>
              <a:ext uri="{FF2B5EF4-FFF2-40B4-BE49-F238E27FC236}">
                <a16:creationId xmlns:a16="http://schemas.microsoft.com/office/drawing/2014/main" id="{633FBF13-0864-35BD-C2FC-6C527EADF090}"/>
              </a:ext>
            </a:extLst>
          </p:cNvPr>
          <p:cNvGrpSpPr/>
          <p:nvPr/>
        </p:nvGrpSpPr>
        <p:grpSpPr>
          <a:xfrm>
            <a:off x="5563147" y="4777433"/>
            <a:ext cx="271275" cy="392294"/>
            <a:chOff x="-1103313" y="2519361"/>
            <a:chExt cx="414338" cy="598488"/>
          </a:xfrm>
        </p:grpSpPr>
        <p:sp>
          <p:nvSpPr>
            <p:cNvPr id="9" name="Freeform 91">
              <a:extLst>
                <a:ext uri="{FF2B5EF4-FFF2-40B4-BE49-F238E27FC236}">
                  <a16:creationId xmlns:a16="http://schemas.microsoft.com/office/drawing/2014/main" id="{E1733AC6-1E7C-8D18-2807-DFB6D3847F15}"/>
                </a:ext>
              </a:extLst>
            </p:cNvPr>
            <p:cNvSpPr>
              <a:spLocks noEditPoints="1"/>
            </p:cNvSpPr>
            <p:nvPr/>
          </p:nvSpPr>
          <p:spPr bwMode="auto">
            <a:xfrm>
              <a:off x="-1103313" y="2519361"/>
              <a:ext cx="414338" cy="598488"/>
            </a:xfrm>
            <a:custGeom>
              <a:avLst/>
              <a:gdLst>
                <a:gd name="T0" fmla="*/ 1610 w 2347"/>
                <a:gd name="T1" fmla="*/ 805 h 3396"/>
                <a:gd name="T2" fmla="*/ 373 w 2347"/>
                <a:gd name="T3" fmla="*/ 449 h 3396"/>
                <a:gd name="T4" fmla="*/ 283 w 2347"/>
                <a:gd name="T5" fmla="*/ 477 h 3396"/>
                <a:gd name="T6" fmla="*/ 226 w 2347"/>
                <a:gd name="T7" fmla="*/ 547 h 3396"/>
                <a:gd name="T8" fmla="*/ 213 w 2347"/>
                <a:gd name="T9" fmla="*/ 3025 h 3396"/>
                <a:gd name="T10" fmla="*/ 241 w 2347"/>
                <a:gd name="T11" fmla="*/ 3113 h 3396"/>
                <a:gd name="T12" fmla="*/ 311 w 2347"/>
                <a:gd name="T13" fmla="*/ 3170 h 3396"/>
                <a:gd name="T14" fmla="*/ 1974 w 2347"/>
                <a:gd name="T15" fmla="*/ 3183 h 3396"/>
                <a:gd name="T16" fmla="*/ 2064 w 2347"/>
                <a:gd name="T17" fmla="*/ 3155 h 3396"/>
                <a:gd name="T18" fmla="*/ 2122 w 2347"/>
                <a:gd name="T19" fmla="*/ 3086 h 3396"/>
                <a:gd name="T20" fmla="*/ 2134 w 2347"/>
                <a:gd name="T21" fmla="*/ 609 h 3396"/>
                <a:gd name="T22" fmla="*/ 2107 w 2347"/>
                <a:gd name="T23" fmla="*/ 520 h 3396"/>
                <a:gd name="T24" fmla="*/ 2036 w 2347"/>
                <a:gd name="T25" fmla="*/ 462 h 3396"/>
                <a:gd name="T26" fmla="*/ 1821 w 2347"/>
                <a:gd name="T27" fmla="*/ 449 h 3396"/>
                <a:gd name="T28" fmla="*/ 1809 w 2347"/>
                <a:gd name="T29" fmla="*/ 894 h 3396"/>
                <a:gd name="T30" fmla="*/ 1755 w 2347"/>
                <a:gd name="T31" fmla="*/ 971 h 3396"/>
                <a:gd name="T32" fmla="*/ 1668 w 2347"/>
                <a:gd name="T33" fmla="*/ 1011 h 3396"/>
                <a:gd name="T34" fmla="*/ 679 w 2347"/>
                <a:gd name="T35" fmla="*/ 1011 h 3396"/>
                <a:gd name="T36" fmla="*/ 592 w 2347"/>
                <a:gd name="T37" fmla="*/ 971 h 3396"/>
                <a:gd name="T38" fmla="*/ 538 w 2347"/>
                <a:gd name="T39" fmla="*/ 894 h 3396"/>
                <a:gd name="T40" fmla="*/ 526 w 2347"/>
                <a:gd name="T41" fmla="*/ 449 h 3396"/>
                <a:gd name="T42" fmla="*/ 1152 w 2347"/>
                <a:gd name="T43" fmla="*/ 75 h 3396"/>
                <a:gd name="T44" fmla="*/ 1104 w 2347"/>
                <a:gd name="T45" fmla="*/ 112 h 3396"/>
                <a:gd name="T46" fmla="*/ 1096 w 2347"/>
                <a:gd name="T47" fmla="*/ 174 h 3396"/>
                <a:gd name="T48" fmla="*/ 1132 w 2347"/>
                <a:gd name="T49" fmla="*/ 222 h 3396"/>
                <a:gd name="T50" fmla="*/ 1195 w 2347"/>
                <a:gd name="T51" fmla="*/ 230 h 3396"/>
                <a:gd name="T52" fmla="*/ 1244 w 2347"/>
                <a:gd name="T53" fmla="*/ 193 h 3396"/>
                <a:gd name="T54" fmla="*/ 1251 w 2347"/>
                <a:gd name="T55" fmla="*/ 131 h 3396"/>
                <a:gd name="T56" fmla="*/ 1215 w 2347"/>
                <a:gd name="T57" fmla="*/ 84 h 3396"/>
                <a:gd name="T58" fmla="*/ 989 w 2347"/>
                <a:gd name="T59" fmla="*/ 0 h 3396"/>
                <a:gd name="T60" fmla="*/ 1421 w 2347"/>
                <a:gd name="T61" fmla="*/ 12 h 3396"/>
                <a:gd name="T62" fmla="*/ 1493 w 2347"/>
                <a:gd name="T63" fmla="*/ 71 h 3396"/>
                <a:gd name="T64" fmla="*/ 1519 w 2347"/>
                <a:gd name="T65" fmla="*/ 161 h 3396"/>
                <a:gd name="T66" fmla="*/ 2021 w 2347"/>
                <a:gd name="T67" fmla="*/ 241 h 3396"/>
                <a:gd name="T68" fmla="*/ 2149 w 2347"/>
                <a:gd name="T69" fmla="*/ 281 h 3396"/>
                <a:gd name="T70" fmla="*/ 2253 w 2347"/>
                <a:gd name="T71" fmla="*/ 362 h 3396"/>
                <a:gd name="T72" fmla="*/ 2323 w 2347"/>
                <a:gd name="T73" fmla="*/ 475 h 3396"/>
                <a:gd name="T74" fmla="*/ 2347 w 2347"/>
                <a:gd name="T75" fmla="*/ 609 h 3396"/>
                <a:gd name="T76" fmla="*/ 2335 w 2347"/>
                <a:gd name="T77" fmla="*/ 3115 h 3396"/>
                <a:gd name="T78" fmla="*/ 2281 w 2347"/>
                <a:gd name="T79" fmla="*/ 3236 h 3396"/>
                <a:gd name="T80" fmla="*/ 2187 w 2347"/>
                <a:gd name="T81" fmla="*/ 3329 h 3396"/>
                <a:gd name="T82" fmla="*/ 2066 w 2347"/>
                <a:gd name="T83" fmla="*/ 3384 h 3396"/>
                <a:gd name="T84" fmla="*/ 373 w 2347"/>
                <a:gd name="T85" fmla="*/ 3396 h 3396"/>
                <a:gd name="T86" fmla="*/ 238 w 2347"/>
                <a:gd name="T87" fmla="*/ 3370 h 3396"/>
                <a:gd name="T88" fmla="*/ 125 w 2347"/>
                <a:gd name="T89" fmla="*/ 3301 h 3396"/>
                <a:gd name="T90" fmla="*/ 44 w 2347"/>
                <a:gd name="T91" fmla="*/ 3198 h 3396"/>
                <a:gd name="T92" fmla="*/ 3 w 2347"/>
                <a:gd name="T93" fmla="*/ 3070 h 3396"/>
                <a:gd name="T94" fmla="*/ 3 w 2347"/>
                <a:gd name="T95" fmla="*/ 562 h 3396"/>
                <a:gd name="T96" fmla="*/ 44 w 2347"/>
                <a:gd name="T97" fmla="*/ 435 h 3396"/>
                <a:gd name="T98" fmla="*/ 125 w 2347"/>
                <a:gd name="T99" fmla="*/ 331 h 3396"/>
                <a:gd name="T100" fmla="*/ 238 w 2347"/>
                <a:gd name="T101" fmla="*/ 262 h 3396"/>
                <a:gd name="T102" fmla="*/ 373 w 2347"/>
                <a:gd name="T103" fmla="*/ 238 h 3396"/>
                <a:gd name="T104" fmla="*/ 831 w 2347"/>
                <a:gd name="T105" fmla="*/ 128 h 3396"/>
                <a:gd name="T106" fmla="*/ 875 w 2347"/>
                <a:gd name="T107" fmla="*/ 47 h 3396"/>
                <a:gd name="T108" fmla="*/ 956 w 2347"/>
                <a:gd name="T109" fmla="*/ 3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7" h="3396">
                  <a:moveTo>
                    <a:pt x="737" y="465"/>
                  </a:moveTo>
                  <a:lnTo>
                    <a:pt x="737" y="805"/>
                  </a:lnTo>
                  <a:lnTo>
                    <a:pt x="1610" y="805"/>
                  </a:lnTo>
                  <a:lnTo>
                    <a:pt x="1610" y="465"/>
                  </a:lnTo>
                  <a:lnTo>
                    <a:pt x="737" y="465"/>
                  </a:lnTo>
                  <a:close/>
                  <a:moveTo>
                    <a:pt x="373" y="449"/>
                  </a:moveTo>
                  <a:lnTo>
                    <a:pt x="341" y="453"/>
                  </a:lnTo>
                  <a:lnTo>
                    <a:pt x="311" y="462"/>
                  </a:lnTo>
                  <a:lnTo>
                    <a:pt x="283" y="477"/>
                  </a:lnTo>
                  <a:lnTo>
                    <a:pt x="260" y="496"/>
                  </a:lnTo>
                  <a:lnTo>
                    <a:pt x="241" y="520"/>
                  </a:lnTo>
                  <a:lnTo>
                    <a:pt x="226" y="547"/>
                  </a:lnTo>
                  <a:lnTo>
                    <a:pt x="217" y="577"/>
                  </a:lnTo>
                  <a:lnTo>
                    <a:pt x="213" y="609"/>
                  </a:lnTo>
                  <a:lnTo>
                    <a:pt x="213" y="3025"/>
                  </a:lnTo>
                  <a:lnTo>
                    <a:pt x="217" y="3056"/>
                  </a:lnTo>
                  <a:lnTo>
                    <a:pt x="226" y="3086"/>
                  </a:lnTo>
                  <a:lnTo>
                    <a:pt x="241" y="3113"/>
                  </a:lnTo>
                  <a:lnTo>
                    <a:pt x="260" y="3136"/>
                  </a:lnTo>
                  <a:lnTo>
                    <a:pt x="283" y="3155"/>
                  </a:lnTo>
                  <a:lnTo>
                    <a:pt x="311" y="3170"/>
                  </a:lnTo>
                  <a:lnTo>
                    <a:pt x="341" y="3180"/>
                  </a:lnTo>
                  <a:lnTo>
                    <a:pt x="373" y="3183"/>
                  </a:lnTo>
                  <a:lnTo>
                    <a:pt x="1974" y="3183"/>
                  </a:lnTo>
                  <a:lnTo>
                    <a:pt x="2006" y="3180"/>
                  </a:lnTo>
                  <a:lnTo>
                    <a:pt x="2036" y="3170"/>
                  </a:lnTo>
                  <a:lnTo>
                    <a:pt x="2064" y="3155"/>
                  </a:lnTo>
                  <a:lnTo>
                    <a:pt x="2087" y="3136"/>
                  </a:lnTo>
                  <a:lnTo>
                    <a:pt x="2107" y="3113"/>
                  </a:lnTo>
                  <a:lnTo>
                    <a:pt x="2122" y="3086"/>
                  </a:lnTo>
                  <a:lnTo>
                    <a:pt x="2131" y="3056"/>
                  </a:lnTo>
                  <a:lnTo>
                    <a:pt x="2134" y="3025"/>
                  </a:lnTo>
                  <a:lnTo>
                    <a:pt x="2134" y="609"/>
                  </a:lnTo>
                  <a:lnTo>
                    <a:pt x="2131" y="577"/>
                  </a:lnTo>
                  <a:lnTo>
                    <a:pt x="2122" y="547"/>
                  </a:lnTo>
                  <a:lnTo>
                    <a:pt x="2107" y="520"/>
                  </a:lnTo>
                  <a:lnTo>
                    <a:pt x="2087" y="496"/>
                  </a:lnTo>
                  <a:lnTo>
                    <a:pt x="2064" y="477"/>
                  </a:lnTo>
                  <a:lnTo>
                    <a:pt x="2036" y="462"/>
                  </a:lnTo>
                  <a:lnTo>
                    <a:pt x="2006" y="453"/>
                  </a:lnTo>
                  <a:lnTo>
                    <a:pt x="1974" y="449"/>
                  </a:lnTo>
                  <a:lnTo>
                    <a:pt x="1821" y="449"/>
                  </a:lnTo>
                  <a:lnTo>
                    <a:pt x="1821" y="829"/>
                  </a:lnTo>
                  <a:lnTo>
                    <a:pt x="1818" y="862"/>
                  </a:lnTo>
                  <a:lnTo>
                    <a:pt x="1809" y="894"/>
                  </a:lnTo>
                  <a:lnTo>
                    <a:pt x="1795" y="923"/>
                  </a:lnTo>
                  <a:lnTo>
                    <a:pt x="1777" y="948"/>
                  </a:lnTo>
                  <a:lnTo>
                    <a:pt x="1755" y="971"/>
                  </a:lnTo>
                  <a:lnTo>
                    <a:pt x="1729" y="989"/>
                  </a:lnTo>
                  <a:lnTo>
                    <a:pt x="1700" y="1003"/>
                  </a:lnTo>
                  <a:lnTo>
                    <a:pt x="1668" y="1011"/>
                  </a:lnTo>
                  <a:lnTo>
                    <a:pt x="1635" y="1014"/>
                  </a:lnTo>
                  <a:lnTo>
                    <a:pt x="712" y="1014"/>
                  </a:lnTo>
                  <a:lnTo>
                    <a:pt x="679" y="1011"/>
                  </a:lnTo>
                  <a:lnTo>
                    <a:pt x="647" y="1003"/>
                  </a:lnTo>
                  <a:lnTo>
                    <a:pt x="618" y="989"/>
                  </a:lnTo>
                  <a:lnTo>
                    <a:pt x="592" y="971"/>
                  </a:lnTo>
                  <a:lnTo>
                    <a:pt x="570" y="948"/>
                  </a:lnTo>
                  <a:lnTo>
                    <a:pt x="552" y="923"/>
                  </a:lnTo>
                  <a:lnTo>
                    <a:pt x="538" y="894"/>
                  </a:lnTo>
                  <a:lnTo>
                    <a:pt x="529" y="862"/>
                  </a:lnTo>
                  <a:lnTo>
                    <a:pt x="526" y="829"/>
                  </a:lnTo>
                  <a:lnTo>
                    <a:pt x="526" y="449"/>
                  </a:lnTo>
                  <a:lnTo>
                    <a:pt x="373" y="449"/>
                  </a:lnTo>
                  <a:close/>
                  <a:moveTo>
                    <a:pt x="1174" y="73"/>
                  </a:moveTo>
                  <a:lnTo>
                    <a:pt x="1152" y="75"/>
                  </a:lnTo>
                  <a:lnTo>
                    <a:pt x="1132" y="84"/>
                  </a:lnTo>
                  <a:lnTo>
                    <a:pt x="1116" y="96"/>
                  </a:lnTo>
                  <a:lnTo>
                    <a:pt x="1104" y="112"/>
                  </a:lnTo>
                  <a:lnTo>
                    <a:pt x="1096" y="131"/>
                  </a:lnTo>
                  <a:lnTo>
                    <a:pt x="1093" y="153"/>
                  </a:lnTo>
                  <a:lnTo>
                    <a:pt x="1096" y="174"/>
                  </a:lnTo>
                  <a:lnTo>
                    <a:pt x="1104" y="193"/>
                  </a:lnTo>
                  <a:lnTo>
                    <a:pt x="1116" y="209"/>
                  </a:lnTo>
                  <a:lnTo>
                    <a:pt x="1132" y="222"/>
                  </a:lnTo>
                  <a:lnTo>
                    <a:pt x="1152" y="230"/>
                  </a:lnTo>
                  <a:lnTo>
                    <a:pt x="1174" y="234"/>
                  </a:lnTo>
                  <a:lnTo>
                    <a:pt x="1195" y="230"/>
                  </a:lnTo>
                  <a:lnTo>
                    <a:pt x="1215" y="222"/>
                  </a:lnTo>
                  <a:lnTo>
                    <a:pt x="1231" y="209"/>
                  </a:lnTo>
                  <a:lnTo>
                    <a:pt x="1244" y="193"/>
                  </a:lnTo>
                  <a:lnTo>
                    <a:pt x="1251" y="174"/>
                  </a:lnTo>
                  <a:lnTo>
                    <a:pt x="1254" y="153"/>
                  </a:lnTo>
                  <a:lnTo>
                    <a:pt x="1251" y="131"/>
                  </a:lnTo>
                  <a:lnTo>
                    <a:pt x="1244" y="112"/>
                  </a:lnTo>
                  <a:lnTo>
                    <a:pt x="1231" y="96"/>
                  </a:lnTo>
                  <a:lnTo>
                    <a:pt x="1215" y="84"/>
                  </a:lnTo>
                  <a:lnTo>
                    <a:pt x="1195" y="75"/>
                  </a:lnTo>
                  <a:lnTo>
                    <a:pt x="1174" y="73"/>
                  </a:lnTo>
                  <a:close/>
                  <a:moveTo>
                    <a:pt x="989" y="0"/>
                  </a:moveTo>
                  <a:lnTo>
                    <a:pt x="1358" y="0"/>
                  </a:lnTo>
                  <a:lnTo>
                    <a:pt x="1390" y="3"/>
                  </a:lnTo>
                  <a:lnTo>
                    <a:pt x="1421" y="12"/>
                  </a:lnTo>
                  <a:lnTo>
                    <a:pt x="1449" y="27"/>
                  </a:lnTo>
                  <a:lnTo>
                    <a:pt x="1472" y="47"/>
                  </a:lnTo>
                  <a:lnTo>
                    <a:pt x="1493" y="71"/>
                  </a:lnTo>
                  <a:lnTo>
                    <a:pt x="1507" y="98"/>
                  </a:lnTo>
                  <a:lnTo>
                    <a:pt x="1516" y="128"/>
                  </a:lnTo>
                  <a:lnTo>
                    <a:pt x="1519" y="161"/>
                  </a:lnTo>
                  <a:lnTo>
                    <a:pt x="1519" y="238"/>
                  </a:lnTo>
                  <a:lnTo>
                    <a:pt x="1974" y="238"/>
                  </a:lnTo>
                  <a:lnTo>
                    <a:pt x="2021" y="241"/>
                  </a:lnTo>
                  <a:lnTo>
                    <a:pt x="2066" y="250"/>
                  </a:lnTo>
                  <a:lnTo>
                    <a:pt x="2109" y="262"/>
                  </a:lnTo>
                  <a:lnTo>
                    <a:pt x="2149" y="281"/>
                  </a:lnTo>
                  <a:lnTo>
                    <a:pt x="2187" y="304"/>
                  </a:lnTo>
                  <a:lnTo>
                    <a:pt x="2222" y="331"/>
                  </a:lnTo>
                  <a:lnTo>
                    <a:pt x="2253" y="362"/>
                  </a:lnTo>
                  <a:lnTo>
                    <a:pt x="2281" y="397"/>
                  </a:lnTo>
                  <a:lnTo>
                    <a:pt x="2303" y="435"/>
                  </a:lnTo>
                  <a:lnTo>
                    <a:pt x="2323" y="475"/>
                  </a:lnTo>
                  <a:lnTo>
                    <a:pt x="2336" y="518"/>
                  </a:lnTo>
                  <a:lnTo>
                    <a:pt x="2344" y="562"/>
                  </a:lnTo>
                  <a:lnTo>
                    <a:pt x="2347" y="609"/>
                  </a:lnTo>
                  <a:lnTo>
                    <a:pt x="2347" y="3025"/>
                  </a:lnTo>
                  <a:lnTo>
                    <a:pt x="2344" y="3070"/>
                  </a:lnTo>
                  <a:lnTo>
                    <a:pt x="2335" y="3115"/>
                  </a:lnTo>
                  <a:lnTo>
                    <a:pt x="2323" y="3159"/>
                  </a:lnTo>
                  <a:lnTo>
                    <a:pt x="2303" y="3198"/>
                  </a:lnTo>
                  <a:lnTo>
                    <a:pt x="2281" y="3236"/>
                  </a:lnTo>
                  <a:lnTo>
                    <a:pt x="2253" y="3270"/>
                  </a:lnTo>
                  <a:lnTo>
                    <a:pt x="2222" y="3301"/>
                  </a:lnTo>
                  <a:lnTo>
                    <a:pt x="2187" y="3329"/>
                  </a:lnTo>
                  <a:lnTo>
                    <a:pt x="2149" y="3352"/>
                  </a:lnTo>
                  <a:lnTo>
                    <a:pt x="2109" y="3370"/>
                  </a:lnTo>
                  <a:lnTo>
                    <a:pt x="2066" y="3384"/>
                  </a:lnTo>
                  <a:lnTo>
                    <a:pt x="2021" y="3393"/>
                  </a:lnTo>
                  <a:lnTo>
                    <a:pt x="1974" y="3396"/>
                  </a:lnTo>
                  <a:lnTo>
                    <a:pt x="373" y="3396"/>
                  </a:lnTo>
                  <a:lnTo>
                    <a:pt x="326" y="3393"/>
                  </a:lnTo>
                  <a:lnTo>
                    <a:pt x="281" y="3384"/>
                  </a:lnTo>
                  <a:lnTo>
                    <a:pt x="238" y="3370"/>
                  </a:lnTo>
                  <a:lnTo>
                    <a:pt x="198" y="3352"/>
                  </a:lnTo>
                  <a:lnTo>
                    <a:pt x="160" y="3329"/>
                  </a:lnTo>
                  <a:lnTo>
                    <a:pt x="125" y="3301"/>
                  </a:lnTo>
                  <a:lnTo>
                    <a:pt x="94" y="3270"/>
                  </a:lnTo>
                  <a:lnTo>
                    <a:pt x="66" y="3236"/>
                  </a:lnTo>
                  <a:lnTo>
                    <a:pt x="44" y="3198"/>
                  </a:lnTo>
                  <a:lnTo>
                    <a:pt x="25" y="3159"/>
                  </a:lnTo>
                  <a:lnTo>
                    <a:pt x="11" y="3115"/>
                  </a:lnTo>
                  <a:lnTo>
                    <a:pt x="3" y="3070"/>
                  </a:lnTo>
                  <a:lnTo>
                    <a:pt x="0" y="3025"/>
                  </a:lnTo>
                  <a:lnTo>
                    <a:pt x="0" y="609"/>
                  </a:lnTo>
                  <a:lnTo>
                    <a:pt x="3" y="562"/>
                  </a:lnTo>
                  <a:lnTo>
                    <a:pt x="11" y="518"/>
                  </a:lnTo>
                  <a:lnTo>
                    <a:pt x="25" y="475"/>
                  </a:lnTo>
                  <a:lnTo>
                    <a:pt x="44" y="435"/>
                  </a:lnTo>
                  <a:lnTo>
                    <a:pt x="66" y="397"/>
                  </a:lnTo>
                  <a:lnTo>
                    <a:pt x="94" y="362"/>
                  </a:lnTo>
                  <a:lnTo>
                    <a:pt x="125" y="331"/>
                  </a:lnTo>
                  <a:lnTo>
                    <a:pt x="160" y="304"/>
                  </a:lnTo>
                  <a:lnTo>
                    <a:pt x="198" y="281"/>
                  </a:lnTo>
                  <a:lnTo>
                    <a:pt x="238" y="262"/>
                  </a:lnTo>
                  <a:lnTo>
                    <a:pt x="281" y="250"/>
                  </a:lnTo>
                  <a:lnTo>
                    <a:pt x="326" y="241"/>
                  </a:lnTo>
                  <a:lnTo>
                    <a:pt x="373" y="238"/>
                  </a:lnTo>
                  <a:lnTo>
                    <a:pt x="828" y="238"/>
                  </a:lnTo>
                  <a:lnTo>
                    <a:pt x="828" y="161"/>
                  </a:lnTo>
                  <a:lnTo>
                    <a:pt x="831" y="128"/>
                  </a:lnTo>
                  <a:lnTo>
                    <a:pt x="840" y="98"/>
                  </a:lnTo>
                  <a:lnTo>
                    <a:pt x="855" y="71"/>
                  </a:lnTo>
                  <a:lnTo>
                    <a:pt x="875" y="47"/>
                  </a:lnTo>
                  <a:lnTo>
                    <a:pt x="898" y="27"/>
                  </a:lnTo>
                  <a:lnTo>
                    <a:pt x="926" y="12"/>
                  </a:lnTo>
                  <a:lnTo>
                    <a:pt x="956" y="3"/>
                  </a:lnTo>
                  <a:lnTo>
                    <a:pt x="98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92">
              <a:extLst>
                <a:ext uri="{FF2B5EF4-FFF2-40B4-BE49-F238E27FC236}">
                  <a16:creationId xmlns:a16="http://schemas.microsoft.com/office/drawing/2014/main" id="{0BDF7109-C79B-0562-57A2-2DC41C8971D9}"/>
                </a:ext>
              </a:extLst>
            </p:cNvPr>
            <p:cNvSpPr>
              <a:spLocks noEditPoints="1"/>
            </p:cNvSpPr>
            <p:nvPr/>
          </p:nvSpPr>
          <p:spPr bwMode="auto">
            <a:xfrm>
              <a:off x="-1041401" y="2757488"/>
              <a:ext cx="96838" cy="79375"/>
            </a:xfrm>
            <a:custGeom>
              <a:avLst/>
              <a:gdLst>
                <a:gd name="T0" fmla="*/ 75 w 546"/>
                <a:gd name="T1" fmla="*/ 69 h 453"/>
                <a:gd name="T2" fmla="*/ 60 w 546"/>
                <a:gd name="T3" fmla="*/ 83 h 453"/>
                <a:gd name="T4" fmla="*/ 58 w 546"/>
                <a:gd name="T5" fmla="*/ 367 h 453"/>
                <a:gd name="T6" fmla="*/ 66 w 546"/>
                <a:gd name="T7" fmla="*/ 388 h 453"/>
                <a:gd name="T8" fmla="*/ 86 w 546"/>
                <a:gd name="T9" fmla="*/ 395 h 453"/>
                <a:gd name="T10" fmla="*/ 345 w 546"/>
                <a:gd name="T11" fmla="*/ 393 h 453"/>
                <a:gd name="T12" fmla="*/ 361 w 546"/>
                <a:gd name="T13" fmla="*/ 378 h 453"/>
                <a:gd name="T14" fmla="*/ 363 w 546"/>
                <a:gd name="T15" fmla="*/ 290 h 453"/>
                <a:gd name="T16" fmla="*/ 292 w 546"/>
                <a:gd name="T17" fmla="*/ 372 h 453"/>
                <a:gd name="T18" fmla="*/ 265 w 546"/>
                <a:gd name="T19" fmla="*/ 380 h 453"/>
                <a:gd name="T20" fmla="*/ 249 w 546"/>
                <a:gd name="T21" fmla="*/ 379 h 453"/>
                <a:gd name="T22" fmla="*/ 225 w 546"/>
                <a:gd name="T23" fmla="*/ 366 h 453"/>
                <a:gd name="T24" fmla="*/ 91 w 546"/>
                <a:gd name="T25" fmla="*/ 238 h 453"/>
                <a:gd name="T26" fmla="*/ 84 w 546"/>
                <a:gd name="T27" fmla="*/ 206 h 453"/>
                <a:gd name="T28" fmla="*/ 98 w 546"/>
                <a:gd name="T29" fmla="*/ 176 h 453"/>
                <a:gd name="T30" fmla="*/ 127 w 546"/>
                <a:gd name="T31" fmla="*/ 160 h 453"/>
                <a:gd name="T32" fmla="*/ 159 w 546"/>
                <a:gd name="T33" fmla="*/ 164 h 453"/>
                <a:gd name="T34" fmla="*/ 218 w 546"/>
                <a:gd name="T35" fmla="*/ 214 h 453"/>
                <a:gd name="T36" fmla="*/ 248 w 546"/>
                <a:gd name="T37" fmla="*/ 228 h 453"/>
                <a:gd name="T38" fmla="*/ 279 w 546"/>
                <a:gd name="T39" fmla="*/ 221 h 453"/>
                <a:gd name="T40" fmla="*/ 363 w 546"/>
                <a:gd name="T41" fmla="*/ 125 h 453"/>
                <a:gd name="T42" fmla="*/ 361 w 546"/>
                <a:gd name="T43" fmla="*/ 83 h 453"/>
                <a:gd name="T44" fmla="*/ 345 w 546"/>
                <a:gd name="T45" fmla="*/ 69 h 453"/>
                <a:gd name="T46" fmla="*/ 86 w 546"/>
                <a:gd name="T47" fmla="*/ 66 h 453"/>
                <a:gd name="T48" fmla="*/ 513 w 546"/>
                <a:gd name="T49" fmla="*/ 4 h 453"/>
                <a:gd name="T50" fmla="*/ 539 w 546"/>
                <a:gd name="T51" fmla="*/ 25 h 453"/>
                <a:gd name="T52" fmla="*/ 546 w 546"/>
                <a:gd name="T53" fmla="*/ 57 h 453"/>
                <a:gd name="T54" fmla="*/ 533 w 546"/>
                <a:gd name="T55" fmla="*/ 87 h 453"/>
                <a:gd name="T56" fmla="*/ 421 w 546"/>
                <a:gd name="T57" fmla="*/ 367 h 453"/>
                <a:gd name="T58" fmla="*/ 409 w 546"/>
                <a:gd name="T59" fmla="*/ 410 h 453"/>
                <a:gd name="T60" fmla="*/ 378 w 546"/>
                <a:gd name="T61" fmla="*/ 441 h 453"/>
                <a:gd name="T62" fmla="*/ 335 w 546"/>
                <a:gd name="T63" fmla="*/ 453 h 453"/>
                <a:gd name="T64" fmla="*/ 63 w 546"/>
                <a:gd name="T65" fmla="*/ 449 h 453"/>
                <a:gd name="T66" fmla="*/ 26 w 546"/>
                <a:gd name="T67" fmla="*/ 428 h 453"/>
                <a:gd name="T68" fmla="*/ 3 w 546"/>
                <a:gd name="T69" fmla="*/ 390 h 453"/>
                <a:gd name="T70" fmla="*/ 0 w 546"/>
                <a:gd name="T71" fmla="*/ 95 h 453"/>
                <a:gd name="T72" fmla="*/ 12 w 546"/>
                <a:gd name="T73" fmla="*/ 52 h 453"/>
                <a:gd name="T74" fmla="*/ 43 w 546"/>
                <a:gd name="T75" fmla="*/ 21 h 453"/>
                <a:gd name="T76" fmla="*/ 86 w 546"/>
                <a:gd name="T77" fmla="*/ 9 h 453"/>
                <a:gd name="T78" fmla="*/ 356 w 546"/>
                <a:gd name="T79" fmla="*/ 11 h 453"/>
                <a:gd name="T80" fmla="*/ 391 w 546"/>
                <a:gd name="T81" fmla="*/ 30 h 453"/>
                <a:gd name="T82" fmla="*/ 415 w 546"/>
                <a:gd name="T83" fmla="*/ 63 h 453"/>
                <a:gd name="T84" fmla="*/ 465 w 546"/>
                <a:gd name="T85" fmla="*/ 8 h 453"/>
                <a:gd name="T86" fmla="*/ 497 w 546"/>
                <a:gd name="T8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53">
                  <a:moveTo>
                    <a:pt x="86" y="66"/>
                  </a:moveTo>
                  <a:lnTo>
                    <a:pt x="75" y="69"/>
                  </a:lnTo>
                  <a:lnTo>
                    <a:pt x="66" y="75"/>
                  </a:lnTo>
                  <a:lnTo>
                    <a:pt x="60" y="83"/>
                  </a:lnTo>
                  <a:lnTo>
                    <a:pt x="58" y="95"/>
                  </a:lnTo>
                  <a:lnTo>
                    <a:pt x="58" y="367"/>
                  </a:lnTo>
                  <a:lnTo>
                    <a:pt x="60" y="378"/>
                  </a:lnTo>
                  <a:lnTo>
                    <a:pt x="66" y="388"/>
                  </a:lnTo>
                  <a:lnTo>
                    <a:pt x="75" y="393"/>
                  </a:lnTo>
                  <a:lnTo>
                    <a:pt x="86" y="395"/>
                  </a:lnTo>
                  <a:lnTo>
                    <a:pt x="335" y="395"/>
                  </a:lnTo>
                  <a:lnTo>
                    <a:pt x="345" y="393"/>
                  </a:lnTo>
                  <a:lnTo>
                    <a:pt x="355" y="388"/>
                  </a:lnTo>
                  <a:lnTo>
                    <a:pt x="361" y="378"/>
                  </a:lnTo>
                  <a:lnTo>
                    <a:pt x="363" y="367"/>
                  </a:lnTo>
                  <a:lnTo>
                    <a:pt x="363" y="290"/>
                  </a:lnTo>
                  <a:lnTo>
                    <a:pt x="302" y="362"/>
                  </a:lnTo>
                  <a:lnTo>
                    <a:pt x="292" y="372"/>
                  </a:lnTo>
                  <a:lnTo>
                    <a:pt x="279" y="378"/>
                  </a:lnTo>
                  <a:lnTo>
                    <a:pt x="265" y="380"/>
                  </a:lnTo>
                  <a:lnTo>
                    <a:pt x="262" y="380"/>
                  </a:lnTo>
                  <a:lnTo>
                    <a:pt x="249" y="379"/>
                  </a:lnTo>
                  <a:lnTo>
                    <a:pt x="236" y="374"/>
                  </a:lnTo>
                  <a:lnTo>
                    <a:pt x="225" y="366"/>
                  </a:lnTo>
                  <a:lnTo>
                    <a:pt x="101" y="252"/>
                  </a:lnTo>
                  <a:lnTo>
                    <a:pt x="91" y="238"/>
                  </a:lnTo>
                  <a:lnTo>
                    <a:pt x="85" y="223"/>
                  </a:lnTo>
                  <a:lnTo>
                    <a:pt x="84" y="206"/>
                  </a:lnTo>
                  <a:lnTo>
                    <a:pt x="89" y="191"/>
                  </a:lnTo>
                  <a:lnTo>
                    <a:pt x="98" y="176"/>
                  </a:lnTo>
                  <a:lnTo>
                    <a:pt x="112" y="166"/>
                  </a:lnTo>
                  <a:lnTo>
                    <a:pt x="127" y="160"/>
                  </a:lnTo>
                  <a:lnTo>
                    <a:pt x="143" y="160"/>
                  </a:lnTo>
                  <a:lnTo>
                    <a:pt x="159" y="164"/>
                  </a:lnTo>
                  <a:lnTo>
                    <a:pt x="173" y="174"/>
                  </a:lnTo>
                  <a:lnTo>
                    <a:pt x="218" y="214"/>
                  </a:lnTo>
                  <a:lnTo>
                    <a:pt x="232" y="224"/>
                  </a:lnTo>
                  <a:lnTo>
                    <a:pt x="248" y="228"/>
                  </a:lnTo>
                  <a:lnTo>
                    <a:pt x="264" y="227"/>
                  </a:lnTo>
                  <a:lnTo>
                    <a:pt x="279" y="221"/>
                  </a:lnTo>
                  <a:lnTo>
                    <a:pt x="292" y="210"/>
                  </a:lnTo>
                  <a:lnTo>
                    <a:pt x="363" y="125"/>
                  </a:lnTo>
                  <a:lnTo>
                    <a:pt x="363" y="95"/>
                  </a:lnTo>
                  <a:lnTo>
                    <a:pt x="361" y="83"/>
                  </a:lnTo>
                  <a:lnTo>
                    <a:pt x="355" y="75"/>
                  </a:lnTo>
                  <a:lnTo>
                    <a:pt x="345" y="69"/>
                  </a:lnTo>
                  <a:lnTo>
                    <a:pt x="335" y="66"/>
                  </a:lnTo>
                  <a:lnTo>
                    <a:pt x="86" y="66"/>
                  </a:lnTo>
                  <a:close/>
                  <a:moveTo>
                    <a:pt x="497" y="0"/>
                  </a:moveTo>
                  <a:lnTo>
                    <a:pt x="513" y="4"/>
                  </a:lnTo>
                  <a:lnTo>
                    <a:pt x="527" y="12"/>
                  </a:lnTo>
                  <a:lnTo>
                    <a:pt x="539" y="25"/>
                  </a:lnTo>
                  <a:lnTo>
                    <a:pt x="545" y="41"/>
                  </a:lnTo>
                  <a:lnTo>
                    <a:pt x="546" y="57"/>
                  </a:lnTo>
                  <a:lnTo>
                    <a:pt x="543" y="73"/>
                  </a:lnTo>
                  <a:lnTo>
                    <a:pt x="533" y="87"/>
                  </a:lnTo>
                  <a:lnTo>
                    <a:pt x="421" y="221"/>
                  </a:lnTo>
                  <a:lnTo>
                    <a:pt x="421" y="367"/>
                  </a:lnTo>
                  <a:lnTo>
                    <a:pt x="418" y="390"/>
                  </a:lnTo>
                  <a:lnTo>
                    <a:pt x="409" y="410"/>
                  </a:lnTo>
                  <a:lnTo>
                    <a:pt x="396" y="428"/>
                  </a:lnTo>
                  <a:lnTo>
                    <a:pt x="378" y="441"/>
                  </a:lnTo>
                  <a:lnTo>
                    <a:pt x="357" y="449"/>
                  </a:lnTo>
                  <a:lnTo>
                    <a:pt x="335" y="453"/>
                  </a:lnTo>
                  <a:lnTo>
                    <a:pt x="86" y="453"/>
                  </a:lnTo>
                  <a:lnTo>
                    <a:pt x="63" y="449"/>
                  </a:lnTo>
                  <a:lnTo>
                    <a:pt x="43" y="441"/>
                  </a:lnTo>
                  <a:lnTo>
                    <a:pt x="26" y="428"/>
                  </a:lnTo>
                  <a:lnTo>
                    <a:pt x="12" y="410"/>
                  </a:lnTo>
                  <a:lnTo>
                    <a:pt x="3" y="390"/>
                  </a:lnTo>
                  <a:lnTo>
                    <a:pt x="0" y="367"/>
                  </a:lnTo>
                  <a:lnTo>
                    <a:pt x="0" y="95"/>
                  </a:lnTo>
                  <a:lnTo>
                    <a:pt x="3" y="72"/>
                  </a:lnTo>
                  <a:lnTo>
                    <a:pt x="12" y="52"/>
                  </a:lnTo>
                  <a:lnTo>
                    <a:pt x="26" y="33"/>
                  </a:lnTo>
                  <a:lnTo>
                    <a:pt x="43" y="21"/>
                  </a:lnTo>
                  <a:lnTo>
                    <a:pt x="63" y="12"/>
                  </a:lnTo>
                  <a:lnTo>
                    <a:pt x="86" y="9"/>
                  </a:lnTo>
                  <a:lnTo>
                    <a:pt x="335" y="9"/>
                  </a:lnTo>
                  <a:lnTo>
                    <a:pt x="356" y="11"/>
                  </a:lnTo>
                  <a:lnTo>
                    <a:pt x="375" y="19"/>
                  </a:lnTo>
                  <a:lnTo>
                    <a:pt x="391" y="30"/>
                  </a:lnTo>
                  <a:lnTo>
                    <a:pt x="405" y="45"/>
                  </a:lnTo>
                  <a:lnTo>
                    <a:pt x="415" y="63"/>
                  </a:lnTo>
                  <a:lnTo>
                    <a:pt x="452" y="20"/>
                  </a:lnTo>
                  <a:lnTo>
                    <a:pt x="465" y="8"/>
                  </a:lnTo>
                  <a:lnTo>
                    <a:pt x="480" y="2"/>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93">
              <a:extLst>
                <a:ext uri="{FF2B5EF4-FFF2-40B4-BE49-F238E27FC236}">
                  <a16:creationId xmlns:a16="http://schemas.microsoft.com/office/drawing/2014/main" id="{F97623F3-A1F4-69CF-641C-B5151284B4C4}"/>
                </a:ext>
              </a:extLst>
            </p:cNvPr>
            <p:cNvSpPr>
              <a:spLocks noEditPoints="1"/>
            </p:cNvSpPr>
            <p:nvPr/>
          </p:nvSpPr>
          <p:spPr bwMode="auto">
            <a:xfrm>
              <a:off x="-1041401" y="2859088"/>
              <a:ext cx="96838" cy="82550"/>
            </a:xfrm>
            <a:custGeom>
              <a:avLst/>
              <a:gdLst>
                <a:gd name="T0" fmla="*/ 75 w 546"/>
                <a:gd name="T1" fmla="*/ 80 h 465"/>
                <a:gd name="T2" fmla="*/ 60 w 546"/>
                <a:gd name="T3" fmla="*/ 96 h 465"/>
                <a:gd name="T4" fmla="*/ 58 w 546"/>
                <a:gd name="T5" fmla="*/ 379 h 465"/>
                <a:gd name="T6" fmla="*/ 66 w 546"/>
                <a:gd name="T7" fmla="*/ 399 h 465"/>
                <a:gd name="T8" fmla="*/ 86 w 546"/>
                <a:gd name="T9" fmla="*/ 407 h 465"/>
                <a:gd name="T10" fmla="*/ 345 w 546"/>
                <a:gd name="T11" fmla="*/ 405 h 465"/>
                <a:gd name="T12" fmla="*/ 361 w 546"/>
                <a:gd name="T13" fmla="*/ 390 h 465"/>
                <a:gd name="T14" fmla="*/ 363 w 546"/>
                <a:gd name="T15" fmla="*/ 289 h 465"/>
                <a:gd name="T16" fmla="*/ 292 w 546"/>
                <a:gd name="T17" fmla="*/ 370 h 465"/>
                <a:gd name="T18" fmla="*/ 265 w 546"/>
                <a:gd name="T19" fmla="*/ 380 h 465"/>
                <a:gd name="T20" fmla="*/ 249 w 546"/>
                <a:gd name="T21" fmla="*/ 378 h 465"/>
                <a:gd name="T22" fmla="*/ 225 w 546"/>
                <a:gd name="T23" fmla="*/ 366 h 465"/>
                <a:gd name="T24" fmla="*/ 91 w 546"/>
                <a:gd name="T25" fmla="*/ 237 h 465"/>
                <a:gd name="T26" fmla="*/ 84 w 546"/>
                <a:gd name="T27" fmla="*/ 205 h 465"/>
                <a:gd name="T28" fmla="*/ 98 w 546"/>
                <a:gd name="T29" fmla="*/ 176 h 465"/>
                <a:gd name="T30" fmla="*/ 127 w 546"/>
                <a:gd name="T31" fmla="*/ 160 h 465"/>
                <a:gd name="T32" fmla="*/ 159 w 546"/>
                <a:gd name="T33" fmla="*/ 164 h 465"/>
                <a:gd name="T34" fmla="*/ 218 w 546"/>
                <a:gd name="T35" fmla="*/ 214 h 465"/>
                <a:gd name="T36" fmla="*/ 248 w 546"/>
                <a:gd name="T37" fmla="*/ 228 h 465"/>
                <a:gd name="T38" fmla="*/ 279 w 546"/>
                <a:gd name="T39" fmla="*/ 220 h 465"/>
                <a:gd name="T40" fmla="*/ 363 w 546"/>
                <a:gd name="T41" fmla="*/ 123 h 465"/>
                <a:gd name="T42" fmla="*/ 361 w 546"/>
                <a:gd name="T43" fmla="*/ 96 h 465"/>
                <a:gd name="T44" fmla="*/ 345 w 546"/>
                <a:gd name="T45" fmla="*/ 80 h 465"/>
                <a:gd name="T46" fmla="*/ 86 w 546"/>
                <a:gd name="T47" fmla="*/ 78 h 465"/>
                <a:gd name="T48" fmla="*/ 513 w 546"/>
                <a:gd name="T49" fmla="*/ 3 h 465"/>
                <a:gd name="T50" fmla="*/ 539 w 546"/>
                <a:gd name="T51" fmla="*/ 25 h 465"/>
                <a:gd name="T52" fmla="*/ 546 w 546"/>
                <a:gd name="T53" fmla="*/ 55 h 465"/>
                <a:gd name="T54" fmla="*/ 533 w 546"/>
                <a:gd name="T55" fmla="*/ 86 h 465"/>
                <a:gd name="T56" fmla="*/ 421 w 546"/>
                <a:gd name="T57" fmla="*/ 379 h 465"/>
                <a:gd name="T58" fmla="*/ 409 w 546"/>
                <a:gd name="T59" fmla="*/ 422 h 465"/>
                <a:gd name="T60" fmla="*/ 378 w 546"/>
                <a:gd name="T61" fmla="*/ 453 h 465"/>
                <a:gd name="T62" fmla="*/ 335 w 546"/>
                <a:gd name="T63" fmla="*/ 465 h 465"/>
                <a:gd name="T64" fmla="*/ 63 w 546"/>
                <a:gd name="T65" fmla="*/ 462 h 465"/>
                <a:gd name="T66" fmla="*/ 26 w 546"/>
                <a:gd name="T67" fmla="*/ 439 h 465"/>
                <a:gd name="T68" fmla="*/ 3 w 546"/>
                <a:gd name="T69" fmla="*/ 402 h 465"/>
                <a:gd name="T70" fmla="*/ 0 w 546"/>
                <a:gd name="T71" fmla="*/ 106 h 465"/>
                <a:gd name="T72" fmla="*/ 12 w 546"/>
                <a:gd name="T73" fmla="*/ 63 h 465"/>
                <a:gd name="T74" fmla="*/ 43 w 546"/>
                <a:gd name="T75" fmla="*/ 32 h 465"/>
                <a:gd name="T76" fmla="*/ 86 w 546"/>
                <a:gd name="T77" fmla="*/ 20 h 465"/>
                <a:gd name="T78" fmla="*/ 354 w 546"/>
                <a:gd name="T79" fmla="*/ 22 h 465"/>
                <a:gd name="T80" fmla="*/ 387 w 546"/>
                <a:gd name="T81" fmla="*/ 39 h 465"/>
                <a:gd name="T82" fmla="*/ 410 w 546"/>
                <a:gd name="T83" fmla="*/ 67 h 465"/>
                <a:gd name="T84" fmla="*/ 465 w 546"/>
                <a:gd name="T85" fmla="*/ 7 h 465"/>
                <a:gd name="T86" fmla="*/ 497 w 546"/>
                <a:gd name="T87"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65">
                  <a:moveTo>
                    <a:pt x="86" y="78"/>
                  </a:moveTo>
                  <a:lnTo>
                    <a:pt x="75" y="80"/>
                  </a:lnTo>
                  <a:lnTo>
                    <a:pt x="66" y="86"/>
                  </a:lnTo>
                  <a:lnTo>
                    <a:pt x="60" y="96"/>
                  </a:lnTo>
                  <a:lnTo>
                    <a:pt x="58" y="106"/>
                  </a:lnTo>
                  <a:lnTo>
                    <a:pt x="58" y="379"/>
                  </a:lnTo>
                  <a:lnTo>
                    <a:pt x="60" y="390"/>
                  </a:lnTo>
                  <a:lnTo>
                    <a:pt x="66" y="399"/>
                  </a:lnTo>
                  <a:lnTo>
                    <a:pt x="75" y="405"/>
                  </a:lnTo>
                  <a:lnTo>
                    <a:pt x="86" y="407"/>
                  </a:lnTo>
                  <a:lnTo>
                    <a:pt x="335" y="407"/>
                  </a:lnTo>
                  <a:lnTo>
                    <a:pt x="345" y="405"/>
                  </a:lnTo>
                  <a:lnTo>
                    <a:pt x="355" y="399"/>
                  </a:lnTo>
                  <a:lnTo>
                    <a:pt x="361" y="390"/>
                  </a:lnTo>
                  <a:lnTo>
                    <a:pt x="363" y="379"/>
                  </a:lnTo>
                  <a:lnTo>
                    <a:pt x="363" y="289"/>
                  </a:lnTo>
                  <a:lnTo>
                    <a:pt x="302" y="361"/>
                  </a:lnTo>
                  <a:lnTo>
                    <a:pt x="292" y="370"/>
                  </a:lnTo>
                  <a:lnTo>
                    <a:pt x="279" y="377"/>
                  </a:lnTo>
                  <a:lnTo>
                    <a:pt x="265" y="380"/>
                  </a:lnTo>
                  <a:lnTo>
                    <a:pt x="262" y="380"/>
                  </a:lnTo>
                  <a:lnTo>
                    <a:pt x="249" y="378"/>
                  </a:lnTo>
                  <a:lnTo>
                    <a:pt x="236" y="373"/>
                  </a:lnTo>
                  <a:lnTo>
                    <a:pt x="225" y="366"/>
                  </a:lnTo>
                  <a:lnTo>
                    <a:pt x="101" y="251"/>
                  </a:lnTo>
                  <a:lnTo>
                    <a:pt x="91" y="237"/>
                  </a:lnTo>
                  <a:lnTo>
                    <a:pt x="85" y="221"/>
                  </a:lnTo>
                  <a:lnTo>
                    <a:pt x="84" y="205"/>
                  </a:lnTo>
                  <a:lnTo>
                    <a:pt x="89" y="189"/>
                  </a:lnTo>
                  <a:lnTo>
                    <a:pt x="98" y="176"/>
                  </a:lnTo>
                  <a:lnTo>
                    <a:pt x="112" y="165"/>
                  </a:lnTo>
                  <a:lnTo>
                    <a:pt x="127" y="160"/>
                  </a:lnTo>
                  <a:lnTo>
                    <a:pt x="143" y="159"/>
                  </a:lnTo>
                  <a:lnTo>
                    <a:pt x="159" y="164"/>
                  </a:lnTo>
                  <a:lnTo>
                    <a:pt x="173" y="173"/>
                  </a:lnTo>
                  <a:lnTo>
                    <a:pt x="218" y="214"/>
                  </a:lnTo>
                  <a:lnTo>
                    <a:pt x="232" y="223"/>
                  </a:lnTo>
                  <a:lnTo>
                    <a:pt x="248" y="228"/>
                  </a:lnTo>
                  <a:lnTo>
                    <a:pt x="264" y="227"/>
                  </a:lnTo>
                  <a:lnTo>
                    <a:pt x="279" y="220"/>
                  </a:lnTo>
                  <a:lnTo>
                    <a:pt x="292" y="210"/>
                  </a:lnTo>
                  <a:lnTo>
                    <a:pt x="363" y="123"/>
                  </a:lnTo>
                  <a:lnTo>
                    <a:pt x="363" y="106"/>
                  </a:lnTo>
                  <a:lnTo>
                    <a:pt x="361" y="96"/>
                  </a:lnTo>
                  <a:lnTo>
                    <a:pt x="355" y="86"/>
                  </a:lnTo>
                  <a:lnTo>
                    <a:pt x="345" y="80"/>
                  </a:lnTo>
                  <a:lnTo>
                    <a:pt x="335" y="78"/>
                  </a:lnTo>
                  <a:lnTo>
                    <a:pt x="86" y="78"/>
                  </a:lnTo>
                  <a:close/>
                  <a:moveTo>
                    <a:pt x="497" y="0"/>
                  </a:moveTo>
                  <a:lnTo>
                    <a:pt x="513" y="3"/>
                  </a:lnTo>
                  <a:lnTo>
                    <a:pt x="527" y="12"/>
                  </a:lnTo>
                  <a:lnTo>
                    <a:pt x="539" y="25"/>
                  </a:lnTo>
                  <a:lnTo>
                    <a:pt x="545" y="39"/>
                  </a:lnTo>
                  <a:lnTo>
                    <a:pt x="546" y="55"/>
                  </a:lnTo>
                  <a:lnTo>
                    <a:pt x="543" y="72"/>
                  </a:lnTo>
                  <a:lnTo>
                    <a:pt x="533" y="86"/>
                  </a:lnTo>
                  <a:lnTo>
                    <a:pt x="421" y="221"/>
                  </a:lnTo>
                  <a:lnTo>
                    <a:pt x="421" y="379"/>
                  </a:lnTo>
                  <a:lnTo>
                    <a:pt x="418" y="402"/>
                  </a:lnTo>
                  <a:lnTo>
                    <a:pt x="409" y="422"/>
                  </a:lnTo>
                  <a:lnTo>
                    <a:pt x="396" y="439"/>
                  </a:lnTo>
                  <a:lnTo>
                    <a:pt x="378" y="453"/>
                  </a:lnTo>
                  <a:lnTo>
                    <a:pt x="357" y="462"/>
                  </a:lnTo>
                  <a:lnTo>
                    <a:pt x="335" y="465"/>
                  </a:lnTo>
                  <a:lnTo>
                    <a:pt x="86" y="465"/>
                  </a:lnTo>
                  <a:lnTo>
                    <a:pt x="63" y="462"/>
                  </a:lnTo>
                  <a:lnTo>
                    <a:pt x="43" y="453"/>
                  </a:lnTo>
                  <a:lnTo>
                    <a:pt x="26" y="439"/>
                  </a:lnTo>
                  <a:lnTo>
                    <a:pt x="12" y="422"/>
                  </a:lnTo>
                  <a:lnTo>
                    <a:pt x="3" y="402"/>
                  </a:lnTo>
                  <a:lnTo>
                    <a:pt x="0" y="379"/>
                  </a:lnTo>
                  <a:lnTo>
                    <a:pt x="0" y="106"/>
                  </a:lnTo>
                  <a:lnTo>
                    <a:pt x="3" y="84"/>
                  </a:lnTo>
                  <a:lnTo>
                    <a:pt x="12" y="63"/>
                  </a:lnTo>
                  <a:lnTo>
                    <a:pt x="26" y="46"/>
                  </a:lnTo>
                  <a:lnTo>
                    <a:pt x="43" y="32"/>
                  </a:lnTo>
                  <a:lnTo>
                    <a:pt x="63" y="23"/>
                  </a:lnTo>
                  <a:lnTo>
                    <a:pt x="86" y="20"/>
                  </a:lnTo>
                  <a:lnTo>
                    <a:pt x="335" y="20"/>
                  </a:lnTo>
                  <a:lnTo>
                    <a:pt x="354" y="22"/>
                  </a:lnTo>
                  <a:lnTo>
                    <a:pt x="372" y="29"/>
                  </a:lnTo>
                  <a:lnTo>
                    <a:pt x="387" y="39"/>
                  </a:lnTo>
                  <a:lnTo>
                    <a:pt x="401" y="52"/>
                  </a:lnTo>
                  <a:lnTo>
                    <a:pt x="410" y="67"/>
                  </a:lnTo>
                  <a:lnTo>
                    <a:pt x="452" y="18"/>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94">
              <a:extLst>
                <a:ext uri="{FF2B5EF4-FFF2-40B4-BE49-F238E27FC236}">
                  <a16:creationId xmlns:a16="http://schemas.microsoft.com/office/drawing/2014/main" id="{D8255CCD-64E8-F198-9813-926688284943}"/>
                </a:ext>
              </a:extLst>
            </p:cNvPr>
            <p:cNvSpPr>
              <a:spLocks noEditPoints="1"/>
            </p:cNvSpPr>
            <p:nvPr/>
          </p:nvSpPr>
          <p:spPr bwMode="auto">
            <a:xfrm>
              <a:off x="-1041401" y="2962275"/>
              <a:ext cx="96838" cy="82550"/>
            </a:xfrm>
            <a:custGeom>
              <a:avLst/>
              <a:gdLst>
                <a:gd name="T0" fmla="*/ 75 w 546"/>
                <a:gd name="T1" fmla="*/ 85 h 470"/>
                <a:gd name="T2" fmla="*/ 60 w 546"/>
                <a:gd name="T3" fmla="*/ 101 h 470"/>
                <a:gd name="T4" fmla="*/ 58 w 546"/>
                <a:gd name="T5" fmla="*/ 384 h 470"/>
                <a:gd name="T6" fmla="*/ 66 w 546"/>
                <a:gd name="T7" fmla="*/ 404 h 470"/>
                <a:gd name="T8" fmla="*/ 86 w 546"/>
                <a:gd name="T9" fmla="*/ 412 h 470"/>
                <a:gd name="T10" fmla="*/ 345 w 546"/>
                <a:gd name="T11" fmla="*/ 410 h 470"/>
                <a:gd name="T12" fmla="*/ 361 w 546"/>
                <a:gd name="T13" fmla="*/ 395 h 470"/>
                <a:gd name="T14" fmla="*/ 363 w 546"/>
                <a:gd name="T15" fmla="*/ 289 h 470"/>
                <a:gd name="T16" fmla="*/ 292 w 546"/>
                <a:gd name="T17" fmla="*/ 371 h 470"/>
                <a:gd name="T18" fmla="*/ 265 w 546"/>
                <a:gd name="T19" fmla="*/ 379 h 470"/>
                <a:gd name="T20" fmla="*/ 262 w 546"/>
                <a:gd name="T21" fmla="*/ 381 h 470"/>
                <a:gd name="T22" fmla="*/ 236 w 546"/>
                <a:gd name="T23" fmla="*/ 373 h 470"/>
                <a:gd name="T24" fmla="*/ 101 w 546"/>
                <a:gd name="T25" fmla="*/ 251 h 470"/>
                <a:gd name="T26" fmla="*/ 85 w 546"/>
                <a:gd name="T27" fmla="*/ 222 h 470"/>
                <a:gd name="T28" fmla="*/ 89 w 546"/>
                <a:gd name="T29" fmla="*/ 190 h 470"/>
                <a:gd name="T30" fmla="*/ 112 w 546"/>
                <a:gd name="T31" fmla="*/ 166 h 470"/>
                <a:gd name="T32" fmla="*/ 143 w 546"/>
                <a:gd name="T33" fmla="*/ 159 h 470"/>
                <a:gd name="T34" fmla="*/ 173 w 546"/>
                <a:gd name="T35" fmla="*/ 173 h 470"/>
                <a:gd name="T36" fmla="*/ 232 w 546"/>
                <a:gd name="T37" fmla="*/ 223 h 470"/>
                <a:gd name="T38" fmla="*/ 264 w 546"/>
                <a:gd name="T39" fmla="*/ 226 h 470"/>
                <a:gd name="T40" fmla="*/ 292 w 546"/>
                <a:gd name="T41" fmla="*/ 209 h 470"/>
                <a:gd name="T42" fmla="*/ 363 w 546"/>
                <a:gd name="T43" fmla="*/ 111 h 470"/>
                <a:gd name="T44" fmla="*/ 355 w 546"/>
                <a:gd name="T45" fmla="*/ 91 h 470"/>
                <a:gd name="T46" fmla="*/ 335 w 546"/>
                <a:gd name="T47" fmla="*/ 83 h 470"/>
                <a:gd name="T48" fmla="*/ 497 w 546"/>
                <a:gd name="T49" fmla="*/ 0 h 470"/>
                <a:gd name="T50" fmla="*/ 527 w 546"/>
                <a:gd name="T51" fmla="*/ 11 h 470"/>
                <a:gd name="T52" fmla="*/ 545 w 546"/>
                <a:gd name="T53" fmla="*/ 40 h 470"/>
                <a:gd name="T54" fmla="*/ 543 w 546"/>
                <a:gd name="T55" fmla="*/ 72 h 470"/>
                <a:gd name="T56" fmla="*/ 421 w 546"/>
                <a:gd name="T57" fmla="*/ 221 h 470"/>
                <a:gd name="T58" fmla="*/ 418 w 546"/>
                <a:gd name="T59" fmla="*/ 406 h 470"/>
                <a:gd name="T60" fmla="*/ 396 w 546"/>
                <a:gd name="T61" fmla="*/ 444 h 470"/>
                <a:gd name="T62" fmla="*/ 357 w 546"/>
                <a:gd name="T63" fmla="*/ 467 h 470"/>
                <a:gd name="T64" fmla="*/ 86 w 546"/>
                <a:gd name="T65" fmla="*/ 470 h 470"/>
                <a:gd name="T66" fmla="*/ 43 w 546"/>
                <a:gd name="T67" fmla="*/ 458 h 470"/>
                <a:gd name="T68" fmla="*/ 12 w 546"/>
                <a:gd name="T69" fmla="*/ 427 h 470"/>
                <a:gd name="T70" fmla="*/ 0 w 546"/>
                <a:gd name="T71" fmla="*/ 384 h 470"/>
                <a:gd name="T72" fmla="*/ 3 w 546"/>
                <a:gd name="T73" fmla="*/ 89 h 470"/>
                <a:gd name="T74" fmla="*/ 26 w 546"/>
                <a:gd name="T75" fmla="*/ 51 h 470"/>
                <a:gd name="T76" fmla="*/ 63 w 546"/>
                <a:gd name="T77" fmla="*/ 28 h 470"/>
                <a:gd name="T78" fmla="*/ 335 w 546"/>
                <a:gd name="T79" fmla="*/ 25 h 470"/>
                <a:gd name="T80" fmla="*/ 378 w 546"/>
                <a:gd name="T81" fmla="*/ 38 h 470"/>
                <a:gd name="T82" fmla="*/ 409 w 546"/>
                <a:gd name="T83" fmla="*/ 70 h 470"/>
                <a:gd name="T84" fmla="*/ 465 w 546"/>
                <a:gd name="T85" fmla="*/ 7 h 470"/>
                <a:gd name="T86" fmla="*/ 497 w 546"/>
                <a:gd name="T8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70">
                  <a:moveTo>
                    <a:pt x="86" y="83"/>
                  </a:moveTo>
                  <a:lnTo>
                    <a:pt x="75" y="85"/>
                  </a:lnTo>
                  <a:lnTo>
                    <a:pt x="66" y="91"/>
                  </a:lnTo>
                  <a:lnTo>
                    <a:pt x="60" y="101"/>
                  </a:lnTo>
                  <a:lnTo>
                    <a:pt x="58" y="111"/>
                  </a:lnTo>
                  <a:lnTo>
                    <a:pt x="58" y="384"/>
                  </a:lnTo>
                  <a:lnTo>
                    <a:pt x="60" y="395"/>
                  </a:lnTo>
                  <a:lnTo>
                    <a:pt x="66" y="404"/>
                  </a:lnTo>
                  <a:lnTo>
                    <a:pt x="75" y="410"/>
                  </a:lnTo>
                  <a:lnTo>
                    <a:pt x="86" y="412"/>
                  </a:lnTo>
                  <a:lnTo>
                    <a:pt x="335" y="412"/>
                  </a:lnTo>
                  <a:lnTo>
                    <a:pt x="345" y="410"/>
                  </a:lnTo>
                  <a:lnTo>
                    <a:pt x="355" y="404"/>
                  </a:lnTo>
                  <a:lnTo>
                    <a:pt x="361" y="395"/>
                  </a:lnTo>
                  <a:lnTo>
                    <a:pt x="363" y="384"/>
                  </a:lnTo>
                  <a:lnTo>
                    <a:pt x="363" y="289"/>
                  </a:lnTo>
                  <a:lnTo>
                    <a:pt x="302" y="361"/>
                  </a:lnTo>
                  <a:lnTo>
                    <a:pt x="292" y="371"/>
                  </a:lnTo>
                  <a:lnTo>
                    <a:pt x="279" y="377"/>
                  </a:lnTo>
                  <a:lnTo>
                    <a:pt x="265" y="379"/>
                  </a:lnTo>
                  <a:lnTo>
                    <a:pt x="264" y="379"/>
                  </a:lnTo>
                  <a:lnTo>
                    <a:pt x="262" y="381"/>
                  </a:lnTo>
                  <a:lnTo>
                    <a:pt x="249" y="378"/>
                  </a:lnTo>
                  <a:lnTo>
                    <a:pt x="236" y="373"/>
                  </a:lnTo>
                  <a:lnTo>
                    <a:pt x="225" y="366"/>
                  </a:lnTo>
                  <a:lnTo>
                    <a:pt x="101" y="251"/>
                  </a:lnTo>
                  <a:lnTo>
                    <a:pt x="91" y="237"/>
                  </a:lnTo>
                  <a:lnTo>
                    <a:pt x="85" y="222"/>
                  </a:lnTo>
                  <a:lnTo>
                    <a:pt x="84" y="206"/>
                  </a:lnTo>
                  <a:lnTo>
                    <a:pt x="89" y="190"/>
                  </a:lnTo>
                  <a:lnTo>
                    <a:pt x="98" y="176"/>
                  </a:lnTo>
                  <a:lnTo>
                    <a:pt x="112" y="166"/>
                  </a:lnTo>
                  <a:lnTo>
                    <a:pt x="127" y="159"/>
                  </a:lnTo>
                  <a:lnTo>
                    <a:pt x="143" y="159"/>
                  </a:lnTo>
                  <a:lnTo>
                    <a:pt x="159" y="164"/>
                  </a:lnTo>
                  <a:lnTo>
                    <a:pt x="173" y="173"/>
                  </a:lnTo>
                  <a:lnTo>
                    <a:pt x="218" y="214"/>
                  </a:lnTo>
                  <a:lnTo>
                    <a:pt x="232" y="223"/>
                  </a:lnTo>
                  <a:lnTo>
                    <a:pt x="248" y="227"/>
                  </a:lnTo>
                  <a:lnTo>
                    <a:pt x="264" y="226"/>
                  </a:lnTo>
                  <a:lnTo>
                    <a:pt x="279" y="220"/>
                  </a:lnTo>
                  <a:lnTo>
                    <a:pt x="292" y="209"/>
                  </a:lnTo>
                  <a:lnTo>
                    <a:pt x="363" y="124"/>
                  </a:lnTo>
                  <a:lnTo>
                    <a:pt x="363" y="111"/>
                  </a:lnTo>
                  <a:lnTo>
                    <a:pt x="361" y="101"/>
                  </a:lnTo>
                  <a:lnTo>
                    <a:pt x="355" y="91"/>
                  </a:lnTo>
                  <a:lnTo>
                    <a:pt x="345" y="85"/>
                  </a:lnTo>
                  <a:lnTo>
                    <a:pt x="335" y="83"/>
                  </a:lnTo>
                  <a:lnTo>
                    <a:pt x="86" y="83"/>
                  </a:lnTo>
                  <a:close/>
                  <a:moveTo>
                    <a:pt x="497" y="0"/>
                  </a:moveTo>
                  <a:lnTo>
                    <a:pt x="513" y="3"/>
                  </a:lnTo>
                  <a:lnTo>
                    <a:pt x="527" y="11"/>
                  </a:lnTo>
                  <a:lnTo>
                    <a:pt x="539" y="24"/>
                  </a:lnTo>
                  <a:lnTo>
                    <a:pt x="545" y="40"/>
                  </a:lnTo>
                  <a:lnTo>
                    <a:pt x="546" y="56"/>
                  </a:lnTo>
                  <a:lnTo>
                    <a:pt x="543" y="72"/>
                  </a:lnTo>
                  <a:lnTo>
                    <a:pt x="533" y="87"/>
                  </a:lnTo>
                  <a:lnTo>
                    <a:pt x="421" y="221"/>
                  </a:lnTo>
                  <a:lnTo>
                    <a:pt x="421" y="384"/>
                  </a:lnTo>
                  <a:lnTo>
                    <a:pt x="418" y="406"/>
                  </a:lnTo>
                  <a:lnTo>
                    <a:pt x="409" y="427"/>
                  </a:lnTo>
                  <a:lnTo>
                    <a:pt x="396" y="444"/>
                  </a:lnTo>
                  <a:lnTo>
                    <a:pt x="378" y="458"/>
                  </a:lnTo>
                  <a:lnTo>
                    <a:pt x="357" y="467"/>
                  </a:lnTo>
                  <a:lnTo>
                    <a:pt x="335" y="470"/>
                  </a:lnTo>
                  <a:lnTo>
                    <a:pt x="86" y="470"/>
                  </a:lnTo>
                  <a:lnTo>
                    <a:pt x="63" y="467"/>
                  </a:lnTo>
                  <a:lnTo>
                    <a:pt x="43" y="458"/>
                  </a:lnTo>
                  <a:lnTo>
                    <a:pt x="26" y="444"/>
                  </a:lnTo>
                  <a:lnTo>
                    <a:pt x="12" y="427"/>
                  </a:lnTo>
                  <a:lnTo>
                    <a:pt x="3" y="406"/>
                  </a:lnTo>
                  <a:lnTo>
                    <a:pt x="0" y="384"/>
                  </a:lnTo>
                  <a:lnTo>
                    <a:pt x="0" y="111"/>
                  </a:lnTo>
                  <a:lnTo>
                    <a:pt x="3" y="89"/>
                  </a:lnTo>
                  <a:lnTo>
                    <a:pt x="12" y="68"/>
                  </a:lnTo>
                  <a:lnTo>
                    <a:pt x="26" y="51"/>
                  </a:lnTo>
                  <a:lnTo>
                    <a:pt x="43" y="37"/>
                  </a:lnTo>
                  <a:lnTo>
                    <a:pt x="63" y="28"/>
                  </a:lnTo>
                  <a:lnTo>
                    <a:pt x="86" y="25"/>
                  </a:lnTo>
                  <a:lnTo>
                    <a:pt x="335" y="25"/>
                  </a:lnTo>
                  <a:lnTo>
                    <a:pt x="358" y="28"/>
                  </a:lnTo>
                  <a:lnTo>
                    <a:pt x="378" y="38"/>
                  </a:lnTo>
                  <a:lnTo>
                    <a:pt x="396" y="52"/>
                  </a:lnTo>
                  <a:lnTo>
                    <a:pt x="409" y="70"/>
                  </a:lnTo>
                  <a:lnTo>
                    <a:pt x="452" y="19"/>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95">
              <a:extLst>
                <a:ext uri="{FF2B5EF4-FFF2-40B4-BE49-F238E27FC236}">
                  <a16:creationId xmlns:a16="http://schemas.microsoft.com/office/drawing/2014/main" id="{FD45AE1D-242C-8E44-AF54-FE40F7D3E348}"/>
                </a:ext>
              </a:extLst>
            </p:cNvPr>
            <p:cNvSpPr>
              <a:spLocks/>
            </p:cNvSpPr>
            <p:nvPr/>
          </p:nvSpPr>
          <p:spPr bwMode="auto">
            <a:xfrm>
              <a:off x="-919163" y="2792413"/>
              <a:ext cx="169863" cy="17463"/>
            </a:xfrm>
            <a:custGeom>
              <a:avLst/>
              <a:gdLst>
                <a:gd name="T0" fmla="*/ 53 w 969"/>
                <a:gd name="T1" fmla="*/ 0 h 106"/>
                <a:gd name="T2" fmla="*/ 916 w 969"/>
                <a:gd name="T3" fmla="*/ 0 h 106"/>
                <a:gd name="T4" fmla="*/ 933 w 969"/>
                <a:gd name="T5" fmla="*/ 3 h 106"/>
                <a:gd name="T6" fmla="*/ 947 w 969"/>
                <a:gd name="T7" fmla="*/ 11 h 106"/>
                <a:gd name="T8" fmla="*/ 959 w 969"/>
                <a:gd name="T9" fmla="*/ 22 h 106"/>
                <a:gd name="T10" fmla="*/ 966 w 969"/>
                <a:gd name="T11" fmla="*/ 37 h 106"/>
                <a:gd name="T12" fmla="*/ 969 w 969"/>
                <a:gd name="T13" fmla="*/ 54 h 106"/>
                <a:gd name="T14" fmla="*/ 966 w 969"/>
                <a:gd name="T15" fmla="*/ 70 h 106"/>
                <a:gd name="T16" fmla="*/ 959 w 969"/>
                <a:gd name="T17" fmla="*/ 85 h 106"/>
                <a:gd name="T18" fmla="*/ 947 w 969"/>
                <a:gd name="T19" fmla="*/ 97 h 106"/>
                <a:gd name="T20" fmla="*/ 933 w 969"/>
                <a:gd name="T21" fmla="*/ 104 h 106"/>
                <a:gd name="T22" fmla="*/ 916 w 969"/>
                <a:gd name="T23" fmla="*/ 106 h 106"/>
                <a:gd name="T24" fmla="*/ 53 w 969"/>
                <a:gd name="T25" fmla="*/ 106 h 106"/>
                <a:gd name="T26" fmla="*/ 36 w 969"/>
                <a:gd name="T27" fmla="*/ 104 h 106"/>
                <a:gd name="T28" fmla="*/ 22 w 969"/>
                <a:gd name="T29" fmla="*/ 97 h 106"/>
                <a:gd name="T30" fmla="*/ 10 w 969"/>
                <a:gd name="T31" fmla="*/ 85 h 106"/>
                <a:gd name="T32" fmla="*/ 3 w 969"/>
                <a:gd name="T33" fmla="*/ 70 h 106"/>
                <a:gd name="T34" fmla="*/ 0 w 969"/>
                <a:gd name="T35" fmla="*/ 54 h 106"/>
                <a:gd name="T36" fmla="*/ 3 w 969"/>
                <a:gd name="T37" fmla="*/ 37 h 106"/>
                <a:gd name="T38" fmla="*/ 10 w 969"/>
                <a:gd name="T39" fmla="*/ 22 h 106"/>
                <a:gd name="T40" fmla="*/ 22 w 969"/>
                <a:gd name="T41" fmla="*/ 11 h 106"/>
                <a:gd name="T42" fmla="*/ 36 w 969"/>
                <a:gd name="T43" fmla="*/ 3 h 106"/>
                <a:gd name="T44" fmla="*/ 53 w 969"/>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6">
                  <a:moveTo>
                    <a:pt x="53" y="0"/>
                  </a:moveTo>
                  <a:lnTo>
                    <a:pt x="916" y="0"/>
                  </a:lnTo>
                  <a:lnTo>
                    <a:pt x="933" y="3"/>
                  </a:lnTo>
                  <a:lnTo>
                    <a:pt x="947" y="11"/>
                  </a:lnTo>
                  <a:lnTo>
                    <a:pt x="959" y="22"/>
                  </a:lnTo>
                  <a:lnTo>
                    <a:pt x="966" y="37"/>
                  </a:lnTo>
                  <a:lnTo>
                    <a:pt x="969" y="54"/>
                  </a:lnTo>
                  <a:lnTo>
                    <a:pt x="966" y="70"/>
                  </a:lnTo>
                  <a:lnTo>
                    <a:pt x="959" y="85"/>
                  </a:lnTo>
                  <a:lnTo>
                    <a:pt x="947" y="97"/>
                  </a:lnTo>
                  <a:lnTo>
                    <a:pt x="933" y="104"/>
                  </a:lnTo>
                  <a:lnTo>
                    <a:pt x="916" y="106"/>
                  </a:lnTo>
                  <a:lnTo>
                    <a:pt x="53" y="106"/>
                  </a:lnTo>
                  <a:lnTo>
                    <a:pt x="36" y="104"/>
                  </a:lnTo>
                  <a:lnTo>
                    <a:pt x="22" y="97"/>
                  </a:lnTo>
                  <a:lnTo>
                    <a:pt x="10" y="85"/>
                  </a:lnTo>
                  <a:lnTo>
                    <a:pt x="3" y="70"/>
                  </a:lnTo>
                  <a:lnTo>
                    <a:pt x="0" y="54"/>
                  </a:lnTo>
                  <a:lnTo>
                    <a:pt x="3" y="37"/>
                  </a:lnTo>
                  <a:lnTo>
                    <a:pt x="10" y="22"/>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96">
              <a:extLst>
                <a:ext uri="{FF2B5EF4-FFF2-40B4-BE49-F238E27FC236}">
                  <a16:creationId xmlns:a16="http://schemas.microsoft.com/office/drawing/2014/main" id="{CD6B6BDE-0AD2-B7FF-B4CC-004114C3C95C}"/>
                </a:ext>
              </a:extLst>
            </p:cNvPr>
            <p:cNvSpPr>
              <a:spLocks/>
            </p:cNvSpPr>
            <p:nvPr/>
          </p:nvSpPr>
          <p:spPr bwMode="auto">
            <a:xfrm>
              <a:off x="-919163" y="2882900"/>
              <a:ext cx="169863" cy="19050"/>
            </a:xfrm>
            <a:custGeom>
              <a:avLst/>
              <a:gdLst>
                <a:gd name="T0" fmla="*/ 53 w 969"/>
                <a:gd name="T1" fmla="*/ 0 h 107"/>
                <a:gd name="T2" fmla="*/ 916 w 969"/>
                <a:gd name="T3" fmla="*/ 0 h 107"/>
                <a:gd name="T4" fmla="*/ 933 w 969"/>
                <a:gd name="T5" fmla="*/ 3 h 107"/>
                <a:gd name="T6" fmla="*/ 947 w 969"/>
                <a:gd name="T7" fmla="*/ 11 h 107"/>
                <a:gd name="T8" fmla="*/ 959 w 969"/>
                <a:gd name="T9" fmla="*/ 23 h 107"/>
                <a:gd name="T10" fmla="*/ 966 w 969"/>
                <a:gd name="T11" fmla="*/ 36 h 107"/>
                <a:gd name="T12" fmla="*/ 969 w 969"/>
                <a:gd name="T13" fmla="*/ 53 h 107"/>
                <a:gd name="T14" fmla="*/ 966 w 969"/>
                <a:gd name="T15" fmla="*/ 70 h 107"/>
                <a:gd name="T16" fmla="*/ 959 w 969"/>
                <a:gd name="T17" fmla="*/ 85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5 h 107"/>
                <a:gd name="T32" fmla="*/ 3 w 969"/>
                <a:gd name="T33" fmla="*/ 70 h 107"/>
                <a:gd name="T34" fmla="*/ 0 w 969"/>
                <a:gd name="T35" fmla="*/ 53 h 107"/>
                <a:gd name="T36" fmla="*/ 3 w 969"/>
                <a:gd name="T37" fmla="*/ 36 h 107"/>
                <a:gd name="T38" fmla="*/ 10 w 969"/>
                <a:gd name="T39" fmla="*/ 23 h 107"/>
                <a:gd name="T40" fmla="*/ 22 w 969"/>
                <a:gd name="T41" fmla="*/ 11 h 107"/>
                <a:gd name="T42" fmla="*/ 36 w 969"/>
                <a:gd name="T43" fmla="*/ 3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3"/>
                  </a:lnTo>
                  <a:lnTo>
                    <a:pt x="947" y="11"/>
                  </a:lnTo>
                  <a:lnTo>
                    <a:pt x="959" y="23"/>
                  </a:lnTo>
                  <a:lnTo>
                    <a:pt x="966" y="36"/>
                  </a:lnTo>
                  <a:lnTo>
                    <a:pt x="969" y="53"/>
                  </a:lnTo>
                  <a:lnTo>
                    <a:pt x="966" y="70"/>
                  </a:lnTo>
                  <a:lnTo>
                    <a:pt x="959" y="85"/>
                  </a:lnTo>
                  <a:lnTo>
                    <a:pt x="947" y="96"/>
                  </a:lnTo>
                  <a:lnTo>
                    <a:pt x="933" y="103"/>
                  </a:lnTo>
                  <a:lnTo>
                    <a:pt x="916" y="107"/>
                  </a:lnTo>
                  <a:lnTo>
                    <a:pt x="53" y="107"/>
                  </a:lnTo>
                  <a:lnTo>
                    <a:pt x="36" y="103"/>
                  </a:lnTo>
                  <a:lnTo>
                    <a:pt x="22" y="96"/>
                  </a:lnTo>
                  <a:lnTo>
                    <a:pt x="10" y="85"/>
                  </a:lnTo>
                  <a:lnTo>
                    <a:pt x="3" y="70"/>
                  </a:lnTo>
                  <a:lnTo>
                    <a:pt x="0" y="53"/>
                  </a:lnTo>
                  <a:lnTo>
                    <a:pt x="3" y="36"/>
                  </a:lnTo>
                  <a:lnTo>
                    <a:pt x="10" y="23"/>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97">
              <a:extLst>
                <a:ext uri="{FF2B5EF4-FFF2-40B4-BE49-F238E27FC236}">
                  <a16:creationId xmlns:a16="http://schemas.microsoft.com/office/drawing/2014/main" id="{B27E7E8A-D7DC-AD9B-F2D3-A342FD12817F}"/>
                </a:ext>
              </a:extLst>
            </p:cNvPr>
            <p:cNvSpPr>
              <a:spLocks/>
            </p:cNvSpPr>
            <p:nvPr/>
          </p:nvSpPr>
          <p:spPr bwMode="auto">
            <a:xfrm>
              <a:off x="-919163" y="2974975"/>
              <a:ext cx="169863" cy="19050"/>
            </a:xfrm>
            <a:custGeom>
              <a:avLst/>
              <a:gdLst>
                <a:gd name="T0" fmla="*/ 53 w 969"/>
                <a:gd name="T1" fmla="*/ 0 h 107"/>
                <a:gd name="T2" fmla="*/ 916 w 969"/>
                <a:gd name="T3" fmla="*/ 0 h 107"/>
                <a:gd name="T4" fmla="*/ 933 w 969"/>
                <a:gd name="T5" fmla="*/ 2 h 107"/>
                <a:gd name="T6" fmla="*/ 947 w 969"/>
                <a:gd name="T7" fmla="*/ 10 h 107"/>
                <a:gd name="T8" fmla="*/ 959 w 969"/>
                <a:gd name="T9" fmla="*/ 22 h 107"/>
                <a:gd name="T10" fmla="*/ 966 w 969"/>
                <a:gd name="T11" fmla="*/ 36 h 107"/>
                <a:gd name="T12" fmla="*/ 969 w 969"/>
                <a:gd name="T13" fmla="*/ 53 h 107"/>
                <a:gd name="T14" fmla="*/ 966 w 969"/>
                <a:gd name="T15" fmla="*/ 71 h 107"/>
                <a:gd name="T16" fmla="*/ 959 w 969"/>
                <a:gd name="T17" fmla="*/ 84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4 h 107"/>
                <a:gd name="T32" fmla="*/ 3 w 969"/>
                <a:gd name="T33" fmla="*/ 71 h 107"/>
                <a:gd name="T34" fmla="*/ 0 w 969"/>
                <a:gd name="T35" fmla="*/ 53 h 107"/>
                <a:gd name="T36" fmla="*/ 3 w 969"/>
                <a:gd name="T37" fmla="*/ 36 h 107"/>
                <a:gd name="T38" fmla="*/ 10 w 969"/>
                <a:gd name="T39" fmla="*/ 22 h 107"/>
                <a:gd name="T40" fmla="*/ 22 w 969"/>
                <a:gd name="T41" fmla="*/ 10 h 107"/>
                <a:gd name="T42" fmla="*/ 36 w 969"/>
                <a:gd name="T43" fmla="*/ 2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2"/>
                  </a:lnTo>
                  <a:lnTo>
                    <a:pt x="947" y="10"/>
                  </a:lnTo>
                  <a:lnTo>
                    <a:pt x="959" y="22"/>
                  </a:lnTo>
                  <a:lnTo>
                    <a:pt x="966" y="36"/>
                  </a:lnTo>
                  <a:lnTo>
                    <a:pt x="969" y="53"/>
                  </a:lnTo>
                  <a:lnTo>
                    <a:pt x="966" y="71"/>
                  </a:lnTo>
                  <a:lnTo>
                    <a:pt x="959" y="84"/>
                  </a:lnTo>
                  <a:lnTo>
                    <a:pt x="947" y="96"/>
                  </a:lnTo>
                  <a:lnTo>
                    <a:pt x="933" y="103"/>
                  </a:lnTo>
                  <a:lnTo>
                    <a:pt x="916" y="107"/>
                  </a:lnTo>
                  <a:lnTo>
                    <a:pt x="53" y="107"/>
                  </a:lnTo>
                  <a:lnTo>
                    <a:pt x="36" y="103"/>
                  </a:lnTo>
                  <a:lnTo>
                    <a:pt x="22" y="96"/>
                  </a:lnTo>
                  <a:lnTo>
                    <a:pt x="10" y="84"/>
                  </a:lnTo>
                  <a:lnTo>
                    <a:pt x="3" y="71"/>
                  </a:lnTo>
                  <a:lnTo>
                    <a:pt x="0" y="53"/>
                  </a:lnTo>
                  <a:lnTo>
                    <a:pt x="3" y="36"/>
                  </a:lnTo>
                  <a:lnTo>
                    <a:pt x="10" y="22"/>
                  </a:lnTo>
                  <a:lnTo>
                    <a:pt x="22" y="10"/>
                  </a:lnTo>
                  <a:lnTo>
                    <a:pt x="36" y="2"/>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5755E0C4-EA22-ED36-38D7-D1981CA73EA2}"/>
              </a:ext>
            </a:extLst>
          </p:cNvPr>
          <p:cNvGrpSpPr/>
          <p:nvPr/>
        </p:nvGrpSpPr>
        <p:grpSpPr>
          <a:xfrm>
            <a:off x="5453148" y="1682198"/>
            <a:ext cx="420617" cy="431850"/>
            <a:chOff x="-1162050" y="2613025"/>
            <a:chExt cx="684212" cy="701675"/>
          </a:xfrm>
          <a:solidFill>
            <a:schemeClr val="tx1"/>
          </a:solidFill>
        </p:grpSpPr>
        <p:sp>
          <p:nvSpPr>
            <p:cNvPr id="17" name="Freeform 112">
              <a:extLst>
                <a:ext uri="{FF2B5EF4-FFF2-40B4-BE49-F238E27FC236}">
                  <a16:creationId xmlns:a16="http://schemas.microsoft.com/office/drawing/2014/main" id="{BEE74EE8-794F-1F8D-E084-2AB97A6F086A}"/>
                </a:ext>
              </a:extLst>
            </p:cNvPr>
            <p:cNvSpPr>
              <a:spLocks/>
            </p:cNvSpPr>
            <p:nvPr/>
          </p:nvSpPr>
          <p:spPr bwMode="auto">
            <a:xfrm>
              <a:off x="-873125" y="2613025"/>
              <a:ext cx="106362" cy="109538"/>
            </a:xfrm>
            <a:custGeom>
              <a:avLst/>
              <a:gdLst>
                <a:gd name="T0" fmla="*/ 267 w 535"/>
                <a:gd name="T1" fmla="*/ 0 h 479"/>
                <a:gd name="T2" fmla="*/ 267 w 535"/>
                <a:gd name="T3" fmla="*/ 0 h 479"/>
                <a:gd name="T4" fmla="*/ 311 w 535"/>
                <a:gd name="T5" fmla="*/ 3 h 479"/>
                <a:gd name="T6" fmla="*/ 352 w 535"/>
                <a:gd name="T7" fmla="*/ 12 h 479"/>
                <a:gd name="T8" fmla="*/ 390 w 535"/>
                <a:gd name="T9" fmla="*/ 27 h 479"/>
                <a:gd name="T10" fmla="*/ 425 w 535"/>
                <a:gd name="T11" fmla="*/ 47 h 479"/>
                <a:gd name="T12" fmla="*/ 456 w 535"/>
                <a:gd name="T13" fmla="*/ 71 h 479"/>
                <a:gd name="T14" fmla="*/ 483 w 535"/>
                <a:gd name="T15" fmla="*/ 99 h 479"/>
                <a:gd name="T16" fmla="*/ 504 w 535"/>
                <a:gd name="T17" fmla="*/ 130 h 479"/>
                <a:gd name="T18" fmla="*/ 521 w 535"/>
                <a:gd name="T19" fmla="*/ 164 h 479"/>
                <a:gd name="T20" fmla="*/ 531 w 535"/>
                <a:gd name="T21" fmla="*/ 201 h 479"/>
                <a:gd name="T22" fmla="*/ 535 w 535"/>
                <a:gd name="T23" fmla="*/ 240 h 479"/>
                <a:gd name="T24" fmla="*/ 531 w 535"/>
                <a:gd name="T25" fmla="*/ 279 h 479"/>
                <a:gd name="T26" fmla="*/ 521 w 535"/>
                <a:gd name="T27" fmla="*/ 316 h 479"/>
                <a:gd name="T28" fmla="*/ 504 w 535"/>
                <a:gd name="T29" fmla="*/ 350 h 479"/>
                <a:gd name="T30" fmla="*/ 483 w 535"/>
                <a:gd name="T31" fmla="*/ 381 h 479"/>
                <a:gd name="T32" fmla="*/ 456 w 535"/>
                <a:gd name="T33" fmla="*/ 410 h 479"/>
                <a:gd name="T34" fmla="*/ 425 w 535"/>
                <a:gd name="T35" fmla="*/ 433 h 479"/>
                <a:gd name="T36" fmla="*/ 390 w 535"/>
                <a:gd name="T37" fmla="*/ 453 h 479"/>
                <a:gd name="T38" fmla="*/ 352 w 535"/>
                <a:gd name="T39" fmla="*/ 467 h 479"/>
                <a:gd name="T40" fmla="*/ 311 w 535"/>
                <a:gd name="T41" fmla="*/ 476 h 479"/>
                <a:gd name="T42" fmla="*/ 267 w 535"/>
                <a:gd name="T43" fmla="*/ 479 h 479"/>
                <a:gd name="T44" fmla="*/ 224 w 535"/>
                <a:gd name="T45" fmla="*/ 476 h 479"/>
                <a:gd name="T46" fmla="*/ 183 w 535"/>
                <a:gd name="T47" fmla="*/ 467 h 479"/>
                <a:gd name="T48" fmla="*/ 145 w 535"/>
                <a:gd name="T49" fmla="*/ 453 h 479"/>
                <a:gd name="T50" fmla="*/ 110 w 535"/>
                <a:gd name="T51" fmla="*/ 433 h 479"/>
                <a:gd name="T52" fmla="*/ 79 w 535"/>
                <a:gd name="T53" fmla="*/ 410 h 479"/>
                <a:gd name="T54" fmla="*/ 52 w 535"/>
                <a:gd name="T55" fmla="*/ 381 h 479"/>
                <a:gd name="T56" fmla="*/ 30 w 535"/>
                <a:gd name="T57" fmla="*/ 350 h 479"/>
                <a:gd name="T58" fmla="*/ 14 w 535"/>
                <a:gd name="T59" fmla="*/ 316 h 479"/>
                <a:gd name="T60" fmla="*/ 4 w 535"/>
                <a:gd name="T61" fmla="*/ 279 h 479"/>
                <a:gd name="T62" fmla="*/ 0 w 535"/>
                <a:gd name="T63" fmla="*/ 240 h 479"/>
                <a:gd name="T64" fmla="*/ 4 w 535"/>
                <a:gd name="T65" fmla="*/ 201 h 479"/>
                <a:gd name="T66" fmla="*/ 14 w 535"/>
                <a:gd name="T67" fmla="*/ 164 h 479"/>
                <a:gd name="T68" fmla="*/ 30 w 535"/>
                <a:gd name="T69" fmla="*/ 130 h 479"/>
                <a:gd name="T70" fmla="*/ 52 w 535"/>
                <a:gd name="T71" fmla="*/ 99 h 479"/>
                <a:gd name="T72" fmla="*/ 79 w 535"/>
                <a:gd name="T73" fmla="*/ 71 h 479"/>
                <a:gd name="T74" fmla="*/ 110 w 535"/>
                <a:gd name="T75" fmla="*/ 47 h 479"/>
                <a:gd name="T76" fmla="*/ 145 w 535"/>
                <a:gd name="T77" fmla="*/ 27 h 479"/>
                <a:gd name="T78" fmla="*/ 183 w 535"/>
                <a:gd name="T79" fmla="*/ 12 h 479"/>
                <a:gd name="T80" fmla="*/ 224 w 535"/>
                <a:gd name="T81" fmla="*/ 3 h 479"/>
                <a:gd name="T82" fmla="*/ 267 w 535"/>
                <a:gd name="T8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5" h="479">
                  <a:moveTo>
                    <a:pt x="267" y="0"/>
                  </a:moveTo>
                  <a:lnTo>
                    <a:pt x="267" y="0"/>
                  </a:lnTo>
                  <a:lnTo>
                    <a:pt x="311" y="3"/>
                  </a:lnTo>
                  <a:lnTo>
                    <a:pt x="352" y="12"/>
                  </a:lnTo>
                  <a:lnTo>
                    <a:pt x="390" y="27"/>
                  </a:lnTo>
                  <a:lnTo>
                    <a:pt x="425" y="47"/>
                  </a:lnTo>
                  <a:lnTo>
                    <a:pt x="456" y="71"/>
                  </a:lnTo>
                  <a:lnTo>
                    <a:pt x="483" y="99"/>
                  </a:lnTo>
                  <a:lnTo>
                    <a:pt x="504" y="130"/>
                  </a:lnTo>
                  <a:lnTo>
                    <a:pt x="521" y="164"/>
                  </a:lnTo>
                  <a:lnTo>
                    <a:pt x="531" y="201"/>
                  </a:lnTo>
                  <a:lnTo>
                    <a:pt x="535" y="240"/>
                  </a:lnTo>
                  <a:lnTo>
                    <a:pt x="531" y="279"/>
                  </a:lnTo>
                  <a:lnTo>
                    <a:pt x="521" y="316"/>
                  </a:lnTo>
                  <a:lnTo>
                    <a:pt x="504" y="350"/>
                  </a:lnTo>
                  <a:lnTo>
                    <a:pt x="483" y="381"/>
                  </a:lnTo>
                  <a:lnTo>
                    <a:pt x="456" y="410"/>
                  </a:lnTo>
                  <a:lnTo>
                    <a:pt x="425" y="433"/>
                  </a:lnTo>
                  <a:lnTo>
                    <a:pt x="390" y="453"/>
                  </a:lnTo>
                  <a:lnTo>
                    <a:pt x="352" y="467"/>
                  </a:lnTo>
                  <a:lnTo>
                    <a:pt x="311" y="476"/>
                  </a:lnTo>
                  <a:lnTo>
                    <a:pt x="267" y="479"/>
                  </a:lnTo>
                  <a:lnTo>
                    <a:pt x="224" y="476"/>
                  </a:lnTo>
                  <a:lnTo>
                    <a:pt x="183" y="467"/>
                  </a:lnTo>
                  <a:lnTo>
                    <a:pt x="145" y="453"/>
                  </a:lnTo>
                  <a:lnTo>
                    <a:pt x="110" y="433"/>
                  </a:lnTo>
                  <a:lnTo>
                    <a:pt x="79" y="410"/>
                  </a:lnTo>
                  <a:lnTo>
                    <a:pt x="52" y="381"/>
                  </a:lnTo>
                  <a:lnTo>
                    <a:pt x="30" y="350"/>
                  </a:lnTo>
                  <a:lnTo>
                    <a:pt x="14" y="316"/>
                  </a:lnTo>
                  <a:lnTo>
                    <a:pt x="4" y="279"/>
                  </a:lnTo>
                  <a:lnTo>
                    <a:pt x="0" y="240"/>
                  </a:lnTo>
                  <a:lnTo>
                    <a:pt x="4" y="201"/>
                  </a:lnTo>
                  <a:lnTo>
                    <a:pt x="14" y="164"/>
                  </a:lnTo>
                  <a:lnTo>
                    <a:pt x="30" y="130"/>
                  </a:lnTo>
                  <a:lnTo>
                    <a:pt x="52" y="99"/>
                  </a:lnTo>
                  <a:lnTo>
                    <a:pt x="79" y="71"/>
                  </a:lnTo>
                  <a:lnTo>
                    <a:pt x="110" y="47"/>
                  </a:lnTo>
                  <a:lnTo>
                    <a:pt x="145" y="27"/>
                  </a:lnTo>
                  <a:lnTo>
                    <a:pt x="183"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13">
              <a:extLst>
                <a:ext uri="{FF2B5EF4-FFF2-40B4-BE49-F238E27FC236}">
                  <a16:creationId xmlns:a16="http://schemas.microsoft.com/office/drawing/2014/main" id="{7A791E87-3917-F5F5-8411-CC292DA06E00}"/>
                </a:ext>
              </a:extLst>
            </p:cNvPr>
            <p:cNvSpPr>
              <a:spLocks/>
            </p:cNvSpPr>
            <p:nvPr/>
          </p:nvSpPr>
          <p:spPr bwMode="auto">
            <a:xfrm>
              <a:off x="-873125" y="3206750"/>
              <a:ext cx="106362" cy="107950"/>
            </a:xfrm>
            <a:custGeom>
              <a:avLst/>
              <a:gdLst>
                <a:gd name="T0" fmla="*/ 267 w 535"/>
                <a:gd name="T1" fmla="*/ 0 h 480"/>
                <a:gd name="T2" fmla="*/ 311 w 535"/>
                <a:gd name="T3" fmla="*/ 5 h 480"/>
                <a:gd name="T4" fmla="*/ 352 w 535"/>
                <a:gd name="T5" fmla="*/ 14 h 480"/>
                <a:gd name="T6" fmla="*/ 390 w 535"/>
                <a:gd name="T7" fmla="*/ 28 h 480"/>
                <a:gd name="T8" fmla="*/ 425 w 535"/>
                <a:gd name="T9" fmla="*/ 48 h 480"/>
                <a:gd name="T10" fmla="*/ 456 w 535"/>
                <a:gd name="T11" fmla="*/ 71 h 480"/>
                <a:gd name="T12" fmla="*/ 483 w 535"/>
                <a:gd name="T13" fmla="*/ 99 h 480"/>
                <a:gd name="T14" fmla="*/ 504 w 535"/>
                <a:gd name="T15" fmla="*/ 130 h 480"/>
                <a:gd name="T16" fmla="*/ 521 w 535"/>
                <a:gd name="T17" fmla="*/ 165 h 480"/>
                <a:gd name="T18" fmla="*/ 531 w 535"/>
                <a:gd name="T19" fmla="*/ 202 h 480"/>
                <a:gd name="T20" fmla="*/ 535 w 535"/>
                <a:gd name="T21" fmla="*/ 241 h 480"/>
                <a:gd name="T22" fmla="*/ 531 w 535"/>
                <a:gd name="T23" fmla="*/ 280 h 480"/>
                <a:gd name="T24" fmla="*/ 521 w 535"/>
                <a:gd name="T25" fmla="*/ 316 h 480"/>
                <a:gd name="T26" fmla="*/ 504 w 535"/>
                <a:gd name="T27" fmla="*/ 350 h 480"/>
                <a:gd name="T28" fmla="*/ 483 w 535"/>
                <a:gd name="T29" fmla="*/ 382 h 480"/>
                <a:gd name="T30" fmla="*/ 456 w 535"/>
                <a:gd name="T31" fmla="*/ 410 h 480"/>
                <a:gd name="T32" fmla="*/ 425 w 535"/>
                <a:gd name="T33" fmla="*/ 434 h 480"/>
                <a:gd name="T34" fmla="*/ 390 w 535"/>
                <a:gd name="T35" fmla="*/ 453 h 480"/>
                <a:gd name="T36" fmla="*/ 352 w 535"/>
                <a:gd name="T37" fmla="*/ 468 h 480"/>
                <a:gd name="T38" fmla="*/ 311 w 535"/>
                <a:gd name="T39" fmla="*/ 477 h 480"/>
                <a:gd name="T40" fmla="*/ 267 w 535"/>
                <a:gd name="T41" fmla="*/ 480 h 480"/>
                <a:gd name="T42" fmla="*/ 224 w 535"/>
                <a:gd name="T43" fmla="*/ 477 h 480"/>
                <a:gd name="T44" fmla="*/ 183 w 535"/>
                <a:gd name="T45" fmla="*/ 468 h 480"/>
                <a:gd name="T46" fmla="*/ 145 w 535"/>
                <a:gd name="T47" fmla="*/ 453 h 480"/>
                <a:gd name="T48" fmla="*/ 110 w 535"/>
                <a:gd name="T49" fmla="*/ 434 h 480"/>
                <a:gd name="T50" fmla="*/ 79 w 535"/>
                <a:gd name="T51" fmla="*/ 410 h 480"/>
                <a:gd name="T52" fmla="*/ 52 w 535"/>
                <a:gd name="T53" fmla="*/ 382 h 480"/>
                <a:gd name="T54" fmla="*/ 30 w 535"/>
                <a:gd name="T55" fmla="*/ 350 h 480"/>
                <a:gd name="T56" fmla="*/ 14 w 535"/>
                <a:gd name="T57" fmla="*/ 316 h 480"/>
                <a:gd name="T58" fmla="*/ 4 w 535"/>
                <a:gd name="T59" fmla="*/ 280 h 480"/>
                <a:gd name="T60" fmla="*/ 0 w 535"/>
                <a:gd name="T61" fmla="*/ 241 h 480"/>
                <a:gd name="T62" fmla="*/ 4 w 535"/>
                <a:gd name="T63" fmla="*/ 202 h 480"/>
                <a:gd name="T64" fmla="*/ 14 w 535"/>
                <a:gd name="T65" fmla="*/ 165 h 480"/>
                <a:gd name="T66" fmla="*/ 30 w 535"/>
                <a:gd name="T67" fmla="*/ 130 h 480"/>
                <a:gd name="T68" fmla="*/ 52 w 535"/>
                <a:gd name="T69" fmla="*/ 99 h 480"/>
                <a:gd name="T70" fmla="*/ 79 w 535"/>
                <a:gd name="T71" fmla="*/ 71 h 480"/>
                <a:gd name="T72" fmla="*/ 110 w 535"/>
                <a:gd name="T73" fmla="*/ 48 h 480"/>
                <a:gd name="T74" fmla="*/ 145 w 535"/>
                <a:gd name="T75" fmla="*/ 28 h 480"/>
                <a:gd name="T76" fmla="*/ 183 w 535"/>
                <a:gd name="T77" fmla="*/ 14 h 480"/>
                <a:gd name="T78" fmla="*/ 224 w 535"/>
                <a:gd name="T79" fmla="*/ 5 h 480"/>
                <a:gd name="T80" fmla="*/ 267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7" y="0"/>
                  </a:moveTo>
                  <a:lnTo>
                    <a:pt x="311" y="5"/>
                  </a:lnTo>
                  <a:lnTo>
                    <a:pt x="352" y="14"/>
                  </a:lnTo>
                  <a:lnTo>
                    <a:pt x="390" y="28"/>
                  </a:lnTo>
                  <a:lnTo>
                    <a:pt x="425" y="48"/>
                  </a:lnTo>
                  <a:lnTo>
                    <a:pt x="456" y="71"/>
                  </a:lnTo>
                  <a:lnTo>
                    <a:pt x="483" y="99"/>
                  </a:lnTo>
                  <a:lnTo>
                    <a:pt x="504" y="130"/>
                  </a:lnTo>
                  <a:lnTo>
                    <a:pt x="521" y="165"/>
                  </a:lnTo>
                  <a:lnTo>
                    <a:pt x="531" y="202"/>
                  </a:lnTo>
                  <a:lnTo>
                    <a:pt x="535" y="241"/>
                  </a:lnTo>
                  <a:lnTo>
                    <a:pt x="531" y="280"/>
                  </a:lnTo>
                  <a:lnTo>
                    <a:pt x="521" y="316"/>
                  </a:lnTo>
                  <a:lnTo>
                    <a:pt x="504" y="350"/>
                  </a:lnTo>
                  <a:lnTo>
                    <a:pt x="483" y="382"/>
                  </a:lnTo>
                  <a:lnTo>
                    <a:pt x="456" y="410"/>
                  </a:lnTo>
                  <a:lnTo>
                    <a:pt x="425" y="434"/>
                  </a:lnTo>
                  <a:lnTo>
                    <a:pt x="390" y="453"/>
                  </a:lnTo>
                  <a:lnTo>
                    <a:pt x="352" y="468"/>
                  </a:lnTo>
                  <a:lnTo>
                    <a:pt x="311" y="477"/>
                  </a:lnTo>
                  <a:lnTo>
                    <a:pt x="267" y="480"/>
                  </a:lnTo>
                  <a:lnTo>
                    <a:pt x="224" y="477"/>
                  </a:lnTo>
                  <a:lnTo>
                    <a:pt x="183" y="468"/>
                  </a:lnTo>
                  <a:lnTo>
                    <a:pt x="145" y="453"/>
                  </a:lnTo>
                  <a:lnTo>
                    <a:pt x="110" y="434"/>
                  </a:lnTo>
                  <a:lnTo>
                    <a:pt x="79" y="410"/>
                  </a:lnTo>
                  <a:lnTo>
                    <a:pt x="52" y="382"/>
                  </a:lnTo>
                  <a:lnTo>
                    <a:pt x="30" y="350"/>
                  </a:lnTo>
                  <a:lnTo>
                    <a:pt x="14" y="316"/>
                  </a:lnTo>
                  <a:lnTo>
                    <a:pt x="4" y="280"/>
                  </a:lnTo>
                  <a:lnTo>
                    <a:pt x="0" y="241"/>
                  </a:lnTo>
                  <a:lnTo>
                    <a:pt x="4" y="202"/>
                  </a:lnTo>
                  <a:lnTo>
                    <a:pt x="14" y="165"/>
                  </a:lnTo>
                  <a:lnTo>
                    <a:pt x="30" y="130"/>
                  </a:lnTo>
                  <a:lnTo>
                    <a:pt x="52" y="99"/>
                  </a:lnTo>
                  <a:lnTo>
                    <a:pt x="79" y="71"/>
                  </a:lnTo>
                  <a:lnTo>
                    <a:pt x="110" y="48"/>
                  </a:lnTo>
                  <a:lnTo>
                    <a:pt x="145" y="28"/>
                  </a:lnTo>
                  <a:lnTo>
                    <a:pt x="183" y="14"/>
                  </a:lnTo>
                  <a:lnTo>
                    <a:pt x="224" y="5"/>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14">
              <a:extLst>
                <a:ext uri="{FF2B5EF4-FFF2-40B4-BE49-F238E27FC236}">
                  <a16:creationId xmlns:a16="http://schemas.microsoft.com/office/drawing/2014/main" id="{D2B7F777-63EE-015F-0638-AD830489AA5E}"/>
                </a:ext>
              </a:extLst>
            </p:cNvPr>
            <p:cNvSpPr>
              <a:spLocks/>
            </p:cNvSpPr>
            <p:nvPr/>
          </p:nvSpPr>
          <p:spPr bwMode="auto">
            <a:xfrm>
              <a:off x="-584200" y="2909888"/>
              <a:ext cx="106362" cy="109538"/>
            </a:xfrm>
            <a:custGeom>
              <a:avLst/>
              <a:gdLst>
                <a:gd name="T0" fmla="*/ 266 w 534"/>
                <a:gd name="T1" fmla="*/ 0 h 480"/>
                <a:gd name="T2" fmla="*/ 310 w 534"/>
                <a:gd name="T3" fmla="*/ 4 h 480"/>
                <a:gd name="T4" fmla="*/ 351 w 534"/>
                <a:gd name="T5" fmla="*/ 13 h 480"/>
                <a:gd name="T6" fmla="*/ 389 w 534"/>
                <a:gd name="T7" fmla="*/ 28 h 480"/>
                <a:gd name="T8" fmla="*/ 424 w 534"/>
                <a:gd name="T9" fmla="*/ 47 h 480"/>
                <a:gd name="T10" fmla="*/ 455 w 534"/>
                <a:gd name="T11" fmla="*/ 71 h 480"/>
                <a:gd name="T12" fmla="*/ 482 w 534"/>
                <a:gd name="T13" fmla="*/ 99 h 480"/>
                <a:gd name="T14" fmla="*/ 504 w 534"/>
                <a:gd name="T15" fmla="*/ 130 h 480"/>
                <a:gd name="T16" fmla="*/ 520 w 534"/>
                <a:gd name="T17" fmla="*/ 165 h 480"/>
                <a:gd name="T18" fmla="*/ 531 w 534"/>
                <a:gd name="T19" fmla="*/ 201 h 480"/>
                <a:gd name="T20" fmla="*/ 534 w 534"/>
                <a:gd name="T21" fmla="*/ 241 h 480"/>
                <a:gd name="T22" fmla="*/ 531 w 534"/>
                <a:gd name="T23" fmla="*/ 280 h 480"/>
                <a:gd name="T24" fmla="*/ 520 w 534"/>
                <a:gd name="T25" fmla="*/ 316 h 480"/>
                <a:gd name="T26" fmla="*/ 504 w 534"/>
                <a:gd name="T27" fmla="*/ 351 h 480"/>
                <a:gd name="T28" fmla="*/ 482 w 534"/>
                <a:gd name="T29" fmla="*/ 382 h 480"/>
                <a:gd name="T30" fmla="*/ 455 w 534"/>
                <a:gd name="T31" fmla="*/ 411 h 480"/>
                <a:gd name="T32" fmla="*/ 424 w 534"/>
                <a:gd name="T33" fmla="*/ 434 h 480"/>
                <a:gd name="T34" fmla="*/ 389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30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30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3 h 480"/>
                <a:gd name="T78" fmla="*/ 224 w 534"/>
                <a:gd name="T79" fmla="*/ 4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4"/>
                  </a:lnTo>
                  <a:lnTo>
                    <a:pt x="351" y="13"/>
                  </a:lnTo>
                  <a:lnTo>
                    <a:pt x="389" y="28"/>
                  </a:lnTo>
                  <a:lnTo>
                    <a:pt x="424" y="47"/>
                  </a:lnTo>
                  <a:lnTo>
                    <a:pt x="455" y="71"/>
                  </a:lnTo>
                  <a:lnTo>
                    <a:pt x="482" y="99"/>
                  </a:lnTo>
                  <a:lnTo>
                    <a:pt x="504" y="130"/>
                  </a:lnTo>
                  <a:lnTo>
                    <a:pt x="520" y="165"/>
                  </a:lnTo>
                  <a:lnTo>
                    <a:pt x="531" y="201"/>
                  </a:lnTo>
                  <a:lnTo>
                    <a:pt x="534" y="241"/>
                  </a:lnTo>
                  <a:lnTo>
                    <a:pt x="531" y="280"/>
                  </a:lnTo>
                  <a:lnTo>
                    <a:pt x="520" y="316"/>
                  </a:lnTo>
                  <a:lnTo>
                    <a:pt x="504" y="351"/>
                  </a:lnTo>
                  <a:lnTo>
                    <a:pt x="482" y="382"/>
                  </a:lnTo>
                  <a:lnTo>
                    <a:pt x="455" y="411"/>
                  </a:lnTo>
                  <a:lnTo>
                    <a:pt x="424" y="434"/>
                  </a:lnTo>
                  <a:lnTo>
                    <a:pt x="389" y="454"/>
                  </a:lnTo>
                  <a:lnTo>
                    <a:pt x="351" y="468"/>
                  </a:lnTo>
                  <a:lnTo>
                    <a:pt x="310" y="477"/>
                  </a:lnTo>
                  <a:lnTo>
                    <a:pt x="266" y="480"/>
                  </a:lnTo>
                  <a:lnTo>
                    <a:pt x="224" y="477"/>
                  </a:lnTo>
                  <a:lnTo>
                    <a:pt x="182" y="468"/>
                  </a:lnTo>
                  <a:lnTo>
                    <a:pt x="144" y="454"/>
                  </a:lnTo>
                  <a:lnTo>
                    <a:pt x="109" y="434"/>
                  </a:lnTo>
                  <a:lnTo>
                    <a:pt x="78" y="411"/>
                  </a:lnTo>
                  <a:lnTo>
                    <a:pt x="51" y="382"/>
                  </a:lnTo>
                  <a:lnTo>
                    <a:pt x="30" y="351"/>
                  </a:lnTo>
                  <a:lnTo>
                    <a:pt x="13" y="316"/>
                  </a:lnTo>
                  <a:lnTo>
                    <a:pt x="3" y="280"/>
                  </a:lnTo>
                  <a:lnTo>
                    <a:pt x="0" y="241"/>
                  </a:lnTo>
                  <a:lnTo>
                    <a:pt x="3" y="201"/>
                  </a:lnTo>
                  <a:lnTo>
                    <a:pt x="13" y="165"/>
                  </a:lnTo>
                  <a:lnTo>
                    <a:pt x="30" y="130"/>
                  </a:lnTo>
                  <a:lnTo>
                    <a:pt x="51" y="99"/>
                  </a:lnTo>
                  <a:lnTo>
                    <a:pt x="78" y="71"/>
                  </a:lnTo>
                  <a:lnTo>
                    <a:pt x="109" y="47"/>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115">
              <a:extLst>
                <a:ext uri="{FF2B5EF4-FFF2-40B4-BE49-F238E27FC236}">
                  <a16:creationId xmlns:a16="http://schemas.microsoft.com/office/drawing/2014/main" id="{0B1AFDAE-146C-9CF3-EAD8-451010957E93}"/>
                </a:ext>
              </a:extLst>
            </p:cNvPr>
            <p:cNvSpPr>
              <a:spLocks/>
            </p:cNvSpPr>
            <p:nvPr/>
          </p:nvSpPr>
          <p:spPr bwMode="auto">
            <a:xfrm>
              <a:off x="-1162050" y="2909888"/>
              <a:ext cx="106362" cy="109538"/>
            </a:xfrm>
            <a:custGeom>
              <a:avLst/>
              <a:gdLst>
                <a:gd name="T0" fmla="*/ 268 w 535"/>
                <a:gd name="T1" fmla="*/ 0 h 480"/>
                <a:gd name="T2" fmla="*/ 311 w 535"/>
                <a:gd name="T3" fmla="*/ 4 h 480"/>
                <a:gd name="T4" fmla="*/ 352 w 535"/>
                <a:gd name="T5" fmla="*/ 13 h 480"/>
                <a:gd name="T6" fmla="*/ 390 w 535"/>
                <a:gd name="T7" fmla="*/ 28 h 480"/>
                <a:gd name="T8" fmla="*/ 426 w 535"/>
                <a:gd name="T9" fmla="*/ 47 h 480"/>
                <a:gd name="T10" fmla="*/ 457 w 535"/>
                <a:gd name="T11" fmla="*/ 71 h 480"/>
                <a:gd name="T12" fmla="*/ 483 w 535"/>
                <a:gd name="T13" fmla="*/ 99 h 480"/>
                <a:gd name="T14" fmla="*/ 505 w 535"/>
                <a:gd name="T15" fmla="*/ 130 h 480"/>
                <a:gd name="T16" fmla="*/ 521 w 535"/>
                <a:gd name="T17" fmla="*/ 165 h 480"/>
                <a:gd name="T18" fmla="*/ 531 w 535"/>
                <a:gd name="T19" fmla="*/ 201 h 480"/>
                <a:gd name="T20" fmla="*/ 535 w 535"/>
                <a:gd name="T21" fmla="*/ 241 h 480"/>
                <a:gd name="T22" fmla="*/ 531 w 535"/>
                <a:gd name="T23" fmla="*/ 280 h 480"/>
                <a:gd name="T24" fmla="*/ 521 w 535"/>
                <a:gd name="T25" fmla="*/ 316 h 480"/>
                <a:gd name="T26" fmla="*/ 505 w 535"/>
                <a:gd name="T27" fmla="*/ 351 h 480"/>
                <a:gd name="T28" fmla="*/ 483 w 535"/>
                <a:gd name="T29" fmla="*/ 382 h 480"/>
                <a:gd name="T30" fmla="*/ 457 w 535"/>
                <a:gd name="T31" fmla="*/ 411 h 480"/>
                <a:gd name="T32" fmla="*/ 426 w 535"/>
                <a:gd name="T33" fmla="*/ 434 h 480"/>
                <a:gd name="T34" fmla="*/ 390 w 535"/>
                <a:gd name="T35" fmla="*/ 454 h 480"/>
                <a:gd name="T36" fmla="*/ 352 w 535"/>
                <a:gd name="T37" fmla="*/ 468 h 480"/>
                <a:gd name="T38" fmla="*/ 311 w 535"/>
                <a:gd name="T39" fmla="*/ 477 h 480"/>
                <a:gd name="T40" fmla="*/ 268 w 535"/>
                <a:gd name="T41" fmla="*/ 480 h 480"/>
                <a:gd name="T42" fmla="*/ 224 w 535"/>
                <a:gd name="T43" fmla="*/ 477 h 480"/>
                <a:gd name="T44" fmla="*/ 184 w 535"/>
                <a:gd name="T45" fmla="*/ 468 h 480"/>
                <a:gd name="T46" fmla="*/ 144 w 535"/>
                <a:gd name="T47" fmla="*/ 454 h 480"/>
                <a:gd name="T48" fmla="*/ 110 w 535"/>
                <a:gd name="T49" fmla="*/ 434 h 480"/>
                <a:gd name="T50" fmla="*/ 78 w 535"/>
                <a:gd name="T51" fmla="*/ 411 h 480"/>
                <a:gd name="T52" fmla="*/ 53 w 535"/>
                <a:gd name="T53" fmla="*/ 382 h 480"/>
                <a:gd name="T54" fmla="*/ 30 w 535"/>
                <a:gd name="T55" fmla="*/ 351 h 480"/>
                <a:gd name="T56" fmla="*/ 14 w 535"/>
                <a:gd name="T57" fmla="*/ 316 h 480"/>
                <a:gd name="T58" fmla="*/ 4 w 535"/>
                <a:gd name="T59" fmla="*/ 280 h 480"/>
                <a:gd name="T60" fmla="*/ 0 w 535"/>
                <a:gd name="T61" fmla="*/ 241 h 480"/>
                <a:gd name="T62" fmla="*/ 4 w 535"/>
                <a:gd name="T63" fmla="*/ 201 h 480"/>
                <a:gd name="T64" fmla="*/ 14 w 535"/>
                <a:gd name="T65" fmla="*/ 165 h 480"/>
                <a:gd name="T66" fmla="*/ 30 w 535"/>
                <a:gd name="T67" fmla="*/ 130 h 480"/>
                <a:gd name="T68" fmla="*/ 53 w 535"/>
                <a:gd name="T69" fmla="*/ 99 h 480"/>
                <a:gd name="T70" fmla="*/ 78 w 535"/>
                <a:gd name="T71" fmla="*/ 71 h 480"/>
                <a:gd name="T72" fmla="*/ 110 w 535"/>
                <a:gd name="T73" fmla="*/ 47 h 480"/>
                <a:gd name="T74" fmla="*/ 144 w 535"/>
                <a:gd name="T75" fmla="*/ 28 h 480"/>
                <a:gd name="T76" fmla="*/ 184 w 535"/>
                <a:gd name="T77" fmla="*/ 13 h 480"/>
                <a:gd name="T78" fmla="*/ 224 w 535"/>
                <a:gd name="T79" fmla="*/ 4 h 480"/>
                <a:gd name="T80" fmla="*/ 268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8" y="0"/>
                  </a:moveTo>
                  <a:lnTo>
                    <a:pt x="311" y="4"/>
                  </a:lnTo>
                  <a:lnTo>
                    <a:pt x="352" y="13"/>
                  </a:lnTo>
                  <a:lnTo>
                    <a:pt x="390" y="28"/>
                  </a:lnTo>
                  <a:lnTo>
                    <a:pt x="426" y="47"/>
                  </a:lnTo>
                  <a:lnTo>
                    <a:pt x="457" y="71"/>
                  </a:lnTo>
                  <a:lnTo>
                    <a:pt x="483" y="99"/>
                  </a:lnTo>
                  <a:lnTo>
                    <a:pt x="505" y="130"/>
                  </a:lnTo>
                  <a:lnTo>
                    <a:pt x="521" y="165"/>
                  </a:lnTo>
                  <a:lnTo>
                    <a:pt x="531" y="201"/>
                  </a:lnTo>
                  <a:lnTo>
                    <a:pt x="535" y="241"/>
                  </a:lnTo>
                  <a:lnTo>
                    <a:pt x="531" y="280"/>
                  </a:lnTo>
                  <a:lnTo>
                    <a:pt x="521" y="316"/>
                  </a:lnTo>
                  <a:lnTo>
                    <a:pt x="505" y="351"/>
                  </a:lnTo>
                  <a:lnTo>
                    <a:pt x="483" y="382"/>
                  </a:lnTo>
                  <a:lnTo>
                    <a:pt x="457" y="411"/>
                  </a:lnTo>
                  <a:lnTo>
                    <a:pt x="426" y="434"/>
                  </a:lnTo>
                  <a:lnTo>
                    <a:pt x="390" y="454"/>
                  </a:lnTo>
                  <a:lnTo>
                    <a:pt x="352" y="468"/>
                  </a:lnTo>
                  <a:lnTo>
                    <a:pt x="311" y="477"/>
                  </a:lnTo>
                  <a:lnTo>
                    <a:pt x="268" y="480"/>
                  </a:lnTo>
                  <a:lnTo>
                    <a:pt x="224" y="477"/>
                  </a:lnTo>
                  <a:lnTo>
                    <a:pt x="184" y="468"/>
                  </a:lnTo>
                  <a:lnTo>
                    <a:pt x="144" y="454"/>
                  </a:lnTo>
                  <a:lnTo>
                    <a:pt x="110" y="434"/>
                  </a:lnTo>
                  <a:lnTo>
                    <a:pt x="78" y="411"/>
                  </a:lnTo>
                  <a:lnTo>
                    <a:pt x="53" y="382"/>
                  </a:lnTo>
                  <a:lnTo>
                    <a:pt x="30" y="351"/>
                  </a:lnTo>
                  <a:lnTo>
                    <a:pt x="14" y="316"/>
                  </a:lnTo>
                  <a:lnTo>
                    <a:pt x="4" y="280"/>
                  </a:lnTo>
                  <a:lnTo>
                    <a:pt x="0" y="241"/>
                  </a:lnTo>
                  <a:lnTo>
                    <a:pt x="4" y="201"/>
                  </a:lnTo>
                  <a:lnTo>
                    <a:pt x="14" y="165"/>
                  </a:lnTo>
                  <a:lnTo>
                    <a:pt x="30" y="130"/>
                  </a:lnTo>
                  <a:lnTo>
                    <a:pt x="53" y="99"/>
                  </a:lnTo>
                  <a:lnTo>
                    <a:pt x="78" y="71"/>
                  </a:lnTo>
                  <a:lnTo>
                    <a:pt x="110" y="47"/>
                  </a:lnTo>
                  <a:lnTo>
                    <a:pt x="144" y="28"/>
                  </a:lnTo>
                  <a:lnTo>
                    <a:pt x="184" y="13"/>
                  </a:lnTo>
                  <a:lnTo>
                    <a:pt x="224" y="4"/>
                  </a:lnTo>
                  <a:lnTo>
                    <a:pt x="2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116">
              <a:extLst>
                <a:ext uri="{FF2B5EF4-FFF2-40B4-BE49-F238E27FC236}">
                  <a16:creationId xmlns:a16="http://schemas.microsoft.com/office/drawing/2014/main" id="{FF18B60D-676D-9D33-82B9-6C051609902E}"/>
                </a:ext>
              </a:extLst>
            </p:cNvPr>
            <p:cNvSpPr>
              <a:spLocks/>
            </p:cNvSpPr>
            <p:nvPr/>
          </p:nvSpPr>
          <p:spPr bwMode="auto">
            <a:xfrm>
              <a:off x="-1041400" y="2738438"/>
              <a:ext cx="441325" cy="452438"/>
            </a:xfrm>
            <a:custGeom>
              <a:avLst/>
              <a:gdLst>
                <a:gd name="T0" fmla="*/ 1222 w 2224"/>
                <a:gd name="T1" fmla="*/ 181 h 1997"/>
                <a:gd name="T2" fmla="*/ 1148 w 2224"/>
                <a:gd name="T3" fmla="*/ 523 h 1997"/>
                <a:gd name="T4" fmla="*/ 1263 w 2224"/>
                <a:gd name="T5" fmla="*/ 541 h 1997"/>
                <a:gd name="T6" fmla="*/ 1368 w 2224"/>
                <a:gd name="T7" fmla="*/ 580 h 1997"/>
                <a:gd name="T8" fmla="*/ 1463 w 2224"/>
                <a:gd name="T9" fmla="*/ 638 h 1997"/>
                <a:gd name="T10" fmla="*/ 1678 w 2224"/>
                <a:gd name="T11" fmla="*/ 350 h 1997"/>
                <a:gd name="T12" fmla="*/ 1833 w 2224"/>
                <a:gd name="T13" fmla="*/ 491 h 1997"/>
                <a:gd name="T14" fmla="*/ 1514 w 2224"/>
                <a:gd name="T15" fmla="*/ 682 h 1997"/>
                <a:gd name="T16" fmla="*/ 1581 w 2224"/>
                <a:gd name="T17" fmla="*/ 766 h 1997"/>
                <a:gd name="T18" fmla="*/ 1627 w 2224"/>
                <a:gd name="T19" fmla="*/ 862 h 1997"/>
                <a:gd name="T20" fmla="*/ 1650 w 2224"/>
                <a:gd name="T21" fmla="*/ 967 h 1997"/>
                <a:gd name="T22" fmla="*/ 2023 w 2224"/>
                <a:gd name="T23" fmla="*/ 899 h 1997"/>
                <a:gd name="T24" fmla="*/ 2023 w 2224"/>
                <a:gd name="T25" fmla="*/ 1098 h 1997"/>
                <a:gd name="T26" fmla="*/ 1651 w 2224"/>
                <a:gd name="T27" fmla="*/ 1031 h 1997"/>
                <a:gd name="T28" fmla="*/ 1636 w 2224"/>
                <a:gd name="T29" fmla="*/ 1123 h 1997"/>
                <a:gd name="T30" fmla="*/ 1603 w 2224"/>
                <a:gd name="T31" fmla="*/ 1210 h 1997"/>
                <a:gd name="T32" fmla="*/ 1553 w 2224"/>
                <a:gd name="T33" fmla="*/ 1287 h 1997"/>
                <a:gd name="T34" fmla="*/ 1781 w 2224"/>
                <a:gd name="T35" fmla="*/ 1554 h 1997"/>
                <a:gd name="T36" fmla="*/ 1897 w 2224"/>
                <a:gd name="T37" fmla="*/ 1705 h 1997"/>
                <a:gd name="T38" fmla="*/ 1730 w 2224"/>
                <a:gd name="T39" fmla="*/ 1599 h 1997"/>
                <a:gd name="T40" fmla="*/ 1433 w 2224"/>
                <a:gd name="T41" fmla="*/ 1397 h 1997"/>
                <a:gd name="T42" fmla="*/ 1347 w 2224"/>
                <a:gd name="T43" fmla="*/ 1444 h 1997"/>
                <a:gd name="T44" fmla="*/ 1251 w 2224"/>
                <a:gd name="T45" fmla="*/ 1476 h 1997"/>
                <a:gd name="T46" fmla="*/ 1148 w 2224"/>
                <a:gd name="T47" fmla="*/ 1491 h 1997"/>
                <a:gd name="T48" fmla="*/ 1222 w 2224"/>
                <a:gd name="T49" fmla="*/ 1816 h 1997"/>
                <a:gd name="T50" fmla="*/ 1001 w 2224"/>
                <a:gd name="T51" fmla="*/ 1816 h 1997"/>
                <a:gd name="T52" fmla="*/ 1076 w 2224"/>
                <a:gd name="T53" fmla="*/ 1491 h 1997"/>
                <a:gd name="T54" fmla="*/ 972 w 2224"/>
                <a:gd name="T55" fmla="*/ 1476 h 1997"/>
                <a:gd name="T56" fmla="*/ 876 w 2224"/>
                <a:gd name="T57" fmla="*/ 1444 h 1997"/>
                <a:gd name="T58" fmla="*/ 788 w 2224"/>
                <a:gd name="T59" fmla="*/ 1397 h 1997"/>
                <a:gd name="T60" fmla="*/ 492 w 2224"/>
                <a:gd name="T61" fmla="*/ 1599 h 1997"/>
                <a:gd name="T62" fmla="*/ 324 w 2224"/>
                <a:gd name="T63" fmla="*/ 1705 h 1997"/>
                <a:gd name="T64" fmla="*/ 442 w 2224"/>
                <a:gd name="T65" fmla="*/ 1554 h 1997"/>
                <a:gd name="T66" fmla="*/ 665 w 2224"/>
                <a:gd name="T67" fmla="*/ 1280 h 1997"/>
                <a:gd name="T68" fmla="*/ 609 w 2224"/>
                <a:gd name="T69" fmla="*/ 1189 h 1997"/>
                <a:gd name="T70" fmla="*/ 578 w 2224"/>
                <a:gd name="T71" fmla="*/ 1086 h 1997"/>
                <a:gd name="T72" fmla="*/ 201 w 2224"/>
                <a:gd name="T73" fmla="*/ 1031 h 1997"/>
                <a:gd name="T74" fmla="*/ 0 w 2224"/>
                <a:gd name="T75" fmla="*/ 999 h 1997"/>
                <a:gd name="T76" fmla="*/ 201 w 2224"/>
                <a:gd name="T77" fmla="*/ 967 h 1997"/>
                <a:gd name="T78" fmla="*/ 581 w 2224"/>
                <a:gd name="T79" fmla="*/ 912 h 1997"/>
                <a:gd name="T80" fmla="*/ 616 w 2224"/>
                <a:gd name="T81" fmla="*/ 812 h 1997"/>
                <a:gd name="T82" fmla="*/ 673 w 2224"/>
                <a:gd name="T83" fmla="*/ 722 h 1997"/>
                <a:gd name="T84" fmla="*/ 442 w 2224"/>
                <a:gd name="T85" fmla="*/ 443 h 1997"/>
                <a:gd name="T86" fmla="*/ 324 w 2224"/>
                <a:gd name="T87" fmla="*/ 293 h 1997"/>
                <a:gd name="T88" fmla="*/ 492 w 2224"/>
                <a:gd name="T89" fmla="*/ 397 h 1997"/>
                <a:gd name="T90" fmla="*/ 805 w 2224"/>
                <a:gd name="T91" fmla="*/ 607 h 1997"/>
                <a:gd name="T92" fmla="*/ 905 w 2224"/>
                <a:gd name="T93" fmla="*/ 558 h 1997"/>
                <a:gd name="T94" fmla="*/ 1017 w 2224"/>
                <a:gd name="T95" fmla="*/ 529 h 1997"/>
                <a:gd name="T96" fmla="*/ 1076 w 2224"/>
                <a:gd name="T97" fmla="*/ 181 h 1997"/>
                <a:gd name="T98" fmla="*/ 1111 w 2224"/>
                <a:gd name="T99" fmla="*/ 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24" h="1997">
                  <a:moveTo>
                    <a:pt x="1111" y="0"/>
                  </a:moveTo>
                  <a:lnTo>
                    <a:pt x="1222" y="181"/>
                  </a:lnTo>
                  <a:lnTo>
                    <a:pt x="1148" y="181"/>
                  </a:lnTo>
                  <a:lnTo>
                    <a:pt x="1148" y="523"/>
                  </a:lnTo>
                  <a:lnTo>
                    <a:pt x="1206" y="529"/>
                  </a:lnTo>
                  <a:lnTo>
                    <a:pt x="1263" y="541"/>
                  </a:lnTo>
                  <a:lnTo>
                    <a:pt x="1317" y="558"/>
                  </a:lnTo>
                  <a:lnTo>
                    <a:pt x="1368" y="580"/>
                  </a:lnTo>
                  <a:lnTo>
                    <a:pt x="1418" y="607"/>
                  </a:lnTo>
                  <a:lnTo>
                    <a:pt x="1463" y="638"/>
                  </a:lnTo>
                  <a:lnTo>
                    <a:pt x="1730" y="397"/>
                  </a:lnTo>
                  <a:lnTo>
                    <a:pt x="1678" y="350"/>
                  </a:lnTo>
                  <a:lnTo>
                    <a:pt x="1897" y="293"/>
                  </a:lnTo>
                  <a:lnTo>
                    <a:pt x="1833" y="491"/>
                  </a:lnTo>
                  <a:lnTo>
                    <a:pt x="1781" y="443"/>
                  </a:lnTo>
                  <a:lnTo>
                    <a:pt x="1514" y="682"/>
                  </a:lnTo>
                  <a:lnTo>
                    <a:pt x="1550" y="722"/>
                  </a:lnTo>
                  <a:lnTo>
                    <a:pt x="1581" y="766"/>
                  </a:lnTo>
                  <a:lnTo>
                    <a:pt x="1607" y="813"/>
                  </a:lnTo>
                  <a:lnTo>
                    <a:pt x="1627" y="862"/>
                  </a:lnTo>
                  <a:lnTo>
                    <a:pt x="1642" y="913"/>
                  </a:lnTo>
                  <a:lnTo>
                    <a:pt x="1650" y="967"/>
                  </a:lnTo>
                  <a:lnTo>
                    <a:pt x="2023" y="967"/>
                  </a:lnTo>
                  <a:lnTo>
                    <a:pt x="2023" y="899"/>
                  </a:lnTo>
                  <a:lnTo>
                    <a:pt x="2224" y="999"/>
                  </a:lnTo>
                  <a:lnTo>
                    <a:pt x="2023" y="1098"/>
                  </a:lnTo>
                  <a:lnTo>
                    <a:pt x="2023" y="1031"/>
                  </a:lnTo>
                  <a:lnTo>
                    <a:pt x="1651" y="1031"/>
                  </a:lnTo>
                  <a:lnTo>
                    <a:pt x="1646" y="1078"/>
                  </a:lnTo>
                  <a:lnTo>
                    <a:pt x="1636" y="1123"/>
                  </a:lnTo>
                  <a:lnTo>
                    <a:pt x="1622" y="1168"/>
                  </a:lnTo>
                  <a:lnTo>
                    <a:pt x="1603" y="1210"/>
                  </a:lnTo>
                  <a:lnTo>
                    <a:pt x="1580" y="1249"/>
                  </a:lnTo>
                  <a:lnTo>
                    <a:pt x="1553" y="1287"/>
                  </a:lnTo>
                  <a:lnTo>
                    <a:pt x="1522" y="1322"/>
                  </a:lnTo>
                  <a:lnTo>
                    <a:pt x="1781" y="1554"/>
                  </a:lnTo>
                  <a:lnTo>
                    <a:pt x="1833" y="1506"/>
                  </a:lnTo>
                  <a:lnTo>
                    <a:pt x="1897" y="1705"/>
                  </a:lnTo>
                  <a:lnTo>
                    <a:pt x="1678" y="1646"/>
                  </a:lnTo>
                  <a:lnTo>
                    <a:pt x="1730" y="1599"/>
                  </a:lnTo>
                  <a:lnTo>
                    <a:pt x="1473" y="1369"/>
                  </a:lnTo>
                  <a:lnTo>
                    <a:pt x="1433" y="1397"/>
                  </a:lnTo>
                  <a:lnTo>
                    <a:pt x="1391" y="1422"/>
                  </a:lnTo>
                  <a:lnTo>
                    <a:pt x="1347" y="1444"/>
                  </a:lnTo>
                  <a:lnTo>
                    <a:pt x="1300" y="1462"/>
                  </a:lnTo>
                  <a:lnTo>
                    <a:pt x="1251" y="1476"/>
                  </a:lnTo>
                  <a:lnTo>
                    <a:pt x="1200" y="1485"/>
                  </a:lnTo>
                  <a:lnTo>
                    <a:pt x="1148" y="1491"/>
                  </a:lnTo>
                  <a:lnTo>
                    <a:pt x="1148" y="1816"/>
                  </a:lnTo>
                  <a:lnTo>
                    <a:pt x="1222" y="1816"/>
                  </a:lnTo>
                  <a:lnTo>
                    <a:pt x="1111" y="1997"/>
                  </a:lnTo>
                  <a:lnTo>
                    <a:pt x="1001" y="1816"/>
                  </a:lnTo>
                  <a:lnTo>
                    <a:pt x="1076" y="1816"/>
                  </a:lnTo>
                  <a:lnTo>
                    <a:pt x="1076" y="1491"/>
                  </a:lnTo>
                  <a:lnTo>
                    <a:pt x="1022" y="1485"/>
                  </a:lnTo>
                  <a:lnTo>
                    <a:pt x="972" y="1476"/>
                  </a:lnTo>
                  <a:lnTo>
                    <a:pt x="923" y="1462"/>
                  </a:lnTo>
                  <a:lnTo>
                    <a:pt x="876" y="1444"/>
                  </a:lnTo>
                  <a:lnTo>
                    <a:pt x="831" y="1422"/>
                  </a:lnTo>
                  <a:lnTo>
                    <a:pt x="788" y="1397"/>
                  </a:lnTo>
                  <a:lnTo>
                    <a:pt x="749" y="1369"/>
                  </a:lnTo>
                  <a:lnTo>
                    <a:pt x="492" y="1599"/>
                  </a:lnTo>
                  <a:lnTo>
                    <a:pt x="546" y="1647"/>
                  </a:lnTo>
                  <a:lnTo>
                    <a:pt x="324" y="1705"/>
                  </a:lnTo>
                  <a:lnTo>
                    <a:pt x="389" y="1506"/>
                  </a:lnTo>
                  <a:lnTo>
                    <a:pt x="442" y="1554"/>
                  </a:lnTo>
                  <a:lnTo>
                    <a:pt x="700" y="1321"/>
                  </a:lnTo>
                  <a:lnTo>
                    <a:pt x="665" y="1280"/>
                  </a:lnTo>
                  <a:lnTo>
                    <a:pt x="635" y="1236"/>
                  </a:lnTo>
                  <a:lnTo>
                    <a:pt x="609" y="1189"/>
                  </a:lnTo>
                  <a:lnTo>
                    <a:pt x="590" y="1138"/>
                  </a:lnTo>
                  <a:lnTo>
                    <a:pt x="578" y="1086"/>
                  </a:lnTo>
                  <a:lnTo>
                    <a:pt x="571" y="1031"/>
                  </a:lnTo>
                  <a:lnTo>
                    <a:pt x="201" y="1031"/>
                  </a:lnTo>
                  <a:lnTo>
                    <a:pt x="201" y="1098"/>
                  </a:lnTo>
                  <a:lnTo>
                    <a:pt x="0" y="999"/>
                  </a:lnTo>
                  <a:lnTo>
                    <a:pt x="201" y="899"/>
                  </a:lnTo>
                  <a:lnTo>
                    <a:pt x="201" y="967"/>
                  </a:lnTo>
                  <a:lnTo>
                    <a:pt x="572" y="967"/>
                  </a:lnTo>
                  <a:lnTo>
                    <a:pt x="581" y="912"/>
                  </a:lnTo>
                  <a:lnTo>
                    <a:pt x="596" y="861"/>
                  </a:lnTo>
                  <a:lnTo>
                    <a:pt x="616" y="812"/>
                  </a:lnTo>
                  <a:lnTo>
                    <a:pt x="641" y="765"/>
                  </a:lnTo>
                  <a:lnTo>
                    <a:pt x="673" y="722"/>
                  </a:lnTo>
                  <a:lnTo>
                    <a:pt x="709" y="682"/>
                  </a:lnTo>
                  <a:lnTo>
                    <a:pt x="442" y="443"/>
                  </a:lnTo>
                  <a:lnTo>
                    <a:pt x="389" y="491"/>
                  </a:lnTo>
                  <a:lnTo>
                    <a:pt x="324" y="293"/>
                  </a:lnTo>
                  <a:lnTo>
                    <a:pt x="546" y="350"/>
                  </a:lnTo>
                  <a:lnTo>
                    <a:pt x="492" y="397"/>
                  </a:lnTo>
                  <a:lnTo>
                    <a:pt x="760" y="638"/>
                  </a:lnTo>
                  <a:lnTo>
                    <a:pt x="805" y="607"/>
                  </a:lnTo>
                  <a:lnTo>
                    <a:pt x="853" y="580"/>
                  </a:lnTo>
                  <a:lnTo>
                    <a:pt x="905" y="558"/>
                  </a:lnTo>
                  <a:lnTo>
                    <a:pt x="960" y="541"/>
                  </a:lnTo>
                  <a:lnTo>
                    <a:pt x="1017" y="529"/>
                  </a:lnTo>
                  <a:lnTo>
                    <a:pt x="1076" y="523"/>
                  </a:lnTo>
                  <a:lnTo>
                    <a:pt x="1076" y="181"/>
                  </a:lnTo>
                  <a:lnTo>
                    <a:pt x="1001" y="181"/>
                  </a:lnTo>
                  <a:lnTo>
                    <a:pt x="11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117">
              <a:extLst>
                <a:ext uri="{FF2B5EF4-FFF2-40B4-BE49-F238E27FC236}">
                  <a16:creationId xmlns:a16="http://schemas.microsoft.com/office/drawing/2014/main" id="{E8A4095F-0F75-D3A8-0620-27753BF9D7CD}"/>
                </a:ext>
              </a:extLst>
            </p:cNvPr>
            <p:cNvSpPr>
              <a:spLocks/>
            </p:cNvSpPr>
            <p:nvPr/>
          </p:nvSpPr>
          <p:spPr bwMode="auto">
            <a:xfrm>
              <a:off x="-668338" y="2700338"/>
              <a:ext cx="104775" cy="109538"/>
            </a:xfrm>
            <a:custGeom>
              <a:avLst/>
              <a:gdLst>
                <a:gd name="T0" fmla="*/ 267 w 534"/>
                <a:gd name="T1" fmla="*/ 0 h 479"/>
                <a:gd name="T2" fmla="*/ 310 w 534"/>
                <a:gd name="T3" fmla="*/ 3 h 479"/>
                <a:gd name="T4" fmla="*/ 351 w 534"/>
                <a:gd name="T5" fmla="*/ 12 h 479"/>
                <a:gd name="T6" fmla="*/ 390 w 534"/>
                <a:gd name="T7" fmla="*/ 27 h 479"/>
                <a:gd name="T8" fmla="*/ 424 w 534"/>
                <a:gd name="T9" fmla="*/ 47 h 479"/>
                <a:gd name="T10" fmla="*/ 456 w 534"/>
                <a:gd name="T11" fmla="*/ 71 h 479"/>
                <a:gd name="T12" fmla="*/ 483 w 534"/>
                <a:gd name="T13" fmla="*/ 98 h 479"/>
                <a:gd name="T14" fmla="*/ 504 w 534"/>
                <a:gd name="T15" fmla="*/ 129 h 479"/>
                <a:gd name="T16" fmla="*/ 521 w 534"/>
                <a:gd name="T17" fmla="*/ 164 h 479"/>
                <a:gd name="T18" fmla="*/ 531 w 534"/>
                <a:gd name="T19" fmla="*/ 200 h 479"/>
                <a:gd name="T20" fmla="*/ 534 w 534"/>
                <a:gd name="T21" fmla="*/ 240 h 479"/>
                <a:gd name="T22" fmla="*/ 531 w 534"/>
                <a:gd name="T23" fmla="*/ 278 h 479"/>
                <a:gd name="T24" fmla="*/ 521 w 534"/>
                <a:gd name="T25" fmla="*/ 315 h 479"/>
                <a:gd name="T26" fmla="*/ 504 w 534"/>
                <a:gd name="T27" fmla="*/ 349 h 479"/>
                <a:gd name="T28" fmla="*/ 483 w 534"/>
                <a:gd name="T29" fmla="*/ 380 h 479"/>
                <a:gd name="T30" fmla="*/ 456 w 534"/>
                <a:gd name="T31" fmla="*/ 409 h 479"/>
                <a:gd name="T32" fmla="*/ 424 w 534"/>
                <a:gd name="T33" fmla="*/ 433 h 479"/>
                <a:gd name="T34" fmla="*/ 390 w 534"/>
                <a:gd name="T35" fmla="*/ 453 h 479"/>
                <a:gd name="T36" fmla="*/ 351 w 534"/>
                <a:gd name="T37" fmla="*/ 467 h 479"/>
                <a:gd name="T38" fmla="*/ 310 w 534"/>
                <a:gd name="T39" fmla="*/ 476 h 479"/>
                <a:gd name="T40" fmla="*/ 267 w 534"/>
                <a:gd name="T41" fmla="*/ 479 h 479"/>
                <a:gd name="T42" fmla="*/ 224 w 534"/>
                <a:gd name="T43" fmla="*/ 476 h 479"/>
                <a:gd name="T44" fmla="*/ 182 w 534"/>
                <a:gd name="T45" fmla="*/ 467 h 479"/>
                <a:gd name="T46" fmla="*/ 144 w 534"/>
                <a:gd name="T47" fmla="*/ 453 h 479"/>
                <a:gd name="T48" fmla="*/ 110 w 534"/>
                <a:gd name="T49" fmla="*/ 433 h 479"/>
                <a:gd name="T50" fmla="*/ 78 w 534"/>
                <a:gd name="T51" fmla="*/ 409 h 479"/>
                <a:gd name="T52" fmla="*/ 51 w 534"/>
                <a:gd name="T53" fmla="*/ 380 h 479"/>
                <a:gd name="T54" fmla="*/ 30 w 534"/>
                <a:gd name="T55" fmla="*/ 349 h 479"/>
                <a:gd name="T56" fmla="*/ 13 w 534"/>
                <a:gd name="T57" fmla="*/ 315 h 479"/>
                <a:gd name="T58" fmla="*/ 3 w 534"/>
                <a:gd name="T59" fmla="*/ 278 h 479"/>
                <a:gd name="T60" fmla="*/ 0 w 534"/>
                <a:gd name="T61" fmla="*/ 240 h 479"/>
                <a:gd name="T62" fmla="*/ 3 w 534"/>
                <a:gd name="T63" fmla="*/ 200 h 479"/>
                <a:gd name="T64" fmla="*/ 13 w 534"/>
                <a:gd name="T65" fmla="*/ 164 h 479"/>
                <a:gd name="T66" fmla="*/ 30 w 534"/>
                <a:gd name="T67" fmla="*/ 129 h 479"/>
                <a:gd name="T68" fmla="*/ 51 w 534"/>
                <a:gd name="T69" fmla="*/ 98 h 479"/>
                <a:gd name="T70" fmla="*/ 78 w 534"/>
                <a:gd name="T71" fmla="*/ 71 h 479"/>
                <a:gd name="T72" fmla="*/ 110 w 534"/>
                <a:gd name="T73" fmla="*/ 47 h 479"/>
                <a:gd name="T74" fmla="*/ 144 w 534"/>
                <a:gd name="T75" fmla="*/ 27 h 479"/>
                <a:gd name="T76" fmla="*/ 182 w 534"/>
                <a:gd name="T77" fmla="*/ 12 h 479"/>
                <a:gd name="T78" fmla="*/ 224 w 534"/>
                <a:gd name="T79" fmla="*/ 3 h 479"/>
                <a:gd name="T80" fmla="*/ 267 w 534"/>
                <a:gd name="T81"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79">
                  <a:moveTo>
                    <a:pt x="267" y="0"/>
                  </a:moveTo>
                  <a:lnTo>
                    <a:pt x="310" y="3"/>
                  </a:lnTo>
                  <a:lnTo>
                    <a:pt x="351" y="12"/>
                  </a:lnTo>
                  <a:lnTo>
                    <a:pt x="390" y="27"/>
                  </a:lnTo>
                  <a:lnTo>
                    <a:pt x="424" y="47"/>
                  </a:lnTo>
                  <a:lnTo>
                    <a:pt x="456" y="71"/>
                  </a:lnTo>
                  <a:lnTo>
                    <a:pt x="483" y="98"/>
                  </a:lnTo>
                  <a:lnTo>
                    <a:pt x="504" y="129"/>
                  </a:lnTo>
                  <a:lnTo>
                    <a:pt x="521" y="164"/>
                  </a:lnTo>
                  <a:lnTo>
                    <a:pt x="531" y="200"/>
                  </a:lnTo>
                  <a:lnTo>
                    <a:pt x="534" y="240"/>
                  </a:lnTo>
                  <a:lnTo>
                    <a:pt x="531" y="278"/>
                  </a:lnTo>
                  <a:lnTo>
                    <a:pt x="521" y="315"/>
                  </a:lnTo>
                  <a:lnTo>
                    <a:pt x="504" y="349"/>
                  </a:lnTo>
                  <a:lnTo>
                    <a:pt x="483" y="380"/>
                  </a:lnTo>
                  <a:lnTo>
                    <a:pt x="456" y="409"/>
                  </a:lnTo>
                  <a:lnTo>
                    <a:pt x="424" y="433"/>
                  </a:lnTo>
                  <a:lnTo>
                    <a:pt x="390" y="453"/>
                  </a:lnTo>
                  <a:lnTo>
                    <a:pt x="351" y="467"/>
                  </a:lnTo>
                  <a:lnTo>
                    <a:pt x="310" y="476"/>
                  </a:lnTo>
                  <a:lnTo>
                    <a:pt x="267" y="479"/>
                  </a:lnTo>
                  <a:lnTo>
                    <a:pt x="224" y="476"/>
                  </a:lnTo>
                  <a:lnTo>
                    <a:pt x="182" y="467"/>
                  </a:lnTo>
                  <a:lnTo>
                    <a:pt x="144" y="453"/>
                  </a:lnTo>
                  <a:lnTo>
                    <a:pt x="110" y="433"/>
                  </a:lnTo>
                  <a:lnTo>
                    <a:pt x="78" y="409"/>
                  </a:lnTo>
                  <a:lnTo>
                    <a:pt x="51" y="380"/>
                  </a:lnTo>
                  <a:lnTo>
                    <a:pt x="30" y="349"/>
                  </a:lnTo>
                  <a:lnTo>
                    <a:pt x="13" y="315"/>
                  </a:lnTo>
                  <a:lnTo>
                    <a:pt x="3" y="278"/>
                  </a:lnTo>
                  <a:lnTo>
                    <a:pt x="0" y="240"/>
                  </a:lnTo>
                  <a:lnTo>
                    <a:pt x="3" y="200"/>
                  </a:lnTo>
                  <a:lnTo>
                    <a:pt x="13" y="164"/>
                  </a:lnTo>
                  <a:lnTo>
                    <a:pt x="30" y="129"/>
                  </a:lnTo>
                  <a:lnTo>
                    <a:pt x="51" y="98"/>
                  </a:lnTo>
                  <a:lnTo>
                    <a:pt x="78" y="71"/>
                  </a:lnTo>
                  <a:lnTo>
                    <a:pt x="110" y="47"/>
                  </a:lnTo>
                  <a:lnTo>
                    <a:pt x="144" y="27"/>
                  </a:lnTo>
                  <a:lnTo>
                    <a:pt x="182"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118">
              <a:extLst>
                <a:ext uri="{FF2B5EF4-FFF2-40B4-BE49-F238E27FC236}">
                  <a16:creationId xmlns:a16="http://schemas.microsoft.com/office/drawing/2014/main" id="{B6BF7233-6D79-A2E3-0AB1-8DC09590C622}"/>
                </a:ext>
              </a:extLst>
            </p:cNvPr>
            <p:cNvSpPr>
              <a:spLocks/>
            </p:cNvSpPr>
            <p:nvPr/>
          </p:nvSpPr>
          <p:spPr bwMode="auto">
            <a:xfrm>
              <a:off x="-1077913" y="3119438"/>
              <a:ext cx="106362" cy="109538"/>
            </a:xfrm>
            <a:custGeom>
              <a:avLst/>
              <a:gdLst>
                <a:gd name="T0" fmla="*/ 266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6 w 534"/>
                <a:gd name="T41" fmla="*/ 481 h 481"/>
                <a:gd name="T42" fmla="*/ 224 w 534"/>
                <a:gd name="T43" fmla="*/ 477 h 481"/>
                <a:gd name="T44" fmla="*/ 182 w 534"/>
                <a:gd name="T45" fmla="*/ 468 h 481"/>
                <a:gd name="T46" fmla="*/ 144 w 534"/>
                <a:gd name="T47" fmla="*/ 454 h 481"/>
                <a:gd name="T48" fmla="*/ 109 w 534"/>
                <a:gd name="T49" fmla="*/ 434 h 481"/>
                <a:gd name="T50" fmla="*/ 78 w 534"/>
                <a:gd name="T51" fmla="*/ 411 h 481"/>
                <a:gd name="T52" fmla="*/ 51 w 534"/>
                <a:gd name="T53" fmla="*/ 382 h 481"/>
                <a:gd name="T54" fmla="*/ 30 w 534"/>
                <a:gd name="T55" fmla="*/ 350 h 481"/>
                <a:gd name="T56" fmla="*/ 14 w 534"/>
                <a:gd name="T57" fmla="*/ 316 h 481"/>
                <a:gd name="T58" fmla="*/ 4 w 534"/>
                <a:gd name="T59" fmla="*/ 280 h 481"/>
                <a:gd name="T60" fmla="*/ 0 w 534"/>
                <a:gd name="T61" fmla="*/ 241 h 481"/>
                <a:gd name="T62" fmla="*/ 4 w 534"/>
                <a:gd name="T63" fmla="*/ 202 h 481"/>
                <a:gd name="T64" fmla="*/ 14 w 534"/>
                <a:gd name="T65" fmla="*/ 165 h 481"/>
                <a:gd name="T66" fmla="*/ 30 w 534"/>
                <a:gd name="T67" fmla="*/ 130 h 481"/>
                <a:gd name="T68" fmla="*/ 51 w 534"/>
                <a:gd name="T69" fmla="*/ 99 h 481"/>
                <a:gd name="T70" fmla="*/ 78 w 534"/>
                <a:gd name="T71" fmla="*/ 71 h 481"/>
                <a:gd name="T72" fmla="*/ 109 w 534"/>
                <a:gd name="T73" fmla="*/ 48 h 481"/>
                <a:gd name="T74" fmla="*/ 144 w 534"/>
                <a:gd name="T75" fmla="*/ 28 h 481"/>
                <a:gd name="T76" fmla="*/ 182 w 534"/>
                <a:gd name="T77" fmla="*/ 13 h 481"/>
                <a:gd name="T78" fmla="*/ 224 w 534"/>
                <a:gd name="T79" fmla="*/ 4 h 481"/>
                <a:gd name="T80" fmla="*/ 266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6"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6" y="481"/>
                  </a:lnTo>
                  <a:lnTo>
                    <a:pt x="224" y="477"/>
                  </a:lnTo>
                  <a:lnTo>
                    <a:pt x="182" y="468"/>
                  </a:lnTo>
                  <a:lnTo>
                    <a:pt x="144" y="454"/>
                  </a:lnTo>
                  <a:lnTo>
                    <a:pt x="109" y="434"/>
                  </a:lnTo>
                  <a:lnTo>
                    <a:pt x="78" y="411"/>
                  </a:lnTo>
                  <a:lnTo>
                    <a:pt x="51" y="382"/>
                  </a:lnTo>
                  <a:lnTo>
                    <a:pt x="30" y="350"/>
                  </a:lnTo>
                  <a:lnTo>
                    <a:pt x="14" y="316"/>
                  </a:lnTo>
                  <a:lnTo>
                    <a:pt x="4" y="280"/>
                  </a:lnTo>
                  <a:lnTo>
                    <a:pt x="0" y="241"/>
                  </a:lnTo>
                  <a:lnTo>
                    <a:pt x="4" y="202"/>
                  </a:lnTo>
                  <a:lnTo>
                    <a:pt x="14" y="165"/>
                  </a:lnTo>
                  <a:lnTo>
                    <a:pt x="30" y="130"/>
                  </a:lnTo>
                  <a:lnTo>
                    <a:pt x="51" y="99"/>
                  </a:lnTo>
                  <a:lnTo>
                    <a:pt x="78" y="71"/>
                  </a:lnTo>
                  <a:lnTo>
                    <a:pt x="109" y="48"/>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119">
              <a:extLst>
                <a:ext uri="{FF2B5EF4-FFF2-40B4-BE49-F238E27FC236}">
                  <a16:creationId xmlns:a16="http://schemas.microsoft.com/office/drawing/2014/main" id="{E33A8667-240C-7A00-742B-F791D0E11854}"/>
                </a:ext>
              </a:extLst>
            </p:cNvPr>
            <p:cNvSpPr>
              <a:spLocks/>
            </p:cNvSpPr>
            <p:nvPr/>
          </p:nvSpPr>
          <p:spPr bwMode="auto">
            <a:xfrm>
              <a:off x="-668338" y="3119438"/>
              <a:ext cx="104775" cy="109538"/>
            </a:xfrm>
            <a:custGeom>
              <a:avLst/>
              <a:gdLst>
                <a:gd name="T0" fmla="*/ 267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7 w 534"/>
                <a:gd name="T41" fmla="*/ 481 h 481"/>
                <a:gd name="T42" fmla="*/ 224 w 534"/>
                <a:gd name="T43" fmla="*/ 477 h 481"/>
                <a:gd name="T44" fmla="*/ 182 w 534"/>
                <a:gd name="T45" fmla="*/ 468 h 481"/>
                <a:gd name="T46" fmla="*/ 144 w 534"/>
                <a:gd name="T47" fmla="*/ 454 h 481"/>
                <a:gd name="T48" fmla="*/ 110 w 534"/>
                <a:gd name="T49" fmla="*/ 434 h 481"/>
                <a:gd name="T50" fmla="*/ 78 w 534"/>
                <a:gd name="T51" fmla="*/ 411 h 481"/>
                <a:gd name="T52" fmla="*/ 51 w 534"/>
                <a:gd name="T53" fmla="*/ 382 h 481"/>
                <a:gd name="T54" fmla="*/ 30 w 534"/>
                <a:gd name="T55" fmla="*/ 350 h 481"/>
                <a:gd name="T56" fmla="*/ 13 w 534"/>
                <a:gd name="T57" fmla="*/ 316 h 481"/>
                <a:gd name="T58" fmla="*/ 3 w 534"/>
                <a:gd name="T59" fmla="*/ 280 h 481"/>
                <a:gd name="T60" fmla="*/ 0 w 534"/>
                <a:gd name="T61" fmla="*/ 241 h 481"/>
                <a:gd name="T62" fmla="*/ 3 w 534"/>
                <a:gd name="T63" fmla="*/ 202 h 481"/>
                <a:gd name="T64" fmla="*/ 13 w 534"/>
                <a:gd name="T65" fmla="*/ 165 h 481"/>
                <a:gd name="T66" fmla="*/ 30 w 534"/>
                <a:gd name="T67" fmla="*/ 130 h 481"/>
                <a:gd name="T68" fmla="*/ 51 w 534"/>
                <a:gd name="T69" fmla="*/ 99 h 481"/>
                <a:gd name="T70" fmla="*/ 78 w 534"/>
                <a:gd name="T71" fmla="*/ 71 h 481"/>
                <a:gd name="T72" fmla="*/ 110 w 534"/>
                <a:gd name="T73" fmla="*/ 48 h 481"/>
                <a:gd name="T74" fmla="*/ 144 w 534"/>
                <a:gd name="T75" fmla="*/ 28 h 481"/>
                <a:gd name="T76" fmla="*/ 182 w 534"/>
                <a:gd name="T77" fmla="*/ 13 h 481"/>
                <a:gd name="T78" fmla="*/ 224 w 534"/>
                <a:gd name="T79" fmla="*/ 4 h 481"/>
                <a:gd name="T80" fmla="*/ 267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7"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7" y="481"/>
                  </a:lnTo>
                  <a:lnTo>
                    <a:pt x="224" y="477"/>
                  </a:lnTo>
                  <a:lnTo>
                    <a:pt x="182" y="468"/>
                  </a:lnTo>
                  <a:lnTo>
                    <a:pt x="144" y="454"/>
                  </a:lnTo>
                  <a:lnTo>
                    <a:pt x="110" y="434"/>
                  </a:lnTo>
                  <a:lnTo>
                    <a:pt x="78" y="411"/>
                  </a:lnTo>
                  <a:lnTo>
                    <a:pt x="51" y="382"/>
                  </a:lnTo>
                  <a:lnTo>
                    <a:pt x="30" y="350"/>
                  </a:lnTo>
                  <a:lnTo>
                    <a:pt x="13" y="316"/>
                  </a:lnTo>
                  <a:lnTo>
                    <a:pt x="3" y="280"/>
                  </a:lnTo>
                  <a:lnTo>
                    <a:pt x="0" y="241"/>
                  </a:lnTo>
                  <a:lnTo>
                    <a:pt x="3" y="202"/>
                  </a:lnTo>
                  <a:lnTo>
                    <a:pt x="13" y="165"/>
                  </a:lnTo>
                  <a:lnTo>
                    <a:pt x="30" y="130"/>
                  </a:lnTo>
                  <a:lnTo>
                    <a:pt x="51" y="99"/>
                  </a:lnTo>
                  <a:lnTo>
                    <a:pt x="78" y="71"/>
                  </a:lnTo>
                  <a:lnTo>
                    <a:pt x="110" y="48"/>
                  </a:lnTo>
                  <a:lnTo>
                    <a:pt x="144" y="28"/>
                  </a:lnTo>
                  <a:lnTo>
                    <a:pt x="182" y="13"/>
                  </a:lnTo>
                  <a:lnTo>
                    <a:pt x="224" y="4"/>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120">
              <a:extLst>
                <a:ext uri="{FF2B5EF4-FFF2-40B4-BE49-F238E27FC236}">
                  <a16:creationId xmlns:a16="http://schemas.microsoft.com/office/drawing/2014/main" id="{C6D75E38-150B-AC89-3FB9-E57BBEA21F56}"/>
                </a:ext>
              </a:extLst>
            </p:cNvPr>
            <p:cNvSpPr>
              <a:spLocks/>
            </p:cNvSpPr>
            <p:nvPr/>
          </p:nvSpPr>
          <p:spPr bwMode="auto">
            <a:xfrm>
              <a:off x="-1077913" y="2700338"/>
              <a:ext cx="106362" cy="109538"/>
            </a:xfrm>
            <a:custGeom>
              <a:avLst/>
              <a:gdLst>
                <a:gd name="T0" fmla="*/ 266 w 534"/>
                <a:gd name="T1" fmla="*/ 0 h 480"/>
                <a:gd name="T2" fmla="*/ 310 w 534"/>
                <a:gd name="T3" fmla="*/ 3 h 480"/>
                <a:gd name="T4" fmla="*/ 351 w 534"/>
                <a:gd name="T5" fmla="*/ 12 h 480"/>
                <a:gd name="T6" fmla="*/ 390 w 534"/>
                <a:gd name="T7" fmla="*/ 28 h 480"/>
                <a:gd name="T8" fmla="*/ 424 w 534"/>
                <a:gd name="T9" fmla="*/ 47 h 480"/>
                <a:gd name="T10" fmla="*/ 456 w 534"/>
                <a:gd name="T11" fmla="*/ 71 h 480"/>
                <a:gd name="T12" fmla="*/ 483 w 534"/>
                <a:gd name="T13" fmla="*/ 99 h 480"/>
                <a:gd name="T14" fmla="*/ 504 w 534"/>
                <a:gd name="T15" fmla="*/ 130 h 480"/>
                <a:gd name="T16" fmla="*/ 521 w 534"/>
                <a:gd name="T17" fmla="*/ 165 h 480"/>
                <a:gd name="T18" fmla="*/ 531 w 534"/>
                <a:gd name="T19" fmla="*/ 201 h 480"/>
                <a:gd name="T20" fmla="*/ 534 w 534"/>
                <a:gd name="T21" fmla="*/ 241 h 480"/>
                <a:gd name="T22" fmla="*/ 531 w 534"/>
                <a:gd name="T23" fmla="*/ 280 h 480"/>
                <a:gd name="T24" fmla="*/ 521 w 534"/>
                <a:gd name="T25" fmla="*/ 316 h 480"/>
                <a:gd name="T26" fmla="*/ 504 w 534"/>
                <a:gd name="T27" fmla="*/ 351 h 480"/>
                <a:gd name="T28" fmla="*/ 483 w 534"/>
                <a:gd name="T29" fmla="*/ 382 h 480"/>
                <a:gd name="T30" fmla="*/ 456 w 534"/>
                <a:gd name="T31" fmla="*/ 411 h 480"/>
                <a:gd name="T32" fmla="*/ 424 w 534"/>
                <a:gd name="T33" fmla="*/ 434 h 480"/>
                <a:gd name="T34" fmla="*/ 390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29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29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2 h 480"/>
                <a:gd name="T78" fmla="*/ 224 w 534"/>
                <a:gd name="T79" fmla="*/ 3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3"/>
                  </a:lnTo>
                  <a:lnTo>
                    <a:pt x="351" y="12"/>
                  </a:lnTo>
                  <a:lnTo>
                    <a:pt x="390" y="28"/>
                  </a:lnTo>
                  <a:lnTo>
                    <a:pt x="424" y="47"/>
                  </a:lnTo>
                  <a:lnTo>
                    <a:pt x="456" y="71"/>
                  </a:lnTo>
                  <a:lnTo>
                    <a:pt x="483" y="99"/>
                  </a:lnTo>
                  <a:lnTo>
                    <a:pt x="504" y="130"/>
                  </a:lnTo>
                  <a:lnTo>
                    <a:pt x="521" y="165"/>
                  </a:lnTo>
                  <a:lnTo>
                    <a:pt x="531" y="201"/>
                  </a:lnTo>
                  <a:lnTo>
                    <a:pt x="534" y="241"/>
                  </a:lnTo>
                  <a:lnTo>
                    <a:pt x="531" y="280"/>
                  </a:lnTo>
                  <a:lnTo>
                    <a:pt x="521" y="316"/>
                  </a:lnTo>
                  <a:lnTo>
                    <a:pt x="504" y="351"/>
                  </a:lnTo>
                  <a:lnTo>
                    <a:pt x="483" y="382"/>
                  </a:lnTo>
                  <a:lnTo>
                    <a:pt x="456" y="411"/>
                  </a:lnTo>
                  <a:lnTo>
                    <a:pt x="424" y="434"/>
                  </a:lnTo>
                  <a:lnTo>
                    <a:pt x="390" y="454"/>
                  </a:lnTo>
                  <a:lnTo>
                    <a:pt x="351" y="468"/>
                  </a:lnTo>
                  <a:lnTo>
                    <a:pt x="310" y="477"/>
                  </a:lnTo>
                  <a:lnTo>
                    <a:pt x="266" y="480"/>
                  </a:lnTo>
                  <a:lnTo>
                    <a:pt x="224" y="477"/>
                  </a:lnTo>
                  <a:lnTo>
                    <a:pt x="182" y="468"/>
                  </a:lnTo>
                  <a:lnTo>
                    <a:pt x="144" y="454"/>
                  </a:lnTo>
                  <a:lnTo>
                    <a:pt x="109" y="434"/>
                  </a:lnTo>
                  <a:lnTo>
                    <a:pt x="78" y="411"/>
                  </a:lnTo>
                  <a:lnTo>
                    <a:pt x="51" y="382"/>
                  </a:lnTo>
                  <a:lnTo>
                    <a:pt x="29" y="351"/>
                  </a:lnTo>
                  <a:lnTo>
                    <a:pt x="13" y="316"/>
                  </a:lnTo>
                  <a:lnTo>
                    <a:pt x="3" y="280"/>
                  </a:lnTo>
                  <a:lnTo>
                    <a:pt x="0" y="241"/>
                  </a:lnTo>
                  <a:lnTo>
                    <a:pt x="3" y="201"/>
                  </a:lnTo>
                  <a:lnTo>
                    <a:pt x="13" y="165"/>
                  </a:lnTo>
                  <a:lnTo>
                    <a:pt x="29" y="130"/>
                  </a:lnTo>
                  <a:lnTo>
                    <a:pt x="51" y="99"/>
                  </a:lnTo>
                  <a:lnTo>
                    <a:pt x="78" y="71"/>
                  </a:lnTo>
                  <a:lnTo>
                    <a:pt x="109" y="47"/>
                  </a:lnTo>
                  <a:lnTo>
                    <a:pt x="144" y="28"/>
                  </a:lnTo>
                  <a:lnTo>
                    <a:pt x="182" y="12"/>
                  </a:lnTo>
                  <a:lnTo>
                    <a:pt x="224" y="3"/>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Freeform 102">
            <a:extLst>
              <a:ext uri="{FF2B5EF4-FFF2-40B4-BE49-F238E27FC236}">
                <a16:creationId xmlns:a16="http://schemas.microsoft.com/office/drawing/2014/main" id="{48D5CF13-E924-FA10-A7C2-CC86ECBD599D}"/>
              </a:ext>
            </a:extLst>
          </p:cNvPr>
          <p:cNvSpPr>
            <a:spLocks noEditPoints="1"/>
          </p:cNvSpPr>
          <p:nvPr/>
        </p:nvSpPr>
        <p:spPr bwMode="auto">
          <a:xfrm>
            <a:off x="7067691" y="4154357"/>
            <a:ext cx="493383" cy="554960"/>
          </a:xfrm>
          <a:custGeom>
            <a:avLst/>
            <a:gdLst>
              <a:gd name="T0" fmla="*/ 2363 w 3010"/>
              <a:gd name="T1" fmla="*/ 2515 h 3384"/>
              <a:gd name="T2" fmla="*/ 2175 w 3010"/>
              <a:gd name="T3" fmla="*/ 2631 h 3384"/>
              <a:gd name="T4" fmla="*/ 2182 w 3010"/>
              <a:gd name="T5" fmla="*/ 2426 h 3384"/>
              <a:gd name="T6" fmla="*/ 234 w 3010"/>
              <a:gd name="T7" fmla="*/ 2589 h 3384"/>
              <a:gd name="T8" fmla="*/ 25 w 3010"/>
              <a:gd name="T9" fmla="*/ 2544 h 3384"/>
              <a:gd name="T10" fmla="*/ 224 w 3010"/>
              <a:gd name="T11" fmla="*/ 2426 h 3384"/>
              <a:gd name="T12" fmla="*/ 2005 w 3010"/>
              <a:gd name="T13" fmla="*/ 2408 h 3384"/>
              <a:gd name="T14" fmla="*/ 2101 w 3010"/>
              <a:gd name="T15" fmla="*/ 3201 h 3384"/>
              <a:gd name="T16" fmla="*/ 1686 w 3010"/>
              <a:gd name="T17" fmla="*/ 2329 h 3384"/>
              <a:gd name="T18" fmla="*/ 721 w 3010"/>
              <a:gd name="T19" fmla="*/ 2330 h 3384"/>
              <a:gd name="T20" fmla="*/ 306 w 3010"/>
              <a:gd name="T21" fmla="*/ 3201 h 3384"/>
              <a:gd name="T22" fmla="*/ 401 w 3010"/>
              <a:gd name="T23" fmla="*/ 2408 h 3384"/>
              <a:gd name="T24" fmla="*/ 1203 w 3010"/>
              <a:gd name="T25" fmla="*/ 2109 h 3384"/>
              <a:gd name="T26" fmla="*/ 1535 w 3010"/>
              <a:gd name="T27" fmla="*/ 2244 h 3384"/>
              <a:gd name="T28" fmla="*/ 1674 w 3010"/>
              <a:gd name="T29" fmla="*/ 2569 h 3384"/>
              <a:gd name="T30" fmla="*/ 781 w 3010"/>
              <a:gd name="T31" fmla="*/ 2367 h 3384"/>
              <a:gd name="T32" fmla="*/ 1045 w 3010"/>
              <a:gd name="T33" fmla="*/ 2136 h 3384"/>
              <a:gd name="T34" fmla="*/ 2258 w 3010"/>
              <a:gd name="T35" fmla="*/ 2107 h 3384"/>
              <a:gd name="T36" fmla="*/ 2307 w 3010"/>
              <a:gd name="T37" fmla="*/ 2269 h 3384"/>
              <a:gd name="T38" fmla="*/ 2155 w 3010"/>
              <a:gd name="T39" fmla="*/ 2348 h 3384"/>
              <a:gd name="T40" fmla="*/ 2045 w 3010"/>
              <a:gd name="T41" fmla="*/ 2217 h 3384"/>
              <a:gd name="T42" fmla="*/ 2155 w 3010"/>
              <a:gd name="T43" fmla="*/ 2087 h 3384"/>
              <a:gd name="T44" fmla="*/ 337 w 3010"/>
              <a:gd name="T45" fmla="*/ 2143 h 3384"/>
              <a:gd name="T46" fmla="*/ 320 w 3010"/>
              <a:gd name="T47" fmla="*/ 2311 h 3384"/>
              <a:gd name="T48" fmla="*/ 149 w 3010"/>
              <a:gd name="T49" fmla="*/ 2328 h 3384"/>
              <a:gd name="T50" fmla="*/ 100 w 3010"/>
              <a:gd name="T51" fmla="*/ 2166 h 3384"/>
              <a:gd name="T52" fmla="*/ 1776 w 3010"/>
              <a:gd name="T53" fmla="*/ 1842 h 3384"/>
              <a:gd name="T54" fmla="*/ 1967 w 3010"/>
              <a:gd name="T55" fmla="*/ 1971 h 3384"/>
              <a:gd name="T56" fmla="*/ 1907 w 3010"/>
              <a:gd name="T57" fmla="*/ 2191 h 3384"/>
              <a:gd name="T58" fmla="*/ 1675 w 3010"/>
              <a:gd name="T59" fmla="*/ 2211 h 3384"/>
              <a:gd name="T60" fmla="*/ 1577 w 3010"/>
              <a:gd name="T61" fmla="*/ 2005 h 3384"/>
              <a:gd name="T62" fmla="*/ 1741 w 3010"/>
              <a:gd name="T63" fmla="*/ 1845 h 3384"/>
              <a:gd name="T64" fmla="*/ 785 w 3010"/>
              <a:gd name="T65" fmla="*/ 1912 h 3384"/>
              <a:gd name="T66" fmla="*/ 805 w 3010"/>
              <a:gd name="T67" fmla="*/ 2140 h 3384"/>
              <a:gd name="T68" fmla="*/ 593 w 3010"/>
              <a:gd name="T69" fmla="*/ 2235 h 3384"/>
              <a:gd name="T70" fmla="*/ 430 w 3010"/>
              <a:gd name="T71" fmla="*/ 2076 h 3384"/>
              <a:gd name="T72" fmla="*/ 528 w 3010"/>
              <a:gd name="T73" fmla="*/ 1869 h 3384"/>
              <a:gd name="T74" fmla="*/ 1329 w 3010"/>
              <a:gd name="T75" fmla="*/ 1474 h 3384"/>
              <a:gd name="T76" fmla="*/ 1499 w 3010"/>
              <a:gd name="T77" fmla="*/ 1696 h 3384"/>
              <a:gd name="T78" fmla="*/ 1400 w 3010"/>
              <a:gd name="T79" fmla="*/ 1960 h 3384"/>
              <a:gd name="T80" fmla="*/ 1116 w 3010"/>
              <a:gd name="T81" fmla="*/ 2020 h 3384"/>
              <a:gd name="T82" fmla="*/ 916 w 3010"/>
              <a:gd name="T83" fmla="*/ 1823 h 3384"/>
              <a:gd name="T84" fmla="*/ 977 w 3010"/>
              <a:gd name="T85" fmla="*/ 1547 h 3384"/>
              <a:gd name="T86" fmla="*/ 1484 w 3010"/>
              <a:gd name="T87" fmla="*/ 120 h 3384"/>
              <a:gd name="T88" fmla="*/ 1288 w 3010"/>
              <a:gd name="T89" fmla="*/ 236 h 3384"/>
              <a:gd name="T90" fmla="*/ 1288 w 3010"/>
              <a:gd name="T91" fmla="*/ 980 h 3384"/>
              <a:gd name="T92" fmla="*/ 1484 w 3010"/>
              <a:gd name="T93" fmla="*/ 1097 h 3384"/>
              <a:gd name="T94" fmla="*/ 2769 w 3010"/>
              <a:gd name="T95" fmla="*/ 1073 h 3384"/>
              <a:gd name="T96" fmla="*/ 2888 w 3010"/>
              <a:gd name="T97" fmla="*/ 882 h 3384"/>
              <a:gd name="T98" fmla="*/ 2797 w 3010"/>
              <a:gd name="T99" fmla="*/ 161 h 3384"/>
              <a:gd name="T100" fmla="*/ 2668 w 3010"/>
              <a:gd name="T101" fmla="*/ 0 h 3384"/>
              <a:gd name="T102" fmla="*/ 2939 w 3010"/>
              <a:gd name="T103" fmla="*/ 130 h 3384"/>
              <a:gd name="T104" fmla="*/ 3007 w 3010"/>
              <a:gd name="T105" fmla="*/ 928 h 3384"/>
              <a:gd name="T106" fmla="*/ 2840 w 3010"/>
              <a:gd name="T107" fmla="*/ 1170 h 3384"/>
              <a:gd name="T108" fmla="*/ 1604 w 3010"/>
              <a:gd name="T109" fmla="*/ 1216 h 3384"/>
              <a:gd name="T110" fmla="*/ 1242 w 3010"/>
              <a:gd name="T111" fmla="*/ 1118 h 3384"/>
              <a:gd name="T112" fmla="*/ 1143 w 3010"/>
              <a:gd name="T113" fmla="*/ 334 h 3384"/>
              <a:gd name="T114" fmla="*/ 1275 w 3010"/>
              <a:gd name="T115" fmla="*/ 70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10" h="3384">
                <a:moveTo>
                  <a:pt x="2182" y="2426"/>
                </a:moveTo>
                <a:lnTo>
                  <a:pt x="2218" y="2428"/>
                </a:lnTo>
                <a:lnTo>
                  <a:pt x="2253" y="2438"/>
                </a:lnTo>
                <a:lnTo>
                  <a:pt x="2285" y="2451"/>
                </a:lnTo>
                <a:lnTo>
                  <a:pt x="2315" y="2468"/>
                </a:lnTo>
                <a:lnTo>
                  <a:pt x="2340" y="2490"/>
                </a:lnTo>
                <a:lnTo>
                  <a:pt x="2363" y="2515"/>
                </a:lnTo>
                <a:lnTo>
                  <a:pt x="2381" y="2544"/>
                </a:lnTo>
                <a:lnTo>
                  <a:pt x="2394" y="2576"/>
                </a:lnTo>
                <a:lnTo>
                  <a:pt x="2403" y="2610"/>
                </a:lnTo>
                <a:lnTo>
                  <a:pt x="2406" y="2645"/>
                </a:lnTo>
                <a:lnTo>
                  <a:pt x="2406" y="3047"/>
                </a:lnTo>
                <a:lnTo>
                  <a:pt x="2175" y="3047"/>
                </a:lnTo>
                <a:lnTo>
                  <a:pt x="2175" y="2631"/>
                </a:lnTo>
                <a:lnTo>
                  <a:pt x="2172" y="2589"/>
                </a:lnTo>
                <a:lnTo>
                  <a:pt x="2165" y="2548"/>
                </a:lnTo>
                <a:lnTo>
                  <a:pt x="2153" y="2509"/>
                </a:lnTo>
                <a:lnTo>
                  <a:pt x="2137" y="2471"/>
                </a:lnTo>
                <a:lnTo>
                  <a:pt x="2118" y="2435"/>
                </a:lnTo>
                <a:lnTo>
                  <a:pt x="2150" y="2428"/>
                </a:lnTo>
                <a:lnTo>
                  <a:pt x="2182" y="2426"/>
                </a:lnTo>
                <a:close/>
                <a:moveTo>
                  <a:pt x="224" y="2426"/>
                </a:moveTo>
                <a:lnTo>
                  <a:pt x="257" y="2428"/>
                </a:lnTo>
                <a:lnTo>
                  <a:pt x="287" y="2435"/>
                </a:lnTo>
                <a:lnTo>
                  <a:pt x="269" y="2471"/>
                </a:lnTo>
                <a:lnTo>
                  <a:pt x="253" y="2509"/>
                </a:lnTo>
                <a:lnTo>
                  <a:pt x="241" y="2548"/>
                </a:lnTo>
                <a:lnTo>
                  <a:pt x="234" y="2589"/>
                </a:lnTo>
                <a:lnTo>
                  <a:pt x="232" y="2631"/>
                </a:lnTo>
                <a:lnTo>
                  <a:pt x="232" y="3047"/>
                </a:lnTo>
                <a:lnTo>
                  <a:pt x="0" y="3047"/>
                </a:lnTo>
                <a:lnTo>
                  <a:pt x="0" y="2645"/>
                </a:lnTo>
                <a:lnTo>
                  <a:pt x="3" y="2610"/>
                </a:lnTo>
                <a:lnTo>
                  <a:pt x="11" y="2576"/>
                </a:lnTo>
                <a:lnTo>
                  <a:pt x="25" y="2544"/>
                </a:lnTo>
                <a:lnTo>
                  <a:pt x="44" y="2515"/>
                </a:lnTo>
                <a:lnTo>
                  <a:pt x="66" y="2490"/>
                </a:lnTo>
                <a:lnTo>
                  <a:pt x="92" y="2468"/>
                </a:lnTo>
                <a:lnTo>
                  <a:pt x="122" y="2450"/>
                </a:lnTo>
                <a:lnTo>
                  <a:pt x="154" y="2436"/>
                </a:lnTo>
                <a:lnTo>
                  <a:pt x="189" y="2428"/>
                </a:lnTo>
                <a:lnTo>
                  <a:pt x="224" y="2426"/>
                </a:lnTo>
                <a:close/>
                <a:moveTo>
                  <a:pt x="1776" y="2314"/>
                </a:moveTo>
                <a:lnTo>
                  <a:pt x="1820" y="2318"/>
                </a:lnTo>
                <a:lnTo>
                  <a:pt x="1862" y="2326"/>
                </a:lnTo>
                <a:lnTo>
                  <a:pt x="1902" y="2339"/>
                </a:lnTo>
                <a:lnTo>
                  <a:pt x="1940" y="2358"/>
                </a:lnTo>
                <a:lnTo>
                  <a:pt x="1975" y="2380"/>
                </a:lnTo>
                <a:lnTo>
                  <a:pt x="2005" y="2408"/>
                </a:lnTo>
                <a:lnTo>
                  <a:pt x="2032" y="2438"/>
                </a:lnTo>
                <a:lnTo>
                  <a:pt x="2055" y="2471"/>
                </a:lnTo>
                <a:lnTo>
                  <a:pt x="2074" y="2508"/>
                </a:lnTo>
                <a:lnTo>
                  <a:pt x="2089" y="2547"/>
                </a:lnTo>
                <a:lnTo>
                  <a:pt x="2097" y="2588"/>
                </a:lnTo>
                <a:lnTo>
                  <a:pt x="2101" y="2631"/>
                </a:lnTo>
                <a:lnTo>
                  <a:pt x="2101" y="3201"/>
                </a:lnTo>
                <a:lnTo>
                  <a:pt x="1747" y="3201"/>
                </a:lnTo>
                <a:lnTo>
                  <a:pt x="1747" y="2569"/>
                </a:lnTo>
                <a:lnTo>
                  <a:pt x="1744" y="2517"/>
                </a:lnTo>
                <a:lnTo>
                  <a:pt x="1735" y="2467"/>
                </a:lnTo>
                <a:lnTo>
                  <a:pt x="1723" y="2420"/>
                </a:lnTo>
                <a:lnTo>
                  <a:pt x="1706" y="2373"/>
                </a:lnTo>
                <a:lnTo>
                  <a:pt x="1686" y="2329"/>
                </a:lnTo>
                <a:lnTo>
                  <a:pt x="1714" y="2322"/>
                </a:lnTo>
                <a:lnTo>
                  <a:pt x="1745" y="2317"/>
                </a:lnTo>
                <a:lnTo>
                  <a:pt x="1776" y="2314"/>
                </a:lnTo>
                <a:close/>
                <a:moveTo>
                  <a:pt x="630" y="2314"/>
                </a:moveTo>
                <a:lnTo>
                  <a:pt x="661" y="2317"/>
                </a:lnTo>
                <a:lnTo>
                  <a:pt x="691" y="2322"/>
                </a:lnTo>
                <a:lnTo>
                  <a:pt x="721" y="2330"/>
                </a:lnTo>
                <a:lnTo>
                  <a:pt x="700" y="2374"/>
                </a:lnTo>
                <a:lnTo>
                  <a:pt x="682" y="2420"/>
                </a:lnTo>
                <a:lnTo>
                  <a:pt x="669" y="2468"/>
                </a:lnTo>
                <a:lnTo>
                  <a:pt x="661" y="2517"/>
                </a:lnTo>
                <a:lnTo>
                  <a:pt x="659" y="2569"/>
                </a:lnTo>
                <a:lnTo>
                  <a:pt x="659" y="3201"/>
                </a:lnTo>
                <a:lnTo>
                  <a:pt x="306" y="3201"/>
                </a:lnTo>
                <a:lnTo>
                  <a:pt x="306" y="2631"/>
                </a:lnTo>
                <a:lnTo>
                  <a:pt x="309" y="2588"/>
                </a:lnTo>
                <a:lnTo>
                  <a:pt x="318" y="2547"/>
                </a:lnTo>
                <a:lnTo>
                  <a:pt x="332" y="2508"/>
                </a:lnTo>
                <a:lnTo>
                  <a:pt x="350" y="2471"/>
                </a:lnTo>
                <a:lnTo>
                  <a:pt x="373" y="2438"/>
                </a:lnTo>
                <a:lnTo>
                  <a:pt x="401" y="2408"/>
                </a:lnTo>
                <a:lnTo>
                  <a:pt x="431" y="2380"/>
                </a:lnTo>
                <a:lnTo>
                  <a:pt x="466" y="2358"/>
                </a:lnTo>
                <a:lnTo>
                  <a:pt x="504" y="2339"/>
                </a:lnTo>
                <a:lnTo>
                  <a:pt x="543" y="2326"/>
                </a:lnTo>
                <a:lnTo>
                  <a:pt x="585" y="2318"/>
                </a:lnTo>
                <a:lnTo>
                  <a:pt x="630" y="2314"/>
                </a:lnTo>
                <a:close/>
                <a:moveTo>
                  <a:pt x="1203" y="2109"/>
                </a:moveTo>
                <a:lnTo>
                  <a:pt x="1258" y="2112"/>
                </a:lnTo>
                <a:lnTo>
                  <a:pt x="1310" y="2122"/>
                </a:lnTo>
                <a:lnTo>
                  <a:pt x="1362" y="2136"/>
                </a:lnTo>
                <a:lnTo>
                  <a:pt x="1410" y="2157"/>
                </a:lnTo>
                <a:lnTo>
                  <a:pt x="1455" y="2181"/>
                </a:lnTo>
                <a:lnTo>
                  <a:pt x="1497" y="2211"/>
                </a:lnTo>
                <a:lnTo>
                  <a:pt x="1535" y="2244"/>
                </a:lnTo>
                <a:lnTo>
                  <a:pt x="1570" y="2282"/>
                </a:lnTo>
                <a:lnTo>
                  <a:pt x="1600" y="2323"/>
                </a:lnTo>
                <a:lnTo>
                  <a:pt x="1625" y="2367"/>
                </a:lnTo>
                <a:lnTo>
                  <a:pt x="1646" y="2414"/>
                </a:lnTo>
                <a:lnTo>
                  <a:pt x="1661" y="2463"/>
                </a:lnTo>
                <a:lnTo>
                  <a:pt x="1670" y="2515"/>
                </a:lnTo>
                <a:lnTo>
                  <a:pt x="1674" y="2569"/>
                </a:lnTo>
                <a:lnTo>
                  <a:pt x="1674" y="3384"/>
                </a:lnTo>
                <a:lnTo>
                  <a:pt x="733" y="3384"/>
                </a:lnTo>
                <a:lnTo>
                  <a:pt x="733" y="2569"/>
                </a:lnTo>
                <a:lnTo>
                  <a:pt x="737" y="2515"/>
                </a:lnTo>
                <a:lnTo>
                  <a:pt x="746" y="2463"/>
                </a:lnTo>
                <a:lnTo>
                  <a:pt x="761" y="2414"/>
                </a:lnTo>
                <a:lnTo>
                  <a:pt x="781" y="2367"/>
                </a:lnTo>
                <a:lnTo>
                  <a:pt x="807" y="2323"/>
                </a:lnTo>
                <a:lnTo>
                  <a:pt x="836" y="2282"/>
                </a:lnTo>
                <a:lnTo>
                  <a:pt x="871" y="2244"/>
                </a:lnTo>
                <a:lnTo>
                  <a:pt x="910" y="2211"/>
                </a:lnTo>
                <a:lnTo>
                  <a:pt x="952" y="2181"/>
                </a:lnTo>
                <a:lnTo>
                  <a:pt x="997" y="2157"/>
                </a:lnTo>
                <a:lnTo>
                  <a:pt x="1045" y="2136"/>
                </a:lnTo>
                <a:lnTo>
                  <a:pt x="1095" y="2122"/>
                </a:lnTo>
                <a:lnTo>
                  <a:pt x="1149" y="2112"/>
                </a:lnTo>
                <a:lnTo>
                  <a:pt x="1203" y="2109"/>
                </a:lnTo>
                <a:close/>
                <a:moveTo>
                  <a:pt x="2182" y="2085"/>
                </a:moveTo>
                <a:lnTo>
                  <a:pt x="2210" y="2087"/>
                </a:lnTo>
                <a:lnTo>
                  <a:pt x="2235" y="2095"/>
                </a:lnTo>
                <a:lnTo>
                  <a:pt x="2258" y="2107"/>
                </a:lnTo>
                <a:lnTo>
                  <a:pt x="2278" y="2124"/>
                </a:lnTo>
                <a:lnTo>
                  <a:pt x="2295" y="2143"/>
                </a:lnTo>
                <a:lnTo>
                  <a:pt x="2307" y="2166"/>
                </a:lnTo>
                <a:lnTo>
                  <a:pt x="2315" y="2190"/>
                </a:lnTo>
                <a:lnTo>
                  <a:pt x="2318" y="2217"/>
                </a:lnTo>
                <a:lnTo>
                  <a:pt x="2315" y="2244"/>
                </a:lnTo>
                <a:lnTo>
                  <a:pt x="2307" y="2269"/>
                </a:lnTo>
                <a:lnTo>
                  <a:pt x="2295" y="2292"/>
                </a:lnTo>
                <a:lnTo>
                  <a:pt x="2278" y="2311"/>
                </a:lnTo>
                <a:lnTo>
                  <a:pt x="2258" y="2328"/>
                </a:lnTo>
                <a:lnTo>
                  <a:pt x="2235" y="2340"/>
                </a:lnTo>
                <a:lnTo>
                  <a:pt x="2210" y="2348"/>
                </a:lnTo>
                <a:lnTo>
                  <a:pt x="2182" y="2350"/>
                </a:lnTo>
                <a:lnTo>
                  <a:pt x="2155" y="2348"/>
                </a:lnTo>
                <a:lnTo>
                  <a:pt x="2129" y="2340"/>
                </a:lnTo>
                <a:lnTo>
                  <a:pt x="2106" y="2328"/>
                </a:lnTo>
                <a:lnTo>
                  <a:pt x="2086" y="2311"/>
                </a:lnTo>
                <a:lnTo>
                  <a:pt x="2069" y="2292"/>
                </a:lnTo>
                <a:lnTo>
                  <a:pt x="2056" y="2269"/>
                </a:lnTo>
                <a:lnTo>
                  <a:pt x="2048" y="2244"/>
                </a:lnTo>
                <a:lnTo>
                  <a:pt x="2045" y="2217"/>
                </a:lnTo>
                <a:lnTo>
                  <a:pt x="2048" y="2190"/>
                </a:lnTo>
                <a:lnTo>
                  <a:pt x="2056" y="2166"/>
                </a:lnTo>
                <a:lnTo>
                  <a:pt x="2069" y="2143"/>
                </a:lnTo>
                <a:lnTo>
                  <a:pt x="2086" y="2124"/>
                </a:lnTo>
                <a:lnTo>
                  <a:pt x="2106" y="2107"/>
                </a:lnTo>
                <a:lnTo>
                  <a:pt x="2129" y="2095"/>
                </a:lnTo>
                <a:lnTo>
                  <a:pt x="2155" y="2087"/>
                </a:lnTo>
                <a:lnTo>
                  <a:pt x="2182" y="2085"/>
                </a:lnTo>
                <a:close/>
                <a:moveTo>
                  <a:pt x="224" y="2085"/>
                </a:moveTo>
                <a:lnTo>
                  <a:pt x="252" y="2087"/>
                </a:lnTo>
                <a:lnTo>
                  <a:pt x="277" y="2095"/>
                </a:lnTo>
                <a:lnTo>
                  <a:pt x="300" y="2107"/>
                </a:lnTo>
                <a:lnTo>
                  <a:pt x="320" y="2124"/>
                </a:lnTo>
                <a:lnTo>
                  <a:pt x="337" y="2143"/>
                </a:lnTo>
                <a:lnTo>
                  <a:pt x="349" y="2166"/>
                </a:lnTo>
                <a:lnTo>
                  <a:pt x="358" y="2190"/>
                </a:lnTo>
                <a:lnTo>
                  <a:pt x="360" y="2217"/>
                </a:lnTo>
                <a:lnTo>
                  <a:pt x="358" y="2244"/>
                </a:lnTo>
                <a:lnTo>
                  <a:pt x="349" y="2269"/>
                </a:lnTo>
                <a:lnTo>
                  <a:pt x="337" y="2292"/>
                </a:lnTo>
                <a:lnTo>
                  <a:pt x="320" y="2311"/>
                </a:lnTo>
                <a:lnTo>
                  <a:pt x="300" y="2328"/>
                </a:lnTo>
                <a:lnTo>
                  <a:pt x="277" y="2340"/>
                </a:lnTo>
                <a:lnTo>
                  <a:pt x="252" y="2348"/>
                </a:lnTo>
                <a:lnTo>
                  <a:pt x="224" y="2350"/>
                </a:lnTo>
                <a:lnTo>
                  <a:pt x="197" y="2348"/>
                </a:lnTo>
                <a:lnTo>
                  <a:pt x="172" y="2340"/>
                </a:lnTo>
                <a:lnTo>
                  <a:pt x="149" y="2328"/>
                </a:lnTo>
                <a:lnTo>
                  <a:pt x="128" y="2311"/>
                </a:lnTo>
                <a:lnTo>
                  <a:pt x="112" y="2292"/>
                </a:lnTo>
                <a:lnTo>
                  <a:pt x="100" y="2269"/>
                </a:lnTo>
                <a:lnTo>
                  <a:pt x="91" y="2244"/>
                </a:lnTo>
                <a:lnTo>
                  <a:pt x="88" y="2217"/>
                </a:lnTo>
                <a:lnTo>
                  <a:pt x="91" y="2190"/>
                </a:lnTo>
                <a:lnTo>
                  <a:pt x="100" y="2166"/>
                </a:lnTo>
                <a:lnTo>
                  <a:pt x="112" y="2143"/>
                </a:lnTo>
                <a:lnTo>
                  <a:pt x="128" y="2124"/>
                </a:lnTo>
                <a:lnTo>
                  <a:pt x="149" y="2107"/>
                </a:lnTo>
                <a:lnTo>
                  <a:pt x="172" y="2095"/>
                </a:lnTo>
                <a:lnTo>
                  <a:pt x="197" y="2087"/>
                </a:lnTo>
                <a:lnTo>
                  <a:pt x="224" y="2085"/>
                </a:lnTo>
                <a:close/>
                <a:moveTo>
                  <a:pt x="1776" y="1842"/>
                </a:moveTo>
                <a:lnTo>
                  <a:pt x="1813" y="1845"/>
                </a:lnTo>
                <a:lnTo>
                  <a:pt x="1848" y="1854"/>
                </a:lnTo>
                <a:lnTo>
                  <a:pt x="1879" y="1869"/>
                </a:lnTo>
                <a:lnTo>
                  <a:pt x="1907" y="1889"/>
                </a:lnTo>
                <a:lnTo>
                  <a:pt x="1932" y="1912"/>
                </a:lnTo>
                <a:lnTo>
                  <a:pt x="1952" y="1940"/>
                </a:lnTo>
                <a:lnTo>
                  <a:pt x="1967" y="1971"/>
                </a:lnTo>
                <a:lnTo>
                  <a:pt x="1977" y="2005"/>
                </a:lnTo>
                <a:lnTo>
                  <a:pt x="1980" y="2040"/>
                </a:lnTo>
                <a:lnTo>
                  <a:pt x="1977" y="2076"/>
                </a:lnTo>
                <a:lnTo>
                  <a:pt x="1967" y="2109"/>
                </a:lnTo>
                <a:lnTo>
                  <a:pt x="1952" y="2140"/>
                </a:lnTo>
                <a:lnTo>
                  <a:pt x="1932" y="2168"/>
                </a:lnTo>
                <a:lnTo>
                  <a:pt x="1907" y="2191"/>
                </a:lnTo>
                <a:lnTo>
                  <a:pt x="1879" y="2211"/>
                </a:lnTo>
                <a:lnTo>
                  <a:pt x="1848" y="2226"/>
                </a:lnTo>
                <a:lnTo>
                  <a:pt x="1813" y="2235"/>
                </a:lnTo>
                <a:lnTo>
                  <a:pt x="1776" y="2239"/>
                </a:lnTo>
                <a:lnTo>
                  <a:pt x="1741" y="2235"/>
                </a:lnTo>
                <a:lnTo>
                  <a:pt x="1706" y="2226"/>
                </a:lnTo>
                <a:lnTo>
                  <a:pt x="1675" y="2211"/>
                </a:lnTo>
                <a:lnTo>
                  <a:pt x="1646" y="2191"/>
                </a:lnTo>
                <a:lnTo>
                  <a:pt x="1622" y="2168"/>
                </a:lnTo>
                <a:lnTo>
                  <a:pt x="1602" y="2140"/>
                </a:lnTo>
                <a:lnTo>
                  <a:pt x="1586" y="2109"/>
                </a:lnTo>
                <a:lnTo>
                  <a:pt x="1577" y="2076"/>
                </a:lnTo>
                <a:lnTo>
                  <a:pt x="1574" y="2040"/>
                </a:lnTo>
                <a:lnTo>
                  <a:pt x="1577" y="2005"/>
                </a:lnTo>
                <a:lnTo>
                  <a:pt x="1586" y="1971"/>
                </a:lnTo>
                <a:lnTo>
                  <a:pt x="1602" y="1940"/>
                </a:lnTo>
                <a:lnTo>
                  <a:pt x="1622" y="1912"/>
                </a:lnTo>
                <a:lnTo>
                  <a:pt x="1646" y="1889"/>
                </a:lnTo>
                <a:lnTo>
                  <a:pt x="1675" y="1869"/>
                </a:lnTo>
                <a:lnTo>
                  <a:pt x="1706" y="1854"/>
                </a:lnTo>
                <a:lnTo>
                  <a:pt x="1741" y="1845"/>
                </a:lnTo>
                <a:lnTo>
                  <a:pt x="1776" y="1842"/>
                </a:lnTo>
                <a:close/>
                <a:moveTo>
                  <a:pt x="630" y="1842"/>
                </a:moveTo>
                <a:lnTo>
                  <a:pt x="666" y="1845"/>
                </a:lnTo>
                <a:lnTo>
                  <a:pt x="700" y="1854"/>
                </a:lnTo>
                <a:lnTo>
                  <a:pt x="731" y="1869"/>
                </a:lnTo>
                <a:lnTo>
                  <a:pt x="760" y="1889"/>
                </a:lnTo>
                <a:lnTo>
                  <a:pt x="785" y="1912"/>
                </a:lnTo>
                <a:lnTo>
                  <a:pt x="805" y="1940"/>
                </a:lnTo>
                <a:lnTo>
                  <a:pt x="819" y="1971"/>
                </a:lnTo>
                <a:lnTo>
                  <a:pt x="829" y="2005"/>
                </a:lnTo>
                <a:lnTo>
                  <a:pt x="832" y="2040"/>
                </a:lnTo>
                <a:lnTo>
                  <a:pt x="829" y="2076"/>
                </a:lnTo>
                <a:lnTo>
                  <a:pt x="819" y="2109"/>
                </a:lnTo>
                <a:lnTo>
                  <a:pt x="805" y="2140"/>
                </a:lnTo>
                <a:lnTo>
                  <a:pt x="785" y="2168"/>
                </a:lnTo>
                <a:lnTo>
                  <a:pt x="760" y="2191"/>
                </a:lnTo>
                <a:lnTo>
                  <a:pt x="731" y="2211"/>
                </a:lnTo>
                <a:lnTo>
                  <a:pt x="700" y="2226"/>
                </a:lnTo>
                <a:lnTo>
                  <a:pt x="666" y="2235"/>
                </a:lnTo>
                <a:lnTo>
                  <a:pt x="630" y="2239"/>
                </a:lnTo>
                <a:lnTo>
                  <a:pt x="593" y="2235"/>
                </a:lnTo>
                <a:lnTo>
                  <a:pt x="559" y="2226"/>
                </a:lnTo>
                <a:lnTo>
                  <a:pt x="528" y="2211"/>
                </a:lnTo>
                <a:lnTo>
                  <a:pt x="499" y="2191"/>
                </a:lnTo>
                <a:lnTo>
                  <a:pt x="474" y="2168"/>
                </a:lnTo>
                <a:lnTo>
                  <a:pt x="454" y="2140"/>
                </a:lnTo>
                <a:lnTo>
                  <a:pt x="440" y="2109"/>
                </a:lnTo>
                <a:lnTo>
                  <a:pt x="430" y="2076"/>
                </a:lnTo>
                <a:lnTo>
                  <a:pt x="427" y="2040"/>
                </a:lnTo>
                <a:lnTo>
                  <a:pt x="430" y="2005"/>
                </a:lnTo>
                <a:lnTo>
                  <a:pt x="440" y="1971"/>
                </a:lnTo>
                <a:lnTo>
                  <a:pt x="454" y="1940"/>
                </a:lnTo>
                <a:lnTo>
                  <a:pt x="474" y="1912"/>
                </a:lnTo>
                <a:lnTo>
                  <a:pt x="499" y="1889"/>
                </a:lnTo>
                <a:lnTo>
                  <a:pt x="528" y="1869"/>
                </a:lnTo>
                <a:lnTo>
                  <a:pt x="559" y="1854"/>
                </a:lnTo>
                <a:lnTo>
                  <a:pt x="593" y="1845"/>
                </a:lnTo>
                <a:lnTo>
                  <a:pt x="630" y="1842"/>
                </a:lnTo>
                <a:close/>
                <a:moveTo>
                  <a:pt x="1203" y="1446"/>
                </a:moveTo>
                <a:lnTo>
                  <a:pt x="1248" y="1450"/>
                </a:lnTo>
                <a:lnTo>
                  <a:pt x="1289" y="1459"/>
                </a:lnTo>
                <a:lnTo>
                  <a:pt x="1329" y="1474"/>
                </a:lnTo>
                <a:lnTo>
                  <a:pt x="1366" y="1493"/>
                </a:lnTo>
                <a:lnTo>
                  <a:pt x="1400" y="1519"/>
                </a:lnTo>
                <a:lnTo>
                  <a:pt x="1429" y="1547"/>
                </a:lnTo>
                <a:lnTo>
                  <a:pt x="1454" y="1580"/>
                </a:lnTo>
                <a:lnTo>
                  <a:pt x="1475" y="1616"/>
                </a:lnTo>
                <a:lnTo>
                  <a:pt x="1490" y="1655"/>
                </a:lnTo>
                <a:lnTo>
                  <a:pt x="1499" y="1696"/>
                </a:lnTo>
                <a:lnTo>
                  <a:pt x="1502" y="1739"/>
                </a:lnTo>
                <a:lnTo>
                  <a:pt x="1499" y="1782"/>
                </a:lnTo>
                <a:lnTo>
                  <a:pt x="1490" y="1823"/>
                </a:lnTo>
                <a:lnTo>
                  <a:pt x="1475" y="1862"/>
                </a:lnTo>
                <a:lnTo>
                  <a:pt x="1454" y="1898"/>
                </a:lnTo>
                <a:lnTo>
                  <a:pt x="1429" y="1931"/>
                </a:lnTo>
                <a:lnTo>
                  <a:pt x="1400" y="1960"/>
                </a:lnTo>
                <a:lnTo>
                  <a:pt x="1366" y="1985"/>
                </a:lnTo>
                <a:lnTo>
                  <a:pt x="1329" y="2005"/>
                </a:lnTo>
                <a:lnTo>
                  <a:pt x="1289" y="2020"/>
                </a:lnTo>
                <a:lnTo>
                  <a:pt x="1248" y="2029"/>
                </a:lnTo>
                <a:lnTo>
                  <a:pt x="1203" y="2032"/>
                </a:lnTo>
                <a:lnTo>
                  <a:pt x="1158" y="2029"/>
                </a:lnTo>
                <a:lnTo>
                  <a:pt x="1116" y="2020"/>
                </a:lnTo>
                <a:lnTo>
                  <a:pt x="1076" y="2005"/>
                </a:lnTo>
                <a:lnTo>
                  <a:pt x="1040" y="1985"/>
                </a:lnTo>
                <a:lnTo>
                  <a:pt x="1006" y="1960"/>
                </a:lnTo>
                <a:lnTo>
                  <a:pt x="977" y="1931"/>
                </a:lnTo>
                <a:lnTo>
                  <a:pt x="952" y="1898"/>
                </a:lnTo>
                <a:lnTo>
                  <a:pt x="932" y="1862"/>
                </a:lnTo>
                <a:lnTo>
                  <a:pt x="916" y="1823"/>
                </a:lnTo>
                <a:lnTo>
                  <a:pt x="907" y="1782"/>
                </a:lnTo>
                <a:lnTo>
                  <a:pt x="903" y="1739"/>
                </a:lnTo>
                <a:lnTo>
                  <a:pt x="907" y="1696"/>
                </a:lnTo>
                <a:lnTo>
                  <a:pt x="916" y="1655"/>
                </a:lnTo>
                <a:lnTo>
                  <a:pt x="932" y="1616"/>
                </a:lnTo>
                <a:lnTo>
                  <a:pt x="952" y="1580"/>
                </a:lnTo>
                <a:lnTo>
                  <a:pt x="977" y="1547"/>
                </a:lnTo>
                <a:lnTo>
                  <a:pt x="1006" y="1519"/>
                </a:lnTo>
                <a:lnTo>
                  <a:pt x="1040" y="1493"/>
                </a:lnTo>
                <a:lnTo>
                  <a:pt x="1076" y="1474"/>
                </a:lnTo>
                <a:lnTo>
                  <a:pt x="1116" y="1459"/>
                </a:lnTo>
                <a:lnTo>
                  <a:pt x="1158" y="1450"/>
                </a:lnTo>
                <a:lnTo>
                  <a:pt x="1203" y="1446"/>
                </a:lnTo>
                <a:close/>
                <a:moveTo>
                  <a:pt x="1484" y="120"/>
                </a:moveTo>
                <a:lnTo>
                  <a:pt x="1448" y="123"/>
                </a:lnTo>
                <a:lnTo>
                  <a:pt x="1414" y="131"/>
                </a:lnTo>
                <a:lnTo>
                  <a:pt x="1383" y="144"/>
                </a:lnTo>
                <a:lnTo>
                  <a:pt x="1355" y="161"/>
                </a:lnTo>
                <a:lnTo>
                  <a:pt x="1328" y="183"/>
                </a:lnTo>
                <a:lnTo>
                  <a:pt x="1306" y="208"/>
                </a:lnTo>
                <a:lnTo>
                  <a:pt x="1288" y="236"/>
                </a:lnTo>
                <a:lnTo>
                  <a:pt x="1275" y="267"/>
                </a:lnTo>
                <a:lnTo>
                  <a:pt x="1266" y="299"/>
                </a:lnTo>
                <a:lnTo>
                  <a:pt x="1264" y="334"/>
                </a:lnTo>
                <a:lnTo>
                  <a:pt x="1264" y="882"/>
                </a:lnTo>
                <a:lnTo>
                  <a:pt x="1266" y="917"/>
                </a:lnTo>
                <a:lnTo>
                  <a:pt x="1275" y="950"/>
                </a:lnTo>
                <a:lnTo>
                  <a:pt x="1288" y="980"/>
                </a:lnTo>
                <a:lnTo>
                  <a:pt x="1306" y="1009"/>
                </a:lnTo>
                <a:lnTo>
                  <a:pt x="1328" y="1034"/>
                </a:lnTo>
                <a:lnTo>
                  <a:pt x="1355" y="1055"/>
                </a:lnTo>
                <a:lnTo>
                  <a:pt x="1383" y="1073"/>
                </a:lnTo>
                <a:lnTo>
                  <a:pt x="1414" y="1086"/>
                </a:lnTo>
                <a:lnTo>
                  <a:pt x="1448" y="1094"/>
                </a:lnTo>
                <a:lnTo>
                  <a:pt x="1484" y="1097"/>
                </a:lnTo>
                <a:lnTo>
                  <a:pt x="1728" y="1097"/>
                </a:lnTo>
                <a:lnTo>
                  <a:pt x="1728" y="1365"/>
                </a:lnTo>
                <a:lnTo>
                  <a:pt x="2002" y="1097"/>
                </a:lnTo>
                <a:lnTo>
                  <a:pt x="2668" y="1097"/>
                </a:lnTo>
                <a:lnTo>
                  <a:pt x="2704" y="1094"/>
                </a:lnTo>
                <a:lnTo>
                  <a:pt x="2737" y="1086"/>
                </a:lnTo>
                <a:lnTo>
                  <a:pt x="2769" y="1073"/>
                </a:lnTo>
                <a:lnTo>
                  <a:pt x="2797" y="1055"/>
                </a:lnTo>
                <a:lnTo>
                  <a:pt x="2822" y="1034"/>
                </a:lnTo>
                <a:lnTo>
                  <a:pt x="2844" y="1009"/>
                </a:lnTo>
                <a:lnTo>
                  <a:pt x="2862" y="980"/>
                </a:lnTo>
                <a:lnTo>
                  <a:pt x="2876" y="950"/>
                </a:lnTo>
                <a:lnTo>
                  <a:pt x="2884" y="917"/>
                </a:lnTo>
                <a:lnTo>
                  <a:pt x="2888" y="882"/>
                </a:lnTo>
                <a:lnTo>
                  <a:pt x="2888" y="334"/>
                </a:lnTo>
                <a:lnTo>
                  <a:pt x="2884" y="299"/>
                </a:lnTo>
                <a:lnTo>
                  <a:pt x="2876" y="267"/>
                </a:lnTo>
                <a:lnTo>
                  <a:pt x="2862" y="236"/>
                </a:lnTo>
                <a:lnTo>
                  <a:pt x="2844" y="208"/>
                </a:lnTo>
                <a:lnTo>
                  <a:pt x="2822" y="183"/>
                </a:lnTo>
                <a:lnTo>
                  <a:pt x="2797" y="161"/>
                </a:lnTo>
                <a:lnTo>
                  <a:pt x="2769" y="144"/>
                </a:lnTo>
                <a:lnTo>
                  <a:pt x="2737" y="131"/>
                </a:lnTo>
                <a:lnTo>
                  <a:pt x="2704" y="123"/>
                </a:lnTo>
                <a:lnTo>
                  <a:pt x="2668" y="120"/>
                </a:lnTo>
                <a:lnTo>
                  <a:pt x="1484" y="120"/>
                </a:lnTo>
                <a:close/>
                <a:moveTo>
                  <a:pt x="1484" y="0"/>
                </a:moveTo>
                <a:lnTo>
                  <a:pt x="2668" y="0"/>
                </a:lnTo>
                <a:lnTo>
                  <a:pt x="2714" y="3"/>
                </a:lnTo>
                <a:lnTo>
                  <a:pt x="2759" y="12"/>
                </a:lnTo>
                <a:lnTo>
                  <a:pt x="2801" y="27"/>
                </a:lnTo>
                <a:lnTo>
                  <a:pt x="2840" y="46"/>
                </a:lnTo>
                <a:lnTo>
                  <a:pt x="2877" y="70"/>
                </a:lnTo>
                <a:lnTo>
                  <a:pt x="2910" y="97"/>
                </a:lnTo>
                <a:lnTo>
                  <a:pt x="2939" y="130"/>
                </a:lnTo>
                <a:lnTo>
                  <a:pt x="2963" y="165"/>
                </a:lnTo>
                <a:lnTo>
                  <a:pt x="2983" y="204"/>
                </a:lnTo>
                <a:lnTo>
                  <a:pt x="2998" y="245"/>
                </a:lnTo>
                <a:lnTo>
                  <a:pt x="3007" y="288"/>
                </a:lnTo>
                <a:lnTo>
                  <a:pt x="3010" y="334"/>
                </a:lnTo>
                <a:lnTo>
                  <a:pt x="3010" y="882"/>
                </a:lnTo>
                <a:lnTo>
                  <a:pt x="3007" y="928"/>
                </a:lnTo>
                <a:lnTo>
                  <a:pt x="2998" y="971"/>
                </a:lnTo>
                <a:lnTo>
                  <a:pt x="2983" y="1012"/>
                </a:lnTo>
                <a:lnTo>
                  <a:pt x="2963" y="1051"/>
                </a:lnTo>
                <a:lnTo>
                  <a:pt x="2939" y="1086"/>
                </a:lnTo>
                <a:lnTo>
                  <a:pt x="2910" y="1118"/>
                </a:lnTo>
                <a:lnTo>
                  <a:pt x="2877" y="1146"/>
                </a:lnTo>
                <a:lnTo>
                  <a:pt x="2840" y="1170"/>
                </a:lnTo>
                <a:lnTo>
                  <a:pt x="2801" y="1190"/>
                </a:lnTo>
                <a:lnTo>
                  <a:pt x="2759" y="1204"/>
                </a:lnTo>
                <a:lnTo>
                  <a:pt x="2714" y="1213"/>
                </a:lnTo>
                <a:lnTo>
                  <a:pt x="2668" y="1216"/>
                </a:lnTo>
                <a:lnTo>
                  <a:pt x="2053" y="1216"/>
                </a:lnTo>
                <a:lnTo>
                  <a:pt x="1604" y="1654"/>
                </a:lnTo>
                <a:lnTo>
                  <a:pt x="1604" y="1216"/>
                </a:lnTo>
                <a:lnTo>
                  <a:pt x="1484" y="1216"/>
                </a:lnTo>
                <a:lnTo>
                  <a:pt x="1437" y="1213"/>
                </a:lnTo>
                <a:lnTo>
                  <a:pt x="1393" y="1204"/>
                </a:lnTo>
                <a:lnTo>
                  <a:pt x="1351" y="1190"/>
                </a:lnTo>
                <a:lnTo>
                  <a:pt x="1312" y="1170"/>
                </a:lnTo>
                <a:lnTo>
                  <a:pt x="1275" y="1146"/>
                </a:lnTo>
                <a:lnTo>
                  <a:pt x="1242" y="1118"/>
                </a:lnTo>
                <a:lnTo>
                  <a:pt x="1214" y="1086"/>
                </a:lnTo>
                <a:lnTo>
                  <a:pt x="1189" y="1051"/>
                </a:lnTo>
                <a:lnTo>
                  <a:pt x="1169" y="1012"/>
                </a:lnTo>
                <a:lnTo>
                  <a:pt x="1154" y="971"/>
                </a:lnTo>
                <a:lnTo>
                  <a:pt x="1146" y="928"/>
                </a:lnTo>
                <a:lnTo>
                  <a:pt x="1143" y="882"/>
                </a:lnTo>
                <a:lnTo>
                  <a:pt x="1143" y="334"/>
                </a:lnTo>
                <a:lnTo>
                  <a:pt x="1145" y="288"/>
                </a:lnTo>
                <a:lnTo>
                  <a:pt x="1154" y="245"/>
                </a:lnTo>
                <a:lnTo>
                  <a:pt x="1169" y="204"/>
                </a:lnTo>
                <a:lnTo>
                  <a:pt x="1189" y="165"/>
                </a:lnTo>
                <a:lnTo>
                  <a:pt x="1213" y="130"/>
                </a:lnTo>
                <a:lnTo>
                  <a:pt x="1242" y="97"/>
                </a:lnTo>
                <a:lnTo>
                  <a:pt x="1275" y="70"/>
                </a:lnTo>
                <a:lnTo>
                  <a:pt x="1312" y="46"/>
                </a:lnTo>
                <a:lnTo>
                  <a:pt x="1350" y="27"/>
                </a:lnTo>
                <a:lnTo>
                  <a:pt x="1393" y="12"/>
                </a:lnTo>
                <a:lnTo>
                  <a:pt x="1437" y="3"/>
                </a:lnTo>
                <a:lnTo>
                  <a:pt x="148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id="{22F3E072-5545-45AE-96F3-3D8DE1CBFFB0}"/>
              </a:ext>
            </a:extLst>
          </p:cNvPr>
          <p:cNvGrpSpPr/>
          <p:nvPr/>
        </p:nvGrpSpPr>
        <p:grpSpPr>
          <a:xfrm>
            <a:off x="7459569" y="3618641"/>
            <a:ext cx="412510" cy="414876"/>
            <a:chOff x="-2292350" y="3246438"/>
            <a:chExt cx="2082800" cy="2092325"/>
          </a:xfrm>
          <a:solidFill>
            <a:schemeClr val="tx1"/>
          </a:solidFill>
        </p:grpSpPr>
        <p:sp>
          <p:nvSpPr>
            <p:cNvPr id="28" name="Freeform 125">
              <a:extLst>
                <a:ext uri="{FF2B5EF4-FFF2-40B4-BE49-F238E27FC236}">
                  <a16:creationId xmlns:a16="http://schemas.microsoft.com/office/drawing/2014/main" id="{0BC6ACCE-4DC5-313E-B7B3-7EF1E579F542}"/>
                </a:ext>
              </a:extLst>
            </p:cNvPr>
            <p:cNvSpPr>
              <a:spLocks/>
            </p:cNvSpPr>
            <p:nvPr/>
          </p:nvSpPr>
          <p:spPr bwMode="auto">
            <a:xfrm>
              <a:off x="-2292350" y="3457575"/>
              <a:ext cx="1881188" cy="1881188"/>
            </a:xfrm>
            <a:custGeom>
              <a:avLst/>
              <a:gdLst>
                <a:gd name="T0" fmla="*/ 1994 w 3554"/>
                <a:gd name="T1" fmla="*/ 14 h 3556"/>
                <a:gd name="T2" fmla="*/ 2305 w 3554"/>
                <a:gd name="T3" fmla="*/ 81 h 3556"/>
                <a:gd name="T4" fmla="*/ 2594 w 3554"/>
                <a:gd name="T5" fmla="*/ 198 h 3556"/>
                <a:gd name="T6" fmla="*/ 2613 w 3554"/>
                <a:gd name="T7" fmla="*/ 520 h 3556"/>
                <a:gd name="T8" fmla="*/ 2309 w 3554"/>
                <a:gd name="T9" fmla="*/ 584 h 3556"/>
                <a:gd name="T10" fmla="*/ 2053 w 3554"/>
                <a:gd name="T11" fmla="*/ 501 h 3556"/>
                <a:gd name="T12" fmla="*/ 1777 w 3554"/>
                <a:gd name="T13" fmla="*/ 471 h 3556"/>
                <a:gd name="T14" fmla="*/ 1491 w 3554"/>
                <a:gd name="T15" fmla="*/ 502 h 3556"/>
                <a:gd name="T16" fmla="*/ 1226 w 3554"/>
                <a:gd name="T17" fmla="*/ 592 h 3556"/>
                <a:gd name="T18" fmla="*/ 991 w 3554"/>
                <a:gd name="T19" fmla="*/ 734 h 3556"/>
                <a:gd name="T20" fmla="*/ 791 w 3554"/>
                <a:gd name="T21" fmla="*/ 920 h 3556"/>
                <a:gd name="T22" fmla="*/ 634 w 3554"/>
                <a:gd name="T23" fmla="*/ 1145 h 3556"/>
                <a:gd name="T24" fmla="*/ 526 w 3554"/>
                <a:gd name="T25" fmla="*/ 1401 h 3556"/>
                <a:gd name="T26" fmla="*/ 474 w 3554"/>
                <a:gd name="T27" fmla="*/ 1680 h 3556"/>
                <a:gd name="T28" fmla="*/ 485 w 3554"/>
                <a:gd name="T29" fmla="*/ 1971 h 3556"/>
                <a:gd name="T30" fmla="*/ 556 w 3554"/>
                <a:gd name="T31" fmla="*/ 2244 h 3556"/>
                <a:gd name="T32" fmla="*/ 681 w 3554"/>
                <a:gd name="T33" fmla="*/ 2490 h 3556"/>
                <a:gd name="T34" fmla="*/ 854 w 3554"/>
                <a:gd name="T35" fmla="*/ 2702 h 3556"/>
                <a:gd name="T36" fmla="*/ 1066 w 3554"/>
                <a:gd name="T37" fmla="*/ 2874 h 3556"/>
                <a:gd name="T38" fmla="*/ 1312 w 3554"/>
                <a:gd name="T39" fmla="*/ 2999 h 3556"/>
                <a:gd name="T40" fmla="*/ 1585 w 3554"/>
                <a:gd name="T41" fmla="*/ 3071 h 3556"/>
                <a:gd name="T42" fmla="*/ 1876 w 3554"/>
                <a:gd name="T43" fmla="*/ 3082 h 3556"/>
                <a:gd name="T44" fmla="*/ 2155 w 3554"/>
                <a:gd name="T45" fmla="*/ 3029 h 3556"/>
                <a:gd name="T46" fmla="*/ 2411 w 3554"/>
                <a:gd name="T47" fmla="*/ 2922 h 3556"/>
                <a:gd name="T48" fmla="*/ 2634 w 3554"/>
                <a:gd name="T49" fmla="*/ 2765 h 3556"/>
                <a:gd name="T50" fmla="*/ 2822 w 3554"/>
                <a:gd name="T51" fmla="*/ 2564 h 3556"/>
                <a:gd name="T52" fmla="*/ 2962 w 3554"/>
                <a:gd name="T53" fmla="*/ 2329 h 3556"/>
                <a:gd name="T54" fmla="*/ 3052 w 3554"/>
                <a:gd name="T55" fmla="*/ 2065 h 3556"/>
                <a:gd name="T56" fmla="*/ 3085 w 3554"/>
                <a:gd name="T57" fmla="*/ 1778 h 3556"/>
                <a:gd name="T58" fmla="*/ 3055 w 3554"/>
                <a:gd name="T59" fmla="*/ 1503 h 3556"/>
                <a:gd name="T60" fmla="*/ 2972 w 3554"/>
                <a:gd name="T61" fmla="*/ 1247 h 3556"/>
                <a:gd name="T62" fmla="*/ 3051 w 3554"/>
                <a:gd name="T63" fmla="*/ 927 h 3556"/>
                <a:gd name="T64" fmla="*/ 3325 w 3554"/>
                <a:gd name="T65" fmla="*/ 945 h 3556"/>
                <a:gd name="T66" fmla="*/ 3435 w 3554"/>
                <a:gd name="T67" fmla="*/ 1136 h 3556"/>
                <a:gd name="T68" fmla="*/ 3524 w 3554"/>
                <a:gd name="T69" fmla="*/ 1446 h 3556"/>
                <a:gd name="T70" fmla="*/ 3554 w 3554"/>
                <a:gd name="T71" fmla="*/ 1778 h 3556"/>
                <a:gd name="T72" fmla="*/ 3522 w 3554"/>
                <a:gd name="T73" fmla="*/ 2122 h 3556"/>
                <a:gd name="T74" fmla="*/ 3426 w 3554"/>
                <a:gd name="T75" fmla="*/ 2444 h 3556"/>
                <a:gd name="T76" fmla="*/ 3273 w 3554"/>
                <a:gd name="T77" fmla="*/ 2737 h 3556"/>
                <a:gd name="T78" fmla="*/ 3073 w 3554"/>
                <a:gd name="T79" fmla="*/ 2995 h 3556"/>
                <a:gd name="T80" fmla="*/ 2827 w 3554"/>
                <a:gd name="T81" fmla="*/ 3213 h 3556"/>
                <a:gd name="T82" fmla="*/ 2544 w 3554"/>
                <a:gd name="T83" fmla="*/ 3382 h 3556"/>
                <a:gd name="T84" fmla="*/ 2232 w 3554"/>
                <a:gd name="T85" fmla="*/ 3497 h 3556"/>
                <a:gd name="T86" fmla="*/ 1894 w 3554"/>
                <a:gd name="T87" fmla="*/ 3553 h 3556"/>
                <a:gd name="T88" fmla="*/ 1545 w 3554"/>
                <a:gd name="T89" fmla="*/ 3541 h 3556"/>
                <a:gd name="T90" fmla="*/ 1215 w 3554"/>
                <a:gd name="T91" fmla="*/ 3465 h 3556"/>
                <a:gd name="T92" fmla="*/ 911 w 3554"/>
                <a:gd name="T93" fmla="*/ 3332 h 3556"/>
                <a:gd name="T94" fmla="*/ 641 w 3554"/>
                <a:gd name="T95" fmla="*/ 3145 h 3556"/>
                <a:gd name="T96" fmla="*/ 409 w 3554"/>
                <a:gd name="T97" fmla="*/ 2914 h 3556"/>
                <a:gd name="T98" fmla="*/ 225 w 3554"/>
                <a:gd name="T99" fmla="*/ 2644 h 3556"/>
                <a:gd name="T100" fmla="*/ 90 w 3554"/>
                <a:gd name="T101" fmla="*/ 2340 h 3556"/>
                <a:gd name="T102" fmla="*/ 14 w 3554"/>
                <a:gd name="T103" fmla="*/ 2009 h 3556"/>
                <a:gd name="T104" fmla="*/ 0 w 3554"/>
                <a:gd name="T105" fmla="*/ 1778 h 3556"/>
                <a:gd name="T106" fmla="*/ 34 w 3554"/>
                <a:gd name="T107" fmla="*/ 1434 h 3556"/>
                <a:gd name="T108" fmla="*/ 128 w 3554"/>
                <a:gd name="T109" fmla="*/ 1111 h 3556"/>
                <a:gd name="T110" fmla="*/ 281 w 3554"/>
                <a:gd name="T111" fmla="*/ 818 h 3556"/>
                <a:gd name="T112" fmla="*/ 483 w 3554"/>
                <a:gd name="T113" fmla="*/ 560 h 3556"/>
                <a:gd name="T114" fmla="*/ 728 w 3554"/>
                <a:gd name="T115" fmla="*/ 344 h 3556"/>
                <a:gd name="T116" fmla="*/ 1010 w 3554"/>
                <a:gd name="T117" fmla="*/ 174 h 3556"/>
                <a:gd name="T118" fmla="*/ 1322 w 3554"/>
                <a:gd name="T119" fmla="*/ 59 h 3556"/>
                <a:gd name="T120" fmla="*/ 1659 w 3554"/>
                <a:gd name="T121" fmla="*/ 4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54" h="3556">
                  <a:moveTo>
                    <a:pt x="1777" y="0"/>
                  </a:moveTo>
                  <a:lnTo>
                    <a:pt x="1886" y="4"/>
                  </a:lnTo>
                  <a:lnTo>
                    <a:pt x="1994" y="14"/>
                  </a:lnTo>
                  <a:lnTo>
                    <a:pt x="2100" y="29"/>
                  </a:lnTo>
                  <a:lnTo>
                    <a:pt x="2203" y="52"/>
                  </a:lnTo>
                  <a:lnTo>
                    <a:pt x="2305" y="81"/>
                  </a:lnTo>
                  <a:lnTo>
                    <a:pt x="2404" y="114"/>
                  </a:lnTo>
                  <a:lnTo>
                    <a:pt x="2500" y="154"/>
                  </a:lnTo>
                  <a:lnTo>
                    <a:pt x="2594" y="198"/>
                  </a:lnTo>
                  <a:lnTo>
                    <a:pt x="2591" y="230"/>
                  </a:lnTo>
                  <a:lnTo>
                    <a:pt x="2592" y="261"/>
                  </a:lnTo>
                  <a:lnTo>
                    <a:pt x="2613" y="520"/>
                  </a:lnTo>
                  <a:lnTo>
                    <a:pt x="2465" y="667"/>
                  </a:lnTo>
                  <a:lnTo>
                    <a:pt x="2388" y="624"/>
                  </a:lnTo>
                  <a:lnTo>
                    <a:pt x="2309" y="584"/>
                  </a:lnTo>
                  <a:lnTo>
                    <a:pt x="2226" y="550"/>
                  </a:lnTo>
                  <a:lnTo>
                    <a:pt x="2141" y="523"/>
                  </a:lnTo>
                  <a:lnTo>
                    <a:pt x="2053" y="501"/>
                  </a:lnTo>
                  <a:lnTo>
                    <a:pt x="1963" y="484"/>
                  </a:lnTo>
                  <a:lnTo>
                    <a:pt x="1871" y="475"/>
                  </a:lnTo>
                  <a:lnTo>
                    <a:pt x="1777" y="471"/>
                  </a:lnTo>
                  <a:lnTo>
                    <a:pt x="1680" y="475"/>
                  </a:lnTo>
                  <a:lnTo>
                    <a:pt x="1584" y="485"/>
                  </a:lnTo>
                  <a:lnTo>
                    <a:pt x="1491" y="502"/>
                  </a:lnTo>
                  <a:lnTo>
                    <a:pt x="1400" y="526"/>
                  </a:lnTo>
                  <a:lnTo>
                    <a:pt x="1311" y="556"/>
                  </a:lnTo>
                  <a:lnTo>
                    <a:pt x="1226" y="592"/>
                  </a:lnTo>
                  <a:lnTo>
                    <a:pt x="1144" y="634"/>
                  </a:lnTo>
                  <a:lnTo>
                    <a:pt x="1066" y="682"/>
                  </a:lnTo>
                  <a:lnTo>
                    <a:pt x="991" y="734"/>
                  </a:lnTo>
                  <a:lnTo>
                    <a:pt x="920" y="792"/>
                  </a:lnTo>
                  <a:lnTo>
                    <a:pt x="854" y="854"/>
                  </a:lnTo>
                  <a:lnTo>
                    <a:pt x="791" y="920"/>
                  </a:lnTo>
                  <a:lnTo>
                    <a:pt x="734" y="992"/>
                  </a:lnTo>
                  <a:lnTo>
                    <a:pt x="681" y="1067"/>
                  </a:lnTo>
                  <a:lnTo>
                    <a:pt x="634" y="1145"/>
                  </a:lnTo>
                  <a:lnTo>
                    <a:pt x="592" y="1228"/>
                  </a:lnTo>
                  <a:lnTo>
                    <a:pt x="556" y="1313"/>
                  </a:lnTo>
                  <a:lnTo>
                    <a:pt x="526" y="1401"/>
                  </a:lnTo>
                  <a:lnTo>
                    <a:pt x="502" y="1492"/>
                  </a:lnTo>
                  <a:lnTo>
                    <a:pt x="485" y="1586"/>
                  </a:lnTo>
                  <a:lnTo>
                    <a:pt x="474" y="1680"/>
                  </a:lnTo>
                  <a:lnTo>
                    <a:pt x="471" y="1778"/>
                  </a:lnTo>
                  <a:lnTo>
                    <a:pt x="474" y="1876"/>
                  </a:lnTo>
                  <a:lnTo>
                    <a:pt x="485" y="1971"/>
                  </a:lnTo>
                  <a:lnTo>
                    <a:pt x="502" y="2065"/>
                  </a:lnTo>
                  <a:lnTo>
                    <a:pt x="526" y="2156"/>
                  </a:lnTo>
                  <a:lnTo>
                    <a:pt x="556" y="2244"/>
                  </a:lnTo>
                  <a:lnTo>
                    <a:pt x="592" y="2329"/>
                  </a:lnTo>
                  <a:lnTo>
                    <a:pt x="634" y="2411"/>
                  </a:lnTo>
                  <a:lnTo>
                    <a:pt x="681" y="2490"/>
                  </a:lnTo>
                  <a:lnTo>
                    <a:pt x="734" y="2564"/>
                  </a:lnTo>
                  <a:lnTo>
                    <a:pt x="791" y="2635"/>
                  </a:lnTo>
                  <a:lnTo>
                    <a:pt x="854" y="2702"/>
                  </a:lnTo>
                  <a:lnTo>
                    <a:pt x="920" y="2765"/>
                  </a:lnTo>
                  <a:lnTo>
                    <a:pt x="992" y="2821"/>
                  </a:lnTo>
                  <a:lnTo>
                    <a:pt x="1066" y="2874"/>
                  </a:lnTo>
                  <a:lnTo>
                    <a:pt x="1144" y="2922"/>
                  </a:lnTo>
                  <a:lnTo>
                    <a:pt x="1227" y="2963"/>
                  </a:lnTo>
                  <a:lnTo>
                    <a:pt x="1312" y="2999"/>
                  </a:lnTo>
                  <a:lnTo>
                    <a:pt x="1400" y="3029"/>
                  </a:lnTo>
                  <a:lnTo>
                    <a:pt x="1491" y="3053"/>
                  </a:lnTo>
                  <a:lnTo>
                    <a:pt x="1585" y="3071"/>
                  </a:lnTo>
                  <a:lnTo>
                    <a:pt x="1680" y="3082"/>
                  </a:lnTo>
                  <a:lnTo>
                    <a:pt x="1777" y="3084"/>
                  </a:lnTo>
                  <a:lnTo>
                    <a:pt x="1876" y="3082"/>
                  </a:lnTo>
                  <a:lnTo>
                    <a:pt x="1970" y="3071"/>
                  </a:lnTo>
                  <a:lnTo>
                    <a:pt x="2064" y="3053"/>
                  </a:lnTo>
                  <a:lnTo>
                    <a:pt x="2155" y="3029"/>
                  </a:lnTo>
                  <a:lnTo>
                    <a:pt x="2243" y="2999"/>
                  </a:lnTo>
                  <a:lnTo>
                    <a:pt x="2328" y="2963"/>
                  </a:lnTo>
                  <a:lnTo>
                    <a:pt x="2411" y="2922"/>
                  </a:lnTo>
                  <a:lnTo>
                    <a:pt x="2489" y="2874"/>
                  </a:lnTo>
                  <a:lnTo>
                    <a:pt x="2564" y="2821"/>
                  </a:lnTo>
                  <a:lnTo>
                    <a:pt x="2634" y="2765"/>
                  </a:lnTo>
                  <a:lnTo>
                    <a:pt x="2702" y="2702"/>
                  </a:lnTo>
                  <a:lnTo>
                    <a:pt x="2764" y="2635"/>
                  </a:lnTo>
                  <a:lnTo>
                    <a:pt x="2822" y="2564"/>
                  </a:lnTo>
                  <a:lnTo>
                    <a:pt x="2873" y="2490"/>
                  </a:lnTo>
                  <a:lnTo>
                    <a:pt x="2921" y="2411"/>
                  </a:lnTo>
                  <a:lnTo>
                    <a:pt x="2962" y="2329"/>
                  </a:lnTo>
                  <a:lnTo>
                    <a:pt x="2998" y="2244"/>
                  </a:lnTo>
                  <a:lnTo>
                    <a:pt x="3029" y="2156"/>
                  </a:lnTo>
                  <a:lnTo>
                    <a:pt x="3052" y="2065"/>
                  </a:lnTo>
                  <a:lnTo>
                    <a:pt x="3070" y="1971"/>
                  </a:lnTo>
                  <a:lnTo>
                    <a:pt x="3081" y="1876"/>
                  </a:lnTo>
                  <a:lnTo>
                    <a:pt x="3085" y="1778"/>
                  </a:lnTo>
                  <a:lnTo>
                    <a:pt x="3081" y="1684"/>
                  </a:lnTo>
                  <a:lnTo>
                    <a:pt x="3071" y="1593"/>
                  </a:lnTo>
                  <a:lnTo>
                    <a:pt x="3055" y="1503"/>
                  </a:lnTo>
                  <a:lnTo>
                    <a:pt x="3033" y="1415"/>
                  </a:lnTo>
                  <a:lnTo>
                    <a:pt x="3005" y="1329"/>
                  </a:lnTo>
                  <a:lnTo>
                    <a:pt x="2972" y="1247"/>
                  </a:lnTo>
                  <a:lnTo>
                    <a:pt x="2932" y="1166"/>
                  </a:lnTo>
                  <a:lnTo>
                    <a:pt x="2889" y="1090"/>
                  </a:lnTo>
                  <a:lnTo>
                    <a:pt x="3051" y="927"/>
                  </a:lnTo>
                  <a:lnTo>
                    <a:pt x="3277" y="944"/>
                  </a:lnTo>
                  <a:lnTo>
                    <a:pt x="3303" y="945"/>
                  </a:lnTo>
                  <a:lnTo>
                    <a:pt x="3325" y="945"/>
                  </a:lnTo>
                  <a:lnTo>
                    <a:pt x="3346" y="943"/>
                  </a:lnTo>
                  <a:lnTo>
                    <a:pt x="3394" y="1038"/>
                  </a:lnTo>
                  <a:lnTo>
                    <a:pt x="3435" y="1136"/>
                  </a:lnTo>
                  <a:lnTo>
                    <a:pt x="3471" y="1237"/>
                  </a:lnTo>
                  <a:lnTo>
                    <a:pt x="3500" y="1341"/>
                  </a:lnTo>
                  <a:lnTo>
                    <a:pt x="3524" y="1446"/>
                  </a:lnTo>
                  <a:lnTo>
                    <a:pt x="3541" y="1555"/>
                  </a:lnTo>
                  <a:lnTo>
                    <a:pt x="3552" y="1666"/>
                  </a:lnTo>
                  <a:lnTo>
                    <a:pt x="3554" y="1778"/>
                  </a:lnTo>
                  <a:lnTo>
                    <a:pt x="3551" y="1895"/>
                  </a:lnTo>
                  <a:lnTo>
                    <a:pt x="3540" y="2009"/>
                  </a:lnTo>
                  <a:lnTo>
                    <a:pt x="3522" y="2122"/>
                  </a:lnTo>
                  <a:lnTo>
                    <a:pt x="3497" y="2233"/>
                  </a:lnTo>
                  <a:lnTo>
                    <a:pt x="3464" y="2340"/>
                  </a:lnTo>
                  <a:lnTo>
                    <a:pt x="3426" y="2444"/>
                  </a:lnTo>
                  <a:lnTo>
                    <a:pt x="3381" y="2546"/>
                  </a:lnTo>
                  <a:lnTo>
                    <a:pt x="3331" y="2644"/>
                  </a:lnTo>
                  <a:lnTo>
                    <a:pt x="3273" y="2737"/>
                  </a:lnTo>
                  <a:lnTo>
                    <a:pt x="3212" y="2828"/>
                  </a:lnTo>
                  <a:lnTo>
                    <a:pt x="3145" y="2914"/>
                  </a:lnTo>
                  <a:lnTo>
                    <a:pt x="3073" y="2995"/>
                  </a:lnTo>
                  <a:lnTo>
                    <a:pt x="2995" y="3073"/>
                  </a:lnTo>
                  <a:lnTo>
                    <a:pt x="2913" y="3145"/>
                  </a:lnTo>
                  <a:lnTo>
                    <a:pt x="2827" y="3213"/>
                  </a:lnTo>
                  <a:lnTo>
                    <a:pt x="2736" y="3275"/>
                  </a:lnTo>
                  <a:lnTo>
                    <a:pt x="2643" y="3332"/>
                  </a:lnTo>
                  <a:lnTo>
                    <a:pt x="2544" y="3382"/>
                  </a:lnTo>
                  <a:lnTo>
                    <a:pt x="2443" y="3426"/>
                  </a:lnTo>
                  <a:lnTo>
                    <a:pt x="2339" y="3465"/>
                  </a:lnTo>
                  <a:lnTo>
                    <a:pt x="2232" y="3497"/>
                  </a:lnTo>
                  <a:lnTo>
                    <a:pt x="2122" y="3523"/>
                  </a:lnTo>
                  <a:lnTo>
                    <a:pt x="2009" y="3541"/>
                  </a:lnTo>
                  <a:lnTo>
                    <a:pt x="1894" y="3553"/>
                  </a:lnTo>
                  <a:lnTo>
                    <a:pt x="1777" y="3556"/>
                  </a:lnTo>
                  <a:lnTo>
                    <a:pt x="1661" y="3553"/>
                  </a:lnTo>
                  <a:lnTo>
                    <a:pt x="1545" y="3541"/>
                  </a:lnTo>
                  <a:lnTo>
                    <a:pt x="1432" y="3523"/>
                  </a:lnTo>
                  <a:lnTo>
                    <a:pt x="1323" y="3497"/>
                  </a:lnTo>
                  <a:lnTo>
                    <a:pt x="1215" y="3465"/>
                  </a:lnTo>
                  <a:lnTo>
                    <a:pt x="1111" y="3426"/>
                  </a:lnTo>
                  <a:lnTo>
                    <a:pt x="1010" y="3382"/>
                  </a:lnTo>
                  <a:lnTo>
                    <a:pt x="911" y="3332"/>
                  </a:lnTo>
                  <a:lnTo>
                    <a:pt x="818" y="3275"/>
                  </a:lnTo>
                  <a:lnTo>
                    <a:pt x="728" y="3213"/>
                  </a:lnTo>
                  <a:lnTo>
                    <a:pt x="641" y="3145"/>
                  </a:lnTo>
                  <a:lnTo>
                    <a:pt x="560" y="3073"/>
                  </a:lnTo>
                  <a:lnTo>
                    <a:pt x="483" y="2995"/>
                  </a:lnTo>
                  <a:lnTo>
                    <a:pt x="409" y="2914"/>
                  </a:lnTo>
                  <a:lnTo>
                    <a:pt x="342" y="2828"/>
                  </a:lnTo>
                  <a:lnTo>
                    <a:pt x="281" y="2737"/>
                  </a:lnTo>
                  <a:lnTo>
                    <a:pt x="225" y="2644"/>
                  </a:lnTo>
                  <a:lnTo>
                    <a:pt x="174" y="2546"/>
                  </a:lnTo>
                  <a:lnTo>
                    <a:pt x="128" y="2444"/>
                  </a:lnTo>
                  <a:lnTo>
                    <a:pt x="90" y="2340"/>
                  </a:lnTo>
                  <a:lnTo>
                    <a:pt x="59" y="2233"/>
                  </a:lnTo>
                  <a:lnTo>
                    <a:pt x="34" y="2122"/>
                  </a:lnTo>
                  <a:lnTo>
                    <a:pt x="14" y="2009"/>
                  </a:lnTo>
                  <a:lnTo>
                    <a:pt x="4" y="1895"/>
                  </a:lnTo>
                  <a:lnTo>
                    <a:pt x="0" y="1778"/>
                  </a:lnTo>
                  <a:lnTo>
                    <a:pt x="0" y="1778"/>
                  </a:lnTo>
                  <a:lnTo>
                    <a:pt x="4" y="1661"/>
                  </a:lnTo>
                  <a:lnTo>
                    <a:pt x="14" y="1546"/>
                  </a:lnTo>
                  <a:lnTo>
                    <a:pt x="34" y="1434"/>
                  </a:lnTo>
                  <a:lnTo>
                    <a:pt x="59" y="1324"/>
                  </a:lnTo>
                  <a:lnTo>
                    <a:pt x="90" y="1216"/>
                  </a:lnTo>
                  <a:lnTo>
                    <a:pt x="128" y="1111"/>
                  </a:lnTo>
                  <a:lnTo>
                    <a:pt x="174" y="1010"/>
                  </a:lnTo>
                  <a:lnTo>
                    <a:pt x="225" y="913"/>
                  </a:lnTo>
                  <a:lnTo>
                    <a:pt x="281" y="818"/>
                  </a:lnTo>
                  <a:lnTo>
                    <a:pt x="342" y="728"/>
                  </a:lnTo>
                  <a:lnTo>
                    <a:pt x="409" y="642"/>
                  </a:lnTo>
                  <a:lnTo>
                    <a:pt x="483" y="560"/>
                  </a:lnTo>
                  <a:lnTo>
                    <a:pt x="560" y="483"/>
                  </a:lnTo>
                  <a:lnTo>
                    <a:pt x="641" y="411"/>
                  </a:lnTo>
                  <a:lnTo>
                    <a:pt x="728" y="344"/>
                  </a:lnTo>
                  <a:lnTo>
                    <a:pt x="818" y="281"/>
                  </a:lnTo>
                  <a:lnTo>
                    <a:pt x="911" y="225"/>
                  </a:lnTo>
                  <a:lnTo>
                    <a:pt x="1010" y="174"/>
                  </a:lnTo>
                  <a:lnTo>
                    <a:pt x="1111" y="130"/>
                  </a:lnTo>
                  <a:lnTo>
                    <a:pt x="1215" y="90"/>
                  </a:lnTo>
                  <a:lnTo>
                    <a:pt x="1322" y="59"/>
                  </a:lnTo>
                  <a:lnTo>
                    <a:pt x="1432" y="34"/>
                  </a:lnTo>
                  <a:lnTo>
                    <a:pt x="1545" y="15"/>
                  </a:lnTo>
                  <a:lnTo>
                    <a:pt x="1659" y="4"/>
                  </a:lnTo>
                  <a:lnTo>
                    <a:pt x="17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126">
              <a:extLst>
                <a:ext uri="{FF2B5EF4-FFF2-40B4-BE49-F238E27FC236}">
                  <a16:creationId xmlns:a16="http://schemas.microsoft.com/office/drawing/2014/main" id="{543BD31B-6438-DB61-43F9-1ACCF9392292}"/>
                </a:ext>
              </a:extLst>
            </p:cNvPr>
            <p:cNvSpPr>
              <a:spLocks/>
            </p:cNvSpPr>
            <p:nvPr/>
          </p:nvSpPr>
          <p:spPr bwMode="auto">
            <a:xfrm>
              <a:off x="-1814513" y="3935413"/>
              <a:ext cx="925513" cy="925513"/>
            </a:xfrm>
            <a:custGeom>
              <a:avLst/>
              <a:gdLst>
                <a:gd name="T0" fmla="*/ 954 w 1750"/>
                <a:gd name="T1" fmla="*/ 4 h 1751"/>
                <a:gd name="T2" fmla="*/ 1104 w 1750"/>
                <a:gd name="T3" fmla="*/ 31 h 1751"/>
                <a:gd name="T4" fmla="*/ 1245 w 1750"/>
                <a:gd name="T5" fmla="*/ 83 h 1751"/>
                <a:gd name="T6" fmla="*/ 910 w 1750"/>
                <a:gd name="T7" fmla="*/ 418 h 1751"/>
                <a:gd name="T8" fmla="*/ 817 w 1750"/>
                <a:gd name="T9" fmla="*/ 421 h 1751"/>
                <a:gd name="T10" fmla="*/ 709 w 1750"/>
                <a:gd name="T11" fmla="*/ 448 h 1751"/>
                <a:gd name="T12" fmla="*/ 613 w 1750"/>
                <a:gd name="T13" fmla="*/ 499 h 1751"/>
                <a:gd name="T14" fmla="*/ 532 w 1750"/>
                <a:gd name="T15" fmla="*/ 571 h 1751"/>
                <a:gd name="T16" fmla="*/ 469 w 1750"/>
                <a:gd name="T17" fmla="*/ 661 h 1751"/>
                <a:gd name="T18" fmla="*/ 430 w 1750"/>
                <a:gd name="T19" fmla="*/ 763 h 1751"/>
                <a:gd name="T20" fmla="*/ 416 w 1750"/>
                <a:gd name="T21" fmla="*/ 876 h 1751"/>
                <a:gd name="T22" fmla="*/ 430 w 1750"/>
                <a:gd name="T23" fmla="*/ 989 h 1751"/>
                <a:gd name="T24" fmla="*/ 469 w 1750"/>
                <a:gd name="T25" fmla="*/ 1092 h 1751"/>
                <a:gd name="T26" fmla="*/ 532 w 1750"/>
                <a:gd name="T27" fmla="*/ 1181 h 1751"/>
                <a:gd name="T28" fmla="*/ 612 w 1750"/>
                <a:gd name="T29" fmla="*/ 1253 h 1751"/>
                <a:gd name="T30" fmla="*/ 708 w 1750"/>
                <a:gd name="T31" fmla="*/ 1304 h 1751"/>
                <a:gd name="T32" fmla="*/ 817 w 1750"/>
                <a:gd name="T33" fmla="*/ 1332 h 1751"/>
                <a:gd name="T34" fmla="*/ 933 w 1750"/>
                <a:gd name="T35" fmla="*/ 1332 h 1751"/>
                <a:gd name="T36" fmla="*/ 1041 w 1750"/>
                <a:gd name="T37" fmla="*/ 1304 h 1751"/>
                <a:gd name="T38" fmla="*/ 1137 w 1750"/>
                <a:gd name="T39" fmla="*/ 1253 h 1751"/>
                <a:gd name="T40" fmla="*/ 1218 w 1750"/>
                <a:gd name="T41" fmla="*/ 1181 h 1751"/>
                <a:gd name="T42" fmla="*/ 1281 w 1750"/>
                <a:gd name="T43" fmla="*/ 1092 h 1751"/>
                <a:gd name="T44" fmla="*/ 1321 w 1750"/>
                <a:gd name="T45" fmla="*/ 989 h 1751"/>
                <a:gd name="T46" fmla="*/ 1334 w 1750"/>
                <a:gd name="T47" fmla="*/ 876 h 1751"/>
                <a:gd name="T48" fmla="*/ 1662 w 1750"/>
                <a:gd name="T49" fmla="*/ 513 h 1751"/>
                <a:gd name="T50" fmla="*/ 1696 w 1750"/>
                <a:gd name="T51" fmla="*/ 575 h 1751"/>
                <a:gd name="T52" fmla="*/ 1736 w 1750"/>
                <a:gd name="T53" fmla="*/ 721 h 1751"/>
                <a:gd name="T54" fmla="*/ 1750 w 1750"/>
                <a:gd name="T55" fmla="*/ 876 h 1751"/>
                <a:gd name="T56" fmla="*/ 1736 w 1750"/>
                <a:gd name="T57" fmla="*/ 1033 h 1751"/>
                <a:gd name="T58" fmla="*/ 1695 w 1750"/>
                <a:gd name="T59" fmla="*/ 1182 h 1751"/>
                <a:gd name="T60" fmla="*/ 1630 w 1750"/>
                <a:gd name="T61" fmla="*/ 1318 h 1751"/>
                <a:gd name="T62" fmla="*/ 1545 w 1750"/>
                <a:gd name="T63" fmla="*/ 1440 h 1751"/>
                <a:gd name="T64" fmla="*/ 1439 w 1750"/>
                <a:gd name="T65" fmla="*/ 1546 h 1751"/>
                <a:gd name="T66" fmla="*/ 1317 w 1750"/>
                <a:gd name="T67" fmla="*/ 1632 h 1751"/>
                <a:gd name="T68" fmla="*/ 1180 w 1750"/>
                <a:gd name="T69" fmla="*/ 1697 h 1751"/>
                <a:gd name="T70" fmla="*/ 1032 w 1750"/>
                <a:gd name="T71" fmla="*/ 1737 h 1751"/>
                <a:gd name="T72" fmla="*/ 875 w 1750"/>
                <a:gd name="T73" fmla="*/ 1751 h 1751"/>
                <a:gd name="T74" fmla="*/ 718 w 1750"/>
                <a:gd name="T75" fmla="*/ 1737 h 1751"/>
                <a:gd name="T76" fmla="*/ 570 w 1750"/>
                <a:gd name="T77" fmla="*/ 1696 h 1751"/>
                <a:gd name="T78" fmla="*/ 433 w 1750"/>
                <a:gd name="T79" fmla="*/ 1632 h 1751"/>
                <a:gd name="T80" fmla="*/ 312 w 1750"/>
                <a:gd name="T81" fmla="*/ 1546 h 1751"/>
                <a:gd name="T82" fmla="*/ 206 w 1750"/>
                <a:gd name="T83" fmla="*/ 1440 h 1751"/>
                <a:gd name="T84" fmla="*/ 120 w 1750"/>
                <a:gd name="T85" fmla="*/ 1318 h 1751"/>
                <a:gd name="T86" fmla="*/ 55 w 1750"/>
                <a:gd name="T87" fmla="*/ 1181 h 1751"/>
                <a:gd name="T88" fmla="*/ 14 w 1750"/>
                <a:gd name="T89" fmla="*/ 1033 h 1751"/>
                <a:gd name="T90" fmla="*/ 0 w 1750"/>
                <a:gd name="T91" fmla="*/ 876 h 1751"/>
                <a:gd name="T92" fmla="*/ 14 w 1750"/>
                <a:gd name="T93" fmla="*/ 718 h 1751"/>
                <a:gd name="T94" fmla="*/ 55 w 1750"/>
                <a:gd name="T95" fmla="*/ 571 h 1751"/>
                <a:gd name="T96" fmla="*/ 120 w 1750"/>
                <a:gd name="T97" fmla="*/ 434 h 1751"/>
                <a:gd name="T98" fmla="*/ 206 w 1750"/>
                <a:gd name="T99" fmla="*/ 311 h 1751"/>
                <a:gd name="T100" fmla="*/ 312 w 1750"/>
                <a:gd name="T101" fmla="*/ 207 h 1751"/>
                <a:gd name="T102" fmla="*/ 433 w 1750"/>
                <a:gd name="T103" fmla="*/ 120 h 1751"/>
                <a:gd name="T104" fmla="*/ 570 w 1750"/>
                <a:gd name="T105" fmla="*/ 55 h 1751"/>
                <a:gd name="T106" fmla="*/ 718 w 1750"/>
                <a:gd name="T107" fmla="*/ 15 h 1751"/>
                <a:gd name="T108" fmla="*/ 875 w 1750"/>
                <a:gd name="T109" fmla="*/ 0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0" h="1751">
                  <a:moveTo>
                    <a:pt x="875" y="0"/>
                  </a:moveTo>
                  <a:lnTo>
                    <a:pt x="954" y="4"/>
                  </a:lnTo>
                  <a:lnTo>
                    <a:pt x="1030" y="15"/>
                  </a:lnTo>
                  <a:lnTo>
                    <a:pt x="1104" y="31"/>
                  </a:lnTo>
                  <a:lnTo>
                    <a:pt x="1176" y="54"/>
                  </a:lnTo>
                  <a:lnTo>
                    <a:pt x="1245" y="83"/>
                  </a:lnTo>
                  <a:lnTo>
                    <a:pt x="1238" y="90"/>
                  </a:lnTo>
                  <a:lnTo>
                    <a:pt x="910" y="418"/>
                  </a:lnTo>
                  <a:lnTo>
                    <a:pt x="875" y="417"/>
                  </a:lnTo>
                  <a:lnTo>
                    <a:pt x="817" y="421"/>
                  </a:lnTo>
                  <a:lnTo>
                    <a:pt x="762" y="431"/>
                  </a:lnTo>
                  <a:lnTo>
                    <a:pt x="709" y="448"/>
                  </a:lnTo>
                  <a:lnTo>
                    <a:pt x="659" y="471"/>
                  </a:lnTo>
                  <a:lnTo>
                    <a:pt x="613" y="499"/>
                  </a:lnTo>
                  <a:lnTo>
                    <a:pt x="570" y="532"/>
                  </a:lnTo>
                  <a:lnTo>
                    <a:pt x="532" y="571"/>
                  </a:lnTo>
                  <a:lnTo>
                    <a:pt x="498" y="614"/>
                  </a:lnTo>
                  <a:lnTo>
                    <a:pt x="469" y="661"/>
                  </a:lnTo>
                  <a:lnTo>
                    <a:pt x="446" y="710"/>
                  </a:lnTo>
                  <a:lnTo>
                    <a:pt x="430" y="763"/>
                  </a:lnTo>
                  <a:lnTo>
                    <a:pt x="420" y="818"/>
                  </a:lnTo>
                  <a:lnTo>
                    <a:pt x="416" y="876"/>
                  </a:lnTo>
                  <a:lnTo>
                    <a:pt x="420" y="933"/>
                  </a:lnTo>
                  <a:lnTo>
                    <a:pt x="430" y="989"/>
                  </a:lnTo>
                  <a:lnTo>
                    <a:pt x="446" y="1043"/>
                  </a:lnTo>
                  <a:lnTo>
                    <a:pt x="469" y="1092"/>
                  </a:lnTo>
                  <a:lnTo>
                    <a:pt x="498" y="1139"/>
                  </a:lnTo>
                  <a:lnTo>
                    <a:pt x="532" y="1181"/>
                  </a:lnTo>
                  <a:lnTo>
                    <a:pt x="570" y="1219"/>
                  </a:lnTo>
                  <a:lnTo>
                    <a:pt x="612" y="1253"/>
                  </a:lnTo>
                  <a:lnTo>
                    <a:pt x="659" y="1282"/>
                  </a:lnTo>
                  <a:lnTo>
                    <a:pt x="708" y="1304"/>
                  </a:lnTo>
                  <a:lnTo>
                    <a:pt x="762" y="1321"/>
                  </a:lnTo>
                  <a:lnTo>
                    <a:pt x="817" y="1332"/>
                  </a:lnTo>
                  <a:lnTo>
                    <a:pt x="875" y="1336"/>
                  </a:lnTo>
                  <a:lnTo>
                    <a:pt x="933" y="1332"/>
                  </a:lnTo>
                  <a:lnTo>
                    <a:pt x="988" y="1321"/>
                  </a:lnTo>
                  <a:lnTo>
                    <a:pt x="1041" y="1304"/>
                  </a:lnTo>
                  <a:lnTo>
                    <a:pt x="1091" y="1282"/>
                  </a:lnTo>
                  <a:lnTo>
                    <a:pt x="1137" y="1253"/>
                  </a:lnTo>
                  <a:lnTo>
                    <a:pt x="1180" y="1219"/>
                  </a:lnTo>
                  <a:lnTo>
                    <a:pt x="1218" y="1181"/>
                  </a:lnTo>
                  <a:lnTo>
                    <a:pt x="1252" y="1139"/>
                  </a:lnTo>
                  <a:lnTo>
                    <a:pt x="1281" y="1092"/>
                  </a:lnTo>
                  <a:lnTo>
                    <a:pt x="1304" y="1043"/>
                  </a:lnTo>
                  <a:lnTo>
                    <a:pt x="1321" y="989"/>
                  </a:lnTo>
                  <a:lnTo>
                    <a:pt x="1330" y="933"/>
                  </a:lnTo>
                  <a:lnTo>
                    <a:pt x="1334" y="876"/>
                  </a:lnTo>
                  <a:lnTo>
                    <a:pt x="1333" y="841"/>
                  </a:lnTo>
                  <a:lnTo>
                    <a:pt x="1662" y="513"/>
                  </a:lnTo>
                  <a:lnTo>
                    <a:pt x="1668" y="506"/>
                  </a:lnTo>
                  <a:lnTo>
                    <a:pt x="1696" y="575"/>
                  </a:lnTo>
                  <a:lnTo>
                    <a:pt x="1720" y="646"/>
                  </a:lnTo>
                  <a:lnTo>
                    <a:pt x="1736" y="721"/>
                  </a:lnTo>
                  <a:lnTo>
                    <a:pt x="1747" y="798"/>
                  </a:lnTo>
                  <a:lnTo>
                    <a:pt x="1750" y="876"/>
                  </a:lnTo>
                  <a:lnTo>
                    <a:pt x="1747" y="956"/>
                  </a:lnTo>
                  <a:lnTo>
                    <a:pt x="1736" y="1033"/>
                  </a:lnTo>
                  <a:lnTo>
                    <a:pt x="1719" y="1109"/>
                  </a:lnTo>
                  <a:lnTo>
                    <a:pt x="1695" y="1182"/>
                  </a:lnTo>
                  <a:lnTo>
                    <a:pt x="1666" y="1252"/>
                  </a:lnTo>
                  <a:lnTo>
                    <a:pt x="1630" y="1318"/>
                  </a:lnTo>
                  <a:lnTo>
                    <a:pt x="1591" y="1381"/>
                  </a:lnTo>
                  <a:lnTo>
                    <a:pt x="1545" y="1440"/>
                  </a:lnTo>
                  <a:lnTo>
                    <a:pt x="1493" y="1495"/>
                  </a:lnTo>
                  <a:lnTo>
                    <a:pt x="1439" y="1546"/>
                  </a:lnTo>
                  <a:lnTo>
                    <a:pt x="1379" y="1591"/>
                  </a:lnTo>
                  <a:lnTo>
                    <a:pt x="1317" y="1632"/>
                  </a:lnTo>
                  <a:lnTo>
                    <a:pt x="1251" y="1667"/>
                  </a:lnTo>
                  <a:lnTo>
                    <a:pt x="1180" y="1697"/>
                  </a:lnTo>
                  <a:lnTo>
                    <a:pt x="1108" y="1720"/>
                  </a:lnTo>
                  <a:lnTo>
                    <a:pt x="1032" y="1737"/>
                  </a:lnTo>
                  <a:lnTo>
                    <a:pt x="954" y="1748"/>
                  </a:lnTo>
                  <a:lnTo>
                    <a:pt x="875" y="1751"/>
                  </a:lnTo>
                  <a:lnTo>
                    <a:pt x="796" y="1748"/>
                  </a:lnTo>
                  <a:lnTo>
                    <a:pt x="718" y="1737"/>
                  </a:lnTo>
                  <a:lnTo>
                    <a:pt x="642" y="1720"/>
                  </a:lnTo>
                  <a:lnTo>
                    <a:pt x="570" y="1696"/>
                  </a:lnTo>
                  <a:lnTo>
                    <a:pt x="500" y="1667"/>
                  </a:lnTo>
                  <a:lnTo>
                    <a:pt x="433" y="1632"/>
                  </a:lnTo>
                  <a:lnTo>
                    <a:pt x="371" y="1591"/>
                  </a:lnTo>
                  <a:lnTo>
                    <a:pt x="312" y="1546"/>
                  </a:lnTo>
                  <a:lnTo>
                    <a:pt x="257" y="1495"/>
                  </a:lnTo>
                  <a:lnTo>
                    <a:pt x="206" y="1440"/>
                  </a:lnTo>
                  <a:lnTo>
                    <a:pt x="161" y="1380"/>
                  </a:lnTo>
                  <a:lnTo>
                    <a:pt x="120" y="1318"/>
                  </a:lnTo>
                  <a:lnTo>
                    <a:pt x="85" y="1252"/>
                  </a:lnTo>
                  <a:lnTo>
                    <a:pt x="55" y="1181"/>
                  </a:lnTo>
                  <a:lnTo>
                    <a:pt x="31" y="1109"/>
                  </a:lnTo>
                  <a:lnTo>
                    <a:pt x="14" y="1033"/>
                  </a:lnTo>
                  <a:lnTo>
                    <a:pt x="3" y="955"/>
                  </a:lnTo>
                  <a:lnTo>
                    <a:pt x="0" y="876"/>
                  </a:lnTo>
                  <a:lnTo>
                    <a:pt x="3" y="796"/>
                  </a:lnTo>
                  <a:lnTo>
                    <a:pt x="14" y="718"/>
                  </a:lnTo>
                  <a:lnTo>
                    <a:pt x="31" y="643"/>
                  </a:lnTo>
                  <a:lnTo>
                    <a:pt x="55" y="571"/>
                  </a:lnTo>
                  <a:lnTo>
                    <a:pt x="85" y="501"/>
                  </a:lnTo>
                  <a:lnTo>
                    <a:pt x="120" y="434"/>
                  </a:lnTo>
                  <a:lnTo>
                    <a:pt x="161" y="371"/>
                  </a:lnTo>
                  <a:lnTo>
                    <a:pt x="206" y="311"/>
                  </a:lnTo>
                  <a:lnTo>
                    <a:pt x="257" y="257"/>
                  </a:lnTo>
                  <a:lnTo>
                    <a:pt x="312" y="207"/>
                  </a:lnTo>
                  <a:lnTo>
                    <a:pt x="371" y="161"/>
                  </a:lnTo>
                  <a:lnTo>
                    <a:pt x="433" y="120"/>
                  </a:lnTo>
                  <a:lnTo>
                    <a:pt x="500" y="84"/>
                  </a:lnTo>
                  <a:lnTo>
                    <a:pt x="570" y="55"/>
                  </a:lnTo>
                  <a:lnTo>
                    <a:pt x="642" y="31"/>
                  </a:lnTo>
                  <a:lnTo>
                    <a:pt x="718" y="15"/>
                  </a:lnTo>
                  <a:lnTo>
                    <a:pt x="796" y="4"/>
                  </a:lnTo>
                  <a:lnTo>
                    <a:pt x="8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127">
              <a:extLst>
                <a:ext uri="{FF2B5EF4-FFF2-40B4-BE49-F238E27FC236}">
                  <a16:creationId xmlns:a16="http://schemas.microsoft.com/office/drawing/2014/main" id="{9A09AC40-EA41-CBEF-5805-AD37D2D9260F}"/>
                </a:ext>
              </a:extLst>
            </p:cNvPr>
            <p:cNvSpPr>
              <a:spLocks/>
            </p:cNvSpPr>
            <p:nvPr/>
          </p:nvSpPr>
          <p:spPr bwMode="auto">
            <a:xfrm>
              <a:off x="-1349375" y="3246438"/>
              <a:ext cx="1139825" cy="1146175"/>
            </a:xfrm>
            <a:custGeom>
              <a:avLst/>
              <a:gdLst>
                <a:gd name="T0" fmla="*/ 1509 w 2153"/>
                <a:gd name="T1" fmla="*/ 1 h 2166"/>
                <a:gd name="T2" fmla="*/ 1530 w 2153"/>
                <a:gd name="T3" fmla="*/ 14 h 2166"/>
                <a:gd name="T4" fmla="*/ 1539 w 2153"/>
                <a:gd name="T5" fmla="*/ 37 h 2166"/>
                <a:gd name="T6" fmla="*/ 1685 w 2153"/>
                <a:gd name="T7" fmla="*/ 239 h 2166"/>
                <a:gd name="T8" fmla="*/ 1726 w 2153"/>
                <a:gd name="T9" fmla="*/ 211 h 2166"/>
                <a:gd name="T10" fmla="*/ 1771 w 2153"/>
                <a:gd name="T11" fmla="*/ 203 h 2166"/>
                <a:gd name="T12" fmla="*/ 1818 w 2153"/>
                <a:gd name="T13" fmla="*/ 211 h 2166"/>
                <a:gd name="T14" fmla="*/ 1859 w 2153"/>
                <a:gd name="T15" fmla="*/ 239 h 2166"/>
                <a:gd name="T16" fmla="*/ 1949 w 2153"/>
                <a:gd name="T17" fmla="*/ 333 h 2166"/>
                <a:gd name="T18" fmla="*/ 1967 w 2153"/>
                <a:gd name="T19" fmla="*/ 385 h 2166"/>
                <a:gd name="T20" fmla="*/ 1961 w 2153"/>
                <a:gd name="T21" fmla="*/ 438 h 2166"/>
                <a:gd name="T22" fmla="*/ 1931 w 2153"/>
                <a:gd name="T23" fmla="*/ 486 h 2166"/>
                <a:gd name="T24" fmla="*/ 2115 w 2153"/>
                <a:gd name="T25" fmla="*/ 613 h 2166"/>
                <a:gd name="T26" fmla="*/ 2140 w 2153"/>
                <a:gd name="T27" fmla="*/ 624 h 2166"/>
                <a:gd name="T28" fmla="*/ 2152 w 2153"/>
                <a:gd name="T29" fmla="*/ 647 h 2166"/>
                <a:gd name="T30" fmla="*/ 2149 w 2153"/>
                <a:gd name="T31" fmla="*/ 672 h 2166"/>
                <a:gd name="T32" fmla="*/ 1666 w 2153"/>
                <a:gd name="T33" fmla="*/ 1158 h 2166"/>
                <a:gd name="T34" fmla="*/ 1613 w 2153"/>
                <a:gd name="T35" fmla="*/ 1197 h 2166"/>
                <a:gd name="T36" fmla="*/ 1551 w 2153"/>
                <a:gd name="T37" fmla="*/ 1216 h 2166"/>
                <a:gd name="T38" fmla="*/ 1512 w 2153"/>
                <a:gd name="T39" fmla="*/ 1219 h 2166"/>
                <a:gd name="T40" fmla="*/ 1491 w 2153"/>
                <a:gd name="T41" fmla="*/ 1217 h 2166"/>
                <a:gd name="T42" fmla="*/ 286 w 2153"/>
                <a:gd name="T43" fmla="*/ 2131 h 2166"/>
                <a:gd name="T44" fmla="*/ 244 w 2153"/>
                <a:gd name="T45" fmla="*/ 2156 h 2166"/>
                <a:gd name="T46" fmla="*/ 108 w 2153"/>
                <a:gd name="T47" fmla="*/ 2166 h 2166"/>
                <a:gd name="T48" fmla="*/ 78 w 2153"/>
                <a:gd name="T49" fmla="*/ 2164 h 2166"/>
                <a:gd name="T50" fmla="*/ 35 w 2153"/>
                <a:gd name="T51" fmla="*/ 2142 h 2166"/>
                <a:gd name="T52" fmla="*/ 7 w 2153"/>
                <a:gd name="T53" fmla="*/ 2104 h 2166"/>
                <a:gd name="T54" fmla="*/ 0 w 2153"/>
                <a:gd name="T55" fmla="*/ 2054 h 2166"/>
                <a:gd name="T56" fmla="*/ 12 w 2153"/>
                <a:gd name="T57" fmla="*/ 1926 h 2166"/>
                <a:gd name="T58" fmla="*/ 37 w 2153"/>
                <a:gd name="T59" fmla="*/ 1885 h 2166"/>
                <a:gd name="T60" fmla="*/ 470 w 2153"/>
                <a:gd name="T61" fmla="*/ 1453 h 2166"/>
                <a:gd name="T62" fmla="*/ 785 w 2153"/>
                <a:gd name="T63" fmla="*/ 1137 h 2166"/>
                <a:gd name="T64" fmla="*/ 934 w 2153"/>
                <a:gd name="T65" fmla="*/ 667 h 2166"/>
                <a:gd name="T66" fmla="*/ 934 w 2153"/>
                <a:gd name="T67" fmla="*/ 613 h 2166"/>
                <a:gd name="T68" fmla="*/ 952 w 2153"/>
                <a:gd name="T69" fmla="*/ 545 h 2166"/>
                <a:gd name="T70" fmla="*/ 994 w 2153"/>
                <a:gd name="T71" fmla="*/ 486 h 2166"/>
                <a:gd name="T72" fmla="*/ 1478 w 2153"/>
                <a:gd name="T73" fmla="*/ 4 h 2166"/>
                <a:gd name="T74" fmla="*/ 1497 w 2153"/>
                <a:gd name="T75" fmla="*/ 0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53" h="2166">
                  <a:moveTo>
                    <a:pt x="1497" y="0"/>
                  </a:moveTo>
                  <a:lnTo>
                    <a:pt x="1509" y="1"/>
                  </a:lnTo>
                  <a:lnTo>
                    <a:pt x="1520" y="6"/>
                  </a:lnTo>
                  <a:lnTo>
                    <a:pt x="1530" y="14"/>
                  </a:lnTo>
                  <a:lnTo>
                    <a:pt x="1536" y="25"/>
                  </a:lnTo>
                  <a:lnTo>
                    <a:pt x="1539" y="37"/>
                  </a:lnTo>
                  <a:lnTo>
                    <a:pt x="1565" y="359"/>
                  </a:lnTo>
                  <a:lnTo>
                    <a:pt x="1685" y="239"/>
                  </a:lnTo>
                  <a:lnTo>
                    <a:pt x="1704" y="222"/>
                  </a:lnTo>
                  <a:lnTo>
                    <a:pt x="1726" y="211"/>
                  </a:lnTo>
                  <a:lnTo>
                    <a:pt x="1748" y="204"/>
                  </a:lnTo>
                  <a:lnTo>
                    <a:pt x="1771" y="203"/>
                  </a:lnTo>
                  <a:lnTo>
                    <a:pt x="1795" y="204"/>
                  </a:lnTo>
                  <a:lnTo>
                    <a:pt x="1818" y="211"/>
                  </a:lnTo>
                  <a:lnTo>
                    <a:pt x="1840" y="222"/>
                  </a:lnTo>
                  <a:lnTo>
                    <a:pt x="1859" y="239"/>
                  </a:lnTo>
                  <a:lnTo>
                    <a:pt x="1931" y="312"/>
                  </a:lnTo>
                  <a:lnTo>
                    <a:pt x="1949" y="333"/>
                  </a:lnTo>
                  <a:lnTo>
                    <a:pt x="1961" y="359"/>
                  </a:lnTo>
                  <a:lnTo>
                    <a:pt x="1967" y="385"/>
                  </a:lnTo>
                  <a:lnTo>
                    <a:pt x="1967" y="412"/>
                  </a:lnTo>
                  <a:lnTo>
                    <a:pt x="1961" y="438"/>
                  </a:lnTo>
                  <a:lnTo>
                    <a:pt x="1949" y="463"/>
                  </a:lnTo>
                  <a:lnTo>
                    <a:pt x="1931" y="486"/>
                  </a:lnTo>
                  <a:lnTo>
                    <a:pt x="1826" y="590"/>
                  </a:lnTo>
                  <a:lnTo>
                    <a:pt x="2115" y="613"/>
                  </a:lnTo>
                  <a:lnTo>
                    <a:pt x="2128" y="617"/>
                  </a:lnTo>
                  <a:lnTo>
                    <a:pt x="2140" y="624"/>
                  </a:lnTo>
                  <a:lnTo>
                    <a:pt x="2147" y="634"/>
                  </a:lnTo>
                  <a:lnTo>
                    <a:pt x="2152" y="647"/>
                  </a:lnTo>
                  <a:lnTo>
                    <a:pt x="2153" y="659"/>
                  </a:lnTo>
                  <a:lnTo>
                    <a:pt x="2149" y="672"/>
                  </a:lnTo>
                  <a:lnTo>
                    <a:pt x="2141" y="684"/>
                  </a:lnTo>
                  <a:lnTo>
                    <a:pt x="1666" y="1158"/>
                  </a:lnTo>
                  <a:lnTo>
                    <a:pt x="1640" y="1180"/>
                  </a:lnTo>
                  <a:lnTo>
                    <a:pt x="1613" y="1197"/>
                  </a:lnTo>
                  <a:lnTo>
                    <a:pt x="1583" y="1209"/>
                  </a:lnTo>
                  <a:lnTo>
                    <a:pt x="1551" y="1216"/>
                  </a:lnTo>
                  <a:lnTo>
                    <a:pt x="1519" y="1220"/>
                  </a:lnTo>
                  <a:lnTo>
                    <a:pt x="1512" y="1219"/>
                  </a:lnTo>
                  <a:lnTo>
                    <a:pt x="1503" y="1219"/>
                  </a:lnTo>
                  <a:lnTo>
                    <a:pt x="1491" y="1217"/>
                  </a:lnTo>
                  <a:lnTo>
                    <a:pt x="1220" y="1197"/>
                  </a:lnTo>
                  <a:lnTo>
                    <a:pt x="286" y="2131"/>
                  </a:lnTo>
                  <a:lnTo>
                    <a:pt x="267" y="2147"/>
                  </a:lnTo>
                  <a:lnTo>
                    <a:pt x="244" y="2156"/>
                  </a:lnTo>
                  <a:lnTo>
                    <a:pt x="219" y="2161"/>
                  </a:lnTo>
                  <a:lnTo>
                    <a:pt x="108" y="2166"/>
                  </a:lnTo>
                  <a:lnTo>
                    <a:pt x="103" y="2166"/>
                  </a:lnTo>
                  <a:lnTo>
                    <a:pt x="78" y="2164"/>
                  </a:lnTo>
                  <a:lnTo>
                    <a:pt x="55" y="2155"/>
                  </a:lnTo>
                  <a:lnTo>
                    <a:pt x="35" y="2142"/>
                  </a:lnTo>
                  <a:lnTo>
                    <a:pt x="19" y="2124"/>
                  </a:lnTo>
                  <a:lnTo>
                    <a:pt x="7" y="2104"/>
                  </a:lnTo>
                  <a:lnTo>
                    <a:pt x="0" y="2080"/>
                  </a:lnTo>
                  <a:lnTo>
                    <a:pt x="0" y="2054"/>
                  </a:lnTo>
                  <a:lnTo>
                    <a:pt x="8" y="1950"/>
                  </a:lnTo>
                  <a:lnTo>
                    <a:pt x="12" y="1926"/>
                  </a:lnTo>
                  <a:lnTo>
                    <a:pt x="23" y="1904"/>
                  </a:lnTo>
                  <a:lnTo>
                    <a:pt x="37" y="1885"/>
                  </a:lnTo>
                  <a:lnTo>
                    <a:pt x="171" y="1753"/>
                  </a:lnTo>
                  <a:lnTo>
                    <a:pt x="470" y="1453"/>
                  </a:lnTo>
                  <a:lnTo>
                    <a:pt x="477" y="1447"/>
                  </a:lnTo>
                  <a:lnTo>
                    <a:pt x="785" y="1137"/>
                  </a:lnTo>
                  <a:lnTo>
                    <a:pt x="957" y="965"/>
                  </a:lnTo>
                  <a:lnTo>
                    <a:pt x="934" y="667"/>
                  </a:lnTo>
                  <a:lnTo>
                    <a:pt x="933" y="649"/>
                  </a:lnTo>
                  <a:lnTo>
                    <a:pt x="934" y="613"/>
                  </a:lnTo>
                  <a:lnTo>
                    <a:pt x="940" y="578"/>
                  </a:lnTo>
                  <a:lnTo>
                    <a:pt x="952" y="545"/>
                  </a:lnTo>
                  <a:lnTo>
                    <a:pt x="970" y="514"/>
                  </a:lnTo>
                  <a:lnTo>
                    <a:pt x="994" y="486"/>
                  </a:lnTo>
                  <a:lnTo>
                    <a:pt x="1469" y="12"/>
                  </a:lnTo>
                  <a:lnTo>
                    <a:pt x="1478" y="4"/>
                  </a:lnTo>
                  <a:lnTo>
                    <a:pt x="1488" y="1"/>
                  </a:lnTo>
                  <a:lnTo>
                    <a:pt x="14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26" name="Picture 2">
            <a:extLst>
              <a:ext uri="{FF2B5EF4-FFF2-40B4-BE49-F238E27FC236}">
                <a16:creationId xmlns:a16="http://schemas.microsoft.com/office/drawing/2014/main" id="{7261C6A0-DCB9-B714-22E1-AA61FF7AF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601" y="1972733"/>
            <a:ext cx="749298" cy="7492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B5C8157-3AB6-1C51-0E88-E935A696FF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888" t="50370" r="44000" b="16667"/>
          <a:stretch/>
        </p:blipFill>
        <p:spPr bwMode="auto">
          <a:xfrm>
            <a:off x="6252633" y="4762500"/>
            <a:ext cx="549573" cy="4487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B92BBB7-EE5C-D96F-EEDA-FE9D1E179E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048" t="28518" r="21403" b="28889"/>
          <a:stretch/>
        </p:blipFill>
        <p:spPr bwMode="auto">
          <a:xfrm>
            <a:off x="4813301" y="4313766"/>
            <a:ext cx="330477" cy="4445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71F3A4FD-2D1B-1B06-3540-90F3B2AC111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352" t="50556" r="74676" b="2222"/>
          <a:stretch/>
        </p:blipFill>
        <p:spPr bwMode="auto">
          <a:xfrm>
            <a:off x="4351865" y="3526367"/>
            <a:ext cx="507551" cy="54609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ED86318A-FD3F-7D76-E1F6-8279BAAAE9D4}"/>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artisticMarker/>
                    </a14:imgEffect>
                  </a14:imgLayer>
                </a14:imgProps>
              </a:ext>
              <a:ext uri="{28A0092B-C50C-407E-A947-70E740481C1C}">
                <a14:useLocalDpi xmlns:a14="http://schemas.microsoft.com/office/drawing/2010/main" val="0"/>
              </a:ext>
            </a:extLst>
          </a:blip>
          <a:srcRect l="22641" t="18397" r="24528" b="22170"/>
          <a:stretch/>
        </p:blipFill>
        <p:spPr bwMode="auto">
          <a:xfrm>
            <a:off x="4779433" y="2048933"/>
            <a:ext cx="474134"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69E501F7-66CE-04EB-E9CE-7A0354E9ADC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682" t="52593" r="87946" b="18333"/>
          <a:stretch/>
        </p:blipFill>
        <p:spPr bwMode="auto">
          <a:xfrm>
            <a:off x="7366001" y="2688167"/>
            <a:ext cx="508000" cy="66463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Logo&#10;&#10;Description automatically generated">
            <a:extLst>
              <a:ext uri="{FF2B5EF4-FFF2-40B4-BE49-F238E27FC236}">
                <a16:creationId xmlns:a16="http://schemas.microsoft.com/office/drawing/2014/main" id="{7B8462F9-F2D1-E4DA-44BF-BE4633F5DD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43850" y="2984501"/>
            <a:ext cx="1929293" cy="449044"/>
          </a:xfrm>
          <a:prstGeom prst="rect">
            <a:avLst/>
          </a:prstGeom>
        </p:spPr>
      </p:pic>
      <p:sp>
        <p:nvSpPr>
          <p:cNvPr id="34" name="TextBox 33">
            <a:extLst>
              <a:ext uri="{FF2B5EF4-FFF2-40B4-BE49-F238E27FC236}">
                <a16:creationId xmlns:a16="http://schemas.microsoft.com/office/drawing/2014/main" id="{7E1DD836-4645-FE4D-CCFF-50FDC61D451E}"/>
              </a:ext>
            </a:extLst>
          </p:cNvPr>
          <p:cNvSpPr txBox="1"/>
          <p:nvPr/>
        </p:nvSpPr>
        <p:spPr>
          <a:xfrm>
            <a:off x="4876800" y="3433233"/>
            <a:ext cx="246803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Gain a competitive edge using the best tools and techniques to build a better you .</a:t>
            </a:r>
          </a:p>
        </p:txBody>
      </p:sp>
    </p:spTree>
    <p:extLst>
      <p:ext uri="{BB962C8B-B14F-4D97-AF65-F5344CB8AC3E}">
        <p14:creationId xmlns:p14="http://schemas.microsoft.com/office/powerpoint/2010/main" val="2434400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95149BF-FD14-F0B0-C3C3-7E160FCEB44C}"/>
              </a:ext>
            </a:extLst>
          </p:cNvPr>
          <p:cNvGrpSpPr/>
          <p:nvPr/>
        </p:nvGrpSpPr>
        <p:grpSpPr>
          <a:xfrm>
            <a:off x="3441842" y="1304820"/>
            <a:ext cx="5568593" cy="5322012"/>
            <a:chOff x="4379520" y="1716091"/>
            <a:chExt cx="3421848" cy="3428588"/>
          </a:xfrm>
        </p:grpSpPr>
        <p:sp>
          <p:nvSpPr>
            <p:cNvPr id="3" name="Freeform 58">
              <a:extLst>
                <a:ext uri="{FF2B5EF4-FFF2-40B4-BE49-F238E27FC236}">
                  <a16:creationId xmlns:a16="http://schemas.microsoft.com/office/drawing/2014/main" id="{189F6382-0AEA-AF77-3AE7-A86EAEF5A45A}"/>
                </a:ext>
              </a:extLst>
            </p:cNvPr>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4" name="Group 3">
              <a:extLst>
                <a:ext uri="{FF2B5EF4-FFF2-40B4-BE49-F238E27FC236}">
                  <a16:creationId xmlns:a16="http://schemas.microsoft.com/office/drawing/2014/main" id="{57FFD638-4637-48B6-242F-363927189750}"/>
                </a:ext>
              </a:extLst>
            </p:cNvPr>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 name="Freeform 64">
                <a:extLst>
                  <a:ext uri="{FF2B5EF4-FFF2-40B4-BE49-F238E27FC236}">
                    <a16:creationId xmlns:a16="http://schemas.microsoft.com/office/drawing/2014/main" id="{15C14573-4E20-9682-60A3-741786CF2A17}"/>
                  </a:ext>
                </a:extLst>
              </p:cNvPr>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65">
                <a:extLst>
                  <a:ext uri="{FF2B5EF4-FFF2-40B4-BE49-F238E27FC236}">
                    <a16:creationId xmlns:a16="http://schemas.microsoft.com/office/drawing/2014/main" id="{1BB469A0-A199-C3A5-7F77-86FDEBC10498}"/>
                  </a:ext>
                </a:extLst>
              </p:cNvPr>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66">
                <a:extLst>
                  <a:ext uri="{FF2B5EF4-FFF2-40B4-BE49-F238E27FC236}">
                    <a16:creationId xmlns:a16="http://schemas.microsoft.com/office/drawing/2014/main" id="{38C60E54-8C88-2214-523D-38040652D08F}"/>
                  </a:ext>
                </a:extLst>
              </p:cNvPr>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67">
                <a:extLst>
                  <a:ext uri="{FF2B5EF4-FFF2-40B4-BE49-F238E27FC236}">
                    <a16:creationId xmlns:a16="http://schemas.microsoft.com/office/drawing/2014/main" id="{2EFFA85B-2674-9CF7-CF63-60D69597F2B6}"/>
                  </a:ext>
                </a:extLst>
              </p:cNvPr>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68">
                <a:extLst>
                  <a:ext uri="{FF2B5EF4-FFF2-40B4-BE49-F238E27FC236}">
                    <a16:creationId xmlns:a16="http://schemas.microsoft.com/office/drawing/2014/main" id="{CD6C2E99-78C4-D26C-DACB-79E66CAAFA22}"/>
                  </a:ext>
                </a:extLst>
              </p:cNvPr>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69">
                <a:extLst>
                  <a:ext uri="{FF2B5EF4-FFF2-40B4-BE49-F238E27FC236}">
                    <a16:creationId xmlns:a16="http://schemas.microsoft.com/office/drawing/2014/main" id="{B7A9DBDE-F213-B5D7-498E-6116712C490E}"/>
                  </a:ext>
                </a:extLst>
              </p:cNvPr>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70">
                <a:extLst>
                  <a:ext uri="{FF2B5EF4-FFF2-40B4-BE49-F238E27FC236}">
                    <a16:creationId xmlns:a16="http://schemas.microsoft.com/office/drawing/2014/main" id="{E121886B-6162-5CDE-516F-FB2ACF4865DC}"/>
                  </a:ext>
                </a:extLst>
              </p:cNvPr>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71">
                <a:extLst>
                  <a:ext uri="{FF2B5EF4-FFF2-40B4-BE49-F238E27FC236}">
                    <a16:creationId xmlns:a16="http://schemas.microsoft.com/office/drawing/2014/main" id="{C9A6AE2A-CA8A-188D-DD4E-30120C96769C}"/>
                  </a:ext>
                </a:extLst>
              </p:cNvPr>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72">
                <a:extLst>
                  <a:ext uri="{FF2B5EF4-FFF2-40B4-BE49-F238E27FC236}">
                    <a16:creationId xmlns:a16="http://schemas.microsoft.com/office/drawing/2014/main" id="{8DAD8DBD-0411-1F28-F0A2-8D8D2839D48B}"/>
                  </a:ext>
                </a:extLst>
              </p:cNvPr>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73">
                <a:extLst>
                  <a:ext uri="{FF2B5EF4-FFF2-40B4-BE49-F238E27FC236}">
                    <a16:creationId xmlns:a16="http://schemas.microsoft.com/office/drawing/2014/main" id="{213818BF-64C0-A304-3845-A9CB90D56C48}"/>
                  </a:ext>
                </a:extLst>
              </p:cNvPr>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74">
                <a:extLst>
                  <a:ext uri="{FF2B5EF4-FFF2-40B4-BE49-F238E27FC236}">
                    <a16:creationId xmlns:a16="http://schemas.microsoft.com/office/drawing/2014/main" id="{C4ACE2A8-1521-334A-20F8-C044F4324B75}"/>
                  </a:ext>
                </a:extLst>
              </p:cNvPr>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Freeform 75">
                <a:extLst>
                  <a:ext uri="{FF2B5EF4-FFF2-40B4-BE49-F238E27FC236}">
                    <a16:creationId xmlns:a16="http://schemas.microsoft.com/office/drawing/2014/main" id="{E2FC5AAB-A4F0-5E20-5BF4-808D76758B91}"/>
                  </a:ext>
                </a:extLst>
              </p:cNvPr>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Freeform 63">
              <a:extLst>
                <a:ext uri="{FF2B5EF4-FFF2-40B4-BE49-F238E27FC236}">
                  <a16:creationId xmlns:a16="http://schemas.microsoft.com/office/drawing/2014/main" id="{20F4B6A2-C29B-C181-07A6-38F9D1C3BE0B}"/>
                </a:ext>
              </a:extLst>
            </p:cNvPr>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418" name="Rectangle 417">
            <a:extLst>
              <a:ext uri="{FF2B5EF4-FFF2-40B4-BE49-F238E27FC236}">
                <a16:creationId xmlns:a16="http://schemas.microsoft.com/office/drawing/2014/main" id="{A9C3EA63-FD45-9C6C-A89E-49663F55B7E5}"/>
              </a:ext>
            </a:extLst>
          </p:cNvPr>
          <p:cNvSpPr/>
          <p:nvPr/>
        </p:nvSpPr>
        <p:spPr>
          <a:xfrm>
            <a:off x="412827" y="266164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p:txBody>
      </p:sp>
      <p:sp>
        <p:nvSpPr>
          <p:cNvPr id="211" name="Rectangle 210">
            <a:extLst>
              <a:ext uri="{FF2B5EF4-FFF2-40B4-BE49-F238E27FC236}">
                <a16:creationId xmlns:a16="http://schemas.microsoft.com/office/drawing/2014/main" id="{D1FCFD73-4499-031D-96F6-D44B462F02A5}"/>
              </a:ext>
            </a:extLst>
          </p:cNvPr>
          <p:cNvSpPr/>
          <p:nvPr/>
        </p:nvSpPr>
        <p:spPr>
          <a:xfrm>
            <a:off x="407667" y="235427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Tools</a:t>
            </a:r>
          </a:p>
        </p:txBody>
      </p:sp>
      <p:sp>
        <p:nvSpPr>
          <p:cNvPr id="212" name="Rectangle 211">
            <a:extLst>
              <a:ext uri="{FF2B5EF4-FFF2-40B4-BE49-F238E27FC236}">
                <a16:creationId xmlns:a16="http://schemas.microsoft.com/office/drawing/2014/main" id="{1DE05764-C23E-4283-A780-678B3EFEC61F}"/>
              </a:ext>
            </a:extLst>
          </p:cNvPr>
          <p:cNvSpPr/>
          <p:nvPr/>
        </p:nvSpPr>
        <p:spPr>
          <a:xfrm>
            <a:off x="386100" y="512056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Strategic Tools</a:t>
            </a:r>
          </a:p>
        </p:txBody>
      </p:sp>
      <p:sp>
        <p:nvSpPr>
          <p:cNvPr id="213" name="Rectangle 212">
            <a:extLst>
              <a:ext uri="{FF2B5EF4-FFF2-40B4-BE49-F238E27FC236}">
                <a16:creationId xmlns:a16="http://schemas.microsoft.com/office/drawing/2014/main" id="{77D4FEBB-5888-9C02-D2A4-0B6800B2E8BB}"/>
              </a:ext>
            </a:extLst>
          </p:cNvPr>
          <p:cNvSpPr/>
          <p:nvPr/>
        </p:nvSpPr>
        <p:spPr>
          <a:xfrm>
            <a:off x="421421" y="327637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Content Modules</a:t>
            </a:r>
          </a:p>
        </p:txBody>
      </p:sp>
      <p:sp>
        <p:nvSpPr>
          <p:cNvPr id="214" name="Rectangle 213">
            <a:extLst>
              <a:ext uri="{FF2B5EF4-FFF2-40B4-BE49-F238E27FC236}">
                <a16:creationId xmlns:a16="http://schemas.microsoft.com/office/drawing/2014/main" id="{EABC3759-A001-D301-7AAD-9EDC23F906B8}"/>
              </a:ext>
            </a:extLst>
          </p:cNvPr>
          <p:cNvSpPr/>
          <p:nvPr/>
        </p:nvSpPr>
        <p:spPr>
          <a:xfrm>
            <a:off x="379086" y="573529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p:txBody>
      </p:sp>
      <p:sp>
        <p:nvSpPr>
          <p:cNvPr id="215" name="Rectangle 214">
            <a:extLst>
              <a:ext uri="{FF2B5EF4-FFF2-40B4-BE49-F238E27FC236}">
                <a16:creationId xmlns:a16="http://schemas.microsoft.com/office/drawing/2014/main" id="{506C45A4-93B8-FEF0-DD07-ECC9C2F6BAAF}"/>
              </a:ext>
            </a:extLst>
          </p:cNvPr>
          <p:cNvSpPr/>
          <p:nvPr/>
        </p:nvSpPr>
        <p:spPr>
          <a:xfrm>
            <a:off x="402105" y="419846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Descriptions </a:t>
            </a:r>
          </a:p>
        </p:txBody>
      </p:sp>
      <p:sp>
        <p:nvSpPr>
          <p:cNvPr id="216" name="Rectangle 215">
            <a:extLst>
              <a:ext uri="{FF2B5EF4-FFF2-40B4-BE49-F238E27FC236}">
                <a16:creationId xmlns:a16="http://schemas.microsoft.com/office/drawing/2014/main" id="{1524BC27-33DE-37FD-8FFB-A3D9EC72595A}"/>
              </a:ext>
            </a:extLst>
          </p:cNvPr>
          <p:cNvSpPr/>
          <p:nvPr/>
        </p:nvSpPr>
        <p:spPr>
          <a:xfrm>
            <a:off x="416258" y="358373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p:txBody>
      </p:sp>
      <p:sp>
        <p:nvSpPr>
          <p:cNvPr id="217" name="Rectangle 216">
            <a:extLst>
              <a:ext uri="{FF2B5EF4-FFF2-40B4-BE49-F238E27FC236}">
                <a16:creationId xmlns:a16="http://schemas.microsoft.com/office/drawing/2014/main" id="{6E55EBA7-E887-A28C-492D-C05011541FD1}"/>
              </a:ext>
            </a:extLst>
          </p:cNvPr>
          <p:cNvSpPr/>
          <p:nvPr/>
        </p:nvSpPr>
        <p:spPr>
          <a:xfrm>
            <a:off x="410046" y="389110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a:t>
            </a:r>
          </a:p>
        </p:txBody>
      </p:sp>
      <p:sp>
        <p:nvSpPr>
          <p:cNvPr id="218" name="Rectangle 217">
            <a:extLst>
              <a:ext uri="{FF2B5EF4-FFF2-40B4-BE49-F238E27FC236}">
                <a16:creationId xmlns:a16="http://schemas.microsoft.com/office/drawing/2014/main" id="{034017E2-3A05-07FB-5E21-004CE52B58B7}"/>
              </a:ext>
            </a:extLst>
          </p:cNvPr>
          <p:cNvSpPr/>
          <p:nvPr/>
        </p:nvSpPr>
        <p:spPr>
          <a:xfrm>
            <a:off x="387027" y="481319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p:txBody>
      </p:sp>
      <p:sp>
        <p:nvSpPr>
          <p:cNvPr id="219" name="Rectangle 218">
            <a:extLst>
              <a:ext uri="{FF2B5EF4-FFF2-40B4-BE49-F238E27FC236}">
                <a16:creationId xmlns:a16="http://schemas.microsoft.com/office/drawing/2014/main" id="{686D1E88-06E9-91B5-C258-2E99452197B9}"/>
              </a:ext>
            </a:extLst>
          </p:cNvPr>
          <p:cNvSpPr/>
          <p:nvPr/>
        </p:nvSpPr>
        <p:spPr>
          <a:xfrm>
            <a:off x="375780" y="542792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a:t>
            </a:r>
          </a:p>
        </p:txBody>
      </p:sp>
      <p:sp>
        <p:nvSpPr>
          <p:cNvPr id="220" name="Rectangle 219">
            <a:extLst>
              <a:ext uri="{FF2B5EF4-FFF2-40B4-BE49-F238E27FC236}">
                <a16:creationId xmlns:a16="http://schemas.microsoft.com/office/drawing/2014/main" id="{1D6CC9B2-FF8C-9C3A-E0F2-F3F398331705}"/>
              </a:ext>
            </a:extLst>
          </p:cNvPr>
          <p:cNvSpPr/>
          <p:nvPr/>
        </p:nvSpPr>
        <p:spPr>
          <a:xfrm>
            <a:off x="396420" y="450583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p:txBody>
      </p:sp>
      <p:sp>
        <p:nvSpPr>
          <p:cNvPr id="224" name="Rectangle 223">
            <a:extLst>
              <a:ext uri="{FF2B5EF4-FFF2-40B4-BE49-F238E27FC236}">
                <a16:creationId xmlns:a16="http://schemas.microsoft.com/office/drawing/2014/main" id="{3ECC189E-389F-6A39-01E0-14432C3376DC}"/>
              </a:ext>
            </a:extLst>
          </p:cNvPr>
          <p:cNvSpPr/>
          <p:nvPr/>
        </p:nvSpPr>
        <p:spPr>
          <a:xfrm>
            <a:off x="2566811"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endParaRPr>
          </a:p>
        </p:txBody>
      </p:sp>
      <p:sp>
        <p:nvSpPr>
          <p:cNvPr id="225" name="Rectangle 224">
            <a:extLst>
              <a:ext uri="{FF2B5EF4-FFF2-40B4-BE49-F238E27FC236}">
                <a16:creationId xmlns:a16="http://schemas.microsoft.com/office/drawing/2014/main" id="{95CF2858-1B59-7633-9E58-D99D29DF83BF}"/>
              </a:ext>
            </a:extLst>
          </p:cNvPr>
          <p:cNvSpPr/>
          <p:nvPr/>
        </p:nvSpPr>
        <p:spPr>
          <a:xfrm>
            <a:off x="2566811"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Agreements</a:t>
            </a:r>
          </a:p>
        </p:txBody>
      </p:sp>
      <p:sp>
        <p:nvSpPr>
          <p:cNvPr id="226" name="Rectangle 225">
            <a:extLst>
              <a:ext uri="{FF2B5EF4-FFF2-40B4-BE49-F238E27FC236}">
                <a16:creationId xmlns:a16="http://schemas.microsoft.com/office/drawing/2014/main" id="{04881923-66A2-DD13-411C-A3E122E48823}"/>
              </a:ext>
            </a:extLst>
          </p:cNvPr>
          <p:cNvSpPr/>
          <p:nvPr/>
        </p:nvSpPr>
        <p:spPr>
          <a:xfrm>
            <a:off x="2566811"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Analytics</a:t>
            </a:r>
          </a:p>
        </p:txBody>
      </p:sp>
      <p:sp>
        <p:nvSpPr>
          <p:cNvPr id="227" name="Rectangle 226">
            <a:extLst>
              <a:ext uri="{FF2B5EF4-FFF2-40B4-BE49-F238E27FC236}">
                <a16:creationId xmlns:a16="http://schemas.microsoft.com/office/drawing/2014/main" id="{13525AFA-3842-8C7F-7A6C-6F0FB7E44196}"/>
              </a:ext>
            </a:extLst>
          </p:cNvPr>
          <p:cNvSpPr/>
          <p:nvPr/>
        </p:nvSpPr>
        <p:spPr>
          <a:xfrm>
            <a:off x="2566811"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Barriers</a:t>
            </a:r>
          </a:p>
        </p:txBody>
      </p:sp>
      <p:sp>
        <p:nvSpPr>
          <p:cNvPr id="228" name="Rectangle 227">
            <a:extLst>
              <a:ext uri="{FF2B5EF4-FFF2-40B4-BE49-F238E27FC236}">
                <a16:creationId xmlns:a16="http://schemas.microsoft.com/office/drawing/2014/main" id="{A045CB11-A0BE-D95D-FA42-CA7000A8E443}"/>
              </a:ext>
            </a:extLst>
          </p:cNvPr>
          <p:cNvSpPr/>
          <p:nvPr/>
        </p:nvSpPr>
        <p:spPr>
          <a:xfrm>
            <a:off x="2566811"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Business Reviews</a:t>
            </a:r>
          </a:p>
        </p:txBody>
      </p:sp>
      <p:sp>
        <p:nvSpPr>
          <p:cNvPr id="229" name="Rectangle 228">
            <a:extLst>
              <a:ext uri="{FF2B5EF4-FFF2-40B4-BE49-F238E27FC236}">
                <a16:creationId xmlns:a16="http://schemas.microsoft.com/office/drawing/2014/main" id="{94C7F36E-269F-DC16-EC86-C9795735AA3E}"/>
              </a:ext>
            </a:extLst>
          </p:cNvPr>
          <p:cNvSpPr/>
          <p:nvPr/>
        </p:nvSpPr>
        <p:spPr>
          <a:xfrm>
            <a:off x="2566811"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Business Intelligence</a:t>
            </a:r>
          </a:p>
        </p:txBody>
      </p:sp>
      <p:sp>
        <p:nvSpPr>
          <p:cNvPr id="230" name="Rectangle 229">
            <a:extLst>
              <a:ext uri="{FF2B5EF4-FFF2-40B4-BE49-F238E27FC236}">
                <a16:creationId xmlns:a16="http://schemas.microsoft.com/office/drawing/2014/main" id="{ED32097C-3A33-5ED2-2C9B-2B4FE6B95F76}"/>
              </a:ext>
            </a:extLst>
          </p:cNvPr>
          <p:cNvSpPr/>
          <p:nvPr/>
        </p:nvSpPr>
        <p:spPr>
          <a:xfrm>
            <a:off x="2566811"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Channels</a:t>
            </a:r>
          </a:p>
        </p:txBody>
      </p:sp>
      <p:sp>
        <p:nvSpPr>
          <p:cNvPr id="231" name="Rectangle 230">
            <a:extLst>
              <a:ext uri="{FF2B5EF4-FFF2-40B4-BE49-F238E27FC236}">
                <a16:creationId xmlns:a16="http://schemas.microsoft.com/office/drawing/2014/main" id="{F35A815E-0064-B362-4A7D-AC7E79406F0C}"/>
              </a:ext>
            </a:extLst>
          </p:cNvPr>
          <p:cNvSpPr/>
          <p:nvPr/>
        </p:nvSpPr>
        <p:spPr>
          <a:xfrm>
            <a:off x="2566811"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Communication</a:t>
            </a:r>
          </a:p>
        </p:txBody>
      </p:sp>
      <p:sp>
        <p:nvSpPr>
          <p:cNvPr id="232" name="Rectangle 231">
            <a:extLst>
              <a:ext uri="{FF2B5EF4-FFF2-40B4-BE49-F238E27FC236}">
                <a16:creationId xmlns:a16="http://schemas.microsoft.com/office/drawing/2014/main" id="{90155C62-D61D-CB1B-C865-A3DEB8C2CCE8}"/>
              </a:ext>
            </a:extLst>
          </p:cNvPr>
          <p:cNvSpPr/>
          <p:nvPr/>
        </p:nvSpPr>
        <p:spPr>
          <a:xfrm>
            <a:off x="2566811"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Competitive Evaluation</a:t>
            </a:r>
          </a:p>
        </p:txBody>
      </p:sp>
      <p:sp>
        <p:nvSpPr>
          <p:cNvPr id="233" name="Rectangle 232">
            <a:extLst>
              <a:ext uri="{FF2B5EF4-FFF2-40B4-BE49-F238E27FC236}">
                <a16:creationId xmlns:a16="http://schemas.microsoft.com/office/drawing/2014/main" id="{92E4F93B-5610-0CDA-1871-9B41788A98A4}"/>
              </a:ext>
            </a:extLst>
          </p:cNvPr>
          <p:cNvSpPr/>
          <p:nvPr/>
        </p:nvSpPr>
        <p:spPr>
          <a:xfrm>
            <a:off x="2566811"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Competitive Intelligence</a:t>
            </a:r>
          </a:p>
        </p:txBody>
      </p:sp>
      <p:sp>
        <p:nvSpPr>
          <p:cNvPr id="237" name="Rectangle 236">
            <a:extLst>
              <a:ext uri="{FF2B5EF4-FFF2-40B4-BE49-F238E27FC236}">
                <a16:creationId xmlns:a16="http://schemas.microsoft.com/office/drawing/2014/main" id="{C44533D8-6FD4-9DDC-35C7-D84BFD2C8C35}"/>
              </a:ext>
            </a:extLst>
          </p:cNvPr>
          <p:cNvSpPr/>
          <p:nvPr/>
        </p:nvSpPr>
        <p:spPr>
          <a:xfrm>
            <a:off x="3966444"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Customer Acquisition</a:t>
            </a:r>
          </a:p>
        </p:txBody>
      </p:sp>
      <p:sp>
        <p:nvSpPr>
          <p:cNvPr id="238" name="Rectangle 237">
            <a:extLst>
              <a:ext uri="{FF2B5EF4-FFF2-40B4-BE49-F238E27FC236}">
                <a16:creationId xmlns:a16="http://schemas.microsoft.com/office/drawing/2014/main" id="{1EB0CAD8-450D-4F8C-AD6F-0074FD5DA80A}"/>
              </a:ext>
            </a:extLst>
          </p:cNvPr>
          <p:cNvSpPr/>
          <p:nvPr/>
        </p:nvSpPr>
        <p:spPr>
          <a:xfrm>
            <a:off x="3966444"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Customer Management</a:t>
            </a:r>
          </a:p>
        </p:txBody>
      </p:sp>
      <p:sp>
        <p:nvSpPr>
          <p:cNvPr id="239" name="Rectangle 238">
            <a:extLst>
              <a:ext uri="{FF2B5EF4-FFF2-40B4-BE49-F238E27FC236}">
                <a16:creationId xmlns:a16="http://schemas.microsoft.com/office/drawing/2014/main" id="{BCB846E0-E016-897C-3DBF-71501B91AA87}"/>
              </a:ext>
            </a:extLst>
          </p:cNvPr>
          <p:cNvSpPr/>
          <p:nvPr/>
        </p:nvSpPr>
        <p:spPr>
          <a:xfrm>
            <a:off x="3966444"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Distribution </a:t>
            </a:r>
          </a:p>
        </p:txBody>
      </p:sp>
      <p:sp>
        <p:nvSpPr>
          <p:cNvPr id="240" name="Rectangle 239">
            <a:extLst>
              <a:ext uri="{FF2B5EF4-FFF2-40B4-BE49-F238E27FC236}">
                <a16:creationId xmlns:a16="http://schemas.microsoft.com/office/drawing/2014/main" id="{802B5EC1-E814-0573-93AE-C1F71645704C}"/>
              </a:ext>
            </a:extLst>
          </p:cNvPr>
          <p:cNvSpPr/>
          <p:nvPr/>
        </p:nvSpPr>
        <p:spPr>
          <a:xfrm>
            <a:off x="3966444"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Distributor Management</a:t>
            </a:r>
          </a:p>
        </p:txBody>
      </p:sp>
      <p:sp>
        <p:nvSpPr>
          <p:cNvPr id="241" name="Rectangle 240">
            <a:extLst>
              <a:ext uri="{FF2B5EF4-FFF2-40B4-BE49-F238E27FC236}">
                <a16:creationId xmlns:a16="http://schemas.microsoft.com/office/drawing/2014/main" id="{FDA5EE8F-0ADC-E39D-BA41-4D2DB19D3931}"/>
              </a:ext>
            </a:extLst>
          </p:cNvPr>
          <p:cNvSpPr/>
          <p:nvPr/>
        </p:nvSpPr>
        <p:spPr>
          <a:xfrm>
            <a:off x="3966444"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Forecasting</a:t>
            </a:r>
          </a:p>
        </p:txBody>
      </p:sp>
      <p:sp>
        <p:nvSpPr>
          <p:cNvPr id="242" name="Rectangle 241">
            <a:extLst>
              <a:ext uri="{FF2B5EF4-FFF2-40B4-BE49-F238E27FC236}">
                <a16:creationId xmlns:a16="http://schemas.microsoft.com/office/drawing/2014/main" id="{F1F73A0B-DF0A-006E-12BE-1074E5F78175}"/>
              </a:ext>
            </a:extLst>
          </p:cNvPr>
          <p:cNvSpPr/>
          <p:nvPr/>
        </p:nvSpPr>
        <p:spPr>
          <a:xfrm>
            <a:off x="3966444"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GAP Analysis</a:t>
            </a:r>
          </a:p>
        </p:txBody>
      </p:sp>
      <p:sp>
        <p:nvSpPr>
          <p:cNvPr id="243" name="Rectangle 242">
            <a:extLst>
              <a:ext uri="{FF2B5EF4-FFF2-40B4-BE49-F238E27FC236}">
                <a16:creationId xmlns:a16="http://schemas.microsoft.com/office/drawing/2014/main" id="{CF523630-A9AE-6498-F7E3-58BC0EFA6091}"/>
              </a:ext>
            </a:extLst>
          </p:cNvPr>
          <p:cNvSpPr/>
          <p:nvPr/>
        </p:nvSpPr>
        <p:spPr>
          <a:xfrm>
            <a:off x="3966444"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Go To Market</a:t>
            </a:r>
          </a:p>
        </p:txBody>
      </p:sp>
      <p:sp>
        <p:nvSpPr>
          <p:cNvPr id="244" name="Rectangle 243">
            <a:extLst>
              <a:ext uri="{FF2B5EF4-FFF2-40B4-BE49-F238E27FC236}">
                <a16:creationId xmlns:a16="http://schemas.microsoft.com/office/drawing/2014/main" id="{2D7EEEAA-5E2C-A1AC-574A-D516A01B55C6}"/>
              </a:ext>
            </a:extLst>
          </p:cNvPr>
          <p:cNvSpPr/>
          <p:nvPr/>
        </p:nvSpPr>
        <p:spPr>
          <a:xfrm>
            <a:off x="3966444"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Job Descriptions</a:t>
            </a:r>
          </a:p>
        </p:txBody>
      </p:sp>
      <p:sp>
        <p:nvSpPr>
          <p:cNvPr id="245" name="Rectangle 244">
            <a:extLst>
              <a:ext uri="{FF2B5EF4-FFF2-40B4-BE49-F238E27FC236}">
                <a16:creationId xmlns:a16="http://schemas.microsoft.com/office/drawing/2014/main" id="{B1A00D86-0753-0DDD-D11D-F63F984451E9}"/>
              </a:ext>
            </a:extLst>
          </p:cNvPr>
          <p:cNvSpPr/>
          <p:nvPr/>
        </p:nvSpPr>
        <p:spPr>
          <a:xfrm>
            <a:off x="3966444"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Key Account Plans </a:t>
            </a:r>
          </a:p>
        </p:txBody>
      </p:sp>
      <p:sp>
        <p:nvSpPr>
          <p:cNvPr id="246" name="Rectangle 245">
            <a:extLst>
              <a:ext uri="{FF2B5EF4-FFF2-40B4-BE49-F238E27FC236}">
                <a16:creationId xmlns:a16="http://schemas.microsoft.com/office/drawing/2014/main" id="{DC4DBF2D-EE28-3D7D-F823-7C9FD01A9ABF}"/>
              </a:ext>
            </a:extLst>
          </p:cNvPr>
          <p:cNvSpPr/>
          <p:nvPr/>
        </p:nvSpPr>
        <p:spPr>
          <a:xfrm>
            <a:off x="3966444"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Management Summary</a:t>
            </a:r>
          </a:p>
        </p:txBody>
      </p:sp>
      <p:sp>
        <p:nvSpPr>
          <p:cNvPr id="250" name="Rectangle 249">
            <a:extLst>
              <a:ext uri="{FF2B5EF4-FFF2-40B4-BE49-F238E27FC236}">
                <a16:creationId xmlns:a16="http://schemas.microsoft.com/office/drawing/2014/main" id="{B45F2524-0A25-E756-72F6-7C45F809EEA5}"/>
              </a:ext>
            </a:extLst>
          </p:cNvPr>
          <p:cNvSpPr/>
          <p:nvPr/>
        </p:nvSpPr>
        <p:spPr>
          <a:xfrm>
            <a:off x="5366076"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Margins</a:t>
            </a:r>
          </a:p>
        </p:txBody>
      </p:sp>
      <p:sp>
        <p:nvSpPr>
          <p:cNvPr id="251" name="Rectangle 250">
            <a:extLst>
              <a:ext uri="{FF2B5EF4-FFF2-40B4-BE49-F238E27FC236}">
                <a16:creationId xmlns:a16="http://schemas.microsoft.com/office/drawing/2014/main" id="{67A89327-2ABD-FDA3-1AD8-F544AE466AD6}"/>
              </a:ext>
            </a:extLst>
          </p:cNvPr>
          <p:cNvSpPr/>
          <p:nvPr/>
        </p:nvSpPr>
        <p:spPr>
          <a:xfrm>
            <a:off x="5366076"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Analysis</a:t>
            </a:r>
          </a:p>
        </p:txBody>
      </p:sp>
      <p:sp>
        <p:nvSpPr>
          <p:cNvPr id="252" name="Rectangle 251">
            <a:extLst>
              <a:ext uri="{FF2B5EF4-FFF2-40B4-BE49-F238E27FC236}">
                <a16:creationId xmlns:a16="http://schemas.microsoft.com/office/drawing/2014/main" id="{58988DED-EE57-F69F-C842-F713F60986E4}"/>
              </a:ext>
            </a:extLst>
          </p:cNvPr>
          <p:cNvSpPr/>
          <p:nvPr/>
        </p:nvSpPr>
        <p:spPr>
          <a:xfrm>
            <a:off x="5366076"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Development</a:t>
            </a:r>
          </a:p>
        </p:txBody>
      </p:sp>
      <p:sp>
        <p:nvSpPr>
          <p:cNvPr id="253" name="Rectangle 252">
            <a:extLst>
              <a:ext uri="{FF2B5EF4-FFF2-40B4-BE49-F238E27FC236}">
                <a16:creationId xmlns:a16="http://schemas.microsoft.com/office/drawing/2014/main" id="{BC1A4986-391B-D15B-9E40-C2E41E9CF271}"/>
              </a:ext>
            </a:extLst>
          </p:cNvPr>
          <p:cNvSpPr/>
          <p:nvPr/>
        </p:nvSpPr>
        <p:spPr>
          <a:xfrm>
            <a:off x="5366076"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Research </a:t>
            </a:r>
          </a:p>
        </p:txBody>
      </p:sp>
      <p:sp>
        <p:nvSpPr>
          <p:cNvPr id="254" name="Rectangle 253">
            <a:extLst>
              <a:ext uri="{FF2B5EF4-FFF2-40B4-BE49-F238E27FC236}">
                <a16:creationId xmlns:a16="http://schemas.microsoft.com/office/drawing/2014/main" id="{A5C39F91-6739-A5F1-DC84-D743ED36793D}"/>
              </a:ext>
            </a:extLst>
          </p:cNvPr>
          <p:cNvSpPr/>
          <p:nvPr/>
        </p:nvSpPr>
        <p:spPr>
          <a:xfrm>
            <a:off x="5366076"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Segmentation</a:t>
            </a:r>
          </a:p>
        </p:txBody>
      </p:sp>
      <p:sp>
        <p:nvSpPr>
          <p:cNvPr id="255" name="Rectangle 254">
            <a:extLst>
              <a:ext uri="{FF2B5EF4-FFF2-40B4-BE49-F238E27FC236}">
                <a16:creationId xmlns:a16="http://schemas.microsoft.com/office/drawing/2014/main" id="{340E96EF-F043-CF54-06EB-BCE31137F6D8}"/>
              </a:ext>
            </a:extLst>
          </p:cNvPr>
          <p:cNvSpPr/>
          <p:nvPr/>
        </p:nvSpPr>
        <p:spPr>
          <a:xfrm>
            <a:off x="5366076"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Size</a:t>
            </a:r>
          </a:p>
        </p:txBody>
      </p:sp>
      <p:sp>
        <p:nvSpPr>
          <p:cNvPr id="256" name="Rectangle 255">
            <a:extLst>
              <a:ext uri="{FF2B5EF4-FFF2-40B4-BE49-F238E27FC236}">
                <a16:creationId xmlns:a16="http://schemas.microsoft.com/office/drawing/2014/main" id="{B1C8F87D-6A0A-3E18-5842-64E0E78FA6C2}"/>
              </a:ext>
            </a:extLst>
          </p:cNvPr>
          <p:cNvSpPr/>
          <p:nvPr/>
        </p:nvSpPr>
        <p:spPr>
          <a:xfrm>
            <a:off x="5366076"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Marketing</a:t>
            </a:r>
          </a:p>
        </p:txBody>
      </p:sp>
      <p:sp>
        <p:nvSpPr>
          <p:cNvPr id="257" name="Rectangle 256">
            <a:extLst>
              <a:ext uri="{FF2B5EF4-FFF2-40B4-BE49-F238E27FC236}">
                <a16:creationId xmlns:a16="http://schemas.microsoft.com/office/drawing/2014/main" id="{A3A8F6BC-FCD5-E479-D970-F8DF88AF7F63}"/>
              </a:ext>
            </a:extLst>
          </p:cNvPr>
          <p:cNvSpPr/>
          <p:nvPr/>
        </p:nvSpPr>
        <p:spPr>
          <a:xfrm>
            <a:off x="5366076"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Marketing Comms</a:t>
            </a:r>
          </a:p>
        </p:txBody>
      </p:sp>
      <p:sp>
        <p:nvSpPr>
          <p:cNvPr id="258" name="Rectangle 257">
            <a:extLst>
              <a:ext uri="{FF2B5EF4-FFF2-40B4-BE49-F238E27FC236}">
                <a16:creationId xmlns:a16="http://schemas.microsoft.com/office/drawing/2014/main" id="{92CE92F6-8683-AD1D-89A2-B09148C431B9}"/>
              </a:ext>
            </a:extLst>
          </p:cNvPr>
          <p:cNvSpPr/>
          <p:nvPr/>
        </p:nvSpPr>
        <p:spPr>
          <a:xfrm>
            <a:off x="5366076"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Merchandising</a:t>
            </a:r>
          </a:p>
        </p:txBody>
      </p:sp>
      <p:sp>
        <p:nvSpPr>
          <p:cNvPr id="259" name="Rectangle 258">
            <a:extLst>
              <a:ext uri="{FF2B5EF4-FFF2-40B4-BE49-F238E27FC236}">
                <a16:creationId xmlns:a16="http://schemas.microsoft.com/office/drawing/2014/main" id="{5AF324FD-9DBC-0AC4-47AA-E47235E6D76C}"/>
              </a:ext>
            </a:extLst>
          </p:cNvPr>
          <p:cNvSpPr/>
          <p:nvPr/>
        </p:nvSpPr>
        <p:spPr>
          <a:xfrm>
            <a:off x="5366076"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New Market Entry</a:t>
            </a:r>
          </a:p>
        </p:txBody>
      </p:sp>
      <p:sp>
        <p:nvSpPr>
          <p:cNvPr id="263" name="Rectangle 262">
            <a:extLst>
              <a:ext uri="{FF2B5EF4-FFF2-40B4-BE49-F238E27FC236}">
                <a16:creationId xmlns:a16="http://schemas.microsoft.com/office/drawing/2014/main" id="{BA0AD984-93C6-77D3-0180-A1C0157F6E53}"/>
              </a:ext>
            </a:extLst>
          </p:cNvPr>
          <p:cNvSpPr/>
          <p:nvPr/>
        </p:nvSpPr>
        <p:spPr>
          <a:xfrm>
            <a:off x="6765709"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Partner Search </a:t>
            </a:r>
          </a:p>
        </p:txBody>
      </p:sp>
      <p:sp>
        <p:nvSpPr>
          <p:cNvPr id="264" name="Rectangle 263">
            <a:extLst>
              <a:ext uri="{FF2B5EF4-FFF2-40B4-BE49-F238E27FC236}">
                <a16:creationId xmlns:a16="http://schemas.microsoft.com/office/drawing/2014/main" id="{14438355-24AC-27F6-AB89-79492BF008C9}"/>
              </a:ext>
            </a:extLst>
          </p:cNvPr>
          <p:cNvSpPr/>
          <p:nvPr/>
        </p:nvSpPr>
        <p:spPr>
          <a:xfrm>
            <a:off x="6765709"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Persona Development</a:t>
            </a:r>
          </a:p>
        </p:txBody>
      </p:sp>
      <p:sp>
        <p:nvSpPr>
          <p:cNvPr id="265" name="Rectangle 264">
            <a:extLst>
              <a:ext uri="{FF2B5EF4-FFF2-40B4-BE49-F238E27FC236}">
                <a16:creationId xmlns:a16="http://schemas.microsoft.com/office/drawing/2014/main" id="{DAC53EAB-4CE9-80F8-3E79-F06D8A3180A7}"/>
              </a:ext>
            </a:extLst>
          </p:cNvPr>
          <p:cNvSpPr/>
          <p:nvPr/>
        </p:nvSpPr>
        <p:spPr>
          <a:xfrm>
            <a:off x="6765709"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Planning</a:t>
            </a:r>
          </a:p>
        </p:txBody>
      </p:sp>
      <p:sp>
        <p:nvSpPr>
          <p:cNvPr id="266" name="Rectangle 265">
            <a:extLst>
              <a:ext uri="{FF2B5EF4-FFF2-40B4-BE49-F238E27FC236}">
                <a16:creationId xmlns:a16="http://schemas.microsoft.com/office/drawing/2014/main" id="{FDC3FB86-1658-18C1-E941-508B8CA7D935}"/>
              </a:ext>
            </a:extLst>
          </p:cNvPr>
          <p:cNvSpPr/>
          <p:nvPr/>
        </p:nvSpPr>
        <p:spPr>
          <a:xfrm>
            <a:off x="6765709"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Positioning</a:t>
            </a:r>
          </a:p>
        </p:txBody>
      </p:sp>
      <p:sp>
        <p:nvSpPr>
          <p:cNvPr id="267" name="Rectangle 266">
            <a:extLst>
              <a:ext uri="{FF2B5EF4-FFF2-40B4-BE49-F238E27FC236}">
                <a16:creationId xmlns:a16="http://schemas.microsoft.com/office/drawing/2014/main" id="{8723F139-3BCB-79FF-4451-970D97DF5647}"/>
              </a:ext>
            </a:extLst>
          </p:cNvPr>
          <p:cNvSpPr/>
          <p:nvPr/>
        </p:nvSpPr>
        <p:spPr>
          <a:xfrm>
            <a:off x="6765709"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Pricing</a:t>
            </a:r>
          </a:p>
        </p:txBody>
      </p:sp>
      <p:sp>
        <p:nvSpPr>
          <p:cNvPr id="268" name="Rectangle 267">
            <a:extLst>
              <a:ext uri="{FF2B5EF4-FFF2-40B4-BE49-F238E27FC236}">
                <a16:creationId xmlns:a16="http://schemas.microsoft.com/office/drawing/2014/main" id="{6B8A15B5-F01C-A28D-7096-1FD92486EBF7}"/>
              </a:ext>
            </a:extLst>
          </p:cNvPr>
          <p:cNvSpPr/>
          <p:nvPr/>
        </p:nvSpPr>
        <p:spPr>
          <a:xfrm>
            <a:off x="6765709"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Prioritization</a:t>
            </a:r>
          </a:p>
        </p:txBody>
      </p:sp>
      <p:sp>
        <p:nvSpPr>
          <p:cNvPr id="269" name="Rectangle 268">
            <a:extLst>
              <a:ext uri="{FF2B5EF4-FFF2-40B4-BE49-F238E27FC236}">
                <a16:creationId xmlns:a16="http://schemas.microsoft.com/office/drawing/2014/main" id="{8830F413-FD0D-92CA-E93B-1079AD56C21E}"/>
              </a:ext>
            </a:extLst>
          </p:cNvPr>
          <p:cNvSpPr/>
          <p:nvPr/>
        </p:nvSpPr>
        <p:spPr>
          <a:xfrm>
            <a:off x="6765709"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Product Development</a:t>
            </a:r>
          </a:p>
        </p:txBody>
      </p:sp>
      <p:sp>
        <p:nvSpPr>
          <p:cNvPr id="270" name="Rectangle 269">
            <a:extLst>
              <a:ext uri="{FF2B5EF4-FFF2-40B4-BE49-F238E27FC236}">
                <a16:creationId xmlns:a16="http://schemas.microsoft.com/office/drawing/2014/main" id="{BD2E7072-21B5-726B-CD46-CCA076FE703A}"/>
              </a:ext>
            </a:extLst>
          </p:cNvPr>
          <p:cNvSpPr/>
          <p:nvPr/>
        </p:nvSpPr>
        <p:spPr>
          <a:xfrm>
            <a:off x="6765709"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Product Life Cycle </a:t>
            </a:r>
          </a:p>
        </p:txBody>
      </p:sp>
      <p:sp>
        <p:nvSpPr>
          <p:cNvPr id="271" name="Rectangle 270">
            <a:extLst>
              <a:ext uri="{FF2B5EF4-FFF2-40B4-BE49-F238E27FC236}">
                <a16:creationId xmlns:a16="http://schemas.microsoft.com/office/drawing/2014/main" id="{3AABC577-6461-B89D-2ACA-6DF727E6FC33}"/>
              </a:ext>
            </a:extLst>
          </p:cNvPr>
          <p:cNvSpPr/>
          <p:nvPr/>
        </p:nvSpPr>
        <p:spPr>
          <a:xfrm>
            <a:off x="6765709"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Profit &amp; Loss</a:t>
            </a:r>
          </a:p>
        </p:txBody>
      </p:sp>
      <p:sp>
        <p:nvSpPr>
          <p:cNvPr id="272" name="Rectangle 271">
            <a:extLst>
              <a:ext uri="{FF2B5EF4-FFF2-40B4-BE49-F238E27FC236}">
                <a16:creationId xmlns:a16="http://schemas.microsoft.com/office/drawing/2014/main" id="{BBC48D0E-020E-6BD5-1156-A9DD16F41DF1}"/>
              </a:ext>
            </a:extLst>
          </p:cNvPr>
          <p:cNvSpPr/>
          <p:nvPr/>
        </p:nvSpPr>
        <p:spPr>
          <a:xfrm>
            <a:off x="6765709"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Promotions</a:t>
            </a:r>
          </a:p>
        </p:txBody>
      </p:sp>
      <p:sp>
        <p:nvSpPr>
          <p:cNvPr id="276" name="Rectangle 275">
            <a:extLst>
              <a:ext uri="{FF2B5EF4-FFF2-40B4-BE49-F238E27FC236}">
                <a16:creationId xmlns:a16="http://schemas.microsoft.com/office/drawing/2014/main" id="{B218A901-C493-28F5-2778-B0E01D299F3A}"/>
              </a:ext>
            </a:extLst>
          </p:cNvPr>
          <p:cNvSpPr/>
          <p:nvPr/>
        </p:nvSpPr>
        <p:spPr>
          <a:xfrm>
            <a:off x="8165341"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Reports</a:t>
            </a:r>
          </a:p>
        </p:txBody>
      </p:sp>
      <p:sp>
        <p:nvSpPr>
          <p:cNvPr id="277" name="Rectangle 276">
            <a:extLst>
              <a:ext uri="{FF2B5EF4-FFF2-40B4-BE49-F238E27FC236}">
                <a16:creationId xmlns:a16="http://schemas.microsoft.com/office/drawing/2014/main" id="{68C8CFA4-FAF6-762D-B007-59BDB786FF1C}"/>
              </a:ext>
            </a:extLst>
          </p:cNvPr>
          <p:cNvSpPr/>
          <p:nvPr/>
        </p:nvSpPr>
        <p:spPr>
          <a:xfrm>
            <a:off x="8165341"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Retail Measurement</a:t>
            </a:r>
          </a:p>
        </p:txBody>
      </p:sp>
      <p:sp>
        <p:nvSpPr>
          <p:cNvPr id="278" name="Rectangle 277">
            <a:extLst>
              <a:ext uri="{FF2B5EF4-FFF2-40B4-BE49-F238E27FC236}">
                <a16:creationId xmlns:a16="http://schemas.microsoft.com/office/drawing/2014/main" id="{77CC94B7-F452-85C6-4A94-96D97A7B49EF}"/>
              </a:ext>
            </a:extLst>
          </p:cNvPr>
          <p:cNvSpPr/>
          <p:nvPr/>
        </p:nvSpPr>
        <p:spPr>
          <a:xfrm>
            <a:off x="8165341"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Reviews</a:t>
            </a:r>
          </a:p>
        </p:txBody>
      </p:sp>
      <p:sp>
        <p:nvSpPr>
          <p:cNvPr id="279" name="Rectangle 278">
            <a:extLst>
              <a:ext uri="{FF2B5EF4-FFF2-40B4-BE49-F238E27FC236}">
                <a16:creationId xmlns:a16="http://schemas.microsoft.com/office/drawing/2014/main" id="{FF23B3CD-3A70-8127-A51B-BF69F39F4BE7}"/>
              </a:ext>
            </a:extLst>
          </p:cNvPr>
          <p:cNvSpPr/>
          <p:nvPr/>
        </p:nvSpPr>
        <p:spPr>
          <a:xfrm>
            <a:off x="8165341"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Sales Management</a:t>
            </a:r>
          </a:p>
        </p:txBody>
      </p:sp>
      <p:sp>
        <p:nvSpPr>
          <p:cNvPr id="280" name="Rectangle 279">
            <a:extLst>
              <a:ext uri="{FF2B5EF4-FFF2-40B4-BE49-F238E27FC236}">
                <a16:creationId xmlns:a16="http://schemas.microsoft.com/office/drawing/2014/main" id="{E3254516-FB40-3D29-6822-153BE61A6B30}"/>
              </a:ext>
            </a:extLst>
          </p:cNvPr>
          <p:cNvSpPr/>
          <p:nvPr/>
        </p:nvSpPr>
        <p:spPr>
          <a:xfrm>
            <a:off x="8165341"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Scorecards</a:t>
            </a:r>
          </a:p>
        </p:txBody>
      </p:sp>
      <p:sp>
        <p:nvSpPr>
          <p:cNvPr id="281" name="Rectangle 280">
            <a:extLst>
              <a:ext uri="{FF2B5EF4-FFF2-40B4-BE49-F238E27FC236}">
                <a16:creationId xmlns:a16="http://schemas.microsoft.com/office/drawing/2014/main" id="{55BFD9A4-BB02-BF9A-476C-4D04E53D439F}"/>
              </a:ext>
            </a:extLst>
          </p:cNvPr>
          <p:cNvSpPr/>
          <p:nvPr/>
        </p:nvSpPr>
        <p:spPr>
          <a:xfrm>
            <a:off x="8165341"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Segmentation</a:t>
            </a:r>
          </a:p>
        </p:txBody>
      </p:sp>
      <p:sp>
        <p:nvSpPr>
          <p:cNvPr id="282" name="Rectangle 281">
            <a:extLst>
              <a:ext uri="{FF2B5EF4-FFF2-40B4-BE49-F238E27FC236}">
                <a16:creationId xmlns:a16="http://schemas.microsoft.com/office/drawing/2014/main" id="{153860B7-1575-ADC6-3C48-FB2EB1CE9805}"/>
              </a:ext>
            </a:extLst>
          </p:cNvPr>
          <p:cNvSpPr/>
          <p:nvPr/>
        </p:nvSpPr>
        <p:spPr>
          <a:xfrm>
            <a:off x="8165341"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Six Sigma</a:t>
            </a:r>
          </a:p>
        </p:txBody>
      </p:sp>
      <p:sp>
        <p:nvSpPr>
          <p:cNvPr id="283" name="Rectangle 282">
            <a:extLst>
              <a:ext uri="{FF2B5EF4-FFF2-40B4-BE49-F238E27FC236}">
                <a16:creationId xmlns:a16="http://schemas.microsoft.com/office/drawing/2014/main" id="{C08892E5-0CA0-8C44-03E1-6EE6FF72B404}"/>
              </a:ext>
            </a:extLst>
          </p:cNvPr>
          <p:cNvSpPr/>
          <p:nvPr/>
        </p:nvSpPr>
        <p:spPr>
          <a:xfrm>
            <a:off x="8165341"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Socio Economic Classification</a:t>
            </a:r>
          </a:p>
        </p:txBody>
      </p:sp>
      <p:sp>
        <p:nvSpPr>
          <p:cNvPr id="284" name="Rectangle 283">
            <a:extLst>
              <a:ext uri="{FF2B5EF4-FFF2-40B4-BE49-F238E27FC236}">
                <a16:creationId xmlns:a16="http://schemas.microsoft.com/office/drawing/2014/main" id="{EE72C546-ABD8-5D12-0A95-3F1109F029A4}"/>
              </a:ext>
            </a:extLst>
          </p:cNvPr>
          <p:cNvSpPr/>
          <p:nvPr/>
        </p:nvSpPr>
        <p:spPr>
          <a:xfrm>
            <a:off x="8165341"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Territory Design </a:t>
            </a:r>
          </a:p>
        </p:txBody>
      </p:sp>
      <p:sp>
        <p:nvSpPr>
          <p:cNvPr id="285" name="Rectangle 284">
            <a:extLst>
              <a:ext uri="{FF2B5EF4-FFF2-40B4-BE49-F238E27FC236}">
                <a16:creationId xmlns:a16="http://schemas.microsoft.com/office/drawing/2014/main" id="{823DCBF6-4530-0ED4-C2DD-150C24901CB8}"/>
              </a:ext>
            </a:extLst>
          </p:cNvPr>
          <p:cNvSpPr/>
          <p:nvPr/>
        </p:nvSpPr>
        <p:spPr>
          <a:xfrm>
            <a:off x="8165341"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Trade Marketing</a:t>
            </a:r>
          </a:p>
        </p:txBody>
      </p:sp>
      <p:sp>
        <p:nvSpPr>
          <p:cNvPr id="302" name="Subtitle 2">
            <a:extLst>
              <a:ext uri="{FF2B5EF4-FFF2-40B4-BE49-F238E27FC236}">
                <a16:creationId xmlns:a16="http://schemas.microsoft.com/office/drawing/2014/main" id="{030D35E0-DDFC-BA58-820E-33210637101B}"/>
              </a:ext>
            </a:extLst>
          </p:cNvPr>
          <p:cNvSpPr txBox="1">
            <a:spLocks/>
          </p:cNvSpPr>
          <p:nvPr/>
        </p:nvSpPr>
        <p:spPr>
          <a:xfrm>
            <a:off x="2669337" y="2656912"/>
            <a:ext cx="1194582" cy="184666"/>
          </a:xfrm>
          <a:prstGeom prst="rect">
            <a:avLst/>
          </a:prstGeom>
          <a:solidFill>
            <a:schemeClr val="accent3"/>
          </a:solidFill>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543818" rtl="0" eaLnBrk="1" fontAlgn="auto" latinLnBrk="0" hangingPunct="1">
              <a:lnSpc>
                <a:spcPct val="100000"/>
              </a:lnSpc>
              <a:spcBef>
                <a:spcPct val="20000"/>
              </a:spcBef>
              <a:spcAft>
                <a:spcPts val="0"/>
              </a:spcAft>
              <a:buClrTx/>
              <a:buSzTx/>
              <a:buFont typeface="Arial"/>
              <a:buNone/>
              <a:tabLst/>
              <a:defRPr/>
            </a:pPr>
            <a:r>
              <a:rPr kumimoji="0" lang="en-US" sz="9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Advertising </a:t>
            </a:r>
          </a:p>
        </p:txBody>
      </p:sp>
      <p:sp>
        <p:nvSpPr>
          <p:cNvPr id="404" name="Rectangle 403">
            <a:extLst>
              <a:ext uri="{FF2B5EF4-FFF2-40B4-BE49-F238E27FC236}">
                <a16:creationId xmlns:a16="http://schemas.microsoft.com/office/drawing/2014/main" id="{38E85A02-4BD6-B709-1D85-3C840385CF46}"/>
              </a:ext>
            </a:extLst>
          </p:cNvPr>
          <p:cNvSpPr/>
          <p:nvPr/>
        </p:nvSpPr>
        <p:spPr>
          <a:xfrm>
            <a:off x="2585416" y="2272945"/>
            <a:ext cx="6969550"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Types </a:t>
            </a:r>
            <a:endParaRPr kumimoji="0" lang="en-US" sz="16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05" name="Rectangle 404">
            <a:extLst>
              <a:ext uri="{FF2B5EF4-FFF2-40B4-BE49-F238E27FC236}">
                <a16:creationId xmlns:a16="http://schemas.microsoft.com/office/drawing/2014/main" id="{30038924-87B0-82D9-2294-0C757E4DC68F}"/>
              </a:ext>
            </a:extLst>
          </p:cNvPr>
          <p:cNvSpPr/>
          <p:nvPr/>
        </p:nvSpPr>
        <p:spPr>
          <a:xfrm>
            <a:off x="417987" y="2046913"/>
            <a:ext cx="2045574"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Categories </a:t>
            </a:r>
            <a:endParaRPr kumimoji="0" lang="en-US" sz="1800" b="1" i="0" u="none" strike="noStrike" kern="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406" name="Rectangle 405">
            <a:extLst>
              <a:ext uri="{FF2B5EF4-FFF2-40B4-BE49-F238E27FC236}">
                <a16:creationId xmlns:a16="http://schemas.microsoft.com/office/drawing/2014/main" id="{6DA83EFB-1677-30B7-9A6F-789A148840B4}"/>
              </a:ext>
            </a:extLst>
          </p:cNvPr>
          <p:cNvSpPr/>
          <p:nvPr/>
        </p:nvSpPr>
        <p:spPr>
          <a:xfrm>
            <a:off x="9627908" y="2016089"/>
            <a:ext cx="2033267"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Functions </a:t>
            </a:r>
            <a:endParaRPr kumimoji="0" lang="en-US" sz="1800" b="1" i="0" u="none" strike="noStrike" kern="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409" name="TextBox 408">
            <a:extLst>
              <a:ext uri="{FF2B5EF4-FFF2-40B4-BE49-F238E27FC236}">
                <a16:creationId xmlns:a16="http://schemas.microsoft.com/office/drawing/2014/main" id="{33C638C9-A894-C800-D961-E361E973ECA1}"/>
              </a:ext>
            </a:extLst>
          </p:cNvPr>
          <p:cNvSpPr txBox="1"/>
          <p:nvPr/>
        </p:nvSpPr>
        <p:spPr>
          <a:xfrm>
            <a:off x="2946392" y="127618"/>
            <a:ext cx="513282"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2017</a:t>
            </a:r>
          </a:p>
        </p:txBody>
      </p:sp>
      <p:sp>
        <p:nvSpPr>
          <p:cNvPr id="410" name="TextBox 409">
            <a:extLst>
              <a:ext uri="{FF2B5EF4-FFF2-40B4-BE49-F238E27FC236}">
                <a16:creationId xmlns:a16="http://schemas.microsoft.com/office/drawing/2014/main" id="{50F1A73F-4CED-C9B6-896C-FB7BA8A781DC}"/>
              </a:ext>
            </a:extLst>
          </p:cNvPr>
          <p:cNvSpPr txBox="1"/>
          <p:nvPr/>
        </p:nvSpPr>
        <p:spPr>
          <a:xfrm>
            <a:off x="4337208" y="127618"/>
            <a:ext cx="530915"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2018</a:t>
            </a:r>
          </a:p>
        </p:txBody>
      </p:sp>
      <p:sp>
        <p:nvSpPr>
          <p:cNvPr id="417" name="Rectangle 416">
            <a:extLst>
              <a:ext uri="{FF2B5EF4-FFF2-40B4-BE49-F238E27FC236}">
                <a16:creationId xmlns:a16="http://schemas.microsoft.com/office/drawing/2014/main" id="{955C6E00-EA50-E7AD-9C3A-C92755634899}"/>
              </a:ext>
            </a:extLst>
          </p:cNvPr>
          <p:cNvSpPr/>
          <p:nvPr/>
        </p:nvSpPr>
        <p:spPr>
          <a:xfrm>
            <a:off x="419439" y="296900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p:txBody>
      </p:sp>
      <p:sp>
        <p:nvSpPr>
          <p:cNvPr id="420" name="Rectangle 419">
            <a:extLst>
              <a:ext uri="{FF2B5EF4-FFF2-40B4-BE49-F238E27FC236}">
                <a16:creationId xmlns:a16="http://schemas.microsoft.com/office/drawing/2014/main" id="{F6E1AD4D-0970-C6EB-7EC4-B918A0EB7756}"/>
              </a:ext>
            </a:extLst>
          </p:cNvPr>
          <p:cNvSpPr/>
          <p:nvPr/>
        </p:nvSpPr>
        <p:spPr>
          <a:xfrm>
            <a:off x="9633918" y="5620450"/>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Trade Marketing</a:t>
            </a:r>
          </a:p>
        </p:txBody>
      </p:sp>
      <p:sp>
        <p:nvSpPr>
          <p:cNvPr id="421" name="Rectangle 420">
            <a:extLst>
              <a:ext uri="{FF2B5EF4-FFF2-40B4-BE49-F238E27FC236}">
                <a16:creationId xmlns:a16="http://schemas.microsoft.com/office/drawing/2014/main" id="{F577D6C5-F246-88B1-E448-1919303F761C}"/>
              </a:ext>
            </a:extLst>
          </p:cNvPr>
          <p:cNvSpPr/>
          <p:nvPr/>
        </p:nvSpPr>
        <p:spPr>
          <a:xfrm>
            <a:off x="9628969" y="2319392"/>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2" name="Rectangle 421">
            <a:extLst>
              <a:ext uri="{FF2B5EF4-FFF2-40B4-BE49-F238E27FC236}">
                <a16:creationId xmlns:a16="http://schemas.microsoft.com/office/drawing/2014/main" id="{2CC07D5F-B041-ADE0-C9DC-7791AFC762D6}"/>
              </a:ext>
            </a:extLst>
          </p:cNvPr>
          <p:cNvSpPr/>
          <p:nvPr/>
        </p:nvSpPr>
        <p:spPr>
          <a:xfrm>
            <a:off x="9628969" y="2620874"/>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3" name="Rectangle 422">
            <a:extLst>
              <a:ext uri="{FF2B5EF4-FFF2-40B4-BE49-F238E27FC236}">
                <a16:creationId xmlns:a16="http://schemas.microsoft.com/office/drawing/2014/main" id="{A1CE1A52-01B4-1DBC-CCBD-9E28EF996FC6}"/>
              </a:ext>
            </a:extLst>
          </p:cNvPr>
          <p:cNvSpPr/>
          <p:nvPr/>
        </p:nvSpPr>
        <p:spPr>
          <a:xfrm>
            <a:off x="9628969" y="2922356"/>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4" name="Rectangle 423">
            <a:extLst>
              <a:ext uri="{FF2B5EF4-FFF2-40B4-BE49-F238E27FC236}">
                <a16:creationId xmlns:a16="http://schemas.microsoft.com/office/drawing/2014/main" id="{E2BD4BF1-4F64-6A74-080F-D1F9E17BEC5E}"/>
              </a:ext>
            </a:extLst>
          </p:cNvPr>
          <p:cNvSpPr/>
          <p:nvPr/>
        </p:nvSpPr>
        <p:spPr>
          <a:xfrm>
            <a:off x="9628969" y="3223837"/>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5" name="Rectangle 424">
            <a:extLst>
              <a:ext uri="{FF2B5EF4-FFF2-40B4-BE49-F238E27FC236}">
                <a16:creationId xmlns:a16="http://schemas.microsoft.com/office/drawing/2014/main" id="{4958C8D6-9964-061B-2382-76332C331A44}"/>
              </a:ext>
            </a:extLst>
          </p:cNvPr>
          <p:cNvSpPr/>
          <p:nvPr/>
        </p:nvSpPr>
        <p:spPr>
          <a:xfrm>
            <a:off x="9628969" y="3525319"/>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6" name="Rectangle 425">
            <a:extLst>
              <a:ext uri="{FF2B5EF4-FFF2-40B4-BE49-F238E27FC236}">
                <a16:creationId xmlns:a16="http://schemas.microsoft.com/office/drawing/2014/main" id="{D3254E9D-7D83-47B7-7D60-30841516F704}"/>
              </a:ext>
            </a:extLst>
          </p:cNvPr>
          <p:cNvSpPr/>
          <p:nvPr/>
        </p:nvSpPr>
        <p:spPr>
          <a:xfrm>
            <a:off x="9628969" y="3826801"/>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7" name="Rectangle 426">
            <a:extLst>
              <a:ext uri="{FF2B5EF4-FFF2-40B4-BE49-F238E27FC236}">
                <a16:creationId xmlns:a16="http://schemas.microsoft.com/office/drawing/2014/main" id="{FA1C6158-D629-3ACC-182B-702DA5CEB620}"/>
              </a:ext>
            </a:extLst>
          </p:cNvPr>
          <p:cNvSpPr/>
          <p:nvPr/>
        </p:nvSpPr>
        <p:spPr>
          <a:xfrm>
            <a:off x="9628969" y="4128283"/>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8" name="Rectangle 427">
            <a:extLst>
              <a:ext uri="{FF2B5EF4-FFF2-40B4-BE49-F238E27FC236}">
                <a16:creationId xmlns:a16="http://schemas.microsoft.com/office/drawing/2014/main" id="{B34B299C-995C-A860-A54D-95FCF8043490}"/>
              </a:ext>
            </a:extLst>
          </p:cNvPr>
          <p:cNvSpPr/>
          <p:nvPr/>
        </p:nvSpPr>
        <p:spPr>
          <a:xfrm>
            <a:off x="9628969" y="4429766"/>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9" name="Rectangle 428">
            <a:extLst>
              <a:ext uri="{FF2B5EF4-FFF2-40B4-BE49-F238E27FC236}">
                <a16:creationId xmlns:a16="http://schemas.microsoft.com/office/drawing/2014/main" id="{2910CB2E-1FA3-4D66-D51A-76660BA30707}"/>
              </a:ext>
            </a:extLst>
          </p:cNvPr>
          <p:cNvSpPr/>
          <p:nvPr/>
        </p:nvSpPr>
        <p:spPr>
          <a:xfrm>
            <a:off x="9628969" y="4731248"/>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30" name="Rectangle 429">
            <a:extLst>
              <a:ext uri="{FF2B5EF4-FFF2-40B4-BE49-F238E27FC236}">
                <a16:creationId xmlns:a16="http://schemas.microsoft.com/office/drawing/2014/main" id="{0A2DA5BF-8ABD-B345-3F05-7E94DF000070}"/>
              </a:ext>
            </a:extLst>
          </p:cNvPr>
          <p:cNvSpPr/>
          <p:nvPr/>
        </p:nvSpPr>
        <p:spPr>
          <a:xfrm>
            <a:off x="9628969" y="5032730"/>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31" name="TextBox 430">
            <a:extLst>
              <a:ext uri="{FF2B5EF4-FFF2-40B4-BE49-F238E27FC236}">
                <a16:creationId xmlns:a16="http://schemas.microsoft.com/office/drawing/2014/main" id="{A2EFB756-A063-8C57-88A3-2C9328881F91}"/>
              </a:ext>
            </a:extLst>
          </p:cNvPr>
          <p:cNvSpPr txBox="1"/>
          <p:nvPr/>
        </p:nvSpPr>
        <p:spPr>
          <a:xfrm>
            <a:off x="9908048" y="2354717"/>
            <a:ext cx="1494319"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Business Development</a:t>
            </a:r>
          </a:p>
        </p:txBody>
      </p:sp>
      <p:sp>
        <p:nvSpPr>
          <p:cNvPr id="432" name="TextBox 431">
            <a:extLst>
              <a:ext uri="{FF2B5EF4-FFF2-40B4-BE49-F238E27FC236}">
                <a16:creationId xmlns:a16="http://schemas.microsoft.com/office/drawing/2014/main" id="{BF086764-A61E-1766-C1DE-CF981DEE0440}"/>
              </a:ext>
            </a:extLst>
          </p:cNvPr>
          <p:cNvSpPr txBox="1"/>
          <p:nvPr/>
        </p:nvSpPr>
        <p:spPr>
          <a:xfrm>
            <a:off x="9882397" y="2656199"/>
            <a:ext cx="154561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Category Management</a:t>
            </a:r>
          </a:p>
        </p:txBody>
      </p:sp>
      <p:sp>
        <p:nvSpPr>
          <p:cNvPr id="433" name="TextBox 432">
            <a:extLst>
              <a:ext uri="{FF2B5EF4-FFF2-40B4-BE49-F238E27FC236}">
                <a16:creationId xmlns:a16="http://schemas.microsoft.com/office/drawing/2014/main" id="{9E0F0733-B49C-7A85-E078-2B457AFEB422}"/>
              </a:ext>
            </a:extLst>
          </p:cNvPr>
          <p:cNvSpPr txBox="1"/>
          <p:nvPr/>
        </p:nvSpPr>
        <p:spPr>
          <a:xfrm>
            <a:off x="9893613" y="2957681"/>
            <a:ext cx="152317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Channel Management </a:t>
            </a:r>
          </a:p>
        </p:txBody>
      </p:sp>
      <p:sp>
        <p:nvSpPr>
          <p:cNvPr id="434" name="TextBox 433">
            <a:extLst>
              <a:ext uri="{FF2B5EF4-FFF2-40B4-BE49-F238E27FC236}">
                <a16:creationId xmlns:a16="http://schemas.microsoft.com/office/drawing/2014/main" id="{BD130895-19F3-B86D-EF3D-AB1971BF7C47}"/>
              </a:ext>
            </a:extLst>
          </p:cNvPr>
          <p:cNvSpPr txBox="1"/>
          <p:nvPr/>
        </p:nvSpPr>
        <p:spPr>
          <a:xfrm>
            <a:off x="10219830" y="3259162"/>
            <a:ext cx="870751"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Distribution </a:t>
            </a:r>
          </a:p>
        </p:txBody>
      </p:sp>
      <p:sp>
        <p:nvSpPr>
          <p:cNvPr id="435" name="TextBox 434">
            <a:extLst>
              <a:ext uri="{FF2B5EF4-FFF2-40B4-BE49-F238E27FC236}">
                <a16:creationId xmlns:a16="http://schemas.microsoft.com/office/drawing/2014/main" id="{5FF7522B-9FAA-7ED1-8FF8-CD351E501FCF}"/>
              </a:ext>
            </a:extLst>
          </p:cNvPr>
          <p:cNvSpPr txBox="1"/>
          <p:nvPr/>
        </p:nvSpPr>
        <p:spPr>
          <a:xfrm>
            <a:off x="9855950" y="3560644"/>
            <a:ext cx="1598515"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Distributor Management</a:t>
            </a:r>
          </a:p>
        </p:txBody>
      </p:sp>
      <p:sp>
        <p:nvSpPr>
          <p:cNvPr id="436" name="TextBox 435">
            <a:extLst>
              <a:ext uri="{FF2B5EF4-FFF2-40B4-BE49-F238E27FC236}">
                <a16:creationId xmlns:a16="http://schemas.microsoft.com/office/drawing/2014/main" id="{BFEC5A55-179A-E1C1-5436-4DEFDF9CD0F4}"/>
              </a:ext>
            </a:extLst>
          </p:cNvPr>
          <p:cNvSpPr txBox="1"/>
          <p:nvPr/>
        </p:nvSpPr>
        <p:spPr>
          <a:xfrm>
            <a:off x="9924879" y="3862127"/>
            <a:ext cx="146065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General Management</a:t>
            </a:r>
          </a:p>
        </p:txBody>
      </p:sp>
      <p:sp>
        <p:nvSpPr>
          <p:cNvPr id="437" name="TextBox 436">
            <a:extLst>
              <a:ext uri="{FF2B5EF4-FFF2-40B4-BE49-F238E27FC236}">
                <a16:creationId xmlns:a16="http://schemas.microsoft.com/office/drawing/2014/main" id="{1C5D2085-6F72-FBE1-7423-7E864138A668}"/>
              </a:ext>
            </a:extLst>
          </p:cNvPr>
          <p:cNvSpPr txBox="1"/>
          <p:nvPr/>
        </p:nvSpPr>
        <p:spPr>
          <a:xfrm>
            <a:off x="9794233" y="4165168"/>
            <a:ext cx="1721945"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Key Account Management</a:t>
            </a:r>
          </a:p>
        </p:txBody>
      </p:sp>
      <p:sp>
        <p:nvSpPr>
          <p:cNvPr id="438" name="TextBox 437">
            <a:extLst>
              <a:ext uri="{FF2B5EF4-FFF2-40B4-BE49-F238E27FC236}">
                <a16:creationId xmlns:a16="http://schemas.microsoft.com/office/drawing/2014/main" id="{98B3BC0C-716C-8AAF-1160-2B671974C2F7}"/>
              </a:ext>
            </a:extLst>
          </p:cNvPr>
          <p:cNvSpPr txBox="1"/>
          <p:nvPr/>
        </p:nvSpPr>
        <p:spPr>
          <a:xfrm>
            <a:off x="10275132" y="4465090"/>
            <a:ext cx="76014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Marketing</a:t>
            </a:r>
          </a:p>
        </p:txBody>
      </p:sp>
      <p:sp>
        <p:nvSpPr>
          <p:cNvPr id="439" name="TextBox 438">
            <a:extLst>
              <a:ext uri="{FF2B5EF4-FFF2-40B4-BE49-F238E27FC236}">
                <a16:creationId xmlns:a16="http://schemas.microsoft.com/office/drawing/2014/main" id="{849FFBEC-3223-322E-74E8-4C8ECA703AF7}"/>
              </a:ext>
            </a:extLst>
          </p:cNvPr>
          <p:cNvSpPr txBox="1"/>
          <p:nvPr/>
        </p:nvSpPr>
        <p:spPr>
          <a:xfrm>
            <a:off x="9938504" y="4766573"/>
            <a:ext cx="143340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Marketing Operations</a:t>
            </a:r>
          </a:p>
        </p:txBody>
      </p:sp>
      <p:sp>
        <p:nvSpPr>
          <p:cNvPr id="440" name="TextBox 439">
            <a:extLst>
              <a:ext uri="{FF2B5EF4-FFF2-40B4-BE49-F238E27FC236}">
                <a16:creationId xmlns:a16="http://schemas.microsoft.com/office/drawing/2014/main" id="{F68FC809-14F5-0DF5-0067-DF938CC217FC}"/>
              </a:ext>
            </a:extLst>
          </p:cNvPr>
          <p:cNvSpPr txBox="1"/>
          <p:nvPr/>
        </p:nvSpPr>
        <p:spPr>
          <a:xfrm>
            <a:off x="10031042" y="5068055"/>
            <a:ext cx="130997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Sales Management</a:t>
            </a:r>
          </a:p>
        </p:txBody>
      </p:sp>
      <p:sp>
        <p:nvSpPr>
          <p:cNvPr id="442" name="Rectangle 441">
            <a:extLst>
              <a:ext uri="{FF2B5EF4-FFF2-40B4-BE49-F238E27FC236}">
                <a16:creationId xmlns:a16="http://schemas.microsoft.com/office/drawing/2014/main" id="{36EB569B-E96B-B008-C288-73AB6CCBA0B7}"/>
              </a:ext>
            </a:extLst>
          </p:cNvPr>
          <p:cNvSpPr/>
          <p:nvPr/>
        </p:nvSpPr>
        <p:spPr>
          <a:xfrm>
            <a:off x="9627257" y="5336629"/>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Shopper Marketing</a:t>
            </a:r>
          </a:p>
        </p:txBody>
      </p:sp>
      <p:sp>
        <p:nvSpPr>
          <p:cNvPr id="50" name="TextBox 49">
            <a:extLst>
              <a:ext uri="{FF2B5EF4-FFF2-40B4-BE49-F238E27FC236}">
                <a16:creationId xmlns:a16="http://schemas.microsoft.com/office/drawing/2014/main" id="{3064A203-FB6F-7659-079D-6BCAC94CF1C7}"/>
              </a:ext>
            </a:extLst>
          </p:cNvPr>
          <p:cNvSpPr txBox="1"/>
          <p:nvPr/>
        </p:nvSpPr>
        <p:spPr>
          <a:xfrm>
            <a:off x="295246" y="458275"/>
            <a:ext cx="11652986"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284B8D"/>
                </a:solidFill>
                <a:effectLst/>
                <a:uLnTx/>
                <a:uFillTx/>
                <a:latin typeface="-apple-system"/>
                <a:ea typeface="+mn-ea"/>
                <a:cs typeface="+mn-cs"/>
              </a:rPr>
              <a:t>100’s of tools grouped in 12 categories, 50 tool types and 12 business functions in 1 place</a:t>
            </a:r>
            <a:r>
              <a:rPr kumimoji="0" lang="en-GB" sz="2400" b="0" i="0" u="none" strike="noStrike" kern="1200" cap="none" spc="0" normalizeH="0" baseline="0" noProof="0" dirty="0">
                <a:ln>
                  <a:noFill/>
                </a:ln>
                <a:solidFill>
                  <a:prstClr val="black"/>
                </a:solidFill>
                <a:effectLst/>
                <a:uLnTx/>
                <a:uFillTx/>
                <a:latin typeface="Inter"/>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284B8D"/>
                </a:solidFill>
                <a:effectLst/>
                <a:uLnTx/>
                <a:uFillTx/>
                <a:latin typeface="-apple-system"/>
                <a:ea typeface="+mn-ea"/>
                <a:cs typeface="+mn-cs"/>
              </a:rPr>
              <a:t>get </a:t>
            </a:r>
            <a:r>
              <a:rPr kumimoji="0" lang="en-GB" sz="1800" b="1" i="0" u="none" strike="noStrike" kern="1200" cap="none" spc="0" normalizeH="0" baseline="0" noProof="0" dirty="0">
                <a:ln>
                  <a:noFill/>
                </a:ln>
                <a:solidFill>
                  <a:srgbClr val="A6BF0A"/>
                </a:solidFill>
                <a:effectLst/>
                <a:uLnTx/>
                <a:uFillTx/>
                <a:latin typeface="-apple-system"/>
                <a:ea typeface="+mn-ea"/>
                <a:cs typeface="+mn-cs"/>
              </a:rPr>
              <a:t>10X</a:t>
            </a:r>
            <a:r>
              <a:rPr kumimoji="0" lang="en-GB" sz="1800" b="1" i="0" u="none" strike="noStrike" kern="1200" cap="none" spc="0" normalizeH="0" baseline="0" noProof="0" dirty="0">
                <a:ln>
                  <a:noFill/>
                </a:ln>
                <a:solidFill>
                  <a:srgbClr val="284B8D"/>
                </a:solidFill>
                <a:effectLst/>
                <a:uLnTx/>
                <a:uFillTx/>
                <a:latin typeface="-apple-system"/>
                <a:ea typeface="+mn-ea"/>
                <a:cs typeface="+mn-cs"/>
              </a:rPr>
              <a:t> productive now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7043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Box 103">
            <a:extLst>
              <a:ext uri="{FF2B5EF4-FFF2-40B4-BE49-F238E27FC236}">
                <a16:creationId xmlns:a16="http://schemas.microsoft.com/office/drawing/2014/main" id="{31E1A1A4-84C1-A0B6-F684-4C7EFDC53DB3}"/>
              </a:ext>
            </a:extLst>
          </p:cNvPr>
          <p:cNvSpPr txBox="1"/>
          <p:nvPr/>
        </p:nvSpPr>
        <p:spPr>
          <a:xfrm>
            <a:off x="8077842" y="2991069"/>
            <a:ext cx="4114158" cy="1692771"/>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Inter"/>
                <a:ea typeface="+mn-ea"/>
                <a:cs typeface="+mn-cs"/>
              </a:rPr>
              <a:t>We Created UpskilPRO for the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Sales Professional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Trade Marketer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Marketing Executive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Operations Manager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VP/Director/Manager  </a:t>
            </a:r>
          </a:p>
        </p:txBody>
      </p:sp>
      <p:sp>
        <p:nvSpPr>
          <p:cNvPr id="78" name="Rectangle 77">
            <a:extLst>
              <a:ext uri="{FF2B5EF4-FFF2-40B4-BE49-F238E27FC236}">
                <a16:creationId xmlns:a16="http://schemas.microsoft.com/office/drawing/2014/main" id="{CD65FBC2-87F4-C9D1-D315-DE19EC3C9736}"/>
              </a:ext>
            </a:extLst>
          </p:cNvPr>
          <p:cNvSpPr/>
          <p:nvPr/>
        </p:nvSpPr>
        <p:spPr>
          <a:xfrm>
            <a:off x="6496980" y="5376705"/>
            <a:ext cx="3263470"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all"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SAVE THOUSANDS OF DOLLARS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The  average company will save 1000’s of $ per employee in time &amp; effort using our ready tools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7" name="Rectangle 86">
            <a:extLst>
              <a:ext uri="{FF2B5EF4-FFF2-40B4-BE49-F238E27FC236}">
                <a16:creationId xmlns:a16="http://schemas.microsoft.com/office/drawing/2014/main" id="{2D3E5D50-6A58-1AC9-0C09-D3F625B87940}"/>
              </a:ext>
            </a:extLst>
          </p:cNvPr>
          <p:cNvSpPr/>
          <p:nvPr/>
        </p:nvSpPr>
        <p:spPr>
          <a:xfrm>
            <a:off x="3357665" y="5393261"/>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	All tools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6B7280"/>
                </a:solidFill>
                <a:effectLst/>
                <a:uLnTx/>
                <a:uFillTx/>
                <a:latin typeface="Inter"/>
                <a:ea typeface="+mn-ea"/>
                <a:cs typeface="+mn-cs"/>
              </a:rPr>
              <a:t>are based on topics and subject based situations  and are simple and easy to use .</a:t>
            </a:r>
            <a:endParaRPr kumimoji="0" lang="en-US" sz="1100" b="0" i="0" u="none" strike="noStrike" kern="1200" cap="none" spc="0" normalizeH="0" baseline="0" noProof="0" dirty="0">
              <a:ln>
                <a:noFill/>
              </a:ln>
              <a:solidFill>
                <a:srgbClr val="053881"/>
              </a:solidFill>
              <a:effectLst/>
              <a:uLnTx/>
              <a:uFillTx/>
              <a:latin typeface="Calibri Light" panose="020F0302020204030204"/>
              <a:ea typeface="+mn-ea"/>
              <a:cs typeface="+mn-cs"/>
            </a:endParaRPr>
          </a:p>
        </p:txBody>
      </p:sp>
      <p:sp>
        <p:nvSpPr>
          <p:cNvPr id="96" name="Rectangle 95">
            <a:extLst>
              <a:ext uri="{FF2B5EF4-FFF2-40B4-BE49-F238E27FC236}">
                <a16:creationId xmlns:a16="http://schemas.microsoft.com/office/drawing/2014/main" id="{2B4DAE25-6C5F-3494-F64C-741ABE1C03FF}"/>
              </a:ext>
            </a:extLst>
          </p:cNvPr>
          <p:cNvSpPr/>
          <p:nvPr/>
        </p:nvSpPr>
        <p:spPr>
          <a:xfrm>
            <a:off x="7830607" y="1956265"/>
            <a:ext cx="3337401"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Develop YOUR BUSINESS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53881"/>
                </a:solidFill>
                <a:effectLst/>
                <a:uLnTx/>
                <a:uFillTx/>
                <a:latin typeface="Calibri Light" panose="020F0302020204030204"/>
                <a:ea typeface="+mn-ea"/>
                <a:cs typeface="+mn-cs"/>
              </a:rPr>
              <a:t>Learn , &amp; utilize the knowledge and  processes and enhance your capabilities  as the other companies have</a:t>
            </a:r>
          </a:p>
        </p:txBody>
      </p:sp>
      <p:pic>
        <p:nvPicPr>
          <p:cNvPr id="103" name="Picture 12" descr="Best Practice Icon Stock Illustrations – 614 Best Practice Icon Stock  Illustrations, Vectors &amp; Clipart - Dreamstime">
            <a:extLst>
              <a:ext uri="{FF2B5EF4-FFF2-40B4-BE49-F238E27FC236}">
                <a16:creationId xmlns:a16="http://schemas.microsoft.com/office/drawing/2014/main" id="{F37EE7CD-C229-CDF2-39F2-6C252DB3ECD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605594" y="1897420"/>
            <a:ext cx="590319" cy="590319"/>
          </a:xfrm>
          <a:prstGeom prst="rect">
            <a:avLst/>
          </a:prstGeom>
          <a:noFill/>
          <a:extLst>
            <a:ext uri="{909E8E84-426E-40DD-AFC4-6F175D3DCCD1}">
              <a14:hiddenFill xmlns:a14="http://schemas.microsoft.com/office/drawing/2010/main">
                <a:solidFill>
                  <a:srgbClr val="FFFFFF"/>
                </a:solidFill>
              </a14:hiddenFill>
            </a:ext>
          </a:extLst>
        </p:spPr>
      </p:pic>
      <p:sp>
        <p:nvSpPr>
          <p:cNvPr id="93" name="Rectangle 92">
            <a:extLst>
              <a:ext uri="{FF2B5EF4-FFF2-40B4-BE49-F238E27FC236}">
                <a16:creationId xmlns:a16="http://schemas.microsoft.com/office/drawing/2014/main" id="{78E332B7-B7E1-B248-F475-7B8D5F897C26}"/>
              </a:ext>
            </a:extLst>
          </p:cNvPr>
          <p:cNvSpPr/>
          <p:nvPr/>
        </p:nvSpPr>
        <p:spPr>
          <a:xfrm>
            <a:off x="6277006" y="886897"/>
            <a:ext cx="3144395"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Improve your knowledge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with professional Strategic Tools , Templates and planning documents for any business situation</a:t>
            </a:r>
            <a:r>
              <a:rPr kumimoji="0" lang="en-GB" sz="1100" b="0" i="0" u="none" strike="noStrike" kern="1200" cap="none" spc="0" normalizeH="0" baseline="0" noProof="0" dirty="0">
                <a:ln>
                  <a:noFill/>
                </a:ln>
                <a:solidFill>
                  <a:srgbClr val="6B7280"/>
                </a:solidFill>
                <a:effectLst/>
                <a:uLnTx/>
                <a:uFillTx/>
                <a:latin typeface="Inter"/>
                <a:ea typeface="+mn-ea"/>
                <a:cs typeface="+mn-cs"/>
              </a:rPr>
              <a:t>!</a:t>
            </a:r>
            <a:endParaRPr kumimoji="0" lang="en-GB" sz="1100" b="0" i="0" u="none" strike="noStrike" kern="1200" cap="none"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100" name="Picture 4" descr="Learn icon Icons PNG - Free PNG and Icons Downloads">
            <a:extLst>
              <a:ext uri="{FF2B5EF4-FFF2-40B4-BE49-F238E27FC236}">
                <a16:creationId xmlns:a16="http://schemas.microsoft.com/office/drawing/2014/main" id="{17E3F676-CEEC-B059-1406-339AEFF300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3886" y="1012242"/>
            <a:ext cx="610069" cy="565558"/>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15" descr="Product Development vector icon symbol. Creative sign from seo and  development i , #Affiliate, #vector, #icon… | Vector icons symbols, Icon  collection, Vector icons">
            <a:extLst>
              <a:ext uri="{FF2B5EF4-FFF2-40B4-BE49-F238E27FC236}">
                <a16:creationId xmlns:a16="http://schemas.microsoft.com/office/drawing/2014/main" id="{B7572A61-3D16-2FF2-7007-2C558051484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4036875" y="1969502"/>
            <a:ext cx="662581" cy="67274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8" name="Picture 17" descr="Icon Of Finger Clicking On The Inscription Benefits. Vector Illustration  Eps 10 Stock Vector - Illustration of earn, graphic: 174957695">
            <a:extLst>
              <a:ext uri="{FF2B5EF4-FFF2-40B4-BE49-F238E27FC236}">
                <a16:creationId xmlns:a16="http://schemas.microsoft.com/office/drawing/2014/main" id="{9D4F0335-D83F-9DE6-A01B-0DE8E2C0183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2989" t="13756" r="5979" b="14374"/>
          <a:stretch/>
        </p:blipFill>
        <p:spPr bwMode="auto">
          <a:xfrm>
            <a:off x="5811332" y="5387897"/>
            <a:ext cx="709472" cy="71784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4" name="Rectangle 83">
            <a:extLst>
              <a:ext uri="{FF2B5EF4-FFF2-40B4-BE49-F238E27FC236}">
                <a16:creationId xmlns:a16="http://schemas.microsoft.com/office/drawing/2014/main" id="{739CC267-64BE-B908-C1DB-27BE7B6B9F54}"/>
              </a:ext>
            </a:extLst>
          </p:cNvPr>
          <p:cNvSpPr/>
          <p:nvPr/>
        </p:nvSpPr>
        <p:spPr>
          <a:xfrm>
            <a:off x="1749884" y="4778621"/>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all" spc="0" normalizeH="0" baseline="0" noProof="0" dirty="0">
              <a:ln>
                <a:noFill/>
              </a:ln>
              <a:solidFill>
                <a:srgbClr val="6B7280"/>
              </a:solidFill>
              <a:effectLst/>
              <a:uLnTx/>
              <a:uFillTx/>
              <a:latin typeface="Inter"/>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CREATED BY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world class sales and marketing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 business professionals. </a:t>
            </a:r>
          </a:p>
        </p:txBody>
      </p:sp>
      <p:pic>
        <p:nvPicPr>
          <p:cNvPr id="85" name="Picture 10" descr="Consultation Icon">
            <a:extLst>
              <a:ext uri="{FF2B5EF4-FFF2-40B4-BE49-F238E27FC236}">
                <a16:creationId xmlns:a16="http://schemas.microsoft.com/office/drawing/2014/main" id="{6645D959-C975-81C9-81C2-B5A09A38AB0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93982" y="4954325"/>
            <a:ext cx="639512" cy="63951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9" name="Picture 78" descr="Icon&#10;&#10;Description automatically generated">
            <a:extLst>
              <a:ext uri="{FF2B5EF4-FFF2-40B4-BE49-F238E27FC236}">
                <a16:creationId xmlns:a16="http://schemas.microsoft.com/office/drawing/2014/main" id="{9451BE40-AB2E-11A1-B0D1-AA49BF12AE91}"/>
              </a:ext>
            </a:extLst>
          </p:cNvPr>
          <p:cNvPicPr>
            <a:picLocks noChangeAspect="1"/>
          </p:cNvPicPr>
          <p:nvPr/>
        </p:nvPicPr>
        <p:blipFill rotWithShape="1">
          <a:blip r:embed="rId8">
            <a:extLst>
              <a:ext uri="{28A0092B-C50C-407E-A947-70E740481C1C}">
                <a14:useLocalDpi xmlns:a14="http://schemas.microsoft.com/office/drawing/2010/main" val="0"/>
              </a:ext>
            </a:extLst>
          </a:blip>
          <a:srcRect l="23957" t="19328" r="21644" b="22223"/>
          <a:stretch/>
        </p:blipFill>
        <p:spPr>
          <a:xfrm>
            <a:off x="7646466" y="4922416"/>
            <a:ext cx="642211" cy="690035"/>
          </a:xfrm>
          <a:prstGeom prst="rect">
            <a:avLst/>
          </a:prstGeom>
          <a:ln>
            <a:noFill/>
          </a:ln>
        </p:spPr>
      </p:pic>
      <p:sp>
        <p:nvSpPr>
          <p:cNvPr id="39" name="Freeform: Shape 38">
            <a:extLst>
              <a:ext uri="{FF2B5EF4-FFF2-40B4-BE49-F238E27FC236}">
                <a16:creationId xmlns:a16="http://schemas.microsoft.com/office/drawing/2014/main" id="{83864CF7-24A3-3B94-B422-2AD66106B8EE}"/>
              </a:ext>
            </a:extLst>
          </p:cNvPr>
          <p:cNvSpPr/>
          <p:nvPr/>
        </p:nvSpPr>
        <p:spPr>
          <a:xfrm>
            <a:off x="5432777" y="1600530"/>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B0C4C54A-73DF-E83B-986F-C836D627D18C}"/>
              </a:ext>
            </a:extLst>
          </p:cNvPr>
          <p:cNvSpPr/>
          <p:nvPr/>
        </p:nvSpPr>
        <p:spPr>
          <a:xfrm rot="2700000">
            <a:off x="5428994" y="1598964"/>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F897F91A-5C53-A643-243D-EEC550C799E9}"/>
              </a:ext>
            </a:extLst>
          </p:cNvPr>
          <p:cNvSpPr/>
          <p:nvPr/>
        </p:nvSpPr>
        <p:spPr>
          <a:xfrm rot="18900000">
            <a:off x="5445056" y="1598963"/>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A89C2471-DBEC-8886-99F4-D0B564E3A51A}"/>
              </a:ext>
            </a:extLst>
          </p:cNvPr>
          <p:cNvSpPr/>
          <p:nvPr/>
        </p:nvSpPr>
        <p:spPr>
          <a:xfrm rot="16200000">
            <a:off x="5438127" y="1595180"/>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id="{10A69157-44DF-88CE-64A8-F88C4190F02C}"/>
              </a:ext>
            </a:extLst>
          </p:cNvPr>
          <p:cNvSpPr/>
          <p:nvPr/>
        </p:nvSpPr>
        <p:spPr>
          <a:xfrm>
            <a:off x="863029" y="1587399"/>
            <a:ext cx="3262843"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Use ready made tools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6B7280"/>
                </a:solidFill>
                <a:effectLst/>
                <a:uLnTx/>
                <a:uFillTx/>
                <a:latin typeface="Inter"/>
                <a:ea typeface="+mn-ea"/>
                <a:cs typeface="+mn-cs"/>
              </a:rPr>
              <a:t>with filled in examples and ready to print &amp; edit at your convenience . Just edit and fill-in the blanks !</a:t>
            </a:r>
          </a:p>
        </p:txBody>
      </p:sp>
      <p:sp>
        <p:nvSpPr>
          <p:cNvPr id="90" name="Rectangle 89">
            <a:extLst>
              <a:ext uri="{FF2B5EF4-FFF2-40B4-BE49-F238E27FC236}">
                <a16:creationId xmlns:a16="http://schemas.microsoft.com/office/drawing/2014/main" id="{A36D8FB7-D191-5C19-D54D-737D65DC34A1}"/>
              </a:ext>
            </a:extLst>
          </p:cNvPr>
          <p:cNvSpPr/>
          <p:nvPr/>
        </p:nvSpPr>
        <p:spPr>
          <a:xfrm>
            <a:off x="981598" y="3289253"/>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53881"/>
                </a:solidFill>
                <a:effectLst/>
                <a:uLnTx/>
                <a:uFillTx/>
                <a:latin typeface="Calibri Light" panose="020F0302020204030204"/>
                <a:ea typeface="+mn-ea"/>
                <a:cs typeface="+mn-cs"/>
              </a:rPr>
              <a:t>	</a:t>
            </a: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100’s of tools , </a:t>
            </a:r>
            <a:r>
              <a:rPr kumimoji="0" lang="en-GB" sz="1100" b="0" i="0" u="none" strike="noStrike" kern="1200" cap="none" spc="0" normalizeH="0" baseline="0" noProof="0" dirty="0">
                <a:ln>
                  <a:noFill/>
                </a:ln>
                <a:solidFill>
                  <a:srgbClr val="053881"/>
                </a:solidFill>
                <a:effectLst/>
                <a:uLnTx/>
                <a:uFillTx/>
                <a:latin typeface="Calibri Light" panose="020F0302020204030204"/>
                <a:ea typeface="+mn-ea"/>
                <a:cs typeface="+mn-cs"/>
              </a:rPr>
              <a:t>	TEMPLATES &amp; 	documents</a:t>
            </a:r>
          </a:p>
        </p:txBody>
      </p:sp>
      <p:pic>
        <p:nvPicPr>
          <p:cNvPr id="91" name="Picture 8" descr="Green and white flow chart illustration, Project management Computer Icons  Project plan, Project Management Icon free png | PNGFuel">
            <a:extLst>
              <a:ext uri="{FF2B5EF4-FFF2-40B4-BE49-F238E27FC236}">
                <a16:creationId xmlns:a16="http://schemas.microsoft.com/office/drawing/2014/main" id="{6D019537-5315-7A0C-25E1-AB43D3155ECB}"/>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418204" y="3565135"/>
            <a:ext cx="461016" cy="389218"/>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105" name="Group 104">
            <a:extLst>
              <a:ext uri="{FF2B5EF4-FFF2-40B4-BE49-F238E27FC236}">
                <a16:creationId xmlns:a16="http://schemas.microsoft.com/office/drawing/2014/main" id="{6A778BE2-FE51-772A-3E0C-9B72E460DB91}"/>
              </a:ext>
            </a:extLst>
          </p:cNvPr>
          <p:cNvGrpSpPr/>
          <p:nvPr/>
        </p:nvGrpSpPr>
        <p:grpSpPr>
          <a:xfrm>
            <a:off x="2346067" y="6098477"/>
            <a:ext cx="8219335" cy="663120"/>
            <a:chOff x="1750166" y="5512849"/>
            <a:chExt cx="8219335" cy="663120"/>
          </a:xfrm>
        </p:grpSpPr>
        <p:sp>
          <p:nvSpPr>
            <p:cNvPr id="106" name="TextBox 105">
              <a:extLst>
                <a:ext uri="{FF2B5EF4-FFF2-40B4-BE49-F238E27FC236}">
                  <a16:creationId xmlns:a16="http://schemas.microsoft.com/office/drawing/2014/main" id="{99FAA1BF-3660-16D9-751A-5D38FF0E5289}"/>
                </a:ext>
              </a:extLst>
            </p:cNvPr>
            <p:cNvSpPr txBox="1"/>
            <p:nvPr/>
          </p:nvSpPr>
          <p:spPr>
            <a:xfrm>
              <a:off x="1811867" y="5557981"/>
              <a:ext cx="8157634"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Inter"/>
                  <a:ea typeface="+mn-ea"/>
                  <a:cs typeface="+mn-cs"/>
                </a:rPr>
                <a:t>Top Quality Tools &amp; Templates for developing both you and your business.</a:t>
              </a:r>
            </a:p>
          </p:txBody>
        </p:sp>
        <p:pic>
          <p:nvPicPr>
            <p:cNvPr id="107" name="Picture 6" descr="Productivity Icons - Download Free Vector Icons | Noun Project">
              <a:extLst>
                <a:ext uri="{FF2B5EF4-FFF2-40B4-BE49-F238E27FC236}">
                  <a16:creationId xmlns:a16="http://schemas.microsoft.com/office/drawing/2014/main" id="{580A944C-DCAF-86DC-B58C-6478FD3AB2C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50166" y="5512849"/>
              <a:ext cx="663120" cy="663120"/>
            </a:xfrm>
            <a:prstGeom prst="rect">
              <a:avLst/>
            </a:prstGeom>
            <a:noFill/>
            <a:extLst>
              <a:ext uri="{909E8E84-426E-40DD-AFC4-6F175D3DCCD1}">
                <a14:hiddenFill xmlns:a14="http://schemas.microsoft.com/office/drawing/2010/main">
                  <a:solidFill>
                    <a:srgbClr val="FFFFFF"/>
                  </a:solidFill>
                </a14:hiddenFill>
              </a:ext>
            </a:extLst>
          </p:spPr>
        </p:pic>
      </p:grpSp>
      <p:sp>
        <p:nvSpPr>
          <p:cNvPr id="108" name="TextBox 107">
            <a:extLst>
              <a:ext uri="{FF2B5EF4-FFF2-40B4-BE49-F238E27FC236}">
                <a16:creationId xmlns:a16="http://schemas.microsoft.com/office/drawing/2014/main" id="{9AA3F540-B22F-A9E9-CBE6-3EF3719E654E}"/>
              </a:ext>
            </a:extLst>
          </p:cNvPr>
          <p:cNvSpPr txBox="1"/>
          <p:nvPr/>
        </p:nvSpPr>
        <p:spPr>
          <a:xfrm>
            <a:off x="2793364" y="294829"/>
            <a:ext cx="6094476"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srgbClr val="44546A"/>
                </a:solidFill>
                <a:effectLst/>
                <a:uLnTx/>
                <a:uFillTx/>
                <a:latin typeface="Plato"/>
                <a:ea typeface="+mn-ea"/>
                <a:cs typeface="Poppins" pitchFamily="2" charset="77"/>
              </a:rPr>
              <a:t>7 Benefits of using UpskilPRO :</a:t>
            </a:r>
          </a:p>
        </p:txBody>
      </p:sp>
      <p:sp>
        <p:nvSpPr>
          <p:cNvPr id="110" name="Arrow: Right 109">
            <a:extLst>
              <a:ext uri="{FF2B5EF4-FFF2-40B4-BE49-F238E27FC236}">
                <a16:creationId xmlns:a16="http://schemas.microsoft.com/office/drawing/2014/main" id="{2CC18E73-53FD-68F6-E45E-1B5B6BFDF921}"/>
              </a:ext>
            </a:extLst>
          </p:cNvPr>
          <p:cNvSpPr/>
          <p:nvPr/>
        </p:nvSpPr>
        <p:spPr>
          <a:xfrm>
            <a:off x="8198778" y="3472665"/>
            <a:ext cx="359595" cy="482885"/>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ato Light"/>
              <a:ea typeface="+mn-ea"/>
              <a:cs typeface="+mn-cs"/>
            </a:endParaRPr>
          </a:p>
        </p:txBody>
      </p:sp>
      <p:pic>
        <p:nvPicPr>
          <p:cNvPr id="2" name="Picture 1" descr="Logo&#10;&#10;Description automatically generated">
            <a:extLst>
              <a:ext uri="{FF2B5EF4-FFF2-40B4-BE49-F238E27FC236}">
                <a16:creationId xmlns:a16="http://schemas.microsoft.com/office/drawing/2014/main" id="{F14084C4-B220-6BFE-77C2-3C960BFCDF3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3" name="Footer Placeholder 3">
            <a:extLst>
              <a:ext uri="{FF2B5EF4-FFF2-40B4-BE49-F238E27FC236}">
                <a16:creationId xmlns:a16="http://schemas.microsoft.com/office/drawing/2014/main" id="{25001FF7-069F-DCA4-8097-811B3C9C50D6}"/>
              </a:ext>
            </a:extLst>
          </p:cNvPr>
          <p:cNvSpPr txBox="1">
            <a:spLocks/>
          </p:cNvSpPr>
          <p:nvPr/>
        </p:nvSpPr>
        <p:spPr>
          <a:xfrm>
            <a:off x="3764280" y="649351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Tree>
    <p:extLst>
      <p:ext uri="{BB962C8B-B14F-4D97-AF65-F5344CB8AC3E}">
        <p14:creationId xmlns:p14="http://schemas.microsoft.com/office/powerpoint/2010/main" val="4149201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3">
            <a:extLst>
              <a:ext uri="{FF2B5EF4-FFF2-40B4-BE49-F238E27FC236}">
                <a16:creationId xmlns:a16="http://schemas.microsoft.com/office/drawing/2014/main" id="{B86476EE-9FD2-4CEA-A6D9-0AD39ADF3D03}"/>
              </a:ext>
            </a:extLst>
          </p:cNvPr>
          <p:cNvSpPr txBox="1"/>
          <p:nvPr/>
        </p:nvSpPr>
        <p:spPr>
          <a:xfrm>
            <a:off x="0" y="6599760"/>
            <a:ext cx="12192000" cy="246221"/>
          </a:xfrm>
          <a:prstGeom prst="rect">
            <a:avLst/>
          </a:prstGeom>
          <a:noFill/>
        </p:spPr>
        <p:txBody>
          <a:bodyPr wrap="square" rtlCol="0">
            <a:spAutoFit/>
          </a:bodyPr>
          <a:lstStyle/>
          <a:p>
            <a:pPr algn="ctr"/>
            <a:r>
              <a:rPr lang="en-US" altLang="ko-KR" sz="1000" dirty="0">
                <a:solidFill>
                  <a:schemeClr val="bg1"/>
                </a:solidFill>
                <a:hlinkClick r:id="rId2"/>
              </a:rPr>
              <a:t>www.free-powerpoint-templates-design.com</a:t>
            </a:r>
            <a:endParaRPr lang="ko-KR" altLang="en-US" sz="1000" dirty="0">
              <a:solidFill>
                <a:schemeClr val="bg1"/>
              </a:solidFill>
            </a:endParaRPr>
          </a:p>
        </p:txBody>
      </p:sp>
      <p:cxnSp>
        <p:nvCxnSpPr>
          <p:cNvPr id="5" name="Straight Connector 4">
            <a:extLst>
              <a:ext uri="{FF2B5EF4-FFF2-40B4-BE49-F238E27FC236}">
                <a16:creationId xmlns:a16="http://schemas.microsoft.com/office/drawing/2014/main" id="{AF4A62CB-F33A-48F3-8D42-F6B687FA4ACC}"/>
              </a:ext>
            </a:extLst>
          </p:cNvPr>
          <p:cNvCxnSpPr>
            <a:cxnSpLocks/>
          </p:cNvCxnSpPr>
          <p:nvPr/>
        </p:nvCxnSpPr>
        <p:spPr>
          <a:xfrm>
            <a:off x="907775" y="2608907"/>
            <a:ext cx="10373139"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Diamond 12">
            <a:extLst>
              <a:ext uri="{FF2B5EF4-FFF2-40B4-BE49-F238E27FC236}">
                <a16:creationId xmlns:a16="http://schemas.microsoft.com/office/drawing/2014/main" id="{96B1F91E-F4CD-433C-B506-E7F97C87F4F4}"/>
              </a:ext>
            </a:extLst>
          </p:cNvPr>
          <p:cNvSpPr/>
          <p:nvPr/>
        </p:nvSpPr>
        <p:spPr>
          <a:xfrm>
            <a:off x="4558552" y="2449670"/>
            <a:ext cx="318479" cy="318479"/>
          </a:xfrm>
          <a:prstGeom prst="diamon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nvGrpSpPr>
          <p:cNvPr id="14" name="Group 13">
            <a:extLst>
              <a:ext uri="{FF2B5EF4-FFF2-40B4-BE49-F238E27FC236}">
                <a16:creationId xmlns:a16="http://schemas.microsoft.com/office/drawing/2014/main" id="{5DDBF5A8-5E5F-4FC4-A150-47E209A56248}"/>
              </a:ext>
            </a:extLst>
          </p:cNvPr>
          <p:cNvGrpSpPr/>
          <p:nvPr/>
        </p:nvGrpSpPr>
        <p:grpSpPr>
          <a:xfrm>
            <a:off x="3853790" y="1561179"/>
            <a:ext cx="1728000" cy="731520"/>
            <a:chOff x="632103" y="2366048"/>
            <a:chExt cx="1728000" cy="731520"/>
          </a:xfrm>
        </p:grpSpPr>
        <p:sp>
          <p:nvSpPr>
            <p:cNvPr id="15" name="Pentagon 5">
              <a:extLst>
                <a:ext uri="{FF2B5EF4-FFF2-40B4-BE49-F238E27FC236}">
                  <a16:creationId xmlns:a16="http://schemas.microsoft.com/office/drawing/2014/main" id="{6DBDC0D6-62F7-4EA7-9ED5-7150B10BE637}"/>
                </a:ext>
              </a:extLst>
            </p:cNvPr>
            <p:cNvSpPr/>
            <p:nvPr/>
          </p:nvSpPr>
          <p:spPr>
            <a:xfrm rot="5400000">
              <a:off x="1130343" y="1867808"/>
              <a:ext cx="731520" cy="1728000"/>
            </a:xfrm>
            <a:prstGeom prst="homePlate">
              <a:avLst>
                <a:gd name="adj" fmla="val 34375"/>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6" name="TextBox 15">
              <a:extLst>
                <a:ext uri="{FF2B5EF4-FFF2-40B4-BE49-F238E27FC236}">
                  <a16:creationId xmlns:a16="http://schemas.microsoft.com/office/drawing/2014/main" id="{6DEA1FBD-6FF7-4C08-9F5C-1CDAD0DD95B0}"/>
                </a:ext>
              </a:extLst>
            </p:cNvPr>
            <p:cNvSpPr txBox="1"/>
            <p:nvPr/>
          </p:nvSpPr>
          <p:spPr>
            <a:xfrm>
              <a:off x="773839" y="2464321"/>
              <a:ext cx="1505618" cy="461665"/>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Numeric Distribution </a:t>
              </a:r>
              <a:endParaRPr lang="ko-KR" altLang="en-US" sz="1200" b="1" dirty="0">
                <a:solidFill>
                  <a:schemeClr val="tx1">
                    <a:lumMod val="75000"/>
                    <a:lumOff val="25000"/>
                  </a:schemeClr>
                </a:solidFill>
                <a:cs typeface="Arial" pitchFamily="34" charset="0"/>
              </a:endParaRPr>
            </a:p>
          </p:txBody>
        </p:sp>
      </p:grpSp>
      <p:sp>
        <p:nvSpPr>
          <p:cNvPr id="17" name="TextBox 16">
            <a:extLst>
              <a:ext uri="{FF2B5EF4-FFF2-40B4-BE49-F238E27FC236}">
                <a16:creationId xmlns:a16="http://schemas.microsoft.com/office/drawing/2014/main" id="{A4523D6E-09E5-45D8-8A16-5178F8D464A9}"/>
              </a:ext>
            </a:extLst>
          </p:cNvPr>
          <p:cNvSpPr txBox="1"/>
          <p:nvPr/>
        </p:nvSpPr>
        <p:spPr>
          <a:xfrm>
            <a:off x="2448232" y="3545797"/>
            <a:ext cx="3254477" cy="1384995"/>
          </a:xfrm>
          <a:prstGeom prst="rect">
            <a:avLst/>
          </a:prstGeom>
          <a:noFill/>
        </p:spPr>
        <p:txBody>
          <a:bodyPr wrap="square" rtlCol="0">
            <a:spAutoFit/>
          </a:bodyPr>
          <a:lstStyle/>
          <a:p>
            <a:r>
              <a:rPr lang="en-US" altLang="ko-KR" sz="1200" dirty="0">
                <a:solidFill>
                  <a:schemeClr val="tx1">
                    <a:lumMod val="75000"/>
                    <a:lumOff val="25000"/>
                  </a:schemeClr>
                </a:solidFill>
              </a:rPr>
              <a:t>The easiest form of distribution measurement.</a:t>
            </a:r>
          </a:p>
          <a:p>
            <a:r>
              <a:rPr lang="en-US" altLang="ko-KR" sz="1200" dirty="0">
                <a:solidFill>
                  <a:schemeClr val="tx1">
                    <a:lumMod val="75000"/>
                    <a:lumOff val="25000"/>
                  </a:schemeClr>
                </a:solidFill>
              </a:rPr>
              <a:t>It measures the availably of the product in the number of points of sale used as a base</a:t>
            </a:r>
          </a:p>
          <a:p>
            <a:endParaRPr lang="en-US" altLang="ko-KR" sz="1200" dirty="0">
              <a:solidFill>
                <a:schemeClr val="tx1">
                  <a:lumMod val="75000"/>
                  <a:lumOff val="25000"/>
                </a:schemeClr>
              </a:solidFill>
            </a:endParaRPr>
          </a:p>
          <a:p>
            <a:r>
              <a:rPr lang="en-US" altLang="ko-KR" sz="1200" dirty="0">
                <a:solidFill>
                  <a:schemeClr val="tx1">
                    <a:lumMod val="75000"/>
                    <a:lumOff val="25000"/>
                  </a:schemeClr>
                </a:solidFill>
              </a:rPr>
              <a:t>Every outlet contributes one POS no matter what the numbers of distribution or product value sold .  </a:t>
            </a:r>
            <a:endParaRPr lang="en-US" altLang="ko-KR" sz="1200" dirty="0">
              <a:solidFill>
                <a:schemeClr val="tx1">
                  <a:lumMod val="75000"/>
                  <a:lumOff val="25000"/>
                </a:schemeClr>
              </a:solidFill>
              <a:cs typeface="Arial" pitchFamily="34" charset="0"/>
            </a:endParaRPr>
          </a:p>
        </p:txBody>
      </p:sp>
      <p:sp>
        <p:nvSpPr>
          <p:cNvPr id="18" name="TextBox 17">
            <a:extLst>
              <a:ext uri="{FF2B5EF4-FFF2-40B4-BE49-F238E27FC236}">
                <a16:creationId xmlns:a16="http://schemas.microsoft.com/office/drawing/2014/main" id="{49583E7A-0AA1-46A7-A55F-BDD74C911E1B}"/>
              </a:ext>
            </a:extLst>
          </p:cNvPr>
          <p:cNvSpPr txBox="1"/>
          <p:nvPr/>
        </p:nvSpPr>
        <p:spPr>
          <a:xfrm>
            <a:off x="3853790" y="2980008"/>
            <a:ext cx="1728000" cy="523220"/>
          </a:xfrm>
          <a:prstGeom prst="rect">
            <a:avLst/>
          </a:prstGeom>
          <a:solidFill>
            <a:schemeClr val="accent5"/>
          </a:solidFill>
        </p:spPr>
        <p:txBody>
          <a:bodyPr wrap="square" rtlCol="0">
            <a:spAutoFit/>
          </a:bodyPr>
          <a:lstStyle/>
          <a:p>
            <a:pPr algn="ctr"/>
            <a:r>
              <a:rPr lang="en-US" altLang="ko-KR" sz="1400" b="1" dirty="0">
                <a:solidFill>
                  <a:schemeClr val="bg1"/>
                </a:solidFill>
                <a:cs typeface="Arial" pitchFamily="34" charset="0"/>
              </a:rPr>
              <a:t>Numeric Distribution </a:t>
            </a:r>
            <a:endParaRPr lang="ko-KR" altLang="en-US" sz="1400" b="1" dirty="0">
              <a:solidFill>
                <a:schemeClr val="bg1"/>
              </a:solidFill>
              <a:cs typeface="Arial" pitchFamily="34" charset="0"/>
            </a:endParaRPr>
          </a:p>
        </p:txBody>
      </p:sp>
      <p:sp>
        <p:nvSpPr>
          <p:cNvPr id="20" name="Diamond 19">
            <a:extLst>
              <a:ext uri="{FF2B5EF4-FFF2-40B4-BE49-F238E27FC236}">
                <a16:creationId xmlns:a16="http://schemas.microsoft.com/office/drawing/2014/main" id="{381C5369-B21B-4D3D-99EB-8CFD44E02BF0}"/>
              </a:ext>
            </a:extLst>
          </p:cNvPr>
          <p:cNvSpPr/>
          <p:nvPr/>
        </p:nvSpPr>
        <p:spPr>
          <a:xfrm>
            <a:off x="6643386" y="2449670"/>
            <a:ext cx="318479" cy="318479"/>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nvGrpSpPr>
          <p:cNvPr id="21" name="Group 20">
            <a:extLst>
              <a:ext uri="{FF2B5EF4-FFF2-40B4-BE49-F238E27FC236}">
                <a16:creationId xmlns:a16="http://schemas.microsoft.com/office/drawing/2014/main" id="{02336BE1-59EA-4D00-90E5-F4E9415573BB}"/>
              </a:ext>
            </a:extLst>
          </p:cNvPr>
          <p:cNvGrpSpPr/>
          <p:nvPr/>
        </p:nvGrpSpPr>
        <p:grpSpPr>
          <a:xfrm>
            <a:off x="5938624" y="1561179"/>
            <a:ext cx="1728000" cy="731520"/>
            <a:chOff x="573386" y="2366048"/>
            <a:chExt cx="1728000" cy="731520"/>
          </a:xfrm>
        </p:grpSpPr>
        <p:sp>
          <p:nvSpPr>
            <p:cNvPr id="22" name="Pentagon 14">
              <a:extLst>
                <a:ext uri="{FF2B5EF4-FFF2-40B4-BE49-F238E27FC236}">
                  <a16:creationId xmlns:a16="http://schemas.microsoft.com/office/drawing/2014/main" id="{C4495ADA-2997-44C7-8946-BEAF2686D6D7}"/>
                </a:ext>
              </a:extLst>
            </p:cNvPr>
            <p:cNvSpPr/>
            <p:nvPr/>
          </p:nvSpPr>
          <p:spPr>
            <a:xfrm rot="5400000">
              <a:off x="1071626" y="1867808"/>
              <a:ext cx="731520" cy="1728000"/>
            </a:xfrm>
            <a:prstGeom prst="homePlate">
              <a:avLst>
                <a:gd name="adj" fmla="val 34375"/>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3" name="TextBox 22">
              <a:extLst>
                <a:ext uri="{FF2B5EF4-FFF2-40B4-BE49-F238E27FC236}">
                  <a16:creationId xmlns:a16="http://schemas.microsoft.com/office/drawing/2014/main" id="{6C4E2ED2-1359-40FD-A521-186BFE1D600A}"/>
                </a:ext>
              </a:extLst>
            </p:cNvPr>
            <p:cNvSpPr txBox="1"/>
            <p:nvPr/>
          </p:nvSpPr>
          <p:spPr>
            <a:xfrm>
              <a:off x="660581" y="2464321"/>
              <a:ext cx="1640803" cy="461665"/>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Volume weighted Distribution </a:t>
              </a:r>
              <a:endParaRPr lang="ko-KR" altLang="en-US" sz="1200" b="1" dirty="0">
                <a:solidFill>
                  <a:schemeClr val="tx1">
                    <a:lumMod val="75000"/>
                    <a:lumOff val="25000"/>
                  </a:schemeClr>
                </a:solidFill>
                <a:cs typeface="Arial" pitchFamily="34" charset="0"/>
              </a:endParaRPr>
            </a:p>
          </p:txBody>
        </p:sp>
      </p:grpSp>
      <p:sp>
        <p:nvSpPr>
          <p:cNvPr id="25" name="TextBox 24">
            <a:extLst>
              <a:ext uri="{FF2B5EF4-FFF2-40B4-BE49-F238E27FC236}">
                <a16:creationId xmlns:a16="http://schemas.microsoft.com/office/drawing/2014/main" id="{5B4D1CD8-CFCF-4BE5-B313-BB43E5592217}"/>
              </a:ext>
            </a:extLst>
          </p:cNvPr>
          <p:cNvSpPr txBox="1"/>
          <p:nvPr/>
        </p:nvSpPr>
        <p:spPr>
          <a:xfrm>
            <a:off x="5938624" y="2980008"/>
            <a:ext cx="1728000" cy="523220"/>
          </a:xfrm>
          <a:prstGeom prst="rect">
            <a:avLst/>
          </a:prstGeom>
          <a:solidFill>
            <a:schemeClr val="accent4"/>
          </a:solidFill>
        </p:spPr>
        <p:txBody>
          <a:bodyPr wrap="square" rtlCol="0">
            <a:spAutoFit/>
          </a:bodyPr>
          <a:lstStyle/>
          <a:p>
            <a:pPr algn="ctr"/>
            <a:r>
              <a:rPr lang="en-US" altLang="ko-KR" sz="1400" b="1" dirty="0">
                <a:solidFill>
                  <a:schemeClr val="bg1"/>
                </a:solidFill>
                <a:cs typeface="Arial" pitchFamily="34" charset="0"/>
              </a:rPr>
              <a:t>Weighted Distribution </a:t>
            </a:r>
            <a:endParaRPr lang="ko-KR" altLang="en-US" sz="1400" b="1" dirty="0">
              <a:solidFill>
                <a:schemeClr val="bg1"/>
              </a:solidFill>
              <a:cs typeface="Arial" pitchFamily="34" charset="0"/>
            </a:endParaRPr>
          </a:p>
        </p:txBody>
      </p:sp>
      <p:sp>
        <p:nvSpPr>
          <p:cNvPr id="2" name="TextBox 1">
            <a:extLst>
              <a:ext uri="{FF2B5EF4-FFF2-40B4-BE49-F238E27FC236}">
                <a16:creationId xmlns:a16="http://schemas.microsoft.com/office/drawing/2014/main" id="{CEC3F21C-1C2C-423F-B442-DB16913EF3A5}"/>
              </a:ext>
            </a:extLst>
          </p:cNvPr>
          <p:cNvSpPr txBox="1"/>
          <p:nvPr/>
        </p:nvSpPr>
        <p:spPr>
          <a:xfrm>
            <a:off x="94018" y="61048"/>
            <a:ext cx="6413314" cy="800219"/>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2A4A8B"/>
                </a:solidFill>
                <a:effectLst/>
                <a:uLnTx/>
                <a:uFillTx/>
                <a:latin typeface="Lato Light"/>
                <a:ea typeface="+mn-ea"/>
                <a:cs typeface="+mn-cs"/>
              </a:rPr>
              <a:t>Understanding Distribution </a:t>
            </a:r>
            <a:endParaRPr kumimoji="0" lang="en-US" sz="3600" b="1" i="0" u="none" strike="noStrike" kern="1200" cap="none" spc="0" normalizeH="0" baseline="0" noProof="0" dirty="0">
              <a:ln>
                <a:noFill/>
              </a:ln>
              <a:solidFill>
                <a:srgbClr val="2A4A8B"/>
              </a:solidFill>
              <a:effectLst/>
              <a:uLnTx/>
              <a:uFillTx/>
              <a:latin typeface="Lato Light"/>
              <a:ea typeface="+mn-ea"/>
              <a:cs typeface="+mn-cs"/>
            </a:endParaRP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lumMod val="50000"/>
                  </a:schemeClr>
                </a:solidFill>
                <a:effectLst/>
                <a:uLnTx/>
                <a:uFillTx/>
                <a:latin typeface="Lato Light"/>
                <a:ea typeface="+mn-ea"/>
                <a:cs typeface="+mn-cs"/>
              </a:rPr>
              <a:t>Absolute distribution</a:t>
            </a:r>
            <a:endParaRPr kumimoji="0" lang="en-US" sz="1400" b="1"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90270891-2F49-4B0E-9171-66B3972767DC}"/>
              </a:ext>
            </a:extLst>
          </p:cNvPr>
          <p:cNvSpPr txBox="1"/>
          <p:nvPr/>
        </p:nvSpPr>
        <p:spPr>
          <a:xfrm>
            <a:off x="5938624" y="3550552"/>
            <a:ext cx="3254477" cy="1754326"/>
          </a:xfrm>
          <a:prstGeom prst="rect">
            <a:avLst/>
          </a:prstGeom>
          <a:noFill/>
        </p:spPr>
        <p:txBody>
          <a:bodyPr wrap="square" rtlCol="0">
            <a:spAutoFit/>
          </a:bodyPr>
          <a:lstStyle/>
          <a:p>
            <a:r>
              <a:rPr lang="en-US" altLang="ko-KR" sz="1200" dirty="0">
                <a:solidFill>
                  <a:schemeClr val="tx1">
                    <a:lumMod val="75000"/>
                    <a:lumOff val="25000"/>
                  </a:schemeClr>
                </a:solidFill>
              </a:rPr>
              <a:t>A slightly more intensive way of calculating distribution .</a:t>
            </a:r>
          </a:p>
          <a:p>
            <a:r>
              <a:rPr lang="en-US" altLang="ko-KR" sz="1200" dirty="0">
                <a:solidFill>
                  <a:schemeClr val="tx1">
                    <a:lumMod val="75000"/>
                    <a:lumOff val="25000"/>
                  </a:schemeClr>
                </a:solidFill>
                <a:cs typeface="Arial" pitchFamily="34" charset="0"/>
              </a:rPr>
              <a:t>All commodity volume concentrates on the outlet's contribution of sale to the base and uses that as an indicator of  category contribution of sales , leading to the presence of your product in relation to the category sales .</a:t>
            </a:r>
          </a:p>
          <a:p>
            <a:r>
              <a:rPr lang="en-US" altLang="ko-KR" sz="1200" dirty="0">
                <a:solidFill>
                  <a:schemeClr val="tx1">
                    <a:lumMod val="75000"/>
                    <a:lumOff val="25000"/>
                  </a:schemeClr>
                </a:solidFill>
                <a:cs typeface="Arial" pitchFamily="34" charset="0"/>
              </a:rPr>
              <a:t>The higher the category sales contribution the higher your distribution of ACV </a:t>
            </a:r>
          </a:p>
        </p:txBody>
      </p:sp>
      <p:pic>
        <p:nvPicPr>
          <p:cNvPr id="19" name="Picture 18" descr="Logo&#10;&#10;Description automatically generated">
            <a:extLst>
              <a:ext uri="{FF2B5EF4-FFF2-40B4-BE49-F238E27FC236}">
                <a16:creationId xmlns:a16="http://schemas.microsoft.com/office/drawing/2014/main" id="{D0EEA891-8121-41FD-90FF-53332FEB8B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
        <p:nvSpPr>
          <p:cNvPr id="4" name="Footer Placeholder 3">
            <a:extLst>
              <a:ext uri="{FF2B5EF4-FFF2-40B4-BE49-F238E27FC236}">
                <a16:creationId xmlns:a16="http://schemas.microsoft.com/office/drawing/2014/main" id="{CEF8311C-4024-704F-0CF3-94D2F72E2621}"/>
              </a:ext>
            </a:extLst>
          </p:cNvPr>
          <p:cNvSpPr txBox="1">
            <a:spLocks/>
          </p:cNvSpPr>
          <p:nvPr/>
        </p:nvSpPr>
        <p:spPr>
          <a:xfrm>
            <a:off x="4038600" y="635635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1200">
                <a:solidFill>
                  <a:prstClr val="black">
                    <a:tint val="75000"/>
                  </a:prstClr>
                </a:solidFill>
                <a:latin typeface="Lato Light"/>
              </a:rPr>
              <a:t>www.upskilpro.com</a:t>
            </a:r>
            <a:endParaRPr lang="en-GB" sz="1200" dirty="0">
              <a:solidFill>
                <a:prstClr val="black">
                  <a:tint val="75000"/>
                </a:prstClr>
              </a:solidFill>
              <a:latin typeface="Lato Light"/>
            </a:endParaRPr>
          </a:p>
        </p:txBody>
      </p:sp>
    </p:spTree>
    <p:extLst>
      <p:ext uri="{BB962C8B-B14F-4D97-AF65-F5344CB8AC3E}">
        <p14:creationId xmlns:p14="http://schemas.microsoft.com/office/powerpoint/2010/main" val="1441458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a:extLst>
              <a:ext uri="{FF2B5EF4-FFF2-40B4-BE49-F238E27FC236}">
                <a16:creationId xmlns:a16="http://schemas.microsoft.com/office/drawing/2014/main" id="{6A9E9382-2558-674F-984E-06BE58172A47}"/>
              </a:ext>
            </a:extLst>
          </p:cNvPr>
          <p:cNvSpPr/>
          <p:nvPr/>
        </p:nvSpPr>
        <p:spPr>
          <a:xfrm>
            <a:off x="9122360" y="1405247"/>
            <a:ext cx="2307066" cy="507175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Rounded Rectangle 10">
            <a:extLst>
              <a:ext uri="{FF2B5EF4-FFF2-40B4-BE49-F238E27FC236}">
                <a16:creationId xmlns:a16="http://schemas.microsoft.com/office/drawing/2014/main" id="{7D79735D-C242-2E48-865E-81E538314FC0}"/>
              </a:ext>
            </a:extLst>
          </p:cNvPr>
          <p:cNvSpPr/>
          <p:nvPr/>
        </p:nvSpPr>
        <p:spPr>
          <a:xfrm>
            <a:off x="6335765" y="1405247"/>
            <a:ext cx="2307066" cy="5071753"/>
          </a:xfrm>
          <a:prstGeom prst="roundRect">
            <a:avLst>
              <a:gd name="adj" fmla="val 50000"/>
            </a:avLst>
          </a:prstGeom>
          <a:solidFill>
            <a:srgbClr val="009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Rounded Rectangle 7">
            <a:extLst>
              <a:ext uri="{FF2B5EF4-FFF2-40B4-BE49-F238E27FC236}">
                <a16:creationId xmlns:a16="http://schemas.microsoft.com/office/drawing/2014/main" id="{D0120C1A-629E-2444-8020-22C4E065ABB1}"/>
              </a:ext>
            </a:extLst>
          </p:cNvPr>
          <p:cNvSpPr/>
          <p:nvPr/>
        </p:nvSpPr>
        <p:spPr>
          <a:xfrm>
            <a:off x="3549170" y="1405247"/>
            <a:ext cx="2307066" cy="5071753"/>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Oval 8">
            <a:extLst>
              <a:ext uri="{FF2B5EF4-FFF2-40B4-BE49-F238E27FC236}">
                <a16:creationId xmlns:a16="http://schemas.microsoft.com/office/drawing/2014/main" id="{9769F574-6873-584A-A385-EF41FFD918D8}"/>
              </a:ext>
            </a:extLst>
          </p:cNvPr>
          <p:cNvSpPr/>
          <p:nvPr/>
        </p:nvSpPr>
        <p:spPr>
          <a:xfrm>
            <a:off x="3858650" y="1719471"/>
            <a:ext cx="1688105" cy="168810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2060"/>
                </a:solidFill>
                <a:latin typeface="Lato"/>
              </a:rPr>
              <a:t>Retailers</a:t>
            </a:r>
            <a:r>
              <a:rPr lang="en-US" sz="900" dirty="0">
                <a:solidFill>
                  <a:srgbClr val="002060"/>
                </a:solidFill>
              </a:rPr>
              <a:t> </a:t>
            </a:r>
          </a:p>
        </p:txBody>
      </p:sp>
      <p:sp>
        <p:nvSpPr>
          <p:cNvPr id="4" name="Rounded Rectangle 3">
            <a:extLst>
              <a:ext uri="{FF2B5EF4-FFF2-40B4-BE49-F238E27FC236}">
                <a16:creationId xmlns:a16="http://schemas.microsoft.com/office/drawing/2014/main" id="{890398A2-1FAD-E54A-83E5-1787EDBBFAF6}"/>
              </a:ext>
            </a:extLst>
          </p:cNvPr>
          <p:cNvSpPr/>
          <p:nvPr/>
        </p:nvSpPr>
        <p:spPr>
          <a:xfrm>
            <a:off x="762574" y="1405247"/>
            <a:ext cx="2307066" cy="5071753"/>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Oval 4">
            <a:extLst>
              <a:ext uri="{FF2B5EF4-FFF2-40B4-BE49-F238E27FC236}">
                <a16:creationId xmlns:a16="http://schemas.microsoft.com/office/drawing/2014/main" id="{A922DADD-4A78-2B43-9D07-DC156083C411}"/>
              </a:ext>
            </a:extLst>
          </p:cNvPr>
          <p:cNvSpPr/>
          <p:nvPr/>
        </p:nvSpPr>
        <p:spPr>
          <a:xfrm>
            <a:off x="1072055" y="1719471"/>
            <a:ext cx="1688105" cy="168810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42489650-E156-FC48-934E-AB71E017E329}"/>
              </a:ext>
            </a:extLst>
          </p:cNvPr>
          <p:cNvSpPr/>
          <p:nvPr/>
        </p:nvSpPr>
        <p:spPr>
          <a:xfrm>
            <a:off x="6572911" y="1749092"/>
            <a:ext cx="1847861" cy="168810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2060"/>
                </a:solidFill>
                <a:latin typeface="Lato"/>
              </a:rPr>
              <a:t>Technology</a:t>
            </a:r>
            <a:r>
              <a:rPr lang="en-US" b="1" dirty="0">
                <a:solidFill>
                  <a:srgbClr val="002060"/>
                </a:solidFill>
              </a:rPr>
              <a:t> </a:t>
            </a:r>
            <a:endParaRPr lang="en-US" sz="1000" b="1" dirty="0">
              <a:solidFill>
                <a:srgbClr val="002060"/>
              </a:solidFill>
            </a:endParaRPr>
          </a:p>
        </p:txBody>
      </p:sp>
      <p:sp>
        <p:nvSpPr>
          <p:cNvPr id="15" name="Oval 14">
            <a:extLst>
              <a:ext uri="{FF2B5EF4-FFF2-40B4-BE49-F238E27FC236}">
                <a16:creationId xmlns:a16="http://schemas.microsoft.com/office/drawing/2014/main" id="{4D2B3614-E668-9F4E-BE6E-8430959B8118}"/>
              </a:ext>
            </a:extLst>
          </p:cNvPr>
          <p:cNvSpPr/>
          <p:nvPr/>
        </p:nvSpPr>
        <p:spPr>
          <a:xfrm>
            <a:off x="9431840" y="1806050"/>
            <a:ext cx="1688105" cy="168810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6" name="TextBox 15">
            <a:extLst>
              <a:ext uri="{FF2B5EF4-FFF2-40B4-BE49-F238E27FC236}">
                <a16:creationId xmlns:a16="http://schemas.microsoft.com/office/drawing/2014/main" id="{9AB79A45-7A90-AC4F-9CCE-B8F53E9BEA37}"/>
              </a:ext>
            </a:extLst>
          </p:cNvPr>
          <p:cNvSpPr txBox="1"/>
          <p:nvPr/>
        </p:nvSpPr>
        <p:spPr>
          <a:xfrm>
            <a:off x="1228419" y="2210331"/>
            <a:ext cx="1375377" cy="584775"/>
          </a:xfrm>
          <a:prstGeom prst="rect">
            <a:avLst/>
          </a:prstGeom>
          <a:noFill/>
        </p:spPr>
        <p:txBody>
          <a:bodyPr wrap="none" rtlCol="0" anchor="b" anchorCtr="0">
            <a:spAutoFit/>
          </a:bodyPr>
          <a:lstStyle/>
          <a:p>
            <a:pPr algn="ctr"/>
            <a:r>
              <a:rPr lang="en-US" sz="1600" b="1" dirty="0">
                <a:solidFill>
                  <a:srgbClr val="002060"/>
                </a:solidFill>
                <a:latin typeface="Lato"/>
                <a:ea typeface="League Spartan" charset="0"/>
                <a:cs typeface="Poppins" pitchFamily="2" charset="77"/>
              </a:rPr>
              <a:t>Retail Audit </a:t>
            </a:r>
          </a:p>
          <a:p>
            <a:pPr algn="ctr"/>
            <a:r>
              <a:rPr lang="en-US" sz="1600" b="1" dirty="0">
                <a:solidFill>
                  <a:srgbClr val="002060"/>
                </a:solidFill>
                <a:latin typeface="Lato"/>
                <a:ea typeface="League Spartan" charset="0"/>
                <a:cs typeface="Poppins" pitchFamily="2" charset="77"/>
              </a:rPr>
              <a:t>Companies</a:t>
            </a:r>
          </a:p>
        </p:txBody>
      </p:sp>
      <p:sp>
        <p:nvSpPr>
          <p:cNvPr id="17" name="Subtitle 2">
            <a:extLst>
              <a:ext uri="{FF2B5EF4-FFF2-40B4-BE49-F238E27FC236}">
                <a16:creationId xmlns:a16="http://schemas.microsoft.com/office/drawing/2014/main" id="{8F903671-C3FA-1B49-8AEB-41B4CBC933FC}"/>
              </a:ext>
            </a:extLst>
          </p:cNvPr>
          <p:cNvSpPr txBox="1">
            <a:spLocks/>
          </p:cNvSpPr>
          <p:nvPr/>
        </p:nvSpPr>
        <p:spPr>
          <a:xfrm>
            <a:off x="982299" y="3602553"/>
            <a:ext cx="1847861" cy="212872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0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Retail audit companies extract sales data under license from the retailers they operate with and will be able to extrapolate this data and provide it as a service .</a:t>
            </a:r>
          </a:p>
          <a:p>
            <a:pPr>
              <a:lnSpc>
                <a:spcPts val="1750"/>
              </a:lnSpc>
            </a:pPr>
            <a:r>
              <a:rPr lang="en-US" sz="10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This data is pertinent only to channels and outlets which have a data share agreement.</a:t>
            </a:r>
          </a:p>
        </p:txBody>
      </p:sp>
      <p:sp>
        <p:nvSpPr>
          <p:cNvPr id="21" name="Subtitle 2">
            <a:extLst>
              <a:ext uri="{FF2B5EF4-FFF2-40B4-BE49-F238E27FC236}">
                <a16:creationId xmlns:a16="http://schemas.microsoft.com/office/drawing/2014/main" id="{22EAE943-4DF4-4243-979B-C7E7615B992D}"/>
              </a:ext>
            </a:extLst>
          </p:cNvPr>
          <p:cNvSpPr txBox="1">
            <a:spLocks/>
          </p:cNvSpPr>
          <p:nvPr/>
        </p:nvSpPr>
        <p:spPr>
          <a:xfrm>
            <a:off x="3786317" y="3602553"/>
            <a:ext cx="1847861" cy="2125775"/>
          </a:xfrm>
          <a:prstGeom prst="rect">
            <a:avLst/>
          </a:prstGeom>
        </p:spPr>
        <p:txBody>
          <a:bodyPr vert="horz" wrap="square" lIns="45720" tIns="22860" rIns="45720" bIns="22860" rtlCol="0" anchor="t">
            <a:spAutoFit/>
          </a:bodyPr>
          <a:lstStyle>
            <a:defPPr>
              <a:defRPr lang="en-US"/>
            </a:defPPr>
            <a:lvl1pPr indent="0" algn="ctr" defTabSz="1087636">
              <a:lnSpc>
                <a:spcPts val="1750"/>
              </a:lnSpc>
              <a:spcBef>
                <a:spcPct val="20000"/>
              </a:spcBef>
              <a:buFont typeface="Arial"/>
              <a:buNone/>
              <a:defRPr sz="1050">
                <a:solidFill>
                  <a:schemeClr val="bg1"/>
                </a:solidFill>
                <a:latin typeface="Lato Light" panose="020F0502020204030203" pitchFamily="34" charset="0"/>
                <a:ea typeface="Lato Light" panose="020F0502020204030203" pitchFamily="34" charset="0"/>
                <a:cs typeface="Mukta ExtraLight" panose="020B0000000000000000" pitchFamily="34" charset="77"/>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US" sz="1000" dirty="0"/>
              <a:t>When approached directly retailers and channel providers will give data sometimes for a fee or as a business gesture to build relationship .</a:t>
            </a:r>
          </a:p>
          <a:p>
            <a:r>
              <a:rPr lang="en-US" sz="1000" dirty="0"/>
              <a:t>The challenge is assimilating data when it is from many different sources and data types </a:t>
            </a:r>
          </a:p>
        </p:txBody>
      </p:sp>
      <p:sp>
        <p:nvSpPr>
          <p:cNvPr id="24" name="Subtitle 2">
            <a:extLst>
              <a:ext uri="{FF2B5EF4-FFF2-40B4-BE49-F238E27FC236}">
                <a16:creationId xmlns:a16="http://schemas.microsoft.com/office/drawing/2014/main" id="{E7B535B4-95F3-B643-B668-FE16D1267F36}"/>
              </a:ext>
            </a:extLst>
          </p:cNvPr>
          <p:cNvSpPr txBox="1">
            <a:spLocks/>
          </p:cNvSpPr>
          <p:nvPr/>
        </p:nvSpPr>
        <p:spPr>
          <a:xfrm>
            <a:off x="6572911" y="3611434"/>
            <a:ext cx="1847861" cy="2590389"/>
          </a:xfrm>
          <a:prstGeom prst="rect">
            <a:avLst/>
          </a:prstGeom>
        </p:spPr>
        <p:txBody>
          <a:bodyPr vert="horz" wrap="square" lIns="45720" tIns="22860" rIns="45720" bIns="22860" rtlCol="0" anchor="t">
            <a:spAutoFit/>
          </a:bodyPr>
          <a:lstStyle>
            <a:defPPr>
              <a:defRPr lang="en-US"/>
            </a:defPPr>
            <a:lvl1pPr indent="0" algn="ctr" defTabSz="1087636">
              <a:lnSpc>
                <a:spcPts val="1750"/>
              </a:lnSpc>
              <a:spcBef>
                <a:spcPct val="20000"/>
              </a:spcBef>
              <a:buFont typeface="Arial"/>
              <a:buNone/>
              <a:defRPr sz="1050">
                <a:solidFill>
                  <a:schemeClr val="bg1"/>
                </a:solidFill>
                <a:latin typeface="Lato Light" panose="020F0502020204030203" pitchFamily="34" charset="0"/>
                <a:ea typeface="Lato Light" panose="020F0502020204030203" pitchFamily="34" charset="0"/>
                <a:cs typeface="Mukta ExtraLight" panose="020B0000000000000000" pitchFamily="34" charset="77"/>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US" sz="1000" dirty="0"/>
              <a:t>Companies have developed technology using downloadable applications which are given to users who take photographs in the outlets and the data is automatically uploaded to the server .</a:t>
            </a:r>
          </a:p>
          <a:p>
            <a:r>
              <a:rPr lang="en-US" sz="1000" dirty="0"/>
              <a:t>While this is a solution it is not a strategic information gathering solution </a:t>
            </a:r>
          </a:p>
        </p:txBody>
      </p:sp>
      <p:sp>
        <p:nvSpPr>
          <p:cNvPr id="27" name="Subtitle 2">
            <a:extLst>
              <a:ext uri="{FF2B5EF4-FFF2-40B4-BE49-F238E27FC236}">
                <a16:creationId xmlns:a16="http://schemas.microsoft.com/office/drawing/2014/main" id="{A2E18AEC-7DF5-A944-88DC-BA3FD7C82F78}"/>
              </a:ext>
            </a:extLst>
          </p:cNvPr>
          <p:cNvSpPr txBox="1">
            <a:spLocks/>
          </p:cNvSpPr>
          <p:nvPr/>
        </p:nvSpPr>
        <p:spPr>
          <a:xfrm>
            <a:off x="9361840" y="3611434"/>
            <a:ext cx="1951202" cy="1894942"/>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0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A physical verification like canvassing is possible using human resources who measure distribution directly at source .</a:t>
            </a:r>
          </a:p>
          <a:p>
            <a:pPr>
              <a:lnSpc>
                <a:spcPts val="1750"/>
              </a:lnSpc>
            </a:pPr>
            <a:r>
              <a:rPr lang="en-US" sz="10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In this case it makes sense to verify distribution using a sample set of outlets if covering a large geographic expanse </a:t>
            </a:r>
          </a:p>
        </p:txBody>
      </p:sp>
      <p:sp>
        <p:nvSpPr>
          <p:cNvPr id="6" name="TextBox 5">
            <a:extLst>
              <a:ext uri="{FF2B5EF4-FFF2-40B4-BE49-F238E27FC236}">
                <a16:creationId xmlns:a16="http://schemas.microsoft.com/office/drawing/2014/main" id="{AFEC7C1E-5426-49D4-9604-123DBD4C81DA}"/>
              </a:ext>
            </a:extLst>
          </p:cNvPr>
          <p:cNvSpPr txBox="1"/>
          <p:nvPr/>
        </p:nvSpPr>
        <p:spPr>
          <a:xfrm>
            <a:off x="94018" y="61048"/>
            <a:ext cx="7753842" cy="861774"/>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2A4A8B"/>
                </a:solidFill>
                <a:effectLst/>
                <a:uLnTx/>
                <a:uFillTx/>
                <a:latin typeface="Lato Light"/>
                <a:ea typeface="+mn-ea"/>
                <a:cs typeface="+mn-cs"/>
              </a:rPr>
              <a:t>Understanding Distribution </a:t>
            </a:r>
            <a:endParaRPr kumimoji="0" lang="en-US" sz="3600" b="1" i="0" u="none" strike="noStrike" kern="1200" cap="none" spc="0" normalizeH="0" baseline="0" noProof="0" dirty="0">
              <a:ln>
                <a:noFill/>
              </a:ln>
              <a:solidFill>
                <a:srgbClr val="2A4A8B"/>
              </a:solidFill>
              <a:effectLst/>
              <a:uLnTx/>
              <a:uFillTx/>
              <a:latin typeface="Lato Light"/>
              <a:ea typeface="+mn-ea"/>
              <a:cs typeface="+mn-cs"/>
            </a:endParaRPr>
          </a:p>
          <a:p>
            <a:pPr defTabSz="914217"/>
            <a:r>
              <a:rPr lang="en-US" b="1" dirty="0">
                <a:solidFill>
                  <a:schemeClr val="bg1">
                    <a:lumMod val="50000"/>
                  </a:schemeClr>
                </a:solidFill>
                <a:latin typeface="Poppins" pitchFamily="2" charset="77"/>
                <a:cs typeface="Poppins" pitchFamily="2" charset="77"/>
              </a:rPr>
              <a:t>How do you evaluate distribution </a:t>
            </a:r>
          </a:p>
        </p:txBody>
      </p:sp>
      <p:sp>
        <p:nvSpPr>
          <p:cNvPr id="7" name="TextBox 6">
            <a:extLst>
              <a:ext uri="{FF2B5EF4-FFF2-40B4-BE49-F238E27FC236}">
                <a16:creationId xmlns:a16="http://schemas.microsoft.com/office/drawing/2014/main" id="{3A49D539-B474-4EBF-9CE8-E1A84AF47C5A}"/>
              </a:ext>
            </a:extLst>
          </p:cNvPr>
          <p:cNvSpPr txBox="1"/>
          <p:nvPr/>
        </p:nvSpPr>
        <p:spPr>
          <a:xfrm>
            <a:off x="9725670" y="2300756"/>
            <a:ext cx="1331262" cy="584775"/>
          </a:xfrm>
          <a:prstGeom prst="rect">
            <a:avLst/>
          </a:prstGeom>
          <a:noFill/>
        </p:spPr>
        <p:txBody>
          <a:bodyPr wrap="none" rtlCol="0" anchor="b" anchorCtr="0">
            <a:spAutoFit/>
          </a:bodyPr>
          <a:lstStyle/>
          <a:p>
            <a:pPr algn="ctr"/>
            <a:r>
              <a:rPr lang="en-US" sz="1600" b="1" dirty="0">
                <a:solidFill>
                  <a:srgbClr val="002060"/>
                </a:solidFill>
                <a:latin typeface="Lato"/>
                <a:ea typeface="League Spartan" charset="0"/>
                <a:cs typeface="Poppins" pitchFamily="2" charset="77"/>
              </a:rPr>
              <a:t>Physical </a:t>
            </a:r>
          </a:p>
          <a:p>
            <a:pPr algn="ctr"/>
            <a:r>
              <a:rPr lang="en-US" sz="1600" b="1" dirty="0">
                <a:solidFill>
                  <a:srgbClr val="002060"/>
                </a:solidFill>
                <a:latin typeface="Lato"/>
                <a:ea typeface="League Spartan" charset="0"/>
                <a:cs typeface="Poppins" pitchFamily="2" charset="77"/>
              </a:rPr>
              <a:t>verification </a:t>
            </a:r>
          </a:p>
        </p:txBody>
      </p:sp>
      <p:pic>
        <p:nvPicPr>
          <p:cNvPr id="18" name="Picture 17" descr="Logo&#10;&#10;Description automatically generated">
            <a:extLst>
              <a:ext uri="{FF2B5EF4-FFF2-40B4-BE49-F238E27FC236}">
                <a16:creationId xmlns:a16="http://schemas.microsoft.com/office/drawing/2014/main" id="{B074CED2-52FE-47B7-89F2-EE8C75CFD6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84439" y="123574"/>
            <a:ext cx="1601128" cy="372663"/>
          </a:xfrm>
          <a:prstGeom prst="rect">
            <a:avLst/>
          </a:prstGeom>
        </p:spPr>
      </p:pic>
      <p:sp>
        <p:nvSpPr>
          <p:cNvPr id="2" name="Footer Placeholder 3">
            <a:extLst>
              <a:ext uri="{FF2B5EF4-FFF2-40B4-BE49-F238E27FC236}">
                <a16:creationId xmlns:a16="http://schemas.microsoft.com/office/drawing/2014/main" id="{8BDA5223-CB1E-FC31-A135-03D990A9EA73}"/>
              </a:ext>
            </a:extLst>
          </p:cNvPr>
          <p:cNvSpPr txBox="1">
            <a:spLocks/>
          </p:cNvSpPr>
          <p:nvPr/>
        </p:nvSpPr>
        <p:spPr>
          <a:xfrm>
            <a:off x="4038600" y="635635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1200">
                <a:solidFill>
                  <a:prstClr val="black">
                    <a:tint val="75000"/>
                  </a:prstClr>
                </a:solidFill>
                <a:latin typeface="Lato Light"/>
              </a:rPr>
              <a:t>www.upskilpro.com</a:t>
            </a:r>
            <a:endParaRPr lang="en-GB" sz="1200" dirty="0">
              <a:solidFill>
                <a:prstClr val="black">
                  <a:tint val="75000"/>
                </a:prstClr>
              </a:solidFill>
              <a:latin typeface="Lato Light"/>
            </a:endParaRPr>
          </a:p>
        </p:txBody>
      </p:sp>
    </p:spTree>
    <p:extLst>
      <p:ext uri="{BB962C8B-B14F-4D97-AF65-F5344CB8AC3E}">
        <p14:creationId xmlns:p14="http://schemas.microsoft.com/office/powerpoint/2010/main" val="882839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5">
            <a:extLst>
              <a:ext uri="{FF2B5EF4-FFF2-40B4-BE49-F238E27FC236}">
                <a16:creationId xmlns:a16="http://schemas.microsoft.com/office/drawing/2014/main" id="{B7B76E26-16D6-4F43-81BD-EA2BA54FB2BE}"/>
              </a:ext>
            </a:extLst>
          </p:cNvPr>
          <p:cNvSpPr/>
          <p:nvPr/>
        </p:nvSpPr>
        <p:spPr>
          <a:xfrm>
            <a:off x="2773107" y="2047127"/>
            <a:ext cx="1057623" cy="355984"/>
          </a:xfrm>
          <a:prstGeom prst="roundRect">
            <a:avLst>
              <a:gd name="adj" fmla="val 931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bg1">
                    <a:lumMod val="50000"/>
                  </a:schemeClr>
                </a:solidFill>
                <a:effectLst/>
                <a:uLnTx/>
                <a:uFillTx/>
                <a:latin typeface="Lato Light" panose="020F0502020204030203" pitchFamily="34" charset="0"/>
                <a:ea typeface="+mn-ea"/>
                <a:cs typeface="+mn-cs"/>
              </a:rPr>
              <a:t>Manufacturer</a:t>
            </a:r>
          </a:p>
        </p:txBody>
      </p:sp>
      <p:sp>
        <p:nvSpPr>
          <p:cNvPr id="5" name="Rounded Rectangle 5">
            <a:extLst>
              <a:ext uri="{FF2B5EF4-FFF2-40B4-BE49-F238E27FC236}">
                <a16:creationId xmlns:a16="http://schemas.microsoft.com/office/drawing/2014/main" id="{F7E74F68-064A-49D5-B924-CE5E407B8934}"/>
              </a:ext>
            </a:extLst>
          </p:cNvPr>
          <p:cNvSpPr/>
          <p:nvPr/>
        </p:nvSpPr>
        <p:spPr>
          <a:xfrm>
            <a:off x="6229473" y="2508946"/>
            <a:ext cx="1093168" cy="360000"/>
          </a:xfrm>
          <a:prstGeom prst="roundRect">
            <a:avLst>
              <a:gd name="adj" fmla="val 931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lumMod val="50000"/>
                  </a:schemeClr>
                </a:solidFill>
                <a:effectLst/>
                <a:uLnTx/>
                <a:uFillTx/>
                <a:latin typeface="Lato Light" panose="020F0502020204030203" pitchFamily="34" charset="0"/>
                <a:ea typeface="+mn-ea"/>
                <a:cs typeface="+mn-cs"/>
              </a:rPr>
              <a:t>Agent -</a:t>
            </a:r>
          </a:p>
        </p:txBody>
      </p:sp>
      <p:sp>
        <p:nvSpPr>
          <p:cNvPr id="7" name="Rounded Rectangle 5">
            <a:extLst>
              <a:ext uri="{FF2B5EF4-FFF2-40B4-BE49-F238E27FC236}">
                <a16:creationId xmlns:a16="http://schemas.microsoft.com/office/drawing/2014/main" id="{5FB69D06-7731-4851-A08B-32CFFFA8F106}"/>
              </a:ext>
            </a:extLst>
          </p:cNvPr>
          <p:cNvSpPr/>
          <p:nvPr/>
        </p:nvSpPr>
        <p:spPr>
          <a:xfrm>
            <a:off x="8268010" y="2065981"/>
            <a:ext cx="1202485" cy="360000"/>
          </a:xfrm>
          <a:prstGeom prst="roundRect">
            <a:avLst>
              <a:gd name="adj" fmla="val 931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lumMod val="50000"/>
                  </a:schemeClr>
                </a:solidFill>
                <a:effectLst/>
                <a:uLnTx/>
                <a:uFillTx/>
                <a:latin typeface="Lato Light" panose="020F0502020204030203" pitchFamily="34" charset="0"/>
                <a:ea typeface="+mn-ea"/>
                <a:cs typeface="+mn-cs"/>
              </a:rPr>
              <a:t>Wholesaler </a:t>
            </a:r>
          </a:p>
        </p:txBody>
      </p:sp>
      <p:sp>
        <p:nvSpPr>
          <p:cNvPr id="9" name="Rounded Rectangle 5">
            <a:extLst>
              <a:ext uri="{FF2B5EF4-FFF2-40B4-BE49-F238E27FC236}">
                <a16:creationId xmlns:a16="http://schemas.microsoft.com/office/drawing/2014/main" id="{79783BB7-5CE5-41CA-B7B4-073400E1E82F}"/>
              </a:ext>
            </a:extLst>
          </p:cNvPr>
          <p:cNvSpPr/>
          <p:nvPr/>
        </p:nvSpPr>
        <p:spPr>
          <a:xfrm>
            <a:off x="8268009" y="2508946"/>
            <a:ext cx="1202485" cy="360000"/>
          </a:xfrm>
          <a:prstGeom prst="roundRect">
            <a:avLst>
              <a:gd name="adj" fmla="val 931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lumMod val="50000"/>
                  </a:schemeClr>
                </a:solidFill>
                <a:effectLst/>
                <a:uLnTx/>
                <a:uFillTx/>
                <a:latin typeface="Lato Light" panose="020F0502020204030203" pitchFamily="34" charset="0"/>
                <a:ea typeface="+mn-ea"/>
                <a:cs typeface="+mn-cs"/>
              </a:rPr>
              <a:t>Consumer Retailers</a:t>
            </a:r>
          </a:p>
        </p:txBody>
      </p:sp>
      <p:sp>
        <p:nvSpPr>
          <p:cNvPr id="11" name="Rounded Rectangle 5">
            <a:extLst>
              <a:ext uri="{FF2B5EF4-FFF2-40B4-BE49-F238E27FC236}">
                <a16:creationId xmlns:a16="http://schemas.microsoft.com/office/drawing/2014/main" id="{01982D4A-30F7-4AC3-8D4E-85976C7ED0F8}"/>
              </a:ext>
            </a:extLst>
          </p:cNvPr>
          <p:cNvSpPr/>
          <p:nvPr/>
        </p:nvSpPr>
        <p:spPr>
          <a:xfrm>
            <a:off x="6229474" y="2065981"/>
            <a:ext cx="1093168" cy="360000"/>
          </a:xfrm>
          <a:prstGeom prst="roundRect">
            <a:avLst>
              <a:gd name="adj" fmla="val 931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lumMod val="50000"/>
                  </a:schemeClr>
                </a:solidFill>
                <a:effectLst/>
                <a:uLnTx/>
                <a:uFillTx/>
                <a:latin typeface="Lato Light" panose="020F0502020204030203" pitchFamily="34" charset="0"/>
                <a:ea typeface="+mn-ea"/>
                <a:cs typeface="+mn-cs"/>
              </a:rPr>
              <a:t>Distributor </a:t>
            </a:r>
          </a:p>
        </p:txBody>
      </p:sp>
      <p:sp>
        <p:nvSpPr>
          <p:cNvPr id="13" name="Rounded Rectangle 5">
            <a:extLst>
              <a:ext uri="{FF2B5EF4-FFF2-40B4-BE49-F238E27FC236}">
                <a16:creationId xmlns:a16="http://schemas.microsoft.com/office/drawing/2014/main" id="{C0056DAD-9823-4086-A4BF-FEA6B1922F92}"/>
              </a:ext>
            </a:extLst>
          </p:cNvPr>
          <p:cNvSpPr/>
          <p:nvPr/>
        </p:nvSpPr>
        <p:spPr>
          <a:xfrm>
            <a:off x="8268009" y="5793940"/>
            <a:ext cx="1202485" cy="360000"/>
          </a:xfrm>
          <a:prstGeom prst="roundRect">
            <a:avLst>
              <a:gd name="adj" fmla="val 931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lumMod val="50000"/>
                  </a:schemeClr>
                </a:solidFill>
                <a:effectLst/>
                <a:uLnTx/>
                <a:uFillTx/>
                <a:latin typeface="Lato Light" panose="020F0502020204030203" pitchFamily="34" charset="0"/>
                <a:ea typeface="+mn-ea"/>
                <a:cs typeface="+mn-cs"/>
              </a:rPr>
              <a:t>Value Added Reseller </a:t>
            </a:r>
          </a:p>
        </p:txBody>
      </p:sp>
      <p:sp>
        <p:nvSpPr>
          <p:cNvPr id="15" name="Rounded Rectangle 5">
            <a:extLst>
              <a:ext uri="{FF2B5EF4-FFF2-40B4-BE49-F238E27FC236}">
                <a16:creationId xmlns:a16="http://schemas.microsoft.com/office/drawing/2014/main" id="{61127AD8-803F-48B2-966B-2F142D960F00}"/>
              </a:ext>
            </a:extLst>
          </p:cNvPr>
          <p:cNvSpPr/>
          <p:nvPr/>
        </p:nvSpPr>
        <p:spPr>
          <a:xfrm>
            <a:off x="8268009" y="2963090"/>
            <a:ext cx="1202485" cy="360000"/>
          </a:xfrm>
          <a:prstGeom prst="roundRect">
            <a:avLst>
              <a:gd name="adj" fmla="val 931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lumMod val="50000"/>
                  </a:schemeClr>
                </a:solidFill>
                <a:effectLst/>
                <a:uLnTx/>
                <a:uFillTx/>
                <a:latin typeface="Lato Light" panose="020F0502020204030203" pitchFamily="34" charset="0"/>
                <a:ea typeface="+mn-ea"/>
                <a:cs typeface="+mn-cs"/>
              </a:rPr>
              <a:t>E commerce</a:t>
            </a:r>
          </a:p>
        </p:txBody>
      </p:sp>
      <p:sp>
        <p:nvSpPr>
          <p:cNvPr id="17" name="Rounded Rectangle 5">
            <a:extLst>
              <a:ext uri="{FF2B5EF4-FFF2-40B4-BE49-F238E27FC236}">
                <a16:creationId xmlns:a16="http://schemas.microsoft.com/office/drawing/2014/main" id="{DA9F9303-4939-4C55-A082-51D329C63564}"/>
              </a:ext>
            </a:extLst>
          </p:cNvPr>
          <p:cNvSpPr/>
          <p:nvPr/>
        </p:nvSpPr>
        <p:spPr>
          <a:xfrm>
            <a:off x="8268010" y="3387197"/>
            <a:ext cx="1202485" cy="360000"/>
          </a:xfrm>
          <a:prstGeom prst="roundRect">
            <a:avLst>
              <a:gd name="adj" fmla="val 931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lumMod val="50000"/>
                  </a:schemeClr>
                </a:solidFill>
                <a:effectLst/>
                <a:uLnTx/>
                <a:uFillTx/>
                <a:latin typeface="Lato Light" panose="020F0502020204030203" pitchFamily="34" charset="0"/>
                <a:ea typeface="+mn-ea"/>
                <a:cs typeface="+mn-cs"/>
              </a:rPr>
              <a:t>Specialist Shops</a:t>
            </a:r>
          </a:p>
        </p:txBody>
      </p:sp>
      <p:sp>
        <p:nvSpPr>
          <p:cNvPr id="19" name="Rounded Rectangle 5">
            <a:extLst>
              <a:ext uri="{FF2B5EF4-FFF2-40B4-BE49-F238E27FC236}">
                <a16:creationId xmlns:a16="http://schemas.microsoft.com/office/drawing/2014/main" id="{71362A0C-4C39-473E-AFCC-337DC15E1C0B}"/>
              </a:ext>
            </a:extLst>
          </p:cNvPr>
          <p:cNvSpPr/>
          <p:nvPr/>
        </p:nvSpPr>
        <p:spPr>
          <a:xfrm>
            <a:off x="8268009" y="3830162"/>
            <a:ext cx="1202485" cy="360000"/>
          </a:xfrm>
          <a:prstGeom prst="roundRect">
            <a:avLst>
              <a:gd name="adj" fmla="val 931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lang="en-US" sz="1200" dirty="0">
                <a:solidFill>
                  <a:schemeClr val="bg1">
                    <a:lumMod val="50000"/>
                  </a:schemeClr>
                </a:solidFill>
                <a:latin typeface="Lato Light" panose="020F0502020204030203" pitchFamily="34" charset="0"/>
              </a:rPr>
              <a:t>DIY Stores </a:t>
            </a:r>
            <a:endParaRPr kumimoji="0" lang="en-US" sz="1200" b="0" i="0" u="none" strike="noStrike" kern="1200" cap="none" spc="0" normalizeH="0" baseline="0" noProof="0" dirty="0">
              <a:ln>
                <a:noFill/>
              </a:ln>
              <a:solidFill>
                <a:schemeClr val="bg1">
                  <a:lumMod val="50000"/>
                </a:schemeClr>
              </a:solidFill>
              <a:effectLst/>
              <a:uLnTx/>
              <a:uFillTx/>
              <a:latin typeface="Lato Light" panose="020F0502020204030203" pitchFamily="34" charset="0"/>
              <a:ea typeface="+mn-ea"/>
              <a:cs typeface="+mn-cs"/>
            </a:endParaRPr>
          </a:p>
        </p:txBody>
      </p:sp>
      <p:sp>
        <p:nvSpPr>
          <p:cNvPr id="21" name="Rounded Rectangle 5">
            <a:extLst>
              <a:ext uri="{FF2B5EF4-FFF2-40B4-BE49-F238E27FC236}">
                <a16:creationId xmlns:a16="http://schemas.microsoft.com/office/drawing/2014/main" id="{BA349564-E4F1-4360-9028-AF11924C74F5}"/>
              </a:ext>
            </a:extLst>
          </p:cNvPr>
          <p:cNvSpPr/>
          <p:nvPr/>
        </p:nvSpPr>
        <p:spPr>
          <a:xfrm>
            <a:off x="8268010" y="4265549"/>
            <a:ext cx="1202485" cy="360000"/>
          </a:xfrm>
          <a:prstGeom prst="roundRect">
            <a:avLst>
              <a:gd name="adj" fmla="val 931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lumMod val="50000"/>
                  </a:schemeClr>
                </a:solidFill>
                <a:effectLst/>
                <a:uLnTx/>
                <a:uFillTx/>
                <a:latin typeface="Lato Light" panose="020F0502020204030203" pitchFamily="34" charset="0"/>
                <a:ea typeface="+mn-ea"/>
                <a:cs typeface="+mn-cs"/>
              </a:rPr>
              <a:t>Gas Stations</a:t>
            </a:r>
          </a:p>
        </p:txBody>
      </p:sp>
      <p:sp>
        <p:nvSpPr>
          <p:cNvPr id="23" name="Rounded Rectangle 5">
            <a:extLst>
              <a:ext uri="{FF2B5EF4-FFF2-40B4-BE49-F238E27FC236}">
                <a16:creationId xmlns:a16="http://schemas.microsoft.com/office/drawing/2014/main" id="{E528D322-2B43-4A27-8D55-421B01C5690C}"/>
              </a:ext>
            </a:extLst>
          </p:cNvPr>
          <p:cNvSpPr/>
          <p:nvPr/>
        </p:nvSpPr>
        <p:spPr>
          <a:xfrm>
            <a:off x="8268009" y="4708514"/>
            <a:ext cx="1202485" cy="360000"/>
          </a:xfrm>
          <a:prstGeom prst="roundRect">
            <a:avLst>
              <a:gd name="adj" fmla="val 931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lumMod val="50000"/>
                  </a:schemeClr>
                </a:solidFill>
                <a:effectLst/>
                <a:uLnTx/>
                <a:uFillTx/>
                <a:latin typeface="Lato Light" panose="020F0502020204030203" pitchFamily="34" charset="0"/>
                <a:ea typeface="+mn-ea"/>
                <a:cs typeface="+mn-cs"/>
              </a:rPr>
              <a:t>Duty Free</a:t>
            </a:r>
          </a:p>
        </p:txBody>
      </p:sp>
      <p:sp>
        <p:nvSpPr>
          <p:cNvPr id="25" name="Rounded Rectangle 5">
            <a:extLst>
              <a:ext uri="{FF2B5EF4-FFF2-40B4-BE49-F238E27FC236}">
                <a16:creationId xmlns:a16="http://schemas.microsoft.com/office/drawing/2014/main" id="{6F3FD81A-5177-4AC7-9928-2DE5D0F9C4EF}"/>
              </a:ext>
            </a:extLst>
          </p:cNvPr>
          <p:cNvSpPr/>
          <p:nvPr/>
        </p:nvSpPr>
        <p:spPr>
          <a:xfrm>
            <a:off x="10464897" y="3403694"/>
            <a:ext cx="1202485" cy="355984"/>
          </a:xfrm>
          <a:prstGeom prst="roundRect">
            <a:avLst>
              <a:gd name="adj" fmla="val 931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lumMod val="50000"/>
                  </a:schemeClr>
                </a:solidFill>
                <a:effectLst/>
                <a:uLnTx/>
                <a:uFillTx/>
                <a:latin typeface="Lato Light" panose="020F0502020204030203" pitchFamily="34" charset="0"/>
                <a:ea typeface="+mn-ea"/>
                <a:cs typeface="+mn-cs"/>
              </a:rPr>
              <a:t>Company </a:t>
            </a:r>
          </a:p>
        </p:txBody>
      </p:sp>
      <p:sp>
        <p:nvSpPr>
          <p:cNvPr id="27" name="Rounded Rectangle 5">
            <a:extLst>
              <a:ext uri="{FF2B5EF4-FFF2-40B4-BE49-F238E27FC236}">
                <a16:creationId xmlns:a16="http://schemas.microsoft.com/office/drawing/2014/main" id="{5B887B8C-42B4-4D2E-9784-5F3E086189C4}"/>
              </a:ext>
            </a:extLst>
          </p:cNvPr>
          <p:cNvSpPr/>
          <p:nvPr/>
        </p:nvSpPr>
        <p:spPr>
          <a:xfrm>
            <a:off x="2773107" y="1426170"/>
            <a:ext cx="1057623" cy="355984"/>
          </a:xfrm>
          <a:prstGeom prst="roundRect">
            <a:avLst>
              <a:gd name="adj" fmla="val 9314"/>
            </a:avLst>
          </a:prstGeom>
          <a:solidFill>
            <a:srgbClr val="3984A3"/>
          </a:solidFill>
          <a:ln w="12700" cap="flat">
            <a:noFill/>
            <a:miter lim="400000"/>
          </a:ln>
          <a:effectLst/>
        </p:spPr>
        <p:txBody>
          <a:bodyPr wrap="square" lIns="0" tIns="0" rIns="0" bIns="0" numCol="1" anchor="ctr">
            <a:noAutofit/>
          </a:bodyPr>
          <a:lstStyle/>
          <a:p>
            <a:pPr algn="ctr" defTabSz="914217"/>
            <a:r>
              <a:rPr lang="en-US" sz="1200" kern="0" dirty="0">
                <a:solidFill>
                  <a:schemeClr val="bg1"/>
                </a:solidFill>
                <a:latin typeface="Lato Light" panose="020F0502020204030203" pitchFamily="34" charset="0"/>
              </a:rPr>
              <a:t>Logistics Hub</a:t>
            </a:r>
          </a:p>
        </p:txBody>
      </p:sp>
      <p:sp>
        <p:nvSpPr>
          <p:cNvPr id="29" name="Rounded Rectangle 5">
            <a:extLst>
              <a:ext uri="{FF2B5EF4-FFF2-40B4-BE49-F238E27FC236}">
                <a16:creationId xmlns:a16="http://schemas.microsoft.com/office/drawing/2014/main" id="{2C1E520E-D329-4A94-90A1-997C31ACF67E}"/>
              </a:ext>
            </a:extLst>
          </p:cNvPr>
          <p:cNvSpPr/>
          <p:nvPr/>
        </p:nvSpPr>
        <p:spPr>
          <a:xfrm>
            <a:off x="8268010" y="1445024"/>
            <a:ext cx="1202485" cy="360000"/>
          </a:xfrm>
          <a:prstGeom prst="roundRect">
            <a:avLst>
              <a:gd name="adj" fmla="val 9314"/>
            </a:avLst>
          </a:prstGeom>
          <a:solidFill>
            <a:srgbClr val="3984A3"/>
          </a:solidFill>
          <a:ln w="12700" cap="flat">
            <a:noFill/>
            <a:miter lim="400000"/>
          </a:ln>
          <a:effectLst/>
        </p:spPr>
        <p:txBody>
          <a:bodyPr wrap="square" lIns="0" tIns="0" rIns="0" bIns="0" numCol="1" anchor="ctr">
            <a:noAutofit/>
          </a:bodyPr>
          <a:lstStyle/>
          <a:p>
            <a:pPr algn="ctr" defTabSz="914217"/>
            <a:r>
              <a:rPr lang="en-US" sz="1200" kern="0" dirty="0">
                <a:solidFill>
                  <a:schemeClr val="bg1"/>
                </a:solidFill>
                <a:latin typeface="Lato Light" panose="020F0502020204030203" pitchFamily="34" charset="0"/>
              </a:rPr>
              <a:t>Channel /s</a:t>
            </a:r>
          </a:p>
        </p:txBody>
      </p:sp>
      <p:sp>
        <p:nvSpPr>
          <p:cNvPr id="31" name="Rounded Rectangle 5">
            <a:extLst>
              <a:ext uri="{FF2B5EF4-FFF2-40B4-BE49-F238E27FC236}">
                <a16:creationId xmlns:a16="http://schemas.microsoft.com/office/drawing/2014/main" id="{5A8712CF-A853-49B0-9999-395D9893979D}"/>
              </a:ext>
            </a:extLst>
          </p:cNvPr>
          <p:cNvSpPr/>
          <p:nvPr/>
        </p:nvSpPr>
        <p:spPr>
          <a:xfrm>
            <a:off x="6229474" y="1445024"/>
            <a:ext cx="1093168" cy="360000"/>
          </a:xfrm>
          <a:prstGeom prst="roundRect">
            <a:avLst>
              <a:gd name="adj" fmla="val 9314"/>
            </a:avLst>
          </a:prstGeom>
          <a:solidFill>
            <a:srgbClr val="3984A3"/>
          </a:solidFill>
          <a:ln w="12700" cap="flat">
            <a:noFill/>
            <a:miter lim="400000"/>
          </a:ln>
          <a:effectLst/>
        </p:spPr>
        <p:txBody>
          <a:bodyPr wrap="square" lIns="0" tIns="0" rIns="0" bIns="0" numCol="1" anchor="ctr">
            <a:noAutofit/>
          </a:bodyPr>
          <a:lstStyle/>
          <a:p>
            <a:pPr algn="ctr" defTabSz="914217"/>
            <a:r>
              <a:rPr lang="en-US" sz="1200" kern="0" dirty="0">
                <a:solidFill>
                  <a:schemeClr val="bg1"/>
                </a:solidFill>
                <a:latin typeface="Lato Light" panose="020F0502020204030203" pitchFamily="34" charset="0"/>
              </a:rPr>
              <a:t>Reseller </a:t>
            </a:r>
          </a:p>
        </p:txBody>
      </p:sp>
      <p:sp>
        <p:nvSpPr>
          <p:cNvPr id="33" name="Rounded Rectangle 5">
            <a:extLst>
              <a:ext uri="{FF2B5EF4-FFF2-40B4-BE49-F238E27FC236}">
                <a16:creationId xmlns:a16="http://schemas.microsoft.com/office/drawing/2014/main" id="{98EEEE30-32BB-4E26-874D-ED5B980B7AEE}"/>
              </a:ext>
            </a:extLst>
          </p:cNvPr>
          <p:cNvSpPr/>
          <p:nvPr/>
        </p:nvSpPr>
        <p:spPr>
          <a:xfrm>
            <a:off x="10464900" y="1445024"/>
            <a:ext cx="1202485" cy="355984"/>
          </a:xfrm>
          <a:prstGeom prst="roundRect">
            <a:avLst>
              <a:gd name="adj" fmla="val 9314"/>
            </a:avLst>
          </a:prstGeom>
          <a:solidFill>
            <a:srgbClr val="3984A3"/>
          </a:solidFill>
          <a:ln w="12700" cap="flat">
            <a:noFill/>
            <a:miter lim="400000"/>
          </a:ln>
          <a:effectLst/>
        </p:spPr>
        <p:txBody>
          <a:bodyPr wrap="square" lIns="0" tIns="0" rIns="0" bIns="0" numCol="1" anchor="ctr">
            <a:noAutofit/>
          </a:bodyPr>
          <a:lstStyle/>
          <a:p>
            <a:pPr algn="ctr" defTabSz="914217"/>
            <a:r>
              <a:rPr lang="en-US" sz="1200" kern="0" dirty="0">
                <a:solidFill>
                  <a:schemeClr val="bg1"/>
                </a:solidFill>
                <a:latin typeface="Lato Light" panose="020F0502020204030203" pitchFamily="34" charset="0"/>
              </a:rPr>
              <a:t>End-user</a:t>
            </a:r>
          </a:p>
        </p:txBody>
      </p:sp>
      <p:sp>
        <p:nvSpPr>
          <p:cNvPr id="37" name="TextBox 36">
            <a:extLst>
              <a:ext uri="{FF2B5EF4-FFF2-40B4-BE49-F238E27FC236}">
                <a16:creationId xmlns:a16="http://schemas.microsoft.com/office/drawing/2014/main" id="{3F806948-6682-4173-A9AF-34B4D606BC47}"/>
              </a:ext>
            </a:extLst>
          </p:cNvPr>
          <p:cNvSpPr txBox="1"/>
          <p:nvPr/>
        </p:nvSpPr>
        <p:spPr>
          <a:xfrm>
            <a:off x="-1" y="19076"/>
            <a:ext cx="5730275" cy="800219"/>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2A4A8B"/>
                </a:solidFill>
                <a:effectLst/>
                <a:uLnTx/>
                <a:uFillTx/>
                <a:latin typeface="Lato Light"/>
                <a:ea typeface="+mn-ea"/>
                <a:cs typeface="+mn-cs"/>
              </a:rPr>
              <a:t>Understanding Channels </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lumMod val="50000"/>
                  </a:schemeClr>
                </a:solidFill>
                <a:effectLst/>
                <a:uLnTx/>
                <a:uFillTx/>
                <a:latin typeface="Lato"/>
              </a:rPr>
              <a:t>Distribution Channels</a:t>
            </a:r>
            <a:endParaRPr kumimoji="0" lang="en-US" sz="1400" b="1" i="0" u="none" strike="noStrike" kern="1200" cap="none" spc="0" normalizeH="0" baseline="0" noProof="0" dirty="0">
              <a:ln>
                <a:noFill/>
              </a:ln>
              <a:solidFill>
                <a:schemeClr val="bg1">
                  <a:lumMod val="50000"/>
                </a:schemeClr>
              </a:solidFill>
              <a:effectLst/>
              <a:uLnTx/>
              <a:uFillTx/>
              <a:latin typeface="Lato"/>
            </a:endParaRPr>
          </a:p>
        </p:txBody>
      </p:sp>
      <p:sp>
        <p:nvSpPr>
          <p:cNvPr id="39" name="Rounded Rectangle 5">
            <a:extLst>
              <a:ext uri="{FF2B5EF4-FFF2-40B4-BE49-F238E27FC236}">
                <a16:creationId xmlns:a16="http://schemas.microsoft.com/office/drawing/2014/main" id="{D1648346-9155-4031-97C3-61E7714FD8D5}"/>
              </a:ext>
            </a:extLst>
          </p:cNvPr>
          <p:cNvSpPr/>
          <p:nvPr/>
        </p:nvSpPr>
        <p:spPr>
          <a:xfrm>
            <a:off x="10464898" y="4216138"/>
            <a:ext cx="1202485" cy="355984"/>
          </a:xfrm>
          <a:prstGeom prst="roundRect">
            <a:avLst>
              <a:gd name="adj" fmla="val 931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lumMod val="50000"/>
                  </a:schemeClr>
                </a:solidFill>
                <a:effectLst/>
                <a:uLnTx/>
                <a:uFillTx/>
                <a:latin typeface="Lato Light" panose="020F0502020204030203" pitchFamily="34" charset="0"/>
                <a:ea typeface="+mn-ea"/>
                <a:cs typeface="+mn-cs"/>
              </a:rPr>
              <a:t>Consumer</a:t>
            </a:r>
          </a:p>
        </p:txBody>
      </p:sp>
      <p:sp>
        <p:nvSpPr>
          <p:cNvPr id="41" name="Rounded Rectangle 5">
            <a:extLst>
              <a:ext uri="{FF2B5EF4-FFF2-40B4-BE49-F238E27FC236}">
                <a16:creationId xmlns:a16="http://schemas.microsoft.com/office/drawing/2014/main" id="{FA20C5A2-6C66-4564-8EAF-E7067CE9864E}"/>
              </a:ext>
            </a:extLst>
          </p:cNvPr>
          <p:cNvSpPr/>
          <p:nvPr/>
        </p:nvSpPr>
        <p:spPr>
          <a:xfrm>
            <a:off x="6229473" y="2953234"/>
            <a:ext cx="1093168" cy="360000"/>
          </a:xfrm>
          <a:prstGeom prst="roundRect">
            <a:avLst>
              <a:gd name="adj" fmla="val 931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lumMod val="50000"/>
                  </a:schemeClr>
                </a:solidFill>
                <a:effectLst/>
                <a:uLnTx/>
                <a:uFillTx/>
                <a:latin typeface="Lato Light" panose="020F0502020204030203" pitchFamily="34" charset="0"/>
                <a:ea typeface="+mn-ea"/>
                <a:cs typeface="+mn-cs"/>
              </a:rPr>
              <a:t>Online e reseller </a:t>
            </a:r>
          </a:p>
        </p:txBody>
      </p:sp>
      <p:sp>
        <p:nvSpPr>
          <p:cNvPr id="43" name="TextBox 42">
            <a:extLst>
              <a:ext uri="{FF2B5EF4-FFF2-40B4-BE49-F238E27FC236}">
                <a16:creationId xmlns:a16="http://schemas.microsoft.com/office/drawing/2014/main" id="{EA842A7D-A7D3-4806-826C-6638A26B40AD}"/>
              </a:ext>
            </a:extLst>
          </p:cNvPr>
          <p:cNvSpPr txBox="1"/>
          <p:nvPr/>
        </p:nvSpPr>
        <p:spPr>
          <a:xfrm>
            <a:off x="555635" y="4708514"/>
            <a:ext cx="4158512" cy="17543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chemeClr val="bg2">
                    <a:lumMod val="25000"/>
                  </a:schemeClr>
                </a:solidFill>
                <a:effectLst/>
                <a:uLnTx/>
                <a:uFillTx/>
                <a:latin typeface="Calibri Light" panose="020F0302020204030204"/>
                <a:ea typeface="+mn-ea"/>
                <a:cs typeface="+mn-cs"/>
              </a:rPr>
              <a:t>While selecting a distribution channel for foreign markets, the management of the exporting company should consider the following aspects:</a:t>
            </a:r>
            <a:endParaRPr kumimoji="0" lang="en-GB" sz="1100" b="0" i="0" u="none" strike="noStrike" kern="1200" cap="none" spc="0" normalizeH="0" baseline="0" noProof="0" dirty="0">
              <a:ln>
                <a:noFill/>
              </a:ln>
              <a:solidFill>
                <a:schemeClr val="bg2">
                  <a:lumMod val="25000"/>
                </a:schemeClr>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2">
                    <a:lumMod val="25000"/>
                  </a:schemeClr>
                </a:solidFill>
                <a:effectLst/>
                <a:uLnTx/>
                <a:uFillTx/>
                <a:latin typeface="Calibri Light" panose="020F0302020204030204"/>
                <a:ea typeface="+mn-ea"/>
                <a:cs typeface="+mn-cs"/>
              </a:rPr>
              <a:t>(i</a:t>
            </a:r>
            <a:r>
              <a:rPr kumimoji="0" lang="en-GB" sz="1000" b="0" i="0" u="none" strike="noStrike" kern="1200" cap="none" spc="0" normalizeH="0" baseline="0" noProof="0" dirty="0">
                <a:ln>
                  <a:noFill/>
                </a:ln>
                <a:solidFill>
                  <a:schemeClr val="bg1">
                    <a:lumMod val="50000"/>
                  </a:schemeClr>
                </a:solidFill>
                <a:effectLst/>
                <a:uLnTx/>
                <a:uFillTx/>
                <a:latin typeface="Calibri Light" panose="020F0302020204030204"/>
                <a:ea typeface="+mn-ea"/>
                <a:cs typeface="+mn-cs"/>
              </a:rPr>
              <a:t>) </a:t>
            </a:r>
            <a:r>
              <a:rPr lang="en-GB" sz="800" i="1" dirty="0">
                <a:solidFill>
                  <a:schemeClr val="bg1">
                    <a:lumMod val="50000"/>
                  </a:schemeClr>
                </a:solidFill>
                <a:latin typeface="Lato Light" panose="020F0502020204030203" pitchFamily="34" charset="0"/>
              </a:rPr>
              <a:t>Who are the consumers? Which are the available retail outlets to reach them?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i="1" dirty="0">
                <a:solidFill>
                  <a:schemeClr val="bg1">
                    <a:lumMod val="50000"/>
                  </a:schemeClr>
                </a:solidFill>
                <a:latin typeface="Lato Light" panose="020F0502020204030203" pitchFamily="34" charset="0"/>
              </a:rPr>
              <a:t>(ii) Which type of market coverage is required, keeping in view the product and consumer characteristics?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i="1" dirty="0">
                <a:solidFill>
                  <a:schemeClr val="bg1">
                    <a:lumMod val="50000"/>
                  </a:schemeClr>
                </a:solidFill>
                <a:latin typeface="Lato Light" panose="020F0502020204030203" pitchFamily="34" charset="0"/>
              </a:rPr>
              <a:t>(iii) Are there any internal constraints for the exporter like finance which will influence the decision regarding choice of the distribution channel?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i="1" dirty="0">
                <a:solidFill>
                  <a:schemeClr val="bg1">
                    <a:lumMod val="50000"/>
                  </a:schemeClr>
                </a:solidFill>
                <a:latin typeface="Lato Light" panose="020F0502020204030203" pitchFamily="34" charset="0"/>
              </a:rPr>
              <a:t>(iv) What are the expectations from the channel members? Are there some specific expectations?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i="1" dirty="0">
                <a:solidFill>
                  <a:schemeClr val="bg1">
                    <a:lumMod val="50000"/>
                  </a:schemeClr>
                </a:solidFill>
                <a:latin typeface="Lato Light" panose="020F0502020204030203" pitchFamily="34" charset="0"/>
              </a:rPr>
              <a:t>(v) What is the required support system to satisfy the expectations of the channel members?</a:t>
            </a:r>
          </a:p>
        </p:txBody>
      </p:sp>
      <p:sp>
        <p:nvSpPr>
          <p:cNvPr id="45" name="Rounded Rectangle 5">
            <a:extLst>
              <a:ext uri="{FF2B5EF4-FFF2-40B4-BE49-F238E27FC236}">
                <a16:creationId xmlns:a16="http://schemas.microsoft.com/office/drawing/2014/main" id="{46996EBB-1138-4258-8078-FE9C9A1300AD}"/>
              </a:ext>
            </a:extLst>
          </p:cNvPr>
          <p:cNvSpPr/>
          <p:nvPr/>
        </p:nvSpPr>
        <p:spPr>
          <a:xfrm>
            <a:off x="1643143" y="2047127"/>
            <a:ext cx="1057623" cy="355984"/>
          </a:xfrm>
          <a:prstGeom prst="roundRect">
            <a:avLst>
              <a:gd name="adj" fmla="val 931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bg1">
                    <a:lumMod val="50000"/>
                  </a:schemeClr>
                </a:solidFill>
                <a:effectLst/>
                <a:uLnTx/>
                <a:uFillTx/>
                <a:latin typeface="Lato Light" panose="020F0502020204030203" pitchFamily="34" charset="0"/>
                <a:ea typeface="+mn-ea"/>
                <a:cs typeface="+mn-cs"/>
              </a:rPr>
              <a:t>Manufacturer</a:t>
            </a:r>
          </a:p>
        </p:txBody>
      </p:sp>
      <p:sp>
        <p:nvSpPr>
          <p:cNvPr id="47" name="Rounded Rectangle 5">
            <a:extLst>
              <a:ext uri="{FF2B5EF4-FFF2-40B4-BE49-F238E27FC236}">
                <a16:creationId xmlns:a16="http://schemas.microsoft.com/office/drawing/2014/main" id="{315A3E28-D199-4952-B0EB-5B43DD7BC9AE}"/>
              </a:ext>
            </a:extLst>
          </p:cNvPr>
          <p:cNvSpPr/>
          <p:nvPr/>
        </p:nvSpPr>
        <p:spPr>
          <a:xfrm>
            <a:off x="1643143" y="1426170"/>
            <a:ext cx="1057623" cy="355984"/>
          </a:xfrm>
          <a:prstGeom prst="roundRect">
            <a:avLst>
              <a:gd name="adj" fmla="val 9314"/>
            </a:avLst>
          </a:prstGeom>
          <a:solidFill>
            <a:srgbClr val="3984A3"/>
          </a:solidFill>
          <a:ln w="12700" cap="flat">
            <a:noFill/>
            <a:miter lim="400000"/>
          </a:ln>
          <a:effectLst/>
        </p:spPr>
        <p:txBody>
          <a:bodyPr wrap="square" lIns="0" tIns="0" rIns="0" bIns="0" numCol="1" anchor="ctr">
            <a:noAutofit/>
          </a:bodyPr>
          <a:lstStyle/>
          <a:p>
            <a:pPr algn="ctr" defTabSz="914217"/>
            <a:r>
              <a:rPr lang="en-US" sz="1100" kern="0" dirty="0">
                <a:solidFill>
                  <a:schemeClr val="bg1"/>
                </a:solidFill>
                <a:latin typeface="Lato Light" panose="020F0502020204030203" pitchFamily="34" charset="0"/>
              </a:rPr>
              <a:t>Product / Service creation</a:t>
            </a:r>
          </a:p>
        </p:txBody>
      </p:sp>
      <p:sp>
        <p:nvSpPr>
          <p:cNvPr id="49" name="Rounded Rectangle 5">
            <a:extLst>
              <a:ext uri="{FF2B5EF4-FFF2-40B4-BE49-F238E27FC236}">
                <a16:creationId xmlns:a16="http://schemas.microsoft.com/office/drawing/2014/main" id="{7976A4B9-372F-4A23-8152-938DEDEA04D0}"/>
              </a:ext>
            </a:extLst>
          </p:cNvPr>
          <p:cNvSpPr/>
          <p:nvPr/>
        </p:nvSpPr>
        <p:spPr>
          <a:xfrm>
            <a:off x="503746" y="2047127"/>
            <a:ext cx="1057623" cy="355984"/>
          </a:xfrm>
          <a:prstGeom prst="roundRect">
            <a:avLst>
              <a:gd name="adj" fmla="val 931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bg1">
                    <a:lumMod val="50000"/>
                  </a:schemeClr>
                </a:solidFill>
                <a:effectLst/>
                <a:uLnTx/>
                <a:uFillTx/>
                <a:latin typeface="Lato Light" panose="020F0502020204030203" pitchFamily="34" charset="0"/>
                <a:ea typeface="+mn-ea"/>
                <a:cs typeface="+mn-cs"/>
              </a:rPr>
              <a:t>Manufacturer</a:t>
            </a:r>
          </a:p>
        </p:txBody>
      </p:sp>
      <p:sp>
        <p:nvSpPr>
          <p:cNvPr id="51" name="Rounded Rectangle 5">
            <a:extLst>
              <a:ext uri="{FF2B5EF4-FFF2-40B4-BE49-F238E27FC236}">
                <a16:creationId xmlns:a16="http://schemas.microsoft.com/office/drawing/2014/main" id="{BB7313F8-61FA-4C20-804A-121D8E5AD1C1}"/>
              </a:ext>
            </a:extLst>
          </p:cNvPr>
          <p:cNvSpPr/>
          <p:nvPr/>
        </p:nvSpPr>
        <p:spPr>
          <a:xfrm>
            <a:off x="503746" y="1426170"/>
            <a:ext cx="1057623" cy="355984"/>
          </a:xfrm>
          <a:prstGeom prst="roundRect">
            <a:avLst>
              <a:gd name="adj" fmla="val 9314"/>
            </a:avLst>
          </a:prstGeom>
          <a:solidFill>
            <a:srgbClr val="3984A3"/>
          </a:solidFill>
          <a:ln w="12700" cap="flat">
            <a:noFill/>
            <a:miter lim="400000"/>
          </a:ln>
          <a:effectLst/>
        </p:spPr>
        <p:txBody>
          <a:bodyPr wrap="square" lIns="0" tIns="0" rIns="0" bIns="0" numCol="1" anchor="ctr">
            <a:noAutofit/>
          </a:bodyPr>
          <a:lstStyle/>
          <a:p>
            <a:pPr algn="ctr" defTabSz="914217"/>
            <a:r>
              <a:rPr lang="en-US" sz="1200" kern="0" dirty="0">
                <a:solidFill>
                  <a:schemeClr val="bg1"/>
                </a:solidFill>
                <a:latin typeface="Lato Light" panose="020F0502020204030203" pitchFamily="34" charset="0"/>
              </a:rPr>
              <a:t>Brand </a:t>
            </a:r>
            <a:r>
              <a:rPr lang="en-US" sz="1200" kern="0">
                <a:solidFill>
                  <a:schemeClr val="bg1"/>
                </a:solidFill>
                <a:latin typeface="Lato Light" panose="020F0502020204030203" pitchFamily="34" charset="0"/>
              </a:rPr>
              <a:t>Owner </a:t>
            </a:r>
            <a:endParaRPr lang="en-US" sz="1200" kern="0" dirty="0">
              <a:solidFill>
                <a:schemeClr val="bg1"/>
              </a:solidFill>
              <a:latin typeface="Lato Light" panose="020F0502020204030203" pitchFamily="34" charset="0"/>
            </a:endParaRPr>
          </a:p>
        </p:txBody>
      </p:sp>
      <p:sp>
        <p:nvSpPr>
          <p:cNvPr id="53" name="Rounded Rectangle 5">
            <a:extLst>
              <a:ext uri="{FF2B5EF4-FFF2-40B4-BE49-F238E27FC236}">
                <a16:creationId xmlns:a16="http://schemas.microsoft.com/office/drawing/2014/main" id="{23BECF7D-B915-4053-8080-EED8DBCA1BC9}"/>
              </a:ext>
            </a:extLst>
          </p:cNvPr>
          <p:cNvSpPr/>
          <p:nvPr/>
        </p:nvSpPr>
        <p:spPr>
          <a:xfrm>
            <a:off x="3893643" y="2047127"/>
            <a:ext cx="1057623" cy="355984"/>
          </a:xfrm>
          <a:prstGeom prst="roundRect">
            <a:avLst>
              <a:gd name="adj" fmla="val 931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bg1">
                    <a:lumMod val="50000"/>
                  </a:schemeClr>
                </a:solidFill>
                <a:effectLst/>
                <a:uLnTx/>
                <a:uFillTx/>
                <a:latin typeface="Lato Light" panose="020F0502020204030203" pitchFamily="34" charset="0"/>
                <a:ea typeface="+mn-ea"/>
                <a:cs typeface="+mn-cs"/>
              </a:rPr>
              <a:t>Manufacturer</a:t>
            </a:r>
          </a:p>
        </p:txBody>
      </p:sp>
      <p:sp>
        <p:nvSpPr>
          <p:cNvPr id="55" name="Rounded Rectangle 5">
            <a:extLst>
              <a:ext uri="{FF2B5EF4-FFF2-40B4-BE49-F238E27FC236}">
                <a16:creationId xmlns:a16="http://schemas.microsoft.com/office/drawing/2014/main" id="{0BAD9C0A-5BD0-4690-AB14-8C6704B32EC1}"/>
              </a:ext>
            </a:extLst>
          </p:cNvPr>
          <p:cNvSpPr/>
          <p:nvPr/>
        </p:nvSpPr>
        <p:spPr>
          <a:xfrm>
            <a:off x="3893643" y="1426170"/>
            <a:ext cx="1057623" cy="355984"/>
          </a:xfrm>
          <a:prstGeom prst="roundRect">
            <a:avLst>
              <a:gd name="adj" fmla="val 9314"/>
            </a:avLst>
          </a:prstGeom>
          <a:solidFill>
            <a:srgbClr val="3984A3"/>
          </a:solidFill>
          <a:ln w="12700" cap="flat">
            <a:noFill/>
            <a:miter lim="400000"/>
          </a:ln>
          <a:effectLst/>
        </p:spPr>
        <p:txBody>
          <a:bodyPr wrap="square" lIns="0" tIns="0" rIns="0" bIns="0" numCol="1" anchor="ctr">
            <a:noAutofit/>
          </a:bodyPr>
          <a:lstStyle/>
          <a:p>
            <a:pPr algn="ctr" defTabSz="914217"/>
            <a:r>
              <a:rPr lang="en-US" sz="1200" kern="0" dirty="0">
                <a:solidFill>
                  <a:schemeClr val="bg1"/>
                </a:solidFill>
                <a:latin typeface="Lato Light" panose="020F0502020204030203" pitchFamily="34" charset="0"/>
              </a:rPr>
              <a:t>Physical Distribution</a:t>
            </a:r>
          </a:p>
        </p:txBody>
      </p:sp>
      <p:sp>
        <p:nvSpPr>
          <p:cNvPr id="2" name="Rounded Rectangle 5">
            <a:extLst>
              <a:ext uri="{FF2B5EF4-FFF2-40B4-BE49-F238E27FC236}">
                <a16:creationId xmlns:a16="http://schemas.microsoft.com/office/drawing/2014/main" id="{DB81A88B-0D10-4026-994F-967A19E586DB}"/>
              </a:ext>
            </a:extLst>
          </p:cNvPr>
          <p:cNvSpPr/>
          <p:nvPr/>
        </p:nvSpPr>
        <p:spPr>
          <a:xfrm>
            <a:off x="8268009" y="5377728"/>
            <a:ext cx="1202485" cy="360000"/>
          </a:xfrm>
          <a:prstGeom prst="roundRect">
            <a:avLst>
              <a:gd name="adj" fmla="val 931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lumMod val="50000"/>
                  </a:schemeClr>
                </a:solidFill>
                <a:effectLst/>
                <a:uLnTx/>
                <a:uFillTx/>
                <a:latin typeface="Lato Light" panose="020F0502020204030203" pitchFamily="34" charset="0"/>
                <a:ea typeface="+mn-ea"/>
                <a:cs typeface="+mn-cs"/>
              </a:rPr>
              <a:t>Converters </a:t>
            </a:r>
          </a:p>
        </p:txBody>
      </p:sp>
      <p:grpSp>
        <p:nvGrpSpPr>
          <p:cNvPr id="10" name="Group 9">
            <a:extLst>
              <a:ext uri="{FF2B5EF4-FFF2-40B4-BE49-F238E27FC236}">
                <a16:creationId xmlns:a16="http://schemas.microsoft.com/office/drawing/2014/main" id="{09EDD18A-3790-4F11-9940-9406B6A7BAC9}"/>
              </a:ext>
            </a:extLst>
          </p:cNvPr>
          <p:cNvGrpSpPr/>
          <p:nvPr/>
        </p:nvGrpSpPr>
        <p:grpSpPr>
          <a:xfrm>
            <a:off x="5602727" y="2340309"/>
            <a:ext cx="1886300" cy="3716336"/>
            <a:chOff x="6036362" y="2340309"/>
            <a:chExt cx="1886300" cy="3716336"/>
          </a:xfrm>
        </p:grpSpPr>
        <p:sp>
          <p:nvSpPr>
            <p:cNvPr id="32" name="Arrow: Right 31">
              <a:extLst>
                <a:ext uri="{FF2B5EF4-FFF2-40B4-BE49-F238E27FC236}">
                  <a16:creationId xmlns:a16="http://schemas.microsoft.com/office/drawing/2014/main" id="{9AC713D8-C015-483E-B7D3-C4620C028A56}"/>
                </a:ext>
              </a:extLst>
            </p:cNvPr>
            <p:cNvSpPr/>
            <p:nvPr/>
          </p:nvSpPr>
          <p:spPr>
            <a:xfrm>
              <a:off x="6036362" y="5557231"/>
              <a:ext cx="1886300" cy="499414"/>
            </a:xfrm>
            <a:prstGeom prst="rightArrow">
              <a:avLst/>
            </a:prstGeom>
            <a:solidFill>
              <a:srgbClr val="3984A3"/>
            </a:solidFill>
            <a:ln w="12700" cap="flat">
              <a:noFill/>
              <a:miter lim="400000"/>
            </a:ln>
            <a:effectLst/>
          </p:spPr>
          <p:txBody>
            <a:bodyPr wrap="square" lIns="0" tIns="0" rIns="0" bIns="0" numCol="1" anchor="ctr">
              <a:noAutofit/>
            </a:bodyPr>
            <a:lstStyle/>
            <a:p>
              <a:pPr algn="ctr" defTabSz="914217"/>
              <a:endParaRPr lang="en-GB" sz="1200" kern="0">
                <a:solidFill>
                  <a:schemeClr val="bg1"/>
                </a:solidFill>
                <a:latin typeface="Lato Light" panose="020F0502020204030203" pitchFamily="34" charset="0"/>
              </a:endParaRPr>
            </a:p>
          </p:txBody>
        </p:sp>
        <p:sp>
          <p:nvSpPr>
            <p:cNvPr id="36" name="Arrow: Right 35">
              <a:extLst>
                <a:ext uri="{FF2B5EF4-FFF2-40B4-BE49-F238E27FC236}">
                  <a16:creationId xmlns:a16="http://schemas.microsoft.com/office/drawing/2014/main" id="{D2EC0241-28E1-48BB-9B71-B4BA5261D5F2}"/>
                </a:ext>
              </a:extLst>
            </p:cNvPr>
            <p:cNvSpPr/>
            <p:nvPr/>
          </p:nvSpPr>
          <p:spPr>
            <a:xfrm>
              <a:off x="6036362" y="2340309"/>
              <a:ext cx="555741" cy="499414"/>
            </a:xfrm>
            <a:prstGeom prst="rightArrow">
              <a:avLst/>
            </a:prstGeom>
            <a:solidFill>
              <a:srgbClr val="3984A3"/>
            </a:solidFill>
            <a:ln w="12700" cap="flat">
              <a:noFill/>
              <a:miter lim="400000"/>
            </a:ln>
            <a:effectLst/>
          </p:spPr>
          <p:txBody>
            <a:bodyPr wrap="square" lIns="0" tIns="0" rIns="0" bIns="0" numCol="1" anchor="ctr">
              <a:noAutofit/>
            </a:bodyPr>
            <a:lstStyle/>
            <a:p>
              <a:pPr algn="ctr" defTabSz="914217"/>
              <a:endParaRPr lang="en-GB" sz="1200" kern="0">
                <a:solidFill>
                  <a:schemeClr val="bg1"/>
                </a:solidFill>
                <a:latin typeface="Lato Light" panose="020F0502020204030203" pitchFamily="34" charset="0"/>
              </a:endParaRPr>
            </a:p>
          </p:txBody>
        </p:sp>
        <p:cxnSp>
          <p:nvCxnSpPr>
            <p:cNvPr id="40" name="Straight Connector 39">
              <a:extLst>
                <a:ext uri="{FF2B5EF4-FFF2-40B4-BE49-F238E27FC236}">
                  <a16:creationId xmlns:a16="http://schemas.microsoft.com/office/drawing/2014/main" id="{8CE7D314-6DDE-4734-99EF-BCAD9B3BEBB2}"/>
                </a:ext>
              </a:extLst>
            </p:cNvPr>
            <p:cNvCxnSpPr>
              <a:cxnSpLocks/>
            </p:cNvCxnSpPr>
            <p:nvPr/>
          </p:nvCxnSpPr>
          <p:spPr>
            <a:xfrm flipV="1">
              <a:off x="6036362" y="2471577"/>
              <a:ext cx="4656" cy="3456014"/>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09FAF910-2C4D-460D-BA03-F9D90AC61A6F}"/>
              </a:ext>
            </a:extLst>
          </p:cNvPr>
          <p:cNvGrpSpPr/>
          <p:nvPr/>
        </p:nvGrpSpPr>
        <p:grpSpPr>
          <a:xfrm>
            <a:off x="9733238" y="2065982"/>
            <a:ext cx="619748" cy="3861609"/>
            <a:chOff x="9554125" y="2065982"/>
            <a:chExt cx="619748" cy="3861609"/>
          </a:xfrm>
        </p:grpSpPr>
        <p:sp>
          <p:nvSpPr>
            <p:cNvPr id="6" name="Arrow: Right 5">
              <a:extLst>
                <a:ext uri="{FF2B5EF4-FFF2-40B4-BE49-F238E27FC236}">
                  <a16:creationId xmlns:a16="http://schemas.microsoft.com/office/drawing/2014/main" id="{D989D95A-2710-44EC-8038-88FBA4ACFD4E}"/>
                </a:ext>
              </a:extLst>
            </p:cNvPr>
            <p:cNvSpPr/>
            <p:nvPr/>
          </p:nvSpPr>
          <p:spPr>
            <a:xfrm>
              <a:off x="9572981" y="3783327"/>
              <a:ext cx="600892" cy="499414"/>
            </a:xfrm>
            <a:prstGeom prst="rightArrow">
              <a:avLst/>
            </a:prstGeom>
            <a:solidFill>
              <a:srgbClr val="3984A3"/>
            </a:solidFill>
            <a:ln w="12700" cap="flat">
              <a:noFill/>
              <a:miter lim="400000"/>
            </a:ln>
            <a:effectLst/>
          </p:spPr>
          <p:txBody>
            <a:bodyPr wrap="square" lIns="0" tIns="0" rIns="0" bIns="0" numCol="1" anchor="ctr">
              <a:noAutofit/>
            </a:bodyPr>
            <a:lstStyle/>
            <a:p>
              <a:pPr algn="ctr" defTabSz="914217"/>
              <a:endParaRPr lang="en-GB" sz="1200" kern="0">
                <a:solidFill>
                  <a:schemeClr val="bg1"/>
                </a:solidFill>
                <a:latin typeface="Lato Light" panose="020F0502020204030203" pitchFamily="34" charset="0"/>
              </a:endParaRPr>
            </a:p>
          </p:txBody>
        </p:sp>
        <p:cxnSp>
          <p:nvCxnSpPr>
            <p:cNvPr id="44" name="Straight Connector 43">
              <a:extLst>
                <a:ext uri="{FF2B5EF4-FFF2-40B4-BE49-F238E27FC236}">
                  <a16:creationId xmlns:a16="http://schemas.microsoft.com/office/drawing/2014/main" id="{309535DF-E9FD-4C85-A34E-32E018BA506A}"/>
                </a:ext>
              </a:extLst>
            </p:cNvPr>
            <p:cNvCxnSpPr>
              <a:cxnSpLocks/>
            </p:cNvCxnSpPr>
            <p:nvPr/>
          </p:nvCxnSpPr>
          <p:spPr>
            <a:xfrm flipH="1" flipV="1">
              <a:off x="9554125" y="2065982"/>
              <a:ext cx="43574" cy="3861609"/>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782A7CF5-F399-4B54-9D18-633E74BEB9D6}"/>
              </a:ext>
            </a:extLst>
          </p:cNvPr>
          <p:cNvCxnSpPr>
            <a:cxnSpLocks/>
          </p:cNvCxnSpPr>
          <p:nvPr/>
        </p:nvCxnSpPr>
        <p:spPr>
          <a:xfrm flipH="1" flipV="1">
            <a:off x="7576068" y="2095831"/>
            <a:ext cx="25441" cy="2972683"/>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61CD1D6-2A47-4FC6-90DA-0A55C6375DDA}"/>
              </a:ext>
            </a:extLst>
          </p:cNvPr>
          <p:cNvCxnSpPr>
            <a:cxnSpLocks/>
          </p:cNvCxnSpPr>
          <p:nvPr/>
        </p:nvCxnSpPr>
        <p:spPr>
          <a:xfrm flipH="1" flipV="1">
            <a:off x="7592084" y="5374535"/>
            <a:ext cx="1" cy="883102"/>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6" name="Arrow: Right 25">
            <a:extLst>
              <a:ext uri="{FF2B5EF4-FFF2-40B4-BE49-F238E27FC236}">
                <a16:creationId xmlns:a16="http://schemas.microsoft.com/office/drawing/2014/main" id="{C7C4AACC-6AC2-4AD9-8304-F4DE700950BF}"/>
              </a:ext>
            </a:extLst>
          </p:cNvPr>
          <p:cNvSpPr/>
          <p:nvPr/>
        </p:nvSpPr>
        <p:spPr>
          <a:xfrm>
            <a:off x="7602337" y="3341607"/>
            <a:ext cx="551694" cy="499414"/>
          </a:xfrm>
          <a:prstGeom prst="rightArrow">
            <a:avLst/>
          </a:prstGeom>
          <a:solidFill>
            <a:srgbClr val="3984A3"/>
          </a:solidFill>
          <a:ln w="12700" cap="flat">
            <a:noFill/>
            <a:miter lim="400000"/>
          </a:ln>
          <a:effectLst/>
        </p:spPr>
        <p:txBody>
          <a:bodyPr wrap="square" lIns="0" tIns="0" rIns="0" bIns="0" numCol="1" anchor="ctr">
            <a:noAutofit/>
          </a:bodyPr>
          <a:lstStyle/>
          <a:p>
            <a:pPr algn="ctr" defTabSz="914217"/>
            <a:endParaRPr lang="en-GB" sz="1200" kern="0">
              <a:solidFill>
                <a:schemeClr val="bg1"/>
              </a:solidFill>
              <a:latin typeface="Lato Light" panose="020F0502020204030203" pitchFamily="34" charset="0"/>
            </a:endParaRPr>
          </a:p>
        </p:txBody>
      </p:sp>
      <p:sp>
        <p:nvSpPr>
          <p:cNvPr id="57" name="Arrow: Right 56">
            <a:extLst>
              <a:ext uri="{FF2B5EF4-FFF2-40B4-BE49-F238E27FC236}">
                <a16:creationId xmlns:a16="http://schemas.microsoft.com/office/drawing/2014/main" id="{67CB7A06-52AF-46CE-A336-3B5AE09F8779}"/>
              </a:ext>
            </a:extLst>
          </p:cNvPr>
          <p:cNvSpPr/>
          <p:nvPr/>
        </p:nvSpPr>
        <p:spPr>
          <a:xfrm>
            <a:off x="7584181" y="5557231"/>
            <a:ext cx="551694" cy="499414"/>
          </a:xfrm>
          <a:prstGeom prst="rightArrow">
            <a:avLst/>
          </a:prstGeom>
          <a:solidFill>
            <a:srgbClr val="3984A3"/>
          </a:solidFill>
          <a:ln w="12700" cap="flat">
            <a:noFill/>
            <a:miter lim="400000"/>
          </a:ln>
          <a:effectLst/>
        </p:spPr>
        <p:txBody>
          <a:bodyPr wrap="square" lIns="0" tIns="0" rIns="0" bIns="0" numCol="1" anchor="ctr">
            <a:noAutofit/>
          </a:bodyPr>
          <a:lstStyle/>
          <a:p>
            <a:pPr algn="ctr" defTabSz="914217"/>
            <a:endParaRPr lang="en-GB" sz="1200" kern="0">
              <a:solidFill>
                <a:schemeClr val="bg1"/>
              </a:solidFill>
              <a:latin typeface="Lato Light" panose="020F0502020204030203" pitchFamily="34" charset="0"/>
            </a:endParaRPr>
          </a:p>
        </p:txBody>
      </p:sp>
      <p:sp>
        <p:nvSpPr>
          <p:cNvPr id="60" name="Arrow: Right 59">
            <a:extLst>
              <a:ext uri="{FF2B5EF4-FFF2-40B4-BE49-F238E27FC236}">
                <a16:creationId xmlns:a16="http://schemas.microsoft.com/office/drawing/2014/main" id="{80EDD272-5B92-4489-A276-1F0B209CE82B}"/>
              </a:ext>
            </a:extLst>
          </p:cNvPr>
          <p:cNvSpPr/>
          <p:nvPr/>
        </p:nvSpPr>
        <p:spPr>
          <a:xfrm>
            <a:off x="5001300" y="3658199"/>
            <a:ext cx="551694" cy="499414"/>
          </a:xfrm>
          <a:prstGeom prst="rightArrow">
            <a:avLst/>
          </a:prstGeom>
          <a:solidFill>
            <a:srgbClr val="3984A3"/>
          </a:solidFill>
          <a:ln w="12700" cap="flat">
            <a:noFill/>
            <a:miter lim="400000"/>
          </a:ln>
          <a:effectLst/>
        </p:spPr>
        <p:txBody>
          <a:bodyPr wrap="square" lIns="0" tIns="0" rIns="0" bIns="0" numCol="1" anchor="ctr">
            <a:noAutofit/>
          </a:bodyPr>
          <a:lstStyle/>
          <a:p>
            <a:pPr algn="ctr" defTabSz="914217"/>
            <a:endParaRPr lang="en-GB" sz="1200" kern="0">
              <a:solidFill>
                <a:schemeClr val="bg1"/>
              </a:solidFill>
              <a:latin typeface="Lato Light" panose="020F0502020204030203" pitchFamily="34" charset="0"/>
            </a:endParaRPr>
          </a:p>
        </p:txBody>
      </p:sp>
      <p:cxnSp>
        <p:nvCxnSpPr>
          <p:cNvPr id="61" name="Straight Connector 60">
            <a:extLst>
              <a:ext uri="{FF2B5EF4-FFF2-40B4-BE49-F238E27FC236}">
                <a16:creationId xmlns:a16="http://schemas.microsoft.com/office/drawing/2014/main" id="{A1A65727-65BC-40C1-8B6A-995D295681F2}"/>
              </a:ext>
            </a:extLst>
          </p:cNvPr>
          <p:cNvCxnSpPr>
            <a:cxnSpLocks/>
          </p:cNvCxnSpPr>
          <p:nvPr/>
        </p:nvCxnSpPr>
        <p:spPr>
          <a:xfrm flipH="1" flipV="1">
            <a:off x="2743200" y="2751146"/>
            <a:ext cx="4701" cy="1153032"/>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4007302-94D5-4624-993A-FF7AAC16A473}"/>
              </a:ext>
            </a:extLst>
          </p:cNvPr>
          <p:cNvCxnSpPr>
            <a:cxnSpLocks/>
            <a:endCxn id="60" idx="1"/>
          </p:cNvCxnSpPr>
          <p:nvPr/>
        </p:nvCxnSpPr>
        <p:spPr>
          <a:xfrm flipV="1">
            <a:off x="2734567" y="3907906"/>
            <a:ext cx="2266733" cy="8026"/>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84792EB-7A03-45B7-84A5-C3A0A1AD75C6}"/>
              </a:ext>
            </a:extLst>
          </p:cNvPr>
          <p:cNvCxnSpPr>
            <a:cxnSpLocks/>
          </p:cNvCxnSpPr>
          <p:nvPr/>
        </p:nvCxnSpPr>
        <p:spPr>
          <a:xfrm>
            <a:off x="641023" y="2751146"/>
            <a:ext cx="4289271"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90278BAF-FA3A-4581-9CC9-25056DA29307}"/>
              </a:ext>
            </a:extLst>
          </p:cNvPr>
          <p:cNvSpPr>
            <a:spLocks noGrp="1"/>
          </p:cNvSpPr>
          <p:nvPr>
            <p:ph type="sldNum" sz="quarter" idx="12"/>
          </p:nvPr>
        </p:nvSpPr>
        <p:spPr/>
        <p:txBody>
          <a:bodyPr/>
          <a:lstStyle/>
          <a:p>
            <a:fld id="{AE6A2759-756A-4349-8092-D1FF94BB5598}" type="slidenum">
              <a:rPr lang="en-GB" smtClean="0"/>
              <a:t>8</a:t>
            </a:fld>
            <a:endParaRPr lang="en-GB"/>
          </a:p>
        </p:txBody>
      </p:sp>
      <p:cxnSp>
        <p:nvCxnSpPr>
          <p:cNvPr id="50" name="Straight Connector 49">
            <a:extLst>
              <a:ext uri="{FF2B5EF4-FFF2-40B4-BE49-F238E27FC236}">
                <a16:creationId xmlns:a16="http://schemas.microsoft.com/office/drawing/2014/main" id="{4B3BBDEF-2DB7-4686-A207-EBB514DE9B71}"/>
              </a:ext>
            </a:extLst>
          </p:cNvPr>
          <p:cNvCxnSpPr>
            <a:cxnSpLocks/>
          </p:cNvCxnSpPr>
          <p:nvPr/>
        </p:nvCxnSpPr>
        <p:spPr>
          <a:xfrm>
            <a:off x="4885277" y="6526016"/>
            <a:ext cx="4891535" cy="487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E230B97-2515-4273-9BDC-0865BEDD8BF2}"/>
              </a:ext>
            </a:extLst>
          </p:cNvPr>
          <p:cNvCxnSpPr>
            <a:cxnSpLocks/>
          </p:cNvCxnSpPr>
          <p:nvPr/>
        </p:nvCxnSpPr>
        <p:spPr>
          <a:xfrm flipH="1" flipV="1">
            <a:off x="4847728" y="3904178"/>
            <a:ext cx="31347" cy="2634734"/>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6" name="Arrow: Right 55">
            <a:extLst>
              <a:ext uri="{FF2B5EF4-FFF2-40B4-BE49-F238E27FC236}">
                <a16:creationId xmlns:a16="http://schemas.microsoft.com/office/drawing/2014/main" id="{CACACBAE-1D19-4C53-8915-7865787813B1}"/>
              </a:ext>
            </a:extLst>
          </p:cNvPr>
          <p:cNvSpPr/>
          <p:nvPr/>
        </p:nvSpPr>
        <p:spPr>
          <a:xfrm rot="16200000">
            <a:off x="9500965" y="6026784"/>
            <a:ext cx="551694" cy="499414"/>
          </a:xfrm>
          <a:prstGeom prst="rightArrow">
            <a:avLst/>
          </a:prstGeom>
          <a:solidFill>
            <a:srgbClr val="3984A3"/>
          </a:solidFill>
          <a:ln w="12700" cap="flat">
            <a:noFill/>
            <a:miter lim="400000"/>
          </a:ln>
          <a:effectLst/>
        </p:spPr>
        <p:txBody>
          <a:bodyPr wrap="square" lIns="0" tIns="0" rIns="0" bIns="0" numCol="1" anchor="ctr">
            <a:noAutofit/>
          </a:bodyPr>
          <a:lstStyle/>
          <a:p>
            <a:pPr algn="ctr" defTabSz="914217"/>
            <a:endParaRPr lang="en-GB" sz="1200" kern="0">
              <a:solidFill>
                <a:schemeClr val="bg1"/>
              </a:solidFill>
              <a:latin typeface="Lato Light" panose="020F0502020204030203" pitchFamily="34" charset="0"/>
            </a:endParaRPr>
          </a:p>
        </p:txBody>
      </p:sp>
      <p:pic>
        <p:nvPicPr>
          <p:cNvPr id="52" name="Picture 51" descr="Logo&#10;&#10;Description automatically generated">
            <a:extLst>
              <a:ext uri="{FF2B5EF4-FFF2-40B4-BE49-F238E27FC236}">
                <a16:creationId xmlns:a16="http://schemas.microsoft.com/office/drawing/2014/main" id="{850EB028-B8B6-43F7-BCA7-D8CC5F2D04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grpSp>
        <p:nvGrpSpPr>
          <p:cNvPr id="59" name="Group 58">
            <a:extLst>
              <a:ext uri="{FF2B5EF4-FFF2-40B4-BE49-F238E27FC236}">
                <a16:creationId xmlns:a16="http://schemas.microsoft.com/office/drawing/2014/main" id="{14E2C29F-871F-4598-805F-4DE4BD5C151F}"/>
              </a:ext>
            </a:extLst>
          </p:cNvPr>
          <p:cNvGrpSpPr/>
          <p:nvPr/>
        </p:nvGrpSpPr>
        <p:grpSpPr>
          <a:xfrm>
            <a:off x="4714147" y="159672"/>
            <a:ext cx="1034683" cy="703254"/>
            <a:chOff x="4631196" y="1644500"/>
            <a:chExt cx="1034683" cy="703254"/>
          </a:xfrm>
        </p:grpSpPr>
        <p:sp>
          <p:nvSpPr>
            <p:cNvPr id="62" name="TextBox 61">
              <a:extLst>
                <a:ext uri="{FF2B5EF4-FFF2-40B4-BE49-F238E27FC236}">
                  <a16:creationId xmlns:a16="http://schemas.microsoft.com/office/drawing/2014/main" id="{0DCBC181-B6DA-4865-BDE4-C0D1FD7C971F}"/>
                </a:ext>
              </a:extLst>
            </p:cNvPr>
            <p:cNvSpPr txBox="1"/>
            <p:nvPr/>
          </p:nvSpPr>
          <p:spPr>
            <a:xfrm>
              <a:off x="4631196" y="2147699"/>
              <a:ext cx="1034683" cy="20005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en-US"/>
              </a:defPPr>
              <a:lvl1pPr algn="ctr">
                <a:defRPr sz="700">
                  <a:solidFill>
                    <a:schemeClr val="dk1"/>
                  </a:solidFill>
                  <a:latin typeface="Lato"/>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Planning Templates</a:t>
              </a:r>
            </a:p>
          </p:txBody>
        </p:sp>
        <p:grpSp>
          <p:nvGrpSpPr>
            <p:cNvPr id="64" name="Group">
              <a:extLst>
                <a:ext uri="{FF2B5EF4-FFF2-40B4-BE49-F238E27FC236}">
                  <a16:creationId xmlns:a16="http://schemas.microsoft.com/office/drawing/2014/main" id="{8ACE01BC-1452-4B44-9EEC-83C8F7DE895F}"/>
                </a:ext>
              </a:extLst>
            </p:cNvPr>
            <p:cNvGrpSpPr/>
            <p:nvPr/>
          </p:nvGrpSpPr>
          <p:grpSpPr>
            <a:xfrm>
              <a:off x="4930050" y="1644500"/>
              <a:ext cx="503418" cy="503455"/>
              <a:chOff x="26227" y="-1"/>
              <a:chExt cx="639823" cy="756488"/>
            </a:xfrm>
            <a:solidFill>
              <a:schemeClr val="bg1">
                <a:lumMod val="50000"/>
              </a:schemeClr>
            </a:solidFill>
          </p:grpSpPr>
          <p:sp>
            <p:nvSpPr>
              <p:cNvPr id="65" name="Shape">
                <a:extLst>
                  <a:ext uri="{FF2B5EF4-FFF2-40B4-BE49-F238E27FC236}">
                    <a16:creationId xmlns:a16="http://schemas.microsoft.com/office/drawing/2014/main" id="{7F31F2C1-5125-4416-9474-A4737931F345}"/>
                  </a:ext>
                </a:extLst>
              </p:cNvPr>
              <p:cNvSpPr/>
              <p:nvPr/>
            </p:nvSpPr>
            <p:spPr>
              <a:xfrm>
                <a:off x="139698" y="-1"/>
                <a:ext cx="389468" cy="194735"/>
              </a:xfrm>
              <a:custGeom>
                <a:avLst/>
                <a:gdLst/>
                <a:ahLst/>
                <a:cxnLst>
                  <a:cxn ang="0">
                    <a:pos x="wd2" y="hd2"/>
                  </a:cxn>
                  <a:cxn ang="5400000">
                    <a:pos x="wd2" y="hd2"/>
                  </a:cxn>
                  <a:cxn ang="10800000">
                    <a:pos x="wd2" y="hd2"/>
                  </a:cxn>
                  <a:cxn ang="16200000">
                    <a:pos x="wd2" y="hd2"/>
                  </a:cxn>
                </a:cxnLst>
                <a:rect l="0" t="0" r="r" b="b"/>
                <a:pathLst>
                  <a:path w="21600" h="21600" extrusionOk="0">
                    <a:moveTo>
                      <a:pt x="21600" y="10428"/>
                    </a:moveTo>
                    <a:cubicBezTo>
                      <a:pt x="16386" y="10428"/>
                      <a:pt x="16386" y="10428"/>
                      <a:pt x="16386" y="10428"/>
                    </a:cubicBezTo>
                    <a:cubicBezTo>
                      <a:pt x="16386" y="4469"/>
                      <a:pt x="13779" y="0"/>
                      <a:pt x="10800" y="0"/>
                    </a:cubicBezTo>
                    <a:cubicBezTo>
                      <a:pt x="7821" y="0"/>
                      <a:pt x="5586" y="4469"/>
                      <a:pt x="5586" y="10428"/>
                    </a:cubicBezTo>
                    <a:cubicBezTo>
                      <a:pt x="0" y="10428"/>
                      <a:pt x="0" y="10428"/>
                      <a:pt x="0" y="10428"/>
                    </a:cubicBezTo>
                    <a:cubicBezTo>
                      <a:pt x="0" y="21600"/>
                      <a:pt x="0" y="21600"/>
                      <a:pt x="0" y="21600"/>
                    </a:cubicBezTo>
                    <a:cubicBezTo>
                      <a:pt x="21600" y="21600"/>
                      <a:pt x="21600" y="21600"/>
                      <a:pt x="21600" y="21600"/>
                    </a:cubicBezTo>
                    <a:lnTo>
                      <a:pt x="21600" y="10428"/>
                    </a:lnTo>
                    <a:close/>
                    <a:moveTo>
                      <a:pt x="10800" y="16386"/>
                    </a:moveTo>
                    <a:cubicBezTo>
                      <a:pt x="9310" y="16386"/>
                      <a:pt x="8193" y="13407"/>
                      <a:pt x="8193" y="10428"/>
                    </a:cubicBezTo>
                    <a:cubicBezTo>
                      <a:pt x="8193" y="7448"/>
                      <a:pt x="9310" y="5214"/>
                      <a:pt x="10800" y="5214"/>
                    </a:cubicBezTo>
                    <a:cubicBezTo>
                      <a:pt x="12290" y="5214"/>
                      <a:pt x="13779" y="7448"/>
                      <a:pt x="13779" y="10428"/>
                    </a:cubicBezTo>
                    <a:cubicBezTo>
                      <a:pt x="13779" y="13407"/>
                      <a:pt x="12290" y="16386"/>
                      <a:pt x="10800" y="16386"/>
                    </a:cubicBezTo>
                    <a:close/>
                  </a:path>
                </a:pathLst>
              </a:custGeom>
              <a:grpFill/>
              <a:ln w="12700" cap="flat">
                <a:noFill/>
                <a:miter lim="400000"/>
              </a:ln>
              <a:effectLst/>
            </p:spPr>
            <p:txBody>
              <a:bodyPr wrap="square" lIns="60960" tIns="60960" rIns="60960" bIns="60960" numCol="1" anchor="t">
                <a:noAutofit/>
              </a:bodyPr>
              <a:lstStyle/>
              <a:p>
                <a:pPr marL="0" marR="0" lvl="0" indent="0" defTabSz="60960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cs typeface="Calibri"/>
                  <a:sym typeface="Calibri"/>
                </a:endParaRPr>
              </a:p>
            </p:txBody>
          </p:sp>
          <p:sp>
            <p:nvSpPr>
              <p:cNvPr id="66" name="Shape">
                <a:extLst>
                  <a:ext uri="{FF2B5EF4-FFF2-40B4-BE49-F238E27FC236}">
                    <a16:creationId xmlns:a16="http://schemas.microsoft.com/office/drawing/2014/main" id="{CA9A2498-275D-4C8E-800C-9EE15A0A65C0}"/>
                  </a:ext>
                </a:extLst>
              </p:cNvPr>
              <p:cNvSpPr/>
              <p:nvPr/>
            </p:nvSpPr>
            <p:spPr>
              <a:xfrm>
                <a:off x="26227" y="87220"/>
                <a:ext cx="639823" cy="669267"/>
              </a:xfrm>
              <a:custGeom>
                <a:avLst/>
                <a:gdLst/>
                <a:ahLst/>
                <a:cxnLst>
                  <a:cxn ang="0">
                    <a:pos x="wd2" y="hd2"/>
                  </a:cxn>
                  <a:cxn ang="5400000">
                    <a:pos x="wd2" y="hd2"/>
                  </a:cxn>
                  <a:cxn ang="10800000">
                    <a:pos x="wd2" y="hd2"/>
                  </a:cxn>
                  <a:cxn ang="16200000">
                    <a:pos x="wd2" y="hd2"/>
                  </a:cxn>
                </a:cxnLst>
                <a:rect l="0" t="0" r="r" b="b"/>
                <a:pathLst>
                  <a:path w="21600" h="21600" extrusionOk="0">
                    <a:moveTo>
                      <a:pt x="18630" y="0"/>
                    </a:moveTo>
                    <a:lnTo>
                      <a:pt x="18630" y="4667"/>
                    </a:lnTo>
                    <a:lnTo>
                      <a:pt x="2970" y="4667"/>
                    </a:lnTo>
                    <a:lnTo>
                      <a:pt x="2970" y="0"/>
                    </a:lnTo>
                    <a:lnTo>
                      <a:pt x="0" y="0"/>
                    </a:lnTo>
                    <a:lnTo>
                      <a:pt x="0" y="21600"/>
                    </a:lnTo>
                    <a:lnTo>
                      <a:pt x="21600" y="21600"/>
                    </a:lnTo>
                    <a:lnTo>
                      <a:pt x="21600" y="0"/>
                    </a:lnTo>
                    <a:lnTo>
                      <a:pt x="18630" y="0"/>
                    </a:lnTo>
                    <a:close/>
                    <a:moveTo>
                      <a:pt x="9990" y="18400"/>
                    </a:moveTo>
                    <a:lnTo>
                      <a:pt x="8910" y="17067"/>
                    </a:lnTo>
                    <a:lnTo>
                      <a:pt x="4455" y="12933"/>
                    </a:lnTo>
                    <a:lnTo>
                      <a:pt x="6885" y="10800"/>
                    </a:lnTo>
                    <a:lnTo>
                      <a:pt x="9990" y="14000"/>
                    </a:lnTo>
                    <a:lnTo>
                      <a:pt x="16200" y="7733"/>
                    </a:lnTo>
                    <a:lnTo>
                      <a:pt x="18630" y="9867"/>
                    </a:lnTo>
                    <a:lnTo>
                      <a:pt x="9990" y="18400"/>
                    </a:lnTo>
                    <a:close/>
                  </a:path>
                </a:pathLst>
              </a:custGeom>
              <a:grpFill/>
              <a:ln w="12700" cap="flat">
                <a:noFill/>
                <a:miter lim="400000"/>
              </a:ln>
              <a:effectLst/>
            </p:spPr>
            <p:txBody>
              <a:bodyPr wrap="square" lIns="60960" tIns="60960" rIns="60960" bIns="60960" numCol="1" anchor="t">
                <a:noAutofit/>
              </a:bodyPr>
              <a:lstStyle/>
              <a:p>
                <a:pPr marL="0" marR="0" lvl="0" indent="0" defTabSz="60960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cs typeface="Calibri"/>
                  <a:sym typeface="Calibri"/>
                </a:endParaRPr>
              </a:p>
            </p:txBody>
          </p:sp>
        </p:grpSp>
      </p:grpSp>
      <p:sp>
        <p:nvSpPr>
          <p:cNvPr id="8" name="Footer Placeholder 3">
            <a:extLst>
              <a:ext uri="{FF2B5EF4-FFF2-40B4-BE49-F238E27FC236}">
                <a16:creationId xmlns:a16="http://schemas.microsoft.com/office/drawing/2014/main" id="{00C9761A-B818-1356-0B3E-C6BAE15B2E11}"/>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Tree>
    <p:extLst>
      <p:ext uri="{BB962C8B-B14F-4D97-AF65-F5344CB8AC3E}">
        <p14:creationId xmlns:p14="http://schemas.microsoft.com/office/powerpoint/2010/main" val="2932159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ounded Rectangle 9">
            <a:extLst>
              <a:ext uri="{FF2B5EF4-FFF2-40B4-BE49-F238E27FC236}">
                <a16:creationId xmlns:a16="http://schemas.microsoft.com/office/drawing/2014/main" id="{79062603-5AD3-413C-A7E0-CE4DED9E7AC4}"/>
              </a:ext>
            </a:extLst>
          </p:cNvPr>
          <p:cNvSpPr/>
          <p:nvPr/>
        </p:nvSpPr>
        <p:spPr>
          <a:xfrm>
            <a:off x="6088585" y="1526654"/>
            <a:ext cx="2430921" cy="3996384"/>
          </a:xfrm>
          <a:prstGeom prst="roundRect">
            <a:avLst>
              <a:gd name="adj" fmla="val 7462"/>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77" name="Rounded Rectangle 9">
            <a:extLst>
              <a:ext uri="{FF2B5EF4-FFF2-40B4-BE49-F238E27FC236}">
                <a16:creationId xmlns:a16="http://schemas.microsoft.com/office/drawing/2014/main" id="{29E69214-C0DA-4FA7-99F9-123BDE10FC66}"/>
              </a:ext>
            </a:extLst>
          </p:cNvPr>
          <p:cNvSpPr/>
          <p:nvPr/>
        </p:nvSpPr>
        <p:spPr>
          <a:xfrm>
            <a:off x="3514418" y="1526654"/>
            <a:ext cx="2430921" cy="3996384"/>
          </a:xfrm>
          <a:prstGeom prst="roundRect">
            <a:avLst>
              <a:gd name="adj" fmla="val 7462"/>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87" name="TextBox 86">
            <a:extLst>
              <a:ext uri="{FF2B5EF4-FFF2-40B4-BE49-F238E27FC236}">
                <a16:creationId xmlns:a16="http://schemas.microsoft.com/office/drawing/2014/main" id="{4B1DE10A-3575-4CE8-B9CD-9FB2CA3AEED1}"/>
              </a:ext>
            </a:extLst>
          </p:cNvPr>
          <p:cNvSpPr txBox="1"/>
          <p:nvPr/>
        </p:nvSpPr>
        <p:spPr>
          <a:xfrm>
            <a:off x="0" y="54848"/>
            <a:ext cx="5712860" cy="800219"/>
          </a:xfrm>
          <a:prstGeom prst="rect">
            <a:avLst/>
          </a:prstGeom>
          <a:noFill/>
          <a:ln>
            <a:noFill/>
          </a:ln>
        </p:spPr>
        <p:txBody>
          <a:bodyPr wrap="square" rtlCol="0">
            <a:spAutoFit/>
          </a:bodyPr>
          <a:lstStyle>
            <a:defPPr>
              <a:defRPr lang="en-US"/>
            </a:defPPr>
            <a:lvl1pPr marR="0" lvl="0" indent="0" defTabSz="435356" fontAlgn="auto">
              <a:lnSpc>
                <a:spcPct val="100000"/>
              </a:lnSpc>
              <a:spcBef>
                <a:spcPts val="0"/>
              </a:spcBef>
              <a:spcAft>
                <a:spcPts val="0"/>
              </a:spcAft>
              <a:buClrTx/>
              <a:buSzTx/>
              <a:buFontTx/>
              <a:buNone/>
              <a:tabLst/>
              <a:defRPr kumimoji="0" sz="2400" b="1" i="0" u="none" strike="noStrike" kern="0" cap="none" spc="0" normalizeH="0" baseline="0">
                <a:ln>
                  <a:noFill/>
                </a:ln>
                <a:solidFill>
                  <a:srgbClr val="002060"/>
                </a:solidFill>
                <a:effectLst/>
                <a:uLnTx/>
                <a:uFillTx/>
                <a:latin typeface="Lato Light"/>
              </a:defRPr>
            </a:lvl1p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2A4A8B"/>
                </a:solidFill>
                <a:effectLst/>
                <a:uLnTx/>
                <a:uFillTx/>
                <a:latin typeface="Lato Light"/>
                <a:ea typeface="+mn-ea"/>
                <a:cs typeface="+mn-cs"/>
              </a:rPr>
              <a:t>Understanding Distribution </a:t>
            </a:r>
            <a:endParaRPr kumimoji="0" lang="en-US" sz="3600" b="1" i="0" u="none" strike="noStrike" kern="1200" cap="none" spc="0" normalizeH="0" baseline="0" noProof="0" dirty="0">
              <a:ln>
                <a:noFill/>
              </a:ln>
              <a:solidFill>
                <a:srgbClr val="2A4A8B"/>
              </a:solidFill>
              <a:effectLst/>
              <a:uLnTx/>
              <a:uFillTx/>
              <a:latin typeface="Lato Light"/>
              <a:ea typeface="+mn-ea"/>
              <a:cs typeface="+mn-cs"/>
            </a:endParaRP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white">
                    <a:lumMod val="50000"/>
                  </a:prstClr>
                </a:solidFill>
                <a:effectLst/>
                <a:uLnTx/>
                <a:uFillTx/>
                <a:latin typeface="Lato Light"/>
                <a:ea typeface="+mn-ea"/>
                <a:cs typeface="+mn-cs"/>
              </a:rPr>
              <a:t>Types of Retailers  </a:t>
            </a:r>
            <a:endParaRPr kumimoji="0" lang="en-GB" sz="1400" b="1" i="0" u="none" strike="noStrike" kern="0" cap="none" spc="0" normalizeH="0" baseline="0" noProof="0" dirty="0">
              <a:ln>
                <a:noFill/>
              </a:ln>
              <a:solidFill>
                <a:srgbClr val="002060"/>
              </a:solidFill>
              <a:effectLst/>
              <a:uLnTx/>
              <a:uFillTx/>
              <a:latin typeface="Lato Light"/>
              <a:ea typeface="+mn-ea"/>
              <a:cs typeface="+mn-cs"/>
            </a:endParaRPr>
          </a:p>
        </p:txBody>
      </p:sp>
      <p:sp>
        <p:nvSpPr>
          <p:cNvPr id="23" name="TextBox 22">
            <a:extLst>
              <a:ext uri="{FF2B5EF4-FFF2-40B4-BE49-F238E27FC236}">
                <a16:creationId xmlns:a16="http://schemas.microsoft.com/office/drawing/2014/main" id="{C99AAC19-A924-4732-9E24-444A892F489D}"/>
              </a:ext>
            </a:extLst>
          </p:cNvPr>
          <p:cNvSpPr txBox="1"/>
          <p:nvPr/>
        </p:nvSpPr>
        <p:spPr>
          <a:xfrm>
            <a:off x="971601" y="5577574"/>
            <a:ext cx="2430922" cy="861774"/>
          </a:xfrm>
          <a:prstGeom prst="rect">
            <a:avLst/>
          </a:prstGeom>
          <a:solidFill>
            <a:srgbClr val="FFFFFF">
              <a:lumMod val="95000"/>
            </a:srgbClr>
          </a:solidFill>
          <a:ln w="12700" cap="flat" cmpd="sng" algn="ctr">
            <a:noFill/>
            <a:prstDash val="solid"/>
            <a:miter lim="800000"/>
          </a:ln>
          <a:effectLst/>
        </p:spPr>
        <p:txBody>
          <a:bodyPr rtlCol="0" anchor="ctr"/>
          <a:lstStyle>
            <a:defPPr>
              <a:defRPr lang="en-US"/>
            </a:defPPr>
            <a:lvl1pPr marR="0" lvl="0" indent="0" algn="ctr" defTabSz="914217" fontAlgn="auto">
              <a:lnSpc>
                <a:spcPct val="100000"/>
              </a:lnSpc>
              <a:spcBef>
                <a:spcPts val="0"/>
              </a:spcBef>
              <a:spcAft>
                <a:spcPts val="0"/>
              </a:spcAft>
              <a:buClrTx/>
              <a:buSzTx/>
              <a:buFontTx/>
              <a:buNone/>
              <a:tabLst/>
              <a:defRPr kumimoji="0" sz="1000" b="0" i="0" u="none" strike="noStrike" kern="0" cap="none" spc="0" normalizeH="0" baseline="0">
                <a:ln>
                  <a:noFill/>
                </a:ln>
                <a:solidFill>
                  <a:srgbClr val="FFFFFF"/>
                </a:solidFill>
                <a:effectLst/>
                <a:uLnTx/>
                <a:uFillTx/>
                <a:latin typeface="Lato Light" panose="020F0502020204030203" pitchFamily="34" charset="0"/>
              </a:defRPr>
            </a:lvl1pPr>
          </a:lstStyle>
          <a:p>
            <a:pPr algn="l"/>
            <a:r>
              <a:rPr lang="en-GB" sz="800" dirty="0">
                <a:solidFill>
                  <a:schemeClr val="tx1">
                    <a:lumMod val="50000"/>
                    <a:lumOff val="50000"/>
                  </a:schemeClr>
                </a:solidFill>
              </a:rPr>
              <a:t>Comment</a:t>
            </a:r>
          </a:p>
          <a:p>
            <a:pPr marL="228600" indent="-228600" algn="l">
              <a:buFont typeface="+mj-lt"/>
              <a:buAutoNum type="arabicPeriod"/>
            </a:pPr>
            <a:r>
              <a:rPr lang="en-GB" sz="800" dirty="0">
                <a:solidFill>
                  <a:schemeClr val="tx1">
                    <a:lumMod val="50000"/>
                    <a:lumOff val="50000"/>
                  </a:schemeClr>
                </a:solidFill>
              </a:rPr>
              <a:t>These chains are usually nation wide </a:t>
            </a:r>
          </a:p>
          <a:p>
            <a:pPr marL="228600" indent="-228600" algn="l">
              <a:buFont typeface="+mj-lt"/>
              <a:buAutoNum type="arabicPeriod"/>
            </a:pPr>
            <a:r>
              <a:rPr lang="en-GB" sz="800" dirty="0">
                <a:solidFill>
                  <a:schemeClr val="tx1">
                    <a:lumMod val="50000"/>
                    <a:lumOff val="50000"/>
                  </a:schemeClr>
                </a:solidFill>
              </a:rPr>
              <a:t>Buying operations are usually central and deliveries local </a:t>
            </a:r>
          </a:p>
          <a:p>
            <a:pPr marL="228600" indent="-228600" algn="l">
              <a:buFont typeface="+mj-lt"/>
              <a:buAutoNum type="arabicPeriod"/>
            </a:pPr>
            <a:r>
              <a:rPr lang="en-GB" sz="800" dirty="0">
                <a:solidFill>
                  <a:schemeClr val="tx1">
                    <a:lumMod val="50000"/>
                    <a:lumOff val="50000"/>
                  </a:schemeClr>
                </a:solidFill>
              </a:rPr>
              <a:t>Unit cost efficiency is high</a:t>
            </a:r>
          </a:p>
          <a:p>
            <a:pPr marL="228600" indent="-228600" algn="l">
              <a:buFont typeface="+mj-lt"/>
              <a:buAutoNum type="arabicPeriod"/>
            </a:pPr>
            <a:r>
              <a:rPr lang="en-GB" sz="800" dirty="0">
                <a:solidFill>
                  <a:schemeClr val="tx1">
                    <a:lumMod val="50000"/>
                    <a:lumOff val="50000"/>
                  </a:schemeClr>
                </a:solidFill>
              </a:rPr>
              <a:t> </a:t>
            </a:r>
          </a:p>
          <a:p>
            <a:pPr algn="l"/>
            <a:endParaRPr lang="en-GB" sz="800" dirty="0">
              <a:solidFill>
                <a:schemeClr val="tx1">
                  <a:lumMod val="50000"/>
                  <a:lumOff val="50000"/>
                </a:schemeClr>
              </a:solidFill>
            </a:endParaRPr>
          </a:p>
        </p:txBody>
      </p:sp>
      <p:sp>
        <p:nvSpPr>
          <p:cNvPr id="7" name="Rounded Rectangle 9">
            <a:extLst>
              <a:ext uri="{FF2B5EF4-FFF2-40B4-BE49-F238E27FC236}">
                <a16:creationId xmlns:a16="http://schemas.microsoft.com/office/drawing/2014/main" id="{E2647F36-2F63-496A-BFAE-696551C0D2F5}"/>
              </a:ext>
            </a:extLst>
          </p:cNvPr>
          <p:cNvSpPr/>
          <p:nvPr/>
        </p:nvSpPr>
        <p:spPr>
          <a:xfrm>
            <a:off x="8789478" y="1518296"/>
            <a:ext cx="2430921" cy="3996384"/>
          </a:xfrm>
          <a:prstGeom prst="roundRect">
            <a:avLst>
              <a:gd name="adj" fmla="val 7462"/>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54" name="Rectangle 53">
            <a:extLst>
              <a:ext uri="{FF2B5EF4-FFF2-40B4-BE49-F238E27FC236}">
                <a16:creationId xmlns:a16="http://schemas.microsoft.com/office/drawing/2014/main" id="{927DC5E3-85CD-482C-8FD8-57870ED7A868}"/>
              </a:ext>
            </a:extLst>
          </p:cNvPr>
          <p:cNvSpPr/>
          <p:nvPr/>
        </p:nvSpPr>
        <p:spPr>
          <a:xfrm>
            <a:off x="6367549" y="1684397"/>
            <a:ext cx="1965960" cy="360000"/>
          </a:xfrm>
          <a:prstGeom prst="rect">
            <a:avLst/>
          </a:prstGeom>
          <a:solidFill>
            <a:srgbClr val="0091B5"/>
          </a:solidFill>
          <a:ln w="12700" cap="flat" cmpd="sng" algn="ctr">
            <a:noFill/>
            <a:prstDash val="solid"/>
            <a:miter lim="800000"/>
          </a:ln>
          <a:effectLst/>
        </p:spPr>
        <p:txBody>
          <a:bodyPr wrap="square" rtlCol="0" anchor="ctr"/>
          <a:lstStyle/>
          <a:p>
            <a:pPr algn="ctr" defTabSz="914217"/>
            <a:r>
              <a:rPr lang="en-US" sz="1000" b="1" kern="0">
                <a:solidFill>
                  <a:srgbClr val="FFFFFF"/>
                </a:solidFill>
                <a:latin typeface="Lato Light" panose="020F0502020204030203"/>
              </a:rPr>
              <a:t>Merchant Wholesalers</a:t>
            </a:r>
            <a:endParaRPr lang="en-US" sz="1000" b="1" kern="0" dirty="0">
              <a:solidFill>
                <a:srgbClr val="FFFFFF"/>
              </a:solidFill>
              <a:latin typeface="Lato Light" panose="020F0502020204030203"/>
            </a:endParaRPr>
          </a:p>
        </p:txBody>
      </p:sp>
      <p:sp>
        <p:nvSpPr>
          <p:cNvPr id="3" name="Rectangle 2">
            <a:extLst>
              <a:ext uri="{FF2B5EF4-FFF2-40B4-BE49-F238E27FC236}">
                <a16:creationId xmlns:a16="http://schemas.microsoft.com/office/drawing/2014/main" id="{0222F8C9-53B7-48C9-88BB-C8B876B5E655}"/>
              </a:ext>
            </a:extLst>
          </p:cNvPr>
          <p:cNvSpPr/>
          <p:nvPr/>
        </p:nvSpPr>
        <p:spPr>
          <a:xfrm>
            <a:off x="6367549" y="2105155"/>
            <a:ext cx="1965960" cy="360000"/>
          </a:xfrm>
          <a:prstGeom prst="rect">
            <a:avLst/>
          </a:prstGeom>
          <a:solidFill>
            <a:srgbClr val="0091B5"/>
          </a:solidFill>
          <a:ln w="12700" cap="flat" cmpd="sng" algn="ctr">
            <a:noFill/>
            <a:prstDash val="solid"/>
            <a:miter lim="800000"/>
          </a:ln>
          <a:effectLst/>
        </p:spPr>
        <p:txBody>
          <a:bodyPr wrap="square" rtlCol="0" anchor="ctr"/>
          <a:lstStyle/>
          <a:p>
            <a:pPr algn="ctr" defTabSz="914217"/>
            <a:r>
              <a:rPr lang="en-US" sz="1000" b="1" kern="0">
                <a:solidFill>
                  <a:srgbClr val="FFFFFF"/>
                </a:solidFill>
                <a:latin typeface="Lato Light" panose="020F0502020204030203"/>
              </a:rPr>
              <a:t>Full-service wholesalers</a:t>
            </a:r>
            <a:endParaRPr lang="en-US" sz="1000" b="1" kern="0" dirty="0">
              <a:solidFill>
                <a:srgbClr val="FFFFFF"/>
              </a:solidFill>
              <a:latin typeface="Lato Light" panose="020F0502020204030203"/>
            </a:endParaRPr>
          </a:p>
        </p:txBody>
      </p:sp>
      <p:sp>
        <p:nvSpPr>
          <p:cNvPr id="4" name="Rectangle 3">
            <a:extLst>
              <a:ext uri="{FF2B5EF4-FFF2-40B4-BE49-F238E27FC236}">
                <a16:creationId xmlns:a16="http://schemas.microsoft.com/office/drawing/2014/main" id="{A39774DE-CD2D-4ACD-A890-B3F6A736F591}"/>
              </a:ext>
            </a:extLst>
          </p:cNvPr>
          <p:cNvSpPr/>
          <p:nvPr/>
        </p:nvSpPr>
        <p:spPr>
          <a:xfrm>
            <a:off x="6367549" y="2536566"/>
            <a:ext cx="1965960" cy="360000"/>
          </a:xfrm>
          <a:prstGeom prst="rect">
            <a:avLst/>
          </a:prstGeom>
          <a:solidFill>
            <a:srgbClr val="0091B5"/>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Limited-Service </a:t>
            </a:r>
            <a:r>
              <a:rPr lang="en-US" sz="1000" b="1" kern="0">
                <a:solidFill>
                  <a:srgbClr val="FFFFFF"/>
                </a:solidFill>
                <a:latin typeface="Lato Light" panose="020F0502020204030203"/>
              </a:rPr>
              <a:t>Wholesalers </a:t>
            </a:r>
            <a:endParaRPr lang="en-US" sz="1000" b="1" kern="0" dirty="0">
              <a:solidFill>
                <a:srgbClr val="FFFFFF"/>
              </a:solidFill>
              <a:latin typeface="Lato Light" panose="020F0502020204030203"/>
            </a:endParaRPr>
          </a:p>
        </p:txBody>
      </p:sp>
      <p:sp>
        <p:nvSpPr>
          <p:cNvPr id="5" name="Rectangle 4">
            <a:extLst>
              <a:ext uri="{FF2B5EF4-FFF2-40B4-BE49-F238E27FC236}">
                <a16:creationId xmlns:a16="http://schemas.microsoft.com/office/drawing/2014/main" id="{B9536206-BDD2-4F70-9C0F-944334A96D2C}"/>
              </a:ext>
            </a:extLst>
          </p:cNvPr>
          <p:cNvSpPr/>
          <p:nvPr/>
        </p:nvSpPr>
        <p:spPr>
          <a:xfrm>
            <a:off x="6367549" y="2967977"/>
            <a:ext cx="1965960" cy="360000"/>
          </a:xfrm>
          <a:prstGeom prst="rect">
            <a:avLst/>
          </a:prstGeom>
          <a:solidFill>
            <a:srgbClr val="0091B5"/>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Brokers &amp; </a:t>
            </a:r>
            <a:r>
              <a:rPr lang="en-US" sz="1000" b="1" kern="0">
                <a:solidFill>
                  <a:srgbClr val="FFFFFF"/>
                </a:solidFill>
                <a:latin typeface="Lato Light" panose="020F0502020204030203"/>
              </a:rPr>
              <a:t>Agents </a:t>
            </a:r>
            <a:endParaRPr lang="en-US" sz="1000" b="1" kern="0" dirty="0">
              <a:solidFill>
                <a:srgbClr val="FFFFFF"/>
              </a:solidFill>
              <a:latin typeface="Lato Light" panose="020F0502020204030203"/>
            </a:endParaRPr>
          </a:p>
        </p:txBody>
      </p:sp>
      <p:sp>
        <p:nvSpPr>
          <p:cNvPr id="47" name="Rounded Rectangular Callout 19">
            <a:extLst>
              <a:ext uri="{FF2B5EF4-FFF2-40B4-BE49-F238E27FC236}">
                <a16:creationId xmlns:a16="http://schemas.microsoft.com/office/drawing/2014/main" id="{9ADFFE44-371C-4D14-997B-8EFB077DC844}"/>
              </a:ext>
            </a:extLst>
          </p:cNvPr>
          <p:cNvSpPr/>
          <p:nvPr/>
        </p:nvSpPr>
        <p:spPr bwMode="auto">
          <a:xfrm>
            <a:off x="3641171" y="3928798"/>
            <a:ext cx="1966836" cy="616875"/>
          </a:xfrm>
          <a:prstGeom prst="wedgeRoundRectCallout">
            <a:avLst>
              <a:gd name="adj1" fmla="val -67085"/>
              <a:gd name="adj2" fmla="val 33264"/>
              <a:gd name="adj3" fmla="val 16667"/>
            </a:avLst>
          </a:prstGeom>
          <a:solidFill>
            <a:srgbClr val="FFE48F"/>
          </a:solidFill>
          <a:ln>
            <a:noFill/>
            <a:prstDash val="dash"/>
          </a:ln>
        </p:spPr>
        <p:txBody>
          <a:bodyPr wrap="square" lIns="91428" tIns="45715" rIns="91428" bIns="45715" rtlCol="0" anchor="ctr">
            <a:noAutofit/>
          </a:bodyPr>
          <a:lstStyle/>
          <a:p>
            <a:pPr defTabSz="1087636">
              <a:spcBef>
                <a:spcPct val="20000"/>
              </a:spcBef>
            </a:pPr>
            <a:r>
              <a:rPr lang="en-US" sz="800" dirty="0">
                <a:solidFill>
                  <a:schemeClr val="tx1">
                    <a:lumMod val="50000"/>
                    <a:lumOff val="50000"/>
                  </a:schemeClr>
                </a:solidFill>
                <a:latin typeface="Lato Light" panose="020F0502020204030203"/>
                <a:ea typeface="Open Sans Light" panose="020B0306030504020204" pitchFamily="34" charset="0"/>
                <a:cs typeface="Open Sans Light" panose="020B0306030504020204" pitchFamily="34" charset="0"/>
              </a:rPr>
              <a:t>We have added Discount and Dollar stores anyway due to their large </a:t>
            </a:r>
            <a:r>
              <a:rPr lang="en-US" sz="800">
                <a:solidFill>
                  <a:schemeClr val="tx1">
                    <a:lumMod val="50000"/>
                    <a:lumOff val="50000"/>
                  </a:schemeClr>
                </a:solidFill>
                <a:latin typeface="Lato Light" panose="020F0502020204030203"/>
                <a:ea typeface="Open Sans Light" panose="020B0306030504020204" pitchFamily="34" charset="0"/>
                <a:cs typeface="Open Sans Light" panose="020B0306030504020204" pitchFamily="34" charset="0"/>
              </a:rPr>
              <a:t>outlet footprint</a:t>
            </a:r>
            <a:endParaRPr lang="en-US" sz="800" dirty="0">
              <a:solidFill>
                <a:schemeClr val="tx1">
                  <a:lumMod val="50000"/>
                  <a:lumOff val="50000"/>
                </a:schemeClr>
              </a:solidFill>
              <a:latin typeface="Lato Light" panose="020F0502020204030203"/>
              <a:ea typeface="Open Sans Light" panose="020B0306030504020204" pitchFamily="34" charset="0"/>
              <a:cs typeface="Open Sans Light" panose="020B0306030504020204" pitchFamily="34" charset="0"/>
            </a:endParaRPr>
          </a:p>
        </p:txBody>
      </p:sp>
      <p:sp>
        <p:nvSpPr>
          <p:cNvPr id="55" name="Rounded Rectangular Callout 19">
            <a:extLst>
              <a:ext uri="{FF2B5EF4-FFF2-40B4-BE49-F238E27FC236}">
                <a16:creationId xmlns:a16="http://schemas.microsoft.com/office/drawing/2014/main" id="{51B4A6D5-A495-462E-931E-11FF84C964F7}"/>
              </a:ext>
            </a:extLst>
          </p:cNvPr>
          <p:cNvSpPr/>
          <p:nvPr/>
        </p:nvSpPr>
        <p:spPr bwMode="auto">
          <a:xfrm>
            <a:off x="5276434" y="201825"/>
            <a:ext cx="2576094" cy="698628"/>
          </a:xfrm>
          <a:prstGeom prst="wedgeRoundRectCallout">
            <a:avLst>
              <a:gd name="adj1" fmla="val -38790"/>
              <a:gd name="adj2" fmla="val 89716"/>
              <a:gd name="adj3" fmla="val 16667"/>
            </a:avLst>
          </a:prstGeom>
          <a:solidFill>
            <a:srgbClr val="FFE48F"/>
          </a:solidFill>
          <a:ln>
            <a:noFill/>
            <a:prstDash val="dash"/>
          </a:ln>
        </p:spPr>
        <p:txBody>
          <a:bodyPr wrap="square" lIns="91428" tIns="45715" rIns="91428" bIns="45715" rtlCol="0" anchor="ctr">
            <a:noAutofit/>
          </a:bodyPr>
          <a:lstStyle/>
          <a:p>
            <a:pPr marL="0" marR="0" lvl="0" indent="0" algn="l" defTabSz="1087636" rtl="0" eaLnBrk="1" fontAlgn="auto" latinLnBrk="0" hangingPunct="1">
              <a:spcBef>
                <a:spcPct val="20000"/>
              </a:spcBef>
              <a:spcAft>
                <a:spcPts val="0"/>
              </a:spcAft>
              <a:buClrTx/>
              <a:buSzTx/>
              <a:buFont typeface="Arial"/>
              <a:buNone/>
              <a:tabLst/>
              <a:defRPr/>
            </a:pPr>
            <a:r>
              <a:rPr lang="en-US" sz="800" dirty="0">
                <a:solidFill>
                  <a:schemeClr val="tx1">
                    <a:lumMod val="50000"/>
                    <a:lumOff val="50000"/>
                  </a:schemeClr>
                </a:solidFill>
                <a:latin typeface="Lato Light" panose="020F0502020204030203"/>
                <a:ea typeface="Open Sans Light" panose="020B0306030504020204" pitchFamily="34" charset="0"/>
                <a:cs typeface="Open Sans Light" panose="020B0306030504020204" pitchFamily="34" charset="0"/>
              </a:rPr>
              <a:t>The objectives behind presence in large chains and convenience are different . The sales strategy will drive a mix between distribution and sales availability </a:t>
            </a:r>
            <a:endParaRPr kumimoji="0" lang="en-US" sz="800" b="0" u="none" strike="noStrike" kern="1200" cap="none" spc="0" normalizeH="0" baseline="0" noProof="0" dirty="0">
              <a:ln>
                <a:noFill/>
              </a:ln>
              <a:solidFill>
                <a:schemeClr val="tx1">
                  <a:lumMod val="50000"/>
                  <a:lumOff val="50000"/>
                </a:schemeClr>
              </a:solidFill>
              <a:effectLst/>
              <a:uLnTx/>
              <a:uFillTx/>
              <a:latin typeface="Lato Light" panose="020F0502020204030203"/>
              <a:ea typeface="Open Sans Light" panose="020B0306030504020204" pitchFamily="34" charset="0"/>
              <a:cs typeface="Open Sans Light" panose="020B0306030504020204" pitchFamily="34" charset="0"/>
            </a:endParaRPr>
          </a:p>
        </p:txBody>
      </p:sp>
      <p:pic>
        <p:nvPicPr>
          <p:cNvPr id="59" name="Picture 58" descr="Logo&#10;&#10;Description automatically generated">
            <a:extLst>
              <a:ext uri="{FF2B5EF4-FFF2-40B4-BE49-F238E27FC236}">
                <a16:creationId xmlns:a16="http://schemas.microsoft.com/office/drawing/2014/main" id="{06B6F65C-5E64-434E-88F3-601C4F0239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
        <p:nvSpPr>
          <p:cNvPr id="61" name="Rectangle 60">
            <a:extLst>
              <a:ext uri="{FF2B5EF4-FFF2-40B4-BE49-F238E27FC236}">
                <a16:creationId xmlns:a16="http://schemas.microsoft.com/office/drawing/2014/main" id="{3A1FFCAE-BDB5-432F-B27A-D836D3A07C60}"/>
              </a:ext>
            </a:extLst>
          </p:cNvPr>
          <p:cNvSpPr/>
          <p:nvPr/>
        </p:nvSpPr>
        <p:spPr>
          <a:xfrm>
            <a:off x="6367549" y="3399388"/>
            <a:ext cx="1965960" cy="360000"/>
          </a:xfrm>
          <a:prstGeom prst="rect">
            <a:avLst/>
          </a:prstGeom>
          <a:solidFill>
            <a:srgbClr val="0091B5"/>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Branches &amp; </a:t>
            </a:r>
            <a:r>
              <a:rPr lang="en-US" sz="1000" b="1" kern="0">
                <a:solidFill>
                  <a:srgbClr val="FFFFFF"/>
                </a:solidFill>
                <a:latin typeface="Lato Light" panose="020F0502020204030203"/>
              </a:rPr>
              <a:t>Mini Wholesalers</a:t>
            </a:r>
            <a:endParaRPr lang="en-US" sz="1000" b="1" kern="0" dirty="0">
              <a:solidFill>
                <a:srgbClr val="FFFFFF"/>
              </a:solidFill>
              <a:latin typeface="Lato Light" panose="020F0502020204030203"/>
            </a:endParaRPr>
          </a:p>
        </p:txBody>
      </p:sp>
      <p:sp>
        <p:nvSpPr>
          <p:cNvPr id="62" name="Rectangle 61">
            <a:extLst>
              <a:ext uri="{FF2B5EF4-FFF2-40B4-BE49-F238E27FC236}">
                <a16:creationId xmlns:a16="http://schemas.microsoft.com/office/drawing/2014/main" id="{F7B51741-6279-4101-A5C5-D4F9A762A7E3}"/>
              </a:ext>
            </a:extLst>
          </p:cNvPr>
          <p:cNvSpPr/>
          <p:nvPr/>
        </p:nvSpPr>
        <p:spPr>
          <a:xfrm>
            <a:off x="6353615" y="3830799"/>
            <a:ext cx="1965960" cy="360000"/>
          </a:xfrm>
          <a:prstGeom prst="rect">
            <a:avLst/>
          </a:prstGeom>
          <a:solidFill>
            <a:srgbClr val="0091B5"/>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Specialized </a:t>
            </a:r>
            <a:r>
              <a:rPr lang="en-US" sz="1000" b="1" kern="0">
                <a:solidFill>
                  <a:srgbClr val="FFFFFF"/>
                </a:solidFill>
                <a:latin typeface="Lato Light" panose="020F0502020204030203"/>
              </a:rPr>
              <a:t>Wholesalers </a:t>
            </a:r>
            <a:endParaRPr lang="en-US" sz="1000" b="1" kern="0" dirty="0">
              <a:solidFill>
                <a:srgbClr val="FFFFFF"/>
              </a:solidFill>
              <a:latin typeface="Lato Light" panose="020F0502020204030203"/>
            </a:endParaRPr>
          </a:p>
        </p:txBody>
      </p:sp>
      <p:sp>
        <p:nvSpPr>
          <p:cNvPr id="63" name="Rounded Rectangle 9">
            <a:extLst>
              <a:ext uri="{FF2B5EF4-FFF2-40B4-BE49-F238E27FC236}">
                <a16:creationId xmlns:a16="http://schemas.microsoft.com/office/drawing/2014/main" id="{CC6418E5-DE5E-4784-83DB-9870B76027B1}"/>
              </a:ext>
            </a:extLst>
          </p:cNvPr>
          <p:cNvSpPr/>
          <p:nvPr/>
        </p:nvSpPr>
        <p:spPr>
          <a:xfrm>
            <a:off x="971601" y="1518296"/>
            <a:ext cx="2430921" cy="3996384"/>
          </a:xfrm>
          <a:prstGeom prst="roundRect">
            <a:avLst>
              <a:gd name="adj" fmla="val 7462"/>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64" name="Rectangle 63">
            <a:extLst>
              <a:ext uri="{FF2B5EF4-FFF2-40B4-BE49-F238E27FC236}">
                <a16:creationId xmlns:a16="http://schemas.microsoft.com/office/drawing/2014/main" id="{5AB9E27D-16F1-4250-857C-EEBF24B4BCDF}"/>
              </a:ext>
            </a:extLst>
          </p:cNvPr>
          <p:cNvSpPr/>
          <p:nvPr/>
        </p:nvSpPr>
        <p:spPr>
          <a:xfrm>
            <a:off x="1219420" y="1591140"/>
            <a:ext cx="1965960" cy="360000"/>
          </a:xfrm>
          <a:prstGeom prst="rect">
            <a:avLst/>
          </a:prstGeom>
          <a:solidFill>
            <a:srgbClr val="0091B5"/>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Department </a:t>
            </a:r>
            <a:r>
              <a:rPr lang="en-US" sz="1000" b="1" kern="0">
                <a:solidFill>
                  <a:srgbClr val="FFFFFF"/>
                </a:solidFill>
                <a:latin typeface="Lato Light" panose="020F0502020204030203"/>
              </a:rPr>
              <a:t>stores </a:t>
            </a:r>
            <a:endParaRPr lang="en-US" sz="1000" b="1" kern="0" dirty="0">
              <a:solidFill>
                <a:srgbClr val="FFFFFF"/>
              </a:solidFill>
              <a:latin typeface="Lato Light" panose="020F0502020204030203"/>
            </a:endParaRPr>
          </a:p>
        </p:txBody>
      </p:sp>
      <p:sp>
        <p:nvSpPr>
          <p:cNvPr id="65" name="Rectangle 64">
            <a:extLst>
              <a:ext uri="{FF2B5EF4-FFF2-40B4-BE49-F238E27FC236}">
                <a16:creationId xmlns:a16="http://schemas.microsoft.com/office/drawing/2014/main" id="{DE52FAC4-5871-4F3C-A86C-F43B845B5231}"/>
              </a:ext>
            </a:extLst>
          </p:cNvPr>
          <p:cNvSpPr/>
          <p:nvPr/>
        </p:nvSpPr>
        <p:spPr>
          <a:xfrm>
            <a:off x="1217586" y="2019691"/>
            <a:ext cx="1965960" cy="360000"/>
          </a:xfrm>
          <a:prstGeom prst="rect">
            <a:avLst/>
          </a:prstGeom>
          <a:solidFill>
            <a:srgbClr val="0091B5"/>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Specialty </a:t>
            </a:r>
            <a:r>
              <a:rPr lang="en-US" sz="1000" b="1" kern="0">
                <a:solidFill>
                  <a:srgbClr val="FFFFFF"/>
                </a:solidFill>
                <a:latin typeface="Lato Light" panose="020F0502020204030203"/>
              </a:rPr>
              <a:t>stores </a:t>
            </a:r>
            <a:endParaRPr lang="en-US" sz="1000" b="1" kern="0" dirty="0">
              <a:solidFill>
                <a:srgbClr val="FFFFFF"/>
              </a:solidFill>
              <a:latin typeface="Lato Light" panose="020F0502020204030203"/>
            </a:endParaRPr>
          </a:p>
        </p:txBody>
      </p:sp>
      <p:sp>
        <p:nvSpPr>
          <p:cNvPr id="66" name="Rectangle 65">
            <a:extLst>
              <a:ext uri="{FF2B5EF4-FFF2-40B4-BE49-F238E27FC236}">
                <a16:creationId xmlns:a16="http://schemas.microsoft.com/office/drawing/2014/main" id="{9FDC11D6-0FD6-4D24-9629-41BEF430252A}"/>
              </a:ext>
            </a:extLst>
          </p:cNvPr>
          <p:cNvSpPr/>
          <p:nvPr/>
        </p:nvSpPr>
        <p:spPr>
          <a:xfrm>
            <a:off x="1215752" y="2448242"/>
            <a:ext cx="1965960" cy="360000"/>
          </a:xfrm>
          <a:prstGeom prst="rect">
            <a:avLst/>
          </a:prstGeom>
          <a:solidFill>
            <a:srgbClr val="0091B5"/>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Hyper </a:t>
            </a:r>
            <a:r>
              <a:rPr lang="en-US" sz="1000" b="1" kern="0">
                <a:solidFill>
                  <a:srgbClr val="FFFFFF"/>
                </a:solidFill>
                <a:latin typeface="Lato Light" panose="020F0502020204030203"/>
              </a:rPr>
              <a:t>markets  </a:t>
            </a:r>
            <a:endParaRPr lang="en-US" sz="1000" b="1" kern="0" dirty="0">
              <a:solidFill>
                <a:srgbClr val="FFFFFF"/>
              </a:solidFill>
              <a:latin typeface="Lato Light" panose="020F0502020204030203"/>
            </a:endParaRPr>
          </a:p>
        </p:txBody>
      </p:sp>
      <p:sp>
        <p:nvSpPr>
          <p:cNvPr id="67" name="Rectangle 66">
            <a:extLst>
              <a:ext uri="{FF2B5EF4-FFF2-40B4-BE49-F238E27FC236}">
                <a16:creationId xmlns:a16="http://schemas.microsoft.com/office/drawing/2014/main" id="{CF28C848-498E-4479-9B82-6DD711402A53}"/>
              </a:ext>
            </a:extLst>
          </p:cNvPr>
          <p:cNvSpPr/>
          <p:nvPr/>
        </p:nvSpPr>
        <p:spPr>
          <a:xfrm>
            <a:off x="1213918" y="2876793"/>
            <a:ext cx="1965960" cy="360000"/>
          </a:xfrm>
          <a:prstGeom prst="rect">
            <a:avLst/>
          </a:prstGeom>
          <a:solidFill>
            <a:srgbClr val="0091B5"/>
          </a:solidFill>
          <a:ln w="12700" cap="flat" cmpd="sng" algn="ctr">
            <a:noFill/>
            <a:prstDash val="solid"/>
            <a:miter lim="800000"/>
          </a:ln>
          <a:effectLst/>
        </p:spPr>
        <p:txBody>
          <a:bodyPr wrap="square" rtlCol="0" anchor="ctr"/>
          <a:lstStyle/>
          <a:p>
            <a:pPr algn="ctr" defTabSz="914217"/>
            <a:r>
              <a:rPr lang="en-US" sz="1000" b="1" kern="0">
                <a:solidFill>
                  <a:srgbClr val="FFFFFF"/>
                </a:solidFill>
                <a:latin typeface="Lato Light" panose="020F0502020204030203"/>
              </a:rPr>
              <a:t>Supermarkets </a:t>
            </a:r>
            <a:endParaRPr lang="en-US" sz="1000" b="1" kern="0" dirty="0">
              <a:solidFill>
                <a:srgbClr val="FFFFFF"/>
              </a:solidFill>
              <a:latin typeface="Lato Light" panose="020F0502020204030203"/>
            </a:endParaRPr>
          </a:p>
        </p:txBody>
      </p:sp>
      <p:sp>
        <p:nvSpPr>
          <p:cNvPr id="68" name="Rectangle 67">
            <a:extLst>
              <a:ext uri="{FF2B5EF4-FFF2-40B4-BE49-F238E27FC236}">
                <a16:creationId xmlns:a16="http://schemas.microsoft.com/office/drawing/2014/main" id="{B5230E0D-5337-42DD-96BF-59B251D82798}"/>
              </a:ext>
            </a:extLst>
          </p:cNvPr>
          <p:cNvSpPr/>
          <p:nvPr/>
        </p:nvSpPr>
        <p:spPr>
          <a:xfrm>
            <a:off x="3746899" y="1685003"/>
            <a:ext cx="1965960" cy="360000"/>
          </a:xfrm>
          <a:prstGeom prst="rect">
            <a:avLst/>
          </a:prstGeom>
          <a:solidFill>
            <a:srgbClr val="0091B5"/>
          </a:solidFill>
          <a:ln w="12700" cap="flat" cmpd="sng" algn="ctr">
            <a:noFill/>
            <a:prstDash val="solid"/>
            <a:miter lim="800000"/>
          </a:ln>
          <a:effectLst/>
        </p:spPr>
        <p:txBody>
          <a:bodyPr wrap="square" rtlCol="0" anchor="ctr"/>
          <a:lstStyle/>
          <a:p>
            <a:pPr algn="ctr" defTabSz="914217"/>
            <a:r>
              <a:rPr lang="en-US" sz="1000" b="1" kern="0">
                <a:solidFill>
                  <a:srgbClr val="FFFFFF"/>
                </a:solidFill>
                <a:latin typeface="Lato Light" panose="020F0502020204030203"/>
              </a:rPr>
              <a:t>Convenience stores</a:t>
            </a:r>
            <a:endParaRPr lang="en-US" sz="1000" b="1" kern="0" dirty="0">
              <a:solidFill>
                <a:srgbClr val="FFFFFF"/>
              </a:solidFill>
              <a:latin typeface="Lato Light" panose="020F0502020204030203"/>
            </a:endParaRPr>
          </a:p>
        </p:txBody>
      </p:sp>
      <p:sp>
        <p:nvSpPr>
          <p:cNvPr id="69" name="Rectangle 68">
            <a:extLst>
              <a:ext uri="{FF2B5EF4-FFF2-40B4-BE49-F238E27FC236}">
                <a16:creationId xmlns:a16="http://schemas.microsoft.com/office/drawing/2014/main" id="{9F4F7EE4-6B60-491C-8C76-FBB61619626B}"/>
              </a:ext>
            </a:extLst>
          </p:cNvPr>
          <p:cNvSpPr/>
          <p:nvPr/>
        </p:nvSpPr>
        <p:spPr>
          <a:xfrm>
            <a:off x="1206582" y="3305344"/>
            <a:ext cx="1965960" cy="360000"/>
          </a:xfrm>
          <a:prstGeom prst="rect">
            <a:avLst/>
          </a:prstGeom>
          <a:solidFill>
            <a:srgbClr val="0091B5"/>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Discount </a:t>
            </a:r>
            <a:r>
              <a:rPr lang="en-US" sz="1000" b="1" kern="0">
                <a:solidFill>
                  <a:srgbClr val="FFFFFF"/>
                </a:solidFill>
                <a:latin typeface="Lato Light" panose="020F0502020204030203"/>
              </a:rPr>
              <a:t>stores </a:t>
            </a:r>
            <a:endParaRPr lang="en-US" sz="1000" b="1" kern="0" dirty="0">
              <a:solidFill>
                <a:srgbClr val="FFFFFF"/>
              </a:solidFill>
              <a:latin typeface="Lato Light" panose="020F0502020204030203"/>
            </a:endParaRPr>
          </a:p>
        </p:txBody>
      </p:sp>
      <p:sp>
        <p:nvSpPr>
          <p:cNvPr id="70" name="TextBox 69">
            <a:extLst>
              <a:ext uri="{FF2B5EF4-FFF2-40B4-BE49-F238E27FC236}">
                <a16:creationId xmlns:a16="http://schemas.microsoft.com/office/drawing/2014/main" id="{387D00F5-B0BC-43F9-B656-E26730E36213}"/>
              </a:ext>
            </a:extLst>
          </p:cNvPr>
          <p:cNvSpPr txBox="1"/>
          <p:nvPr/>
        </p:nvSpPr>
        <p:spPr>
          <a:xfrm>
            <a:off x="4928411" y="4827886"/>
            <a:ext cx="3827056" cy="246221"/>
          </a:xfrm>
          <a:prstGeom prst="rect">
            <a:avLst/>
          </a:prstGeom>
          <a:noFill/>
        </p:spPr>
        <p:txBody>
          <a:bodyPr wrap="square">
            <a:spAutoFit/>
          </a:bodyPr>
          <a:lstStyle/>
          <a:p>
            <a:r>
              <a:rPr lang="en-GB" sz="1000" dirty="0"/>
              <a:t>https://www.marketing91.com/6-types-wholesalers-wholesaler/</a:t>
            </a:r>
          </a:p>
        </p:txBody>
      </p:sp>
      <p:sp>
        <p:nvSpPr>
          <p:cNvPr id="71" name="Rectangle 70">
            <a:extLst>
              <a:ext uri="{FF2B5EF4-FFF2-40B4-BE49-F238E27FC236}">
                <a16:creationId xmlns:a16="http://schemas.microsoft.com/office/drawing/2014/main" id="{AD4CE25F-9CA0-4A6B-B67F-5F5C018B1BED}"/>
              </a:ext>
            </a:extLst>
          </p:cNvPr>
          <p:cNvSpPr/>
          <p:nvPr/>
        </p:nvSpPr>
        <p:spPr>
          <a:xfrm>
            <a:off x="1212084" y="3733895"/>
            <a:ext cx="1965960" cy="360000"/>
          </a:xfrm>
          <a:prstGeom prst="rect">
            <a:avLst/>
          </a:prstGeom>
          <a:solidFill>
            <a:srgbClr val="0091B5"/>
          </a:solidFill>
          <a:ln w="12700" cap="flat" cmpd="sng" algn="ctr">
            <a:noFill/>
            <a:prstDash val="solid"/>
            <a:miter lim="800000"/>
          </a:ln>
          <a:effectLst/>
        </p:spPr>
        <p:txBody>
          <a:bodyPr wrap="square" rtlCol="0" anchor="ctr"/>
          <a:lstStyle/>
          <a:p>
            <a:pPr algn="ctr" defTabSz="914217"/>
            <a:r>
              <a:rPr lang="en-US" sz="1000" b="1" kern="0">
                <a:solidFill>
                  <a:srgbClr val="FFFFFF"/>
                </a:solidFill>
                <a:latin typeface="Lato Light" panose="020F0502020204030203"/>
              </a:rPr>
              <a:t>Warehouse</a:t>
            </a:r>
            <a:r>
              <a:rPr lang="en-US" sz="1000" b="1" kern="0" dirty="0">
                <a:solidFill>
                  <a:srgbClr val="FFFFFF"/>
                </a:solidFill>
                <a:latin typeface="Lato Light" panose="020F0502020204030203"/>
              </a:rPr>
              <a:t> </a:t>
            </a:r>
            <a:r>
              <a:rPr lang="en-US" sz="1000" b="1" kern="0">
                <a:solidFill>
                  <a:srgbClr val="FFFFFF"/>
                </a:solidFill>
                <a:latin typeface="Lato Light" panose="020F0502020204030203"/>
              </a:rPr>
              <a:t>stores </a:t>
            </a:r>
            <a:endParaRPr lang="en-US" sz="1000" b="1" kern="0" dirty="0">
              <a:solidFill>
                <a:srgbClr val="FFFFFF"/>
              </a:solidFill>
              <a:latin typeface="Lato Light" panose="020F0502020204030203"/>
            </a:endParaRPr>
          </a:p>
        </p:txBody>
      </p:sp>
      <p:sp>
        <p:nvSpPr>
          <p:cNvPr id="72" name="Rectangle 71">
            <a:extLst>
              <a:ext uri="{FF2B5EF4-FFF2-40B4-BE49-F238E27FC236}">
                <a16:creationId xmlns:a16="http://schemas.microsoft.com/office/drawing/2014/main" id="{3FDE68C9-9E4F-4A4D-97B7-44B4E0A5ECE9}"/>
              </a:ext>
            </a:extLst>
          </p:cNvPr>
          <p:cNvSpPr/>
          <p:nvPr/>
        </p:nvSpPr>
        <p:spPr>
          <a:xfrm>
            <a:off x="9006620" y="1683173"/>
            <a:ext cx="1965960" cy="360000"/>
          </a:xfrm>
          <a:prstGeom prst="rect">
            <a:avLst/>
          </a:prstGeom>
          <a:solidFill>
            <a:srgbClr val="0091B5"/>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E </a:t>
            </a:r>
            <a:r>
              <a:rPr lang="en-US" sz="1000" b="1" kern="0">
                <a:solidFill>
                  <a:srgbClr val="FFFFFF"/>
                </a:solidFill>
                <a:latin typeface="Lato Light" panose="020F0502020204030203"/>
              </a:rPr>
              <a:t>commerce stores</a:t>
            </a:r>
            <a:endParaRPr lang="en-US" sz="1000" b="1" kern="0" dirty="0">
              <a:solidFill>
                <a:srgbClr val="FFFFFF"/>
              </a:solidFill>
              <a:latin typeface="Lato Light" panose="020F0502020204030203"/>
            </a:endParaRPr>
          </a:p>
        </p:txBody>
      </p:sp>
      <p:sp>
        <p:nvSpPr>
          <p:cNvPr id="73" name="Rectangle 72">
            <a:extLst>
              <a:ext uri="{FF2B5EF4-FFF2-40B4-BE49-F238E27FC236}">
                <a16:creationId xmlns:a16="http://schemas.microsoft.com/office/drawing/2014/main" id="{42A359D2-3178-498E-B4AB-8D83F45A87CD}"/>
              </a:ext>
            </a:extLst>
          </p:cNvPr>
          <p:cNvSpPr/>
          <p:nvPr/>
        </p:nvSpPr>
        <p:spPr>
          <a:xfrm>
            <a:off x="1210250" y="4162446"/>
            <a:ext cx="1965960" cy="360000"/>
          </a:xfrm>
          <a:prstGeom prst="rect">
            <a:avLst/>
          </a:prstGeom>
          <a:solidFill>
            <a:srgbClr val="0091B5"/>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Discount </a:t>
            </a:r>
            <a:r>
              <a:rPr lang="en-US" sz="1000" b="1" kern="0">
                <a:solidFill>
                  <a:srgbClr val="FFFFFF"/>
                </a:solidFill>
                <a:latin typeface="Lato Light" panose="020F0502020204030203"/>
              </a:rPr>
              <a:t>Stores </a:t>
            </a:r>
            <a:endParaRPr lang="en-US" sz="1000" b="1" kern="0" dirty="0">
              <a:solidFill>
                <a:srgbClr val="FFFFFF"/>
              </a:solidFill>
              <a:latin typeface="Lato Light" panose="020F0502020204030203"/>
            </a:endParaRPr>
          </a:p>
        </p:txBody>
      </p:sp>
      <p:sp>
        <p:nvSpPr>
          <p:cNvPr id="74" name="Rectangle 73">
            <a:extLst>
              <a:ext uri="{FF2B5EF4-FFF2-40B4-BE49-F238E27FC236}">
                <a16:creationId xmlns:a16="http://schemas.microsoft.com/office/drawing/2014/main" id="{6162CCB6-38B4-469E-8648-90C8FAA379C2}"/>
              </a:ext>
            </a:extLst>
          </p:cNvPr>
          <p:cNvSpPr/>
          <p:nvPr/>
        </p:nvSpPr>
        <p:spPr>
          <a:xfrm>
            <a:off x="1208416" y="4590997"/>
            <a:ext cx="1965960" cy="360000"/>
          </a:xfrm>
          <a:prstGeom prst="rect">
            <a:avLst/>
          </a:prstGeom>
          <a:solidFill>
            <a:srgbClr val="0091B5"/>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Dollar </a:t>
            </a:r>
            <a:r>
              <a:rPr lang="en-US" sz="1000" b="1" kern="0">
                <a:solidFill>
                  <a:srgbClr val="FFFFFF"/>
                </a:solidFill>
                <a:latin typeface="Lato Light" panose="020F0502020204030203"/>
              </a:rPr>
              <a:t>Stores </a:t>
            </a:r>
            <a:endParaRPr lang="en-US" sz="1000" b="1" kern="0" dirty="0">
              <a:solidFill>
                <a:srgbClr val="FFFFFF"/>
              </a:solidFill>
              <a:latin typeface="Lato Light" panose="020F0502020204030203"/>
            </a:endParaRPr>
          </a:p>
        </p:txBody>
      </p:sp>
      <p:sp>
        <p:nvSpPr>
          <p:cNvPr id="75" name="Rectangle 74">
            <a:extLst>
              <a:ext uri="{FF2B5EF4-FFF2-40B4-BE49-F238E27FC236}">
                <a16:creationId xmlns:a16="http://schemas.microsoft.com/office/drawing/2014/main" id="{4ED45BF4-8145-4441-ACEB-B4C5A305DF7E}"/>
              </a:ext>
            </a:extLst>
          </p:cNvPr>
          <p:cNvSpPr/>
          <p:nvPr/>
        </p:nvSpPr>
        <p:spPr>
          <a:xfrm>
            <a:off x="1221257" y="5019550"/>
            <a:ext cx="1965960" cy="360000"/>
          </a:xfrm>
          <a:prstGeom prst="rect">
            <a:avLst/>
          </a:prstGeom>
          <a:solidFill>
            <a:srgbClr val="0091B5"/>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Drug </a:t>
            </a:r>
            <a:r>
              <a:rPr lang="en-US" sz="1000" b="1" kern="0">
                <a:solidFill>
                  <a:srgbClr val="FFFFFF"/>
                </a:solidFill>
                <a:latin typeface="Lato Light" panose="020F0502020204030203"/>
              </a:rPr>
              <a:t>Stores </a:t>
            </a:r>
            <a:endParaRPr lang="en-US" sz="1000" b="1" kern="0" dirty="0">
              <a:solidFill>
                <a:srgbClr val="FFFFFF"/>
              </a:solidFill>
              <a:latin typeface="Lato Light" panose="020F0502020204030203"/>
            </a:endParaRPr>
          </a:p>
        </p:txBody>
      </p:sp>
      <p:sp>
        <p:nvSpPr>
          <p:cNvPr id="76" name="Rectangle 75">
            <a:extLst>
              <a:ext uri="{FF2B5EF4-FFF2-40B4-BE49-F238E27FC236}">
                <a16:creationId xmlns:a16="http://schemas.microsoft.com/office/drawing/2014/main" id="{A8FE56C2-B47D-4CB0-83B5-EDFA10CBA771}"/>
              </a:ext>
            </a:extLst>
          </p:cNvPr>
          <p:cNvSpPr/>
          <p:nvPr/>
        </p:nvSpPr>
        <p:spPr>
          <a:xfrm>
            <a:off x="3746899" y="2109162"/>
            <a:ext cx="1965960" cy="360000"/>
          </a:xfrm>
          <a:prstGeom prst="rect">
            <a:avLst/>
          </a:prstGeom>
          <a:solidFill>
            <a:srgbClr val="0091B5"/>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Gas </a:t>
            </a:r>
            <a:r>
              <a:rPr lang="en-US" sz="1000" b="1" kern="0">
                <a:solidFill>
                  <a:srgbClr val="FFFFFF"/>
                </a:solidFill>
                <a:latin typeface="Lato Light" panose="020F0502020204030203"/>
              </a:rPr>
              <a:t>station stores</a:t>
            </a:r>
            <a:endParaRPr lang="en-US" sz="1000" b="1" kern="0" dirty="0">
              <a:solidFill>
                <a:srgbClr val="FFFFFF"/>
              </a:solidFill>
              <a:latin typeface="Lato Light" panose="020F0502020204030203"/>
            </a:endParaRPr>
          </a:p>
        </p:txBody>
      </p:sp>
      <p:sp>
        <p:nvSpPr>
          <p:cNvPr id="79" name="Rectangle 78">
            <a:extLst>
              <a:ext uri="{FF2B5EF4-FFF2-40B4-BE49-F238E27FC236}">
                <a16:creationId xmlns:a16="http://schemas.microsoft.com/office/drawing/2014/main" id="{88E97F2B-7B55-482F-B650-B0A6BE3BFCD9}"/>
              </a:ext>
            </a:extLst>
          </p:cNvPr>
          <p:cNvSpPr/>
          <p:nvPr/>
        </p:nvSpPr>
        <p:spPr>
          <a:xfrm>
            <a:off x="1223143" y="1093340"/>
            <a:ext cx="1965960" cy="360000"/>
          </a:xfrm>
          <a:prstGeom prst="rect">
            <a:avLst/>
          </a:prstGeom>
          <a:solidFill>
            <a:srgbClr val="DB5000"/>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Large / </a:t>
            </a:r>
            <a:r>
              <a:rPr lang="en-US" sz="1000" b="1" kern="0">
                <a:solidFill>
                  <a:srgbClr val="FFFFFF"/>
                </a:solidFill>
                <a:latin typeface="Lato Light" panose="020F0502020204030203"/>
              </a:rPr>
              <a:t>Organized </a:t>
            </a:r>
            <a:endParaRPr lang="en-US" sz="1000" b="1" kern="0" dirty="0">
              <a:solidFill>
                <a:srgbClr val="FFFFFF"/>
              </a:solidFill>
              <a:latin typeface="Lato Light" panose="020F0502020204030203"/>
            </a:endParaRPr>
          </a:p>
        </p:txBody>
      </p:sp>
      <p:sp>
        <p:nvSpPr>
          <p:cNvPr id="83" name="Rectangle 82">
            <a:extLst>
              <a:ext uri="{FF2B5EF4-FFF2-40B4-BE49-F238E27FC236}">
                <a16:creationId xmlns:a16="http://schemas.microsoft.com/office/drawing/2014/main" id="{D5B0D477-003A-451D-A47D-0B11358BAB39}"/>
              </a:ext>
            </a:extLst>
          </p:cNvPr>
          <p:cNvSpPr/>
          <p:nvPr/>
        </p:nvSpPr>
        <p:spPr>
          <a:xfrm>
            <a:off x="3746899" y="1094353"/>
            <a:ext cx="1965960" cy="360000"/>
          </a:xfrm>
          <a:prstGeom prst="rect">
            <a:avLst/>
          </a:prstGeom>
          <a:solidFill>
            <a:srgbClr val="DB5000"/>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Channel and Widespread</a:t>
            </a:r>
          </a:p>
        </p:txBody>
      </p:sp>
      <p:sp>
        <p:nvSpPr>
          <p:cNvPr id="84" name="Rectangle 83">
            <a:extLst>
              <a:ext uri="{FF2B5EF4-FFF2-40B4-BE49-F238E27FC236}">
                <a16:creationId xmlns:a16="http://schemas.microsoft.com/office/drawing/2014/main" id="{C45C1CD2-0CA3-425F-A8E3-F7280DD96C12}"/>
              </a:ext>
            </a:extLst>
          </p:cNvPr>
          <p:cNvSpPr/>
          <p:nvPr/>
        </p:nvSpPr>
        <p:spPr>
          <a:xfrm>
            <a:off x="6353615" y="1105240"/>
            <a:ext cx="1965960" cy="360000"/>
          </a:xfrm>
          <a:prstGeom prst="rect">
            <a:avLst/>
          </a:prstGeom>
          <a:solidFill>
            <a:srgbClr val="DB5000"/>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Bulk &amp; resale </a:t>
            </a:r>
          </a:p>
        </p:txBody>
      </p:sp>
      <p:sp>
        <p:nvSpPr>
          <p:cNvPr id="85" name="Rectangle 84">
            <a:extLst>
              <a:ext uri="{FF2B5EF4-FFF2-40B4-BE49-F238E27FC236}">
                <a16:creationId xmlns:a16="http://schemas.microsoft.com/office/drawing/2014/main" id="{4312C8DB-1BCA-4A46-B7F1-0E3B2073E880}"/>
              </a:ext>
            </a:extLst>
          </p:cNvPr>
          <p:cNvSpPr/>
          <p:nvPr/>
        </p:nvSpPr>
        <p:spPr>
          <a:xfrm>
            <a:off x="9093139" y="1096319"/>
            <a:ext cx="1965960" cy="360000"/>
          </a:xfrm>
          <a:prstGeom prst="rect">
            <a:avLst/>
          </a:prstGeom>
          <a:solidFill>
            <a:srgbClr val="DB5000"/>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Online </a:t>
            </a:r>
          </a:p>
        </p:txBody>
      </p:sp>
      <p:sp>
        <p:nvSpPr>
          <p:cNvPr id="86" name="TextBox 85">
            <a:extLst>
              <a:ext uri="{FF2B5EF4-FFF2-40B4-BE49-F238E27FC236}">
                <a16:creationId xmlns:a16="http://schemas.microsoft.com/office/drawing/2014/main" id="{D5FA4CF1-2295-4BE6-976C-CFCC533F45C8}"/>
              </a:ext>
            </a:extLst>
          </p:cNvPr>
          <p:cNvSpPr txBox="1"/>
          <p:nvPr/>
        </p:nvSpPr>
        <p:spPr>
          <a:xfrm>
            <a:off x="3514418" y="5574994"/>
            <a:ext cx="2430921" cy="1015662"/>
          </a:xfrm>
          <a:prstGeom prst="rect">
            <a:avLst/>
          </a:prstGeom>
          <a:solidFill>
            <a:srgbClr val="FFFFFF">
              <a:lumMod val="95000"/>
            </a:srgbClr>
          </a:solidFill>
          <a:ln w="12700" cap="flat" cmpd="sng" algn="ctr">
            <a:noFill/>
            <a:prstDash val="solid"/>
            <a:miter lim="800000"/>
          </a:ln>
          <a:effectLst/>
        </p:spPr>
        <p:txBody>
          <a:bodyPr rtlCol="0" anchor="ctr"/>
          <a:lstStyle>
            <a:defPPr>
              <a:defRPr lang="en-US"/>
            </a:defPPr>
            <a:lvl1pPr marR="0" lvl="0" indent="0" defTabSz="914217" fontAlgn="auto">
              <a:lnSpc>
                <a:spcPct val="100000"/>
              </a:lnSpc>
              <a:spcBef>
                <a:spcPts val="0"/>
              </a:spcBef>
              <a:spcAft>
                <a:spcPts val="0"/>
              </a:spcAft>
              <a:buClrTx/>
              <a:buSzTx/>
              <a:buFontTx/>
              <a:buNone/>
              <a:tabLst/>
              <a:defRPr kumimoji="0" sz="800" b="0" i="0" u="none" strike="noStrike" kern="0" cap="none" spc="0" normalizeH="0" baseline="0">
                <a:ln>
                  <a:noFill/>
                </a:ln>
                <a:solidFill>
                  <a:schemeClr val="tx1">
                    <a:lumMod val="50000"/>
                    <a:lumOff val="50000"/>
                  </a:schemeClr>
                </a:solidFill>
                <a:effectLst/>
                <a:uLnTx/>
                <a:uFillTx/>
                <a:latin typeface="Lato Light" panose="020F0502020204030203" pitchFamily="34" charset="0"/>
              </a:defRPr>
            </a:lvl1pPr>
          </a:lstStyle>
          <a:p>
            <a:endParaRPr lang="en-GB" dirty="0"/>
          </a:p>
          <a:p>
            <a:endParaRPr lang="en-GB" dirty="0"/>
          </a:p>
          <a:p>
            <a:r>
              <a:rPr lang="en-GB" dirty="0"/>
              <a:t>Comment</a:t>
            </a:r>
          </a:p>
          <a:p>
            <a:pPr marL="228600" indent="-228600">
              <a:buFont typeface="+mj-lt"/>
              <a:buAutoNum type="arabicPeriod"/>
            </a:pPr>
            <a:r>
              <a:rPr lang="en-GB" dirty="0"/>
              <a:t>Convenience stores drive neighbourhood sales and sheer convenience</a:t>
            </a:r>
          </a:p>
          <a:p>
            <a:pPr marL="228600" indent="-228600">
              <a:buFont typeface="+mj-lt"/>
              <a:buAutoNum type="arabicPeriod"/>
            </a:pPr>
            <a:r>
              <a:rPr lang="en-GB" dirty="0"/>
              <a:t>In number of stores they have a higher number of doors than chain stores</a:t>
            </a:r>
          </a:p>
          <a:p>
            <a:pPr marL="228600" indent="-228600">
              <a:buFont typeface="+mj-lt"/>
              <a:buAutoNum type="arabicPeriod"/>
            </a:pPr>
            <a:r>
              <a:rPr lang="en-GB" dirty="0"/>
              <a:t>They remain to a degree privately and individually owned.</a:t>
            </a:r>
          </a:p>
          <a:p>
            <a:pPr marL="228600" indent="-228600">
              <a:buFont typeface="+mj-lt"/>
              <a:buAutoNum type="arabicPeriod"/>
            </a:pPr>
            <a:endParaRPr lang="en-GB" dirty="0"/>
          </a:p>
          <a:p>
            <a:endParaRPr lang="en-GB" dirty="0"/>
          </a:p>
        </p:txBody>
      </p:sp>
      <p:sp>
        <p:nvSpPr>
          <p:cNvPr id="88" name="TextBox 87">
            <a:extLst>
              <a:ext uri="{FF2B5EF4-FFF2-40B4-BE49-F238E27FC236}">
                <a16:creationId xmlns:a16="http://schemas.microsoft.com/office/drawing/2014/main" id="{5D622D5D-010F-4A98-989E-F3072377CD73}"/>
              </a:ext>
            </a:extLst>
          </p:cNvPr>
          <p:cNvSpPr txBox="1"/>
          <p:nvPr/>
        </p:nvSpPr>
        <p:spPr>
          <a:xfrm>
            <a:off x="6135068" y="5587614"/>
            <a:ext cx="2430921" cy="1015662"/>
          </a:xfrm>
          <a:prstGeom prst="rect">
            <a:avLst/>
          </a:prstGeom>
          <a:solidFill>
            <a:srgbClr val="FFFFFF">
              <a:lumMod val="95000"/>
            </a:srgbClr>
          </a:solidFill>
          <a:ln w="12700" cap="flat" cmpd="sng" algn="ctr">
            <a:noFill/>
            <a:prstDash val="solid"/>
            <a:miter lim="800000"/>
          </a:ln>
          <a:effectLst/>
        </p:spPr>
        <p:txBody>
          <a:bodyPr rtlCol="0" anchor="ctr"/>
          <a:lstStyle>
            <a:defPPr>
              <a:defRPr lang="en-US"/>
            </a:defPPr>
            <a:lvl1pPr marR="0" lvl="0" indent="0" defTabSz="914217" fontAlgn="auto">
              <a:lnSpc>
                <a:spcPct val="100000"/>
              </a:lnSpc>
              <a:spcBef>
                <a:spcPts val="0"/>
              </a:spcBef>
              <a:spcAft>
                <a:spcPts val="0"/>
              </a:spcAft>
              <a:buClrTx/>
              <a:buSzTx/>
              <a:buFontTx/>
              <a:buNone/>
              <a:tabLst/>
              <a:defRPr kumimoji="0" sz="800" b="0" i="0" u="none" strike="noStrike" kern="0" cap="none" spc="0" normalizeH="0" baseline="0">
                <a:ln>
                  <a:noFill/>
                </a:ln>
                <a:solidFill>
                  <a:schemeClr val="tx1">
                    <a:lumMod val="50000"/>
                    <a:lumOff val="50000"/>
                  </a:schemeClr>
                </a:solidFill>
                <a:effectLst/>
                <a:uLnTx/>
                <a:uFillTx/>
                <a:latin typeface="Lato Light" panose="020F0502020204030203" pitchFamily="34" charset="0"/>
              </a:defRPr>
            </a:lvl1pPr>
          </a:lstStyle>
          <a:p>
            <a:endParaRPr lang="en-GB" dirty="0"/>
          </a:p>
          <a:p>
            <a:endParaRPr lang="en-GB" dirty="0"/>
          </a:p>
          <a:p>
            <a:r>
              <a:rPr lang="en-GB" dirty="0"/>
              <a:t>Comment</a:t>
            </a:r>
          </a:p>
          <a:p>
            <a:pPr marL="228600" indent="-228600">
              <a:buFont typeface="+mj-lt"/>
              <a:buAutoNum type="arabicPeriod"/>
            </a:pPr>
            <a:r>
              <a:rPr lang="en-GB" dirty="0"/>
              <a:t>Wholesale remains the backbone of channels </a:t>
            </a:r>
          </a:p>
          <a:p>
            <a:pPr marL="228600" indent="-228600">
              <a:buFont typeface="+mj-lt"/>
              <a:buAutoNum type="arabicPeriod"/>
            </a:pPr>
            <a:r>
              <a:rPr lang="en-GB" dirty="0"/>
              <a:t>They drive sales for brands which are not deliberately retail driven </a:t>
            </a:r>
          </a:p>
          <a:p>
            <a:pPr marL="228600" indent="-228600">
              <a:buFont typeface="+mj-lt"/>
              <a:buAutoNum type="arabicPeriod"/>
            </a:pPr>
            <a:r>
              <a:rPr lang="en-GB" dirty="0"/>
              <a:t>Wholesale can drive product into retail </a:t>
            </a:r>
          </a:p>
          <a:p>
            <a:pPr marL="228600" indent="-228600">
              <a:buFont typeface="+mj-lt"/>
              <a:buAutoNum type="arabicPeriod"/>
            </a:pPr>
            <a:r>
              <a:rPr lang="en-GB" dirty="0"/>
              <a:t>Unit cost differential is a key factor </a:t>
            </a:r>
          </a:p>
          <a:p>
            <a:pPr marL="228600" indent="-228600">
              <a:buFont typeface="+mj-lt"/>
              <a:buAutoNum type="arabicPeriod"/>
            </a:pPr>
            <a:endParaRPr lang="en-GB" dirty="0"/>
          </a:p>
          <a:p>
            <a:endParaRPr lang="en-GB" dirty="0"/>
          </a:p>
        </p:txBody>
      </p:sp>
      <p:sp>
        <p:nvSpPr>
          <p:cNvPr id="90" name="TextBox 89">
            <a:extLst>
              <a:ext uri="{FF2B5EF4-FFF2-40B4-BE49-F238E27FC236}">
                <a16:creationId xmlns:a16="http://schemas.microsoft.com/office/drawing/2014/main" id="{C34EA938-7843-43B9-9F4A-2EF960C83250}"/>
              </a:ext>
            </a:extLst>
          </p:cNvPr>
          <p:cNvSpPr txBox="1"/>
          <p:nvPr/>
        </p:nvSpPr>
        <p:spPr>
          <a:xfrm>
            <a:off x="8789478" y="5582744"/>
            <a:ext cx="2430921" cy="1015662"/>
          </a:xfrm>
          <a:prstGeom prst="rect">
            <a:avLst/>
          </a:prstGeom>
          <a:solidFill>
            <a:srgbClr val="FFFFFF">
              <a:lumMod val="95000"/>
            </a:srgbClr>
          </a:solidFill>
          <a:ln w="12700" cap="flat" cmpd="sng" algn="ctr">
            <a:noFill/>
            <a:prstDash val="solid"/>
            <a:miter lim="800000"/>
          </a:ln>
          <a:effectLst/>
        </p:spPr>
        <p:txBody>
          <a:bodyPr rtlCol="0" anchor="ctr"/>
          <a:lstStyle>
            <a:defPPr>
              <a:defRPr lang="en-US"/>
            </a:defPPr>
            <a:lvl1pPr marR="0" lvl="0" indent="0" defTabSz="914217" fontAlgn="auto">
              <a:lnSpc>
                <a:spcPct val="100000"/>
              </a:lnSpc>
              <a:spcBef>
                <a:spcPts val="0"/>
              </a:spcBef>
              <a:spcAft>
                <a:spcPts val="0"/>
              </a:spcAft>
              <a:buClrTx/>
              <a:buSzTx/>
              <a:buFontTx/>
              <a:buNone/>
              <a:tabLst/>
              <a:defRPr kumimoji="0" sz="800" b="0" i="0" u="none" strike="noStrike" kern="0" cap="none" spc="0" normalizeH="0" baseline="0">
                <a:ln>
                  <a:noFill/>
                </a:ln>
                <a:solidFill>
                  <a:schemeClr val="tx1">
                    <a:lumMod val="50000"/>
                    <a:lumOff val="50000"/>
                  </a:schemeClr>
                </a:solidFill>
                <a:effectLst/>
                <a:uLnTx/>
                <a:uFillTx/>
                <a:latin typeface="Lato Light" panose="020F0502020204030203" pitchFamily="34" charset="0"/>
              </a:defRPr>
            </a:lvl1pPr>
          </a:lstStyle>
          <a:p>
            <a:endParaRPr lang="en-GB" dirty="0"/>
          </a:p>
          <a:p>
            <a:endParaRPr lang="en-GB" dirty="0"/>
          </a:p>
          <a:p>
            <a:r>
              <a:rPr lang="en-GB" dirty="0"/>
              <a:t>Comment</a:t>
            </a:r>
          </a:p>
          <a:p>
            <a:pPr marL="228600" indent="-228600">
              <a:buFont typeface="+mj-lt"/>
              <a:buAutoNum type="arabicPeriod"/>
            </a:pPr>
            <a:r>
              <a:rPr lang="en-GB" dirty="0"/>
              <a:t>Online stores continue to offer convenience to a great degree and price competitiveness</a:t>
            </a:r>
          </a:p>
          <a:p>
            <a:pPr marL="228600" indent="-228600">
              <a:buFont typeface="+mj-lt"/>
              <a:buAutoNum type="arabicPeriod"/>
            </a:pPr>
            <a:r>
              <a:rPr lang="en-GB" dirty="0"/>
              <a:t>Their individual share of the overall market is in the region of 8 – 12% of category sales generally  </a:t>
            </a:r>
          </a:p>
          <a:p>
            <a:endParaRPr lang="en-GB" dirty="0"/>
          </a:p>
        </p:txBody>
      </p:sp>
      <p:grpSp>
        <p:nvGrpSpPr>
          <p:cNvPr id="37" name="Group 36">
            <a:extLst>
              <a:ext uri="{FF2B5EF4-FFF2-40B4-BE49-F238E27FC236}">
                <a16:creationId xmlns:a16="http://schemas.microsoft.com/office/drawing/2014/main" id="{5A4101DA-A440-41F6-9C65-3D5B68E28D51}"/>
              </a:ext>
            </a:extLst>
          </p:cNvPr>
          <p:cNvGrpSpPr/>
          <p:nvPr/>
        </p:nvGrpSpPr>
        <p:grpSpPr>
          <a:xfrm>
            <a:off x="8688571" y="147885"/>
            <a:ext cx="1034683" cy="703254"/>
            <a:chOff x="4631196" y="1644500"/>
            <a:chExt cx="1034683" cy="703254"/>
          </a:xfrm>
        </p:grpSpPr>
        <p:sp>
          <p:nvSpPr>
            <p:cNvPr id="38" name="TextBox 37">
              <a:extLst>
                <a:ext uri="{FF2B5EF4-FFF2-40B4-BE49-F238E27FC236}">
                  <a16:creationId xmlns:a16="http://schemas.microsoft.com/office/drawing/2014/main" id="{2990D78E-49D1-4562-8D2C-03AE9A1BDA89}"/>
                </a:ext>
              </a:extLst>
            </p:cNvPr>
            <p:cNvSpPr txBox="1"/>
            <p:nvPr/>
          </p:nvSpPr>
          <p:spPr>
            <a:xfrm>
              <a:off x="4631196" y="2147699"/>
              <a:ext cx="1034683" cy="20005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en-US"/>
              </a:defPPr>
              <a:lvl1pPr algn="ctr">
                <a:defRPr sz="700">
                  <a:solidFill>
                    <a:schemeClr val="dk1"/>
                  </a:solidFill>
                  <a:latin typeface="Lato"/>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Planning Templates</a:t>
              </a:r>
            </a:p>
          </p:txBody>
        </p:sp>
        <p:grpSp>
          <p:nvGrpSpPr>
            <p:cNvPr id="39" name="Group">
              <a:extLst>
                <a:ext uri="{FF2B5EF4-FFF2-40B4-BE49-F238E27FC236}">
                  <a16:creationId xmlns:a16="http://schemas.microsoft.com/office/drawing/2014/main" id="{01188164-46CB-4AFC-BB0C-206D82638A3E}"/>
                </a:ext>
              </a:extLst>
            </p:cNvPr>
            <p:cNvGrpSpPr/>
            <p:nvPr/>
          </p:nvGrpSpPr>
          <p:grpSpPr>
            <a:xfrm>
              <a:off x="4930050" y="1644500"/>
              <a:ext cx="503418" cy="503455"/>
              <a:chOff x="26227" y="-1"/>
              <a:chExt cx="639823" cy="756488"/>
            </a:xfrm>
            <a:solidFill>
              <a:schemeClr val="bg1">
                <a:lumMod val="50000"/>
              </a:schemeClr>
            </a:solidFill>
          </p:grpSpPr>
          <p:sp>
            <p:nvSpPr>
              <p:cNvPr id="40" name="Shape">
                <a:extLst>
                  <a:ext uri="{FF2B5EF4-FFF2-40B4-BE49-F238E27FC236}">
                    <a16:creationId xmlns:a16="http://schemas.microsoft.com/office/drawing/2014/main" id="{CE783002-EB86-48DD-ACE4-6823615AFD74}"/>
                  </a:ext>
                </a:extLst>
              </p:cNvPr>
              <p:cNvSpPr/>
              <p:nvPr/>
            </p:nvSpPr>
            <p:spPr>
              <a:xfrm>
                <a:off x="139698" y="-1"/>
                <a:ext cx="389468" cy="194735"/>
              </a:xfrm>
              <a:custGeom>
                <a:avLst/>
                <a:gdLst/>
                <a:ahLst/>
                <a:cxnLst>
                  <a:cxn ang="0">
                    <a:pos x="wd2" y="hd2"/>
                  </a:cxn>
                  <a:cxn ang="5400000">
                    <a:pos x="wd2" y="hd2"/>
                  </a:cxn>
                  <a:cxn ang="10800000">
                    <a:pos x="wd2" y="hd2"/>
                  </a:cxn>
                  <a:cxn ang="16200000">
                    <a:pos x="wd2" y="hd2"/>
                  </a:cxn>
                </a:cxnLst>
                <a:rect l="0" t="0" r="r" b="b"/>
                <a:pathLst>
                  <a:path w="21600" h="21600" extrusionOk="0">
                    <a:moveTo>
                      <a:pt x="21600" y="10428"/>
                    </a:moveTo>
                    <a:cubicBezTo>
                      <a:pt x="16386" y="10428"/>
                      <a:pt x="16386" y="10428"/>
                      <a:pt x="16386" y="10428"/>
                    </a:cubicBezTo>
                    <a:cubicBezTo>
                      <a:pt x="16386" y="4469"/>
                      <a:pt x="13779" y="0"/>
                      <a:pt x="10800" y="0"/>
                    </a:cubicBezTo>
                    <a:cubicBezTo>
                      <a:pt x="7821" y="0"/>
                      <a:pt x="5586" y="4469"/>
                      <a:pt x="5586" y="10428"/>
                    </a:cubicBezTo>
                    <a:cubicBezTo>
                      <a:pt x="0" y="10428"/>
                      <a:pt x="0" y="10428"/>
                      <a:pt x="0" y="10428"/>
                    </a:cubicBezTo>
                    <a:cubicBezTo>
                      <a:pt x="0" y="21600"/>
                      <a:pt x="0" y="21600"/>
                      <a:pt x="0" y="21600"/>
                    </a:cubicBezTo>
                    <a:cubicBezTo>
                      <a:pt x="21600" y="21600"/>
                      <a:pt x="21600" y="21600"/>
                      <a:pt x="21600" y="21600"/>
                    </a:cubicBezTo>
                    <a:lnTo>
                      <a:pt x="21600" y="10428"/>
                    </a:lnTo>
                    <a:close/>
                    <a:moveTo>
                      <a:pt x="10800" y="16386"/>
                    </a:moveTo>
                    <a:cubicBezTo>
                      <a:pt x="9310" y="16386"/>
                      <a:pt x="8193" y="13407"/>
                      <a:pt x="8193" y="10428"/>
                    </a:cubicBezTo>
                    <a:cubicBezTo>
                      <a:pt x="8193" y="7448"/>
                      <a:pt x="9310" y="5214"/>
                      <a:pt x="10800" y="5214"/>
                    </a:cubicBezTo>
                    <a:cubicBezTo>
                      <a:pt x="12290" y="5214"/>
                      <a:pt x="13779" y="7448"/>
                      <a:pt x="13779" y="10428"/>
                    </a:cubicBezTo>
                    <a:cubicBezTo>
                      <a:pt x="13779" y="13407"/>
                      <a:pt x="12290" y="16386"/>
                      <a:pt x="10800" y="16386"/>
                    </a:cubicBezTo>
                    <a:close/>
                  </a:path>
                </a:pathLst>
              </a:custGeom>
              <a:grpFill/>
              <a:ln w="12700" cap="flat">
                <a:noFill/>
                <a:miter lim="400000"/>
              </a:ln>
              <a:effectLst/>
            </p:spPr>
            <p:txBody>
              <a:bodyPr wrap="square" lIns="60960" tIns="60960" rIns="60960" bIns="60960" numCol="1" anchor="t">
                <a:noAutofit/>
              </a:bodyPr>
              <a:lstStyle/>
              <a:p>
                <a:pPr marL="0" marR="0" lvl="0" indent="0" defTabSz="60960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cs typeface="Calibri"/>
                  <a:sym typeface="Calibri"/>
                </a:endParaRPr>
              </a:p>
            </p:txBody>
          </p:sp>
          <p:sp>
            <p:nvSpPr>
              <p:cNvPr id="41" name="Shape">
                <a:extLst>
                  <a:ext uri="{FF2B5EF4-FFF2-40B4-BE49-F238E27FC236}">
                    <a16:creationId xmlns:a16="http://schemas.microsoft.com/office/drawing/2014/main" id="{78578157-F898-4090-B569-9A17F23AB6F8}"/>
                  </a:ext>
                </a:extLst>
              </p:cNvPr>
              <p:cNvSpPr/>
              <p:nvPr/>
            </p:nvSpPr>
            <p:spPr>
              <a:xfrm>
                <a:off x="26227" y="87220"/>
                <a:ext cx="639823" cy="669267"/>
              </a:xfrm>
              <a:custGeom>
                <a:avLst/>
                <a:gdLst/>
                <a:ahLst/>
                <a:cxnLst>
                  <a:cxn ang="0">
                    <a:pos x="wd2" y="hd2"/>
                  </a:cxn>
                  <a:cxn ang="5400000">
                    <a:pos x="wd2" y="hd2"/>
                  </a:cxn>
                  <a:cxn ang="10800000">
                    <a:pos x="wd2" y="hd2"/>
                  </a:cxn>
                  <a:cxn ang="16200000">
                    <a:pos x="wd2" y="hd2"/>
                  </a:cxn>
                </a:cxnLst>
                <a:rect l="0" t="0" r="r" b="b"/>
                <a:pathLst>
                  <a:path w="21600" h="21600" extrusionOk="0">
                    <a:moveTo>
                      <a:pt x="18630" y="0"/>
                    </a:moveTo>
                    <a:lnTo>
                      <a:pt x="18630" y="4667"/>
                    </a:lnTo>
                    <a:lnTo>
                      <a:pt x="2970" y="4667"/>
                    </a:lnTo>
                    <a:lnTo>
                      <a:pt x="2970" y="0"/>
                    </a:lnTo>
                    <a:lnTo>
                      <a:pt x="0" y="0"/>
                    </a:lnTo>
                    <a:lnTo>
                      <a:pt x="0" y="21600"/>
                    </a:lnTo>
                    <a:lnTo>
                      <a:pt x="21600" y="21600"/>
                    </a:lnTo>
                    <a:lnTo>
                      <a:pt x="21600" y="0"/>
                    </a:lnTo>
                    <a:lnTo>
                      <a:pt x="18630" y="0"/>
                    </a:lnTo>
                    <a:close/>
                    <a:moveTo>
                      <a:pt x="9990" y="18400"/>
                    </a:moveTo>
                    <a:lnTo>
                      <a:pt x="8910" y="17067"/>
                    </a:lnTo>
                    <a:lnTo>
                      <a:pt x="4455" y="12933"/>
                    </a:lnTo>
                    <a:lnTo>
                      <a:pt x="6885" y="10800"/>
                    </a:lnTo>
                    <a:lnTo>
                      <a:pt x="9990" y="14000"/>
                    </a:lnTo>
                    <a:lnTo>
                      <a:pt x="16200" y="7733"/>
                    </a:lnTo>
                    <a:lnTo>
                      <a:pt x="18630" y="9867"/>
                    </a:lnTo>
                    <a:lnTo>
                      <a:pt x="9990" y="18400"/>
                    </a:lnTo>
                    <a:close/>
                  </a:path>
                </a:pathLst>
              </a:custGeom>
              <a:grpFill/>
              <a:ln w="12700" cap="flat">
                <a:noFill/>
                <a:miter lim="400000"/>
              </a:ln>
              <a:effectLst/>
            </p:spPr>
            <p:txBody>
              <a:bodyPr wrap="square" lIns="60960" tIns="60960" rIns="60960" bIns="60960" numCol="1" anchor="t">
                <a:noAutofit/>
              </a:bodyPr>
              <a:lstStyle/>
              <a:p>
                <a:pPr marL="0" marR="0" lvl="0" indent="0" defTabSz="60960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cs typeface="Calibri"/>
                  <a:sym typeface="Calibri"/>
                </a:endParaRPr>
              </a:p>
            </p:txBody>
          </p:sp>
        </p:grpSp>
      </p:grpSp>
      <p:sp>
        <p:nvSpPr>
          <p:cNvPr id="2" name="Footer Placeholder 3">
            <a:extLst>
              <a:ext uri="{FF2B5EF4-FFF2-40B4-BE49-F238E27FC236}">
                <a16:creationId xmlns:a16="http://schemas.microsoft.com/office/drawing/2014/main" id="{0E006F2D-229D-CC7B-578D-BE638A330F6D}"/>
              </a:ext>
            </a:extLst>
          </p:cNvPr>
          <p:cNvSpPr>
            <a:spLocks noGrp="1"/>
          </p:cNvSpPr>
          <p:nvPr>
            <p:ph type="ftr" sz="quarter" idx="11"/>
          </p:nvPr>
        </p:nvSpPr>
        <p:spPr>
          <a:xfrm>
            <a:off x="4038600" y="6481477"/>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Tree>
    <p:extLst>
      <p:ext uri="{BB962C8B-B14F-4D97-AF65-F5344CB8AC3E}">
        <p14:creationId xmlns:p14="http://schemas.microsoft.com/office/powerpoint/2010/main" val="3609100985"/>
      </p:ext>
    </p:extLst>
  </p:cSld>
  <p:clrMapOvr>
    <a:masterClrMapping/>
  </p:clrMapOvr>
</p:sld>
</file>

<file path=ppt/theme/theme1.xml><?xml version="1.0" encoding="utf-8"?>
<a:theme xmlns:a="http://schemas.openxmlformats.org/drawingml/2006/main" name="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2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UpskilPRO-2">
      <a:majorFont>
        <a:latin typeface="Lato Light"/>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TotalTime>
  <Words>2429</Words>
  <Application>Microsoft Office PowerPoint</Application>
  <PresentationFormat>Widescreen</PresentationFormat>
  <Paragraphs>510</Paragraphs>
  <Slides>18</Slides>
  <Notes>0</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18</vt:i4>
      </vt:variant>
    </vt:vector>
  </HeadingPairs>
  <TitlesOfParts>
    <vt:vector size="32" baseType="lpstr">
      <vt:lpstr>-apple-system</vt:lpstr>
      <vt:lpstr>Arial</vt:lpstr>
      <vt:lpstr>Calibri</vt:lpstr>
      <vt:lpstr>Calibri Light</vt:lpstr>
      <vt:lpstr>Inter</vt:lpstr>
      <vt:lpstr>Lato</vt:lpstr>
      <vt:lpstr>Lato Light</vt:lpstr>
      <vt:lpstr>Lato Light</vt:lpstr>
      <vt:lpstr>Plato</vt:lpstr>
      <vt:lpstr>Poppins</vt: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Sudarshan Chakravarthi</dc:creator>
  <cp:lastModifiedBy>Sudarshan Raman</cp:lastModifiedBy>
  <cp:revision>1</cp:revision>
  <dcterms:created xsi:type="dcterms:W3CDTF">2021-09-04T14:08:43Z</dcterms:created>
  <dcterms:modified xsi:type="dcterms:W3CDTF">2023-05-24T12:32:31Z</dcterms:modified>
</cp:coreProperties>
</file>