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 id="2147483709" r:id="rId4"/>
    <p:sldMasterId id="2147483736" r:id="rId5"/>
    <p:sldMasterId id="2147483738" r:id="rId6"/>
  </p:sldMasterIdLst>
  <p:notesMasterIdLst>
    <p:notesMasterId r:id="rId35"/>
  </p:notesMasterIdLst>
  <p:sldIdLst>
    <p:sldId id="4212" r:id="rId7"/>
    <p:sldId id="4569" r:id="rId8"/>
    <p:sldId id="4413" r:id="rId9"/>
    <p:sldId id="3965" r:id="rId10"/>
    <p:sldId id="4115" r:id="rId11"/>
    <p:sldId id="3808" r:id="rId12"/>
    <p:sldId id="4099" r:id="rId13"/>
    <p:sldId id="4226" r:id="rId14"/>
    <p:sldId id="4229" r:id="rId15"/>
    <p:sldId id="4232" r:id="rId16"/>
    <p:sldId id="4233" r:id="rId17"/>
    <p:sldId id="4230" r:id="rId18"/>
    <p:sldId id="4097" r:id="rId19"/>
    <p:sldId id="4227" r:id="rId20"/>
    <p:sldId id="3334" r:id="rId21"/>
    <p:sldId id="4234" r:id="rId22"/>
    <p:sldId id="4228" r:id="rId23"/>
    <p:sldId id="4092" r:id="rId24"/>
    <p:sldId id="4096" r:id="rId25"/>
    <p:sldId id="4221" r:id="rId26"/>
    <p:sldId id="4095" r:id="rId27"/>
    <p:sldId id="4211" r:id="rId28"/>
    <p:sldId id="4098" r:id="rId29"/>
    <p:sldId id="4063" r:id="rId30"/>
    <p:sldId id="4119" r:id="rId31"/>
    <p:sldId id="4567" r:id="rId32"/>
    <p:sldId id="4414" r:id="rId33"/>
    <p:sldId id="45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2" clrIdx="0">
    <p:extLst>
      <p:ext uri="{19B8F6BF-5375-455C-9EA6-DF929625EA0E}">
        <p15:presenceInfo xmlns:p15="http://schemas.microsoft.com/office/powerpoint/2012/main" userId="d5120c10f3c850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99A3"/>
    <a:srgbClr val="2A4A8B"/>
    <a:srgbClr val="23CBB7"/>
    <a:srgbClr val="348E98"/>
    <a:srgbClr val="48C13F"/>
    <a:srgbClr val="215B61"/>
    <a:srgbClr val="3E8E4B"/>
    <a:srgbClr val="EC6540"/>
    <a:srgbClr val="E95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243AD-E8E2-4E6D-9D9C-FAC277033121}" v="127" dt="2023-02-21T07:42:15.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9" d="100"/>
          <a:sy n="99" d="100"/>
        </p:scale>
        <p:origin x="948"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DE8243AD-E8E2-4E6D-9D9C-FAC277033121}"/>
    <pc:docChg chg="undo custSel addSld delSld modSld sldOrd delMainMaster">
      <pc:chgData name="Sudarshan Chakravarthi" userId="9632d19e-631d-46a5-9e9a-d9cc496f17d0" providerId="ADAL" clId="{DE8243AD-E8E2-4E6D-9D9C-FAC277033121}" dt="2023-02-21T07:42:20.206" v="5922" actId="47"/>
      <pc:docMkLst>
        <pc:docMk/>
      </pc:docMkLst>
      <pc:sldChg chg="add del">
        <pc:chgData name="Sudarshan Chakravarthi" userId="9632d19e-631d-46a5-9e9a-d9cc496f17d0" providerId="ADAL" clId="{DE8243AD-E8E2-4E6D-9D9C-FAC277033121}" dt="2022-08-16T14:26:04.791" v="4672" actId="47"/>
        <pc:sldMkLst>
          <pc:docMk/>
          <pc:sldMk cId="3106920987" sldId="258"/>
        </pc:sldMkLst>
      </pc:sldChg>
      <pc:sldChg chg="add del">
        <pc:chgData name="Sudarshan Chakravarthi" userId="9632d19e-631d-46a5-9e9a-d9cc496f17d0" providerId="ADAL" clId="{DE8243AD-E8E2-4E6D-9D9C-FAC277033121}" dt="2022-08-16T14:26:04.791" v="4672" actId="47"/>
        <pc:sldMkLst>
          <pc:docMk/>
          <pc:sldMk cId="2357397246" sldId="259"/>
        </pc:sldMkLst>
      </pc:sldChg>
      <pc:sldChg chg="del">
        <pc:chgData name="Sudarshan Chakravarthi" userId="9632d19e-631d-46a5-9e9a-d9cc496f17d0" providerId="ADAL" clId="{DE8243AD-E8E2-4E6D-9D9C-FAC277033121}" dt="2022-08-16T14:26:04.791" v="4672" actId="47"/>
        <pc:sldMkLst>
          <pc:docMk/>
          <pc:sldMk cId="853109081" sldId="261"/>
        </pc:sldMkLst>
      </pc:sldChg>
      <pc:sldChg chg="addSp modSp add del mod setBg">
        <pc:chgData name="Sudarshan Chakravarthi" userId="9632d19e-631d-46a5-9e9a-d9cc496f17d0" providerId="ADAL" clId="{DE8243AD-E8E2-4E6D-9D9C-FAC277033121}" dt="2022-08-16T14:00:00.048" v="3418" actId="47"/>
        <pc:sldMkLst>
          <pc:docMk/>
          <pc:sldMk cId="3439205843" sldId="263"/>
        </pc:sldMkLst>
        <pc:graphicFrameChg chg="mod modGraphic">
          <ac:chgData name="Sudarshan Chakravarthi" userId="9632d19e-631d-46a5-9e9a-d9cc496f17d0" providerId="ADAL" clId="{DE8243AD-E8E2-4E6D-9D9C-FAC277033121}" dt="2022-08-16T13:59:48.105" v="3417" actId="14100"/>
          <ac:graphicFrameMkLst>
            <pc:docMk/>
            <pc:sldMk cId="3439205843" sldId="263"/>
            <ac:graphicFrameMk id="14" creationId="{FD391FC6-8B39-4EEB-BAC0-48B08F10944F}"/>
          </ac:graphicFrameMkLst>
        </pc:graphicFrameChg>
        <pc:picChg chg="add mod">
          <ac:chgData name="Sudarshan Chakravarthi" userId="9632d19e-631d-46a5-9e9a-d9cc496f17d0" providerId="ADAL" clId="{DE8243AD-E8E2-4E6D-9D9C-FAC277033121}" dt="2022-08-16T13:59:33.254" v="3415" actId="1076"/>
          <ac:picMkLst>
            <pc:docMk/>
            <pc:sldMk cId="3439205843" sldId="263"/>
            <ac:picMk id="3" creationId="{C5039208-4297-A374-303C-4559EB82DB6D}"/>
          </ac:picMkLst>
        </pc:picChg>
      </pc:sldChg>
      <pc:sldChg chg="add del">
        <pc:chgData name="Sudarshan Chakravarthi" userId="9632d19e-631d-46a5-9e9a-d9cc496f17d0" providerId="ADAL" clId="{DE8243AD-E8E2-4E6D-9D9C-FAC277033121}" dt="2022-08-16T13:56:44.626" v="3396" actId="2696"/>
        <pc:sldMkLst>
          <pc:docMk/>
          <pc:sldMk cId="112950024" sldId="3310"/>
        </pc:sldMkLst>
      </pc:sldChg>
      <pc:sldChg chg="modSp add del mod">
        <pc:chgData name="Sudarshan Chakravarthi" userId="9632d19e-631d-46a5-9e9a-d9cc496f17d0" providerId="ADAL" clId="{DE8243AD-E8E2-4E6D-9D9C-FAC277033121}" dt="2022-08-14T16:42:18.477" v="3055" actId="47"/>
        <pc:sldMkLst>
          <pc:docMk/>
          <pc:sldMk cId="1010164554" sldId="3317"/>
        </pc:sldMkLst>
        <pc:graphicFrameChg chg="mod modGraphic">
          <ac:chgData name="Sudarshan Chakravarthi" userId="9632d19e-631d-46a5-9e9a-d9cc496f17d0" providerId="ADAL" clId="{DE8243AD-E8E2-4E6D-9D9C-FAC277033121}" dt="2022-08-14T16:41:56.578" v="3053"/>
          <ac:graphicFrameMkLst>
            <pc:docMk/>
            <pc:sldMk cId="1010164554" sldId="3317"/>
            <ac:graphicFrameMk id="2" creationId="{EAAEA913-CAD7-BA4B-899D-D79EE0EEC339}"/>
          </ac:graphicFrameMkLst>
        </pc:graphicFrameChg>
      </pc:sldChg>
      <pc:sldChg chg="add del mod">
        <pc:chgData name="Sudarshan Chakravarthi" userId="9632d19e-631d-46a5-9e9a-d9cc496f17d0" providerId="ADAL" clId="{DE8243AD-E8E2-4E6D-9D9C-FAC277033121}" dt="2022-08-14T16:44:14.366" v="3063" actId="47"/>
        <pc:sldMkLst>
          <pc:docMk/>
          <pc:sldMk cId="4017901229" sldId="3319"/>
        </pc:sldMkLst>
      </pc:sldChg>
      <pc:sldChg chg="addSp delSp modSp add mod">
        <pc:chgData name="Sudarshan Chakravarthi" userId="9632d19e-631d-46a5-9e9a-d9cc496f17d0" providerId="ADAL" clId="{DE8243AD-E8E2-4E6D-9D9C-FAC277033121}" dt="2022-08-28T07:22:24.727" v="5748" actId="478"/>
        <pc:sldMkLst>
          <pc:docMk/>
          <pc:sldMk cId="859169108" sldId="3334"/>
        </pc:sldMkLst>
        <pc:spChg chg="add mod">
          <ac:chgData name="Sudarshan Chakravarthi" userId="9632d19e-631d-46a5-9e9a-d9cc496f17d0" providerId="ADAL" clId="{DE8243AD-E8E2-4E6D-9D9C-FAC277033121}" dt="2022-08-14T16:37:27.417" v="3033"/>
          <ac:spMkLst>
            <pc:docMk/>
            <pc:sldMk cId="859169108" sldId="3334"/>
            <ac:spMk id="3" creationId="{CB100BB1-E12F-E703-9079-A56E188BDEBB}"/>
          </ac:spMkLst>
        </pc:spChg>
        <pc:spChg chg="del">
          <ac:chgData name="Sudarshan Chakravarthi" userId="9632d19e-631d-46a5-9e9a-d9cc496f17d0" providerId="ADAL" clId="{DE8243AD-E8E2-4E6D-9D9C-FAC277033121}" dt="2022-08-14T10:00:56.823" v="1501" actId="478"/>
          <ac:spMkLst>
            <pc:docMk/>
            <pc:sldMk cId="859169108" sldId="3334"/>
            <ac:spMk id="3" creationId="{FD2D00E4-B219-624B-8520-53C5B1B9CEB1}"/>
          </ac:spMkLst>
        </pc:spChg>
        <pc:spChg chg="del">
          <ac:chgData name="Sudarshan Chakravarthi" userId="9632d19e-631d-46a5-9e9a-d9cc496f17d0" providerId="ADAL" clId="{DE8243AD-E8E2-4E6D-9D9C-FAC277033121}" dt="2022-08-14T10:00:58.214" v="1502" actId="478"/>
          <ac:spMkLst>
            <pc:docMk/>
            <pc:sldMk cId="859169108" sldId="3334"/>
            <ac:spMk id="4" creationId="{F0FD618C-841C-7643-A964-2E58EE3FAF0D}"/>
          </ac:spMkLst>
        </pc:spChg>
        <pc:spChg chg="add mod">
          <ac:chgData name="Sudarshan Chakravarthi" userId="9632d19e-631d-46a5-9e9a-d9cc496f17d0" providerId="ADAL" clId="{DE8243AD-E8E2-4E6D-9D9C-FAC277033121}" dt="2022-08-14T10:11:36.807" v="1627" actId="207"/>
          <ac:spMkLst>
            <pc:docMk/>
            <pc:sldMk cId="859169108" sldId="3334"/>
            <ac:spMk id="6" creationId="{A2EA8954-9516-123E-6AE0-9AC3389940C2}"/>
          </ac:spMkLst>
        </pc:spChg>
        <pc:spChg chg="add mod">
          <ac:chgData name="Sudarshan Chakravarthi" userId="9632d19e-631d-46a5-9e9a-d9cc496f17d0" providerId="ADAL" clId="{DE8243AD-E8E2-4E6D-9D9C-FAC277033121}" dt="2022-08-16T14:06:46.390" v="3516" actId="1076"/>
          <ac:spMkLst>
            <pc:docMk/>
            <pc:sldMk cId="859169108" sldId="3334"/>
            <ac:spMk id="7" creationId="{550746B6-9955-3033-1A71-224FCB04BE24}"/>
          </ac:spMkLst>
        </pc:spChg>
        <pc:spChg chg="add mod">
          <ac:chgData name="Sudarshan Chakravarthi" userId="9632d19e-631d-46a5-9e9a-d9cc496f17d0" providerId="ADAL" clId="{DE8243AD-E8E2-4E6D-9D9C-FAC277033121}" dt="2022-08-28T07:22:22.978" v="5747" actId="1076"/>
          <ac:spMkLst>
            <pc:docMk/>
            <pc:sldMk cId="859169108" sldId="3334"/>
            <ac:spMk id="10" creationId="{C50B01F2-B6B1-278D-462B-91182DCE72B8}"/>
          </ac:spMkLst>
        </pc:spChg>
        <pc:graphicFrameChg chg="mod modGraphic">
          <ac:chgData name="Sudarshan Chakravarthi" userId="9632d19e-631d-46a5-9e9a-d9cc496f17d0" providerId="ADAL" clId="{DE8243AD-E8E2-4E6D-9D9C-FAC277033121}" dt="2022-08-14T16:38:09.566" v="3041" actId="403"/>
          <ac:graphicFrameMkLst>
            <pc:docMk/>
            <pc:sldMk cId="859169108" sldId="3334"/>
            <ac:graphicFrameMk id="2" creationId="{80AE0557-A064-FA4F-89E4-11B0FB3A31CB}"/>
          </ac:graphicFrameMkLst>
        </pc:graphicFrameChg>
        <pc:picChg chg="add mod">
          <ac:chgData name="Sudarshan Chakravarthi" userId="9632d19e-631d-46a5-9e9a-d9cc496f17d0" providerId="ADAL" clId="{DE8243AD-E8E2-4E6D-9D9C-FAC277033121}" dt="2022-08-14T16:37:27.417" v="3033"/>
          <ac:picMkLst>
            <pc:docMk/>
            <pc:sldMk cId="859169108" sldId="3334"/>
            <ac:picMk id="4" creationId="{EF5B528A-1D0F-9173-26ED-4049581B446A}"/>
          </ac:picMkLst>
        </pc:picChg>
        <pc:picChg chg="add del mod">
          <ac:chgData name="Sudarshan Chakravarthi" userId="9632d19e-631d-46a5-9e9a-d9cc496f17d0" providerId="ADAL" clId="{DE8243AD-E8E2-4E6D-9D9C-FAC277033121}" dt="2022-08-28T07:22:24.727" v="5748" actId="478"/>
          <ac:picMkLst>
            <pc:docMk/>
            <pc:sldMk cId="859169108" sldId="3334"/>
            <ac:picMk id="5" creationId="{120550D4-AC1D-B437-8CBC-1688AB10EA6F}"/>
          </ac:picMkLst>
        </pc:picChg>
        <pc:cxnChg chg="add mod">
          <ac:chgData name="Sudarshan Chakravarthi" userId="9632d19e-631d-46a5-9e9a-d9cc496f17d0" providerId="ADAL" clId="{DE8243AD-E8E2-4E6D-9D9C-FAC277033121}" dt="2022-08-14T10:08:36.462" v="1607" actId="14100"/>
          <ac:cxnSpMkLst>
            <pc:docMk/>
            <pc:sldMk cId="859169108" sldId="3334"/>
            <ac:cxnSpMk id="8" creationId="{0D7B7F82-4515-28E3-F56E-AB18821016A2}"/>
          </ac:cxnSpMkLst>
        </pc:cxnChg>
        <pc:cxnChg chg="add mod">
          <ac:chgData name="Sudarshan Chakravarthi" userId="9632d19e-631d-46a5-9e9a-d9cc496f17d0" providerId="ADAL" clId="{DE8243AD-E8E2-4E6D-9D9C-FAC277033121}" dt="2022-08-14T10:11:33.710" v="1626" actId="14100"/>
          <ac:cxnSpMkLst>
            <pc:docMk/>
            <pc:sldMk cId="859169108" sldId="3334"/>
            <ac:cxnSpMk id="9" creationId="{797C035B-70EC-37F2-AC5B-CC178C35D4E2}"/>
          </ac:cxnSpMkLst>
        </pc:cxnChg>
      </pc:sldChg>
      <pc:sldChg chg="addSp modSp mod ord">
        <pc:chgData name="Sudarshan Chakravarthi" userId="9632d19e-631d-46a5-9e9a-d9cc496f17d0" providerId="ADAL" clId="{DE8243AD-E8E2-4E6D-9D9C-FAC277033121}" dt="2022-08-16T13:42:36.486" v="3085" actId="1076"/>
        <pc:sldMkLst>
          <pc:docMk/>
          <pc:sldMk cId="1049646376" sldId="3808"/>
        </pc:sldMkLst>
        <pc:spChg chg="add mod">
          <ac:chgData name="Sudarshan Chakravarthi" userId="9632d19e-631d-46a5-9e9a-d9cc496f17d0" providerId="ADAL" clId="{DE8243AD-E8E2-4E6D-9D9C-FAC277033121}" dt="2022-08-16T13:42:28.337" v="3083" actId="2085"/>
          <ac:spMkLst>
            <pc:docMk/>
            <pc:sldMk cId="1049646376" sldId="3808"/>
            <ac:spMk id="6" creationId="{4A8DCDB6-9DE7-0023-B7C3-854D64B48024}"/>
          </ac:spMkLst>
        </pc:spChg>
        <pc:spChg chg="mod">
          <ac:chgData name="Sudarshan Chakravarthi" userId="9632d19e-631d-46a5-9e9a-d9cc496f17d0" providerId="ADAL" clId="{DE8243AD-E8E2-4E6D-9D9C-FAC277033121}" dt="2022-08-16T13:40:42.747" v="3069" actId="6549"/>
          <ac:spMkLst>
            <pc:docMk/>
            <pc:sldMk cId="1049646376" sldId="3808"/>
            <ac:spMk id="7" creationId="{75611E0B-0240-4776-802D-A27C412AF2E8}"/>
          </ac:spMkLst>
        </pc:spChg>
        <pc:spChg chg="add mod">
          <ac:chgData name="Sudarshan Chakravarthi" userId="9632d19e-631d-46a5-9e9a-d9cc496f17d0" providerId="ADAL" clId="{DE8243AD-E8E2-4E6D-9D9C-FAC277033121}" dt="2022-08-16T13:42:36.486" v="3085" actId="1076"/>
          <ac:spMkLst>
            <pc:docMk/>
            <pc:sldMk cId="1049646376" sldId="3808"/>
            <ac:spMk id="8" creationId="{C460FD09-AD90-F6B9-0C49-087DA622B3B2}"/>
          </ac:spMkLst>
        </pc:spChg>
      </pc:sldChg>
      <pc:sldChg chg="del">
        <pc:chgData name="Sudarshan Chakravarthi" userId="9632d19e-631d-46a5-9e9a-d9cc496f17d0" providerId="ADAL" clId="{DE8243AD-E8E2-4E6D-9D9C-FAC277033121}" dt="2022-08-16T14:26:04.791" v="4672" actId="47"/>
        <pc:sldMkLst>
          <pc:docMk/>
          <pc:sldMk cId="4008473177" sldId="3839"/>
        </pc:sldMkLst>
      </pc:sldChg>
      <pc:sldChg chg="del">
        <pc:chgData name="Sudarshan Chakravarthi" userId="9632d19e-631d-46a5-9e9a-d9cc496f17d0" providerId="ADAL" clId="{DE8243AD-E8E2-4E6D-9D9C-FAC277033121}" dt="2022-08-16T14:26:04.791" v="4672" actId="47"/>
        <pc:sldMkLst>
          <pc:docMk/>
          <pc:sldMk cId="4210629588" sldId="3849"/>
        </pc:sldMkLst>
      </pc:sldChg>
      <pc:sldChg chg="del">
        <pc:chgData name="Sudarshan Chakravarthi" userId="9632d19e-631d-46a5-9e9a-d9cc496f17d0" providerId="ADAL" clId="{DE8243AD-E8E2-4E6D-9D9C-FAC277033121}" dt="2022-08-16T14:26:04.791" v="4672" actId="47"/>
        <pc:sldMkLst>
          <pc:docMk/>
          <pc:sldMk cId="2866303775" sldId="3858"/>
        </pc:sldMkLst>
      </pc:sldChg>
      <pc:sldChg chg="del">
        <pc:chgData name="Sudarshan Chakravarthi" userId="9632d19e-631d-46a5-9e9a-d9cc496f17d0" providerId="ADAL" clId="{DE8243AD-E8E2-4E6D-9D9C-FAC277033121}" dt="2022-08-16T14:26:04.791" v="4672" actId="47"/>
        <pc:sldMkLst>
          <pc:docMk/>
          <pc:sldMk cId="3061831939" sldId="3861"/>
        </pc:sldMkLst>
      </pc:sldChg>
      <pc:sldChg chg="del">
        <pc:chgData name="Sudarshan Chakravarthi" userId="9632d19e-631d-46a5-9e9a-d9cc496f17d0" providerId="ADAL" clId="{DE8243AD-E8E2-4E6D-9D9C-FAC277033121}" dt="2022-08-16T14:26:04.791" v="4672" actId="47"/>
        <pc:sldMkLst>
          <pc:docMk/>
          <pc:sldMk cId="1677576713" sldId="3862"/>
        </pc:sldMkLst>
      </pc:sldChg>
      <pc:sldChg chg="del">
        <pc:chgData name="Sudarshan Chakravarthi" userId="9632d19e-631d-46a5-9e9a-d9cc496f17d0" providerId="ADAL" clId="{DE8243AD-E8E2-4E6D-9D9C-FAC277033121}" dt="2022-08-16T13:41:40.028" v="3080" actId="47"/>
        <pc:sldMkLst>
          <pc:docMk/>
          <pc:sldMk cId="3871989677" sldId="3863"/>
        </pc:sldMkLst>
      </pc:sldChg>
      <pc:sldChg chg="add del">
        <pc:chgData name="Sudarshan Chakravarthi" userId="9632d19e-631d-46a5-9e9a-d9cc496f17d0" providerId="ADAL" clId="{DE8243AD-E8E2-4E6D-9D9C-FAC277033121}" dt="2022-08-16T14:26:08.431" v="4673" actId="47"/>
        <pc:sldMkLst>
          <pc:docMk/>
          <pc:sldMk cId="2812969886" sldId="3964"/>
        </pc:sldMkLst>
      </pc:sldChg>
      <pc:sldChg chg="add">
        <pc:chgData name="Sudarshan Chakravarthi" userId="9632d19e-631d-46a5-9e9a-d9cc496f17d0" providerId="ADAL" clId="{DE8243AD-E8E2-4E6D-9D9C-FAC277033121}" dt="2023-01-20T18:57:49.179" v="5761"/>
        <pc:sldMkLst>
          <pc:docMk/>
          <pc:sldMk cId="3097043110" sldId="3965"/>
        </pc:sldMkLst>
      </pc:sldChg>
      <pc:sldChg chg="add del">
        <pc:chgData name="Sudarshan Chakravarthi" userId="9632d19e-631d-46a5-9e9a-d9cc496f17d0" providerId="ADAL" clId="{DE8243AD-E8E2-4E6D-9D9C-FAC277033121}" dt="2023-02-21T07:41:32.128" v="5913" actId="47"/>
        <pc:sldMkLst>
          <pc:docMk/>
          <pc:sldMk cId="4149201057" sldId="3968"/>
        </pc:sldMkLst>
      </pc:sldChg>
      <pc:sldChg chg="del">
        <pc:chgData name="Sudarshan Chakravarthi" userId="9632d19e-631d-46a5-9e9a-d9cc496f17d0" providerId="ADAL" clId="{DE8243AD-E8E2-4E6D-9D9C-FAC277033121}" dt="2022-08-16T14:26:04.791" v="4672" actId="47"/>
        <pc:sldMkLst>
          <pc:docMk/>
          <pc:sldMk cId="2608341058" sldId="4047"/>
        </pc:sldMkLst>
      </pc:sldChg>
      <pc:sldChg chg="del">
        <pc:chgData name="Sudarshan Chakravarthi" userId="9632d19e-631d-46a5-9e9a-d9cc496f17d0" providerId="ADAL" clId="{DE8243AD-E8E2-4E6D-9D9C-FAC277033121}" dt="2022-08-16T14:26:04.791" v="4672" actId="47"/>
        <pc:sldMkLst>
          <pc:docMk/>
          <pc:sldMk cId="3729215013" sldId="4049"/>
        </pc:sldMkLst>
      </pc:sldChg>
      <pc:sldChg chg="del">
        <pc:chgData name="Sudarshan Chakravarthi" userId="9632d19e-631d-46a5-9e9a-d9cc496f17d0" providerId="ADAL" clId="{DE8243AD-E8E2-4E6D-9D9C-FAC277033121}" dt="2022-08-16T14:26:04.791" v="4672" actId="47"/>
        <pc:sldMkLst>
          <pc:docMk/>
          <pc:sldMk cId="3301685939" sldId="4050"/>
        </pc:sldMkLst>
      </pc:sldChg>
      <pc:sldChg chg="del">
        <pc:chgData name="Sudarshan Chakravarthi" userId="9632d19e-631d-46a5-9e9a-d9cc496f17d0" providerId="ADAL" clId="{DE8243AD-E8E2-4E6D-9D9C-FAC277033121}" dt="2022-08-16T14:26:04.791" v="4672" actId="47"/>
        <pc:sldMkLst>
          <pc:docMk/>
          <pc:sldMk cId="2492135582" sldId="4051"/>
        </pc:sldMkLst>
      </pc:sldChg>
      <pc:sldChg chg="del">
        <pc:chgData name="Sudarshan Chakravarthi" userId="9632d19e-631d-46a5-9e9a-d9cc496f17d0" providerId="ADAL" clId="{DE8243AD-E8E2-4E6D-9D9C-FAC277033121}" dt="2022-08-16T14:26:04.791" v="4672" actId="47"/>
        <pc:sldMkLst>
          <pc:docMk/>
          <pc:sldMk cId="2745653430" sldId="4057"/>
        </pc:sldMkLst>
      </pc:sldChg>
      <pc:sldChg chg="add del">
        <pc:chgData name="Sudarshan Chakravarthi" userId="9632d19e-631d-46a5-9e9a-d9cc496f17d0" providerId="ADAL" clId="{DE8243AD-E8E2-4E6D-9D9C-FAC277033121}" dt="2022-08-16T14:26:04.791" v="4672" actId="47"/>
        <pc:sldMkLst>
          <pc:docMk/>
          <pc:sldMk cId="562381161" sldId="4058"/>
        </pc:sldMkLst>
      </pc:sldChg>
      <pc:sldChg chg="del">
        <pc:chgData name="Sudarshan Chakravarthi" userId="9632d19e-631d-46a5-9e9a-d9cc496f17d0" providerId="ADAL" clId="{DE8243AD-E8E2-4E6D-9D9C-FAC277033121}" dt="2022-08-16T14:26:04.791" v="4672" actId="47"/>
        <pc:sldMkLst>
          <pc:docMk/>
          <pc:sldMk cId="1379040972" sldId="4060"/>
        </pc:sldMkLst>
      </pc:sldChg>
      <pc:sldChg chg="del">
        <pc:chgData name="Sudarshan Chakravarthi" userId="9632d19e-631d-46a5-9e9a-d9cc496f17d0" providerId="ADAL" clId="{DE8243AD-E8E2-4E6D-9D9C-FAC277033121}" dt="2022-08-16T14:26:04.791" v="4672" actId="47"/>
        <pc:sldMkLst>
          <pc:docMk/>
          <pc:sldMk cId="4006499500" sldId="4062"/>
        </pc:sldMkLst>
      </pc:sldChg>
      <pc:sldChg chg="modSp add mod ord">
        <pc:chgData name="Sudarshan Chakravarthi" userId="9632d19e-631d-46a5-9e9a-d9cc496f17d0" providerId="ADAL" clId="{DE8243AD-E8E2-4E6D-9D9C-FAC277033121}" dt="2022-08-16T13:41:25.102" v="3077"/>
        <pc:sldMkLst>
          <pc:docMk/>
          <pc:sldMk cId="1875476284" sldId="4063"/>
        </pc:sldMkLst>
        <pc:spChg chg="mod">
          <ac:chgData name="Sudarshan Chakravarthi" userId="9632d19e-631d-46a5-9e9a-d9cc496f17d0" providerId="ADAL" clId="{DE8243AD-E8E2-4E6D-9D9C-FAC277033121}" dt="2022-08-16T13:41:25.102" v="3077"/>
          <ac:spMkLst>
            <pc:docMk/>
            <pc:sldMk cId="1875476284" sldId="4063"/>
            <ac:spMk id="52" creationId="{F7F3C42A-5191-4CB8-8D90-646AFF9BCD2A}"/>
          </ac:spMkLst>
        </pc:spChg>
      </pc:sldChg>
      <pc:sldChg chg="add del">
        <pc:chgData name="Sudarshan Chakravarthi" userId="9632d19e-631d-46a5-9e9a-d9cc496f17d0" providerId="ADAL" clId="{DE8243AD-E8E2-4E6D-9D9C-FAC277033121}" dt="2022-08-16T14:26:04.791" v="4672" actId="47"/>
        <pc:sldMkLst>
          <pc:docMk/>
          <pc:sldMk cId="3140684896" sldId="4065"/>
        </pc:sldMkLst>
      </pc:sldChg>
      <pc:sldChg chg="add del">
        <pc:chgData name="Sudarshan Chakravarthi" userId="9632d19e-631d-46a5-9e9a-d9cc496f17d0" providerId="ADAL" clId="{DE8243AD-E8E2-4E6D-9D9C-FAC277033121}" dt="2022-08-16T14:26:04.791" v="4672" actId="47"/>
        <pc:sldMkLst>
          <pc:docMk/>
          <pc:sldMk cId="1883383201" sldId="4066"/>
        </pc:sldMkLst>
      </pc:sldChg>
      <pc:sldChg chg="del">
        <pc:chgData name="Sudarshan Chakravarthi" userId="9632d19e-631d-46a5-9e9a-d9cc496f17d0" providerId="ADAL" clId="{DE8243AD-E8E2-4E6D-9D9C-FAC277033121}" dt="2022-08-16T14:26:04.791" v="4672" actId="47"/>
        <pc:sldMkLst>
          <pc:docMk/>
          <pc:sldMk cId="2132400876" sldId="4069"/>
        </pc:sldMkLst>
      </pc:sldChg>
      <pc:sldChg chg="del">
        <pc:chgData name="Sudarshan Chakravarthi" userId="9632d19e-631d-46a5-9e9a-d9cc496f17d0" providerId="ADAL" clId="{DE8243AD-E8E2-4E6D-9D9C-FAC277033121}" dt="2022-08-16T14:26:04.791" v="4672" actId="47"/>
        <pc:sldMkLst>
          <pc:docMk/>
          <pc:sldMk cId="2575818051" sldId="4070"/>
        </pc:sldMkLst>
      </pc:sldChg>
      <pc:sldChg chg="add del">
        <pc:chgData name="Sudarshan Chakravarthi" userId="9632d19e-631d-46a5-9e9a-d9cc496f17d0" providerId="ADAL" clId="{DE8243AD-E8E2-4E6D-9D9C-FAC277033121}" dt="2022-08-16T14:26:04.791" v="4672" actId="47"/>
        <pc:sldMkLst>
          <pc:docMk/>
          <pc:sldMk cId="359903502" sldId="4072"/>
        </pc:sldMkLst>
      </pc:sldChg>
      <pc:sldChg chg="add del">
        <pc:chgData name="Sudarshan Chakravarthi" userId="9632d19e-631d-46a5-9e9a-d9cc496f17d0" providerId="ADAL" clId="{DE8243AD-E8E2-4E6D-9D9C-FAC277033121}" dt="2022-08-16T14:26:04.791" v="4672" actId="47"/>
        <pc:sldMkLst>
          <pc:docMk/>
          <pc:sldMk cId="2102761946" sldId="4073"/>
        </pc:sldMkLst>
      </pc:sldChg>
      <pc:sldChg chg="add del">
        <pc:chgData name="Sudarshan Chakravarthi" userId="9632d19e-631d-46a5-9e9a-d9cc496f17d0" providerId="ADAL" clId="{DE8243AD-E8E2-4E6D-9D9C-FAC277033121}" dt="2022-08-16T14:26:04.791" v="4672" actId="47"/>
        <pc:sldMkLst>
          <pc:docMk/>
          <pc:sldMk cId="76825831" sldId="4074"/>
        </pc:sldMkLst>
      </pc:sldChg>
      <pc:sldChg chg="add del">
        <pc:chgData name="Sudarshan Chakravarthi" userId="9632d19e-631d-46a5-9e9a-d9cc496f17d0" providerId="ADAL" clId="{DE8243AD-E8E2-4E6D-9D9C-FAC277033121}" dt="2022-08-16T14:26:04.791" v="4672" actId="47"/>
        <pc:sldMkLst>
          <pc:docMk/>
          <pc:sldMk cId="1195371069" sldId="4075"/>
        </pc:sldMkLst>
      </pc:sldChg>
      <pc:sldChg chg="add del">
        <pc:chgData name="Sudarshan Chakravarthi" userId="9632d19e-631d-46a5-9e9a-d9cc496f17d0" providerId="ADAL" clId="{DE8243AD-E8E2-4E6D-9D9C-FAC277033121}" dt="2022-08-16T14:26:04.791" v="4672" actId="47"/>
        <pc:sldMkLst>
          <pc:docMk/>
          <pc:sldMk cId="684208034" sldId="4078"/>
        </pc:sldMkLst>
      </pc:sldChg>
      <pc:sldChg chg="add del">
        <pc:chgData name="Sudarshan Chakravarthi" userId="9632d19e-631d-46a5-9e9a-d9cc496f17d0" providerId="ADAL" clId="{DE8243AD-E8E2-4E6D-9D9C-FAC277033121}" dt="2022-08-16T14:26:04.791" v="4672" actId="47"/>
        <pc:sldMkLst>
          <pc:docMk/>
          <pc:sldMk cId="1308166260" sldId="4079"/>
        </pc:sldMkLst>
      </pc:sldChg>
      <pc:sldChg chg="del">
        <pc:chgData name="Sudarshan Chakravarthi" userId="9632d19e-631d-46a5-9e9a-d9cc496f17d0" providerId="ADAL" clId="{DE8243AD-E8E2-4E6D-9D9C-FAC277033121}" dt="2022-08-16T14:26:04.791" v="4672" actId="47"/>
        <pc:sldMkLst>
          <pc:docMk/>
          <pc:sldMk cId="2932159274" sldId="4084"/>
        </pc:sldMkLst>
      </pc:sldChg>
      <pc:sldChg chg="del">
        <pc:chgData name="Sudarshan Chakravarthi" userId="9632d19e-631d-46a5-9e9a-d9cc496f17d0" providerId="ADAL" clId="{DE8243AD-E8E2-4E6D-9D9C-FAC277033121}" dt="2022-08-16T14:26:04.791" v="4672" actId="47"/>
        <pc:sldMkLst>
          <pc:docMk/>
          <pc:sldMk cId="3492172806" sldId="4085"/>
        </pc:sldMkLst>
      </pc:sldChg>
      <pc:sldChg chg="del">
        <pc:chgData name="Sudarshan Chakravarthi" userId="9632d19e-631d-46a5-9e9a-d9cc496f17d0" providerId="ADAL" clId="{DE8243AD-E8E2-4E6D-9D9C-FAC277033121}" dt="2022-08-16T14:26:04.791" v="4672" actId="47"/>
        <pc:sldMkLst>
          <pc:docMk/>
          <pc:sldMk cId="3912022826" sldId="4089"/>
        </pc:sldMkLst>
      </pc:sldChg>
      <pc:sldChg chg="add del">
        <pc:chgData name="Sudarshan Chakravarthi" userId="9632d19e-631d-46a5-9e9a-d9cc496f17d0" providerId="ADAL" clId="{DE8243AD-E8E2-4E6D-9D9C-FAC277033121}" dt="2022-08-16T14:26:04.791" v="4672" actId="47"/>
        <pc:sldMkLst>
          <pc:docMk/>
          <pc:sldMk cId="477475639" sldId="4090"/>
        </pc:sldMkLst>
      </pc:sldChg>
      <pc:sldChg chg="add del">
        <pc:chgData name="Sudarshan Chakravarthi" userId="9632d19e-631d-46a5-9e9a-d9cc496f17d0" providerId="ADAL" clId="{DE8243AD-E8E2-4E6D-9D9C-FAC277033121}" dt="2022-08-16T14:26:04.791" v="4672" actId="47"/>
        <pc:sldMkLst>
          <pc:docMk/>
          <pc:sldMk cId="3078498460" sldId="4091"/>
        </pc:sldMkLst>
      </pc:sldChg>
      <pc:sldChg chg="modSp add mod ord">
        <pc:chgData name="Sudarshan Chakravarthi" userId="9632d19e-631d-46a5-9e9a-d9cc496f17d0" providerId="ADAL" clId="{DE8243AD-E8E2-4E6D-9D9C-FAC277033121}" dt="2022-08-14T09:23:21.291" v="56" actId="404"/>
        <pc:sldMkLst>
          <pc:docMk/>
          <pc:sldMk cId="1461779578" sldId="4092"/>
        </pc:sldMkLst>
        <pc:spChg chg="mod">
          <ac:chgData name="Sudarshan Chakravarthi" userId="9632d19e-631d-46a5-9e9a-d9cc496f17d0" providerId="ADAL" clId="{DE8243AD-E8E2-4E6D-9D9C-FAC277033121}" dt="2022-08-14T09:23:21.291" v="56" actId="404"/>
          <ac:spMkLst>
            <pc:docMk/>
            <pc:sldMk cId="1461779578" sldId="4092"/>
            <ac:spMk id="3" creationId="{9818D5F0-5E8B-4BCD-87A7-F5F9C245F3DC}"/>
          </ac:spMkLst>
        </pc:spChg>
      </pc:sldChg>
      <pc:sldChg chg="del">
        <pc:chgData name="Sudarshan Chakravarthi" userId="9632d19e-631d-46a5-9e9a-d9cc496f17d0" providerId="ADAL" clId="{DE8243AD-E8E2-4E6D-9D9C-FAC277033121}" dt="2022-08-16T14:26:04.791" v="4672" actId="47"/>
        <pc:sldMkLst>
          <pc:docMk/>
          <pc:sldMk cId="4072696984" sldId="4093"/>
        </pc:sldMkLst>
      </pc:sldChg>
      <pc:sldChg chg="add del">
        <pc:chgData name="Sudarshan Chakravarthi" userId="9632d19e-631d-46a5-9e9a-d9cc496f17d0" providerId="ADAL" clId="{DE8243AD-E8E2-4E6D-9D9C-FAC277033121}" dt="2022-08-16T14:26:04.791" v="4672" actId="47"/>
        <pc:sldMkLst>
          <pc:docMk/>
          <pc:sldMk cId="2274739118" sldId="4094"/>
        </pc:sldMkLst>
      </pc:sldChg>
      <pc:sldChg chg="addSp modSp add mod ord">
        <pc:chgData name="Sudarshan Chakravarthi" userId="9632d19e-631d-46a5-9e9a-d9cc496f17d0" providerId="ADAL" clId="{DE8243AD-E8E2-4E6D-9D9C-FAC277033121}" dt="2022-08-28T07:07:15.396" v="4735" actId="6549"/>
        <pc:sldMkLst>
          <pc:docMk/>
          <pc:sldMk cId="3199368495" sldId="4095"/>
        </pc:sldMkLst>
        <pc:spChg chg="add mod">
          <ac:chgData name="Sudarshan Chakravarthi" userId="9632d19e-631d-46a5-9e9a-d9cc496f17d0" providerId="ADAL" clId="{DE8243AD-E8E2-4E6D-9D9C-FAC277033121}" dt="2022-08-28T07:07:15.396" v="4735" actId="6549"/>
          <ac:spMkLst>
            <pc:docMk/>
            <pc:sldMk cId="3199368495" sldId="4095"/>
            <ac:spMk id="3" creationId="{ECA88712-FD1C-E388-DE15-5A2C37CEEA88}"/>
          </ac:spMkLst>
        </pc:spChg>
        <pc:spChg chg="mod">
          <ac:chgData name="Sudarshan Chakravarthi" userId="9632d19e-631d-46a5-9e9a-d9cc496f17d0" providerId="ADAL" clId="{DE8243AD-E8E2-4E6D-9D9C-FAC277033121}" dt="2022-08-16T13:41:13.317" v="3074"/>
          <ac:spMkLst>
            <pc:docMk/>
            <pc:sldMk cId="3199368495" sldId="4095"/>
            <ac:spMk id="4" creationId="{C171A38C-AAD5-46D2-B1CF-2A82AAA98E60}"/>
          </ac:spMkLst>
        </pc:spChg>
        <pc:spChg chg="mod">
          <ac:chgData name="Sudarshan Chakravarthi" userId="9632d19e-631d-46a5-9e9a-d9cc496f17d0" providerId="ADAL" clId="{DE8243AD-E8E2-4E6D-9D9C-FAC277033121}" dt="2022-08-28T07:06:05.316" v="4707" actId="20577"/>
          <ac:spMkLst>
            <pc:docMk/>
            <pc:sldMk cId="3199368495" sldId="4095"/>
            <ac:spMk id="12" creationId="{2D114853-49B0-5FA4-31F2-D8520A787A61}"/>
          </ac:spMkLst>
        </pc:spChg>
      </pc:sldChg>
      <pc:sldChg chg="addSp delSp modSp add mod ord">
        <pc:chgData name="Sudarshan Chakravarthi" userId="9632d19e-631d-46a5-9e9a-d9cc496f17d0" providerId="ADAL" clId="{DE8243AD-E8E2-4E6D-9D9C-FAC277033121}" dt="2022-08-28T07:14:08.260" v="4758" actId="1076"/>
        <pc:sldMkLst>
          <pc:docMk/>
          <pc:sldMk cId="3690485492" sldId="4096"/>
        </pc:sldMkLst>
        <pc:spChg chg="add mod">
          <ac:chgData name="Sudarshan Chakravarthi" userId="9632d19e-631d-46a5-9e9a-d9cc496f17d0" providerId="ADAL" clId="{DE8243AD-E8E2-4E6D-9D9C-FAC277033121}" dt="2022-08-28T07:07:48.487" v="4737" actId="1076"/>
          <ac:spMkLst>
            <pc:docMk/>
            <pc:sldMk cId="3690485492" sldId="4096"/>
            <ac:spMk id="3" creationId="{0C07BFD9-A5B6-6C04-1B86-B725212768B9}"/>
          </ac:spMkLst>
        </pc:spChg>
        <pc:spChg chg="mod">
          <ac:chgData name="Sudarshan Chakravarthi" userId="9632d19e-631d-46a5-9e9a-d9cc496f17d0" providerId="ADAL" clId="{DE8243AD-E8E2-4E6D-9D9C-FAC277033121}" dt="2022-08-28T07:09:21.494" v="4739" actId="2711"/>
          <ac:spMkLst>
            <pc:docMk/>
            <pc:sldMk cId="3690485492" sldId="4096"/>
            <ac:spMk id="12" creationId="{F7EC1D4D-9604-413F-AE6F-8E9049F5AD9A}"/>
          </ac:spMkLst>
        </pc:spChg>
        <pc:graphicFrameChg chg="del">
          <ac:chgData name="Sudarshan Chakravarthi" userId="9632d19e-631d-46a5-9e9a-d9cc496f17d0" providerId="ADAL" clId="{DE8243AD-E8E2-4E6D-9D9C-FAC277033121}" dt="2022-08-28T07:12:48.474" v="4743" actId="478"/>
          <ac:graphicFrameMkLst>
            <pc:docMk/>
            <pc:sldMk cId="3690485492" sldId="4096"/>
            <ac:graphicFrameMk id="7" creationId="{2DBC6E3F-1EC5-40C3-9A5B-B4B26347ACF6}"/>
          </ac:graphicFrameMkLst>
        </pc:graphicFrameChg>
        <pc:picChg chg="add mod">
          <ac:chgData name="Sudarshan Chakravarthi" userId="9632d19e-631d-46a5-9e9a-d9cc496f17d0" providerId="ADAL" clId="{DE8243AD-E8E2-4E6D-9D9C-FAC277033121}" dt="2022-08-28T07:14:08.260" v="4758" actId="1076"/>
          <ac:picMkLst>
            <pc:docMk/>
            <pc:sldMk cId="3690485492" sldId="4096"/>
            <ac:picMk id="4" creationId="{D4F1127D-ECF5-935B-DEC6-B6932C10D71D}"/>
          </ac:picMkLst>
        </pc:picChg>
        <pc:picChg chg="add mod">
          <ac:chgData name="Sudarshan Chakravarthi" userId="9632d19e-631d-46a5-9e9a-d9cc496f17d0" providerId="ADAL" clId="{DE8243AD-E8E2-4E6D-9D9C-FAC277033121}" dt="2022-08-28T07:13:42.111" v="4753" actId="1076"/>
          <ac:picMkLst>
            <pc:docMk/>
            <pc:sldMk cId="3690485492" sldId="4096"/>
            <ac:picMk id="5" creationId="{3C200BF4-4A05-2DDE-6253-0015DF654D1C}"/>
          </ac:picMkLst>
        </pc:picChg>
        <pc:picChg chg="add mod">
          <ac:chgData name="Sudarshan Chakravarthi" userId="9632d19e-631d-46a5-9e9a-d9cc496f17d0" providerId="ADAL" clId="{DE8243AD-E8E2-4E6D-9D9C-FAC277033121}" dt="2022-08-28T07:14:06.096" v="4757" actId="14100"/>
          <ac:picMkLst>
            <pc:docMk/>
            <pc:sldMk cId="3690485492" sldId="4096"/>
            <ac:picMk id="6" creationId="{08BD634B-9535-65A6-60AF-AC4178F10C18}"/>
          </ac:picMkLst>
        </pc:picChg>
        <pc:picChg chg="del">
          <ac:chgData name="Sudarshan Chakravarthi" userId="9632d19e-631d-46a5-9e9a-d9cc496f17d0" providerId="ADAL" clId="{DE8243AD-E8E2-4E6D-9D9C-FAC277033121}" dt="2022-08-28T07:13:40.444" v="4752" actId="478"/>
          <ac:picMkLst>
            <pc:docMk/>
            <pc:sldMk cId="3690485492" sldId="4096"/>
            <ac:picMk id="8" creationId="{B35FC116-5BD4-48C2-A898-F689BD9A2219}"/>
          </ac:picMkLst>
        </pc:picChg>
      </pc:sldChg>
      <pc:sldChg chg="modSp add mod ord">
        <pc:chgData name="Sudarshan Chakravarthi" userId="9632d19e-631d-46a5-9e9a-d9cc496f17d0" providerId="ADAL" clId="{DE8243AD-E8E2-4E6D-9D9C-FAC277033121}" dt="2022-08-28T07:23:05.125" v="5750"/>
        <pc:sldMkLst>
          <pc:docMk/>
          <pc:sldMk cId="2321121989" sldId="4097"/>
        </pc:sldMkLst>
        <pc:spChg chg="mod">
          <ac:chgData name="Sudarshan Chakravarthi" userId="9632d19e-631d-46a5-9e9a-d9cc496f17d0" providerId="ADAL" clId="{DE8243AD-E8E2-4E6D-9D9C-FAC277033121}" dt="2022-08-16T14:19:50.419" v="4278" actId="6549"/>
          <ac:spMkLst>
            <pc:docMk/>
            <pc:sldMk cId="2321121989" sldId="4097"/>
            <ac:spMk id="37" creationId="{6C5A04F9-D4F2-4AEE-A390-8184D2CACD7E}"/>
          </ac:spMkLst>
        </pc:spChg>
        <pc:spChg chg="mod">
          <ac:chgData name="Sudarshan Chakravarthi" userId="9632d19e-631d-46a5-9e9a-d9cc496f17d0" providerId="ADAL" clId="{DE8243AD-E8E2-4E6D-9D9C-FAC277033121}" dt="2022-08-16T14:20:23.975" v="4289" actId="6549"/>
          <ac:spMkLst>
            <pc:docMk/>
            <pc:sldMk cId="2321121989" sldId="4097"/>
            <ac:spMk id="40" creationId="{629FE574-A8C4-400E-9601-A77E9C5A7B4B}"/>
          </ac:spMkLst>
        </pc:spChg>
        <pc:spChg chg="mod">
          <ac:chgData name="Sudarshan Chakravarthi" userId="9632d19e-631d-46a5-9e9a-d9cc496f17d0" providerId="ADAL" clId="{DE8243AD-E8E2-4E6D-9D9C-FAC277033121}" dt="2022-08-16T14:23:06.697" v="4653" actId="404"/>
          <ac:spMkLst>
            <pc:docMk/>
            <pc:sldMk cId="2321121989" sldId="4097"/>
            <ac:spMk id="42" creationId="{77EDDA9A-67EA-4202-ABC3-7F13B0E0E10C}"/>
          </ac:spMkLst>
        </pc:spChg>
        <pc:spChg chg="mod">
          <ac:chgData name="Sudarshan Chakravarthi" userId="9632d19e-631d-46a5-9e9a-d9cc496f17d0" providerId="ADAL" clId="{DE8243AD-E8E2-4E6D-9D9C-FAC277033121}" dt="2022-08-16T14:23:06.697" v="4653" actId="404"/>
          <ac:spMkLst>
            <pc:docMk/>
            <pc:sldMk cId="2321121989" sldId="4097"/>
            <ac:spMk id="43" creationId="{008B254D-AF09-4A4D-A75C-3664E1D24E32}"/>
          </ac:spMkLst>
        </pc:spChg>
        <pc:spChg chg="mod">
          <ac:chgData name="Sudarshan Chakravarthi" userId="9632d19e-631d-46a5-9e9a-d9cc496f17d0" providerId="ADAL" clId="{DE8243AD-E8E2-4E6D-9D9C-FAC277033121}" dt="2022-08-16T14:20:29.623" v="4298" actId="20577"/>
          <ac:spMkLst>
            <pc:docMk/>
            <pc:sldMk cId="2321121989" sldId="4097"/>
            <ac:spMk id="47" creationId="{37FDB9C4-C491-4E76-A7CD-80CC18F8C152}"/>
          </ac:spMkLst>
        </pc:spChg>
        <pc:spChg chg="mod">
          <ac:chgData name="Sudarshan Chakravarthi" userId="9632d19e-631d-46a5-9e9a-d9cc496f17d0" providerId="ADAL" clId="{DE8243AD-E8E2-4E6D-9D9C-FAC277033121}" dt="2022-08-16T14:23:06.697" v="4653" actId="404"/>
          <ac:spMkLst>
            <pc:docMk/>
            <pc:sldMk cId="2321121989" sldId="4097"/>
            <ac:spMk id="48" creationId="{33295870-419A-4269-9149-1528C432F5A0}"/>
          </ac:spMkLst>
        </pc:spChg>
        <pc:spChg chg="mod">
          <ac:chgData name="Sudarshan Chakravarthi" userId="9632d19e-631d-46a5-9e9a-d9cc496f17d0" providerId="ADAL" clId="{DE8243AD-E8E2-4E6D-9D9C-FAC277033121}" dt="2022-08-16T14:23:06.697" v="4653" actId="404"/>
          <ac:spMkLst>
            <pc:docMk/>
            <pc:sldMk cId="2321121989" sldId="4097"/>
            <ac:spMk id="49" creationId="{8B55B8AC-4505-4CC1-8B0E-A4A5C865D707}"/>
          </ac:spMkLst>
        </pc:spChg>
        <pc:spChg chg="mod">
          <ac:chgData name="Sudarshan Chakravarthi" userId="9632d19e-631d-46a5-9e9a-d9cc496f17d0" providerId="ADAL" clId="{DE8243AD-E8E2-4E6D-9D9C-FAC277033121}" dt="2022-08-16T13:41:05.324" v="3072"/>
          <ac:spMkLst>
            <pc:docMk/>
            <pc:sldMk cId="2321121989" sldId="4097"/>
            <ac:spMk id="51" creationId="{19E4BF45-5F12-4734-BBE2-5C87C7C4E62A}"/>
          </ac:spMkLst>
        </pc:spChg>
        <pc:spChg chg="mod">
          <ac:chgData name="Sudarshan Chakravarthi" userId="9632d19e-631d-46a5-9e9a-d9cc496f17d0" providerId="ADAL" clId="{DE8243AD-E8E2-4E6D-9D9C-FAC277033121}" dt="2022-08-16T14:23:01.226" v="4652" actId="1076"/>
          <ac:spMkLst>
            <pc:docMk/>
            <pc:sldMk cId="2321121989" sldId="4097"/>
            <ac:spMk id="55" creationId="{5686BBA6-37EF-4F27-9E7D-6BF9A71E70B2}"/>
          </ac:spMkLst>
        </pc:spChg>
        <pc:graphicFrameChg chg="mod">
          <ac:chgData name="Sudarshan Chakravarthi" userId="9632d19e-631d-46a5-9e9a-d9cc496f17d0" providerId="ADAL" clId="{DE8243AD-E8E2-4E6D-9D9C-FAC277033121}" dt="2022-08-16T14:25:36.233" v="4671" actId="404"/>
          <ac:graphicFrameMkLst>
            <pc:docMk/>
            <pc:sldMk cId="2321121989" sldId="4097"/>
            <ac:graphicFrameMk id="36" creationId="{6DE88C08-86EE-4882-8E92-B9531FB62EB8}"/>
          </ac:graphicFrameMkLst>
        </pc:graphicFrameChg>
      </pc:sldChg>
      <pc:sldChg chg="modSp add mod ord">
        <pc:chgData name="Sudarshan Chakravarthi" userId="9632d19e-631d-46a5-9e9a-d9cc496f17d0" providerId="ADAL" clId="{DE8243AD-E8E2-4E6D-9D9C-FAC277033121}" dt="2022-08-16T13:41:21.891" v="3076"/>
        <pc:sldMkLst>
          <pc:docMk/>
          <pc:sldMk cId="2518307607" sldId="4098"/>
        </pc:sldMkLst>
        <pc:spChg chg="mod">
          <ac:chgData name="Sudarshan Chakravarthi" userId="9632d19e-631d-46a5-9e9a-d9cc496f17d0" providerId="ADAL" clId="{DE8243AD-E8E2-4E6D-9D9C-FAC277033121}" dt="2022-08-16T13:41:21.891" v="3076"/>
          <ac:spMkLst>
            <pc:docMk/>
            <pc:sldMk cId="2518307607" sldId="4098"/>
            <ac:spMk id="51" creationId="{19E4BF45-5F12-4734-BBE2-5C87C7C4E62A}"/>
          </ac:spMkLst>
        </pc:spChg>
      </pc:sldChg>
      <pc:sldChg chg="modSp mod ord">
        <pc:chgData name="Sudarshan Chakravarthi" userId="9632d19e-631d-46a5-9e9a-d9cc496f17d0" providerId="ADAL" clId="{DE8243AD-E8E2-4E6D-9D9C-FAC277033121}" dt="2022-08-16T13:40:35.875" v="3066"/>
        <pc:sldMkLst>
          <pc:docMk/>
          <pc:sldMk cId="1502480127" sldId="4099"/>
        </pc:sldMkLst>
        <pc:spChg chg="mod">
          <ac:chgData name="Sudarshan Chakravarthi" userId="9632d19e-631d-46a5-9e9a-d9cc496f17d0" providerId="ADAL" clId="{DE8243AD-E8E2-4E6D-9D9C-FAC277033121}" dt="2022-08-16T13:40:18.929" v="3065" actId="207"/>
          <ac:spMkLst>
            <pc:docMk/>
            <pc:sldMk cId="1502480127" sldId="4099"/>
            <ac:spMk id="101" creationId="{258AD6DE-D187-479B-BEBC-60ECCA815E39}"/>
          </ac:spMkLst>
        </pc:spChg>
        <pc:spChg chg="mod">
          <ac:chgData name="Sudarshan Chakravarthi" userId="9632d19e-631d-46a5-9e9a-d9cc496f17d0" providerId="ADAL" clId="{DE8243AD-E8E2-4E6D-9D9C-FAC277033121}" dt="2022-08-16T13:40:18.929" v="3065" actId="207"/>
          <ac:spMkLst>
            <pc:docMk/>
            <pc:sldMk cId="1502480127" sldId="4099"/>
            <ac:spMk id="105" creationId="{9F4891A1-F239-41F7-83D6-854FF0134DA9}"/>
          </ac:spMkLst>
        </pc:spChg>
        <pc:spChg chg="mod">
          <ac:chgData name="Sudarshan Chakravarthi" userId="9632d19e-631d-46a5-9e9a-d9cc496f17d0" providerId="ADAL" clId="{DE8243AD-E8E2-4E6D-9D9C-FAC277033121}" dt="2022-08-16T13:40:18.929" v="3065" actId="207"/>
          <ac:spMkLst>
            <pc:docMk/>
            <pc:sldMk cId="1502480127" sldId="4099"/>
            <ac:spMk id="109" creationId="{F9204A49-E95E-47CD-805E-CD946F56C41B}"/>
          </ac:spMkLst>
        </pc:spChg>
        <pc:spChg chg="mod">
          <ac:chgData name="Sudarshan Chakravarthi" userId="9632d19e-631d-46a5-9e9a-d9cc496f17d0" providerId="ADAL" clId="{DE8243AD-E8E2-4E6D-9D9C-FAC277033121}" dt="2022-08-16T13:40:18.929" v="3065" actId="207"/>
          <ac:spMkLst>
            <pc:docMk/>
            <pc:sldMk cId="1502480127" sldId="4099"/>
            <ac:spMk id="113" creationId="{7375FF77-6026-4389-9F0C-325F8CBE4BA4}"/>
          </ac:spMkLst>
        </pc:spChg>
        <pc:spChg chg="mod">
          <ac:chgData name="Sudarshan Chakravarthi" userId="9632d19e-631d-46a5-9e9a-d9cc496f17d0" providerId="ADAL" clId="{DE8243AD-E8E2-4E6D-9D9C-FAC277033121}" dt="2022-08-16T13:40:18.929" v="3065" actId="207"/>
          <ac:spMkLst>
            <pc:docMk/>
            <pc:sldMk cId="1502480127" sldId="4099"/>
            <ac:spMk id="117" creationId="{CD30886F-0396-45D1-908B-A187B859E22A}"/>
          </ac:spMkLst>
        </pc:spChg>
        <pc:spChg chg="mod">
          <ac:chgData name="Sudarshan Chakravarthi" userId="9632d19e-631d-46a5-9e9a-d9cc496f17d0" providerId="ADAL" clId="{DE8243AD-E8E2-4E6D-9D9C-FAC277033121}" dt="2022-08-16T13:40:18.929" v="3065" actId="207"/>
          <ac:spMkLst>
            <pc:docMk/>
            <pc:sldMk cId="1502480127" sldId="4099"/>
            <ac:spMk id="121" creationId="{8FEAC6CE-CE3E-4A5C-B91C-BCE14C45E98B}"/>
          </ac:spMkLst>
        </pc:spChg>
        <pc:spChg chg="mod">
          <ac:chgData name="Sudarshan Chakravarthi" userId="9632d19e-631d-46a5-9e9a-d9cc496f17d0" providerId="ADAL" clId="{DE8243AD-E8E2-4E6D-9D9C-FAC277033121}" dt="2022-08-16T13:40:18.929" v="3065" actId="207"/>
          <ac:spMkLst>
            <pc:docMk/>
            <pc:sldMk cId="1502480127" sldId="4099"/>
            <ac:spMk id="124" creationId="{A3F54F35-C33A-4C1A-BE0D-8376843C75F1}"/>
          </ac:spMkLst>
        </pc:spChg>
        <pc:spChg chg="mod">
          <ac:chgData name="Sudarshan Chakravarthi" userId="9632d19e-631d-46a5-9e9a-d9cc496f17d0" providerId="ADAL" clId="{DE8243AD-E8E2-4E6D-9D9C-FAC277033121}" dt="2022-08-16T13:40:18.929" v="3065" actId="207"/>
          <ac:spMkLst>
            <pc:docMk/>
            <pc:sldMk cId="1502480127" sldId="4099"/>
            <ac:spMk id="125" creationId="{D01B1D14-A1DD-4FE7-B679-0CF1237E2BAC}"/>
          </ac:spMkLst>
        </pc:spChg>
        <pc:spChg chg="mod">
          <ac:chgData name="Sudarshan Chakravarthi" userId="9632d19e-631d-46a5-9e9a-d9cc496f17d0" providerId="ADAL" clId="{DE8243AD-E8E2-4E6D-9D9C-FAC277033121}" dt="2022-08-16T13:40:18.929" v="3065" actId="207"/>
          <ac:spMkLst>
            <pc:docMk/>
            <pc:sldMk cId="1502480127" sldId="4099"/>
            <ac:spMk id="126" creationId="{FA2AAA02-FBE6-4276-B039-1D5C5EAE5163}"/>
          </ac:spMkLst>
        </pc:spChg>
        <pc:spChg chg="mod">
          <ac:chgData name="Sudarshan Chakravarthi" userId="9632d19e-631d-46a5-9e9a-d9cc496f17d0" providerId="ADAL" clId="{DE8243AD-E8E2-4E6D-9D9C-FAC277033121}" dt="2022-08-16T13:40:18.929" v="3065" actId="207"/>
          <ac:spMkLst>
            <pc:docMk/>
            <pc:sldMk cId="1502480127" sldId="4099"/>
            <ac:spMk id="127" creationId="{5E044FBD-6DB7-48F5-B928-09A9BB74DD4F}"/>
          </ac:spMkLst>
        </pc:spChg>
        <pc:spChg chg="mod">
          <ac:chgData name="Sudarshan Chakravarthi" userId="9632d19e-631d-46a5-9e9a-d9cc496f17d0" providerId="ADAL" clId="{DE8243AD-E8E2-4E6D-9D9C-FAC277033121}" dt="2022-08-16T13:40:18.929" v="3065" actId="207"/>
          <ac:spMkLst>
            <pc:docMk/>
            <pc:sldMk cId="1502480127" sldId="4099"/>
            <ac:spMk id="128" creationId="{81046F87-9965-45D9-A9EE-17BB60C81AA0}"/>
          </ac:spMkLst>
        </pc:spChg>
        <pc:spChg chg="mod">
          <ac:chgData name="Sudarshan Chakravarthi" userId="9632d19e-631d-46a5-9e9a-d9cc496f17d0" providerId="ADAL" clId="{DE8243AD-E8E2-4E6D-9D9C-FAC277033121}" dt="2022-08-16T13:40:18.929" v="3065" actId="207"/>
          <ac:spMkLst>
            <pc:docMk/>
            <pc:sldMk cId="1502480127" sldId="4099"/>
            <ac:spMk id="129" creationId="{095D12DA-1E1A-4F39-98F3-5247E0E296A3}"/>
          </ac:spMkLst>
        </pc:spChg>
        <pc:spChg chg="mod">
          <ac:chgData name="Sudarshan Chakravarthi" userId="9632d19e-631d-46a5-9e9a-d9cc496f17d0" providerId="ADAL" clId="{DE8243AD-E8E2-4E6D-9D9C-FAC277033121}" dt="2022-08-16T13:40:35.875" v="3066"/>
          <ac:spMkLst>
            <pc:docMk/>
            <pc:sldMk cId="1502480127" sldId="4099"/>
            <ac:spMk id="190" creationId="{8F4FB68D-F9B8-494D-BC2B-82F643AC8FD7}"/>
          </ac:spMkLst>
        </pc:spChg>
      </pc:sldChg>
      <pc:sldChg chg="add del">
        <pc:chgData name="Sudarshan Chakravarthi" userId="9632d19e-631d-46a5-9e9a-d9cc496f17d0" providerId="ADAL" clId="{DE8243AD-E8E2-4E6D-9D9C-FAC277033121}" dt="2022-08-16T14:26:04.791" v="4672" actId="47"/>
        <pc:sldMkLst>
          <pc:docMk/>
          <pc:sldMk cId="920536445" sldId="4100"/>
        </pc:sldMkLst>
      </pc:sldChg>
      <pc:sldChg chg="add del">
        <pc:chgData name="Sudarshan Chakravarthi" userId="9632d19e-631d-46a5-9e9a-d9cc496f17d0" providerId="ADAL" clId="{DE8243AD-E8E2-4E6D-9D9C-FAC277033121}" dt="2022-08-16T14:26:04.791" v="4672" actId="47"/>
        <pc:sldMkLst>
          <pc:docMk/>
          <pc:sldMk cId="1414165438" sldId="4101"/>
        </pc:sldMkLst>
      </pc:sldChg>
      <pc:sldChg chg="add del">
        <pc:chgData name="Sudarshan Chakravarthi" userId="9632d19e-631d-46a5-9e9a-d9cc496f17d0" providerId="ADAL" clId="{DE8243AD-E8E2-4E6D-9D9C-FAC277033121}" dt="2022-08-16T14:26:04.791" v="4672" actId="47"/>
        <pc:sldMkLst>
          <pc:docMk/>
          <pc:sldMk cId="3123977460" sldId="4102"/>
        </pc:sldMkLst>
      </pc:sldChg>
      <pc:sldChg chg="add del">
        <pc:chgData name="Sudarshan Chakravarthi" userId="9632d19e-631d-46a5-9e9a-d9cc496f17d0" providerId="ADAL" clId="{DE8243AD-E8E2-4E6D-9D9C-FAC277033121}" dt="2022-08-16T14:26:04.791" v="4672" actId="47"/>
        <pc:sldMkLst>
          <pc:docMk/>
          <pc:sldMk cId="2818410628" sldId="4103"/>
        </pc:sldMkLst>
      </pc:sldChg>
      <pc:sldChg chg="add del">
        <pc:chgData name="Sudarshan Chakravarthi" userId="9632d19e-631d-46a5-9e9a-d9cc496f17d0" providerId="ADAL" clId="{DE8243AD-E8E2-4E6D-9D9C-FAC277033121}" dt="2022-08-16T14:26:04.791" v="4672" actId="47"/>
        <pc:sldMkLst>
          <pc:docMk/>
          <pc:sldMk cId="702800006" sldId="4105"/>
        </pc:sldMkLst>
      </pc:sldChg>
      <pc:sldChg chg="add del">
        <pc:chgData name="Sudarshan Chakravarthi" userId="9632d19e-631d-46a5-9e9a-d9cc496f17d0" providerId="ADAL" clId="{DE8243AD-E8E2-4E6D-9D9C-FAC277033121}" dt="2022-08-16T14:26:04.791" v="4672" actId="47"/>
        <pc:sldMkLst>
          <pc:docMk/>
          <pc:sldMk cId="3090221608" sldId="4106"/>
        </pc:sldMkLst>
      </pc:sldChg>
      <pc:sldChg chg="add del">
        <pc:chgData name="Sudarshan Chakravarthi" userId="9632d19e-631d-46a5-9e9a-d9cc496f17d0" providerId="ADAL" clId="{DE8243AD-E8E2-4E6D-9D9C-FAC277033121}" dt="2022-08-16T14:26:04.791" v="4672" actId="47"/>
        <pc:sldMkLst>
          <pc:docMk/>
          <pc:sldMk cId="600369966" sldId="4107"/>
        </pc:sldMkLst>
      </pc:sldChg>
      <pc:sldChg chg="addSp modSp mod ord">
        <pc:chgData name="Sudarshan Chakravarthi" userId="9632d19e-631d-46a5-9e9a-d9cc496f17d0" providerId="ADAL" clId="{DE8243AD-E8E2-4E6D-9D9C-FAC277033121}" dt="2023-01-20T19:00:17.181" v="5785" actId="1076"/>
        <pc:sldMkLst>
          <pc:docMk/>
          <pc:sldMk cId="3632167565" sldId="4115"/>
        </pc:sldMkLst>
        <pc:spChg chg="mod">
          <ac:chgData name="Sudarshan Chakravarthi" userId="9632d19e-631d-46a5-9e9a-d9cc496f17d0" providerId="ADAL" clId="{DE8243AD-E8E2-4E6D-9D9C-FAC277033121}" dt="2023-01-20T19:00:14.158" v="5784" actId="14100"/>
          <ac:spMkLst>
            <pc:docMk/>
            <pc:sldMk cId="3632167565" sldId="4115"/>
            <ac:spMk id="2" creationId="{4FFE3B73-F732-4A02-8204-0F7346674109}"/>
          </ac:spMkLst>
        </pc:spChg>
        <pc:spChg chg="mod">
          <ac:chgData name="Sudarshan Chakravarthi" userId="9632d19e-631d-46a5-9e9a-d9cc496f17d0" providerId="ADAL" clId="{DE8243AD-E8E2-4E6D-9D9C-FAC277033121}" dt="2023-01-20T19:00:17.181" v="5785" actId="1076"/>
          <ac:spMkLst>
            <pc:docMk/>
            <pc:sldMk cId="3632167565" sldId="4115"/>
            <ac:spMk id="3" creationId="{9ED2E605-02B4-4CFA-8C8A-EA27AB990E7D}"/>
          </ac:spMkLst>
        </pc:spChg>
        <pc:spChg chg="mod">
          <ac:chgData name="Sudarshan Chakravarthi" userId="9632d19e-631d-46a5-9e9a-d9cc496f17d0" providerId="ADAL" clId="{DE8243AD-E8E2-4E6D-9D9C-FAC277033121}" dt="2022-08-16T13:40:47.336" v="3070"/>
          <ac:spMkLst>
            <pc:docMk/>
            <pc:sldMk cId="3632167565" sldId="4115"/>
            <ac:spMk id="7" creationId="{D97A349A-9466-47DC-A1ED-0FA6F46F42D3}"/>
          </ac:spMkLst>
        </pc:spChg>
        <pc:picChg chg="add mod">
          <ac:chgData name="Sudarshan Chakravarthi" userId="9632d19e-631d-46a5-9e9a-d9cc496f17d0" providerId="ADAL" clId="{DE8243AD-E8E2-4E6D-9D9C-FAC277033121}" dt="2023-01-20T19:00:11.331" v="5783" actId="1076"/>
          <ac:picMkLst>
            <pc:docMk/>
            <pc:sldMk cId="3632167565" sldId="4115"/>
            <ac:picMk id="1026" creationId="{A9827654-5031-AE3A-5DD7-9418235BE46F}"/>
          </ac:picMkLst>
        </pc:picChg>
      </pc:sldChg>
      <pc:sldChg chg="add del">
        <pc:chgData name="Sudarshan Chakravarthi" userId="9632d19e-631d-46a5-9e9a-d9cc496f17d0" providerId="ADAL" clId="{DE8243AD-E8E2-4E6D-9D9C-FAC277033121}" dt="2023-01-20T18:57:19.458" v="5756" actId="47"/>
        <pc:sldMkLst>
          <pc:docMk/>
          <pc:sldMk cId="2411745767" sldId="4117"/>
        </pc:sldMkLst>
      </pc:sldChg>
      <pc:sldChg chg="modSp mod">
        <pc:chgData name="Sudarshan Chakravarthi" userId="9632d19e-631d-46a5-9e9a-d9cc496f17d0" providerId="ADAL" clId="{DE8243AD-E8E2-4E6D-9D9C-FAC277033121}" dt="2022-08-16T13:41:32.338" v="3079" actId="122"/>
        <pc:sldMkLst>
          <pc:docMk/>
          <pc:sldMk cId="2578727524" sldId="4119"/>
        </pc:sldMkLst>
        <pc:spChg chg="mod">
          <ac:chgData name="Sudarshan Chakravarthi" userId="9632d19e-631d-46a5-9e9a-d9cc496f17d0" providerId="ADAL" clId="{DE8243AD-E8E2-4E6D-9D9C-FAC277033121}" dt="2022-08-16T13:41:32.338" v="3079" actId="122"/>
          <ac:spMkLst>
            <pc:docMk/>
            <pc:sldMk cId="2578727524" sldId="4119"/>
            <ac:spMk id="6" creationId="{E6B3D605-4A59-47BE-949F-6D1C0A5DF6BD}"/>
          </ac:spMkLst>
        </pc:spChg>
      </pc:sldChg>
      <pc:sldChg chg="del">
        <pc:chgData name="Sudarshan Chakravarthi" userId="9632d19e-631d-46a5-9e9a-d9cc496f17d0" providerId="ADAL" clId="{DE8243AD-E8E2-4E6D-9D9C-FAC277033121}" dt="2022-08-16T14:26:04.791" v="4672" actId="47"/>
        <pc:sldMkLst>
          <pc:docMk/>
          <pc:sldMk cId="535978000" sldId="4120"/>
        </pc:sldMkLst>
      </pc:sldChg>
      <pc:sldChg chg="del">
        <pc:chgData name="Sudarshan Chakravarthi" userId="9632d19e-631d-46a5-9e9a-d9cc496f17d0" providerId="ADAL" clId="{DE8243AD-E8E2-4E6D-9D9C-FAC277033121}" dt="2022-08-16T14:26:04.791" v="4672" actId="47"/>
        <pc:sldMkLst>
          <pc:docMk/>
          <pc:sldMk cId="2642570372" sldId="4122"/>
        </pc:sldMkLst>
      </pc:sldChg>
      <pc:sldChg chg="add del">
        <pc:chgData name="Sudarshan Chakravarthi" userId="9632d19e-631d-46a5-9e9a-d9cc496f17d0" providerId="ADAL" clId="{DE8243AD-E8E2-4E6D-9D9C-FAC277033121}" dt="2022-08-16T14:26:04.791" v="4672" actId="47"/>
        <pc:sldMkLst>
          <pc:docMk/>
          <pc:sldMk cId="3211762815" sldId="4130"/>
        </pc:sldMkLst>
      </pc:sldChg>
      <pc:sldChg chg="add del">
        <pc:chgData name="Sudarshan Chakravarthi" userId="9632d19e-631d-46a5-9e9a-d9cc496f17d0" providerId="ADAL" clId="{DE8243AD-E8E2-4E6D-9D9C-FAC277033121}" dt="2022-08-16T14:26:04.791" v="4672" actId="47"/>
        <pc:sldMkLst>
          <pc:docMk/>
          <pc:sldMk cId="3984933861" sldId="4131"/>
        </pc:sldMkLst>
      </pc:sldChg>
      <pc:sldChg chg="add del">
        <pc:chgData name="Sudarshan Chakravarthi" userId="9632d19e-631d-46a5-9e9a-d9cc496f17d0" providerId="ADAL" clId="{DE8243AD-E8E2-4E6D-9D9C-FAC277033121}" dt="2022-08-16T14:26:04.791" v="4672" actId="47"/>
        <pc:sldMkLst>
          <pc:docMk/>
          <pc:sldMk cId="3027625433" sldId="4132"/>
        </pc:sldMkLst>
      </pc:sldChg>
      <pc:sldChg chg="add del">
        <pc:chgData name="Sudarshan Chakravarthi" userId="9632d19e-631d-46a5-9e9a-d9cc496f17d0" providerId="ADAL" clId="{DE8243AD-E8E2-4E6D-9D9C-FAC277033121}" dt="2022-08-16T14:26:04.791" v="4672" actId="47"/>
        <pc:sldMkLst>
          <pc:docMk/>
          <pc:sldMk cId="1139853986" sldId="4133"/>
        </pc:sldMkLst>
      </pc:sldChg>
      <pc:sldChg chg="add del">
        <pc:chgData name="Sudarshan Chakravarthi" userId="9632d19e-631d-46a5-9e9a-d9cc496f17d0" providerId="ADAL" clId="{DE8243AD-E8E2-4E6D-9D9C-FAC277033121}" dt="2022-08-16T14:26:04.791" v="4672" actId="47"/>
        <pc:sldMkLst>
          <pc:docMk/>
          <pc:sldMk cId="4272959180" sldId="4134"/>
        </pc:sldMkLst>
      </pc:sldChg>
      <pc:sldChg chg="add del">
        <pc:chgData name="Sudarshan Chakravarthi" userId="9632d19e-631d-46a5-9e9a-d9cc496f17d0" providerId="ADAL" clId="{DE8243AD-E8E2-4E6D-9D9C-FAC277033121}" dt="2022-08-16T14:26:04.791" v="4672" actId="47"/>
        <pc:sldMkLst>
          <pc:docMk/>
          <pc:sldMk cId="467804582" sldId="4135"/>
        </pc:sldMkLst>
      </pc:sldChg>
      <pc:sldChg chg="add del">
        <pc:chgData name="Sudarshan Chakravarthi" userId="9632d19e-631d-46a5-9e9a-d9cc496f17d0" providerId="ADAL" clId="{DE8243AD-E8E2-4E6D-9D9C-FAC277033121}" dt="2022-08-16T14:26:04.791" v="4672" actId="47"/>
        <pc:sldMkLst>
          <pc:docMk/>
          <pc:sldMk cId="1065029311" sldId="4136"/>
        </pc:sldMkLst>
      </pc:sldChg>
      <pc:sldChg chg="add del">
        <pc:chgData name="Sudarshan Chakravarthi" userId="9632d19e-631d-46a5-9e9a-d9cc496f17d0" providerId="ADAL" clId="{DE8243AD-E8E2-4E6D-9D9C-FAC277033121}" dt="2022-08-16T14:26:04.791" v="4672" actId="47"/>
        <pc:sldMkLst>
          <pc:docMk/>
          <pc:sldMk cId="1042429621" sldId="4137"/>
        </pc:sldMkLst>
      </pc:sldChg>
      <pc:sldChg chg="add del">
        <pc:chgData name="Sudarshan Chakravarthi" userId="9632d19e-631d-46a5-9e9a-d9cc496f17d0" providerId="ADAL" clId="{DE8243AD-E8E2-4E6D-9D9C-FAC277033121}" dt="2022-08-16T14:26:04.791" v="4672" actId="47"/>
        <pc:sldMkLst>
          <pc:docMk/>
          <pc:sldMk cId="2674624554" sldId="4138"/>
        </pc:sldMkLst>
      </pc:sldChg>
      <pc:sldChg chg="add del">
        <pc:chgData name="Sudarshan Chakravarthi" userId="9632d19e-631d-46a5-9e9a-d9cc496f17d0" providerId="ADAL" clId="{DE8243AD-E8E2-4E6D-9D9C-FAC277033121}" dt="2022-08-16T14:26:04.791" v="4672" actId="47"/>
        <pc:sldMkLst>
          <pc:docMk/>
          <pc:sldMk cId="495994252" sldId="4145"/>
        </pc:sldMkLst>
      </pc:sldChg>
      <pc:sldChg chg="del">
        <pc:chgData name="Sudarshan Chakravarthi" userId="9632d19e-631d-46a5-9e9a-d9cc496f17d0" providerId="ADAL" clId="{DE8243AD-E8E2-4E6D-9D9C-FAC277033121}" dt="2022-08-14T09:09:38.987" v="26" actId="47"/>
        <pc:sldMkLst>
          <pc:docMk/>
          <pc:sldMk cId="4286229765" sldId="4151"/>
        </pc:sldMkLst>
      </pc:sldChg>
      <pc:sldChg chg="del">
        <pc:chgData name="Sudarshan Chakravarthi" userId="9632d19e-631d-46a5-9e9a-d9cc496f17d0" providerId="ADAL" clId="{DE8243AD-E8E2-4E6D-9D9C-FAC277033121}" dt="2022-08-16T14:26:04.791" v="4672" actId="47"/>
        <pc:sldMkLst>
          <pc:docMk/>
          <pc:sldMk cId="1745666334" sldId="4155"/>
        </pc:sldMkLst>
      </pc:sldChg>
      <pc:sldChg chg="add del">
        <pc:chgData name="Sudarshan Chakravarthi" userId="9632d19e-631d-46a5-9e9a-d9cc496f17d0" providerId="ADAL" clId="{DE8243AD-E8E2-4E6D-9D9C-FAC277033121}" dt="2022-08-16T14:26:04.791" v="4672" actId="47"/>
        <pc:sldMkLst>
          <pc:docMk/>
          <pc:sldMk cId="3208584127" sldId="4207"/>
        </pc:sldMkLst>
      </pc:sldChg>
      <pc:sldChg chg="del">
        <pc:chgData name="Sudarshan Chakravarthi" userId="9632d19e-631d-46a5-9e9a-d9cc496f17d0" providerId="ADAL" clId="{DE8243AD-E8E2-4E6D-9D9C-FAC277033121}" dt="2022-08-16T14:26:04.791" v="4672" actId="47"/>
        <pc:sldMkLst>
          <pc:docMk/>
          <pc:sldMk cId="793497703" sldId="4208"/>
        </pc:sldMkLst>
      </pc:sldChg>
      <pc:sldChg chg="del">
        <pc:chgData name="Sudarshan Chakravarthi" userId="9632d19e-631d-46a5-9e9a-d9cc496f17d0" providerId="ADAL" clId="{DE8243AD-E8E2-4E6D-9D9C-FAC277033121}" dt="2022-08-16T14:26:04.791" v="4672" actId="47"/>
        <pc:sldMkLst>
          <pc:docMk/>
          <pc:sldMk cId="2919126768" sldId="4209"/>
        </pc:sldMkLst>
      </pc:sldChg>
      <pc:sldChg chg="del">
        <pc:chgData name="Sudarshan Chakravarthi" userId="9632d19e-631d-46a5-9e9a-d9cc496f17d0" providerId="ADAL" clId="{DE8243AD-E8E2-4E6D-9D9C-FAC277033121}" dt="2022-08-16T14:26:04.791" v="4672" actId="47"/>
        <pc:sldMkLst>
          <pc:docMk/>
          <pc:sldMk cId="2873297445" sldId="4210"/>
        </pc:sldMkLst>
      </pc:sldChg>
      <pc:sldChg chg="modSp add mod ord">
        <pc:chgData name="Sudarshan Chakravarthi" userId="9632d19e-631d-46a5-9e9a-d9cc496f17d0" providerId="ADAL" clId="{DE8243AD-E8E2-4E6D-9D9C-FAC277033121}" dt="2022-08-16T13:41:18.086" v="3075"/>
        <pc:sldMkLst>
          <pc:docMk/>
          <pc:sldMk cId="3717579445" sldId="4211"/>
        </pc:sldMkLst>
        <pc:spChg chg="mod">
          <ac:chgData name="Sudarshan Chakravarthi" userId="9632d19e-631d-46a5-9e9a-d9cc496f17d0" providerId="ADAL" clId="{DE8243AD-E8E2-4E6D-9D9C-FAC277033121}" dt="2022-08-16T13:41:18.086" v="3075"/>
          <ac:spMkLst>
            <pc:docMk/>
            <pc:sldMk cId="3717579445" sldId="4211"/>
            <ac:spMk id="4" creationId="{08FF2303-6DA9-EC28-699F-C0857ED01FEC}"/>
          </ac:spMkLst>
        </pc:spChg>
      </pc:sldChg>
      <pc:sldChg chg="addSp delSp modSp mod">
        <pc:chgData name="Sudarshan Chakravarthi" userId="9632d19e-631d-46a5-9e9a-d9cc496f17d0" providerId="ADAL" clId="{DE8243AD-E8E2-4E6D-9D9C-FAC277033121}" dt="2023-02-21T07:42:05.865" v="5918" actId="1076"/>
        <pc:sldMkLst>
          <pc:docMk/>
          <pc:sldMk cId="43270218" sldId="4212"/>
        </pc:sldMkLst>
        <pc:spChg chg="add mod">
          <ac:chgData name="Sudarshan Chakravarthi" userId="9632d19e-631d-46a5-9e9a-d9cc496f17d0" providerId="ADAL" clId="{DE8243AD-E8E2-4E6D-9D9C-FAC277033121}" dt="2022-08-16T14:32:57.663" v="4691" actId="207"/>
          <ac:spMkLst>
            <pc:docMk/>
            <pc:sldMk cId="43270218" sldId="4212"/>
            <ac:spMk id="2" creationId="{5BE6392D-5E8B-4775-1C6B-C5F1F8C425C8}"/>
          </ac:spMkLst>
        </pc:spChg>
        <pc:spChg chg="mod">
          <ac:chgData name="Sudarshan Chakravarthi" userId="9632d19e-631d-46a5-9e9a-d9cc496f17d0" providerId="ADAL" clId="{DE8243AD-E8E2-4E6D-9D9C-FAC277033121}" dt="2023-02-21T07:41:51.798" v="5915"/>
          <ac:spMkLst>
            <pc:docMk/>
            <pc:sldMk cId="43270218" sldId="4212"/>
            <ac:spMk id="5" creationId="{21DECBA1-292F-BD6C-570D-C9B54C417F2F}"/>
          </ac:spMkLst>
        </pc:spChg>
        <pc:spChg chg="mod">
          <ac:chgData name="Sudarshan Chakravarthi" userId="9632d19e-631d-46a5-9e9a-d9cc496f17d0" providerId="ADAL" clId="{DE8243AD-E8E2-4E6D-9D9C-FAC277033121}" dt="2023-02-21T07:42:05.865" v="5918" actId="1076"/>
          <ac:spMkLst>
            <pc:docMk/>
            <pc:sldMk cId="43270218" sldId="4212"/>
            <ac:spMk id="6" creationId="{E69E2D50-2E0A-18DD-E4B0-74E4520C3162}"/>
          </ac:spMkLst>
        </pc:spChg>
        <pc:spChg chg="mod">
          <ac:chgData name="Sudarshan Chakravarthi" userId="9632d19e-631d-46a5-9e9a-d9cc496f17d0" providerId="ADAL" clId="{DE8243AD-E8E2-4E6D-9D9C-FAC277033121}" dt="2023-02-21T07:41:51.798" v="5915"/>
          <ac:spMkLst>
            <pc:docMk/>
            <pc:sldMk cId="43270218" sldId="4212"/>
            <ac:spMk id="7" creationId="{A684F05D-77DF-D5C5-BDEA-50B0D182675A}"/>
          </ac:spMkLst>
        </pc:spChg>
        <pc:spChg chg="mod">
          <ac:chgData name="Sudarshan Chakravarthi" userId="9632d19e-631d-46a5-9e9a-d9cc496f17d0" providerId="ADAL" clId="{DE8243AD-E8E2-4E6D-9D9C-FAC277033121}" dt="2023-02-21T07:42:00.278" v="5917" actId="1076"/>
          <ac:spMkLst>
            <pc:docMk/>
            <pc:sldMk cId="43270218" sldId="4212"/>
            <ac:spMk id="8" creationId="{DA32DBBD-D3E4-453E-AFA1-C79D34C915C9}"/>
          </ac:spMkLst>
        </pc:spChg>
        <pc:grpChg chg="add mod">
          <ac:chgData name="Sudarshan Chakravarthi" userId="9632d19e-631d-46a5-9e9a-d9cc496f17d0" providerId="ADAL" clId="{DE8243AD-E8E2-4E6D-9D9C-FAC277033121}" dt="2023-02-21T07:41:54.834" v="5916" actId="1076"/>
          <ac:grpSpMkLst>
            <pc:docMk/>
            <pc:sldMk cId="43270218" sldId="4212"/>
            <ac:grpSpMk id="4" creationId="{3C6FC355-E5BC-21EB-312C-11218C47A217}"/>
          </ac:grpSpMkLst>
        </pc:grpChg>
        <pc:picChg chg="del">
          <ac:chgData name="Sudarshan Chakravarthi" userId="9632d19e-631d-46a5-9e9a-d9cc496f17d0" providerId="ADAL" clId="{DE8243AD-E8E2-4E6D-9D9C-FAC277033121}" dt="2022-08-16T14:26:19.709" v="4674" actId="478"/>
          <ac:picMkLst>
            <pc:docMk/>
            <pc:sldMk cId="43270218" sldId="4212"/>
            <ac:picMk id="5" creationId="{29A9CC45-B9FE-66A5-C863-4E33D57C1B3B}"/>
          </ac:picMkLst>
        </pc:picChg>
        <pc:picChg chg="add mod">
          <ac:chgData name="Sudarshan Chakravarthi" userId="9632d19e-631d-46a5-9e9a-d9cc496f17d0" providerId="ADAL" clId="{DE8243AD-E8E2-4E6D-9D9C-FAC277033121}" dt="2022-08-16T14:27:11.297" v="4677" actId="1076"/>
          <ac:picMkLst>
            <pc:docMk/>
            <pc:sldMk cId="43270218" sldId="4212"/>
            <ac:picMk id="1026" creationId="{DAA553D5-D475-A077-76A7-AEC06DEDD69E}"/>
          </ac:picMkLst>
        </pc:picChg>
        <pc:picChg chg="add del mod">
          <ac:chgData name="Sudarshan Chakravarthi" userId="9632d19e-631d-46a5-9e9a-d9cc496f17d0" providerId="ADAL" clId="{DE8243AD-E8E2-4E6D-9D9C-FAC277033121}" dt="2022-08-16T14:30:51.035" v="4682" actId="478"/>
          <ac:picMkLst>
            <pc:docMk/>
            <pc:sldMk cId="43270218" sldId="4212"/>
            <ac:picMk id="1028" creationId="{AF5874AF-8DE5-165F-67B2-F3F8FD9DC60D}"/>
          </ac:picMkLst>
        </pc:picChg>
        <pc:picChg chg="add mod">
          <ac:chgData name="Sudarshan Chakravarthi" userId="9632d19e-631d-46a5-9e9a-d9cc496f17d0" providerId="ADAL" clId="{DE8243AD-E8E2-4E6D-9D9C-FAC277033121}" dt="2022-08-16T14:32:45.017" v="4688" actId="1076"/>
          <ac:picMkLst>
            <pc:docMk/>
            <pc:sldMk cId="43270218" sldId="4212"/>
            <ac:picMk id="1030" creationId="{D59C3F6D-4C70-A493-364C-DE4230528655}"/>
          </ac:picMkLst>
        </pc:picChg>
      </pc:sldChg>
      <pc:sldChg chg="del">
        <pc:chgData name="Sudarshan Chakravarthi" userId="9632d19e-631d-46a5-9e9a-d9cc496f17d0" providerId="ADAL" clId="{DE8243AD-E8E2-4E6D-9D9C-FAC277033121}" dt="2023-01-20T18:57:17.547" v="5754" actId="47"/>
        <pc:sldMkLst>
          <pc:docMk/>
          <pc:sldMk cId="1075031120" sldId="4213"/>
        </pc:sldMkLst>
      </pc:sldChg>
      <pc:sldChg chg="del">
        <pc:chgData name="Sudarshan Chakravarthi" userId="9632d19e-631d-46a5-9e9a-d9cc496f17d0" providerId="ADAL" clId="{DE8243AD-E8E2-4E6D-9D9C-FAC277033121}" dt="2022-08-16T14:26:04.791" v="4672" actId="47"/>
        <pc:sldMkLst>
          <pc:docMk/>
          <pc:sldMk cId="2710360716" sldId="4215"/>
        </pc:sldMkLst>
      </pc:sldChg>
      <pc:sldChg chg="del">
        <pc:chgData name="Sudarshan Chakravarthi" userId="9632d19e-631d-46a5-9e9a-d9cc496f17d0" providerId="ADAL" clId="{DE8243AD-E8E2-4E6D-9D9C-FAC277033121}" dt="2022-08-16T14:26:04.791" v="4672" actId="47"/>
        <pc:sldMkLst>
          <pc:docMk/>
          <pc:sldMk cId="2297158093" sldId="4216"/>
        </pc:sldMkLst>
      </pc:sldChg>
      <pc:sldChg chg="add del">
        <pc:chgData name="Sudarshan Chakravarthi" userId="9632d19e-631d-46a5-9e9a-d9cc496f17d0" providerId="ADAL" clId="{DE8243AD-E8E2-4E6D-9D9C-FAC277033121}" dt="2022-08-16T14:26:04.791" v="4672" actId="47"/>
        <pc:sldMkLst>
          <pc:docMk/>
          <pc:sldMk cId="1898726551" sldId="4217"/>
        </pc:sldMkLst>
      </pc:sldChg>
      <pc:sldChg chg="add del">
        <pc:chgData name="Sudarshan Chakravarthi" userId="9632d19e-631d-46a5-9e9a-d9cc496f17d0" providerId="ADAL" clId="{DE8243AD-E8E2-4E6D-9D9C-FAC277033121}" dt="2022-08-16T14:26:04.791" v="4672" actId="47"/>
        <pc:sldMkLst>
          <pc:docMk/>
          <pc:sldMk cId="106933189" sldId="4218"/>
        </pc:sldMkLst>
      </pc:sldChg>
      <pc:sldChg chg="add del">
        <pc:chgData name="Sudarshan Chakravarthi" userId="9632d19e-631d-46a5-9e9a-d9cc496f17d0" providerId="ADAL" clId="{DE8243AD-E8E2-4E6D-9D9C-FAC277033121}" dt="2022-08-16T14:26:04.791" v="4672" actId="47"/>
        <pc:sldMkLst>
          <pc:docMk/>
          <pc:sldMk cId="2232030964" sldId="4219"/>
        </pc:sldMkLst>
      </pc:sldChg>
      <pc:sldChg chg="add del">
        <pc:chgData name="Sudarshan Chakravarthi" userId="9632d19e-631d-46a5-9e9a-d9cc496f17d0" providerId="ADAL" clId="{DE8243AD-E8E2-4E6D-9D9C-FAC277033121}" dt="2022-08-16T14:26:04.791" v="4672" actId="47"/>
        <pc:sldMkLst>
          <pc:docMk/>
          <pc:sldMk cId="3246960943" sldId="4220"/>
        </pc:sldMkLst>
      </pc:sldChg>
      <pc:sldChg chg="addSp modSp add mod ord">
        <pc:chgData name="Sudarshan Chakravarthi" userId="9632d19e-631d-46a5-9e9a-d9cc496f17d0" providerId="ADAL" clId="{DE8243AD-E8E2-4E6D-9D9C-FAC277033121}" dt="2022-08-28T07:07:04.746" v="4722" actId="1076"/>
        <pc:sldMkLst>
          <pc:docMk/>
          <pc:sldMk cId="3574797531" sldId="4221"/>
        </pc:sldMkLst>
        <pc:spChg chg="add mod">
          <ac:chgData name="Sudarshan Chakravarthi" userId="9632d19e-631d-46a5-9e9a-d9cc496f17d0" providerId="ADAL" clId="{DE8243AD-E8E2-4E6D-9D9C-FAC277033121}" dt="2022-08-28T07:07:04.746" v="4722" actId="1076"/>
          <ac:spMkLst>
            <pc:docMk/>
            <pc:sldMk cId="3574797531" sldId="4221"/>
            <ac:spMk id="3" creationId="{E6F9D456-0354-F2B6-DD90-EA586D05E2F4}"/>
          </ac:spMkLst>
        </pc:spChg>
        <pc:spChg chg="mod">
          <ac:chgData name="Sudarshan Chakravarthi" userId="9632d19e-631d-46a5-9e9a-d9cc496f17d0" providerId="ADAL" clId="{DE8243AD-E8E2-4E6D-9D9C-FAC277033121}" dt="2022-08-16T13:41:08.714" v="3073"/>
          <ac:spMkLst>
            <pc:docMk/>
            <pc:sldMk cId="3574797531" sldId="4221"/>
            <ac:spMk id="6" creationId="{42F2F2B1-3072-7076-F85B-376C1161593C}"/>
          </ac:spMkLst>
        </pc:spChg>
      </pc:sldChg>
      <pc:sldChg chg="add del">
        <pc:chgData name="Sudarshan Chakravarthi" userId="9632d19e-631d-46a5-9e9a-d9cc496f17d0" providerId="ADAL" clId="{DE8243AD-E8E2-4E6D-9D9C-FAC277033121}" dt="2022-08-16T14:26:04.791" v="4672" actId="47"/>
        <pc:sldMkLst>
          <pc:docMk/>
          <pc:sldMk cId="4165427814" sldId="4222"/>
        </pc:sldMkLst>
      </pc:sldChg>
      <pc:sldChg chg="add del">
        <pc:chgData name="Sudarshan Chakravarthi" userId="9632d19e-631d-46a5-9e9a-d9cc496f17d0" providerId="ADAL" clId="{DE8243AD-E8E2-4E6D-9D9C-FAC277033121}" dt="2022-08-16T14:26:04.791" v="4672" actId="47"/>
        <pc:sldMkLst>
          <pc:docMk/>
          <pc:sldMk cId="2983359590" sldId="4223"/>
        </pc:sldMkLst>
      </pc:sldChg>
      <pc:sldChg chg="add del">
        <pc:chgData name="Sudarshan Chakravarthi" userId="9632d19e-631d-46a5-9e9a-d9cc496f17d0" providerId="ADAL" clId="{DE8243AD-E8E2-4E6D-9D9C-FAC277033121}" dt="2023-01-20T18:57:18.736" v="5755" actId="47"/>
        <pc:sldMkLst>
          <pc:docMk/>
          <pc:sldMk cId="658351913" sldId="4224"/>
        </pc:sldMkLst>
      </pc:sldChg>
      <pc:sldChg chg="add del">
        <pc:chgData name="Sudarshan Chakravarthi" userId="9632d19e-631d-46a5-9e9a-d9cc496f17d0" providerId="ADAL" clId="{DE8243AD-E8E2-4E6D-9D9C-FAC277033121}" dt="2022-08-16T14:33:13.695" v="4693" actId="47"/>
        <pc:sldMkLst>
          <pc:docMk/>
          <pc:sldMk cId="3237624263" sldId="4225"/>
        </pc:sldMkLst>
      </pc:sldChg>
      <pc:sldChg chg="addSp delSp modSp new mod">
        <pc:chgData name="Sudarshan Chakravarthi" userId="9632d19e-631d-46a5-9e9a-d9cc496f17d0" providerId="ADAL" clId="{DE8243AD-E8E2-4E6D-9D9C-FAC277033121}" dt="2022-08-16T13:44:56.825" v="3368" actId="1076"/>
        <pc:sldMkLst>
          <pc:docMk/>
          <pc:sldMk cId="3995567127" sldId="4226"/>
        </pc:sldMkLst>
        <pc:spChg chg="add mod">
          <ac:chgData name="Sudarshan Chakravarthi" userId="9632d19e-631d-46a5-9e9a-d9cc496f17d0" providerId="ADAL" clId="{DE8243AD-E8E2-4E6D-9D9C-FAC277033121}" dt="2022-08-14T09:23:27.538" v="57"/>
          <ac:spMkLst>
            <pc:docMk/>
            <pc:sldMk cId="3995567127" sldId="4226"/>
            <ac:spMk id="5" creationId="{4B773C3D-05AA-035A-2457-213895FE1CE8}"/>
          </ac:spMkLst>
        </pc:spChg>
        <pc:spChg chg="add mod">
          <ac:chgData name="Sudarshan Chakravarthi" userId="9632d19e-631d-46a5-9e9a-d9cc496f17d0" providerId="ADAL" clId="{DE8243AD-E8E2-4E6D-9D9C-FAC277033121}" dt="2022-08-16T13:44:56.825" v="3368" actId="1076"/>
          <ac:spMkLst>
            <pc:docMk/>
            <pc:sldMk cId="3995567127" sldId="4226"/>
            <ac:spMk id="6" creationId="{E5FC79E2-EFC0-8F44-A9F1-B9BFDED7A8CA}"/>
          </ac:spMkLst>
        </pc:spChg>
        <pc:spChg chg="add mod">
          <ac:chgData name="Sudarshan Chakravarthi" userId="9632d19e-631d-46a5-9e9a-d9cc496f17d0" providerId="ADAL" clId="{DE8243AD-E8E2-4E6D-9D9C-FAC277033121}" dt="2022-08-16T13:44:53.631" v="3367" actId="14100"/>
          <ac:spMkLst>
            <pc:docMk/>
            <pc:sldMk cId="3995567127" sldId="4226"/>
            <ac:spMk id="7" creationId="{CD84F681-4FAE-7CD9-7392-3A15C73BB414}"/>
          </ac:spMkLst>
        </pc:spChg>
        <pc:spChg chg="add mod">
          <ac:chgData name="Sudarshan Chakravarthi" userId="9632d19e-631d-46a5-9e9a-d9cc496f17d0" providerId="ADAL" clId="{DE8243AD-E8E2-4E6D-9D9C-FAC277033121}" dt="2022-08-14T09:31:27.362" v="468" actId="14100"/>
          <ac:spMkLst>
            <pc:docMk/>
            <pc:sldMk cId="3995567127" sldId="4226"/>
            <ac:spMk id="8" creationId="{78D772CE-3CC8-D58B-8821-CA7FCFDB5DC0}"/>
          </ac:spMkLst>
        </pc:spChg>
        <pc:spChg chg="add mod">
          <ac:chgData name="Sudarshan Chakravarthi" userId="9632d19e-631d-46a5-9e9a-d9cc496f17d0" providerId="ADAL" clId="{DE8243AD-E8E2-4E6D-9D9C-FAC277033121}" dt="2022-08-14T09:31:41.500" v="469"/>
          <ac:spMkLst>
            <pc:docMk/>
            <pc:sldMk cId="3995567127" sldId="4226"/>
            <ac:spMk id="10" creationId="{28EDD1A0-4DEC-F947-F3F1-260A0DE9E828}"/>
          </ac:spMkLst>
        </pc:spChg>
        <pc:picChg chg="add del mod modCrop">
          <ac:chgData name="Sudarshan Chakravarthi" userId="9632d19e-631d-46a5-9e9a-d9cc496f17d0" providerId="ADAL" clId="{DE8243AD-E8E2-4E6D-9D9C-FAC277033121}" dt="2022-08-14T09:31:00.704" v="466" actId="478"/>
          <ac:picMkLst>
            <pc:docMk/>
            <pc:sldMk cId="3995567127" sldId="4226"/>
            <ac:picMk id="4" creationId="{EEE1D521-A646-5E29-999D-C7504F36467B}"/>
          </ac:picMkLst>
        </pc:picChg>
        <pc:picChg chg="add mod">
          <ac:chgData name="Sudarshan Chakravarthi" userId="9632d19e-631d-46a5-9e9a-d9cc496f17d0" providerId="ADAL" clId="{DE8243AD-E8E2-4E6D-9D9C-FAC277033121}" dt="2022-08-14T09:31:41.500" v="469"/>
          <ac:picMkLst>
            <pc:docMk/>
            <pc:sldMk cId="3995567127" sldId="4226"/>
            <ac:picMk id="9" creationId="{EB3AEA3B-CF7B-DBBC-1718-284ECD0286DE}"/>
          </ac:picMkLst>
        </pc:picChg>
      </pc:sldChg>
      <pc:sldChg chg="addSp delSp modSp add mod ord">
        <pc:chgData name="Sudarshan Chakravarthi" userId="9632d19e-631d-46a5-9e9a-d9cc496f17d0" providerId="ADAL" clId="{DE8243AD-E8E2-4E6D-9D9C-FAC277033121}" dt="2022-08-28T07:23:10.156" v="5752"/>
        <pc:sldMkLst>
          <pc:docMk/>
          <pc:sldMk cId="3373899688" sldId="4227"/>
        </pc:sldMkLst>
        <pc:spChg chg="add mod">
          <ac:chgData name="Sudarshan Chakravarthi" userId="9632d19e-631d-46a5-9e9a-d9cc496f17d0" providerId="ADAL" clId="{DE8243AD-E8E2-4E6D-9D9C-FAC277033121}" dt="2022-08-14T09:31:46.807" v="470"/>
          <ac:spMkLst>
            <pc:docMk/>
            <pc:sldMk cId="3373899688" sldId="4227"/>
            <ac:spMk id="3" creationId="{8AE5FDAE-5AC4-7C47-7210-8119CDE3214B}"/>
          </ac:spMkLst>
        </pc:spChg>
        <pc:spChg chg="add mod">
          <ac:chgData name="Sudarshan Chakravarthi" userId="9632d19e-631d-46a5-9e9a-d9cc496f17d0" providerId="ADAL" clId="{DE8243AD-E8E2-4E6D-9D9C-FAC277033121}" dt="2022-08-14T09:31:46.807" v="470"/>
          <ac:spMkLst>
            <pc:docMk/>
            <pc:sldMk cId="3373899688" sldId="4227"/>
            <ac:spMk id="5" creationId="{F280113B-0743-352A-B63C-8CFCEC44E1DF}"/>
          </ac:spMkLst>
        </pc:spChg>
        <pc:spChg chg="add del mod">
          <ac:chgData name="Sudarshan Chakravarthi" userId="9632d19e-631d-46a5-9e9a-d9cc496f17d0" providerId="ADAL" clId="{DE8243AD-E8E2-4E6D-9D9C-FAC277033121}" dt="2022-08-14T09:32:59.541" v="474" actId="478"/>
          <ac:spMkLst>
            <pc:docMk/>
            <pc:sldMk cId="3373899688" sldId="4227"/>
            <ac:spMk id="6" creationId="{A5E30A9E-4629-F03F-5032-055895D885E3}"/>
          </ac:spMkLst>
        </pc:spChg>
        <pc:spChg chg="add del mod">
          <ac:chgData name="Sudarshan Chakravarthi" userId="9632d19e-631d-46a5-9e9a-d9cc496f17d0" providerId="ADAL" clId="{DE8243AD-E8E2-4E6D-9D9C-FAC277033121}" dt="2022-08-14T09:33:01.088" v="475" actId="478"/>
          <ac:spMkLst>
            <pc:docMk/>
            <pc:sldMk cId="3373899688" sldId="4227"/>
            <ac:spMk id="7" creationId="{352650E0-7C5E-3BFF-B30B-031AE78FB196}"/>
          </ac:spMkLst>
        </pc:spChg>
        <pc:spChg chg="mod">
          <ac:chgData name="Sudarshan Chakravarthi" userId="9632d19e-631d-46a5-9e9a-d9cc496f17d0" providerId="ADAL" clId="{DE8243AD-E8E2-4E6D-9D9C-FAC277033121}" dt="2022-08-14T09:32:55.142" v="472"/>
          <ac:spMkLst>
            <pc:docMk/>
            <pc:sldMk cId="3373899688" sldId="4227"/>
            <ac:spMk id="9" creationId="{7AC9E0BA-145D-67C4-49A8-DEE6DA41697F}"/>
          </ac:spMkLst>
        </pc:spChg>
        <pc:spChg chg="mod">
          <ac:chgData name="Sudarshan Chakravarthi" userId="9632d19e-631d-46a5-9e9a-d9cc496f17d0" providerId="ADAL" clId="{DE8243AD-E8E2-4E6D-9D9C-FAC277033121}" dt="2022-08-14T09:33:51.749" v="535" actId="20577"/>
          <ac:spMkLst>
            <pc:docMk/>
            <pc:sldMk cId="3373899688" sldId="4227"/>
            <ac:spMk id="10" creationId="{9538091C-8EE6-3ED5-70C6-E6D9ABCDE280}"/>
          </ac:spMkLst>
        </pc:spChg>
        <pc:spChg chg="mod">
          <ac:chgData name="Sudarshan Chakravarthi" userId="9632d19e-631d-46a5-9e9a-d9cc496f17d0" providerId="ADAL" clId="{DE8243AD-E8E2-4E6D-9D9C-FAC277033121}" dt="2022-08-14T09:33:33.777" v="512" actId="20577"/>
          <ac:spMkLst>
            <pc:docMk/>
            <pc:sldMk cId="3373899688" sldId="4227"/>
            <ac:spMk id="11" creationId="{48EAC9C3-6FBD-B3A7-C4C5-E91EEB87970B}"/>
          </ac:spMkLst>
        </pc:spChg>
        <pc:spChg chg="mod">
          <ac:chgData name="Sudarshan Chakravarthi" userId="9632d19e-631d-46a5-9e9a-d9cc496f17d0" providerId="ADAL" clId="{DE8243AD-E8E2-4E6D-9D9C-FAC277033121}" dt="2022-08-14T09:32:55.142" v="472"/>
          <ac:spMkLst>
            <pc:docMk/>
            <pc:sldMk cId="3373899688" sldId="4227"/>
            <ac:spMk id="12" creationId="{3B6B959C-C8C9-B8D9-1AFC-95D687997AF2}"/>
          </ac:spMkLst>
        </pc:spChg>
        <pc:spChg chg="mod">
          <ac:chgData name="Sudarshan Chakravarthi" userId="9632d19e-631d-46a5-9e9a-d9cc496f17d0" providerId="ADAL" clId="{DE8243AD-E8E2-4E6D-9D9C-FAC277033121}" dt="2022-08-14T09:33:42.228" v="524" actId="20577"/>
          <ac:spMkLst>
            <pc:docMk/>
            <pc:sldMk cId="3373899688" sldId="4227"/>
            <ac:spMk id="13" creationId="{E666F493-BF74-293E-AABB-48A5742FFC7B}"/>
          </ac:spMkLst>
        </pc:spChg>
        <pc:spChg chg="mod">
          <ac:chgData name="Sudarshan Chakravarthi" userId="9632d19e-631d-46a5-9e9a-d9cc496f17d0" providerId="ADAL" clId="{DE8243AD-E8E2-4E6D-9D9C-FAC277033121}" dt="2022-08-14T09:33:25.832" v="499" actId="1036"/>
          <ac:spMkLst>
            <pc:docMk/>
            <pc:sldMk cId="3373899688" sldId="4227"/>
            <ac:spMk id="14" creationId="{C4251C20-BC0B-B870-1A47-705ED7FD0AF5}"/>
          </ac:spMkLst>
        </pc:spChg>
        <pc:spChg chg="mod">
          <ac:chgData name="Sudarshan Chakravarthi" userId="9632d19e-631d-46a5-9e9a-d9cc496f17d0" providerId="ADAL" clId="{DE8243AD-E8E2-4E6D-9D9C-FAC277033121}" dt="2022-08-14T09:34:49.026" v="549" actId="20577"/>
          <ac:spMkLst>
            <pc:docMk/>
            <pc:sldMk cId="3373899688" sldId="4227"/>
            <ac:spMk id="15" creationId="{60AEA030-1BDF-9B74-86EA-FD155A71666B}"/>
          </ac:spMkLst>
        </pc:spChg>
        <pc:spChg chg="add mod">
          <ac:chgData name="Sudarshan Chakravarthi" userId="9632d19e-631d-46a5-9e9a-d9cc496f17d0" providerId="ADAL" clId="{DE8243AD-E8E2-4E6D-9D9C-FAC277033121}" dt="2022-08-14T09:43:43.865" v="1124" actId="404"/>
          <ac:spMkLst>
            <pc:docMk/>
            <pc:sldMk cId="3373899688" sldId="4227"/>
            <ac:spMk id="16" creationId="{73970BBF-9F62-7F73-F0C4-C46460D644AA}"/>
          </ac:spMkLst>
        </pc:spChg>
        <pc:spChg chg="add mod">
          <ac:chgData name="Sudarshan Chakravarthi" userId="9632d19e-631d-46a5-9e9a-d9cc496f17d0" providerId="ADAL" clId="{DE8243AD-E8E2-4E6D-9D9C-FAC277033121}" dt="2022-08-14T09:43:43.865" v="1124" actId="404"/>
          <ac:spMkLst>
            <pc:docMk/>
            <pc:sldMk cId="3373899688" sldId="4227"/>
            <ac:spMk id="17" creationId="{283A7E19-C1DA-6465-BB8E-AE85E85AB178}"/>
          </ac:spMkLst>
        </pc:spChg>
        <pc:spChg chg="add mod">
          <ac:chgData name="Sudarshan Chakravarthi" userId="9632d19e-631d-46a5-9e9a-d9cc496f17d0" providerId="ADAL" clId="{DE8243AD-E8E2-4E6D-9D9C-FAC277033121}" dt="2022-08-14T09:43:43.865" v="1124" actId="404"/>
          <ac:spMkLst>
            <pc:docMk/>
            <pc:sldMk cId="3373899688" sldId="4227"/>
            <ac:spMk id="18" creationId="{2C40C9F0-85A5-6031-2D4B-230E1E769C81}"/>
          </ac:spMkLst>
        </pc:spChg>
        <pc:spChg chg="add mod">
          <ac:chgData name="Sudarshan Chakravarthi" userId="9632d19e-631d-46a5-9e9a-d9cc496f17d0" providerId="ADAL" clId="{DE8243AD-E8E2-4E6D-9D9C-FAC277033121}" dt="2022-08-14T09:43:43.865" v="1124" actId="404"/>
          <ac:spMkLst>
            <pc:docMk/>
            <pc:sldMk cId="3373899688" sldId="4227"/>
            <ac:spMk id="19" creationId="{56DCD83B-18CA-3BFF-6C58-06F8CC88BE6C}"/>
          </ac:spMkLst>
        </pc:spChg>
        <pc:spChg chg="add mod">
          <ac:chgData name="Sudarshan Chakravarthi" userId="9632d19e-631d-46a5-9e9a-d9cc496f17d0" providerId="ADAL" clId="{DE8243AD-E8E2-4E6D-9D9C-FAC277033121}" dt="2022-08-16T14:13:51.515" v="3785" actId="20577"/>
          <ac:spMkLst>
            <pc:docMk/>
            <pc:sldMk cId="3373899688" sldId="4227"/>
            <ac:spMk id="20" creationId="{FBB26C25-F618-17D1-7D27-E438C0D74A5E}"/>
          </ac:spMkLst>
        </pc:spChg>
        <pc:grpChg chg="add mod">
          <ac:chgData name="Sudarshan Chakravarthi" userId="9632d19e-631d-46a5-9e9a-d9cc496f17d0" providerId="ADAL" clId="{DE8243AD-E8E2-4E6D-9D9C-FAC277033121}" dt="2022-08-14T09:34:23.868" v="536" actId="1076"/>
          <ac:grpSpMkLst>
            <pc:docMk/>
            <pc:sldMk cId="3373899688" sldId="4227"/>
            <ac:grpSpMk id="8" creationId="{6B7B18D4-DD50-A7B1-1B8F-8A9AB352DB22}"/>
          </ac:grpSpMkLst>
        </pc:grpChg>
        <pc:picChg chg="add mod">
          <ac:chgData name="Sudarshan Chakravarthi" userId="9632d19e-631d-46a5-9e9a-d9cc496f17d0" providerId="ADAL" clId="{DE8243AD-E8E2-4E6D-9D9C-FAC277033121}" dt="2022-08-14T09:31:46.807" v="470"/>
          <ac:picMkLst>
            <pc:docMk/>
            <pc:sldMk cId="3373899688" sldId="4227"/>
            <ac:picMk id="4" creationId="{5DF3BD47-DEB9-9143-EFDA-B977C5B9C784}"/>
          </ac:picMkLst>
        </pc:picChg>
      </pc:sldChg>
      <pc:sldChg chg="addSp delSp modSp add mod">
        <pc:chgData name="Sudarshan Chakravarthi" userId="9632d19e-631d-46a5-9e9a-d9cc496f17d0" providerId="ADAL" clId="{DE8243AD-E8E2-4E6D-9D9C-FAC277033121}" dt="2022-08-16T14:18:02.179" v="4219" actId="688"/>
        <pc:sldMkLst>
          <pc:docMk/>
          <pc:sldMk cId="1060483883" sldId="4228"/>
        </pc:sldMkLst>
        <pc:spChg chg="add mod">
          <ac:chgData name="Sudarshan Chakravarthi" userId="9632d19e-631d-46a5-9e9a-d9cc496f17d0" providerId="ADAL" clId="{DE8243AD-E8E2-4E6D-9D9C-FAC277033121}" dt="2022-08-16T14:17:04.224" v="4211" actId="404"/>
          <ac:spMkLst>
            <pc:docMk/>
            <pc:sldMk cId="1060483883" sldId="4228"/>
            <ac:spMk id="3" creationId="{6611C936-C3E2-60C2-F2F7-E4C6BE2F0B43}"/>
          </ac:spMkLst>
        </pc:spChg>
        <pc:spChg chg="mod topLvl">
          <ac:chgData name="Sudarshan Chakravarthi" userId="9632d19e-631d-46a5-9e9a-d9cc496f17d0" providerId="ADAL" clId="{DE8243AD-E8E2-4E6D-9D9C-FAC277033121}" dt="2022-08-14T09:47:28.963" v="1202" actId="14100"/>
          <ac:spMkLst>
            <pc:docMk/>
            <pc:sldMk cId="1060483883" sldId="4228"/>
            <ac:spMk id="4" creationId="{AA255015-49F1-15E7-88A8-AEBE6C2251B4}"/>
          </ac:spMkLst>
        </pc:spChg>
        <pc:spChg chg="mod topLvl">
          <ac:chgData name="Sudarshan Chakravarthi" userId="9632d19e-631d-46a5-9e9a-d9cc496f17d0" providerId="ADAL" clId="{DE8243AD-E8E2-4E6D-9D9C-FAC277033121}" dt="2022-08-14T09:46:57.293" v="1192" actId="1035"/>
          <ac:spMkLst>
            <pc:docMk/>
            <pc:sldMk cId="1060483883" sldId="4228"/>
            <ac:spMk id="5" creationId="{6B18A30A-9685-4BE5-0148-D75F2C167BB8}"/>
          </ac:spMkLst>
        </pc:spChg>
        <pc:spChg chg="mod topLvl">
          <ac:chgData name="Sudarshan Chakravarthi" userId="9632d19e-631d-46a5-9e9a-d9cc496f17d0" providerId="ADAL" clId="{DE8243AD-E8E2-4E6D-9D9C-FAC277033121}" dt="2022-08-14T09:47:41.957" v="1207" actId="1035"/>
          <ac:spMkLst>
            <pc:docMk/>
            <pc:sldMk cId="1060483883" sldId="4228"/>
            <ac:spMk id="6" creationId="{3F05DC91-3911-4743-142E-C51937C12B3C}"/>
          </ac:spMkLst>
        </pc:spChg>
        <pc:spChg chg="mod topLvl">
          <ac:chgData name="Sudarshan Chakravarthi" userId="9632d19e-631d-46a5-9e9a-d9cc496f17d0" providerId="ADAL" clId="{DE8243AD-E8E2-4E6D-9D9C-FAC277033121}" dt="2022-08-14T09:47:00.070" v="1196" actId="1038"/>
          <ac:spMkLst>
            <pc:docMk/>
            <pc:sldMk cId="1060483883" sldId="4228"/>
            <ac:spMk id="7" creationId="{30BCEE2E-549B-DEC8-FE7E-29D411317C2C}"/>
          </ac:spMkLst>
        </pc:spChg>
        <pc:spChg chg="mod topLvl">
          <ac:chgData name="Sudarshan Chakravarthi" userId="9632d19e-631d-46a5-9e9a-d9cc496f17d0" providerId="ADAL" clId="{DE8243AD-E8E2-4E6D-9D9C-FAC277033121}" dt="2022-08-14T09:48:04.141" v="1216" actId="1038"/>
          <ac:spMkLst>
            <pc:docMk/>
            <pc:sldMk cId="1060483883" sldId="4228"/>
            <ac:spMk id="8" creationId="{8DB8CCF5-D069-8935-41C3-7C8567CE5C94}"/>
          </ac:spMkLst>
        </pc:spChg>
        <pc:spChg chg="del mod topLvl">
          <ac:chgData name="Sudarshan Chakravarthi" userId="9632d19e-631d-46a5-9e9a-d9cc496f17d0" providerId="ADAL" clId="{DE8243AD-E8E2-4E6D-9D9C-FAC277033121}" dt="2022-08-14T09:45:03.593" v="1140" actId="478"/>
          <ac:spMkLst>
            <pc:docMk/>
            <pc:sldMk cId="1060483883" sldId="4228"/>
            <ac:spMk id="9" creationId="{6183D6FA-7962-F42A-F160-DB56F61A3969}"/>
          </ac:spMkLst>
        </pc:spChg>
        <pc:spChg chg="mod topLvl">
          <ac:chgData name="Sudarshan Chakravarthi" userId="9632d19e-631d-46a5-9e9a-d9cc496f17d0" providerId="ADAL" clId="{DE8243AD-E8E2-4E6D-9D9C-FAC277033121}" dt="2022-08-14T09:48:24.633" v="1232" actId="1036"/>
          <ac:spMkLst>
            <pc:docMk/>
            <pc:sldMk cId="1060483883" sldId="4228"/>
            <ac:spMk id="10" creationId="{AF2D1CBE-0740-0F95-2169-D571D4E2BC6F}"/>
          </ac:spMkLst>
        </pc:spChg>
        <pc:spChg chg="add del mod">
          <ac:chgData name="Sudarshan Chakravarthi" userId="9632d19e-631d-46a5-9e9a-d9cc496f17d0" providerId="ADAL" clId="{DE8243AD-E8E2-4E6D-9D9C-FAC277033121}" dt="2022-08-14T09:45:47.565" v="1162" actId="478"/>
          <ac:spMkLst>
            <pc:docMk/>
            <pc:sldMk cId="1060483883" sldId="4228"/>
            <ac:spMk id="11" creationId="{DAE1A864-4410-79EA-6DD3-04C0FF1AAD27}"/>
          </ac:spMkLst>
        </pc:spChg>
        <pc:spChg chg="add del mod">
          <ac:chgData name="Sudarshan Chakravarthi" userId="9632d19e-631d-46a5-9e9a-d9cc496f17d0" providerId="ADAL" clId="{DE8243AD-E8E2-4E6D-9D9C-FAC277033121}" dt="2022-08-14T09:45:46.701" v="1161" actId="478"/>
          <ac:spMkLst>
            <pc:docMk/>
            <pc:sldMk cId="1060483883" sldId="4228"/>
            <ac:spMk id="12" creationId="{BF94AB90-82BA-5B74-E6DC-747CFBB983A9}"/>
          </ac:spMkLst>
        </pc:spChg>
        <pc:spChg chg="add del mod">
          <ac:chgData name="Sudarshan Chakravarthi" userId="9632d19e-631d-46a5-9e9a-d9cc496f17d0" providerId="ADAL" clId="{DE8243AD-E8E2-4E6D-9D9C-FAC277033121}" dt="2022-08-14T09:45:45.751" v="1160" actId="478"/>
          <ac:spMkLst>
            <pc:docMk/>
            <pc:sldMk cId="1060483883" sldId="4228"/>
            <ac:spMk id="13" creationId="{28A75B13-9A4E-716A-E132-AA64A867490E}"/>
          </ac:spMkLst>
        </pc:spChg>
        <pc:spChg chg="add mod">
          <ac:chgData name="Sudarshan Chakravarthi" userId="9632d19e-631d-46a5-9e9a-d9cc496f17d0" providerId="ADAL" clId="{DE8243AD-E8E2-4E6D-9D9C-FAC277033121}" dt="2022-08-14T09:47:44.641" v="1208" actId="1037"/>
          <ac:spMkLst>
            <pc:docMk/>
            <pc:sldMk cId="1060483883" sldId="4228"/>
            <ac:spMk id="14" creationId="{D6F8A8F0-B7EF-3426-1838-44CA03409DA3}"/>
          </ac:spMkLst>
        </pc:spChg>
        <pc:spChg chg="add mod">
          <ac:chgData name="Sudarshan Chakravarthi" userId="9632d19e-631d-46a5-9e9a-d9cc496f17d0" providerId="ADAL" clId="{DE8243AD-E8E2-4E6D-9D9C-FAC277033121}" dt="2022-08-14T09:48:03.224" v="1214" actId="1037"/>
          <ac:spMkLst>
            <pc:docMk/>
            <pc:sldMk cId="1060483883" sldId="4228"/>
            <ac:spMk id="15" creationId="{25196D58-39A3-68A4-F9E9-041C83DABD0C}"/>
          </ac:spMkLst>
        </pc:spChg>
        <pc:spChg chg="add mod">
          <ac:chgData name="Sudarshan Chakravarthi" userId="9632d19e-631d-46a5-9e9a-d9cc496f17d0" providerId="ADAL" clId="{DE8243AD-E8E2-4E6D-9D9C-FAC277033121}" dt="2022-08-14T09:48:15.425" v="1219" actId="14100"/>
          <ac:spMkLst>
            <pc:docMk/>
            <pc:sldMk cId="1060483883" sldId="4228"/>
            <ac:spMk id="16" creationId="{B89B45F5-F4A4-8BEA-4740-5141A08F52CB}"/>
          </ac:spMkLst>
        </pc:spChg>
        <pc:spChg chg="add mod">
          <ac:chgData name="Sudarshan Chakravarthi" userId="9632d19e-631d-46a5-9e9a-d9cc496f17d0" providerId="ADAL" clId="{DE8243AD-E8E2-4E6D-9D9C-FAC277033121}" dt="2022-08-14T09:48:33.954" v="1235" actId="14100"/>
          <ac:spMkLst>
            <pc:docMk/>
            <pc:sldMk cId="1060483883" sldId="4228"/>
            <ac:spMk id="17" creationId="{B8B44DEE-EE60-1D86-9DCF-3676E18EFBE1}"/>
          </ac:spMkLst>
        </pc:spChg>
        <pc:spChg chg="add mod">
          <ac:chgData name="Sudarshan Chakravarthi" userId="9632d19e-631d-46a5-9e9a-d9cc496f17d0" providerId="ADAL" clId="{DE8243AD-E8E2-4E6D-9D9C-FAC277033121}" dt="2022-08-14T09:48:58.223" v="1263" actId="20577"/>
          <ac:spMkLst>
            <pc:docMk/>
            <pc:sldMk cId="1060483883" sldId="4228"/>
            <ac:spMk id="18" creationId="{2F5EC949-6FB8-F76E-BF7B-59FCEF2DBE1B}"/>
          </ac:spMkLst>
        </pc:spChg>
        <pc:spChg chg="add mod">
          <ac:chgData name="Sudarshan Chakravarthi" userId="9632d19e-631d-46a5-9e9a-d9cc496f17d0" providerId="ADAL" clId="{DE8243AD-E8E2-4E6D-9D9C-FAC277033121}" dt="2022-08-14T09:48:49.100" v="1236"/>
          <ac:spMkLst>
            <pc:docMk/>
            <pc:sldMk cId="1060483883" sldId="4228"/>
            <ac:spMk id="20" creationId="{7E6B3ABC-AD6A-1071-6093-115E7BEFCCA5}"/>
          </ac:spMkLst>
        </pc:spChg>
        <pc:spChg chg="add mod">
          <ac:chgData name="Sudarshan Chakravarthi" userId="9632d19e-631d-46a5-9e9a-d9cc496f17d0" providerId="ADAL" clId="{DE8243AD-E8E2-4E6D-9D9C-FAC277033121}" dt="2022-08-14T09:49:26.661" v="1271" actId="14100"/>
          <ac:spMkLst>
            <pc:docMk/>
            <pc:sldMk cId="1060483883" sldId="4228"/>
            <ac:spMk id="21" creationId="{7257FEB7-D1F0-4037-D2D6-E352410C665D}"/>
          </ac:spMkLst>
        </pc:spChg>
        <pc:spChg chg="add mod">
          <ac:chgData name="Sudarshan Chakravarthi" userId="9632d19e-631d-46a5-9e9a-d9cc496f17d0" providerId="ADAL" clId="{DE8243AD-E8E2-4E6D-9D9C-FAC277033121}" dt="2022-08-14T09:49:35.169" v="1274" actId="1076"/>
          <ac:spMkLst>
            <pc:docMk/>
            <pc:sldMk cId="1060483883" sldId="4228"/>
            <ac:spMk id="22" creationId="{48662752-201B-1FAE-5038-8B5666845858}"/>
          </ac:spMkLst>
        </pc:spChg>
        <pc:spChg chg="add mod">
          <ac:chgData name="Sudarshan Chakravarthi" userId="9632d19e-631d-46a5-9e9a-d9cc496f17d0" providerId="ADAL" clId="{DE8243AD-E8E2-4E6D-9D9C-FAC277033121}" dt="2022-08-14T09:49:46.689" v="1276" actId="1076"/>
          <ac:spMkLst>
            <pc:docMk/>
            <pc:sldMk cId="1060483883" sldId="4228"/>
            <ac:spMk id="23" creationId="{DCB267F5-283B-1EC3-592C-FEAE4D181771}"/>
          </ac:spMkLst>
        </pc:spChg>
        <pc:spChg chg="add mod">
          <ac:chgData name="Sudarshan Chakravarthi" userId="9632d19e-631d-46a5-9e9a-d9cc496f17d0" providerId="ADAL" clId="{DE8243AD-E8E2-4E6D-9D9C-FAC277033121}" dt="2022-08-14T09:49:46.689" v="1276" actId="1076"/>
          <ac:spMkLst>
            <pc:docMk/>
            <pc:sldMk cId="1060483883" sldId="4228"/>
            <ac:spMk id="24" creationId="{373CF8A4-7753-BADC-3F67-C8F84701FD22}"/>
          </ac:spMkLst>
        </pc:spChg>
        <pc:spChg chg="add mod">
          <ac:chgData name="Sudarshan Chakravarthi" userId="9632d19e-631d-46a5-9e9a-d9cc496f17d0" providerId="ADAL" clId="{DE8243AD-E8E2-4E6D-9D9C-FAC277033121}" dt="2022-08-14T09:49:53.900" v="1278" actId="1076"/>
          <ac:spMkLst>
            <pc:docMk/>
            <pc:sldMk cId="1060483883" sldId="4228"/>
            <ac:spMk id="25" creationId="{BCA48A47-6DD3-F5F6-EBF1-235F8D08D490}"/>
          </ac:spMkLst>
        </pc:spChg>
        <pc:spChg chg="add mod">
          <ac:chgData name="Sudarshan Chakravarthi" userId="9632d19e-631d-46a5-9e9a-d9cc496f17d0" providerId="ADAL" clId="{DE8243AD-E8E2-4E6D-9D9C-FAC277033121}" dt="2022-08-14T09:49:53.900" v="1278" actId="1076"/>
          <ac:spMkLst>
            <pc:docMk/>
            <pc:sldMk cId="1060483883" sldId="4228"/>
            <ac:spMk id="26" creationId="{84364E51-EDB8-9FA1-1024-948F6291977B}"/>
          </ac:spMkLst>
        </pc:spChg>
        <pc:spChg chg="add mod">
          <ac:chgData name="Sudarshan Chakravarthi" userId="9632d19e-631d-46a5-9e9a-d9cc496f17d0" providerId="ADAL" clId="{DE8243AD-E8E2-4E6D-9D9C-FAC277033121}" dt="2022-08-14T09:50:01.584" v="1280" actId="1076"/>
          <ac:spMkLst>
            <pc:docMk/>
            <pc:sldMk cId="1060483883" sldId="4228"/>
            <ac:spMk id="27" creationId="{EEB61C89-D913-16FE-F1F1-0C8970EC7553}"/>
          </ac:spMkLst>
        </pc:spChg>
        <pc:spChg chg="add mod">
          <ac:chgData name="Sudarshan Chakravarthi" userId="9632d19e-631d-46a5-9e9a-d9cc496f17d0" providerId="ADAL" clId="{DE8243AD-E8E2-4E6D-9D9C-FAC277033121}" dt="2022-08-14T09:50:01.584" v="1280" actId="1076"/>
          <ac:spMkLst>
            <pc:docMk/>
            <pc:sldMk cId="1060483883" sldId="4228"/>
            <ac:spMk id="28" creationId="{FB5475C6-BE94-6193-A72F-48B6786A4D63}"/>
          </ac:spMkLst>
        </pc:spChg>
        <pc:grpChg chg="add del mod">
          <ac:chgData name="Sudarshan Chakravarthi" userId="9632d19e-631d-46a5-9e9a-d9cc496f17d0" providerId="ADAL" clId="{DE8243AD-E8E2-4E6D-9D9C-FAC277033121}" dt="2022-08-14T09:44:14.856" v="1128" actId="165"/>
          <ac:grpSpMkLst>
            <pc:docMk/>
            <pc:sldMk cId="1060483883" sldId="4228"/>
            <ac:grpSpMk id="3" creationId="{5638BA20-59EF-8172-5B7A-0390F0FDCA6A}"/>
          </ac:grpSpMkLst>
        </pc:grpChg>
        <pc:picChg chg="add mod">
          <ac:chgData name="Sudarshan Chakravarthi" userId="9632d19e-631d-46a5-9e9a-d9cc496f17d0" providerId="ADAL" clId="{DE8243AD-E8E2-4E6D-9D9C-FAC277033121}" dt="2022-08-16T14:18:02.179" v="4219" actId="688"/>
          <ac:picMkLst>
            <pc:docMk/>
            <pc:sldMk cId="1060483883" sldId="4228"/>
            <ac:picMk id="11" creationId="{9365CE04-DF8B-7E4F-CAE3-784F3E290DBB}"/>
          </ac:picMkLst>
        </pc:picChg>
        <pc:picChg chg="add mod">
          <ac:chgData name="Sudarshan Chakravarthi" userId="9632d19e-631d-46a5-9e9a-d9cc496f17d0" providerId="ADAL" clId="{DE8243AD-E8E2-4E6D-9D9C-FAC277033121}" dt="2022-08-14T09:48:49.100" v="1236"/>
          <ac:picMkLst>
            <pc:docMk/>
            <pc:sldMk cId="1060483883" sldId="4228"/>
            <ac:picMk id="19" creationId="{73743961-E336-E4C5-06BA-7425CC8061E7}"/>
          </ac:picMkLst>
        </pc:picChg>
      </pc:sldChg>
      <pc:sldChg chg="addSp delSp modSp add mod">
        <pc:chgData name="Sudarshan Chakravarthi" userId="9632d19e-631d-46a5-9e9a-d9cc496f17d0" providerId="ADAL" clId="{DE8243AD-E8E2-4E6D-9D9C-FAC277033121}" dt="2022-08-14T09:56:07.549" v="1463" actId="478"/>
        <pc:sldMkLst>
          <pc:docMk/>
          <pc:sldMk cId="128184155" sldId="4229"/>
        </pc:sldMkLst>
        <pc:spChg chg="mod">
          <ac:chgData name="Sudarshan Chakravarthi" userId="9632d19e-631d-46a5-9e9a-d9cc496f17d0" providerId="ADAL" clId="{DE8243AD-E8E2-4E6D-9D9C-FAC277033121}" dt="2022-08-14T09:51:21.607" v="1300" actId="6549"/>
          <ac:spMkLst>
            <pc:docMk/>
            <pc:sldMk cId="128184155" sldId="4229"/>
            <ac:spMk id="6" creationId="{E5FC79E2-EFC0-8F44-A9F1-B9BFDED7A8CA}"/>
          </ac:spMkLst>
        </pc:spChg>
        <pc:spChg chg="mod">
          <ac:chgData name="Sudarshan Chakravarthi" userId="9632d19e-631d-46a5-9e9a-d9cc496f17d0" providerId="ADAL" clId="{DE8243AD-E8E2-4E6D-9D9C-FAC277033121}" dt="2022-08-14T09:53:12.455" v="1382" actId="20577"/>
          <ac:spMkLst>
            <pc:docMk/>
            <pc:sldMk cId="128184155" sldId="4229"/>
            <ac:spMk id="7" creationId="{CD84F681-4FAE-7CD9-7392-3A15C73BB414}"/>
          </ac:spMkLst>
        </pc:spChg>
        <pc:spChg chg="mod">
          <ac:chgData name="Sudarshan Chakravarthi" userId="9632d19e-631d-46a5-9e9a-d9cc496f17d0" providerId="ADAL" clId="{DE8243AD-E8E2-4E6D-9D9C-FAC277033121}" dt="2022-08-14T09:55:39.505" v="1461" actId="20577"/>
          <ac:spMkLst>
            <pc:docMk/>
            <pc:sldMk cId="128184155" sldId="4229"/>
            <ac:spMk id="8" creationId="{78D772CE-3CC8-D58B-8821-CA7FCFDB5DC0}"/>
          </ac:spMkLst>
        </pc:spChg>
        <pc:picChg chg="add del mod ord modCrop">
          <ac:chgData name="Sudarshan Chakravarthi" userId="9632d19e-631d-46a5-9e9a-d9cc496f17d0" providerId="ADAL" clId="{DE8243AD-E8E2-4E6D-9D9C-FAC277033121}" dt="2022-08-14T09:56:07.549" v="1463" actId="478"/>
          <ac:picMkLst>
            <pc:docMk/>
            <pc:sldMk cId="128184155" sldId="4229"/>
            <ac:picMk id="4" creationId="{6A31EB24-AE92-0009-3804-84767C9CF254}"/>
          </ac:picMkLst>
        </pc:picChg>
      </pc:sldChg>
      <pc:sldChg chg="addSp delSp modSp new mod">
        <pc:chgData name="Sudarshan Chakravarthi" userId="9632d19e-631d-46a5-9e9a-d9cc496f17d0" providerId="ADAL" clId="{DE8243AD-E8E2-4E6D-9D9C-FAC277033121}" dt="2022-08-16T13:46:44.027" v="3382" actId="20577"/>
        <pc:sldMkLst>
          <pc:docMk/>
          <pc:sldMk cId="1273984534" sldId="4230"/>
        </pc:sldMkLst>
        <pc:spChg chg="add mod">
          <ac:chgData name="Sudarshan Chakravarthi" userId="9632d19e-631d-46a5-9e9a-d9cc496f17d0" providerId="ADAL" clId="{DE8243AD-E8E2-4E6D-9D9C-FAC277033121}" dt="2022-08-14T16:36:53.302" v="3031" actId="1076"/>
          <ac:spMkLst>
            <pc:docMk/>
            <pc:sldMk cId="1273984534" sldId="4230"/>
            <ac:spMk id="3" creationId="{61937288-A6F9-7D12-87AC-14C72641021E}"/>
          </ac:spMkLst>
        </pc:spChg>
        <pc:spChg chg="add mod">
          <ac:chgData name="Sudarshan Chakravarthi" userId="9632d19e-631d-46a5-9e9a-d9cc496f17d0" providerId="ADAL" clId="{DE8243AD-E8E2-4E6D-9D9C-FAC277033121}" dt="2022-08-14T16:31:25.800" v="2510" actId="14100"/>
          <ac:spMkLst>
            <pc:docMk/>
            <pc:sldMk cId="1273984534" sldId="4230"/>
            <ac:spMk id="4" creationId="{8B581BB9-BF52-8E45-DAD4-05AE881DAFE4}"/>
          </ac:spMkLst>
        </pc:spChg>
        <pc:spChg chg="add mod">
          <ac:chgData name="Sudarshan Chakravarthi" userId="9632d19e-631d-46a5-9e9a-d9cc496f17d0" providerId="ADAL" clId="{DE8243AD-E8E2-4E6D-9D9C-FAC277033121}" dt="2022-08-14T09:57:21.494" v="1491" actId="20577"/>
          <ac:spMkLst>
            <pc:docMk/>
            <pc:sldMk cId="1273984534" sldId="4230"/>
            <ac:spMk id="5" creationId="{ACCBFDAB-810A-90CE-8ECB-BF51898275CC}"/>
          </ac:spMkLst>
        </pc:spChg>
        <pc:spChg chg="add mod">
          <ac:chgData name="Sudarshan Chakravarthi" userId="9632d19e-631d-46a5-9e9a-d9cc496f17d0" providerId="ADAL" clId="{DE8243AD-E8E2-4E6D-9D9C-FAC277033121}" dt="2022-08-14T09:57:07.621" v="1471"/>
          <ac:spMkLst>
            <pc:docMk/>
            <pc:sldMk cId="1273984534" sldId="4230"/>
            <ac:spMk id="7" creationId="{775669B9-2505-6FBE-F45D-8193D4B8475C}"/>
          </ac:spMkLst>
        </pc:spChg>
        <pc:spChg chg="mod ord topLvl">
          <ac:chgData name="Sudarshan Chakravarthi" userId="9632d19e-631d-46a5-9e9a-d9cc496f17d0" providerId="ADAL" clId="{DE8243AD-E8E2-4E6D-9D9C-FAC277033121}" dt="2022-08-14T16:27:30.264" v="2422" actId="167"/>
          <ac:spMkLst>
            <pc:docMk/>
            <pc:sldMk cId="1273984534" sldId="4230"/>
            <ac:spMk id="9" creationId="{87DA534A-3A98-DED1-A667-DCFA4669F405}"/>
          </ac:spMkLst>
        </pc:spChg>
        <pc:spChg chg="mod topLvl">
          <ac:chgData name="Sudarshan Chakravarthi" userId="9632d19e-631d-46a5-9e9a-d9cc496f17d0" providerId="ADAL" clId="{DE8243AD-E8E2-4E6D-9D9C-FAC277033121}" dt="2022-08-14T16:36:39.320" v="3027" actId="164"/>
          <ac:spMkLst>
            <pc:docMk/>
            <pc:sldMk cId="1273984534" sldId="4230"/>
            <ac:spMk id="10" creationId="{861063CE-D17B-DA57-F390-48EED384FC07}"/>
          </ac:spMkLst>
        </pc:spChg>
        <pc:spChg chg="mod topLvl">
          <ac:chgData name="Sudarshan Chakravarthi" userId="9632d19e-631d-46a5-9e9a-d9cc496f17d0" providerId="ADAL" clId="{DE8243AD-E8E2-4E6D-9D9C-FAC277033121}" dt="2022-08-14T16:36:39.320" v="3027" actId="164"/>
          <ac:spMkLst>
            <pc:docMk/>
            <pc:sldMk cId="1273984534" sldId="4230"/>
            <ac:spMk id="11" creationId="{EC3687DD-EF49-E668-11E2-DBED7CB8C252}"/>
          </ac:spMkLst>
        </pc:spChg>
        <pc:spChg chg="mod topLvl">
          <ac:chgData name="Sudarshan Chakravarthi" userId="9632d19e-631d-46a5-9e9a-d9cc496f17d0" providerId="ADAL" clId="{DE8243AD-E8E2-4E6D-9D9C-FAC277033121}" dt="2022-08-14T16:36:39.320" v="3027" actId="164"/>
          <ac:spMkLst>
            <pc:docMk/>
            <pc:sldMk cId="1273984534" sldId="4230"/>
            <ac:spMk id="12" creationId="{3D8933F0-1C89-9C9D-BB04-A41E011F0546}"/>
          </ac:spMkLst>
        </pc:spChg>
        <pc:spChg chg="mod topLvl">
          <ac:chgData name="Sudarshan Chakravarthi" userId="9632d19e-631d-46a5-9e9a-d9cc496f17d0" providerId="ADAL" clId="{DE8243AD-E8E2-4E6D-9D9C-FAC277033121}" dt="2022-08-14T16:36:39.320" v="3027" actId="164"/>
          <ac:spMkLst>
            <pc:docMk/>
            <pc:sldMk cId="1273984534" sldId="4230"/>
            <ac:spMk id="13" creationId="{A085F889-7BE5-C0F3-B1CE-201B7CFD265D}"/>
          </ac:spMkLst>
        </pc:spChg>
        <pc:spChg chg="del mod topLvl">
          <ac:chgData name="Sudarshan Chakravarthi" userId="9632d19e-631d-46a5-9e9a-d9cc496f17d0" providerId="ADAL" clId="{DE8243AD-E8E2-4E6D-9D9C-FAC277033121}" dt="2022-08-14T16:26:20.979" v="2360" actId="478"/>
          <ac:spMkLst>
            <pc:docMk/>
            <pc:sldMk cId="1273984534" sldId="4230"/>
            <ac:spMk id="14" creationId="{71127538-DF1D-B315-B02F-61168FD6D1BD}"/>
          </ac:spMkLst>
        </pc:spChg>
        <pc:spChg chg="del mod topLvl">
          <ac:chgData name="Sudarshan Chakravarthi" userId="9632d19e-631d-46a5-9e9a-d9cc496f17d0" providerId="ADAL" clId="{DE8243AD-E8E2-4E6D-9D9C-FAC277033121}" dt="2022-08-14T16:34:45.742" v="2727" actId="478"/>
          <ac:spMkLst>
            <pc:docMk/>
            <pc:sldMk cId="1273984534" sldId="4230"/>
            <ac:spMk id="15" creationId="{76432F57-3788-F577-6C18-0DE2F649A093}"/>
          </ac:spMkLst>
        </pc:spChg>
        <pc:spChg chg="add del mod">
          <ac:chgData name="Sudarshan Chakravarthi" userId="9632d19e-631d-46a5-9e9a-d9cc496f17d0" providerId="ADAL" clId="{DE8243AD-E8E2-4E6D-9D9C-FAC277033121}" dt="2022-08-14T16:34:46.683" v="2728" actId="478"/>
          <ac:spMkLst>
            <pc:docMk/>
            <pc:sldMk cId="1273984534" sldId="4230"/>
            <ac:spMk id="16" creationId="{EFC8EC01-0EC2-485F-BA3A-465F880FB461}"/>
          </ac:spMkLst>
        </pc:spChg>
        <pc:spChg chg="add del mod">
          <ac:chgData name="Sudarshan Chakravarthi" userId="9632d19e-631d-46a5-9e9a-d9cc496f17d0" providerId="ADAL" clId="{DE8243AD-E8E2-4E6D-9D9C-FAC277033121}" dt="2022-08-14T16:28:57.927" v="2450" actId="478"/>
          <ac:spMkLst>
            <pc:docMk/>
            <pc:sldMk cId="1273984534" sldId="4230"/>
            <ac:spMk id="37" creationId="{915AA1C4-C07D-8E88-CD63-B3D7A1008B70}"/>
          </ac:spMkLst>
        </pc:spChg>
        <pc:spChg chg="add mod">
          <ac:chgData name="Sudarshan Chakravarthi" userId="9632d19e-631d-46a5-9e9a-d9cc496f17d0" providerId="ADAL" clId="{DE8243AD-E8E2-4E6D-9D9C-FAC277033121}" dt="2022-08-14T16:36:39.320" v="3027" actId="164"/>
          <ac:spMkLst>
            <pc:docMk/>
            <pc:sldMk cId="1273984534" sldId="4230"/>
            <ac:spMk id="73" creationId="{BA350ED5-EFB2-0AFE-11A3-D6CA56DE3D37}"/>
          </ac:spMkLst>
        </pc:spChg>
        <pc:spChg chg="add mod">
          <ac:chgData name="Sudarshan Chakravarthi" userId="9632d19e-631d-46a5-9e9a-d9cc496f17d0" providerId="ADAL" clId="{DE8243AD-E8E2-4E6D-9D9C-FAC277033121}" dt="2022-08-14T16:36:39.320" v="3027" actId="164"/>
          <ac:spMkLst>
            <pc:docMk/>
            <pc:sldMk cId="1273984534" sldId="4230"/>
            <ac:spMk id="74" creationId="{81726726-F4C6-1A18-1E64-581A7EAF23EF}"/>
          </ac:spMkLst>
        </pc:spChg>
        <pc:spChg chg="add mod">
          <ac:chgData name="Sudarshan Chakravarthi" userId="9632d19e-631d-46a5-9e9a-d9cc496f17d0" providerId="ADAL" clId="{DE8243AD-E8E2-4E6D-9D9C-FAC277033121}" dt="2022-08-16T13:46:44.027" v="3382" actId="20577"/>
          <ac:spMkLst>
            <pc:docMk/>
            <pc:sldMk cId="1273984534" sldId="4230"/>
            <ac:spMk id="75" creationId="{0B801F3A-1FA7-189C-5C4A-CBEA6B5C9979}"/>
          </ac:spMkLst>
        </pc:spChg>
        <pc:spChg chg="add mod">
          <ac:chgData name="Sudarshan Chakravarthi" userId="9632d19e-631d-46a5-9e9a-d9cc496f17d0" providerId="ADAL" clId="{DE8243AD-E8E2-4E6D-9D9C-FAC277033121}" dt="2022-08-14T16:36:39.320" v="3027" actId="164"/>
          <ac:spMkLst>
            <pc:docMk/>
            <pc:sldMk cId="1273984534" sldId="4230"/>
            <ac:spMk id="76" creationId="{D928D2B4-6159-01AE-D45E-205E322E0382}"/>
          </ac:spMkLst>
        </pc:spChg>
        <pc:grpChg chg="add del mod">
          <ac:chgData name="Sudarshan Chakravarthi" userId="9632d19e-631d-46a5-9e9a-d9cc496f17d0" providerId="ADAL" clId="{DE8243AD-E8E2-4E6D-9D9C-FAC277033121}" dt="2022-08-14T16:26:16.527" v="2358" actId="165"/>
          <ac:grpSpMkLst>
            <pc:docMk/>
            <pc:sldMk cId="1273984534" sldId="4230"/>
            <ac:grpSpMk id="8" creationId="{85DE72E6-B01B-A23F-6E7D-000994BB97E7}"/>
          </ac:grpSpMkLst>
        </pc:grpChg>
        <pc:grpChg chg="add mod">
          <ac:chgData name="Sudarshan Chakravarthi" userId="9632d19e-631d-46a5-9e9a-d9cc496f17d0" providerId="ADAL" clId="{DE8243AD-E8E2-4E6D-9D9C-FAC277033121}" dt="2022-08-14T16:36:41.849" v="3028" actId="1076"/>
          <ac:grpSpMkLst>
            <pc:docMk/>
            <pc:sldMk cId="1273984534" sldId="4230"/>
            <ac:grpSpMk id="77" creationId="{0EF0CBFB-C5A1-93C7-207E-F9344F6C69F8}"/>
          </ac:grpSpMkLst>
        </pc:grpChg>
        <pc:picChg chg="add mod">
          <ac:chgData name="Sudarshan Chakravarthi" userId="9632d19e-631d-46a5-9e9a-d9cc496f17d0" providerId="ADAL" clId="{DE8243AD-E8E2-4E6D-9D9C-FAC277033121}" dt="2022-08-14T09:57:07.621" v="1471"/>
          <ac:picMkLst>
            <pc:docMk/>
            <pc:sldMk cId="1273984534" sldId="4230"/>
            <ac:picMk id="6" creationId="{06AFABB0-D94C-5354-28D3-27DDCDFCFA1C}"/>
          </ac:picMkLst>
        </pc:picChg>
        <pc:cxnChg chg="add del mod">
          <ac:chgData name="Sudarshan Chakravarthi" userId="9632d19e-631d-46a5-9e9a-d9cc496f17d0" providerId="ADAL" clId="{DE8243AD-E8E2-4E6D-9D9C-FAC277033121}" dt="2022-08-14T16:30:31.402" v="2493" actId="478"/>
          <ac:cxnSpMkLst>
            <pc:docMk/>
            <pc:sldMk cId="1273984534" sldId="4230"/>
            <ac:cxnSpMk id="18" creationId="{DE4AA1AF-459E-862E-4C5B-567216D7AB3B}"/>
          </ac:cxnSpMkLst>
        </pc:cxnChg>
        <pc:cxnChg chg="add del mod">
          <ac:chgData name="Sudarshan Chakravarthi" userId="9632d19e-631d-46a5-9e9a-d9cc496f17d0" providerId="ADAL" clId="{DE8243AD-E8E2-4E6D-9D9C-FAC277033121}" dt="2022-08-14T16:30:36.695" v="2497" actId="478"/>
          <ac:cxnSpMkLst>
            <pc:docMk/>
            <pc:sldMk cId="1273984534" sldId="4230"/>
            <ac:cxnSpMk id="19" creationId="{CEB7E23E-113D-8E17-351B-BD069515FBDB}"/>
          </ac:cxnSpMkLst>
        </pc:cxnChg>
        <pc:cxnChg chg="add del mod">
          <ac:chgData name="Sudarshan Chakravarthi" userId="9632d19e-631d-46a5-9e9a-d9cc496f17d0" providerId="ADAL" clId="{DE8243AD-E8E2-4E6D-9D9C-FAC277033121}" dt="2022-08-14T16:30:39.265" v="2498" actId="478"/>
          <ac:cxnSpMkLst>
            <pc:docMk/>
            <pc:sldMk cId="1273984534" sldId="4230"/>
            <ac:cxnSpMk id="22" creationId="{383B6EA4-75F2-D2FF-CC57-078B19EA9C87}"/>
          </ac:cxnSpMkLst>
        </pc:cxnChg>
        <pc:cxnChg chg="add del mod">
          <ac:chgData name="Sudarshan Chakravarthi" userId="9632d19e-631d-46a5-9e9a-d9cc496f17d0" providerId="ADAL" clId="{DE8243AD-E8E2-4E6D-9D9C-FAC277033121}" dt="2022-08-14T16:30:32.680" v="2494" actId="478"/>
          <ac:cxnSpMkLst>
            <pc:docMk/>
            <pc:sldMk cId="1273984534" sldId="4230"/>
            <ac:cxnSpMk id="26" creationId="{D17DDBD3-E4E5-ACF5-F7F9-8291A66E41DC}"/>
          </ac:cxnSpMkLst>
        </pc:cxnChg>
        <pc:cxnChg chg="add del mod">
          <ac:chgData name="Sudarshan Chakravarthi" userId="9632d19e-631d-46a5-9e9a-d9cc496f17d0" providerId="ADAL" clId="{DE8243AD-E8E2-4E6D-9D9C-FAC277033121}" dt="2022-08-14T16:30:35.005" v="2496" actId="478"/>
          <ac:cxnSpMkLst>
            <pc:docMk/>
            <pc:sldMk cId="1273984534" sldId="4230"/>
            <ac:cxnSpMk id="29" creationId="{968D6530-E3A1-45C8-6F1C-B2E618935266}"/>
          </ac:cxnSpMkLst>
        </pc:cxnChg>
        <pc:cxnChg chg="add del mod">
          <ac:chgData name="Sudarshan Chakravarthi" userId="9632d19e-631d-46a5-9e9a-d9cc496f17d0" providerId="ADAL" clId="{DE8243AD-E8E2-4E6D-9D9C-FAC277033121}" dt="2022-08-14T16:30:33.767" v="2495" actId="478"/>
          <ac:cxnSpMkLst>
            <pc:docMk/>
            <pc:sldMk cId="1273984534" sldId="4230"/>
            <ac:cxnSpMk id="38" creationId="{926A22D2-77ED-A109-16FD-5AE98C51CAA1}"/>
          </ac:cxnSpMkLst>
        </pc:cxnChg>
      </pc:sldChg>
      <pc:sldChg chg="addSp delSp modSp new del mod">
        <pc:chgData name="Sudarshan Chakravarthi" userId="9632d19e-631d-46a5-9e9a-d9cc496f17d0" providerId="ADAL" clId="{DE8243AD-E8E2-4E6D-9D9C-FAC277033121}" dt="2022-08-16T13:57:03.995" v="3397" actId="47"/>
        <pc:sldMkLst>
          <pc:docMk/>
          <pc:sldMk cId="1343058493" sldId="4231"/>
        </pc:sldMkLst>
        <pc:picChg chg="add del mod modCrop">
          <ac:chgData name="Sudarshan Chakravarthi" userId="9632d19e-631d-46a5-9e9a-d9cc496f17d0" providerId="ADAL" clId="{DE8243AD-E8E2-4E6D-9D9C-FAC277033121}" dt="2022-08-14T16:38:23.625" v="3042" actId="478"/>
          <ac:picMkLst>
            <pc:docMk/>
            <pc:sldMk cId="1343058493" sldId="4231"/>
            <ac:picMk id="4" creationId="{32075857-8FEE-B305-DD10-F90FE7BA2C76}"/>
          </ac:picMkLst>
        </pc:picChg>
      </pc:sldChg>
      <pc:sldChg chg="addSp delSp modSp add mod">
        <pc:chgData name="Sudarshan Chakravarthi" userId="9632d19e-631d-46a5-9e9a-d9cc496f17d0" providerId="ADAL" clId="{DE8243AD-E8E2-4E6D-9D9C-FAC277033121}" dt="2022-08-16T13:46:11.572" v="3378" actId="1076"/>
        <pc:sldMkLst>
          <pc:docMk/>
          <pc:sldMk cId="1366958353" sldId="4232"/>
        </pc:sldMkLst>
        <pc:spChg chg="add del mod">
          <ac:chgData name="Sudarshan Chakravarthi" userId="9632d19e-631d-46a5-9e9a-d9cc496f17d0" providerId="ADAL" clId="{DE8243AD-E8E2-4E6D-9D9C-FAC277033121}" dt="2022-08-16T13:45:52.608" v="3374"/>
          <ac:spMkLst>
            <pc:docMk/>
            <pc:sldMk cId="1366958353" sldId="4232"/>
            <ac:spMk id="3" creationId="{E7091F91-B4AD-2583-8B12-38D9ABA76203}"/>
          </ac:spMkLst>
        </pc:spChg>
        <pc:spChg chg="mod">
          <ac:chgData name="Sudarshan Chakravarthi" userId="9632d19e-631d-46a5-9e9a-d9cc496f17d0" providerId="ADAL" clId="{DE8243AD-E8E2-4E6D-9D9C-FAC277033121}" dt="2022-08-16T13:46:11.572" v="3378" actId="1076"/>
          <ac:spMkLst>
            <pc:docMk/>
            <pc:sldMk cId="1366958353" sldId="4232"/>
            <ac:spMk id="6" creationId="{E5FC79E2-EFC0-8F44-A9F1-B9BFDED7A8CA}"/>
          </ac:spMkLst>
        </pc:spChg>
        <pc:spChg chg="mod">
          <ac:chgData name="Sudarshan Chakravarthi" userId="9632d19e-631d-46a5-9e9a-d9cc496f17d0" providerId="ADAL" clId="{DE8243AD-E8E2-4E6D-9D9C-FAC277033121}" dt="2022-08-16T13:46:11.572" v="3378" actId="1076"/>
          <ac:spMkLst>
            <pc:docMk/>
            <pc:sldMk cId="1366958353" sldId="4232"/>
            <ac:spMk id="7" creationId="{CD84F681-4FAE-7CD9-7392-3A15C73BB414}"/>
          </ac:spMkLst>
        </pc:spChg>
        <pc:spChg chg="del">
          <ac:chgData name="Sudarshan Chakravarthi" userId="9632d19e-631d-46a5-9e9a-d9cc496f17d0" providerId="ADAL" clId="{DE8243AD-E8E2-4E6D-9D9C-FAC277033121}" dt="2022-08-14T16:15:46.196" v="1771" actId="478"/>
          <ac:spMkLst>
            <pc:docMk/>
            <pc:sldMk cId="1366958353" sldId="4232"/>
            <ac:spMk id="8" creationId="{78D772CE-3CC8-D58B-8821-CA7FCFDB5DC0}"/>
          </ac:spMkLst>
        </pc:spChg>
        <pc:picChg chg="add del mod modCrop">
          <ac:chgData name="Sudarshan Chakravarthi" userId="9632d19e-631d-46a5-9e9a-d9cc496f17d0" providerId="ADAL" clId="{DE8243AD-E8E2-4E6D-9D9C-FAC277033121}" dt="2022-08-16T13:45:54.628" v="3375" actId="478"/>
          <ac:picMkLst>
            <pc:docMk/>
            <pc:sldMk cId="1366958353" sldId="4232"/>
            <ac:picMk id="4" creationId="{204B1617-8446-EB53-A67E-B895D49640C8}"/>
          </ac:picMkLst>
        </pc:picChg>
      </pc:sldChg>
      <pc:sldChg chg="delSp modSp add mod">
        <pc:chgData name="Sudarshan Chakravarthi" userId="9632d19e-631d-46a5-9e9a-d9cc496f17d0" providerId="ADAL" clId="{DE8243AD-E8E2-4E6D-9D9C-FAC277033121}" dt="2022-08-16T13:46:07.321" v="3377" actId="1076"/>
        <pc:sldMkLst>
          <pc:docMk/>
          <pc:sldMk cId="3304453129" sldId="4233"/>
        </pc:sldMkLst>
        <pc:spChg chg="mod">
          <ac:chgData name="Sudarshan Chakravarthi" userId="9632d19e-631d-46a5-9e9a-d9cc496f17d0" providerId="ADAL" clId="{DE8243AD-E8E2-4E6D-9D9C-FAC277033121}" dt="2022-08-16T13:46:07.321" v="3377" actId="1076"/>
          <ac:spMkLst>
            <pc:docMk/>
            <pc:sldMk cId="3304453129" sldId="4233"/>
            <ac:spMk id="6" creationId="{E5FC79E2-EFC0-8F44-A9F1-B9BFDED7A8CA}"/>
          </ac:spMkLst>
        </pc:spChg>
        <pc:spChg chg="mod">
          <ac:chgData name="Sudarshan Chakravarthi" userId="9632d19e-631d-46a5-9e9a-d9cc496f17d0" providerId="ADAL" clId="{DE8243AD-E8E2-4E6D-9D9C-FAC277033121}" dt="2022-08-16T13:46:07.321" v="3377" actId="1076"/>
          <ac:spMkLst>
            <pc:docMk/>
            <pc:sldMk cId="3304453129" sldId="4233"/>
            <ac:spMk id="7" creationId="{CD84F681-4FAE-7CD9-7392-3A15C73BB414}"/>
          </ac:spMkLst>
        </pc:spChg>
        <pc:spChg chg="del mod">
          <ac:chgData name="Sudarshan Chakravarthi" userId="9632d19e-631d-46a5-9e9a-d9cc496f17d0" providerId="ADAL" clId="{DE8243AD-E8E2-4E6D-9D9C-FAC277033121}" dt="2022-08-14T16:15:41.634" v="1770"/>
          <ac:spMkLst>
            <pc:docMk/>
            <pc:sldMk cId="3304453129" sldId="4233"/>
            <ac:spMk id="8" creationId="{78D772CE-3CC8-D58B-8821-CA7FCFDB5DC0}"/>
          </ac:spMkLst>
        </pc:spChg>
        <pc:picChg chg="del">
          <ac:chgData name="Sudarshan Chakravarthi" userId="9632d19e-631d-46a5-9e9a-d9cc496f17d0" providerId="ADAL" clId="{DE8243AD-E8E2-4E6D-9D9C-FAC277033121}" dt="2022-08-16T13:46:02.143" v="3376" actId="478"/>
          <ac:picMkLst>
            <pc:docMk/>
            <pc:sldMk cId="3304453129" sldId="4233"/>
            <ac:picMk id="4" creationId="{204B1617-8446-EB53-A67E-B895D49640C8}"/>
          </ac:picMkLst>
        </pc:picChg>
      </pc:sldChg>
      <pc:sldChg chg="addSp delSp modSp add mod">
        <pc:chgData name="Sudarshan Chakravarthi" userId="9632d19e-631d-46a5-9e9a-d9cc496f17d0" providerId="ADAL" clId="{DE8243AD-E8E2-4E6D-9D9C-FAC277033121}" dt="2022-08-16T14:13:24.420" v="3776" actId="2165"/>
        <pc:sldMkLst>
          <pc:docMk/>
          <pc:sldMk cId="1246773670" sldId="4234"/>
        </pc:sldMkLst>
        <pc:spChg chg="add del mod">
          <ac:chgData name="Sudarshan Chakravarthi" userId="9632d19e-631d-46a5-9e9a-d9cc496f17d0" providerId="ADAL" clId="{DE8243AD-E8E2-4E6D-9D9C-FAC277033121}" dt="2022-08-16T14:00:19.438" v="3420"/>
          <ac:spMkLst>
            <pc:docMk/>
            <pc:sldMk cId="1246773670" sldId="4234"/>
            <ac:spMk id="2" creationId="{58E4A1EF-F028-1B48-69B5-1810EA1D9C64}"/>
          </ac:spMkLst>
        </pc:spChg>
        <pc:spChg chg="add mod">
          <ac:chgData name="Sudarshan Chakravarthi" userId="9632d19e-631d-46a5-9e9a-d9cc496f17d0" providerId="ADAL" clId="{DE8243AD-E8E2-4E6D-9D9C-FAC277033121}" dt="2022-08-16T14:04:44.087" v="3505" actId="1076"/>
          <ac:spMkLst>
            <pc:docMk/>
            <pc:sldMk cId="1246773670" sldId="4234"/>
            <ac:spMk id="6" creationId="{60909014-8ADA-A9B6-EBA3-F5CC38ACBDE3}"/>
          </ac:spMkLst>
        </pc:spChg>
        <pc:spChg chg="add mod">
          <ac:chgData name="Sudarshan Chakravarthi" userId="9632d19e-631d-46a5-9e9a-d9cc496f17d0" providerId="ADAL" clId="{DE8243AD-E8E2-4E6D-9D9C-FAC277033121}" dt="2022-08-16T14:09:07.877" v="3562" actId="20577"/>
          <ac:spMkLst>
            <pc:docMk/>
            <pc:sldMk cId="1246773670" sldId="4234"/>
            <ac:spMk id="24" creationId="{F1A5468D-4E03-CDF5-B6B5-87A6102BA73E}"/>
          </ac:spMkLst>
        </pc:spChg>
        <pc:spChg chg="add mod">
          <ac:chgData name="Sudarshan Chakravarthi" userId="9632d19e-631d-46a5-9e9a-d9cc496f17d0" providerId="ADAL" clId="{DE8243AD-E8E2-4E6D-9D9C-FAC277033121}" dt="2022-08-16T14:06:55.326" v="3517"/>
          <ac:spMkLst>
            <pc:docMk/>
            <pc:sldMk cId="1246773670" sldId="4234"/>
            <ac:spMk id="26" creationId="{EC5A137A-18CF-4B36-32E8-F26A6754330B}"/>
          </ac:spMkLst>
        </pc:spChg>
        <pc:graphicFrameChg chg="mod modGraphic">
          <ac:chgData name="Sudarshan Chakravarthi" userId="9632d19e-631d-46a5-9e9a-d9cc496f17d0" providerId="ADAL" clId="{DE8243AD-E8E2-4E6D-9D9C-FAC277033121}" dt="2022-08-16T14:08:45.157" v="3528"/>
          <ac:graphicFrameMkLst>
            <pc:docMk/>
            <pc:sldMk cId="1246773670" sldId="4234"/>
            <ac:graphicFrameMk id="4" creationId="{0EFB7809-266F-B443-8BE1-C04757919FEE}"/>
          </ac:graphicFrameMkLst>
        </pc:graphicFrameChg>
        <pc:graphicFrameChg chg="add mod modGraphic">
          <ac:chgData name="Sudarshan Chakravarthi" userId="9632d19e-631d-46a5-9e9a-d9cc496f17d0" providerId="ADAL" clId="{DE8243AD-E8E2-4E6D-9D9C-FAC277033121}" dt="2022-08-16T14:13:24.420" v="3776" actId="2165"/>
          <ac:graphicFrameMkLst>
            <pc:docMk/>
            <pc:sldMk cId="1246773670" sldId="4234"/>
            <ac:graphicFrameMk id="27" creationId="{BE702161-0A7A-FDA5-3A9A-F0E553042725}"/>
          </ac:graphicFrameMkLst>
        </pc:graphicFrameChg>
        <pc:picChg chg="add mod">
          <ac:chgData name="Sudarshan Chakravarthi" userId="9632d19e-631d-46a5-9e9a-d9cc496f17d0" providerId="ADAL" clId="{DE8243AD-E8E2-4E6D-9D9C-FAC277033121}" dt="2022-08-16T14:06:55.326" v="3517"/>
          <ac:picMkLst>
            <pc:docMk/>
            <pc:sldMk cId="1246773670" sldId="4234"/>
            <ac:picMk id="25" creationId="{6302EDC6-0DBD-5FA1-35EC-0CABAED10021}"/>
          </ac:picMkLst>
        </pc:picChg>
        <pc:cxnChg chg="add del mod">
          <ac:chgData name="Sudarshan Chakravarthi" userId="9632d19e-631d-46a5-9e9a-d9cc496f17d0" providerId="ADAL" clId="{DE8243AD-E8E2-4E6D-9D9C-FAC277033121}" dt="2022-08-16T14:00:19.438" v="3420"/>
          <ac:cxnSpMkLst>
            <pc:docMk/>
            <pc:sldMk cId="1246773670" sldId="4234"/>
            <ac:cxnSpMk id="3" creationId="{D4CD85E7-5F05-C4B2-72F7-3B65C6121E72}"/>
          </ac:cxnSpMkLst>
        </pc:cxnChg>
        <pc:cxnChg chg="add del mod">
          <ac:chgData name="Sudarshan Chakravarthi" userId="9632d19e-631d-46a5-9e9a-d9cc496f17d0" providerId="ADAL" clId="{DE8243AD-E8E2-4E6D-9D9C-FAC277033121}" dt="2022-08-16T14:00:19.438" v="3420"/>
          <ac:cxnSpMkLst>
            <pc:docMk/>
            <pc:sldMk cId="1246773670" sldId="4234"/>
            <ac:cxnSpMk id="5" creationId="{8B5DA3D3-484A-8AC3-8AAE-50EC051F8363}"/>
          </ac:cxnSpMkLst>
        </pc:cxnChg>
        <pc:cxnChg chg="add mod">
          <ac:chgData name="Sudarshan Chakravarthi" userId="9632d19e-631d-46a5-9e9a-d9cc496f17d0" providerId="ADAL" clId="{DE8243AD-E8E2-4E6D-9D9C-FAC277033121}" dt="2022-08-16T14:04:48.723" v="3507" actId="14100"/>
          <ac:cxnSpMkLst>
            <pc:docMk/>
            <pc:sldMk cId="1246773670" sldId="4234"/>
            <ac:cxnSpMk id="7" creationId="{9F0A4EA0-CBAA-948E-6908-EE11CB175902}"/>
          </ac:cxnSpMkLst>
        </pc:cxnChg>
        <pc:cxnChg chg="add mod">
          <ac:chgData name="Sudarshan Chakravarthi" userId="9632d19e-631d-46a5-9e9a-d9cc496f17d0" providerId="ADAL" clId="{DE8243AD-E8E2-4E6D-9D9C-FAC277033121}" dt="2022-08-16T14:04:55.239" v="3509" actId="14100"/>
          <ac:cxnSpMkLst>
            <pc:docMk/>
            <pc:sldMk cId="1246773670" sldId="4234"/>
            <ac:cxnSpMk id="8" creationId="{99D22FC8-055B-853C-B7DD-22066DF4BB8B}"/>
          </ac:cxnSpMkLst>
        </pc:cxnChg>
      </pc:sldChg>
      <pc:sldChg chg="add del">
        <pc:chgData name="Sudarshan Chakravarthi" userId="9632d19e-631d-46a5-9e9a-d9cc496f17d0" providerId="ADAL" clId="{DE8243AD-E8E2-4E6D-9D9C-FAC277033121}" dt="2022-08-16T13:56:41.444" v="3394"/>
        <pc:sldMkLst>
          <pc:docMk/>
          <pc:sldMk cId="1983402992" sldId="4234"/>
        </pc:sldMkLst>
      </pc:sldChg>
      <pc:sldChg chg="add del">
        <pc:chgData name="Sudarshan Chakravarthi" userId="9632d19e-631d-46a5-9e9a-d9cc496f17d0" providerId="ADAL" clId="{DE8243AD-E8E2-4E6D-9D9C-FAC277033121}" dt="2023-01-25T11:35:55.522" v="5908" actId="47"/>
        <pc:sldMkLst>
          <pc:docMk/>
          <pc:sldMk cId="3163504309" sldId="4235"/>
        </pc:sldMkLst>
      </pc:sldChg>
      <pc:sldChg chg="add del">
        <pc:chgData name="Sudarshan Chakravarthi" userId="9632d19e-631d-46a5-9e9a-d9cc496f17d0" providerId="ADAL" clId="{DE8243AD-E8E2-4E6D-9D9C-FAC277033121}" dt="2023-01-20T18:58:09.947" v="5768" actId="47"/>
        <pc:sldMkLst>
          <pc:docMk/>
          <pc:sldMk cId="683501595" sldId="4411"/>
        </pc:sldMkLst>
      </pc:sldChg>
      <pc:sldChg chg="add del ord">
        <pc:chgData name="Sudarshan Chakravarthi" userId="9632d19e-631d-46a5-9e9a-d9cc496f17d0" providerId="ADAL" clId="{DE8243AD-E8E2-4E6D-9D9C-FAC277033121}" dt="2023-01-20T18:57:32.440" v="5760" actId="47"/>
        <pc:sldMkLst>
          <pc:docMk/>
          <pc:sldMk cId="1626776440" sldId="4412"/>
        </pc:sldMkLst>
      </pc:sldChg>
      <pc:sldChg chg="add del">
        <pc:chgData name="Sudarshan Chakravarthi" userId="9632d19e-631d-46a5-9e9a-d9cc496f17d0" providerId="ADAL" clId="{DE8243AD-E8E2-4E6D-9D9C-FAC277033121}" dt="2023-02-21T07:41:29.729" v="5912" actId="47"/>
        <pc:sldMkLst>
          <pc:docMk/>
          <pc:sldMk cId="1802439195" sldId="4412"/>
        </pc:sldMkLst>
      </pc:sldChg>
      <pc:sldChg chg="add">
        <pc:chgData name="Sudarshan Chakravarthi" userId="9632d19e-631d-46a5-9e9a-d9cc496f17d0" providerId="ADAL" clId="{DE8243AD-E8E2-4E6D-9D9C-FAC277033121}" dt="2023-01-20T18:57:49.179" v="5761"/>
        <pc:sldMkLst>
          <pc:docMk/>
          <pc:sldMk cId="2434400758" sldId="4413"/>
        </pc:sldMkLst>
      </pc:sldChg>
      <pc:sldChg chg="add ord">
        <pc:chgData name="Sudarshan Chakravarthi" userId="9632d19e-631d-46a5-9e9a-d9cc496f17d0" providerId="ADAL" clId="{DE8243AD-E8E2-4E6D-9D9C-FAC277033121}" dt="2023-01-20T18:58:03.208" v="5767"/>
        <pc:sldMkLst>
          <pc:docMk/>
          <pc:sldMk cId="842485834" sldId="4414"/>
        </pc:sldMkLst>
      </pc:sldChg>
      <pc:sldChg chg="add del">
        <pc:chgData name="Sudarshan Chakravarthi" userId="9632d19e-631d-46a5-9e9a-d9cc496f17d0" providerId="ADAL" clId="{DE8243AD-E8E2-4E6D-9D9C-FAC277033121}" dt="2023-01-20T19:00:23.980" v="5786" actId="47"/>
        <pc:sldMkLst>
          <pc:docMk/>
          <pc:sldMk cId="3881748987" sldId="4566"/>
        </pc:sldMkLst>
      </pc:sldChg>
      <pc:sldChg chg="add ord">
        <pc:chgData name="Sudarshan Chakravarthi" userId="9632d19e-631d-46a5-9e9a-d9cc496f17d0" providerId="ADAL" clId="{DE8243AD-E8E2-4E6D-9D9C-FAC277033121}" dt="2023-01-20T18:57:59.715" v="5765"/>
        <pc:sldMkLst>
          <pc:docMk/>
          <pc:sldMk cId="2586001998" sldId="4567"/>
        </pc:sldMkLst>
      </pc:sldChg>
      <pc:sldChg chg="add del">
        <pc:chgData name="Sudarshan Chakravarthi" userId="9632d19e-631d-46a5-9e9a-d9cc496f17d0" providerId="ADAL" clId="{DE8243AD-E8E2-4E6D-9D9C-FAC277033121}" dt="2023-01-25T11:35:53.552" v="5906"/>
        <pc:sldMkLst>
          <pc:docMk/>
          <pc:sldMk cId="1638335556" sldId="4568"/>
        </pc:sldMkLst>
      </pc:sldChg>
      <pc:sldChg chg="add del">
        <pc:chgData name="Sudarshan Chakravarthi" userId="9632d19e-631d-46a5-9e9a-d9cc496f17d0" providerId="ADAL" clId="{DE8243AD-E8E2-4E6D-9D9C-FAC277033121}" dt="2023-02-21T07:42:20.206" v="5922" actId="47"/>
        <pc:sldMkLst>
          <pc:docMk/>
          <pc:sldMk cId="2035071902" sldId="4568"/>
        </pc:sldMkLst>
      </pc:sldChg>
      <pc:sldChg chg="delSp add del mod">
        <pc:chgData name="Sudarshan Chakravarthi" userId="9632d19e-631d-46a5-9e9a-d9cc496f17d0" providerId="ADAL" clId="{DE8243AD-E8E2-4E6D-9D9C-FAC277033121}" dt="2023-02-21T07:41:49.643" v="5914" actId="21"/>
        <pc:sldMkLst>
          <pc:docMk/>
          <pc:sldMk cId="3891827800" sldId="4569"/>
        </pc:sldMkLst>
        <pc:grpChg chg="del">
          <ac:chgData name="Sudarshan Chakravarthi" userId="9632d19e-631d-46a5-9e9a-d9cc496f17d0" providerId="ADAL" clId="{DE8243AD-E8E2-4E6D-9D9C-FAC277033121}" dt="2023-02-21T07:41:49.643" v="5914" actId="21"/>
          <ac:grpSpMkLst>
            <pc:docMk/>
            <pc:sldMk cId="3891827800" sldId="4569"/>
            <ac:grpSpMk id="5" creationId="{F70E3177-37E3-8A75-8359-EC31CD1B9406}"/>
          </ac:grpSpMkLst>
        </pc:grpChg>
      </pc:sldChg>
      <pc:sldChg chg="add del">
        <pc:chgData name="Sudarshan Chakravarthi" userId="9632d19e-631d-46a5-9e9a-d9cc496f17d0" providerId="ADAL" clId="{DE8243AD-E8E2-4E6D-9D9C-FAC277033121}" dt="2023-02-21T07:42:15.816" v="5920"/>
        <pc:sldMkLst>
          <pc:docMk/>
          <pc:sldMk cId="857916365" sldId="4570"/>
        </pc:sldMkLst>
      </pc:sldChg>
      <pc:sldChg chg="add">
        <pc:chgData name="Sudarshan Chakravarthi" userId="9632d19e-631d-46a5-9e9a-d9cc496f17d0" providerId="ADAL" clId="{DE8243AD-E8E2-4E6D-9D9C-FAC277033121}" dt="2023-02-21T07:42:15.853" v="5921"/>
        <pc:sldMkLst>
          <pc:docMk/>
          <pc:sldMk cId="3154279234" sldId="4570"/>
        </pc:sldMkLst>
      </pc:sldChg>
      <pc:sldMasterChg chg="del delSldLayout">
        <pc:chgData name="Sudarshan Chakravarthi" userId="9632d19e-631d-46a5-9e9a-d9cc496f17d0" providerId="ADAL" clId="{DE8243AD-E8E2-4E6D-9D9C-FAC277033121}" dt="2022-08-16T14:26:04.791" v="4672" actId="47"/>
        <pc:sldMasterMkLst>
          <pc:docMk/>
          <pc:sldMasterMk cId="2014925817" sldId="2147483648"/>
        </pc:sldMasterMkLst>
        <pc:sldLayoutChg chg="del">
          <pc:chgData name="Sudarshan Chakravarthi" userId="9632d19e-631d-46a5-9e9a-d9cc496f17d0" providerId="ADAL" clId="{DE8243AD-E8E2-4E6D-9D9C-FAC277033121}" dt="2022-08-16T14:26:04.791" v="4672" actId="47"/>
          <pc:sldLayoutMkLst>
            <pc:docMk/>
            <pc:sldMasterMk cId="2014925817" sldId="2147483648"/>
            <pc:sldLayoutMk cId="2524658629" sldId="2147483649"/>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2020390902" sldId="2147483650"/>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609830303" sldId="2147483651"/>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451667010" sldId="2147483652"/>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3754452485" sldId="2147483653"/>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1554523687" sldId="2147483654"/>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1811640658" sldId="2147483655"/>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3440345644" sldId="2147483656"/>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816478771" sldId="2147483657"/>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1768017613" sldId="2147483658"/>
          </pc:sldLayoutMkLst>
        </pc:sldLayoutChg>
        <pc:sldLayoutChg chg="del">
          <pc:chgData name="Sudarshan Chakravarthi" userId="9632d19e-631d-46a5-9e9a-d9cc496f17d0" providerId="ADAL" clId="{DE8243AD-E8E2-4E6D-9D9C-FAC277033121}" dt="2022-08-16T14:26:04.791" v="4672" actId="47"/>
          <pc:sldLayoutMkLst>
            <pc:docMk/>
            <pc:sldMasterMk cId="2014925817" sldId="2147483648"/>
            <pc:sldLayoutMk cId="405329464" sldId="2147483659"/>
          </pc:sldLayoutMkLst>
        </pc:sldLayoutChg>
      </pc:sldMasterChg>
      <pc:sldMasterChg chg="delSldLayout">
        <pc:chgData name="Sudarshan Chakravarthi" userId="9632d19e-631d-46a5-9e9a-d9cc496f17d0" providerId="ADAL" clId="{DE8243AD-E8E2-4E6D-9D9C-FAC277033121}" dt="2023-01-20T18:57:18.736" v="5755" actId="47"/>
        <pc:sldMasterMkLst>
          <pc:docMk/>
          <pc:sldMasterMk cId="284913485" sldId="2147483660"/>
        </pc:sldMasterMkLst>
        <pc:sldLayoutChg chg="del">
          <pc:chgData name="Sudarshan Chakravarthi" userId="9632d19e-631d-46a5-9e9a-d9cc496f17d0" providerId="ADAL" clId="{DE8243AD-E8E2-4E6D-9D9C-FAC277033121}" dt="2023-01-20T18:57:18.736" v="5755" actId="47"/>
          <pc:sldLayoutMkLst>
            <pc:docMk/>
            <pc:sldMasterMk cId="284913485" sldId="2147483660"/>
            <pc:sldLayoutMk cId="2576283247" sldId="2147483722"/>
          </pc:sldLayoutMkLst>
        </pc:sldLayoutChg>
      </pc:sldMasterChg>
      <pc:sldMasterChg chg="delSldLayout">
        <pc:chgData name="Sudarshan Chakravarthi" userId="9632d19e-631d-46a5-9e9a-d9cc496f17d0" providerId="ADAL" clId="{DE8243AD-E8E2-4E6D-9D9C-FAC277033121}" dt="2023-02-21T07:41:29.729" v="5912" actId="47"/>
        <pc:sldMasterMkLst>
          <pc:docMk/>
          <pc:sldMasterMk cId="3404098547" sldId="2147483672"/>
        </pc:sldMasterMkLst>
        <pc:sldLayoutChg chg="del">
          <pc:chgData name="Sudarshan Chakravarthi" userId="9632d19e-631d-46a5-9e9a-d9cc496f17d0" providerId="ADAL" clId="{DE8243AD-E8E2-4E6D-9D9C-FAC277033121}" dt="2023-02-21T07:41:29.729" v="5912" actId="47"/>
          <pc:sldLayoutMkLst>
            <pc:docMk/>
            <pc:sldMasterMk cId="3404098547" sldId="2147483672"/>
            <pc:sldLayoutMk cId="171107761" sldId="2147483721"/>
          </pc:sldLayoutMkLst>
        </pc:sldLayoutChg>
      </pc:sldMasterChg>
      <pc:sldMasterChg chg="del delSldLayout">
        <pc:chgData name="Sudarshan Chakravarthi" userId="9632d19e-631d-46a5-9e9a-d9cc496f17d0" providerId="ADAL" clId="{DE8243AD-E8E2-4E6D-9D9C-FAC277033121}" dt="2022-08-16T14:26:04.791" v="4672" actId="47"/>
        <pc:sldMasterMkLst>
          <pc:docMk/>
          <pc:sldMasterMk cId="2283391547" sldId="2147483684"/>
        </pc:sldMasterMkLst>
        <pc:sldLayoutChg chg="del">
          <pc:chgData name="Sudarshan Chakravarthi" userId="9632d19e-631d-46a5-9e9a-d9cc496f17d0" providerId="ADAL" clId="{DE8243AD-E8E2-4E6D-9D9C-FAC277033121}" dt="2022-08-16T14:26:04.791" v="4672" actId="47"/>
          <pc:sldLayoutMkLst>
            <pc:docMk/>
            <pc:sldMasterMk cId="2283391547" sldId="2147483684"/>
            <pc:sldLayoutMk cId="2318914735" sldId="2147483685"/>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4120735226" sldId="2147483686"/>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2836030059" sldId="2147483687"/>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322078946" sldId="2147483688"/>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3366699564" sldId="2147483689"/>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2168631215" sldId="2147483690"/>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3496945766" sldId="2147483691"/>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1737128801" sldId="2147483692"/>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1936559686" sldId="2147483693"/>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3756552583" sldId="2147483694"/>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3292696759" sldId="2147483695"/>
          </pc:sldLayoutMkLst>
        </pc:sldLayoutChg>
        <pc:sldLayoutChg chg="del">
          <pc:chgData name="Sudarshan Chakravarthi" userId="9632d19e-631d-46a5-9e9a-d9cc496f17d0" providerId="ADAL" clId="{DE8243AD-E8E2-4E6D-9D9C-FAC277033121}" dt="2022-08-16T14:26:04.791" v="4672" actId="47"/>
          <pc:sldLayoutMkLst>
            <pc:docMk/>
            <pc:sldMasterMk cId="2283391547" sldId="2147483684"/>
            <pc:sldLayoutMk cId="3501798866" sldId="2147483696"/>
          </pc:sldLayoutMkLst>
        </pc:sldLayoutChg>
      </pc:sldMasterChg>
      <pc:sldMasterChg chg="del delSldLayout">
        <pc:chgData name="Sudarshan Chakravarthi" userId="9632d19e-631d-46a5-9e9a-d9cc496f17d0" providerId="ADAL" clId="{DE8243AD-E8E2-4E6D-9D9C-FAC277033121}" dt="2022-08-14T16:42:18.477" v="3055" actId="47"/>
        <pc:sldMasterMkLst>
          <pc:docMk/>
          <pc:sldMasterMk cId="1665452403" sldId="2147483724"/>
        </pc:sldMasterMkLst>
        <pc:sldLayoutChg chg="del">
          <pc:chgData name="Sudarshan Chakravarthi" userId="9632d19e-631d-46a5-9e9a-d9cc496f17d0" providerId="ADAL" clId="{DE8243AD-E8E2-4E6D-9D9C-FAC277033121}" dt="2022-08-14T16:42:18.477" v="3055" actId="47"/>
          <pc:sldLayoutMkLst>
            <pc:docMk/>
            <pc:sldMasterMk cId="1665452403" sldId="2147483724"/>
            <pc:sldLayoutMk cId="1390925193" sldId="2147483725"/>
          </pc:sldLayoutMkLst>
        </pc:sldLayoutChg>
      </pc:sldMasterChg>
      <pc:sldMasterChg chg="del delSldLayout">
        <pc:chgData name="Sudarshan Chakravarthi" userId="9632d19e-631d-46a5-9e9a-d9cc496f17d0" providerId="ADAL" clId="{DE8243AD-E8E2-4E6D-9D9C-FAC277033121}" dt="2022-08-16T14:00:00.048" v="3418" actId="47"/>
        <pc:sldMasterMkLst>
          <pc:docMk/>
          <pc:sldMasterMk cId="1869831664" sldId="2147483724"/>
        </pc:sldMasterMkLst>
        <pc:sldLayoutChg chg="del">
          <pc:chgData name="Sudarshan Chakravarthi" userId="9632d19e-631d-46a5-9e9a-d9cc496f17d0" providerId="ADAL" clId="{DE8243AD-E8E2-4E6D-9D9C-FAC277033121}" dt="2022-08-16T14:00:00.048" v="3418" actId="47"/>
          <pc:sldLayoutMkLst>
            <pc:docMk/>
            <pc:sldMasterMk cId="1869831664" sldId="2147483724"/>
            <pc:sldLayoutMk cId="70645935" sldId="2147483725"/>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3433042346" sldId="2147483726"/>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3853631620" sldId="2147483727"/>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2217946544" sldId="2147483728"/>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4009063417" sldId="2147483729"/>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2442884627" sldId="2147483730"/>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2227547310" sldId="2147483731"/>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119573173" sldId="2147483732"/>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2512615873" sldId="2147483733"/>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3975177052" sldId="2147483734"/>
          </pc:sldLayoutMkLst>
        </pc:sldLayoutChg>
        <pc:sldLayoutChg chg="del">
          <pc:chgData name="Sudarshan Chakravarthi" userId="9632d19e-631d-46a5-9e9a-d9cc496f17d0" providerId="ADAL" clId="{DE8243AD-E8E2-4E6D-9D9C-FAC277033121}" dt="2022-08-16T14:00:00.048" v="3418" actId="47"/>
          <pc:sldLayoutMkLst>
            <pc:docMk/>
            <pc:sldMasterMk cId="1869831664" sldId="2147483724"/>
            <pc:sldLayoutMk cId="13984886" sldId="2147483735"/>
          </pc:sldLayoutMkLst>
        </pc:sldLayoutChg>
      </pc:sldMasterChg>
      <pc:sldMasterChg chg="del delSldLayout">
        <pc:chgData name="Sudarshan Chakravarthi" userId="9632d19e-631d-46a5-9e9a-d9cc496f17d0" providerId="ADAL" clId="{DE8243AD-E8E2-4E6D-9D9C-FAC277033121}" dt="2022-08-14T16:44:14.366" v="3063" actId="47"/>
        <pc:sldMasterMkLst>
          <pc:docMk/>
          <pc:sldMasterMk cId="3878391218" sldId="2147483724"/>
        </pc:sldMasterMkLst>
        <pc:sldLayoutChg chg="del">
          <pc:chgData name="Sudarshan Chakravarthi" userId="9632d19e-631d-46a5-9e9a-d9cc496f17d0" providerId="ADAL" clId="{DE8243AD-E8E2-4E6D-9D9C-FAC277033121}" dt="2022-08-14T16:44:14.366" v="3063" actId="47"/>
          <pc:sldLayoutMkLst>
            <pc:docMk/>
            <pc:sldMasterMk cId="3878391218" sldId="2147483724"/>
            <pc:sldLayoutMk cId="2932443130" sldId="2147483725"/>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1.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98165924953108E-2"/>
          <c:w val="0.98143742929759747"/>
          <c:h val="0.88637804311149104"/>
        </c:manualLayout>
      </c:layout>
      <c:barChart>
        <c:barDir val="col"/>
        <c:grouping val="percentStacked"/>
        <c:varyColors val="0"/>
        <c:ser>
          <c:idx val="0"/>
          <c:order val="0"/>
          <c:tx>
            <c:strRef>
              <c:f>Sheet1!$A$2</c:f>
              <c:strCache>
                <c:ptCount val="1"/>
                <c:pt idx="0">
                  <c:v>CogS</c:v>
                </c:pt>
              </c:strCache>
            </c:strRef>
          </c:tx>
          <c:spPr>
            <a:solidFill>
              <a:srgbClr val="D968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Region</c:v>
                </c:pt>
                <c:pt idx="1">
                  <c:v>Channel A </c:v>
                </c:pt>
                <c:pt idx="2">
                  <c:v>Channel B</c:v>
                </c:pt>
                <c:pt idx="3">
                  <c:v>Channel C</c:v>
                </c:pt>
                <c:pt idx="4">
                  <c:v>Channel D</c:v>
                </c:pt>
                <c:pt idx="5">
                  <c:v>Channel E</c:v>
                </c:pt>
                <c:pt idx="6">
                  <c:v>Channel F</c:v>
                </c:pt>
              </c:strCache>
            </c:strRef>
          </c:cat>
          <c:val>
            <c:numRef>
              <c:f>Sheet1!$B$2:$H$2</c:f>
              <c:numCache>
                <c:formatCode>0%</c:formatCode>
                <c:ptCount val="7"/>
                <c:pt idx="0">
                  <c:v>0.5</c:v>
                </c:pt>
                <c:pt idx="1">
                  <c:v>0.51</c:v>
                </c:pt>
                <c:pt idx="2">
                  <c:v>0.52</c:v>
                </c:pt>
                <c:pt idx="3">
                  <c:v>0.5</c:v>
                </c:pt>
                <c:pt idx="4">
                  <c:v>0.46</c:v>
                </c:pt>
                <c:pt idx="5">
                  <c:v>0.47</c:v>
                </c:pt>
                <c:pt idx="6">
                  <c:v>0.53</c:v>
                </c:pt>
              </c:numCache>
            </c:numRef>
          </c:val>
          <c:extLst>
            <c:ext xmlns:c16="http://schemas.microsoft.com/office/drawing/2014/chart" uri="{C3380CC4-5D6E-409C-BE32-E72D297353CC}">
              <c16:uniqueId val="{00000000-0DD6-479C-9EDE-B7199123E8A2}"/>
            </c:ext>
          </c:extLst>
        </c:ser>
        <c:ser>
          <c:idx val="1"/>
          <c:order val="1"/>
          <c:tx>
            <c:strRef>
              <c:f>Sheet1!$A$3</c:f>
              <c:strCache>
                <c:ptCount val="1"/>
                <c:pt idx="0">
                  <c:v>SGNA</c:v>
                </c:pt>
              </c:strCache>
            </c:strRef>
          </c:tx>
          <c:spPr>
            <a:solidFill>
              <a:srgbClr val="00A3D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Region</c:v>
                </c:pt>
                <c:pt idx="1">
                  <c:v>Channel A </c:v>
                </c:pt>
                <c:pt idx="2">
                  <c:v>Channel B</c:v>
                </c:pt>
                <c:pt idx="3">
                  <c:v>Channel C</c:v>
                </c:pt>
                <c:pt idx="4">
                  <c:v>Channel D</c:v>
                </c:pt>
                <c:pt idx="5">
                  <c:v>Channel E</c:v>
                </c:pt>
                <c:pt idx="6">
                  <c:v>Channel F</c:v>
                </c:pt>
              </c:strCache>
            </c:strRef>
          </c:cat>
          <c:val>
            <c:numRef>
              <c:f>Sheet1!$B$3:$H$3</c:f>
              <c:numCache>
                <c:formatCode>0%</c:formatCode>
                <c:ptCount val="7"/>
                <c:pt idx="0">
                  <c:v>0.4</c:v>
                </c:pt>
                <c:pt idx="1">
                  <c:v>0.44</c:v>
                </c:pt>
                <c:pt idx="2">
                  <c:v>0.39</c:v>
                </c:pt>
                <c:pt idx="3">
                  <c:v>0.37</c:v>
                </c:pt>
                <c:pt idx="4">
                  <c:v>0.42</c:v>
                </c:pt>
                <c:pt idx="5">
                  <c:v>0.36</c:v>
                </c:pt>
                <c:pt idx="6">
                  <c:v>0.38</c:v>
                </c:pt>
              </c:numCache>
            </c:numRef>
          </c:val>
          <c:extLst>
            <c:ext xmlns:c16="http://schemas.microsoft.com/office/drawing/2014/chart" uri="{C3380CC4-5D6E-409C-BE32-E72D297353CC}">
              <c16:uniqueId val="{00000001-0DD6-479C-9EDE-B7199123E8A2}"/>
            </c:ext>
          </c:extLst>
        </c:ser>
        <c:ser>
          <c:idx val="2"/>
          <c:order val="2"/>
          <c:tx>
            <c:strRef>
              <c:f>Sheet1!$A$4</c:f>
              <c:strCache>
                <c:ptCount val="1"/>
                <c:pt idx="0">
                  <c:v>COI</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Region</c:v>
                </c:pt>
                <c:pt idx="1">
                  <c:v>Channel A </c:v>
                </c:pt>
                <c:pt idx="2">
                  <c:v>Channel B</c:v>
                </c:pt>
                <c:pt idx="3">
                  <c:v>Channel C</c:v>
                </c:pt>
                <c:pt idx="4">
                  <c:v>Channel D</c:v>
                </c:pt>
                <c:pt idx="5">
                  <c:v>Channel E</c:v>
                </c:pt>
                <c:pt idx="6">
                  <c:v>Channel F</c:v>
                </c:pt>
              </c:strCache>
            </c:strRef>
          </c:cat>
          <c:val>
            <c:numRef>
              <c:f>Sheet1!$B$4:$H$4</c:f>
              <c:numCache>
                <c:formatCode>0%</c:formatCode>
                <c:ptCount val="7"/>
                <c:pt idx="0">
                  <c:v>0.1</c:v>
                </c:pt>
                <c:pt idx="1">
                  <c:v>5.0000000000000044E-2</c:v>
                </c:pt>
                <c:pt idx="2">
                  <c:v>8.9999999999999969E-2</c:v>
                </c:pt>
                <c:pt idx="3">
                  <c:v>0.13</c:v>
                </c:pt>
                <c:pt idx="4">
                  <c:v>0.12</c:v>
                </c:pt>
                <c:pt idx="5">
                  <c:v>0.17000000000000004</c:v>
                </c:pt>
                <c:pt idx="6">
                  <c:v>8.9999999999999969E-2</c:v>
                </c:pt>
              </c:numCache>
            </c:numRef>
          </c:val>
          <c:extLst>
            <c:ext xmlns:c16="http://schemas.microsoft.com/office/drawing/2014/chart" uri="{C3380CC4-5D6E-409C-BE32-E72D297353CC}">
              <c16:uniqueId val="{00000002-0DD6-479C-9EDE-B7199123E8A2}"/>
            </c:ext>
          </c:extLst>
        </c:ser>
        <c:dLbls>
          <c:showLegendKey val="0"/>
          <c:showVal val="0"/>
          <c:showCatName val="0"/>
          <c:showSerName val="0"/>
          <c:showPercent val="0"/>
          <c:showBubbleSize val="0"/>
        </c:dLbls>
        <c:gapWidth val="38"/>
        <c:overlap val="100"/>
        <c:axId val="-2070897520"/>
        <c:axId val="-2086543264"/>
      </c:barChart>
      <c:catAx>
        <c:axId val="-2070897520"/>
        <c:scaling>
          <c:orientation val="minMax"/>
        </c:scaling>
        <c:delete val="0"/>
        <c:axPos val="b"/>
        <c:numFmt formatCode="General" sourceLinked="0"/>
        <c:majorTickMark val="out"/>
        <c:minorTickMark val="none"/>
        <c:tickLblPos val="nextTo"/>
        <c:spPr>
          <a:ln>
            <a:solidFill>
              <a:schemeClr val="bg1">
                <a:lumMod val="75000"/>
              </a:schemeClr>
            </a:solidFill>
          </a:ln>
        </c:spPr>
        <c:txPr>
          <a:bodyPr/>
          <a:lstStyle/>
          <a:p>
            <a:pPr>
              <a:defRPr sz="1000" b="1" i="0">
                <a:solidFill>
                  <a:schemeClr val="tx1"/>
                </a:solidFill>
                <a:latin typeface="Poppins" pitchFamily="2" charset="77"/>
                <a:cs typeface="Poppins" pitchFamily="2" charset="77"/>
              </a:defRPr>
            </a:pPr>
            <a:endParaRPr lang="en-US"/>
          </a:p>
        </c:txPr>
        <c:crossAx val="-2086543264"/>
        <c:crosses val="autoZero"/>
        <c:auto val="1"/>
        <c:lblAlgn val="ctr"/>
        <c:lblOffset val="100"/>
        <c:noMultiLvlLbl val="0"/>
      </c:catAx>
      <c:valAx>
        <c:axId val="-2086543264"/>
        <c:scaling>
          <c:orientation val="minMax"/>
        </c:scaling>
        <c:delete val="1"/>
        <c:axPos val="l"/>
        <c:numFmt formatCode="0%" sourceLinked="1"/>
        <c:majorTickMark val="none"/>
        <c:minorTickMark val="none"/>
        <c:tickLblPos val="nextTo"/>
        <c:crossAx val="-2070897520"/>
        <c:crosses val="autoZero"/>
        <c:crossBetween val="between"/>
      </c:valAx>
    </c:plotArea>
    <c:plotVisOnly val="1"/>
    <c:dispBlanksAs val="gap"/>
    <c:showDLblsOverMax val="0"/>
  </c:chart>
  <c:txPr>
    <a:bodyPr/>
    <a:lstStyle/>
    <a:p>
      <a:pPr>
        <a:defRPr sz="1800">
          <a:solidFill>
            <a:schemeClr val="tx1">
              <a:lumMod val="50000"/>
              <a:lumOff val="50000"/>
            </a:schemeClr>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86139068419491E-2"/>
          <c:y val="1.98165924953108E-2"/>
          <c:w val="0.97701386093158049"/>
          <c:h val="0.88637804311149104"/>
        </c:manualLayout>
      </c:layout>
      <c:barChart>
        <c:barDir val="col"/>
        <c:grouping val="percentStacked"/>
        <c:varyColors val="0"/>
        <c:ser>
          <c:idx val="0"/>
          <c:order val="0"/>
          <c:spPr>
            <a:solidFill>
              <a:srgbClr val="D9680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Region</c:v>
                </c:pt>
                <c:pt idx="1">
                  <c:v>Channel A </c:v>
                </c:pt>
                <c:pt idx="2">
                  <c:v>Channel B</c:v>
                </c:pt>
                <c:pt idx="3">
                  <c:v>Channel C</c:v>
                </c:pt>
                <c:pt idx="4">
                  <c:v>Channel D</c:v>
                </c:pt>
                <c:pt idx="5">
                  <c:v>Channel E</c:v>
                </c:pt>
                <c:pt idx="6">
                  <c:v>Channel F</c:v>
                </c:pt>
              </c:strCache>
            </c:strRef>
          </c:cat>
          <c:val>
            <c:numRef>
              <c:f>Sheet1!$B$2:$H$2</c:f>
              <c:numCache>
                <c:formatCode>0%</c:formatCode>
                <c:ptCount val="7"/>
                <c:pt idx="0">
                  <c:v>0.5</c:v>
                </c:pt>
                <c:pt idx="1">
                  <c:v>0.5</c:v>
                </c:pt>
                <c:pt idx="2">
                  <c:v>0.5</c:v>
                </c:pt>
                <c:pt idx="3">
                  <c:v>0.5</c:v>
                </c:pt>
                <c:pt idx="4">
                  <c:v>0.5</c:v>
                </c:pt>
                <c:pt idx="5">
                  <c:v>0.5</c:v>
                </c:pt>
                <c:pt idx="6">
                  <c:v>0.5</c:v>
                </c:pt>
              </c:numCache>
            </c:numRef>
          </c:val>
          <c:extLst>
            <c:ext xmlns:c16="http://schemas.microsoft.com/office/drawing/2014/chart" uri="{C3380CC4-5D6E-409C-BE32-E72D297353CC}">
              <c16:uniqueId val="{00000000-9721-4228-A296-21ACB4CD85AC}"/>
            </c:ext>
          </c:extLst>
        </c:ser>
        <c:ser>
          <c:idx val="1"/>
          <c:order val="1"/>
          <c:spPr>
            <a:solidFill>
              <a:srgbClr val="00A3D0"/>
            </a:solidFill>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Region</c:v>
                </c:pt>
                <c:pt idx="1">
                  <c:v>Channel A </c:v>
                </c:pt>
                <c:pt idx="2">
                  <c:v>Channel B</c:v>
                </c:pt>
                <c:pt idx="3">
                  <c:v>Channel C</c:v>
                </c:pt>
                <c:pt idx="4">
                  <c:v>Channel D</c:v>
                </c:pt>
                <c:pt idx="5">
                  <c:v>Channel E</c:v>
                </c:pt>
                <c:pt idx="6">
                  <c:v>Channel F</c:v>
                </c:pt>
              </c:strCache>
            </c:strRef>
          </c:cat>
          <c:val>
            <c:numRef>
              <c:f>Sheet1!$B$3:$H$3</c:f>
              <c:numCache>
                <c:formatCode>0%</c:formatCode>
                <c:ptCount val="7"/>
                <c:pt idx="0">
                  <c:v>0.44285714285714284</c:v>
                </c:pt>
                <c:pt idx="1">
                  <c:v>0.38</c:v>
                </c:pt>
                <c:pt idx="2">
                  <c:v>0.5</c:v>
                </c:pt>
                <c:pt idx="3">
                  <c:v>0.48</c:v>
                </c:pt>
                <c:pt idx="4">
                  <c:v>0.38</c:v>
                </c:pt>
                <c:pt idx="5">
                  <c:v>0.44</c:v>
                </c:pt>
                <c:pt idx="6">
                  <c:v>0.38</c:v>
                </c:pt>
              </c:numCache>
            </c:numRef>
          </c:val>
          <c:extLst>
            <c:ext xmlns:c16="http://schemas.microsoft.com/office/drawing/2014/chart" uri="{C3380CC4-5D6E-409C-BE32-E72D297353CC}">
              <c16:uniqueId val="{00000001-9721-4228-A296-21ACB4CD85AC}"/>
            </c:ext>
          </c:extLst>
        </c:ser>
        <c:ser>
          <c:idx val="2"/>
          <c:order val="2"/>
          <c:spPr>
            <a:solidFill>
              <a:schemeClr val="accent3"/>
            </a:solidFill>
          </c:spPr>
          <c:invertIfNegative val="0"/>
          <c:dLbls>
            <c:spPr>
              <a:noFill/>
              <a:ln>
                <a:noFill/>
              </a:ln>
              <a:effectLst/>
            </c:spPr>
            <c:txPr>
              <a:bodyPr wrap="square" lIns="38100" tIns="19050" rIns="38100" bIns="19050" anchor="ctr">
                <a:spAutoFit/>
              </a:bodyPr>
              <a:lstStyle/>
              <a:p>
                <a:pPr>
                  <a:defRPr sz="1050">
                    <a:latin typeface="Lato Light" panose="020F0502020204030203" pitchFamily="34" charset="0"/>
                    <a:ea typeface="Lato Light" panose="020F0502020204030203" pitchFamily="34" charset="0"/>
                    <a:cs typeface="Lato Light"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Region</c:v>
                </c:pt>
                <c:pt idx="1">
                  <c:v>Channel A </c:v>
                </c:pt>
                <c:pt idx="2">
                  <c:v>Channel B</c:v>
                </c:pt>
                <c:pt idx="3">
                  <c:v>Channel C</c:v>
                </c:pt>
                <c:pt idx="4">
                  <c:v>Channel D</c:v>
                </c:pt>
                <c:pt idx="5">
                  <c:v>Channel E</c:v>
                </c:pt>
                <c:pt idx="6">
                  <c:v>Channel F</c:v>
                </c:pt>
              </c:strCache>
            </c:strRef>
          </c:cat>
          <c:val>
            <c:numRef>
              <c:f>Sheet1!$B$4:$H$4</c:f>
              <c:numCache>
                <c:formatCode>0%</c:formatCode>
                <c:ptCount val="7"/>
                <c:pt idx="0">
                  <c:v>5.7142857142857141E-2</c:v>
                </c:pt>
                <c:pt idx="1">
                  <c:v>0.12</c:v>
                </c:pt>
                <c:pt idx="2">
                  <c:v>0</c:v>
                </c:pt>
                <c:pt idx="3">
                  <c:v>0.02</c:v>
                </c:pt>
                <c:pt idx="4">
                  <c:v>0.12</c:v>
                </c:pt>
                <c:pt idx="5">
                  <c:v>0.06</c:v>
                </c:pt>
                <c:pt idx="6">
                  <c:v>0.12</c:v>
                </c:pt>
              </c:numCache>
            </c:numRef>
          </c:val>
          <c:extLst>
            <c:ext xmlns:c16="http://schemas.microsoft.com/office/drawing/2014/chart" uri="{C3380CC4-5D6E-409C-BE32-E72D297353CC}">
              <c16:uniqueId val="{00000002-9721-4228-A296-21ACB4CD85AC}"/>
            </c:ext>
          </c:extLst>
        </c:ser>
        <c:dLbls>
          <c:showLegendKey val="0"/>
          <c:showVal val="0"/>
          <c:showCatName val="0"/>
          <c:showSerName val="0"/>
          <c:showPercent val="0"/>
          <c:showBubbleSize val="0"/>
        </c:dLbls>
        <c:gapWidth val="38"/>
        <c:overlap val="100"/>
        <c:axId val="-2070897520"/>
        <c:axId val="-2086543264"/>
      </c:barChart>
      <c:catAx>
        <c:axId val="-2070897520"/>
        <c:scaling>
          <c:orientation val="minMax"/>
        </c:scaling>
        <c:delete val="0"/>
        <c:axPos val="b"/>
        <c:numFmt formatCode="General" sourceLinked="0"/>
        <c:majorTickMark val="out"/>
        <c:minorTickMark val="none"/>
        <c:tickLblPos val="nextTo"/>
        <c:spPr>
          <a:ln>
            <a:solidFill>
              <a:schemeClr val="bg1">
                <a:lumMod val="75000"/>
              </a:schemeClr>
            </a:solidFill>
          </a:ln>
        </c:spPr>
        <c:txPr>
          <a:bodyPr/>
          <a:lstStyle/>
          <a:p>
            <a:pPr>
              <a:defRPr sz="1100" b="1" i="0">
                <a:solidFill>
                  <a:schemeClr val="tx1"/>
                </a:solidFill>
                <a:latin typeface="Poppins" pitchFamily="2" charset="77"/>
                <a:cs typeface="Poppins" pitchFamily="2" charset="77"/>
              </a:defRPr>
            </a:pPr>
            <a:endParaRPr lang="en-US"/>
          </a:p>
        </c:txPr>
        <c:crossAx val="-2086543264"/>
        <c:crosses val="autoZero"/>
        <c:auto val="1"/>
        <c:lblAlgn val="ctr"/>
        <c:lblOffset val="100"/>
        <c:noMultiLvlLbl val="0"/>
      </c:catAx>
      <c:valAx>
        <c:axId val="-2086543264"/>
        <c:scaling>
          <c:orientation val="minMax"/>
        </c:scaling>
        <c:delete val="1"/>
        <c:axPos val="l"/>
        <c:numFmt formatCode="0%" sourceLinked="1"/>
        <c:majorTickMark val="none"/>
        <c:minorTickMark val="none"/>
        <c:tickLblPos val="nextTo"/>
        <c:crossAx val="-2070897520"/>
        <c:crosses val="autoZero"/>
        <c:crossBetween val="between"/>
      </c:valAx>
    </c:plotArea>
    <c:plotVisOnly val="1"/>
    <c:dispBlanksAs val="gap"/>
    <c:showDLblsOverMax val="0"/>
  </c:chart>
  <c:txPr>
    <a:bodyPr/>
    <a:lstStyle/>
    <a:p>
      <a:pPr>
        <a:defRPr sz="1800">
          <a:solidFill>
            <a:schemeClr val="tx1">
              <a:lumMod val="50000"/>
              <a:lumOff val="50000"/>
            </a:schemeClr>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64860017530304"/>
          <c:y val="3.4150238508593299E-2"/>
          <c:w val="0.79635139982469694"/>
          <c:h val="0.88637804311149104"/>
        </c:manualLayout>
      </c:layout>
      <c:barChart>
        <c:barDir val="bar"/>
        <c:grouping val="stacked"/>
        <c:varyColors val="0"/>
        <c:ser>
          <c:idx val="1"/>
          <c:order val="1"/>
          <c:tx>
            <c:strRef>
              <c:f>Sheet1!$A$3</c:f>
              <c:strCache>
                <c:ptCount val="1"/>
                <c:pt idx="0">
                  <c:v>HTC</c:v>
                </c:pt>
              </c:strCache>
            </c:strRef>
          </c:tx>
          <c:spPr>
            <a:solidFill>
              <a:schemeClr val="accent2"/>
            </a:solidFill>
          </c:spPr>
          <c:invertIfNegative val="0"/>
          <c:cat>
            <c:strRef>
              <c:f>Sheet1!$B$1:$G$1</c:f>
              <c:strCache>
                <c:ptCount val="6"/>
                <c:pt idx="0">
                  <c:v>Internet</c:v>
                </c:pt>
                <c:pt idx="1">
                  <c:v>Telesales</c:v>
                </c:pt>
                <c:pt idx="2">
                  <c:v>Wholesalers</c:v>
                </c:pt>
                <c:pt idx="3">
                  <c:v>Distributors</c:v>
                </c:pt>
                <c:pt idx="4">
                  <c:v>Value Added Resellers</c:v>
                </c:pt>
                <c:pt idx="5">
                  <c:v>Field Sales Force</c:v>
                </c:pt>
              </c:strCache>
            </c:strRef>
          </c:cat>
          <c:val>
            <c:numRef>
              <c:f>Sheet1!$B$3:$G$3</c:f>
              <c:numCache>
                <c:formatCode>General</c:formatCode>
                <c:ptCount val="6"/>
                <c:pt idx="0">
                  <c:v>130</c:v>
                </c:pt>
                <c:pt idx="1">
                  <c:v>150</c:v>
                </c:pt>
                <c:pt idx="2">
                  <c:v>200</c:v>
                </c:pt>
                <c:pt idx="3">
                  <c:v>400</c:v>
                </c:pt>
                <c:pt idx="4">
                  <c:v>500</c:v>
                </c:pt>
                <c:pt idx="5">
                  <c:v>1000</c:v>
                </c:pt>
              </c:numCache>
            </c:numRef>
          </c:val>
          <c:extLst>
            <c:ext xmlns:c16="http://schemas.microsoft.com/office/drawing/2014/chart" uri="{C3380CC4-5D6E-409C-BE32-E72D297353CC}">
              <c16:uniqueId val="{00000001-350F-47F1-8F66-CADC063CA42A}"/>
            </c:ext>
          </c:extLst>
        </c:ser>
        <c:dLbls>
          <c:showLegendKey val="0"/>
          <c:showVal val="0"/>
          <c:showCatName val="0"/>
          <c:showSerName val="0"/>
          <c:showPercent val="0"/>
          <c:showBubbleSize val="0"/>
        </c:dLbls>
        <c:gapWidth val="24"/>
        <c:overlap val="100"/>
        <c:axId val="2127144032"/>
        <c:axId val="2127133904"/>
      </c:barChart>
      <c:barChart>
        <c:barDir val="bar"/>
        <c:grouping val="stacked"/>
        <c:varyColors val="0"/>
        <c:ser>
          <c:idx val="0"/>
          <c:order val="0"/>
          <c:tx>
            <c:strRef>
              <c:f>Sheet1!$A$2</c:f>
              <c:strCache>
                <c:ptCount val="1"/>
                <c:pt idx="0">
                  <c:v>LTC</c:v>
                </c:pt>
              </c:strCache>
            </c:strRef>
          </c:tx>
          <c:spPr>
            <a:solidFill>
              <a:schemeClr val="accent1"/>
            </a:solidFill>
          </c:spPr>
          <c:invertIfNegative val="0"/>
          <c:cat>
            <c:strRef>
              <c:f>Sheet1!$B$1:$G$1</c:f>
              <c:strCache>
                <c:ptCount val="6"/>
                <c:pt idx="0">
                  <c:v>Internet</c:v>
                </c:pt>
                <c:pt idx="1">
                  <c:v>Telesales</c:v>
                </c:pt>
                <c:pt idx="2">
                  <c:v>Wholesalers</c:v>
                </c:pt>
                <c:pt idx="3">
                  <c:v>Distributors</c:v>
                </c:pt>
                <c:pt idx="4">
                  <c:v>Value Added Resellers</c:v>
                </c:pt>
                <c:pt idx="5">
                  <c:v>Field Sales Force</c:v>
                </c:pt>
              </c:strCache>
            </c:strRef>
          </c:cat>
          <c:val>
            <c:numRef>
              <c:f>Sheet1!$B$2:$G$2</c:f>
              <c:numCache>
                <c:formatCode>General</c:formatCode>
                <c:ptCount val="6"/>
                <c:pt idx="0">
                  <c:v>20</c:v>
                </c:pt>
                <c:pt idx="1">
                  <c:v>50</c:v>
                </c:pt>
                <c:pt idx="2">
                  <c:v>40</c:v>
                </c:pt>
                <c:pt idx="3">
                  <c:v>120</c:v>
                </c:pt>
                <c:pt idx="4">
                  <c:v>200</c:v>
                </c:pt>
                <c:pt idx="5">
                  <c:v>700</c:v>
                </c:pt>
              </c:numCache>
            </c:numRef>
          </c:val>
          <c:extLst>
            <c:ext xmlns:c16="http://schemas.microsoft.com/office/drawing/2014/chart" uri="{C3380CC4-5D6E-409C-BE32-E72D297353CC}">
              <c16:uniqueId val="{00000000-350F-47F1-8F66-CADC063CA42A}"/>
            </c:ext>
          </c:extLst>
        </c:ser>
        <c:dLbls>
          <c:showLegendKey val="0"/>
          <c:showVal val="0"/>
          <c:showCatName val="0"/>
          <c:showSerName val="0"/>
          <c:showPercent val="0"/>
          <c:showBubbleSize val="0"/>
        </c:dLbls>
        <c:gapWidth val="24"/>
        <c:overlap val="100"/>
        <c:axId val="722475288"/>
        <c:axId val="722472008"/>
      </c:barChart>
      <c:catAx>
        <c:axId val="2127144032"/>
        <c:scaling>
          <c:orientation val="minMax"/>
        </c:scaling>
        <c:delete val="0"/>
        <c:axPos val="l"/>
        <c:numFmt formatCode="General" sourceLinked="0"/>
        <c:majorTickMark val="out"/>
        <c:minorTickMark val="none"/>
        <c:tickLblPos val="nextTo"/>
        <c:spPr>
          <a:ln w="0">
            <a:solidFill>
              <a:schemeClr val="bg1">
                <a:lumMod val="75000"/>
              </a:schemeClr>
            </a:solidFill>
          </a:ln>
        </c:spPr>
        <c:txPr>
          <a:bodyPr/>
          <a:lstStyle/>
          <a:p>
            <a:pPr>
              <a:defRPr sz="1400"/>
            </a:pPr>
            <a:endParaRPr lang="en-US"/>
          </a:p>
        </c:txPr>
        <c:crossAx val="2127133904"/>
        <c:crosses val="autoZero"/>
        <c:auto val="1"/>
        <c:lblAlgn val="ctr"/>
        <c:lblOffset val="100"/>
        <c:noMultiLvlLbl val="0"/>
      </c:catAx>
      <c:valAx>
        <c:axId val="2127133904"/>
        <c:scaling>
          <c:orientation val="minMax"/>
        </c:scaling>
        <c:delete val="1"/>
        <c:axPos val="b"/>
        <c:numFmt formatCode="General" sourceLinked="1"/>
        <c:majorTickMark val="none"/>
        <c:minorTickMark val="none"/>
        <c:tickLblPos val="nextTo"/>
        <c:crossAx val="2127144032"/>
        <c:crosses val="autoZero"/>
        <c:crossBetween val="between"/>
      </c:valAx>
      <c:valAx>
        <c:axId val="722472008"/>
        <c:scaling>
          <c:orientation val="minMax"/>
        </c:scaling>
        <c:delete val="0"/>
        <c:axPos val="t"/>
        <c:numFmt formatCode="General" sourceLinked="1"/>
        <c:majorTickMark val="out"/>
        <c:minorTickMark val="none"/>
        <c:tickLblPos val="nextTo"/>
        <c:txPr>
          <a:bodyPr/>
          <a:lstStyle/>
          <a:p>
            <a:pPr>
              <a:defRPr sz="1400"/>
            </a:pPr>
            <a:endParaRPr lang="en-US"/>
          </a:p>
        </c:txPr>
        <c:crossAx val="722475288"/>
        <c:crosses val="max"/>
        <c:crossBetween val="between"/>
      </c:valAx>
      <c:catAx>
        <c:axId val="722475288"/>
        <c:scaling>
          <c:orientation val="minMax"/>
        </c:scaling>
        <c:delete val="1"/>
        <c:axPos val="l"/>
        <c:numFmt formatCode="General" sourceLinked="1"/>
        <c:majorTickMark val="out"/>
        <c:minorTickMark val="none"/>
        <c:tickLblPos val="nextTo"/>
        <c:crossAx val="722472008"/>
        <c:crosses val="autoZero"/>
        <c:auto val="1"/>
        <c:lblAlgn val="ctr"/>
        <c:lblOffset val="100"/>
        <c:noMultiLvlLbl val="0"/>
      </c:catAx>
      <c:spPr>
        <a:noFill/>
        <a:ln w="25400">
          <a:noFill/>
        </a:ln>
      </c:spPr>
    </c:plotArea>
    <c:legend>
      <c:legendPos val="b"/>
      <c:overlay val="0"/>
      <c:txPr>
        <a:bodyPr/>
        <a:lstStyle/>
        <a:p>
          <a:pPr>
            <a:defRPr sz="1100"/>
          </a:pPr>
          <a:endParaRPr lang="en-US"/>
        </a:p>
      </c:txPr>
    </c:legend>
    <c:plotVisOnly val="1"/>
    <c:dispBlanksAs val="gap"/>
    <c:showDLblsOverMax val="0"/>
  </c:chart>
  <c:txPr>
    <a:bodyPr/>
    <a:lstStyle/>
    <a:p>
      <a:pPr>
        <a:defRPr sz="2400" b="1" i="0">
          <a:solidFill>
            <a:schemeClr val="tx2"/>
          </a:solidFill>
          <a:latin typeface="Poppins" pitchFamily="2" charset="77"/>
          <a:cs typeface="Poppins" pitchFamily="2" charset="77"/>
        </a:defRPr>
      </a:pPr>
      <a:endParaRPr lang="en-US"/>
    </a:p>
  </c:txPr>
  <c:externalData r:id="rId2">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Sheet1!$A$2:$A$12</cx:f>
        <cx:lvl ptCount="11">
          <cx:pt idx="0">Gross Margin</cx:pt>
          <cx:pt idx="1">Marketing Costs ( Market Side ) </cx:pt>
          <cx:pt idx="2">Sales Costs</cx:pt>
          <cx:pt idx="3">Logistics Costs</cx:pt>
          <cx:pt idx="4">Inventory Costs</cx:pt>
          <cx:pt idx="5">Transaction Costs</cx:pt>
          <cx:pt idx="6">Promotion Costs</cx:pt>
          <cx:pt idx="7">Packaging Costs</cx:pt>
          <cx:pt idx="8">Transportation Costs</cx:pt>
          <cx:pt idx="9">Finance Costs </cx:pt>
          <cx:pt idx="10">Customer Constribution</cx:pt>
        </cx:lvl>
      </cx:strDim>
      <cx:numDim type="val">
        <cx:f>Sheet1!$B$2:$B$12</cx:f>
        <cx:lvl ptCount="11" formatCode="General">
          <cx:pt idx="0">125000</cx:pt>
          <cx:pt idx="1">-7500</cx:pt>
          <cx:pt idx="2">-45000</cx:pt>
          <cx:pt idx="3">-5000</cx:pt>
          <cx:pt idx="4">-15000</cx:pt>
          <cx:pt idx="5">-5000</cx:pt>
          <cx:pt idx="6">-7000</cx:pt>
          <cx:pt idx="7">-4000</cx:pt>
          <cx:pt idx="8">-3000</cx:pt>
          <cx:pt idx="9">-10000</cx:pt>
          <cx:pt idx="10">23500</cx:pt>
        </cx:lvl>
      </cx:numDim>
    </cx:data>
  </cx:chartData>
  <cx:chart>
    <cx:plotArea>
      <cx:plotAreaRegion>
        <cx:series layoutId="waterfall" uniqueId="{D8533241-3F60-4141-A757-C038A050165E}">
          <cx:tx>
            <cx:txData>
              <cx:f>Sheet1!$B$1</cx:f>
              <cx:v>Series1</cx:v>
            </cx:txData>
          </cx:tx>
          <cx:dataPt idx="0"/>
          <cx:dataPt idx="10"/>
          <cx:dataLabels pos="outEnd">
            <cx:txPr>
              <a:bodyPr spcFirstLastPara="1" vertOverflow="ellipsis" horzOverflow="overflow" wrap="square" lIns="0" tIns="0" rIns="0" bIns="0" anchor="ctr" anchorCtr="1"/>
              <a:lstStyle/>
              <a:p>
                <a:pPr algn="ctr" rtl="0">
                  <a:defRPr sz="80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US" sz="800" b="0" i="0" u="none" strike="noStrike" baseline="0">
                  <a:solidFill>
                    <a:schemeClr val="tx2"/>
                  </a:solidFill>
                  <a:latin typeface="Lato Light" panose="020F0502020204030203" pitchFamily="34" charset="0"/>
                  <a:ea typeface="Lato Light" panose="020F0502020204030203" pitchFamily="34" charset="0"/>
                  <a:cs typeface="Lato Light" panose="020F0502020204030203" pitchFamily="34" charset="0"/>
                </a:endParaRPr>
              </a:p>
            </cx:txPr>
            <cx:visibility seriesName="0" categoryName="1" value="0"/>
            <cx:separator>, </cx:separator>
            <cx:dataLabel idx="9">
              <cx:txPr>
                <a:bodyPr spcFirstLastPara="1" vertOverflow="ellipsis" horzOverflow="overflow" wrap="square" lIns="0" tIns="0" rIns="0" bIns="0" anchor="ctr" anchorCtr="1"/>
                <a:lstStyle/>
                <a:p>
                  <a:pPr algn="ctr" rtl="0">
                    <a:defRPr/>
                  </a:pPr>
                  <a:r>
                    <a:rPr lang="en-US" sz="1197" b="0" i="0" u="none" strike="noStrike" baseline="0">
                      <a:solidFill>
                        <a:schemeClr val="tx2"/>
                      </a:solidFill>
                      <a:latin typeface="Calibri" panose="020F0502020204030204"/>
                    </a:rPr>
                    <a:t>Finance Costs </a:t>
                  </a:r>
                </a:p>
              </cx:txPr>
              <cx:visibility seriesName="0" categoryName="1" value="0"/>
              <cx:separator>, </cx:separator>
            </cx:dataLabel>
          </cx:dataLabels>
          <cx:dataId val="0"/>
          <cx:layoutPr>
            <cx:subtotals>
              <cx:idx val="10"/>
            </cx:subtotals>
          </cx:layoutPr>
        </cx:series>
      </cx:plotAreaRegion>
      <cx:axis id="0" hidden="1">
        <cx:catScaling gapWidth="0.300000012"/>
        <cx:tickLabels/>
        <cx:txPr>
          <a:bodyPr vertOverflow="overflow" horzOverflow="overflow" wrap="square" lIns="0" tIns="0" rIns="0" bIns="0"/>
          <a:lstStyle/>
          <a:p>
            <a:pPr algn="ctr" rtl="0">
              <a:defRPr sz="1000" b="1" i="0">
                <a:solidFill>
                  <a:schemeClr val="tx1"/>
                </a:solidFill>
                <a:latin typeface="Poppins" pitchFamily="2" charset="77"/>
                <a:ea typeface="Poppins" pitchFamily="2" charset="77"/>
                <a:cs typeface="Poppins" pitchFamily="2" charset="77"/>
              </a:defRPr>
            </a:pPr>
            <a:endParaRPr lang="en-US" sz="1000" b="1" i="0">
              <a:solidFill>
                <a:schemeClr val="tx1"/>
              </a:solidFill>
              <a:latin typeface="Poppins" pitchFamily="2" charset="77"/>
              <a:cs typeface="Poppins" pitchFamily="2" charset="77"/>
            </a:endParaRPr>
          </a:p>
        </cx:txPr>
      </cx:axis>
      <cx:axis id="1">
        <cx:valScaling/>
        <cx:tickLabels/>
        <cx:txPr>
          <a:bodyPr vertOverflow="overflow" horzOverflow="overflow" wrap="square" lIns="0" tIns="0" rIns="0" bIns="0"/>
          <a:lstStyle/>
          <a:p>
            <a:pPr algn="ctr" rtl="0">
              <a:defRPr sz="900" b="1" i="0">
                <a:solidFill>
                  <a:schemeClr val="tx1"/>
                </a:solidFill>
                <a:latin typeface="Poppins" pitchFamily="2" charset="77"/>
                <a:ea typeface="Poppins" pitchFamily="2" charset="77"/>
                <a:cs typeface="Poppins" pitchFamily="2" charset="77"/>
              </a:defRPr>
            </a:pPr>
            <a:endParaRPr lang="en-US" sz="900" b="1" i="0">
              <a:solidFill>
                <a:schemeClr val="tx1"/>
              </a:solidFill>
              <a:latin typeface="Poppins" pitchFamily="2" charset="77"/>
              <a:cs typeface="Poppins" pitchFamily="2" charset="77"/>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Sheet1!$A$2:$A$13</cx:f>
        <cx:lvl ptCount="12">
          <cx:pt idx="0">Gross Margin</cx:pt>
          <cx:pt idx="1">Marketing Costs ( Market Side ) </cx:pt>
          <cx:pt idx="2">Sales Costs</cx:pt>
          <cx:pt idx="3">Logistics Costs</cx:pt>
          <cx:pt idx="4">Inventory Costs</cx:pt>
          <cx:pt idx="5">Transaction Costs</cx:pt>
          <cx:pt idx="6">Promotion Costs</cx:pt>
          <cx:pt idx="7">Packaging Costs</cx:pt>
          <cx:pt idx="8">Transportation Costs</cx:pt>
          <cx:pt idx="9">Finance Costs </cx:pt>
          <cx:pt idx="10">Customer Constribution</cx:pt>
        </cx:lvl>
      </cx:strDim>
      <cx:numDim type="val">
        <cx:f>Sheet1!$B$2:$B$13</cx:f>
        <cx:lvl ptCount="12" formatCode="General">
          <cx:pt idx="0">125000</cx:pt>
          <cx:pt idx="1">-6000</cx:pt>
          <cx:pt idx="2">-40000</cx:pt>
          <cx:pt idx="3">-5000</cx:pt>
          <cx:pt idx="4">-15000</cx:pt>
          <cx:pt idx="5">-5000</cx:pt>
          <cx:pt idx="6">-7000</cx:pt>
          <cx:pt idx="7">-4000</cx:pt>
          <cx:pt idx="8">-3000</cx:pt>
          <cx:pt idx="9">-10000</cx:pt>
          <cx:pt idx="10">30000</cx:pt>
        </cx:lvl>
      </cx:numDim>
    </cx:data>
  </cx:chartData>
  <cx:chart>
    <cx:plotArea>
      <cx:plotAreaRegion>
        <cx:series layoutId="waterfall" uniqueId="{58E38567-B134-7040-9A4B-B5038BFD0A92}">
          <cx:tx>
            <cx:txData>
              <cx:f>Sheet1!$B$1</cx:f>
              <cx:v>Series1</cx:v>
            </cx:txData>
          </cx:tx>
          <cx:spPr>
            <a:solidFill>
              <a:srgbClr val="FF0000"/>
            </a:solidFill>
          </cx:spPr>
          <cx:dataPt idx="0">
            <cx:spPr>
              <a:solidFill>
                <a:srgbClr val="3DBEA2"/>
              </a:solidFill>
            </cx:spPr>
          </cx:dataPt>
          <cx:dataPt idx="10">
            <cx:spPr>
              <a:solidFill>
                <a:srgbClr val="3DBEA2"/>
              </a:solidFill>
            </cx:spPr>
          </cx:dataPt>
          <cx:dataLabels pos="outEnd">
            <cx:txPr>
              <a:bodyPr spcFirstLastPara="1" vertOverflow="ellipsis" horzOverflow="overflow" wrap="square" lIns="0" tIns="0" rIns="0" bIns="0" anchor="ctr" anchorCtr="1"/>
              <a:lstStyle/>
              <a:p>
                <a:pPr algn="ctr" rtl="0">
                  <a:defRPr sz="800" b="1" i="0">
                    <a:solidFill>
                      <a:schemeClr val="tx2"/>
                    </a:solidFill>
                    <a:latin typeface="Lato Light" panose="020F0502020204030203" pitchFamily="34" charset="0"/>
                    <a:ea typeface="Lato Light" panose="020F0502020204030203" pitchFamily="34" charset="0"/>
                    <a:cs typeface="Lato Light" panose="020F0502020204030203" pitchFamily="34" charset="0"/>
                  </a:defRPr>
                </a:pPr>
                <a:endParaRPr lang="en-US" sz="800" b="1" i="0" u="none" strike="noStrike" baseline="0">
                  <a:solidFill>
                    <a:schemeClr val="tx2"/>
                  </a:solidFill>
                  <a:latin typeface="Lato Light" panose="020F0502020204030203" pitchFamily="34" charset="0"/>
                  <a:ea typeface="Lato Light" panose="020F0502020204030203" pitchFamily="34" charset="0"/>
                  <a:cs typeface="Lato Light" panose="020F0502020204030203" pitchFamily="34" charset="0"/>
                </a:endParaRPr>
              </a:p>
            </cx:txPr>
            <cx:visibility seriesName="0" categoryName="0" value="1"/>
            <cx:separator>, </cx:separator>
            <cx:dataLabel idx="2">
              <cx:txPr>
                <a:bodyPr spcFirstLastPara="1" vertOverflow="ellipsis" horzOverflow="overflow" wrap="square" lIns="0" tIns="0" rIns="0" bIns="0" anchor="ctr" anchorCtr="1"/>
                <a:lstStyle/>
                <a:p>
                  <a:pPr algn="ctr" rtl="0">
                    <a:defRPr/>
                  </a:pPr>
                  <a:r>
                    <a:rPr lang="en-US" sz="900" b="1" i="0" u="none" strike="noStrike" baseline="0">
                      <a:solidFill>
                        <a:schemeClr val="tx2"/>
                      </a:solidFill>
                      <a:latin typeface="Poppins" pitchFamily="2" charset="77"/>
                      <a:cs typeface="Poppins" pitchFamily="2" charset="77"/>
                    </a:rPr>
                    <a:t>-40000</a:t>
                  </a:r>
                </a:p>
              </cx:txPr>
              <cx:visibility seriesName="0" categoryName="0" value="1"/>
              <cx:separator>, </cx:separator>
            </cx:dataLabel>
          </cx:dataLabels>
          <cx:dataId val="0"/>
          <cx:layoutPr>
            <cx:visibility connectorLines="0"/>
            <cx:subtotals>
              <cx:idx val="0"/>
              <cx:idx val="11"/>
            </cx:subtotals>
          </cx:layoutPr>
        </cx:series>
      </cx:plotAreaRegion>
      <cx:axis id="0">
        <cx:catScaling gapWidth="0.200000003"/>
        <cx:title>
          <cx:tx>
            <cx:txData>
              <cx:v>Cost inputs</cx:v>
            </cx:txData>
          </cx:tx>
          <cx:txPr>
            <a:bodyPr vertOverflow="overflow" horzOverflow="overflow" wrap="square" lIns="0" tIns="0" rIns="0" bIns="0"/>
            <a:lstStyle/>
            <a:p>
              <a:pPr algn="ctr" rtl="0">
                <a:defRPr sz="1197" b="1" i="0">
                  <a:solidFill>
                    <a:srgbClr val="C8C8C8"/>
                  </a:solidFill>
                  <a:latin typeface="Poppins" panose="00000500000000000000" pitchFamily="2" charset="0"/>
                  <a:ea typeface="Poppins" panose="00000500000000000000" pitchFamily="2" charset="0"/>
                  <a:cs typeface="Poppins" panose="00000500000000000000" pitchFamily="2" charset="0"/>
                </a:defRPr>
              </a:pPr>
              <a:r>
                <a:rPr lang="en-GB" b="1" dirty="0">
                  <a:latin typeface="Poppins" panose="00000500000000000000" pitchFamily="2" charset="0"/>
                  <a:ea typeface="Lato Light" panose="020F0502020204030203" pitchFamily="34" charset="0"/>
                  <a:cs typeface="Poppins" panose="00000500000000000000" pitchFamily="2" charset="0"/>
                </a:rPr>
                <a:t>Cost inputs</a:t>
              </a:r>
            </a:p>
          </cx:txPr>
        </cx:title>
        <cx:tickLabels/>
        <cx:txPr>
          <a:bodyPr vertOverflow="overflow" horzOverflow="overflow" wrap="square" lIns="0" tIns="0" rIns="0" bIns="0"/>
          <a:lstStyle/>
          <a:p>
            <a:pPr algn="ctr" rtl="0">
              <a:defRPr sz="500" b="1" i="0">
                <a:solidFill>
                  <a:schemeClr val="tx1"/>
                </a:solidFill>
                <a:latin typeface="Lato Light" panose="020F0502020204030203" pitchFamily="34" charset="0"/>
                <a:ea typeface="Lato Light" panose="020F0502020204030203" pitchFamily="34" charset="0"/>
                <a:cs typeface="Lato Light" panose="020F0502020204030203" pitchFamily="34" charset="0"/>
              </a:defRPr>
            </a:pPr>
            <a:endParaRPr lang="en-US" sz="500" b="1"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cx:txPr>
      </cx:axis>
      <cx:axis id="1">
        <cx:valScaling/>
        <cx:title>
          <cx:tx>
            <cx:rich>
              <a:bodyPr spcFirstLastPara="1" vertOverflow="ellipsis" horzOverflow="overflow" wrap="square" lIns="0" tIns="0" rIns="0" bIns="0" anchor="ctr" anchorCtr="1"/>
              <a:lstStyle/>
              <a:p>
                <a:pPr algn="ctr" rtl="0">
                  <a:defRPr>
                    <a:latin typeface="Poppins" panose="00000500000000000000" pitchFamily="2" charset="0"/>
                    <a:ea typeface="Poppins" panose="00000500000000000000" pitchFamily="2" charset="0"/>
                    <a:cs typeface="Poppins" panose="00000500000000000000" pitchFamily="2" charset="0"/>
                  </a:defRPr>
                </a:pPr>
                <a:r>
                  <a:rPr lang="en-US" sz="1197" b="1" i="0" u="none" strike="noStrike" baseline="0" dirty="0">
                    <a:solidFill>
                      <a:srgbClr val="AAAAAA">
                        <a:lumMod val="65000"/>
                        <a:lumOff val="35000"/>
                      </a:srgbClr>
                    </a:solidFill>
                    <a:latin typeface="Poppins" panose="00000500000000000000" pitchFamily="2" charset="0"/>
                    <a:ea typeface="Lato Light" panose="020F0502020204030203" pitchFamily="34" charset="0"/>
                    <a:cs typeface="Poppins" panose="00000500000000000000" pitchFamily="2" charset="0"/>
                  </a:rPr>
                  <a:t>Sales</a:t>
                </a:r>
                <a:r>
                  <a:rPr lang="en-US" sz="1197" b="0" i="0" u="none" strike="noStrike" baseline="0" dirty="0">
                    <a:solidFill>
                      <a:srgbClr val="AAAAAA">
                        <a:lumMod val="65000"/>
                        <a:lumOff val="35000"/>
                      </a:srgbClr>
                    </a:solidFill>
                    <a:latin typeface="Poppins" panose="00000500000000000000" pitchFamily="2" charset="0"/>
                    <a:ea typeface="Lato Light" panose="020F0502020204030203" pitchFamily="34" charset="0"/>
                    <a:cs typeface="Poppins" panose="00000500000000000000" pitchFamily="2" charset="0"/>
                  </a:rPr>
                  <a:t> </a:t>
                </a:r>
              </a:p>
            </cx:rich>
          </cx:tx>
        </cx:title>
        <cx:tickLabels/>
        <cx:txPr>
          <a:bodyPr vertOverflow="overflow" horzOverflow="overflow" wrap="square" lIns="0" tIns="0" rIns="0" bIns="0"/>
          <a:lstStyle/>
          <a:p>
            <a:pPr algn="ctr" rtl="0">
              <a:defRPr sz="700" b="1" i="0">
                <a:solidFill>
                  <a:schemeClr val="tx1"/>
                </a:solidFill>
                <a:latin typeface="Lato Light" panose="020F0502020204030203" pitchFamily="34" charset="0"/>
                <a:ea typeface="Lato Light" panose="020F0502020204030203" pitchFamily="34" charset="0"/>
                <a:cs typeface="Lato Light" panose="020F0502020204030203" pitchFamily="34" charset="0"/>
              </a:defRPr>
            </a:pPr>
            <a:endParaRPr lang="en-US" sz="700" b="1" i="0">
              <a:solidFill>
                <a:schemeClr val="tx1"/>
              </a:solidFill>
              <a:latin typeface="Lato Light" panose="020F0502020204030203" pitchFamily="34" charset="0"/>
              <a:ea typeface="Lato Light" panose="020F0502020204030203" pitchFamily="34" charset="0"/>
              <a:cs typeface="Lato Light" panose="020F0502020204030203" pitchFamily="34" charset="0"/>
            </a:endParaRPr>
          </a:p>
        </cx:txPr>
      </cx:axis>
    </cx:plotArea>
  </cx:chart>
  <cx:fmtOvrs>
    <cx:fmtOvr idx="0">
      <cx:spPr>
        <a:solidFill>
          <a:schemeClr val="accent1"/>
        </a:solidFill>
      </cx:spPr>
    </cx:fmtOvr>
  </cx:fmtOvrs>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D89FB-E4E9-449F-BA2C-BA895B3EF3E3}"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97B47-8BC4-4976-90AE-1471134148A6}" type="slidenum">
              <a:rPr lang="en-GB" smtClean="0"/>
              <a:t>‹#›</a:t>
            </a:fld>
            <a:endParaRPr lang="en-GB"/>
          </a:p>
        </p:txBody>
      </p:sp>
    </p:spTree>
    <p:extLst>
      <p:ext uri="{BB962C8B-B14F-4D97-AF65-F5344CB8AC3E}">
        <p14:creationId xmlns:p14="http://schemas.microsoft.com/office/powerpoint/2010/main" val="78327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21/02/2023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5072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21/02/2023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33301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21/02/2023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771163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6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4464-739A-4331-B732-5F351C0D07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C4D075-BA42-4D89-AFB8-5CC7C4566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53699A-D1BB-4333-A8DD-DAF15271F1FD}"/>
              </a:ext>
            </a:extLst>
          </p:cNvPr>
          <p:cNvSpPr>
            <a:spLocks noGrp="1"/>
          </p:cNvSpPr>
          <p:nvPr>
            <p:ph type="dt" sz="half" idx="10"/>
          </p:nvPr>
        </p:nvSpPr>
        <p:spPr/>
        <p:txBody>
          <a:bodyPr/>
          <a:lstStyle/>
          <a:p>
            <a:fld id="{49966123-B92A-4B03-A91C-8957B50F6ED5}" type="datetime1">
              <a:rPr lang="en-GB" smtClean="0"/>
              <a:t>21/02/2023</a:t>
            </a:fld>
            <a:endParaRPr lang="en-GB"/>
          </a:p>
        </p:txBody>
      </p:sp>
      <p:sp>
        <p:nvSpPr>
          <p:cNvPr id="5" name="Footer Placeholder 4">
            <a:extLst>
              <a:ext uri="{FF2B5EF4-FFF2-40B4-BE49-F238E27FC236}">
                <a16:creationId xmlns:a16="http://schemas.microsoft.com/office/drawing/2014/main" id="{0131DA8B-DFA5-4334-B5B1-EC27ED5F5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7B623-63BF-41F7-9E63-7D6A2EFF2087}"/>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3019192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0BD0-F81C-4DFB-925A-E6FF812076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30BB4F-0DC0-4F42-8E89-C8C6344C6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D8F7F-B391-4456-85F8-54D52A7C9535}"/>
              </a:ext>
            </a:extLst>
          </p:cNvPr>
          <p:cNvSpPr>
            <a:spLocks noGrp="1"/>
          </p:cNvSpPr>
          <p:nvPr>
            <p:ph type="dt" sz="half" idx="10"/>
          </p:nvPr>
        </p:nvSpPr>
        <p:spPr/>
        <p:txBody>
          <a:bodyPr/>
          <a:lstStyle/>
          <a:p>
            <a:fld id="{44B09E15-D19C-4B37-8F98-8AF1B1448ADD}" type="datetime1">
              <a:rPr lang="en-GB" smtClean="0"/>
              <a:t>21/02/2023</a:t>
            </a:fld>
            <a:endParaRPr lang="en-GB"/>
          </a:p>
        </p:txBody>
      </p:sp>
      <p:sp>
        <p:nvSpPr>
          <p:cNvPr id="5" name="Footer Placeholder 4">
            <a:extLst>
              <a:ext uri="{FF2B5EF4-FFF2-40B4-BE49-F238E27FC236}">
                <a16:creationId xmlns:a16="http://schemas.microsoft.com/office/drawing/2014/main" id="{D92C634E-C744-4794-B849-05B9E2CAF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2BF11-51C9-44B3-BB63-49760C5B1140}"/>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914447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6849-8337-4C9A-882E-2A69723A2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6B7721-5B0D-4E64-A15E-162DF7FF5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BB504-F5C9-42F9-9E6E-3F9133BC45FD}"/>
              </a:ext>
            </a:extLst>
          </p:cNvPr>
          <p:cNvSpPr>
            <a:spLocks noGrp="1"/>
          </p:cNvSpPr>
          <p:nvPr>
            <p:ph type="dt" sz="half" idx="10"/>
          </p:nvPr>
        </p:nvSpPr>
        <p:spPr/>
        <p:txBody>
          <a:bodyPr/>
          <a:lstStyle/>
          <a:p>
            <a:fld id="{B7CF616E-9F32-4294-B127-A1A5328AE9B6}" type="datetime1">
              <a:rPr lang="en-GB" smtClean="0"/>
              <a:t>21/02/2023</a:t>
            </a:fld>
            <a:endParaRPr lang="en-GB"/>
          </a:p>
        </p:txBody>
      </p:sp>
      <p:sp>
        <p:nvSpPr>
          <p:cNvPr id="5" name="Footer Placeholder 4">
            <a:extLst>
              <a:ext uri="{FF2B5EF4-FFF2-40B4-BE49-F238E27FC236}">
                <a16:creationId xmlns:a16="http://schemas.microsoft.com/office/drawing/2014/main" id="{7D081C9D-F373-4C42-A4C6-A0CB8DF4F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DDA84-6231-4DDB-A080-E8FF0137CAA3}"/>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050121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D0E2-A2A8-4B57-8C20-F6D76816D1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5B6072-3689-4CC2-9351-48F7C4F04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3D7656-D15C-44A1-BA86-CE058894F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1142B6-8193-4BEB-B6C3-1FEA7CF12A0B}"/>
              </a:ext>
            </a:extLst>
          </p:cNvPr>
          <p:cNvSpPr>
            <a:spLocks noGrp="1"/>
          </p:cNvSpPr>
          <p:nvPr>
            <p:ph type="dt" sz="half" idx="10"/>
          </p:nvPr>
        </p:nvSpPr>
        <p:spPr/>
        <p:txBody>
          <a:bodyPr/>
          <a:lstStyle/>
          <a:p>
            <a:fld id="{6F681CC3-96EF-4A3B-BCDE-5C796DA55F20}" type="datetime1">
              <a:rPr lang="en-GB" smtClean="0"/>
              <a:t>21/02/2023</a:t>
            </a:fld>
            <a:endParaRPr lang="en-GB"/>
          </a:p>
        </p:txBody>
      </p:sp>
      <p:sp>
        <p:nvSpPr>
          <p:cNvPr id="6" name="Footer Placeholder 5">
            <a:extLst>
              <a:ext uri="{FF2B5EF4-FFF2-40B4-BE49-F238E27FC236}">
                <a16:creationId xmlns:a16="http://schemas.microsoft.com/office/drawing/2014/main" id="{8F0624F4-63BF-490D-9AC6-E5BB31CC9A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99A43B-1B05-4CAB-8278-C3414C30F97A}"/>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1317355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6B68-A73B-4FB8-ADAA-E7C793515A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FDDDE8-D294-4C8A-A178-3976CB5E1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3A928-D7F2-43B4-822D-D3EAE40B9E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D0E0E5-4857-49BE-9EF4-5F473FB3C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84204-C7FB-4AFD-95F5-9FEAF9915F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A6A1B4-338F-4F8F-BDAB-40EB576F7877}"/>
              </a:ext>
            </a:extLst>
          </p:cNvPr>
          <p:cNvSpPr>
            <a:spLocks noGrp="1"/>
          </p:cNvSpPr>
          <p:nvPr>
            <p:ph type="dt" sz="half" idx="10"/>
          </p:nvPr>
        </p:nvSpPr>
        <p:spPr/>
        <p:txBody>
          <a:bodyPr/>
          <a:lstStyle/>
          <a:p>
            <a:fld id="{820E4B73-96BC-4D6D-AC14-7B9119C322F6}" type="datetime1">
              <a:rPr lang="en-GB" smtClean="0"/>
              <a:t>21/02/2023</a:t>
            </a:fld>
            <a:endParaRPr lang="en-GB"/>
          </a:p>
        </p:txBody>
      </p:sp>
      <p:sp>
        <p:nvSpPr>
          <p:cNvPr id="8" name="Footer Placeholder 7">
            <a:extLst>
              <a:ext uri="{FF2B5EF4-FFF2-40B4-BE49-F238E27FC236}">
                <a16:creationId xmlns:a16="http://schemas.microsoft.com/office/drawing/2014/main" id="{D68B1102-F590-4C07-8B41-AC8F693FB2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472DE0-7435-44E2-985C-5A34878FAE27}"/>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699540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476B-E253-414B-B7B1-E79E948AD4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A56643-4EA6-4D69-B19C-9C20701FF279}"/>
              </a:ext>
            </a:extLst>
          </p:cNvPr>
          <p:cNvSpPr>
            <a:spLocks noGrp="1"/>
          </p:cNvSpPr>
          <p:nvPr>
            <p:ph type="dt" sz="half" idx="10"/>
          </p:nvPr>
        </p:nvSpPr>
        <p:spPr/>
        <p:txBody>
          <a:bodyPr/>
          <a:lstStyle/>
          <a:p>
            <a:fld id="{D72199A1-3226-4F32-899D-B8467C50D8FB}" type="datetime1">
              <a:rPr lang="en-GB" smtClean="0"/>
              <a:t>21/02/2023</a:t>
            </a:fld>
            <a:endParaRPr lang="en-GB"/>
          </a:p>
        </p:txBody>
      </p:sp>
      <p:sp>
        <p:nvSpPr>
          <p:cNvPr id="4" name="Footer Placeholder 3">
            <a:extLst>
              <a:ext uri="{FF2B5EF4-FFF2-40B4-BE49-F238E27FC236}">
                <a16:creationId xmlns:a16="http://schemas.microsoft.com/office/drawing/2014/main" id="{71CDF0EE-00B8-48DE-9DFB-AF0C1B3713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061947-CF87-4FA4-A9A2-EE61D187BE19}"/>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1568012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26B29-EAAE-40C9-B8C4-4ED2BE0FFA13}"/>
              </a:ext>
            </a:extLst>
          </p:cNvPr>
          <p:cNvSpPr>
            <a:spLocks noGrp="1"/>
          </p:cNvSpPr>
          <p:nvPr>
            <p:ph type="dt" sz="half" idx="10"/>
          </p:nvPr>
        </p:nvSpPr>
        <p:spPr/>
        <p:txBody>
          <a:bodyPr/>
          <a:lstStyle/>
          <a:p>
            <a:fld id="{5F7B873F-BE15-4625-860E-0D29FD8E07CA}" type="datetime1">
              <a:rPr lang="en-GB" smtClean="0"/>
              <a:t>21/02/2023</a:t>
            </a:fld>
            <a:endParaRPr lang="en-GB"/>
          </a:p>
        </p:txBody>
      </p:sp>
      <p:sp>
        <p:nvSpPr>
          <p:cNvPr id="3" name="Footer Placeholder 2">
            <a:extLst>
              <a:ext uri="{FF2B5EF4-FFF2-40B4-BE49-F238E27FC236}">
                <a16:creationId xmlns:a16="http://schemas.microsoft.com/office/drawing/2014/main" id="{CFA91D00-BEBD-4EF8-A8B1-84919EC4AE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D964C0-1DD3-45AE-98F3-8F66F5847FC6}"/>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47775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21/02/2023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80549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BEA5-0586-4352-A3E2-39D23C3C8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E97D6E-F5FA-4DFE-9C0A-47CCDAC64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16BE45-BB6D-4DDD-B9D0-81D6BF05D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F1F2A-C4BA-4885-B165-FE5E577C7F26}"/>
              </a:ext>
            </a:extLst>
          </p:cNvPr>
          <p:cNvSpPr>
            <a:spLocks noGrp="1"/>
          </p:cNvSpPr>
          <p:nvPr>
            <p:ph type="dt" sz="half" idx="10"/>
          </p:nvPr>
        </p:nvSpPr>
        <p:spPr/>
        <p:txBody>
          <a:bodyPr/>
          <a:lstStyle/>
          <a:p>
            <a:fld id="{A2169772-5E24-4DAE-8746-39E64DC167C9}" type="datetime1">
              <a:rPr lang="en-GB" smtClean="0"/>
              <a:t>21/02/2023</a:t>
            </a:fld>
            <a:endParaRPr lang="en-GB"/>
          </a:p>
        </p:txBody>
      </p:sp>
      <p:sp>
        <p:nvSpPr>
          <p:cNvPr id="6" name="Footer Placeholder 5">
            <a:extLst>
              <a:ext uri="{FF2B5EF4-FFF2-40B4-BE49-F238E27FC236}">
                <a16:creationId xmlns:a16="http://schemas.microsoft.com/office/drawing/2014/main" id="{FCE2723A-E134-4F8A-8557-D88416955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5A26A-4B65-44CC-80F9-A4989E1F13B0}"/>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3119931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BCB6-27D6-4E68-B5F0-D72A9CCAB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035C37-CDC3-45C0-ADF0-2FCE5A397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B0B46A-A4D3-4B9D-8B06-42B39DE79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F7BA4-2F99-445D-A87B-EE204B4A1A19}"/>
              </a:ext>
            </a:extLst>
          </p:cNvPr>
          <p:cNvSpPr>
            <a:spLocks noGrp="1"/>
          </p:cNvSpPr>
          <p:nvPr>
            <p:ph type="dt" sz="half" idx="10"/>
          </p:nvPr>
        </p:nvSpPr>
        <p:spPr/>
        <p:txBody>
          <a:bodyPr/>
          <a:lstStyle/>
          <a:p>
            <a:fld id="{87958E56-C475-418D-9506-855CB38FC0D4}" type="datetime1">
              <a:rPr lang="en-GB" smtClean="0"/>
              <a:t>21/02/2023</a:t>
            </a:fld>
            <a:endParaRPr lang="en-GB"/>
          </a:p>
        </p:txBody>
      </p:sp>
      <p:sp>
        <p:nvSpPr>
          <p:cNvPr id="6" name="Footer Placeholder 5">
            <a:extLst>
              <a:ext uri="{FF2B5EF4-FFF2-40B4-BE49-F238E27FC236}">
                <a16:creationId xmlns:a16="http://schemas.microsoft.com/office/drawing/2014/main" id="{5C8E9FA5-F67D-4680-9026-747C87C5B2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7462F-DD43-432B-909D-F92F7745ADEF}"/>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3883412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A18F-7FC9-4B20-85D9-3B434E1DBE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C63970-01A9-4EF3-BC3E-B4F8EA2B4E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EAD53A-693A-4ACB-BA98-A3B1FCE8FC56}"/>
              </a:ext>
            </a:extLst>
          </p:cNvPr>
          <p:cNvSpPr>
            <a:spLocks noGrp="1"/>
          </p:cNvSpPr>
          <p:nvPr>
            <p:ph type="dt" sz="half" idx="10"/>
          </p:nvPr>
        </p:nvSpPr>
        <p:spPr/>
        <p:txBody>
          <a:bodyPr/>
          <a:lstStyle/>
          <a:p>
            <a:fld id="{8A93D5A5-F8B7-42B3-BEB3-CCCC25E513D5}" type="datetime1">
              <a:rPr lang="en-GB" smtClean="0"/>
              <a:t>21/02/2023</a:t>
            </a:fld>
            <a:endParaRPr lang="en-GB"/>
          </a:p>
        </p:txBody>
      </p:sp>
      <p:sp>
        <p:nvSpPr>
          <p:cNvPr id="5" name="Footer Placeholder 4">
            <a:extLst>
              <a:ext uri="{FF2B5EF4-FFF2-40B4-BE49-F238E27FC236}">
                <a16:creationId xmlns:a16="http://schemas.microsoft.com/office/drawing/2014/main" id="{4ACF39D0-660E-4A7C-912B-0D48561A0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BDDFF6-6117-47B9-8B20-5490D2A61E29}"/>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747742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C272CA-68DA-45CF-B78B-F07364409C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D1E5E5-1ECC-4102-889C-CAC28F714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8CD2C9-048B-4608-91BC-331689D78355}"/>
              </a:ext>
            </a:extLst>
          </p:cNvPr>
          <p:cNvSpPr>
            <a:spLocks noGrp="1"/>
          </p:cNvSpPr>
          <p:nvPr>
            <p:ph type="dt" sz="half" idx="10"/>
          </p:nvPr>
        </p:nvSpPr>
        <p:spPr/>
        <p:txBody>
          <a:bodyPr/>
          <a:lstStyle/>
          <a:p>
            <a:fld id="{A8AC40DF-2AC2-4EBA-AA6D-F338A5610D37}" type="datetime1">
              <a:rPr lang="en-GB" smtClean="0"/>
              <a:t>21/02/2023</a:t>
            </a:fld>
            <a:endParaRPr lang="en-GB"/>
          </a:p>
        </p:txBody>
      </p:sp>
      <p:sp>
        <p:nvSpPr>
          <p:cNvPr id="5" name="Footer Placeholder 4">
            <a:extLst>
              <a:ext uri="{FF2B5EF4-FFF2-40B4-BE49-F238E27FC236}">
                <a16:creationId xmlns:a16="http://schemas.microsoft.com/office/drawing/2014/main" id="{D4865A06-2ED3-4161-8368-3264437EF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FEF63-63FF-400C-9EFA-78951555E1AC}"/>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59247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0DB8-BDBC-4332-BF86-42FBD7BC72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ABDA0F-E45B-48F7-BED7-4EE511812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F9F21E-D4F1-46BC-AD27-6AA9743AA2F9}"/>
              </a:ext>
            </a:extLst>
          </p:cNvPr>
          <p:cNvSpPr>
            <a:spLocks noGrp="1"/>
          </p:cNvSpPr>
          <p:nvPr>
            <p:ph type="dt" sz="half" idx="10"/>
          </p:nvPr>
        </p:nvSpPr>
        <p:spPr/>
        <p:txBody>
          <a:bodyPr/>
          <a:lstStyle/>
          <a:p>
            <a:fld id="{E6FB5C3F-7DD6-48AA-B938-8332A015CA1E}" type="datetime1">
              <a:rPr lang="en-GB" smtClean="0"/>
              <a:t>21/02/2023</a:t>
            </a:fld>
            <a:endParaRPr lang="en-GB"/>
          </a:p>
        </p:txBody>
      </p:sp>
      <p:sp>
        <p:nvSpPr>
          <p:cNvPr id="5" name="Footer Placeholder 4">
            <a:extLst>
              <a:ext uri="{FF2B5EF4-FFF2-40B4-BE49-F238E27FC236}">
                <a16:creationId xmlns:a16="http://schemas.microsoft.com/office/drawing/2014/main" id="{4C4A2E00-5F3E-4FB8-9EB4-58E0762EC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DB8355-1527-4C40-BC89-2544912BAFE2}"/>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540299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3389-FF9E-439E-8FCF-D54791AC17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3A1F81-B524-420C-80CC-6352684F4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4DD02E-9367-4D56-9E6E-17ED6941989D}"/>
              </a:ext>
            </a:extLst>
          </p:cNvPr>
          <p:cNvSpPr>
            <a:spLocks noGrp="1"/>
          </p:cNvSpPr>
          <p:nvPr>
            <p:ph type="dt" sz="half" idx="10"/>
          </p:nvPr>
        </p:nvSpPr>
        <p:spPr/>
        <p:txBody>
          <a:bodyPr/>
          <a:lstStyle/>
          <a:p>
            <a:fld id="{4A2B35B6-0B88-4E53-9794-17A94BDF665E}" type="datetime1">
              <a:rPr lang="en-GB" smtClean="0"/>
              <a:t>21/02/2023</a:t>
            </a:fld>
            <a:endParaRPr lang="en-GB"/>
          </a:p>
        </p:txBody>
      </p:sp>
      <p:sp>
        <p:nvSpPr>
          <p:cNvPr id="5" name="Footer Placeholder 4">
            <a:extLst>
              <a:ext uri="{FF2B5EF4-FFF2-40B4-BE49-F238E27FC236}">
                <a16:creationId xmlns:a16="http://schemas.microsoft.com/office/drawing/2014/main" id="{40B651D4-002F-4E6D-9BA7-5FE67C656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250A66-28CF-473B-B156-36ECE51AAAAF}"/>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809516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1DAF-8DC6-4770-AA16-6E50730983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2BABC4-5DDD-499D-99C4-230ADA04B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D5EFC-AB6B-404B-8BF1-D172DFFA99DE}"/>
              </a:ext>
            </a:extLst>
          </p:cNvPr>
          <p:cNvSpPr>
            <a:spLocks noGrp="1"/>
          </p:cNvSpPr>
          <p:nvPr>
            <p:ph type="dt" sz="half" idx="10"/>
          </p:nvPr>
        </p:nvSpPr>
        <p:spPr/>
        <p:txBody>
          <a:bodyPr/>
          <a:lstStyle/>
          <a:p>
            <a:fld id="{0F407B95-C99C-4644-B7EF-E0ADC31C9628}" type="datetime1">
              <a:rPr lang="en-GB" smtClean="0"/>
              <a:t>21/02/2023</a:t>
            </a:fld>
            <a:endParaRPr lang="en-GB"/>
          </a:p>
        </p:txBody>
      </p:sp>
      <p:sp>
        <p:nvSpPr>
          <p:cNvPr id="5" name="Footer Placeholder 4">
            <a:extLst>
              <a:ext uri="{FF2B5EF4-FFF2-40B4-BE49-F238E27FC236}">
                <a16:creationId xmlns:a16="http://schemas.microsoft.com/office/drawing/2014/main" id="{9E1BA337-71E7-46C0-AF0A-E106D34E1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2DA0-6146-43B8-AC3F-A328203DC4E3}"/>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11966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2F01-3F28-4D63-A1B9-093FF31F6F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A5E8AA-3965-4AA9-B203-844B579FB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EC1AA4-F1EB-4B21-B481-7D022E7AE4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68F4A-EBEE-43EE-8736-7D9983233836}"/>
              </a:ext>
            </a:extLst>
          </p:cNvPr>
          <p:cNvSpPr>
            <a:spLocks noGrp="1"/>
          </p:cNvSpPr>
          <p:nvPr>
            <p:ph type="dt" sz="half" idx="10"/>
          </p:nvPr>
        </p:nvSpPr>
        <p:spPr/>
        <p:txBody>
          <a:bodyPr/>
          <a:lstStyle/>
          <a:p>
            <a:fld id="{DBA822B4-8039-4F73-BE20-37154A83E925}" type="datetime1">
              <a:rPr lang="en-GB" smtClean="0"/>
              <a:t>21/02/2023</a:t>
            </a:fld>
            <a:endParaRPr lang="en-GB"/>
          </a:p>
        </p:txBody>
      </p:sp>
      <p:sp>
        <p:nvSpPr>
          <p:cNvPr id="6" name="Footer Placeholder 5">
            <a:extLst>
              <a:ext uri="{FF2B5EF4-FFF2-40B4-BE49-F238E27FC236}">
                <a16:creationId xmlns:a16="http://schemas.microsoft.com/office/drawing/2014/main" id="{65A4D44E-7D1C-4917-ACCB-68FA224307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C2D74-CEA9-4D4B-A056-5EC5EA86E617}"/>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480113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BA84-CC0E-42AF-AC3E-0C522A045D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060B6-AD83-4640-B413-7AE859625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D719D-BF3C-4A48-9053-7B777FC738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16AF5C-3C47-4EB2-80A9-D34498D3C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EFD3E-02A7-4B05-AE6F-F518AAE98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741706-DA6B-4CF8-94D4-F996F7EFFC8A}"/>
              </a:ext>
            </a:extLst>
          </p:cNvPr>
          <p:cNvSpPr>
            <a:spLocks noGrp="1"/>
          </p:cNvSpPr>
          <p:nvPr>
            <p:ph type="dt" sz="half" idx="10"/>
          </p:nvPr>
        </p:nvSpPr>
        <p:spPr/>
        <p:txBody>
          <a:bodyPr/>
          <a:lstStyle/>
          <a:p>
            <a:fld id="{1FBDB330-E0AB-49C9-BC8A-32BDF4889583}" type="datetime1">
              <a:rPr lang="en-GB" smtClean="0"/>
              <a:t>21/02/2023</a:t>
            </a:fld>
            <a:endParaRPr lang="en-GB"/>
          </a:p>
        </p:txBody>
      </p:sp>
      <p:sp>
        <p:nvSpPr>
          <p:cNvPr id="8" name="Footer Placeholder 7">
            <a:extLst>
              <a:ext uri="{FF2B5EF4-FFF2-40B4-BE49-F238E27FC236}">
                <a16:creationId xmlns:a16="http://schemas.microsoft.com/office/drawing/2014/main" id="{4A8DE866-E251-4912-B62D-B36B634874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ECD2CD-DA37-41A0-BF9F-A54D07B9F2E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424868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B3AC-7D38-442D-B8A8-DFDE462294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FF04C5-C4B9-44CA-B4D9-C0EF411484CA}"/>
              </a:ext>
            </a:extLst>
          </p:cNvPr>
          <p:cNvSpPr>
            <a:spLocks noGrp="1"/>
          </p:cNvSpPr>
          <p:nvPr>
            <p:ph type="dt" sz="half" idx="10"/>
          </p:nvPr>
        </p:nvSpPr>
        <p:spPr/>
        <p:txBody>
          <a:bodyPr/>
          <a:lstStyle/>
          <a:p>
            <a:fld id="{F091E19E-F006-451F-948E-3749C302C0BA}" type="datetime1">
              <a:rPr lang="en-GB" smtClean="0"/>
              <a:t>21/02/2023</a:t>
            </a:fld>
            <a:endParaRPr lang="en-GB"/>
          </a:p>
        </p:txBody>
      </p:sp>
      <p:sp>
        <p:nvSpPr>
          <p:cNvPr id="4" name="Footer Placeholder 3">
            <a:extLst>
              <a:ext uri="{FF2B5EF4-FFF2-40B4-BE49-F238E27FC236}">
                <a16:creationId xmlns:a16="http://schemas.microsoft.com/office/drawing/2014/main" id="{D31D08B6-F547-4D72-9FA6-DDB5AC4095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FB8E12-D71F-412E-ABD7-C6405B0EAF7D}"/>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781502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21/02/2023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715369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EF36A-781E-46FC-B760-3BA7A384CEC5}"/>
              </a:ext>
            </a:extLst>
          </p:cNvPr>
          <p:cNvSpPr>
            <a:spLocks noGrp="1"/>
          </p:cNvSpPr>
          <p:nvPr>
            <p:ph type="dt" sz="half" idx="10"/>
          </p:nvPr>
        </p:nvSpPr>
        <p:spPr/>
        <p:txBody>
          <a:bodyPr/>
          <a:lstStyle/>
          <a:p>
            <a:fld id="{A49E2AB9-1053-4EFD-8D12-61D56574631F}" type="datetime1">
              <a:rPr lang="en-GB" smtClean="0"/>
              <a:t>21/02/2023</a:t>
            </a:fld>
            <a:endParaRPr lang="en-GB"/>
          </a:p>
        </p:txBody>
      </p:sp>
      <p:sp>
        <p:nvSpPr>
          <p:cNvPr id="3" name="Footer Placeholder 2">
            <a:extLst>
              <a:ext uri="{FF2B5EF4-FFF2-40B4-BE49-F238E27FC236}">
                <a16:creationId xmlns:a16="http://schemas.microsoft.com/office/drawing/2014/main" id="{E7914FFB-06CA-4665-A3D5-B09593A82C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FE9129-0C7C-4BF3-9256-3705FACA5C1C}"/>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444347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8618-0C2B-4D5E-AA0E-C8FFFF081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8FBA7F-FB81-4A88-AAE4-78C841201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BA159C-94E9-46B2-9A79-231D50BC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C61C-F5C7-42BA-AC66-7FA57D197FBD}"/>
              </a:ext>
            </a:extLst>
          </p:cNvPr>
          <p:cNvSpPr>
            <a:spLocks noGrp="1"/>
          </p:cNvSpPr>
          <p:nvPr>
            <p:ph type="dt" sz="half" idx="10"/>
          </p:nvPr>
        </p:nvSpPr>
        <p:spPr/>
        <p:txBody>
          <a:bodyPr/>
          <a:lstStyle/>
          <a:p>
            <a:fld id="{12FE9D90-D6B1-40A5-80B0-7DDADB5CFF32}" type="datetime1">
              <a:rPr lang="en-GB" smtClean="0"/>
              <a:t>21/02/2023</a:t>
            </a:fld>
            <a:endParaRPr lang="en-GB"/>
          </a:p>
        </p:txBody>
      </p:sp>
      <p:sp>
        <p:nvSpPr>
          <p:cNvPr id="6" name="Footer Placeholder 5">
            <a:extLst>
              <a:ext uri="{FF2B5EF4-FFF2-40B4-BE49-F238E27FC236}">
                <a16:creationId xmlns:a16="http://schemas.microsoft.com/office/drawing/2014/main" id="{0D4C5560-8C08-4268-BA2F-83497AF928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A8C58-2405-42D7-8D42-7193702AF2A8}"/>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550669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D920-0759-4D58-A85A-D8ADD8727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A9862C-F40E-48F9-8411-7252CA8F9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0D2075-847E-46FA-9ABD-85CE82689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6AED4-9EB2-48DA-8BAD-589DC3C67104}"/>
              </a:ext>
            </a:extLst>
          </p:cNvPr>
          <p:cNvSpPr>
            <a:spLocks noGrp="1"/>
          </p:cNvSpPr>
          <p:nvPr>
            <p:ph type="dt" sz="half" idx="10"/>
          </p:nvPr>
        </p:nvSpPr>
        <p:spPr/>
        <p:txBody>
          <a:bodyPr/>
          <a:lstStyle/>
          <a:p>
            <a:fld id="{DE7D8C1B-D954-4347-BCF1-0077D6DD05E4}" type="datetime1">
              <a:rPr lang="en-GB" smtClean="0"/>
              <a:t>21/02/2023</a:t>
            </a:fld>
            <a:endParaRPr lang="en-GB"/>
          </a:p>
        </p:txBody>
      </p:sp>
      <p:sp>
        <p:nvSpPr>
          <p:cNvPr id="6" name="Footer Placeholder 5">
            <a:extLst>
              <a:ext uri="{FF2B5EF4-FFF2-40B4-BE49-F238E27FC236}">
                <a16:creationId xmlns:a16="http://schemas.microsoft.com/office/drawing/2014/main" id="{C8C29E93-846D-48BB-A83F-F3810DD3DA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F86F9-AAB9-46CC-8513-854869A9CE5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785924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A0E8-C2C1-48E8-A4F9-E0BEF70EA1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D3AFDB-97A6-42AE-A024-3BCE4CA1A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658B8-EC3E-4D59-89AF-4CD8FD9BFD3A}"/>
              </a:ext>
            </a:extLst>
          </p:cNvPr>
          <p:cNvSpPr>
            <a:spLocks noGrp="1"/>
          </p:cNvSpPr>
          <p:nvPr>
            <p:ph type="dt" sz="half" idx="10"/>
          </p:nvPr>
        </p:nvSpPr>
        <p:spPr/>
        <p:txBody>
          <a:bodyPr/>
          <a:lstStyle/>
          <a:p>
            <a:fld id="{A4B4112A-7764-4024-8FD9-06E18F608DB3}" type="datetime1">
              <a:rPr lang="en-GB" smtClean="0"/>
              <a:t>21/02/2023</a:t>
            </a:fld>
            <a:endParaRPr lang="en-GB"/>
          </a:p>
        </p:txBody>
      </p:sp>
      <p:sp>
        <p:nvSpPr>
          <p:cNvPr id="5" name="Footer Placeholder 4">
            <a:extLst>
              <a:ext uri="{FF2B5EF4-FFF2-40B4-BE49-F238E27FC236}">
                <a16:creationId xmlns:a16="http://schemas.microsoft.com/office/drawing/2014/main" id="{49463FAD-E698-49C9-B63E-866A1FA278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2B9D21-0E83-49A8-B384-1415FDE001F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537043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71B0F-3CD5-4E0F-AE22-03E27D3FC9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A7E39C-EBE6-4095-AE2E-DC9D547E06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99CE0-15D7-42D4-AA1F-6C95F94E421A}"/>
              </a:ext>
            </a:extLst>
          </p:cNvPr>
          <p:cNvSpPr>
            <a:spLocks noGrp="1"/>
          </p:cNvSpPr>
          <p:nvPr>
            <p:ph type="dt" sz="half" idx="10"/>
          </p:nvPr>
        </p:nvSpPr>
        <p:spPr/>
        <p:txBody>
          <a:bodyPr/>
          <a:lstStyle/>
          <a:p>
            <a:fld id="{76E23DA9-5F5E-45A2-9F0E-09275A8C448E}" type="datetime1">
              <a:rPr lang="en-GB" smtClean="0"/>
              <a:t>21/02/2023</a:t>
            </a:fld>
            <a:endParaRPr lang="en-GB"/>
          </a:p>
        </p:txBody>
      </p:sp>
      <p:sp>
        <p:nvSpPr>
          <p:cNvPr id="5" name="Footer Placeholder 4">
            <a:extLst>
              <a:ext uri="{FF2B5EF4-FFF2-40B4-BE49-F238E27FC236}">
                <a16:creationId xmlns:a16="http://schemas.microsoft.com/office/drawing/2014/main" id="{A8EA145A-5DA4-46B4-A3B4-BF1037673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578CF3-EB3E-4B78-94A5-2D0C1E7E0D67}"/>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649386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5BCA1B0D-0503-4995-BEED-5DEA2AFF1856}" type="datetime1">
              <a:rPr lang="en-GB" smtClean="0"/>
              <a:t>21/02/2023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7464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E418C481-99C6-4AB4-AE19-AE5D44AF00F2}" type="datetime1">
              <a:rPr lang="en-GB" smtClean="0"/>
              <a:t>21/02/2023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27727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23994AB-E6D8-47E1-A0A1-38D0128E6E98}" type="datetime1">
              <a:rPr lang="en-GB" smtClean="0"/>
              <a:t>21/02/2023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02967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B1F1501B-A75B-443D-9A89-41754B0780BB}" type="datetime1">
              <a:rPr lang="en-GB" smtClean="0"/>
              <a:t>21/02/2023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57027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91F1EAC4-7D3D-4BDD-B83B-0E6CC84B321C}" type="datetime1">
              <a:rPr lang="en-GB" smtClean="0"/>
              <a:t>21/02/2023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6579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21/02/2023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310069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A022E18B-5AE0-4538-A3C7-D658F99ECBDD}" type="datetime1">
              <a:rPr lang="en-GB" smtClean="0"/>
              <a:t>21/02/2023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82611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00D5A66B-19BF-4968-B1DF-E7AEC9064A5D}" type="datetime1">
              <a:rPr lang="en-GB" smtClean="0"/>
              <a:t>21/02/2023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33505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AD79601C-20B5-4B06-8B04-852B650D182E}" type="datetime1">
              <a:rPr lang="en-GB" smtClean="0"/>
              <a:t>21/02/2023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778494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D6BCA3A6-44E0-4C67-86E1-2A0C923BE25A}" type="datetime1">
              <a:rPr lang="en-GB" smtClean="0"/>
              <a:t>21/02/2023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341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AC96EAC7-6CBE-40D4-B325-C0BF2F292D02}" type="datetime1">
              <a:rPr lang="en-GB" smtClean="0"/>
              <a:t>21/02/2023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7806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A5FF1926-B82E-48C3-8C5A-D895D6BA7D6B}" type="datetime1">
              <a:rPr lang="en-GB" smtClean="0"/>
              <a:t>21/02/2023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193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637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21/02/2023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73294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21/02/2023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88763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21/02/2023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8692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21/02/2023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098307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21/02/2023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76137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21/02/2023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27626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21/02/2023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48795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21/02/2023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4220068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21/02/2023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62222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21/02/2023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47288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21/02/2023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631444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21/02/2023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43214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21/02/2023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936638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21/02/2023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983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21/02/2023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8657703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21/02/2023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928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21/02/2023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85473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21/02/2023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24602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21/02/2023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97612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6.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21/02/2023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284913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D5497-720E-4D7D-9E49-992F9FE68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7F88E8-1143-49A6-8847-2D2F0655C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F45C3-9961-4E7E-912B-4D61C9232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9A58C-92CB-4646-A412-B43EB5BFC389}" type="datetime1">
              <a:rPr lang="en-GB" smtClean="0"/>
              <a:t>21/02/2023</a:t>
            </a:fld>
            <a:endParaRPr lang="en-GB"/>
          </a:p>
        </p:txBody>
      </p:sp>
      <p:sp>
        <p:nvSpPr>
          <p:cNvPr id="5" name="Footer Placeholder 4">
            <a:extLst>
              <a:ext uri="{FF2B5EF4-FFF2-40B4-BE49-F238E27FC236}">
                <a16:creationId xmlns:a16="http://schemas.microsoft.com/office/drawing/2014/main" id="{F6073022-FF64-4F7E-B6F8-94292178D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1B03A0-3373-40EB-9FC5-139297F29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38E35-8F57-43A4-A9E9-DAE504320E33}" type="slidenum">
              <a:rPr lang="en-GB" smtClean="0"/>
              <a:t>‹#›</a:t>
            </a:fld>
            <a:endParaRPr lang="en-GB"/>
          </a:p>
        </p:txBody>
      </p:sp>
    </p:spTree>
    <p:extLst>
      <p:ext uri="{BB962C8B-B14F-4D97-AF65-F5344CB8AC3E}">
        <p14:creationId xmlns:p14="http://schemas.microsoft.com/office/powerpoint/2010/main" val="3404098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EB41A-CB62-40CA-80FA-33A0EEA7D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FC4E9-7DB1-4CDF-8114-E1193D089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6F7AB8-ACF2-4FBA-91D3-DCFA10D12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73A35-2C09-4D23-A28D-09E55F88973D}" type="datetime1">
              <a:rPr lang="en-GB" smtClean="0"/>
              <a:t>21/02/2023</a:t>
            </a:fld>
            <a:endParaRPr lang="en-GB"/>
          </a:p>
        </p:txBody>
      </p:sp>
      <p:sp>
        <p:nvSpPr>
          <p:cNvPr id="5" name="Footer Placeholder 4">
            <a:extLst>
              <a:ext uri="{FF2B5EF4-FFF2-40B4-BE49-F238E27FC236}">
                <a16:creationId xmlns:a16="http://schemas.microsoft.com/office/drawing/2014/main" id="{9682E5D2-2E83-450B-9EEC-2442CF0A0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D63E03-E5B9-4222-849F-9279B44FE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25397-7B18-4D59-9A07-BB5517455313}" type="slidenum">
              <a:rPr lang="en-GB" smtClean="0"/>
              <a:t>‹#›</a:t>
            </a:fld>
            <a:endParaRPr lang="en-GB"/>
          </a:p>
        </p:txBody>
      </p:sp>
    </p:spTree>
    <p:extLst>
      <p:ext uri="{BB962C8B-B14F-4D97-AF65-F5344CB8AC3E}">
        <p14:creationId xmlns:p14="http://schemas.microsoft.com/office/powerpoint/2010/main" val="4416906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2AC6B-DC6F-4D3C-9AE0-20E43D3F48F9}" type="datetime1">
              <a:rPr lang="en-GB" smtClean="0"/>
              <a:t>21/02/2023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6618127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27311D-07E8-8D41-9717-C88CCC393E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87867B6-6714-5549-8DDE-B71D07F14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065149"/>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lnSpc>
          <a:spcPct val="90000"/>
        </a:lnSpc>
        <a:spcBef>
          <a:spcPct val="0"/>
        </a:spcBef>
        <a:buNone/>
        <a:defRPr sz="3000" b="1" i="0" kern="1200">
          <a:solidFill>
            <a:schemeClr val="tx2"/>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21/02/2023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415749508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microsoft.com/office/2014/relationships/chartEx" Target="../charts/chartEx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00.png"/><Relationship Id="rId2" Type="http://schemas.microsoft.com/office/2014/relationships/chartEx" Target="../charts/chartEx2.xml"/><Relationship Id="rId1" Type="http://schemas.openxmlformats.org/officeDocument/2006/relationships/slideLayout" Target="../slideLayouts/slideLayout4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0.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file:///\\tools" TargetMode="Externa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A32DBBD-D3E4-453E-AFA1-C79D34C915C9}"/>
              </a:ext>
            </a:extLst>
          </p:cNvPr>
          <p:cNvSpPr txBox="1"/>
          <p:nvPr/>
        </p:nvSpPr>
        <p:spPr>
          <a:xfrm>
            <a:off x="0" y="3021239"/>
            <a:ext cx="5906608" cy="584775"/>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Channel Financials  </a:t>
            </a:r>
            <a:endParaRPr kumimoji="0" lang="en-US" sz="36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sp>
        <p:nvSpPr>
          <p:cNvPr id="6" name="TextBox 5">
            <a:extLst>
              <a:ext uri="{FF2B5EF4-FFF2-40B4-BE49-F238E27FC236}">
                <a16:creationId xmlns:a16="http://schemas.microsoft.com/office/drawing/2014/main" id="{E69E2D50-2E0A-18DD-E4B0-74E4520C3162}"/>
              </a:ext>
            </a:extLst>
          </p:cNvPr>
          <p:cNvSpPr txBox="1"/>
          <p:nvPr/>
        </p:nvSpPr>
        <p:spPr>
          <a:xfrm>
            <a:off x="182628" y="3451127"/>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Evaluate the difference between Business financials and Channel financials.</a:t>
            </a:r>
          </a:p>
        </p:txBody>
      </p:sp>
      <p:pic>
        <p:nvPicPr>
          <p:cNvPr id="1026" name="Picture 2" descr="Single one line drawing of increasing up arrows bar graph sign. Business financial sales market growth performance minimal concept. Modern continuous line draw design graphic vector illustration">
            <a:extLst>
              <a:ext uri="{FF2B5EF4-FFF2-40B4-BE49-F238E27FC236}">
                <a16:creationId xmlns:a16="http://schemas.microsoft.com/office/drawing/2014/main" id="{DAA553D5-D475-A077-76A7-AEC06DEDD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169" y="2088172"/>
            <a:ext cx="3429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t and loss statement vector line icon, outline concept, linear sign">
            <a:extLst>
              <a:ext uri="{FF2B5EF4-FFF2-40B4-BE49-F238E27FC236}">
                <a16:creationId xmlns:a16="http://schemas.microsoft.com/office/drawing/2014/main" id="{D59C3F6D-4C70-A493-364C-DE42305286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60" t="11712" r="14020" b="25732"/>
          <a:stretch/>
        </p:blipFill>
        <p:spPr bwMode="auto">
          <a:xfrm>
            <a:off x="7363557" y="3002573"/>
            <a:ext cx="1050681" cy="1033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E6392D-5E8B-4775-1C6B-C5F1F8C425C8}"/>
              </a:ext>
            </a:extLst>
          </p:cNvPr>
          <p:cNvSpPr txBox="1"/>
          <p:nvPr/>
        </p:nvSpPr>
        <p:spPr>
          <a:xfrm>
            <a:off x="5999285" y="2088483"/>
            <a:ext cx="5906608" cy="584775"/>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lumMod val="50000"/>
                  </a:schemeClr>
                </a:solidFill>
                <a:effectLst/>
                <a:uLnTx/>
                <a:uFillTx/>
                <a:latin typeface="Poppins" panose="00000500000000000000" pitchFamily="2" charset="0"/>
                <a:ea typeface="MS Gothic" panose="020B0609070205080204" pitchFamily="49" charset="-128"/>
                <a:cs typeface="Poppins" panose="00000500000000000000" pitchFamily="2" charset="0"/>
              </a:rPr>
              <a:t>Channel Financials  </a:t>
            </a:r>
            <a:endParaRPr kumimoji="0" lang="en-US" sz="3600" b="0" i="0" u="none" strike="noStrike" kern="1200" cap="none" spc="0" normalizeH="0" baseline="0" noProof="0" dirty="0">
              <a:ln>
                <a:noFill/>
              </a:ln>
              <a:solidFill>
                <a:schemeClr val="tx1">
                  <a:lumMod val="50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grpSp>
        <p:nvGrpSpPr>
          <p:cNvPr id="4" name="Group 3">
            <a:extLst>
              <a:ext uri="{FF2B5EF4-FFF2-40B4-BE49-F238E27FC236}">
                <a16:creationId xmlns:a16="http://schemas.microsoft.com/office/drawing/2014/main" id="{3C6FC355-E5BC-21EB-312C-11218C47A217}"/>
              </a:ext>
            </a:extLst>
          </p:cNvPr>
          <p:cNvGrpSpPr/>
          <p:nvPr/>
        </p:nvGrpSpPr>
        <p:grpSpPr>
          <a:xfrm>
            <a:off x="5220547" y="4317547"/>
            <a:ext cx="1055370" cy="1055370"/>
            <a:chOff x="7108613" y="4124330"/>
            <a:chExt cx="1055370" cy="1055370"/>
          </a:xfrm>
        </p:grpSpPr>
        <p:sp>
          <p:nvSpPr>
            <p:cNvPr id="5" name="Oval 4">
              <a:extLst>
                <a:ext uri="{FF2B5EF4-FFF2-40B4-BE49-F238E27FC236}">
                  <a16:creationId xmlns:a16="http://schemas.microsoft.com/office/drawing/2014/main" id="{21DECBA1-292F-BD6C-570D-C9B54C417F2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 name="Google Shape;104;p13">
              <a:extLst>
                <a:ext uri="{FF2B5EF4-FFF2-40B4-BE49-F238E27FC236}">
                  <a16:creationId xmlns:a16="http://schemas.microsoft.com/office/drawing/2014/main" id="{A684F05D-77DF-D5C5-BDEA-50B0D182675A}"/>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32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3D3189-8FE6-CB73-184D-7257FBB7F298}"/>
              </a:ext>
            </a:extLst>
          </p:cNvPr>
          <p:cNvSpPr>
            <a:spLocks noGrp="1"/>
          </p:cNvSpPr>
          <p:nvPr>
            <p:ph type="sldNum" sz="quarter" idx="12"/>
          </p:nvPr>
        </p:nvSpPr>
        <p:spPr/>
        <p:txBody>
          <a:bodyPr/>
          <a:lstStyle/>
          <a:p>
            <a:fld id="{A83774F7-2AC7-4568-9CC0-300334475E45}" type="slidenum">
              <a:rPr lang="en-GB" smtClean="0"/>
              <a:t>10</a:t>
            </a:fld>
            <a:endParaRPr lang="en-GB"/>
          </a:p>
        </p:txBody>
      </p:sp>
      <p:sp>
        <p:nvSpPr>
          <p:cNvPr id="5" name="TextBox 4">
            <a:extLst>
              <a:ext uri="{FF2B5EF4-FFF2-40B4-BE49-F238E27FC236}">
                <a16:creationId xmlns:a16="http://schemas.microsoft.com/office/drawing/2014/main" id="{4B773C3D-05AA-035A-2457-213895FE1CE8}"/>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Cost per transaction </a:t>
            </a:r>
          </a:p>
        </p:txBody>
      </p:sp>
      <p:sp>
        <p:nvSpPr>
          <p:cNvPr id="6" name="Rectangle 5">
            <a:extLst>
              <a:ext uri="{FF2B5EF4-FFF2-40B4-BE49-F238E27FC236}">
                <a16:creationId xmlns:a16="http://schemas.microsoft.com/office/drawing/2014/main" id="{E5FC79E2-EFC0-8F44-A9F1-B9BFDED7A8CA}"/>
              </a:ext>
            </a:extLst>
          </p:cNvPr>
          <p:cNvSpPr/>
          <p:nvPr/>
        </p:nvSpPr>
        <p:spPr>
          <a:xfrm>
            <a:off x="2317678" y="2382175"/>
            <a:ext cx="7769569" cy="357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Operating Margins </a:t>
            </a:r>
          </a:p>
        </p:txBody>
      </p:sp>
      <p:sp>
        <p:nvSpPr>
          <p:cNvPr id="7" name="Rectangle 6">
            <a:extLst>
              <a:ext uri="{FF2B5EF4-FFF2-40B4-BE49-F238E27FC236}">
                <a16:creationId xmlns:a16="http://schemas.microsoft.com/office/drawing/2014/main" id="{CD84F681-4FAE-7CD9-7392-3A15C73BB414}"/>
              </a:ext>
            </a:extLst>
          </p:cNvPr>
          <p:cNvSpPr/>
          <p:nvPr/>
        </p:nvSpPr>
        <p:spPr>
          <a:xfrm>
            <a:off x="2317679" y="2766223"/>
            <a:ext cx="7754112" cy="1243584"/>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                   Sales – Cost of Sales – Overhead Costs </a:t>
            </a:r>
          </a:p>
          <a:p>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Operating Margin % =  ----------------------------------------------- X 100 </a:t>
            </a:r>
          </a:p>
          <a:p>
            <a:pPr algn="ctr"/>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                Sales </a:t>
            </a:r>
          </a:p>
        </p:txBody>
      </p:sp>
      <p:pic>
        <p:nvPicPr>
          <p:cNvPr id="9" name="Picture 8" descr="Logo&#10;&#10;Description automatically generated">
            <a:extLst>
              <a:ext uri="{FF2B5EF4-FFF2-40B4-BE49-F238E27FC236}">
                <a16:creationId xmlns:a16="http://schemas.microsoft.com/office/drawing/2014/main" id="{EB3AEA3B-CF7B-DBBC-1718-284ECD028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0" name="Footer Placeholder 3">
            <a:extLst>
              <a:ext uri="{FF2B5EF4-FFF2-40B4-BE49-F238E27FC236}">
                <a16:creationId xmlns:a16="http://schemas.microsoft.com/office/drawing/2014/main" id="{28EDD1A0-4DEC-F947-F3F1-260A0DE9E828}"/>
              </a:ext>
            </a:extLst>
          </p:cNvPr>
          <p:cNvSpPr>
            <a:spLocks noGrp="1"/>
          </p:cNvSpPr>
          <p:nvPr>
            <p:ph type="ftr" sz="quarter" idx="11"/>
          </p:nvPr>
        </p:nvSpPr>
        <p:spPr>
          <a:xfrm>
            <a:off x="4038600" y="6484366"/>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36695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3D3189-8FE6-CB73-184D-7257FBB7F298}"/>
              </a:ext>
            </a:extLst>
          </p:cNvPr>
          <p:cNvSpPr>
            <a:spLocks noGrp="1"/>
          </p:cNvSpPr>
          <p:nvPr>
            <p:ph type="sldNum" sz="quarter" idx="12"/>
          </p:nvPr>
        </p:nvSpPr>
        <p:spPr/>
        <p:txBody>
          <a:bodyPr/>
          <a:lstStyle/>
          <a:p>
            <a:fld id="{A83774F7-2AC7-4568-9CC0-300334475E45}" type="slidenum">
              <a:rPr lang="en-GB" smtClean="0"/>
              <a:t>11</a:t>
            </a:fld>
            <a:endParaRPr lang="en-GB"/>
          </a:p>
        </p:txBody>
      </p:sp>
      <p:sp>
        <p:nvSpPr>
          <p:cNvPr id="5" name="TextBox 4">
            <a:extLst>
              <a:ext uri="{FF2B5EF4-FFF2-40B4-BE49-F238E27FC236}">
                <a16:creationId xmlns:a16="http://schemas.microsoft.com/office/drawing/2014/main" id="{4B773C3D-05AA-035A-2457-213895FE1CE8}"/>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Cost per transaction </a:t>
            </a:r>
          </a:p>
        </p:txBody>
      </p:sp>
      <p:sp>
        <p:nvSpPr>
          <p:cNvPr id="6" name="Rectangle 5">
            <a:extLst>
              <a:ext uri="{FF2B5EF4-FFF2-40B4-BE49-F238E27FC236}">
                <a16:creationId xmlns:a16="http://schemas.microsoft.com/office/drawing/2014/main" id="{E5FC79E2-EFC0-8F44-A9F1-B9BFDED7A8CA}"/>
              </a:ext>
            </a:extLst>
          </p:cNvPr>
          <p:cNvSpPr/>
          <p:nvPr/>
        </p:nvSpPr>
        <p:spPr>
          <a:xfrm>
            <a:off x="2272774" y="2218890"/>
            <a:ext cx="7769569" cy="357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Net Margins </a:t>
            </a:r>
          </a:p>
        </p:txBody>
      </p:sp>
      <p:sp>
        <p:nvSpPr>
          <p:cNvPr id="7" name="Rectangle 6">
            <a:extLst>
              <a:ext uri="{FF2B5EF4-FFF2-40B4-BE49-F238E27FC236}">
                <a16:creationId xmlns:a16="http://schemas.microsoft.com/office/drawing/2014/main" id="{CD84F681-4FAE-7CD9-7392-3A15C73BB414}"/>
              </a:ext>
            </a:extLst>
          </p:cNvPr>
          <p:cNvSpPr/>
          <p:nvPr/>
        </p:nvSpPr>
        <p:spPr>
          <a:xfrm>
            <a:off x="2272775" y="2602938"/>
            <a:ext cx="7754112" cy="1243584"/>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       Sales – Cost of Sales – Overhead Costs – Interest  </a:t>
            </a:r>
          </a:p>
          <a:p>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Net Margin % = --------------------------------------------------------- X 100 </a:t>
            </a:r>
          </a:p>
          <a:p>
            <a:pPr algn="ctr"/>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                Sales </a:t>
            </a:r>
          </a:p>
        </p:txBody>
      </p:sp>
      <p:pic>
        <p:nvPicPr>
          <p:cNvPr id="9" name="Picture 8" descr="Logo&#10;&#10;Description automatically generated">
            <a:extLst>
              <a:ext uri="{FF2B5EF4-FFF2-40B4-BE49-F238E27FC236}">
                <a16:creationId xmlns:a16="http://schemas.microsoft.com/office/drawing/2014/main" id="{EB3AEA3B-CF7B-DBBC-1718-284ECD028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0" name="Footer Placeholder 3">
            <a:extLst>
              <a:ext uri="{FF2B5EF4-FFF2-40B4-BE49-F238E27FC236}">
                <a16:creationId xmlns:a16="http://schemas.microsoft.com/office/drawing/2014/main" id="{28EDD1A0-4DEC-F947-F3F1-260A0DE9E828}"/>
              </a:ext>
            </a:extLst>
          </p:cNvPr>
          <p:cNvSpPr>
            <a:spLocks noGrp="1"/>
          </p:cNvSpPr>
          <p:nvPr>
            <p:ph type="ftr" sz="quarter" idx="11"/>
          </p:nvPr>
        </p:nvSpPr>
        <p:spPr>
          <a:xfrm>
            <a:off x="4038600" y="6484366"/>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30445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9">
            <a:extLst>
              <a:ext uri="{FF2B5EF4-FFF2-40B4-BE49-F238E27FC236}">
                <a16:creationId xmlns:a16="http://schemas.microsoft.com/office/drawing/2014/main" id="{87DA534A-3A98-DED1-A667-DCFA4669F405}"/>
              </a:ext>
            </a:extLst>
          </p:cNvPr>
          <p:cNvSpPr/>
          <p:nvPr/>
        </p:nvSpPr>
        <p:spPr>
          <a:xfrm>
            <a:off x="1307591" y="1463040"/>
            <a:ext cx="3355849" cy="4398264"/>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 name="Slide Number Placeholder 1">
            <a:extLst>
              <a:ext uri="{FF2B5EF4-FFF2-40B4-BE49-F238E27FC236}">
                <a16:creationId xmlns:a16="http://schemas.microsoft.com/office/drawing/2014/main" id="{3899ED99-C95F-9E46-067A-7234A36D9E06}"/>
              </a:ext>
            </a:extLst>
          </p:cNvPr>
          <p:cNvSpPr>
            <a:spLocks noGrp="1"/>
          </p:cNvSpPr>
          <p:nvPr>
            <p:ph type="sldNum" sz="quarter" idx="12"/>
          </p:nvPr>
        </p:nvSpPr>
        <p:spPr/>
        <p:txBody>
          <a:bodyPr/>
          <a:lstStyle/>
          <a:p>
            <a:fld id="{A83774F7-2AC7-4568-9CC0-300334475E45}" type="slidenum">
              <a:rPr lang="en-GB" smtClean="0"/>
              <a:t>12</a:t>
            </a:fld>
            <a:endParaRPr lang="en-GB"/>
          </a:p>
        </p:txBody>
      </p:sp>
      <p:sp>
        <p:nvSpPr>
          <p:cNvPr id="4" name="TextBox 3">
            <a:extLst>
              <a:ext uri="{FF2B5EF4-FFF2-40B4-BE49-F238E27FC236}">
                <a16:creationId xmlns:a16="http://schemas.microsoft.com/office/drawing/2014/main" id="{8B581BB9-BF52-8E45-DAD4-05AE881DAFE4}"/>
              </a:ext>
            </a:extLst>
          </p:cNvPr>
          <p:cNvSpPr txBox="1"/>
          <p:nvPr/>
        </p:nvSpPr>
        <p:spPr>
          <a:xfrm>
            <a:off x="1602007" y="1567096"/>
            <a:ext cx="2860265" cy="4154984"/>
          </a:xfrm>
          <a:prstGeom prst="rect">
            <a:avLst/>
          </a:prstGeom>
          <a:noFill/>
        </p:spPr>
        <p:txBody>
          <a:bodyPr wrap="square">
            <a:spAutoFit/>
          </a:bodyPr>
          <a:lstStyle/>
          <a:p>
            <a:pPr algn="l"/>
            <a:r>
              <a:rPr lang="en-GB" sz="1200" b="1" i="0" u="none" strike="noStrike" baseline="0" dirty="0">
                <a:latin typeface="ZapfCalligraphic801BT-Bold"/>
              </a:rPr>
              <a:t>Marketing-driven costs</a:t>
            </a:r>
          </a:p>
          <a:p>
            <a:pPr marL="285750" indent="-285750" algn="l">
              <a:buFont typeface="Arial" panose="020B0604020202020204" pitchFamily="34" charset="0"/>
              <a:buChar char="•"/>
            </a:pPr>
            <a:r>
              <a:rPr lang="en-GB" sz="1200" b="0" i="0" u="none" strike="noStrike" baseline="0" dirty="0">
                <a:latin typeface="ZapfCalligraphic801BT-Roman"/>
              </a:rPr>
              <a:t>Relationship management</a:t>
            </a:r>
          </a:p>
          <a:p>
            <a:pPr marL="285750" indent="-285750" algn="l">
              <a:buFont typeface="Arial" panose="020B0604020202020204" pitchFamily="34" charset="0"/>
              <a:buChar char="•"/>
            </a:pPr>
            <a:r>
              <a:rPr lang="en-GB" sz="1200" b="0" i="0" u="none" strike="noStrike" baseline="0" dirty="0">
                <a:latin typeface="ZapfCalligraphic801BT-Roman"/>
              </a:rPr>
              <a:t>Allowances</a:t>
            </a:r>
          </a:p>
          <a:p>
            <a:pPr marL="285750" indent="-285750" algn="l">
              <a:buFont typeface="Arial" panose="020B0604020202020204" pitchFamily="34" charset="0"/>
              <a:buChar char="•"/>
            </a:pPr>
            <a:r>
              <a:rPr lang="en-GB" sz="1200" b="0" i="0" u="none" strike="noStrike" baseline="0" dirty="0">
                <a:latin typeface="ZapfCalligraphic801BT-Roman"/>
              </a:rPr>
              <a:t>Programmes ( loyalty programmes)</a:t>
            </a:r>
          </a:p>
          <a:p>
            <a:pPr algn="l"/>
            <a:r>
              <a:rPr lang="en-GB" sz="1200" b="1" i="0" u="none" strike="noStrike" baseline="0" dirty="0">
                <a:latin typeface="ZapfCalligraphic801BT-Bold"/>
              </a:rPr>
              <a:t>Sales-driven costs</a:t>
            </a:r>
          </a:p>
          <a:p>
            <a:pPr marL="285750" indent="-285750" algn="l">
              <a:buFont typeface="Arial" panose="020B0604020202020204" pitchFamily="34" charset="0"/>
              <a:buChar char="•"/>
            </a:pPr>
            <a:r>
              <a:rPr lang="en-GB" sz="1200" b="0" i="0" u="none" strike="noStrike" baseline="0" dirty="0">
                <a:latin typeface="ZapfCalligraphic801BT-Roman"/>
              </a:rPr>
              <a:t>Discounts/rebates</a:t>
            </a:r>
          </a:p>
          <a:p>
            <a:pPr marL="285750" indent="-285750" algn="l">
              <a:buFont typeface="Arial" panose="020B0604020202020204" pitchFamily="34" charset="0"/>
              <a:buChar char="•"/>
            </a:pPr>
            <a:r>
              <a:rPr lang="en-GB" sz="1200" b="0" i="0" u="none" strike="noStrike" baseline="0" dirty="0">
                <a:latin typeface="ZapfCalligraphic801BT-Roman"/>
              </a:rPr>
              <a:t>Promotions</a:t>
            </a:r>
          </a:p>
          <a:p>
            <a:pPr marL="285750" indent="-285750" algn="l">
              <a:buFont typeface="Arial" panose="020B0604020202020204" pitchFamily="34" charset="0"/>
              <a:buChar char="•"/>
            </a:pPr>
            <a:r>
              <a:rPr lang="en-GB" sz="1200" b="0" i="0" u="none" strike="noStrike" baseline="0" dirty="0">
                <a:latin typeface="ZapfCalligraphic801BT-Roman"/>
              </a:rPr>
              <a:t>Sales person time required</a:t>
            </a:r>
          </a:p>
          <a:p>
            <a:pPr marL="285750" indent="-285750" algn="l">
              <a:buFont typeface="Arial" panose="020B0604020202020204" pitchFamily="34" charset="0"/>
              <a:buChar char="•"/>
            </a:pPr>
            <a:r>
              <a:rPr lang="en-GB" sz="1200" b="0" i="0" u="none" strike="noStrike" baseline="0" dirty="0">
                <a:latin typeface="ZapfCalligraphic801BT-Roman"/>
              </a:rPr>
              <a:t>Sales cycle times and conversion rates</a:t>
            </a:r>
          </a:p>
          <a:p>
            <a:pPr marL="285750" indent="-285750" algn="l">
              <a:buFont typeface="Arial" panose="020B0604020202020204" pitchFamily="34" charset="0"/>
              <a:buChar char="•"/>
            </a:pPr>
            <a:r>
              <a:rPr lang="en-GB" sz="1200" b="0" i="0" u="none" strike="noStrike" baseline="0" dirty="0">
                <a:latin typeface="ZapfCalligraphic801BT-Roman"/>
              </a:rPr>
              <a:t>Sales channel used</a:t>
            </a:r>
          </a:p>
          <a:p>
            <a:pPr algn="l"/>
            <a:r>
              <a:rPr lang="en-GB" sz="1200" b="1" i="0" u="none" strike="noStrike" baseline="0" dirty="0">
                <a:latin typeface="ZapfCalligraphic801BT-Bold"/>
              </a:rPr>
              <a:t>Transaction-driven costs</a:t>
            </a:r>
          </a:p>
          <a:p>
            <a:pPr marL="285750" indent="-285750" algn="l">
              <a:buFont typeface="Arial" panose="020B0604020202020204" pitchFamily="34" charset="0"/>
              <a:buChar char="•"/>
            </a:pPr>
            <a:r>
              <a:rPr lang="en-GB" sz="1200" b="0" i="0" u="none" strike="noStrike" baseline="0" dirty="0">
                <a:latin typeface="ZapfCalligraphic801BT-Roman"/>
              </a:rPr>
              <a:t>Order complexity</a:t>
            </a:r>
          </a:p>
          <a:p>
            <a:pPr marL="285750" indent="-285750" algn="l">
              <a:buFont typeface="Arial" panose="020B0604020202020204" pitchFamily="34" charset="0"/>
              <a:buChar char="•"/>
            </a:pPr>
            <a:r>
              <a:rPr lang="en-GB" sz="1200" b="0" i="0" u="none" strike="noStrike" baseline="0" dirty="0">
                <a:latin typeface="ZapfCalligraphic801BT-Roman"/>
              </a:rPr>
              <a:t>Size of order</a:t>
            </a:r>
          </a:p>
          <a:p>
            <a:pPr algn="l"/>
            <a:r>
              <a:rPr lang="en-GB" sz="1200" b="1" i="0" u="none" strike="noStrike" baseline="0" dirty="0">
                <a:latin typeface="ZapfCalligraphic801BT-Bold"/>
              </a:rPr>
              <a:t>Logistics-driven costs</a:t>
            </a:r>
          </a:p>
          <a:p>
            <a:pPr marL="285750" indent="-285750" algn="l">
              <a:buFont typeface="Arial" panose="020B0604020202020204" pitchFamily="34" charset="0"/>
              <a:buChar char="•"/>
            </a:pPr>
            <a:r>
              <a:rPr lang="en-GB" sz="1200" b="0" i="0" u="none" strike="noStrike" baseline="0" dirty="0">
                <a:latin typeface="ZapfCalligraphic801BT-Roman"/>
              </a:rPr>
              <a:t>Shop-to points</a:t>
            </a:r>
          </a:p>
          <a:p>
            <a:pPr marL="285750" indent="-285750" algn="l">
              <a:buFont typeface="Arial" panose="020B0604020202020204" pitchFamily="34" charset="0"/>
              <a:buChar char="•"/>
            </a:pPr>
            <a:r>
              <a:rPr lang="en-GB" sz="1200" b="0" i="0" u="none" strike="noStrike" baseline="0" dirty="0">
                <a:latin typeface="ZapfCalligraphic801BT-Roman"/>
              </a:rPr>
              <a:t>Returns</a:t>
            </a:r>
          </a:p>
          <a:p>
            <a:pPr algn="l"/>
            <a:r>
              <a:rPr lang="en-GB" sz="1200" b="1" i="0" u="none" strike="noStrike" baseline="0" dirty="0">
                <a:latin typeface="ZapfCalligraphic801BT-Bold"/>
              </a:rPr>
              <a:t>Inventory-driven costs</a:t>
            </a:r>
          </a:p>
          <a:p>
            <a:pPr marL="285750" indent="-285750" algn="l">
              <a:buFont typeface="Arial" panose="020B0604020202020204" pitchFamily="34" charset="0"/>
              <a:buChar char="•"/>
            </a:pPr>
            <a:r>
              <a:rPr lang="en-GB" sz="1200" b="0" i="0" u="none" strike="noStrike" baseline="0" dirty="0">
                <a:latin typeface="ZapfCalligraphic801BT-Roman"/>
              </a:rPr>
              <a:t>Inventory levels</a:t>
            </a:r>
          </a:p>
          <a:p>
            <a:pPr marL="285750" indent="-285750" algn="l">
              <a:buFont typeface="Arial" panose="020B0604020202020204" pitchFamily="34" charset="0"/>
              <a:buChar char="•"/>
            </a:pPr>
            <a:r>
              <a:rPr lang="en-GB" sz="1200" b="0" i="0" u="none" strike="noStrike" baseline="0" dirty="0">
                <a:latin typeface="ZapfCalligraphic801BT-Roman"/>
              </a:rPr>
              <a:t>Product mix required</a:t>
            </a:r>
          </a:p>
          <a:p>
            <a:pPr algn="l"/>
            <a:r>
              <a:rPr lang="en-GB" sz="1200" b="1" i="0" u="none" strike="noStrike" baseline="0" dirty="0">
                <a:latin typeface="ZapfCalligraphic801BT-Bold"/>
              </a:rPr>
              <a:t>Finance-driven costs</a:t>
            </a:r>
          </a:p>
          <a:p>
            <a:pPr marL="285750" indent="-285750" algn="l">
              <a:buFont typeface="Arial" panose="020B0604020202020204" pitchFamily="34" charset="0"/>
              <a:buChar char="•"/>
            </a:pPr>
            <a:r>
              <a:rPr lang="en-GB" sz="1200" b="0" i="0" u="none" strike="noStrike" baseline="0" dirty="0">
                <a:latin typeface="ZapfCalligraphic801BT-Roman"/>
              </a:rPr>
              <a:t>Credit limits</a:t>
            </a:r>
          </a:p>
          <a:p>
            <a:pPr marL="285750" indent="-285750" algn="l">
              <a:buFont typeface="Arial" panose="020B0604020202020204" pitchFamily="34" charset="0"/>
              <a:buChar char="•"/>
            </a:pPr>
            <a:r>
              <a:rPr lang="en-GB" sz="1200" b="0" i="0" u="none" strike="noStrike" baseline="0" dirty="0">
                <a:latin typeface="ZapfCalligraphic801BT-Roman"/>
              </a:rPr>
              <a:t>Credit period taken</a:t>
            </a:r>
            <a:endParaRPr lang="en-GB" sz="1200" dirty="0"/>
          </a:p>
        </p:txBody>
      </p:sp>
      <p:sp>
        <p:nvSpPr>
          <p:cNvPr id="5" name="TextBox 4">
            <a:extLst>
              <a:ext uri="{FF2B5EF4-FFF2-40B4-BE49-F238E27FC236}">
                <a16:creationId xmlns:a16="http://schemas.microsoft.com/office/drawing/2014/main" id="{ACCBFDAB-810A-90CE-8ECB-BF51898275CC}"/>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Cost Classification </a:t>
            </a:r>
          </a:p>
        </p:txBody>
      </p:sp>
      <p:pic>
        <p:nvPicPr>
          <p:cNvPr id="6" name="Picture 5" descr="Logo&#10;&#10;Description automatically generated">
            <a:extLst>
              <a:ext uri="{FF2B5EF4-FFF2-40B4-BE49-F238E27FC236}">
                <a16:creationId xmlns:a16="http://schemas.microsoft.com/office/drawing/2014/main" id="{06AFABB0-D94C-5354-28D3-27DDCDFCF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Footer Placeholder 3">
            <a:extLst>
              <a:ext uri="{FF2B5EF4-FFF2-40B4-BE49-F238E27FC236}">
                <a16:creationId xmlns:a16="http://schemas.microsoft.com/office/drawing/2014/main" id="{775669B9-2505-6FBE-F45D-8193D4B8475C}"/>
              </a:ext>
            </a:extLst>
          </p:cNvPr>
          <p:cNvSpPr>
            <a:spLocks noGrp="1"/>
          </p:cNvSpPr>
          <p:nvPr>
            <p:ph type="ftr" sz="quarter" idx="11"/>
          </p:nvPr>
        </p:nvSpPr>
        <p:spPr>
          <a:xfrm>
            <a:off x="4038600" y="6484366"/>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3" name="TextBox 2">
            <a:extLst>
              <a:ext uri="{FF2B5EF4-FFF2-40B4-BE49-F238E27FC236}">
                <a16:creationId xmlns:a16="http://schemas.microsoft.com/office/drawing/2014/main" id="{61937288-A6F9-7D12-87AC-14C72641021E}"/>
              </a:ext>
            </a:extLst>
          </p:cNvPr>
          <p:cNvSpPr txBox="1"/>
          <p:nvPr/>
        </p:nvSpPr>
        <p:spPr>
          <a:xfrm>
            <a:off x="5449824" y="1847088"/>
            <a:ext cx="6153912" cy="2123658"/>
          </a:xfrm>
          <a:prstGeom prst="rect">
            <a:avLst/>
          </a:prstGeom>
          <a:noFill/>
        </p:spPr>
        <p:txBody>
          <a:bodyPr wrap="square" rtlCol="0">
            <a:spAutoFit/>
          </a:bodyPr>
          <a:lstStyle/>
          <a:p>
            <a:r>
              <a:rPr lang="en-GB" sz="1100" dirty="0">
                <a:latin typeface="Lato Light" panose="020F0502020204030203" pitchFamily="34" charset="0"/>
                <a:ea typeface="Lato Light" panose="020F0502020204030203" pitchFamily="34" charset="0"/>
                <a:cs typeface="Lato Light" panose="020F0502020204030203" pitchFamily="34" charset="0"/>
              </a:rPr>
              <a:t>Cost headers are usually standard in finance and therefore the same in most if not all companies , however what is not the same in most companies is the level of detail in assigning costs.</a:t>
            </a: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r>
              <a:rPr lang="en-GB" sz="1100" dirty="0">
                <a:latin typeface="Lato Light" panose="020F0502020204030203" pitchFamily="34" charset="0"/>
                <a:ea typeface="Lato Light" panose="020F0502020204030203" pitchFamily="34" charset="0"/>
                <a:cs typeface="Lato Light" panose="020F0502020204030203" pitchFamily="34" charset="0"/>
              </a:rPr>
              <a:t>Right at the outset a company must decide what level of detail they wish to see in the business model , previously it might have been complex in a manual model , but with an ERP system it gives you great freedom but the work to assign costs to territories starts early in the organisational design business . </a:t>
            </a: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r>
              <a:rPr lang="en-GB" sz="1100" dirty="0">
                <a:latin typeface="Lato Light" panose="020F0502020204030203" pitchFamily="34" charset="0"/>
                <a:ea typeface="Lato Light" panose="020F0502020204030203" pitchFamily="34" charset="0"/>
                <a:cs typeface="Lato Light" panose="020F0502020204030203" pitchFamily="34" charset="0"/>
              </a:rPr>
              <a:t>In the example below its possible the level of detail shown will help the organisation for many years in to the future , however the blue boxes are standardized , and the red boxes are rarely included in the P&amp;L reporting , this allows companies to apply percentages and averages in the cost allocations which in turn does not drive visibility and manageability of true cost structures </a:t>
            </a:r>
          </a:p>
        </p:txBody>
      </p:sp>
      <p:grpSp>
        <p:nvGrpSpPr>
          <p:cNvPr id="77" name="Group 76">
            <a:extLst>
              <a:ext uri="{FF2B5EF4-FFF2-40B4-BE49-F238E27FC236}">
                <a16:creationId xmlns:a16="http://schemas.microsoft.com/office/drawing/2014/main" id="{0EF0CBFB-C5A1-93C7-207E-F9344F6C69F8}"/>
              </a:ext>
            </a:extLst>
          </p:cNvPr>
          <p:cNvGrpSpPr/>
          <p:nvPr/>
        </p:nvGrpSpPr>
        <p:grpSpPr>
          <a:xfrm>
            <a:off x="5788828" y="4332245"/>
            <a:ext cx="5566647" cy="2037409"/>
            <a:chOff x="5980852" y="4149365"/>
            <a:chExt cx="5566647" cy="2037409"/>
          </a:xfrm>
        </p:grpSpPr>
        <p:sp>
          <p:nvSpPr>
            <p:cNvPr id="10" name="Rectangle 9">
              <a:extLst>
                <a:ext uri="{FF2B5EF4-FFF2-40B4-BE49-F238E27FC236}">
                  <a16:creationId xmlns:a16="http://schemas.microsoft.com/office/drawing/2014/main" id="{861063CE-D17B-DA57-F390-48EED384FC07}"/>
                </a:ext>
              </a:extLst>
            </p:cNvPr>
            <p:cNvSpPr/>
            <p:nvPr/>
          </p:nvSpPr>
          <p:spPr>
            <a:xfrm>
              <a:off x="5983918" y="4747752"/>
              <a:ext cx="1220181" cy="431113"/>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State </a:t>
              </a:r>
            </a:p>
          </p:txBody>
        </p:sp>
        <p:sp>
          <p:nvSpPr>
            <p:cNvPr id="11" name="Rectangle 10">
              <a:extLst>
                <a:ext uri="{FF2B5EF4-FFF2-40B4-BE49-F238E27FC236}">
                  <a16:creationId xmlns:a16="http://schemas.microsoft.com/office/drawing/2014/main" id="{EC3687DD-EF49-E668-11E2-DBED7CB8C252}"/>
                </a:ext>
              </a:extLst>
            </p:cNvPr>
            <p:cNvSpPr/>
            <p:nvPr/>
          </p:nvSpPr>
          <p:spPr>
            <a:xfrm>
              <a:off x="10327318" y="4149365"/>
              <a:ext cx="1220181" cy="431113"/>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Customer </a:t>
              </a:r>
            </a:p>
          </p:txBody>
        </p:sp>
        <p:sp>
          <p:nvSpPr>
            <p:cNvPr id="12" name="Rectangle 11">
              <a:extLst>
                <a:ext uri="{FF2B5EF4-FFF2-40B4-BE49-F238E27FC236}">
                  <a16:creationId xmlns:a16="http://schemas.microsoft.com/office/drawing/2014/main" id="{3D8933F0-1C89-9C9D-BB04-A41E011F0546}"/>
                </a:ext>
              </a:extLst>
            </p:cNvPr>
            <p:cNvSpPr/>
            <p:nvPr/>
          </p:nvSpPr>
          <p:spPr>
            <a:xfrm>
              <a:off x="5980852" y="4179921"/>
              <a:ext cx="1220181" cy="431113"/>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Country </a:t>
              </a:r>
            </a:p>
          </p:txBody>
        </p:sp>
        <p:sp>
          <p:nvSpPr>
            <p:cNvPr id="13" name="Rectangle 12">
              <a:extLst>
                <a:ext uri="{FF2B5EF4-FFF2-40B4-BE49-F238E27FC236}">
                  <a16:creationId xmlns:a16="http://schemas.microsoft.com/office/drawing/2014/main" id="{A085F889-7BE5-C0F3-B1CE-201B7CFD265D}"/>
                </a:ext>
              </a:extLst>
            </p:cNvPr>
            <p:cNvSpPr/>
            <p:nvPr/>
          </p:nvSpPr>
          <p:spPr>
            <a:xfrm>
              <a:off x="8877473" y="4169133"/>
              <a:ext cx="1220181" cy="431113"/>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Channel </a:t>
              </a:r>
            </a:p>
          </p:txBody>
        </p:sp>
        <p:sp>
          <p:nvSpPr>
            <p:cNvPr id="73" name="Rectangle 72">
              <a:extLst>
                <a:ext uri="{FF2B5EF4-FFF2-40B4-BE49-F238E27FC236}">
                  <a16:creationId xmlns:a16="http://schemas.microsoft.com/office/drawing/2014/main" id="{BA350ED5-EFB2-0AFE-11A3-D6CA56DE3D37}"/>
                </a:ext>
              </a:extLst>
            </p:cNvPr>
            <p:cNvSpPr/>
            <p:nvPr/>
          </p:nvSpPr>
          <p:spPr>
            <a:xfrm>
              <a:off x="7443910" y="5755661"/>
              <a:ext cx="1220181" cy="431113"/>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Product </a:t>
              </a:r>
            </a:p>
          </p:txBody>
        </p:sp>
        <p:sp>
          <p:nvSpPr>
            <p:cNvPr id="74" name="Rectangle 73">
              <a:extLst>
                <a:ext uri="{FF2B5EF4-FFF2-40B4-BE49-F238E27FC236}">
                  <a16:creationId xmlns:a16="http://schemas.microsoft.com/office/drawing/2014/main" id="{81726726-F4C6-1A18-1E64-581A7EAF23EF}"/>
                </a:ext>
              </a:extLst>
            </p:cNvPr>
            <p:cNvSpPr/>
            <p:nvPr/>
          </p:nvSpPr>
          <p:spPr>
            <a:xfrm>
              <a:off x="7427629" y="4159249"/>
              <a:ext cx="1220181" cy="431113"/>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Business </a:t>
              </a:r>
            </a:p>
          </p:txBody>
        </p:sp>
        <p:sp>
          <p:nvSpPr>
            <p:cNvPr id="75" name="Rectangle 74">
              <a:extLst>
                <a:ext uri="{FF2B5EF4-FFF2-40B4-BE49-F238E27FC236}">
                  <a16:creationId xmlns:a16="http://schemas.microsoft.com/office/drawing/2014/main" id="{0B801F3A-1FA7-189C-5C4A-CBEA6B5C9979}"/>
                </a:ext>
              </a:extLst>
            </p:cNvPr>
            <p:cNvSpPr/>
            <p:nvPr/>
          </p:nvSpPr>
          <p:spPr>
            <a:xfrm>
              <a:off x="7440862" y="5231405"/>
              <a:ext cx="1220181" cy="431113"/>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Sub-Category </a:t>
              </a:r>
            </a:p>
          </p:txBody>
        </p:sp>
        <p:sp>
          <p:nvSpPr>
            <p:cNvPr id="76" name="Rectangle 75">
              <a:extLst>
                <a:ext uri="{FF2B5EF4-FFF2-40B4-BE49-F238E27FC236}">
                  <a16:creationId xmlns:a16="http://schemas.microsoft.com/office/drawing/2014/main" id="{D928D2B4-6159-01AE-D45E-205E322E0382}"/>
                </a:ext>
              </a:extLst>
            </p:cNvPr>
            <p:cNvSpPr/>
            <p:nvPr/>
          </p:nvSpPr>
          <p:spPr>
            <a:xfrm>
              <a:off x="7422574" y="4719341"/>
              <a:ext cx="1220181" cy="431113"/>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rPr>
                <a:t>Category </a:t>
              </a:r>
            </a:p>
          </p:txBody>
        </p:sp>
      </p:grpSp>
    </p:spTree>
    <p:extLst>
      <p:ext uri="{BB962C8B-B14F-4D97-AF65-F5344CB8AC3E}">
        <p14:creationId xmlns:p14="http://schemas.microsoft.com/office/powerpoint/2010/main" val="127398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06">
            <a:extLst>
              <a:ext uri="{FF2B5EF4-FFF2-40B4-BE49-F238E27FC236}">
                <a16:creationId xmlns:a16="http://schemas.microsoft.com/office/drawing/2014/main" id="{6DE88C08-86EE-4882-8E92-B9531FB62EB8}"/>
              </a:ext>
            </a:extLst>
          </p:cNvPr>
          <p:cNvGraphicFramePr/>
          <p:nvPr>
            <p:extLst>
              <p:ext uri="{D42A27DB-BD31-4B8C-83A1-F6EECF244321}">
                <p14:modId xmlns:p14="http://schemas.microsoft.com/office/powerpoint/2010/main" val="2454140834"/>
              </p:ext>
            </p:extLst>
          </p:nvPr>
        </p:nvGraphicFramePr>
        <p:xfrm>
          <a:off x="800085" y="1644947"/>
          <a:ext cx="5750335" cy="4412954"/>
        </p:xfrm>
        <a:graphic>
          <a:graphicData uri="http://schemas.openxmlformats.org/drawingml/2006/chart">
            <c:chart xmlns:c="http://schemas.openxmlformats.org/drawingml/2006/chart" xmlns:r="http://schemas.openxmlformats.org/officeDocument/2006/relationships" r:id="rId2"/>
          </a:graphicData>
        </a:graphic>
      </p:graphicFrame>
      <p:sp>
        <p:nvSpPr>
          <p:cNvPr id="37" name="Subtitle 2">
            <a:extLst>
              <a:ext uri="{FF2B5EF4-FFF2-40B4-BE49-F238E27FC236}">
                <a16:creationId xmlns:a16="http://schemas.microsoft.com/office/drawing/2014/main" id="{6C5A04F9-D4F2-4AEE-A390-8184D2CACD7E}"/>
              </a:ext>
            </a:extLst>
          </p:cNvPr>
          <p:cNvSpPr txBox="1">
            <a:spLocks/>
          </p:cNvSpPr>
          <p:nvPr/>
        </p:nvSpPr>
        <p:spPr>
          <a:xfrm>
            <a:off x="762000" y="1298573"/>
            <a:ext cx="10668000" cy="26372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543818" rtl="0" eaLnBrk="1" fontAlgn="auto" latinLnBrk="0" hangingPunct="1">
              <a:lnSpc>
                <a:spcPts val="18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AAAAAA"/>
                </a:solidFill>
                <a:effectLst/>
                <a:uLnTx/>
                <a:uFillTx/>
                <a:latin typeface="Lato Light" panose="020F0502020204030203" pitchFamily="34" charset="0"/>
                <a:ea typeface="Open Sans Light" panose="020B0306030504020204" pitchFamily="34" charset="0"/>
                <a:cs typeface="Open Sans Light" panose="020B0306030504020204" pitchFamily="34" charset="0"/>
              </a:rPr>
              <a:t>Channel Profitability is viewed across 5 layers – A) Geography  B) Regional C) Channel D) Product E) Customers</a:t>
            </a:r>
          </a:p>
        </p:txBody>
      </p:sp>
      <p:sp>
        <p:nvSpPr>
          <p:cNvPr id="38" name="Round Same Side Corner Rectangle 59">
            <a:extLst>
              <a:ext uri="{FF2B5EF4-FFF2-40B4-BE49-F238E27FC236}">
                <a16:creationId xmlns:a16="http://schemas.microsoft.com/office/drawing/2014/main" id="{841DE1DE-E75D-482C-8E83-FE1ADF51EE06}"/>
              </a:ext>
            </a:extLst>
          </p:cNvPr>
          <p:cNvSpPr/>
          <p:nvPr/>
        </p:nvSpPr>
        <p:spPr>
          <a:xfrm>
            <a:off x="6718910" y="2850821"/>
            <a:ext cx="1909146" cy="374904"/>
          </a:xfrm>
          <a:prstGeom prst="roundRect">
            <a:avLst>
              <a:gd name="adj" fmla="val 50000"/>
            </a:avLst>
          </a:prstGeom>
          <a:solidFill>
            <a:srgbClr val="00B0B5"/>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39" name="Round Same Side Corner Rectangle 59">
            <a:extLst>
              <a:ext uri="{FF2B5EF4-FFF2-40B4-BE49-F238E27FC236}">
                <a16:creationId xmlns:a16="http://schemas.microsoft.com/office/drawing/2014/main" id="{920181B8-3D2D-4208-83A5-AE2214F34708}"/>
              </a:ext>
            </a:extLst>
          </p:cNvPr>
          <p:cNvSpPr/>
          <p:nvPr/>
        </p:nvSpPr>
        <p:spPr>
          <a:xfrm>
            <a:off x="9520854" y="2850821"/>
            <a:ext cx="1909146" cy="374904"/>
          </a:xfrm>
          <a:prstGeom prst="roundRect">
            <a:avLst>
              <a:gd name="adj" fmla="val 50000"/>
            </a:avLst>
          </a:prstGeom>
          <a:solidFill>
            <a:srgbClr val="0085A4"/>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0" name="TextBox 39">
            <a:extLst>
              <a:ext uri="{FF2B5EF4-FFF2-40B4-BE49-F238E27FC236}">
                <a16:creationId xmlns:a16="http://schemas.microsoft.com/office/drawing/2014/main" id="{629FE574-A8C4-400E-9601-A77E9C5A7B4B}"/>
              </a:ext>
            </a:extLst>
          </p:cNvPr>
          <p:cNvSpPr txBox="1"/>
          <p:nvPr/>
        </p:nvSpPr>
        <p:spPr>
          <a:xfrm>
            <a:off x="7084222" y="2868996"/>
            <a:ext cx="1178528"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National </a:t>
            </a:r>
          </a:p>
        </p:txBody>
      </p:sp>
      <p:sp>
        <p:nvSpPr>
          <p:cNvPr id="41" name="TextBox 40">
            <a:extLst>
              <a:ext uri="{FF2B5EF4-FFF2-40B4-BE49-F238E27FC236}">
                <a16:creationId xmlns:a16="http://schemas.microsoft.com/office/drawing/2014/main" id="{DF2081DB-CED4-4360-BBC9-6BC03C29EC2A}"/>
              </a:ext>
            </a:extLst>
          </p:cNvPr>
          <p:cNvSpPr txBox="1"/>
          <p:nvPr/>
        </p:nvSpPr>
        <p:spPr>
          <a:xfrm>
            <a:off x="10012801" y="2868996"/>
            <a:ext cx="925253"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Channel </a:t>
            </a:r>
          </a:p>
        </p:txBody>
      </p:sp>
      <p:sp>
        <p:nvSpPr>
          <p:cNvPr id="42" name="Subtitle 2">
            <a:extLst>
              <a:ext uri="{FF2B5EF4-FFF2-40B4-BE49-F238E27FC236}">
                <a16:creationId xmlns:a16="http://schemas.microsoft.com/office/drawing/2014/main" id="{77EDDA9A-67EA-4202-ABC3-7F13B0E0E10C}"/>
              </a:ext>
            </a:extLst>
          </p:cNvPr>
          <p:cNvSpPr txBox="1">
            <a:spLocks/>
          </p:cNvSpPr>
          <p:nvPr/>
        </p:nvSpPr>
        <p:spPr>
          <a:xfrm>
            <a:off x="6718910" y="3290140"/>
            <a:ext cx="1909146" cy="74353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A Region is split into countries which is again split into states , and in some cases districts .</a:t>
            </a:r>
          </a:p>
        </p:txBody>
      </p:sp>
      <p:sp>
        <p:nvSpPr>
          <p:cNvPr id="43" name="Subtitle 2">
            <a:extLst>
              <a:ext uri="{FF2B5EF4-FFF2-40B4-BE49-F238E27FC236}">
                <a16:creationId xmlns:a16="http://schemas.microsoft.com/office/drawing/2014/main" id="{008B254D-AF09-4A4D-A75C-3664E1D24E32}"/>
              </a:ext>
            </a:extLst>
          </p:cNvPr>
          <p:cNvSpPr txBox="1">
            <a:spLocks/>
          </p:cNvSpPr>
          <p:nvPr/>
        </p:nvSpPr>
        <p:spPr>
          <a:xfrm>
            <a:off x="9520854" y="3290140"/>
            <a:ext cx="1909146" cy="50738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A channel is split across more than 1 geography .</a:t>
            </a:r>
          </a:p>
        </p:txBody>
      </p:sp>
      <p:sp>
        <p:nvSpPr>
          <p:cNvPr id="44" name="Round Same Side Corner Rectangle 59">
            <a:extLst>
              <a:ext uri="{FF2B5EF4-FFF2-40B4-BE49-F238E27FC236}">
                <a16:creationId xmlns:a16="http://schemas.microsoft.com/office/drawing/2014/main" id="{4D2C3ECC-67F7-4C4B-A671-FEDC4C61AE38}"/>
              </a:ext>
            </a:extLst>
          </p:cNvPr>
          <p:cNvSpPr/>
          <p:nvPr/>
        </p:nvSpPr>
        <p:spPr>
          <a:xfrm>
            <a:off x="6718910" y="4515498"/>
            <a:ext cx="1909146" cy="374904"/>
          </a:xfrm>
          <a:prstGeom prst="roundRect">
            <a:avLst>
              <a:gd name="adj" fmla="val 50000"/>
            </a:avLst>
          </a:prstGeom>
          <a:solidFill>
            <a:srgbClr val="18526A"/>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5" name="Round Same Side Corner Rectangle 59">
            <a:extLst>
              <a:ext uri="{FF2B5EF4-FFF2-40B4-BE49-F238E27FC236}">
                <a16:creationId xmlns:a16="http://schemas.microsoft.com/office/drawing/2014/main" id="{D077E74E-02C4-4618-ADEF-0A59777B017C}"/>
              </a:ext>
            </a:extLst>
          </p:cNvPr>
          <p:cNvSpPr/>
          <p:nvPr/>
        </p:nvSpPr>
        <p:spPr>
          <a:xfrm>
            <a:off x="9520854" y="4515498"/>
            <a:ext cx="1909146" cy="374904"/>
          </a:xfrm>
          <a:prstGeom prst="roundRect">
            <a:avLst>
              <a:gd name="adj" fmla="val 50000"/>
            </a:avLst>
          </a:prstGeom>
          <a:solidFill>
            <a:srgbClr val="6488B7"/>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6" name="TextBox 45">
            <a:extLst>
              <a:ext uri="{FF2B5EF4-FFF2-40B4-BE49-F238E27FC236}">
                <a16:creationId xmlns:a16="http://schemas.microsoft.com/office/drawing/2014/main" id="{F4C96D51-6EEE-4174-AB59-05531C804260}"/>
              </a:ext>
            </a:extLst>
          </p:cNvPr>
          <p:cNvSpPr txBox="1"/>
          <p:nvPr/>
        </p:nvSpPr>
        <p:spPr>
          <a:xfrm>
            <a:off x="7223330" y="4533673"/>
            <a:ext cx="900311"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Product </a:t>
            </a:r>
          </a:p>
        </p:txBody>
      </p:sp>
      <p:sp>
        <p:nvSpPr>
          <p:cNvPr id="47" name="TextBox 46">
            <a:extLst>
              <a:ext uri="{FF2B5EF4-FFF2-40B4-BE49-F238E27FC236}">
                <a16:creationId xmlns:a16="http://schemas.microsoft.com/office/drawing/2014/main" id="{37FDB9C4-C491-4E76-A7CD-80CC18F8C152}"/>
              </a:ext>
            </a:extLst>
          </p:cNvPr>
          <p:cNvSpPr txBox="1"/>
          <p:nvPr/>
        </p:nvSpPr>
        <p:spPr>
          <a:xfrm>
            <a:off x="9896588" y="4533673"/>
            <a:ext cx="1157689"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Regional </a:t>
            </a:r>
          </a:p>
        </p:txBody>
      </p:sp>
      <p:sp>
        <p:nvSpPr>
          <p:cNvPr id="48" name="Subtitle 2">
            <a:extLst>
              <a:ext uri="{FF2B5EF4-FFF2-40B4-BE49-F238E27FC236}">
                <a16:creationId xmlns:a16="http://schemas.microsoft.com/office/drawing/2014/main" id="{33295870-419A-4269-9149-1528C432F5A0}"/>
              </a:ext>
            </a:extLst>
          </p:cNvPr>
          <p:cNvSpPr txBox="1">
            <a:spLocks/>
          </p:cNvSpPr>
          <p:nvPr/>
        </p:nvSpPr>
        <p:spPr>
          <a:xfrm>
            <a:off x="6718910" y="4954817"/>
            <a:ext cx="1909146" cy="740780"/>
          </a:xfrm>
          <a:prstGeom prst="rect">
            <a:avLst/>
          </a:prstGeom>
        </p:spPr>
        <p:txBody>
          <a:bodyPr vert="horz" wrap="square" lIns="45720" tIns="22860" rIns="45720" bIns="22860" rtlCol="0">
            <a:spAutoFit/>
          </a:bodyPr>
          <a:lstStyle>
            <a:defPPr>
              <a:defRPr lang="en-US"/>
            </a:defPPr>
            <a:lvl1pPr indent="0" algn="ctr" defTabSz="543818">
              <a:lnSpc>
                <a:spcPts val="1850"/>
              </a:lnSpc>
              <a:spcBef>
                <a:spcPct val="20000"/>
              </a:spcBef>
              <a:buFont typeface="Arial"/>
              <a:buNone/>
              <a:defRPr sz="10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srgbClr val="AAAAAA"/>
                </a:solidFill>
                <a:effectLst/>
                <a:uLnTx/>
                <a:uFillTx/>
                <a:latin typeface="Lato Light" panose="020F0502020204030203" pitchFamily="34" charset="0"/>
              </a:rPr>
              <a:t>Product mix may differ across many channels and so the cost of doing </a:t>
            </a:r>
            <a:r>
              <a:rPr kumimoji="0" lang="en-US" sz="900" b="0" i="1" u="none" strike="noStrike" kern="1200" cap="none" spc="0" normalizeH="0" baseline="0" noProof="0">
                <a:ln>
                  <a:noFill/>
                </a:ln>
                <a:solidFill>
                  <a:srgbClr val="AAAAAA"/>
                </a:solidFill>
                <a:effectLst/>
                <a:uLnTx/>
                <a:uFillTx/>
                <a:latin typeface="Lato Light" panose="020F0502020204030203" pitchFamily="34" charset="0"/>
              </a:rPr>
              <a:t>business </a:t>
            </a:r>
            <a:endParaRPr kumimoji="0" lang="en-US" sz="900" b="0" i="1" u="none" strike="noStrike" kern="1200" cap="none" spc="0" normalizeH="0" baseline="0" noProof="0" dirty="0">
              <a:ln>
                <a:noFill/>
              </a:ln>
              <a:solidFill>
                <a:srgbClr val="AAAAAA"/>
              </a:solidFill>
              <a:effectLst/>
              <a:uLnTx/>
              <a:uFillTx/>
              <a:latin typeface="Lato Light" panose="020F0502020204030203" pitchFamily="34" charset="0"/>
            </a:endParaRPr>
          </a:p>
        </p:txBody>
      </p:sp>
      <p:sp>
        <p:nvSpPr>
          <p:cNvPr id="49" name="Subtitle 2">
            <a:extLst>
              <a:ext uri="{FF2B5EF4-FFF2-40B4-BE49-F238E27FC236}">
                <a16:creationId xmlns:a16="http://schemas.microsoft.com/office/drawing/2014/main" id="{8B55B8AC-4505-4CC1-8B0E-A4A5C865D707}"/>
              </a:ext>
            </a:extLst>
          </p:cNvPr>
          <p:cNvSpPr txBox="1">
            <a:spLocks/>
          </p:cNvSpPr>
          <p:nvPr/>
        </p:nvSpPr>
        <p:spPr>
          <a:xfrm>
            <a:off x="9520853" y="4954817"/>
            <a:ext cx="2204421" cy="988925"/>
          </a:xfrm>
          <a:prstGeom prst="rect">
            <a:avLst/>
          </a:prstGeom>
        </p:spPr>
        <p:txBody>
          <a:bodyPr vert="horz" wrap="square" lIns="45720" tIns="22860" rIns="45720" bIns="22860" rtlCol="0">
            <a:spAutoFit/>
          </a:bodyPr>
          <a:lstStyle>
            <a:defPPr>
              <a:defRPr lang="en-US"/>
            </a:defPPr>
            <a:lvl1pPr indent="0" algn="ctr" defTabSz="543818">
              <a:lnSpc>
                <a:spcPts val="1850"/>
              </a:lnSpc>
              <a:spcBef>
                <a:spcPct val="20000"/>
              </a:spcBef>
              <a:buFont typeface="Arial"/>
              <a:buNone/>
              <a:defRPr sz="10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900" b="0" i="1" u="none" strike="noStrike" kern="1200" cap="none" spc="0" normalizeH="0" baseline="0" noProof="0" dirty="0">
                <a:ln>
                  <a:noFill/>
                </a:ln>
                <a:solidFill>
                  <a:srgbClr val="AAAAAA"/>
                </a:solidFill>
                <a:effectLst/>
                <a:uLnTx/>
                <a:uFillTx/>
                <a:latin typeface="Lato Light" panose="020F0502020204030203" pitchFamily="34" charset="0"/>
              </a:rPr>
              <a:t>The direct expenses involved in managing a channel will differ gain with some channels being more complex to manage versus others .</a:t>
            </a:r>
          </a:p>
        </p:txBody>
      </p:sp>
      <p:sp>
        <p:nvSpPr>
          <p:cNvPr id="51" name="TextBox 50">
            <a:extLst>
              <a:ext uri="{FF2B5EF4-FFF2-40B4-BE49-F238E27FC236}">
                <a16:creationId xmlns:a16="http://schemas.microsoft.com/office/drawing/2014/main" id="{19E4BF45-5F12-4734-BBE2-5C87C7C4E62A}"/>
              </a:ext>
            </a:extLst>
          </p:cNvPr>
          <p:cNvSpPr txBox="1"/>
          <p:nvPr/>
        </p:nvSpPr>
        <p:spPr>
          <a:xfrm>
            <a:off x="0" y="42030"/>
            <a:ext cx="7876352" cy="86177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Lato Light"/>
                <a:ea typeface="+mn-ea"/>
                <a:cs typeface="+mn-cs"/>
              </a:rPr>
              <a:t>Topic – Profitability by channel  ( Plan ) </a:t>
            </a:r>
          </a:p>
        </p:txBody>
      </p:sp>
      <p:sp>
        <p:nvSpPr>
          <p:cNvPr id="53" name="Round Same Side Corner Rectangle 59">
            <a:extLst>
              <a:ext uri="{FF2B5EF4-FFF2-40B4-BE49-F238E27FC236}">
                <a16:creationId xmlns:a16="http://schemas.microsoft.com/office/drawing/2014/main" id="{C49230A1-833C-42DB-B7F0-94EEAFCFDE1A}"/>
              </a:ext>
            </a:extLst>
          </p:cNvPr>
          <p:cNvSpPr/>
          <p:nvPr/>
        </p:nvSpPr>
        <p:spPr>
          <a:xfrm>
            <a:off x="9520854" y="1471723"/>
            <a:ext cx="1909146" cy="374904"/>
          </a:xfrm>
          <a:prstGeom prst="roundRect">
            <a:avLst>
              <a:gd name="adj" fmla="val 50000"/>
            </a:avLst>
          </a:prstGeom>
          <a:solidFill>
            <a:srgbClr val="0085A4"/>
          </a:solidFill>
          <a:ln w="12700" cap="flat" cmpd="sng" algn="ctr">
            <a:noFill/>
            <a:prstDash val="solid"/>
            <a:miter lim="800000"/>
          </a:ln>
          <a:effectLst/>
        </p:spPr>
        <p:txBody>
          <a:bodyPr lIns="109710" tIns="54855" rIns="109710" bIns="54855"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Poppins" pitchFamily="2" charset="77"/>
                <a:ea typeface="+mn-ea"/>
                <a:cs typeface="+mn-cs"/>
              </a:rPr>
              <a:t>Customers </a:t>
            </a:r>
            <a:endParaRPr kumimoji="0" lang="bg-BG"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Subtitle 2">
            <a:extLst>
              <a:ext uri="{FF2B5EF4-FFF2-40B4-BE49-F238E27FC236}">
                <a16:creationId xmlns:a16="http://schemas.microsoft.com/office/drawing/2014/main" id="{5686BBA6-37EF-4F27-9E7D-6BF9A71E70B2}"/>
              </a:ext>
            </a:extLst>
          </p:cNvPr>
          <p:cNvSpPr txBox="1">
            <a:spLocks/>
          </p:cNvSpPr>
          <p:nvPr/>
        </p:nvSpPr>
        <p:spPr>
          <a:xfrm>
            <a:off x="9205546" y="1928627"/>
            <a:ext cx="2672862" cy="73808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8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There may be 100’s of customers , in any ERP system it will automatically drill down , but the cost inputs are usually reserved for KAM customers all others are left as is </a:t>
            </a:r>
          </a:p>
        </p:txBody>
      </p:sp>
      <p:sp>
        <p:nvSpPr>
          <p:cNvPr id="57" name="Round Same Side Corner Rectangle 59">
            <a:extLst>
              <a:ext uri="{FF2B5EF4-FFF2-40B4-BE49-F238E27FC236}">
                <a16:creationId xmlns:a16="http://schemas.microsoft.com/office/drawing/2014/main" id="{BB91BE07-FCA4-45CD-BB2B-0D4360CBD10B}"/>
              </a:ext>
            </a:extLst>
          </p:cNvPr>
          <p:cNvSpPr/>
          <p:nvPr/>
        </p:nvSpPr>
        <p:spPr>
          <a:xfrm>
            <a:off x="4680758" y="6081023"/>
            <a:ext cx="1577806" cy="374904"/>
          </a:xfrm>
          <a:prstGeom prst="roundRect">
            <a:avLst>
              <a:gd name="adj" fmla="val 50000"/>
            </a:avLst>
          </a:prstGeom>
          <a:solidFill>
            <a:srgbClr val="D96800"/>
          </a:solidFill>
          <a:ln w="12700" cap="flat" cmpd="sng" algn="ctr">
            <a:noFill/>
            <a:prstDash val="solid"/>
            <a:miter lim="800000"/>
          </a:ln>
          <a:effectLst/>
        </p:spPr>
        <p:txBody>
          <a:bodyPr lIns="109710" tIns="54855" rIns="109710" bIns="54855"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uLnTx/>
                <a:uFillTx/>
                <a:latin typeface="Lato Light"/>
                <a:ea typeface="+mn-ea"/>
                <a:cs typeface="+mn-cs"/>
              </a:rPr>
              <a:t>CoGS</a:t>
            </a:r>
            <a:endParaRPr kumimoji="0" lang="bg-BG" sz="1000" b="0" i="0" u="none" strike="noStrike" kern="0" cap="none" spc="0" normalizeH="0" baseline="0" noProof="0" dirty="0">
              <a:ln>
                <a:noFill/>
              </a:ln>
              <a:solidFill>
                <a:srgbClr val="FFFFFF"/>
              </a:solidFill>
              <a:effectLst/>
              <a:uLnTx/>
              <a:uFillTx/>
              <a:latin typeface="Lato Light"/>
              <a:ea typeface="+mn-ea"/>
              <a:cs typeface="+mn-cs"/>
            </a:endParaRPr>
          </a:p>
        </p:txBody>
      </p:sp>
      <p:sp>
        <p:nvSpPr>
          <p:cNvPr id="59" name="Round Same Side Corner Rectangle 59">
            <a:extLst>
              <a:ext uri="{FF2B5EF4-FFF2-40B4-BE49-F238E27FC236}">
                <a16:creationId xmlns:a16="http://schemas.microsoft.com/office/drawing/2014/main" id="{4BDF4A2C-28FC-465E-BD1B-75683C45D0B6}"/>
              </a:ext>
            </a:extLst>
          </p:cNvPr>
          <p:cNvSpPr/>
          <p:nvPr/>
        </p:nvSpPr>
        <p:spPr>
          <a:xfrm>
            <a:off x="865296" y="6064348"/>
            <a:ext cx="1577806" cy="374904"/>
          </a:xfrm>
          <a:prstGeom prst="roundRect">
            <a:avLst>
              <a:gd name="adj" fmla="val 50000"/>
            </a:avLst>
          </a:prstGeom>
          <a:solidFill>
            <a:srgbClr val="18526A"/>
          </a:solidFill>
          <a:ln w="12700" cap="flat" cmpd="sng" algn="ctr">
            <a:noFill/>
            <a:prstDash val="solid"/>
            <a:miter lim="800000"/>
          </a:ln>
          <a:effectLst/>
        </p:spPr>
        <p:txBody>
          <a:bodyPr lIns="109710" tIns="54855" rIns="109710" bIns="54855"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uLnTx/>
                <a:uFillTx/>
                <a:latin typeface="Lato Light"/>
                <a:ea typeface="+mn-ea"/>
                <a:cs typeface="+mn-cs"/>
              </a:rPr>
              <a:t>Contribution Income</a:t>
            </a:r>
            <a:endParaRPr kumimoji="0" lang="bg-BG" sz="1000" b="0" i="0" u="none" strike="noStrike" kern="0" cap="none" spc="0" normalizeH="0" baseline="0" noProof="0" dirty="0">
              <a:ln>
                <a:noFill/>
              </a:ln>
              <a:solidFill>
                <a:srgbClr val="FFFFFF"/>
              </a:solidFill>
              <a:effectLst/>
              <a:uLnTx/>
              <a:uFillTx/>
              <a:latin typeface="Lato Light"/>
              <a:ea typeface="+mn-ea"/>
              <a:cs typeface="+mn-cs"/>
            </a:endParaRPr>
          </a:p>
        </p:txBody>
      </p:sp>
      <p:sp>
        <p:nvSpPr>
          <p:cNvPr id="61" name="Round Same Side Corner Rectangle 59">
            <a:extLst>
              <a:ext uri="{FF2B5EF4-FFF2-40B4-BE49-F238E27FC236}">
                <a16:creationId xmlns:a16="http://schemas.microsoft.com/office/drawing/2014/main" id="{6FEE618D-2A50-4E21-A316-5B002133EA01}"/>
              </a:ext>
            </a:extLst>
          </p:cNvPr>
          <p:cNvSpPr/>
          <p:nvPr/>
        </p:nvSpPr>
        <p:spPr>
          <a:xfrm>
            <a:off x="2663052" y="6081023"/>
            <a:ext cx="1577806" cy="374904"/>
          </a:xfrm>
          <a:prstGeom prst="roundRect">
            <a:avLst>
              <a:gd name="adj" fmla="val 50000"/>
            </a:avLst>
          </a:prstGeom>
          <a:solidFill>
            <a:srgbClr val="00A3D0"/>
          </a:solidFill>
          <a:ln w="12700" cap="flat" cmpd="sng" algn="ctr">
            <a:noFill/>
            <a:prstDash val="solid"/>
            <a:miter lim="800000"/>
          </a:ln>
          <a:effectLst/>
        </p:spPr>
        <p:txBody>
          <a:bodyPr lIns="109710" tIns="54855" rIns="109710" bIns="54855"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Poppins" pitchFamily="2" charset="77"/>
                <a:ea typeface="+mn-ea"/>
                <a:cs typeface="+mn-cs"/>
              </a:rPr>
              <a:t>SgNA </a:t>
            </a:r>
            <a:endParaRPr kumimoji="0" lang="bg-BG"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40EE8BE0-DC63-4F7A-BC41-40F030E005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38E35-8F57-43A4-A9E9-DAE504320E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6" name="Picture 25" descr="Logo&#10;&#10;Description automatically generated">
            <a:extLst>
              <a:ext uri="{FF2B5EF4-FFF2-40B4-BE49-F238E27FC236}">
                <a16:creationId xmlns:a16="http://schemas.microsoft.com/office/drawing/2014/main" id="{75628EFA-AAAA-4C33-BE26-45A492343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232112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3D3189-8FE6-CB73-184D-7257FBB7F298}"/>
              </a:ext>
            </a:extLst>
          </p:cNvPr>
          <p:cNvSpPr>
            <a:spLocks noGrp="1"/>
          </p:cNvSpPr>
          <p:nvPr>
            <p:ph type="sldNum" sz="quarter" idx="12"/>
          </p:nvPr>
        </p:nvSpPr>
        <p:spPr/>
        <p:txBody>
          <a:bodyPr/>
          <a:lstStyle/>
          <a:p>
            <a:fld id="{A83774F7-2AC7-4568-9CC0-300334475E45}" type="slidenum">
              <a:rPr lang="en-GB" smtClean="0"/>
              <a:t>14</a:t>
            </a:fld>
            <a:endParaRPr lang="en-GB"/>
          </a:p>
        </p:txBody>
      </p:sp>
      <p:sp>
        <p:nvSpPr>
          <p:cNvPr id="3" name="TextBox 2">
            <a:extLst>
              <a:ext uri="{FF2B5EF4-FFF2-40B4-BE49-F238E27FC236}">
                <a16:creationId xmlns:a16="http://schemas.microsoft.com/office/drawing/2014/main" id="{8AE5FDAE-5AC4-7C47-7210-8119CDE3214B}"/>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Cost per transaction </a:t>
            </a:r>
          </a:p>
        </p:txBody>
      </p:sp>
      <p:pic>
        <p:nvPicPr>
          <p:cNvPr id="4" name="Picture 3" descr="Logo&#10;&#10;Description automatically generated">
            <a:extLst>
              <a:ext uri="{FF2B5EF4-FFF2-40B4-BE49-F238E27FC236}">
                <a16:creationId xmlns:a16="http://schemas.microsoft.com/office/drawing/2014/main" id="{5DF3BD47-DEB9-9143-EFDA-B977C5B9C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5" name="Footer Placeholder 3">
            <a:extLst>
              <a:ext uri="{FF2B5EF4-FFF2-40B4-BE49-F238E27FC236}">
                <a16:creationId xmlns:a16="http://schemas.microsoft.com/office/drawing/2014/main" id="{F280113B-0743-352A-B63C-8CFCEC44E1DF}"/>
              </a:ext>
            </a:extLst>
          </p:cNvPr>
          <p:cNvSpPr>
            <a:spLocks noGrp="1"/>
          </p:cNvSpPr>
          <p:nvPr>
            <p:ph type="ftr" sz="quarter" idx="11"/>
          </p:nvPr>
        </p:nvSpPr>
        <p:spPr>
          <a:xfrm>
            <a:off x="4038600" y="6484366"/>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grpSp>
        <p:nvGrpSpPr>
          <p:cNvPr id="8" name="Group 7">
            <a:extLst>
              <a:ext uri="{FF2B5EF4-FFF2-40B4-BE49-F238E27FC236}">
                <a16:creationId xmlns:a16="http://schemas.microsoft.com/office/drawing/2014/main" id="{6B7B18D4-DD50-A7B1-1B8F-8A9AB352DB22}"/>
              </a:ext>
            </a:extLst>
          </p:cNvPr>
          <p:cNvGrpSpPr/>
          <p:nvPr/>
        </p:nvGrpSpPr>
        <p:grpSpPr>
          <a:xfrm>
            <a:off x="1706732" y="1710205"/>
            <a:ext cx="2186823" cy="3739037"/>
            <a:chOff x="4915127" y="1643668"/>
            <a:chExt cx="2430921" cy="3739037"/>
          </a:xfrm>
        </p:grpSpPr>
        <p:sp>
          <p:nvSpPr>
            <p:cNvPr id="9" name="Rounded Rectangle 9">
              <a:extLst>
                <a:ext uri="{FF2B5EF4-FFF2-40B4-BE49-F238E27FC236}">
                  <a16:creationId xmlns:a16="http://schemas.microsoft.com/office/drawing/2014/main" id="{7AC9E0BA-145D-67C4-49A8-DEE6DA41697F}"/>
                </a:ext>
              </a:extLst>
            </p:cNvPr>
            <p:cNvSpPr/>
            <p:nvPr/>
          </p:nvSpPr>
          <p:spPr>
            <a:xfrm>
              <a:off x="4915127" y="1643668"/>
              <a:ext cx="2430921" cy="3739037"/>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ndParaRPr>
            </a:p>
          </p:txBody>
        </p:sp>
        <p:sp>
          <p:nvSpPr>
            <p:cNvPr id="10" name="Rectangle 9">
              <a:extLst>
                <a:ext uri="{FF2B5EF4-FFF2-40B4-BE49-F238E27FC236}">
                  <a16:creationId xmlns:a16="http://schemas.microsoft.com/office/drawing/2014/main" id="{9538091C-8EE6-3ED5-70C6-E6D9ABCDE280}"/>
                </a:ext>
              </a:extLst>
            </p:cNvPr>
            <p:cNvSpPr/>
            <p:nvPr/>
          </p:nvSpPr>
          <p:spPr>
            <a:xfrm>
              <a:off x="5127417" y="3869866"/>
              <a:ext cx="1965960" cy="593679"/>
            </a:xfrm>
            <a:prstGeom prst="rect">
              <a:avLst/>
            </a:prstGeom>
            <a:solidFill>
              <a:srgbClr val="FEA20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rPr>
                <a:t>Product P&amp;L</a:t>
              </a:r>
            </a:p>
          </p:txBody>
        </p:sp>
        <p:sp>
          <p:nvSpPr>
            <p:cNvPr id="11" name="Rectangle 10">
              <a:extLst>
                <a:ext uri="{FF2B5EF4-FFF2-40B4-BE49-F238E27FC236}">
                  <a16:creationId xmlns:a16="http://schemas.microsoft.com/office/drawing/2014/main" id="{48EAC9C3-6FBD-B3A7-C4C5-E91EEB87970B}"/>
                </a:ext>
              </a:extLst>
            </p:cNvPr>
            <p:cNvSpPr/>
            <p:nvPr/>
          </p:nvSpPr>
          <p:spPr>
            <a:xfrm>
              <a:off x="5127417" y="2597894"/>
              <a:ext cx="1965960" cy="593679"/>
            </a:xfrm>
            <a:prstGeom prst="rect">
              <a:avLst/>
            </a:prstGeom>
            <a:solidFill>
              <a:srgbClr val="61CAE2"/>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rPr>
                <a:t>Regional P&amp;L </a:t>
              </a:r>
            </a:p>
          </p:txBody>
        </p:sp>
        <p:sp>
          <p:nvSpPr>
            <p:cNvPr id="12" name="Rectangle 11">
              <a:extLst>
                <a:ext uri="{FF2B5EF4-FFF2-40B4-BE49-F238E27FC236}">
                  <a16:creationId xmlns:a16="http://schemas.microsoft.com/office/drawing/2014/main" id="{3B6B959C-C8C9-B8D9-1AFC-95D687997AF2}"/>
                </a:ext>
              </a:extLst>
            </p:cNvPr>
            <p:cNvSpPr/>
            <p:nvPr/>
          </p:nvSpPr>
          <p:spPr>
            <a:xfrm>
              <a:off x="5122447" y="1964128"/>
              <a:ext cx="1965960" cy="593679"/>
            </a:xfrm>
            <a:prstGeom prst="rect">
              <a:avLst/>
            </a:prstGeom>
            <a:solidFill>
              <a:srgbClr val="FE705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ndParaRPr>
            </a:p>
          </p:txBody>
        </p:sp>
        <p:sp>
          <p:nvSpPr>
            <p:cNvPr id="13" name="Rectangle 12">
              <a:extLst>
                <a:ext uri="{FF2B5EF4-FFF2-40B4-BE49-F238E27FC236}">
                  <a16:creationId xmlns:a16="http://schemas.microsoft.com/office/drawing/2014/main" id="{E666F493-BF74-293E-AABB-48A5742FFC7B}"/>
                </a:ext>
              </a:extLst>
            </p:cNvPr>
            <p:cNvSpPr/>
            <p:nvPr/>
          </p:nvSpPr>
          <p:spPr>
            <a:xfrm>
              <a:off x="5131873" y="3247458"/>
              <a:ext cx="1965960" cy="593679"/>
            </a:xfrm>
            <a:prstGeom prst="rect">
              <a:avLst/>
            </a:prstGeom>
            <a:solidFill>
              <a:srgbClr val="64D795"/>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rPr>
                <a:t>Channel P&amp;L </a:t>
              </a:r>
            </a:p>
          </p:txBody>
        </p:sp>
        <p:sp>
          <p:nvSpPr>
            <p:cNvPr id="14" name="TextBox 13">
              <a:extLst>
                <a:ext uri="{FF2B5EF4-FFF2-40B4-BE49-F238E27FC236}">
                  <a16:creationId xmlns:a16="http://schemas.microsoft.com/office/drawing/2014/main" id="{C4251C20-BC0B-B870-1A47-705ED7FD0AF5}"/>
                </a:ext>
              </a:extLst>
            </p:cNvPr>
            <p:cNvSpPr txBox="1"/>
            <p:nvPr/>
          </p:nvSpPr>
          <p:spPr>
            <a:xfrm>
              <a:off x="5111809" y="2051479"/>
              <a:ext cx="1951617" cy="461665"/>
            </a:xfrm>
            <a:prstGeom prst="rect">
              <a:avLst/>
            </a:prstGeom>
            <a:noFill/>
          </p:spPr>
          <p:txBody>
            <a:bodyPr wrap="squar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Tato"/>
                  <a:ea typeface="League Spartan" charset="0"/>
                  <a:cs typeface="Poppins" pitchFamily="2" charset="77"/>
                </a:rPr>
                <a:t>National </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to"/>
                  <a:ea typeface="League Spartan" charset="0"/>
                  <a:cs typeface="Poppins" pitchFamily="2" charset="77"/>
                </a:rPr>
                <a:t>P&amp;L </a:t>
              </a:r>
            </a:p>
          </p:txBody>
        </p:sp>
        <p:sp>
          <p:nvSpPr>
            <p:cNvPr id="15" name="Rectangle 14">
              <a:extLst>
                <a:ext uri="{FF2B5EF4-FFF2-40B4-BE49-F238E27FC236}">
                  <a16:creationId xmlns:a16="http://schemas.microsoft.com/office/drawing/2014/main" id="{60AEA030-1BDF-9B74-86EA-FD155A71666B}"/>
                </a:ext>
              </a:extLst>
            </p:cNvPr>
            <p:cNvSpPr/>
            <p:nvPr/>
          </p:nvSpPr>
          <p:spPr>
            <a:xfrm>
              <a:off x="5131874" y="4493749"/>
              <a:ext cx="1965960" cy="593679"/>
            </a:xfrm>
            <a:prstGeom prst="rect">
              <a:avLst/>
            </a:prstGeom>
            <a:solidFill>
              <a:srgbClr val="3799A3"/>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rPr>
                <a:t>Customer P&amp;L</a:t>
              </a:r>
            </a:p>
          </p:txBody>
        </p:sp>
      </p:grpSp>
      <p:sp>
        <p:nvSpPr>
          <p:cNvPr id="16" name="TextBox 15">
            <a:extLst>
              <a:ext uri="{FF2B5EF4-FFF2-40B4-BE49-F238E27FC236}">
                <a16:creationId xmlns:a16="http://schemas.microsoft.com/office/drawing/2014/main" id="{73970BBF-9F62-7F73-F0C4-C46460D644AA}"/>
              </a:ext>
            </a:extLst>
          </p:cNvPr>
          <p:cNvSpPr txBox="1"/>
          <p:nvPr/>
        </p:nvSpPr>
        <p:spPr>
          <a:xfrm>
            <a:off x="4005072" y="2176272"/>
            <a:ext cx="7324344" cy="261610"/>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National P&amp;L is used by all organisations as it reflects the financial performance at the national level </a:t>
            </a:r>
          </a:p>
        </p:txBody>
      </p:sp>
      <p:sp>
        <p:nvSpPr>
          <p:cNvPr id="17" name="TextBox 16">
            <a:extLst>
              <a:ext uri="{FF2B5EF4-FFF2-40B4-BE49-F238E27FC236}">
                <a16:creationId xmlns:a16="http://schemas.microsoft.com/office/drawing/2014/main" id="{283A7E19-C1DA-6465-BB8E-AE85E85AB178}"/>
              </a:ext>
            </a:extLst>
          </p:cNvPr>
          <p:cNvSpPr txBox="1"/>
          <p:nvPr/>
        </p:nvSpPr>
        <p:spPr>
          <a:xfrm>
            <a:off x="4020312" y="2676144"/>
            <a:ext cx="7324344" cy="430887"/>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Regional P&amp;L is used mainly in larger countries whilst and the smaller ones it may be difficulty dividing the territory and designing P&amp;L reporting which becomes highly complex in smaller countries </a:t>
            </a:r>
          </a:p>
        </p:txBody>
      </p:sp>
      <p:sp>
        <p:nvSpPr>
          <p:cNvPr id="18" name="TextBox 17">
            <a:extLst>
              <a:ext uri="{FF2B5EF4-FFF2-40B4-BE49-F238E27FC236}">
                <a16:creationId xmlns:a16="http://schemas.microsoft.com/office/drawing/2014/main" id="{2C40C9F0-85A5-6031-2D4B-230E1E769C81}"/>
              </a:ext>
            </a:extLst>
          </p:cNvPr>
          <p:cNvSpPr txBox="1"/>
          <p:nvPr/>
        </p:nvSpPr>
        <p:spPr>
          <a:xfrm>
            <a:off x="3989832" y="3304032"/>
            <a:ext cx="7324344" cy="577081"/>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In larger countries which have multi channel responsibility our recommendation is to view sales performance at the channel level to understand not only performance but planning and execution quit of financial perspective , this is not This is not done unless the ERP system has the functionality </a:t>
            </a:r>
          </a:p>
        </p:txBody>
      </p:sp>
      <p:sp>
        <p:nvSpPr>
          <p:cNvPr id="19" name="TextBox 18">
            <a:extLst>
              <a:ext uri="{FF2B5EF4-FFF2-40B4-BE49-F238E27FC236}">
                <a16:creationId xmlns:a16="http://schemas.microsoft.com/office/drawing/2014/main" id="{56DCD83B-18CA-3BFF-6C58-06F8CC88BE6C}"/>
              </a:ext>
            </a:extLst>
          </p:cNvPr>
          <p:cNvSpPr txBox="1"/>
          <p:nvPr/>
        </p:nvSpPr>
        <p:spPr>
          <a:xfrm>
            <a:off x="3986784" y="3977640"/>
            <a:ext cx="7324344" cy="577081"/>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Whilst the product panel is reflected in the national P&amp;L it is not the same , within a flexible accounting or ERP system you can divide the various businesses into product P&amp;L’s to drive business clarity And objectivity , this is specially useful when conducting data analytics and building business plans </a:t>
            </a:r>
          </a:p>
        </p:txBody>
      </p:sp>
      <p:sp>
        <p:nvSpPr>
          <p:cNvPr id="20" name="TextBox 19">
            <a:extLst>
              <a:ext uri="{FF2B5EF4-FFF2-40B4-BE49-F238E27FC236}">
                <a16:creationId xmlns:a16="http://schemas.microsoft.com/office/drawing/2014/main" id="{FBB26C25-F618-17D1-7D27-E438C0D74A5E}"/>
              </a:ext>
            </a:extLst>
          </p:cNvPr>
          <p:cNvSpPr txBox="1"/>
          <p:nvPr/>
        </p:nvSpPr>
        <p:spPr>
          <a:xfrm>
            <a:off x="4002024" y="4623816"/>
            <a:ext cx="7324344" cy="430887"/>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In large organisations specially where key account management is a function having a customer centric P&amp;L  allows  the customer focussed organisation to focus not only on revenue but on income </a:t>
            </a:r>
          </a:p>
        </p:txBody>
      </p:sp>
    </p:spTree>
    <p:extLst>
      <p:ext uri="{BB962C8B-B14F-4D97-AF65-F5344CB8AC3E}">
        <p14:creationId xmlns:p14="http://schemas.microsoft.com/office/powerpoint/2010/main" val="337389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80AE0557-A064-FA4F-89E4-11B0FB3A31CB}"/>
                  </a:ext>
                </a:extLst>
              </p:cNvPr>
              <p:cNvGraphicFramePr/>
              <p:nvPr>
                <p:extLst>
                  <p:ext uri="{D42A27DB-BD31-4B8C-83A1-F6EECF244321}">
                    <p14:modId xmlns:p14="http://schemas.microsoft.com/office/powerpoint/2010/main" val="1887137849"/>
                  </p:ext>
                </p:extLst>
              </p:nvPr>
            </p:nvGraphicFramePr>
            <p:xfrm>
              <a:off x="857695" y="1309693"/>
              <a:ext cx="7435700" cy="510803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Chart 1">
                <a:extLst>
                  <a:ext uri="{FF2B5EF4-FFF2-40B4-BE49-F238E27FC236}">
                    <a16:creationId xmlns:a16="http://schemas.microsoft.com/office/drawing/2014/main" id="{80AE0557-A064-FA4F-89E4-11B0FB3A31CB}"/>
                  </a:ext>
                </a:extLst>
              </p:cNvPr>
              <p:cNvPicPr>
                <a:picLocks noGrp="1" noRot="1" noChangeAspect="1" noMove="1" noResize="1" noEditPoints="1" noAdjustHandles="1" noChangeArrowheads="1" noChangeShapeType="1"/>
              </p:cNvPicPr>
              <p:nvPr/>
            </p:nvPicPr>
            <p:blipFill>
              <a:blip r:embed="rId3"/>
              <a:stretch>
                <a:fillRect/>
              </a:stretch>
            </p:blipFill>
            <p:spPr>
              <a:xfrm>
                <a:off x="857695" y="1309693"/>
                <a:ext cx="7435700" cy="5108037"/>
              </a:xfrm>
              <a:prstGeom prst="rect">
                <a:avLst/>
              </a:prstGeom>
            </p:spPr>
          </p:pic>
        </mc:Fallback>
      </mc:AlternateContent>
      <p:sp>
        <p:nvSpPr>
          <p:cNvPr id="6" name="Oval 5">
            <a:extLst>
              <a:ext uri="{FF2B5EF4-FFF2-40B4-BE49-F238E27FC236}">
                <a16:creationId xmlns:a16="http://schemas.microsoft.com/office/drawing/2014/main" id="{A2EA8954-9516-123E-6AE0-9AC3389940C2}"/>
              </a:ext>
            </a:extLst>
          </p:cNvPr>
          <p:cNvSpPr/>
          <p:nvPr/>
        </p:nvSpPr>
        <p:spPr>
          <a:xfrm rot="1568180">
            <a:off x="4486937" y="3083443"/>
            <a:ext cx="2200940" cy="350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Cost to Serve </a:t>
            </a:r>
          </a:p>
        </p:txBody>
      </p:sp>
      <p:cxnSp>
        <p:nvCxnSpPr>
          <p:cNvPr id="8" name="Straight Arrow Connector 7">
            <a:extLst>
              <a:ext uri="{FF2B5EF4-FFF2-40B4-BE49-F238E27FC236}">
                <a16:creationId xmlns:a16="http://schemas.microsoft.com/office/drawing/2014/main" id="{0D7B7F82-4515-28E3-F56E-AB18821016A2}"/>
              </a:ext>
            </a:extLst>
          </p:cNvPr>
          <p:cNvCxnSpPr>
            <a:cxnSpLocks/>
            <a:stCxn id="6" idx="2"/>
          </p:cNvCxnSpPr>
          <p:nvPr/>
        </p:nvCxnSpPr>
        <p:spPr>
          <a:xfrm flipH="1" flipV="1">
            <a:off x="2743200" y="1722474"/>
            <a:ext cx="1856262" cy="10516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7C035B-70EC-37F2-AC5B-CC178C35D4E2}"/>
              </a:ext>
            </a:extLst>
          </p:cNvPr>
          <p:cNvCxnSpPr>
            <a:cxnSpLocks/>
            <a:stCxn id="6" idx="6"/>
          </p:cNvCxnSpPr>
          <p:nvPr/>
        </p:nvCxnSpPr>
        <p:spPr>
          <a:xfrm>
            <a:off x="6575352" y="3743647"/>
            <a:ext cx="1324639" cy="73266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B100BB1-E12F-E703-9079-A56E188BDEBB}"/>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Cost Classification </a:t>
            </a:r>
          </a:p>
        </p:txBody>
      </p:sp>
      <p:pic>
        <p:nvPicPr>
          <p:cNvPr id="4" name="Picture 3" descr="Logo&#10;&#10;Description automatically generated">
            <a:extLst>
              <a:ext uri="{FF2B5EF4-FFF2-40B4-BE49-F238E27FC236}">
                <a16:creationId xmlns:a16="http://schemas.microsoft.com/office/drawing/2014/main" id="{EF5B528A-1D0F-9173-26ED-4049581B4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7" name="Footer Placeholder 3">
            <a:extLst>
              <a:ext uri="{FF2B5EF4-FFF2-40B4-BE49-F238E27FC236}">
                <a16:creationId xmlns:a16="http://schemas.microsoft.com/office/drawing/2014/main" id="{550746B6-9955-3033-1A71-224FCB04BE24}"/>
              </a:ext>
            </a:extLst>
          </p:cNvPr>
          <p:cNvSpPr txBox="1">
            <a:spLocks/>
          </p:cNvSpPr>
          <p:nvPr/>
        </p:nvSpPr>
        <p:spPr>
          <a:xfrm>
            <a:off x="4069373" y="6598344"/>
            <a:ext cx="4114800" cy="2596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10" name="TextBox 9">
            <a:extLst>
              <a:ext uri="{FF2B5EF4-FFF2-40B4-BE49-F238E27FC236}">
                <a16:creationId xmlns:a16="http://schemas.microsoft.com/office/drawing/2014/main" id="{C50B01F2-B6B1-278D-462B-91182DCE72B8}"/>
              </a:ext>
            </a:extLst>
          </p:cNvPr>
          <p:cNvSpPr txBox="1"/>
          <p:nvPr/>
        </p:nvSpPr>
        <p:spPr>
          <a:xfrm>
            <a:off x="8131628" y="1947183"/>
            <a:ext cx="3567793" cy="3170099"/>
          </a:xfrm>
          <a:prstGeom prst="rect">
            <a:avLst/>
          </a:prstGeom>
          <a:solidFill>
            <a:schemeClr val="accent5">
              <a:lumMod val="40000"/>
              <a:lumOff val="60000"/>
            </a:schemeClr>
          </a:solid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Cost to serve in a single or multi channel environment determines the actual efficiency of an individual channel or customer.</a:t>
            </a:r>
          </a:p>
          <a:p>
            <a:r>
              <a:rPr lang="en-GB" sz="1000" dirty="0">
                <a:latin typeface="Lato Light" panose="020F0502020204030203" pitchFamily="34" charset="0"/>
                <a:ea typeface="Lato Light" panose="020F0502020204030203" pitchFamily="34" charset="0"/>
                <a:cs typeface="Lato Light" panose="020F0502020204030203" pitchFamily="34" charset="0"/>
              </a:rPr>
              <a:t>If the number of ship to points increase especially by customer or product then you have mounting costs .</a:t>
            </a:r>
          </a:p>
          <a:p>
            <a:r>
              <a:rPr lang="en-GB" sz="1000" dirty="0">
                <a:latin typeface="Lato Light" panose="020F0502020204030203" pitchFamily="34" charset="0"/>
                <a:ea typeface="Lato Light" panose="020F0502020204030203" pitchFamily="34" charset="0"/>
                <a:cs typeface="Lato Light" panose="020F0502020204030203" pitchFamily="34" charset="0"/>
              </a:rPr>
              <a:t>Companies establish a raft of measures from  </a:t>
            </a:r>
          </a:p>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Minimum order quantity</a:t>
            </a:r>
          </a:p>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Specific days for shipment </a:t>
            </a:r>
          </a:p>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Collation of orders </a:t>
            </a:r>
          </a:p>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And minimum order value  </a:t>
            </a:r>
          </a:p>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The primary goal to manage costs should be ensuring trackability , if the ERP system can track cost allocations by delivery , by product , by customer , by channel and by category and finally business , then it makes the choice much easier on how to manage costs .</a:t>
            </a:r>
          </a:p>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In principle if the contribution margin , takes into account the cost structure , leaving the fixed costs , which need to be less than the contribution for the business to make a profit </a:t>
            </a:r>
          </a:p>
        </p:txBody>
      </p:sp>
    </p:spTree>
    <p:extLst>
      <p:ext uri="{BB962C8B-B14F-4D97-AF65-F5344CB8AC3E}">
        <p14:creationId xmlns:p14="http://schemas.microsoft.com/office/powerpoint/2010/main" val="85916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0EFB7809-266F-B443-8BE1-C04757919FEE}"/>
                  </a:ext>
                </a:extLst>
              </p:cNvPr>
              <p:cNvGraphicFramePr/>
              <p:nvPr>
                <p:extLst>
                  <p:ext uri="{D42A27DB-BD31-4B8C-83A1-F6EECF244321}">
                    <p14:modId xmlns:p14="http://schemas.microsoft.com/office/powerpoint/2010/main" val="182595220"/>
                  </p:ext>
                </p:extLst>
              </p:nvPr>
            </p:nvGraphicFramePr>
            <p:xfrm>
              <a:off x="498544" y="1376569"/>
              <a:ext cx="10667999" cy="514114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0EFB7809-266F-B443-8BE1-C04757919FEE}"/>
                  </a:ext>
                </a:extLst>
              </p:cNvPr>
              <p:cNvPicPr>
                <a:picLocks noGrp="1" noRot="1" noChangeAspect="1" noMove="1" noResize="1" noEditPoints="1" noAdjustHandles="1" noChangeArrowheads="1" noChangeShapeType="1"/>
              </p:cNvPicPr>
              <p:nvPr/>
            </p:nvPicPr>
            <p:blipFill>
              <a:blip r:embed="rId3"/>
              <a:stretch>
                <a:fillRect/>
              </a:stretch>
            </p:blipFill>
            <p:spPr>
              <a:xfrm>
                <a:off x="498544" y="1376569"/>
                <a:ext cx="10667999" cy="5141141"/>
              </a:xfrm>
              <a:prstGeom prst="rect">
                <a:avLst/>
              </a:prstGeom>
            </p:spPr>
          </p:pic>
        </mc:Fallback>
      </mc:AlternateContent>
      <p:sp>
        <p:nvSpPr>
          <p:cNvPr id="6" name="Oval 5">
            <a:extLst>
              <a:ext uri="{FF2B5EF4-FFF2-40B4-BE49-F238E27FC236}">
                <a16:creationId xmlns:a16="http://schemas.microsoft.com/office/drawing/2014/main" id="{60909014-8ADA-A9B6-EBA3-F5CC38ACBDE3}"/>
              </a:ext>
            </a:extLst>
          </p:cNvPr>
          <p:cNvSpPr/>
          <p:nvPr/>
        </p:nvSpPr>
        <p:spPr>
          <a:xfrm rot="1253795">
            <a:off x="5810798" y="2637289"/>
            <a:ext cx="1906687" cy="349594"/>
          </a:xfrm>
          <a:prstGeom prst="ellipse">
            <a:avLst/>
          </a:prstGeom>
          <a:solidFill>
            <a:srgbClr val="DB5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Cost to Serve </a:t>
            </a:r>
          </a:p>
        </p:txBody>
      </p:sp>
      <p:cxnSp>
        <p:nvCxnSpPr>
          <p:cNvPr id="7" name="Straight Arrow Connector 6">
            <a:extLst>
              <a:ext uri="{FF2B5EF4-FFF2-40B4-BE49-F238E27FC236}">
                <a16:creationId xmlns:a16="http://schemas.microsoft.com/office/drawing/2014/main" id="{9F0A4EA0-CBAA-948E-6908-EE11CB175902}"/>
              </a:ext>
            </a:extLst>
          </p:cNvPr>
          <p:cNvCxnSpPr>
            <a:cxnSpLocks/>
            <a:stCxn id="6" idx="2"/>
          </p:cNvCxnSpPr>
          <p:nvPr/>
        </p:nvCxnSpPr>
        <p:spPr>
          <a:xfrm flipH="1" flipV="1">
            <a:off x="2286000" y="1688123"/>
            <a:ext cx="3587503" cy="783922"/>
          </a:xfrm>
          <a:prstGeom prst="straightConnector1">
            <a:avLst/>
          </a:prstGeom>
          <a:noFill/>
          <a:ln w="38100" cap="flat" cmpd="sng" algn="ctr">
            <a:solidFill>
              <a:srgbClr val="0091B5"/>
            </a:solidFill>
            <a:prstDash val="solid"/>
            <a:miter lim="800000"/>
            <a:tailEnd type="triangle"/>
          </a:ln>
          <a:effectLst/>
        </p:spPr>
      </p:cxnSp>
      <p:cxnSp>
        <p:nvCxnSpPr>
          <p:cNvPr id="8" name="Straight Arrow Connector 7">
            <a:extLst>
              <a:ext uri="{FF2B5EF4-FFF2-40B4-BE49-F238E27FC236}">
                <a16:creationId xmlns:a16="http://schemas.microsoft.com/office/drawing/2014/main" id="{99D22FC8-055B-853C-B7DD-22066DF4BB8B}"/>
              </a:ext>
            </a:extLst>
          </p:cNvPr>
          <p:cNvCxnSpPr>
            <a:cxnSpLocks/>
          </p:cNvCxnSpPr>
          <p:nvPr/>
        </p:nvCxnSpPr>
        <p:spPr>
          <a:xfrm>
            <a:off x="7662496" y="3156438"/>
            <a:ext cx="1652954" cy="668216"/>
          </a:xfrm>
          <a:prstGeom prst="straightConnector1">
            <a:avLst/>
          </a:prstGeom>
          <a:noFill/>
          <a:ln w="38100" cap="flat" cmpd="sng" algn="ctr">
            <a:solidFill>
              <a:srgbClr val="0091B5"/>
            </a:solidFill>
            <a:prstDash val="solid"/>
            <a:miter lim="800000"/>
            <a:tailEnd type="triangle"/>
          </a:ln>
          <a:effectLst/>
        </p:spPr>
      </p:cxnSp>
      <p:sp>
        <p:nvSpPr>
          <p:cNvPr id="24" name="TextBox 23">
            <a:extLst>
              <a:ext uri="{FF2B5EF4-FFF2-40B4-BE49-F238E27FC236}">
                <a16:creationId xmlns:a16="http://schemas.microsoft.com/office/drawing/2014/main" id="{F1A5468D-4E03-CDF5-B6B5-87A6102BA73E}"/>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lang="en-GB" sz="1400" dirty="0">
                <a:solidFill>
                  <a:schemeClr val="bg1">
                    <a:lumMod val="50000"/>
                  </a:schemeClr>
                </a:solidFill>
                <a:latin typeface="Poppins" panose="00000500000000000000" pitchFamily="2" charset="0"/>
                <a:cs typeface="Poppins" panose="00000500000000000000" pitchFamily="2" charset="0"/>
              </a:rPr>
              <a:t>Revenue Walk by Channel </a:t>
            </a:r>
            <a:endPar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endParaRPr>
          </a:p>
        </p:txBody>
      </p:sp>
      <p:pic>
        <p:nvPicPr>
          <p:cNvPr id="25" name="Picture 24" descr="Logo&#10;&#10;Description automatically generated">
            <a:extLst>
              <a:ext uri="{FF2B5EF4-FFF2-40B4-BE49-F238E27FC236}">
                <a16:creationId xmlns:a16="http://schemas.microsoft.com/office/drawing/2014/main" id="{6302EDC6-0DBD-5FA1-35EC-0CABAED10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26" name="Footer Placeholder 3">
            <a:extLst>
              <a:ext uri="{FF2B5EF4-FFF2-40B4-BE49-F238E27FC236}">
                <a16:creationId xmlns:a16="http://schemas.microsoft.com/office/drawing/2014/main" id="{EC5A137A-18CF-4B36-32E8-F26A6754330B}"/>
              </a:ext>
            </a:extLst>
          </p:cNvPr>
          <p:cNvSpPr txBox="1">
            <a:spLocks/>
          </p:cNvSpPr>
          <p:nvPr/>
        </p:nvSpPr>
        <p:spPr>
          <a:xfrm>
            <a:off x="4069373" y="6598344"/>
            <a:ext cx="4114800" cy="2596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27" name="Table 27">
            <a:extLst>
              <a:ext uri="{FF2B5EF4-FFF2-40B4-BE49-F238E27FC236}">
                <a16:creationId xmlns:a16="http://schemas.microsoft.com/office/drawing/2014/main" id="{BE702161-0A7A-FDA5-3A9A-F0E553042725}"/>
              </a:ext>
            </a:extLst>
          </p:cNvPr>
          <p:cNvGraphicFramePr>
            <a:graphicFrameLocks noGrp="1"/>
          </p:cNvGraphicFramePr>
          <p:nvPr>
            <p:extLst>
              <p:ext uri="{D42A27DB-BD31-4B8C-83A1-F6EECF244321}">
                <p14:modId xmlns:p14="http://schemas.microsoft.com/office/powerpoint/2010/main" val="2440372790"/>
              </p:ext>
            </p:extLst>
          </p:nvPr>
        </p:nvGraphicFramePr>
        <p:xfrm>
          <a:off x="9086851" y="882030"/>
          <a:ext cx="2554165" cy="1882073"/>
        </p:xfrm>
        <a:graphic>
          <a:graphicData uri="http://schemas.openxmlformats.org/drawingml/2006/table">
            <a:tbl>
              <a:tblPr firstRow="1" bandRow="1">
                <a:tableStyleId>{5C22544A-7EE6-4342-B048-85BDC9FD1C3A}</a:tableStyleId>
              </a:tblPr>
              <a:tblGrid>
                <a:gridCol w="1349619">
                  <a:extLst>
                    <a:ext uri="{9D8B030D-6E8A-4147-A177-3AD203B41FA5}">
                      <a16:colId xmlns:a16="http://schemas.microsoft.com/office/drawing/2014/main" val="3376711675"/>
                    </a:ext>
                  </a:extLst>
                </a:gridCol>
                <a:gridCol w="1204546">
                  <a:extLst>
                    <a:ext uri="{9D8B030D-6E8A-4147-A177-3AD203B41FA5}">
                      <a16:colId xmlns:a16="http://schemas.microsoft.com/office/drawing/2014/main" val="1857963545"/>
                    </a:ext>
                  </a:extLst>
                </a:gridCol>
              </a:tblGrid>
              <a:tr h="230197">
                <a:tc>
                  <a:txBody>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Business Specifics</a:t>
                      </a:r>
                    </a:p>
                  </a:txBody>
                  <a:tcPr>
                    <a:solidFill>
                      <a:srgbClr val="3799A3"/>
                    </a:solidFill>
                  </a:tcPr>
                </a:tc>
                <a:tc>
                  <a:txBody>
                    <a:bodyPr/>
                    <a:lstStyle/>
                    <a:p>
                      <a:pPr algn="ctr"/>
                      <a:r>
                        <a:rPr lang="en-GB" sz="1200" b="1" kern="1200">
                          <a:solidFill>
                            <a:schemeClr val="lt1"/>
                          </a:solidFill>
                          <a:latin typeface="Lato Light" panose="020F0502020204030203" pitchFamily="34" charset="0"/>
                          <a:ea typeface="Lato Light" panose="020F0502020204030203" pitchFamily="34" charset="0"/>
                          <a:cs typeface="Lato Light" panose="020F0502020204030203" pitchFamily="34" charset="0"/>
                        </a:rPr>
                        <a:t>Inputs</a:t>
                      </a:r>
                      <a:endParaRPr lang="en-GB" sz="1200" b="1" kern="1200" dirty="0">
                        <a:solidFill>
                          <a:schemeClr val="lt1"/>
                        </a:solidFill>
                        <a:latin typeface="Lato Light" panose="020F0502020204030203" pitchFamily="34" charset="0"/>
                        <a:ea typeface="Lato Light" panose="020F0502020204030203" pitchFamily="34" charset="0"/>
                        <a:cs typeface="Lato Light" panose="020F0502020204030203" pitchFamily="34" charset="0"/>
                      </a:endParaRPr>
                    </a:p>
                  </a:txBody>
                  <a:tcPr>
                    <a:solidFill>
                      <a:srgbClr val="3799A3"/>
                    </a:solidFill>
                  </a:tcPr>
                </a:tc>
                <a:extLst>
                  <a:ext uri="{0D108BD9-81ED-4DB2-BD59-A6C34878D82A}">
                    <a16:rowId xmlns:a16="http://schemas.microsoft.com/office/drawing/2014/main" val="3762948504"/>
                  </a:ext>
                </a:extLst>
              </a:tr>
              <a:tr h="229679">
                <a:tc>
                  <a:txBody>
                    <a:bodyPr/>
                    <a:lstStyle/>
                    <a:p>
                      <a:r>
                        <a:rPr lang="en-GB" sz="900"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rPr>
                        <a:t>Channel </a:t>
                      </a:r>
                    </a:p>
                  </a:txBody>
                  <a:tcPr>
                    <a:solidFill>
                      <a:schemeClr val="bg1">
                        <a:lumMod val="95000"/>
                      </a:schemeClr>
                    </a:solidFill>
                  </a:tcPr>
                </a:tc>
                <a:tc>
                  <a:txBody>
                    <a:bodyPr/>
                    <a:lstStyle/>
                    <a:p>
                      <a:endParaRPr lang="en-GB" sz="900" dirty="0">
                        <a:solidFill>
                          <a:schemeClr val="tx1">
                            <a:lumMod val="50000"/>
                          </a:schemeClr>
                        </a:solidFill>
                      </a:endParaRPr>
                    </a:p>
                  </a:txBody>
                  <a:tcPr>
                    <a:solidFill>
                      <a:schemeClr val="bg1">
                        <a:lumMod val="95000"/>
                      </a:schemeClr>
                    </a:solidFill>
                  </a:tcPr>
                </a:tc>
                <a:extLst>
                  <a:ext uri="{0D108BD9-81ED-4DB2-BD59-A6C34878D82A}">
                    <a16:rowId xmlns:a16="http://schemas.microsoft.com/office/drawing/2014/main" val="1320279777"/>
                  </a:ext>
                </a:extLst>
              </a:tr>
              <a:tr h="229679">
                <a:tc>
                  <a:txBody>
                    <a:bodyPr/>
                    <a:lstStyle/>
                    <a:p>
                      <a:r>
                        <a:rPr lang="en-GB" sz="900"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rPr>
                        <a:t>Business</a:t>
                      </a:r>
                    </a:p>
                  </a:txBody>
                  <a:tcPr>
                    <a:solidFill>
                      <a:schemeClr val="bg1">
                        <a:lumMod val="95000"/>
                      </a:schemeClr>
                    </a:solidFill>
                  </a:tcPr>
                </a:tc>
                <a:tc>
                  <a:txBody>
                    <a:bodyPr/>
                    <a:lstStyle/>
                    <a:p>
                      <a:endParaRPr lang="en-GB" sz="900" dirty="0">
                        <a:solidFill>
                          <a:schemeClr val="tx1">
                            <a:lumMod val="50000"/>
                          </a:schemeClr>
                        </a:solidFill>
                      </a:endParaRPr>
                    </a:p>
                  </a:txBody>
                  <a:tcPr>
                    <a:solidFill>
                      <a:schemeClr val="bg1">
                        <a:lumMod val="95000"/>
                      </a:schemeClr>
                    </a:solidFill>
                  </a:tcPr>
                </a:tc>
                <a:extLst>
                  <a:ext uri="{0D108BD9-81ED-4DB2-BD59-A6C34878D82A}">
                    <a16:rowId xmlns:a16="http://schemas.microsoft.com/office/drawing/2014/main" val="559257669"/>
                  </a:ext>
                </a:extLst>
              </a:tr>
              <a:tr h="229679">
                <a:tc>
                  <a:txBody>
                    <a:bodyPr/>
                    <a:lstStyle/>
                    <a:p>
                      <a:r>
                        <a:rPr lang="en-GB" sz="900"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rPr>
                        <a:t>Region </a:t>
                      </a:r>
                    </a:p>
                  </a:txBody>
                  <a:tcPr>
                    <a:solidFill>
                      <a:schemeClr val="bg1">
                        <a:lumMod val="95000"/>
                      </a:schemeClr>
                    </a:solidFill>
                  </a:tcPr>
                </a:tc>
                <a:tc>
                  <a:txBody>
                    <a:bodyPr/>
                    <a:lstStyle/>
                    <a:p>
                      <a:endParaRPr lang="en-GB" sz="900" dirty="0">
                        <a:solidFill>
                          <a:schemeClr val="tx1">
                            <a:lumMod val="50000"/>
                          </a:schemeClr>
                        </a:solidFill>
                      </a:endParaRPr>
                    </a:p>
                  </a:txBody>
                  <a:tcPr>
                    <a:solidFill>
                      <a:schemeClr val="bg1">
                        <a:lumMod val="95000"/>
                      </a:schemeClr>
                    </a:solidFill>
                  </a:tcPr>
                </a:tc>
                <a:extLst>
                  <a:ext uri="{0D108BD9-81ED-4DB2-BD59-A6C34878D82A}">
                    <a16:rowId xmlns:a16="http://schemas.microsoft.com/office/drawing/2014/main" val="1518262187"/>
                  </a:ext>
                </a:extLst>
              </a:tr>
              <a:tr h="229679">
                <a:tc>
                  <a:txBody>
                    <a:bodyPr/>
                    <a:lstStyle/>
                    <a:p>
                      <a:r>
                        <a:rPr lang="en-GB" sz="900"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rPr>
                        <a:t>Country </a:t>
                      </a:r>
                    </a:p>
                  </a:txBody>
                  <a:tcPr>
                    <a:solidFill>
                      <a:schemeClr val="bg1">
                        <a:lumMod val="95000"/>
                      </a:schemeClr>
                    </a:solidFill>
                  </a:tcPr>
                </a:tc>
                <a:tc>
                  <a:txBody>
                    <a:bodyPr/>
                    <a:lstStyle/>
                    <a:p>
                      <a:endParaRPr lang="en-GB" sz="900" dirty="0">
                        <a:solidFill>
                          <a:schemeClr val="tx1">
                            <a:lumMod val="50000"/>
                          </a:schemeClr>
                        </a:solidFill>
                      </a:endParaRPr>
                    </a:p>
                  </a:txBody>
                  <a:tcPr>
                    <a:solidFill>
                      <a:schemeClr val="bg1">
                        <a:lumMod val="95000"/>
                      </a:schemeClr>
                    </a:solidFill>
                  </a:tcPr>
                </a:tc>
                <a:extLst>
                  <a:ext uri="{0D108BD9-81ED-4DB2-BD59-A6C34878D82A}">
                    <a16:rowId xmlns:a16="http://schemas.microsoft.com/office/drawing/2014/main" val="2748047746"/>
                  </a:ext>
                </a:extLst>
              </a:tr>
              <a:tr h="229679">
                <a:tc>
                  <a:txBody>
                    <a:bodyPr/>
                    <a:lstStyle/>
                    <a:p>
                      <a:r>
                        <a:rPr lang="en-GB" sz="900"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rPr>
                        <a:t>Channel Share %</a:t>
                      </a:r>
                    </a:p>
                  </a:txBody>
                  <a:tcPr>
                    <a:solidFill>
                      <a:schemeClr val="bg1">
                        <a:lumMod val="95000"/>
                      </a:schemeClr>
                    </a:solidFill>
                  </a:tcPr>
                </a:tc>
                <a:tc>
                  <a:txBody>
                    <a:bodyPr/>
                    <a:lstStyle/>
                    <a:p>
                      <a:endParaRPr lang="en-GB" sz="900" dirty="0">
                        <a:solidFill>
                          <a:schemeClr val="tx1">
                            <a:lumMod val="50000"/>
                          </a:schemeClr>
                        </a:solidFill>
                      </a:endParaRPr>
                    </a:p>
                  </a:txBody>
                  <a:tcPr>
                    <a:solidFill>
                      <a:schemeClr val="bg1">
                        <a:lumMod val="95000"/>
                      </a:schemeClr>
                    </a:solidFill>
                  </a:tcPr>
                </a:tc>
                <a:extLst>
                  <a:ext uri="{0D108BD9-81ED-4DB2-BD59-A6C34878D82A}">
                    <a16:rowId xmlns:a16="http://schemas.microsoft.com/office/drawing/2014/main" val="1457961835"/>
                  </a:ext>
                </a:extLst>
              </a:tr>
              <a:tr h="229679">
                <a:tc>
                  <a:txBody>
                    <a:bodyPr/>
                    <a:lstStyle/>
                    <a:p>
                      <a:r>
                        <a:rPr lang="en-GB" sz="900"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rPr>
                        <a:t>Business Share %</a:t>
                      </a:r>
                    </a:p>
                  </a:txBody>
                  <a:tcPr>
                    <a:solidFill>
                      <a:schemeClr val="bg1">
                        <a:lumMod val="95000"/>
                      </a:schemeClr>
                    </a:solidFill>
                  </a:tcPr>
                </a:tc>
                <a:tc>
                  <a:txBody>
                    <a:bodyPr/>
                    <a:lstStyle/>
                    <a:p>
                      <a:endParaRPr lang="en-GB" sz="900" dirty="0">
                        <a:solidFill>
                          <a:schemeClr val="tx1">
                            <a:lumMod val="50000"/>
                          </a:schemeClr>
                        </a:solidFill>
                      </a:endParaRPr>
                    </a:p>
                  </a:txBody>
                  <a:tcPr>
                    <a:solidFill>
                      <a:schemeClr val="bg1">
                        <a:lumMod val="95000"/>
                      </a:schemeClr>
                    </a:solidFill>
                  </a:tcPr>
                </a:tc>
                <a:extLst>
                  <a:ext uri="{0D108BD9-81ED-4DB2-BD59-A6C34878D82A}">
                    <a16:rowId xmlns:a16="http://schemas.microsoft.com/office/drawing/2014/main" val="1330604621"/>
                  </a:ext>
                </a:extLst>
              </a:tr>
              <a:tr h="229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50000"/>
                            </a:schemeClr>
                          </a:solidFill>
                          <a:latin typeface="Lato Light" panose="020F0502020204030203" pitchFamily="34" charset="0"/>
                          <a:ea typeface="Lato Light" panose="020F0502020204030203" pitchFamily="34" charset="0"/>
                          <a:cs typeface="Lato Light" panose="020F0502020204030203" pitchFamily="34" charset="0"/>
                        </a:rPr>
                        <a:t>Leader</a:t>
                      </a:r>
                    </a:p>
                  </a:txBody>
                  <a:tcPr>
                    <a:solidFill>
                      <a:schemeClr val="bg1">
                        <a:lumMod val="95000"/>
                      </a:schemeClr>
                    </a:solidFill>
                  </a:tcPr>
                </a:tc>
                <a:tc>
                  <a:txBody>
                    <a:bodyPr/>
                    <a:lstStyle/>
                    <a:p>
                      <a:endParaRPr lang="en-GB" sz="900" dirty="0">
                        <a:solidFill>
                          <a:schemeClr val="tx1">
                            <a:lumMod val="50000"/>
                          </a:schemeClr>
                        </a:solidFill>
                      </a:endParaRPr>
                    </a:p>
                  </a:txBody>
                  <a:tcPr>
                    <a:solidFill>
                      <a:schemeClr val="bg1">
                        <a:lumMod val="95000"/>
                      </a:schemeClr>
                    </a:solidFill>
                  </a:tcPr>
                </a:tc>
                <a:extLst>
                  <a:ext uri="{0D108BD9-81ED-4DB2-BD59-A6C34878D82A}">
                    <a16:rowId xmlns:a16="http://schemas.microsoft.com/office/drawing/2014/main" val="1933550681"/>
                  </a:ext>
                </a:extLst>
              </a:tr>
            </a:tbl>
          </a:graphicData>
        </a:graphic>
      </p:graphicFrame>
    </p:spTree>
    <p:extLst>
      <p:ext uri="{BB962C8B-B14F-4D97-AF65-F5344CB8AC3E}">
        <p14:creationId xmlns:p14="http://schemas.microsoft.com/office/powerpoint/2010/main" val="124677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3D3189-8FE6-CB73-184D-7257FBB7F298}"/>
              </a:ext>
            </a:extLst>
          </p:cNvPr>
          <p:cNvSpPr>
            <a:spLocks noGrp="1"/>
          </p:cNvSpPr>
          <p:nvPr>
            <p:ph type="sldNum" sz="quarter" idx="12"/>
          </p:nvPr>
        </p:nvSpPr>
        <p:spPr/>
        <p:txBody>
          <a:bodyPr/>
          <a:lstStyle/>
          <a:p>
            <a:fld id="{A83774F7-2AC7-4568-9CC0-300334475E45}" type="slidenum">
              <a:rPr lang="en-GB" smtClean="0"/>
              <a:t>17</a:t>
            </a:fld>
            <a:endParaRPr lang="en-GB"/>
          </a:p>
        </p:txBody>
      </p:sp>
      <p:sp>
        <p:nvSpPr>
          <p:cNvPr id="4" name="Rounded Rectangle 9">
            <a:extLst>
              <a:ext uri="{FF2B5EF4-FFF2-40B4-BE49-F238E27FC236}">
                <a16:creationId xmlns:a16="http://schemas.microsoft.com/office/drawing/2014/main" id="{AA255015-49F1-15E7-88A8-AEBE6C2251B4}"/>
              </a:ext>
            </a:extLst>
          </p:cNvPr>
          <p:cNvSpPr/>
          <p:nvPr/>
        </p:nvSpPr>
        <p:spPr>
          <a:xfrm>
            <a:off x="1426464" y="2039112"/>
            <a:ext cx="1810512" cy="4023360"/>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ndParaRPr>
          </a:p>
        </p:txBody>
      </p:sp>
      <p:sp>
        <p:nvSpPr>
          <p:cNvPr id="5" name="Rectangle 4">
            <a:extLst>
              <a:ext uri="{FF2B5EF4-FFF2-40B4-BE49-F238E27FC236}">
                <a16:creationId xmlns:a16="http://schemas.microsoft.com/office/drawing/2014/main" id="{6B18A30A-9685-4BE5-0148-D75F2C167BB8}"/>
              </a:ext>
            </a:extLst>
          </p:cNvPr>
          <p:cNvSpPr/>
          <p:nvPr/>
        </p:nvSpPr>
        <p:spPr>
          <a:xfrm>
            <a:off x="3265691" y="2025307"/>
            <a:ext cx="1799577" cy="593679"/>
          </a:xfrm>
          <a:prstGeom prst="rect">
            <a:avLst/>
          </a:prstGeom>
          <a:solidFill>
            <a:srgbClr val="FEA20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rPr>
              <a:t>Product P&amp;L</a:t>
            </a:r>
          </a:p>
        </p:txBody>
      </p:sp>
      <p:sp>
        <p:nvSpPr>
          <p:cNvPr id="6" name="Rectangle 5">
            <a:extLst>
              <a:ext uri="{FF2B5EF4-FFF2-40B4-BE49-F238E27FC236}">
                <a16:creationId xmlns:a16="http://schemas.microsoft.com/office/drawing/2014/main" id="{3F05DC91-3911-4743-142E-C51937C12B3C}"/>
              </a:ext>
            </a:extLst>
          </p:cNvPr>
          <p:cNvSpPr/>
          <p:nvPr/>
        </p:nvSpPr>
        <p:spPr>
          <a:xfrm>
            <a:off x="5092076" y="2627047"/>
            <a:ext cx="1799577" cy="593679"/>
          </a:xfrm>
          <a:prstGeom prst="rect">
            <a:avLst/>
          </a:prstGeom>
          <a:solidFill>
            <a:srgbClr val="61CAE2"/>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rPr>
              <a:t>Regional P&amp;L </a:t>
            </a:r>
          </a:p>
        </p:txBody>
      </p:sp>
      <p:sp>
        <p:nvSpPr>
          <p:cNvPr id="7" name="Rectangle 6">
            <a:extLst>
              <a:ext uri="{FF2B5EF4-FFF2-40B4-BE49-F238E27FC236}">
                <a16:creationId xmlns:a16="http://schemas.microsoft.com/office/drawing/2014/main" id="{30BCEE2E-549B-DEC8-FE7E-29D411317C2C}"/>
              </a:ext>
            </a:extLst>
          </p:cNvPr>
          <p:cNvSpPr/>
          <p:nvPr/>
        </p:nvSpPr>
        <p:spPr>
          <a:xfrm>
            <a:off x="1457594" y="1427420"/>
            <a:ext cx="1799577" cy="593679"/>
          </a:xfrm>
          <a:prstGeom prst="rect">
            <a:avLst/>
          </a:prstGeom>
          <a:solidFill>
            <a:srgbClr val="FE705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rPr>
              <a:t>National P&amp;L</a:t>
            </a:r>
          </a:p>
        </p:txBody>
      </p:sp>
      <p:sp>
        <p:nvSpPr>
          <p:cNvPr id="8" name="Rectangle 7">
            <a:extLst>
              <a:ext uri="{FF2B5EF4-FFF2-40B4-BE49-F238E27FC236}">
                <a16:creationId xmlns:a16="http://schemas.microsoft.com/office/drawing/2014/main" id="{8DB8CCF5-D069-8935-41C3-7C8567CE5C94}"/>
              </a:ext>
            </a:extLst>
          </p:cNvPr>
          <p:cNvSpPr/>
          <p:nvPr/>
        </p:nvSpPr>
        <p:spPr>
          <a:xfrm>
            <a:off x="6918461" y="3227025"/>
            <a:ext cx="1799577" cy="593679"/>
          </a:xfrm>
          <a:prstGeom prst="rect">
            <a:avLst/>
          </a:prstGeom>
          <a:solidFill>
            <a:srgbClr val="64D795"/>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rPr>
              <a:t>Channel P&amp;L </a:t>
            </a:r>
          </a:p>
        </p:txBody>
      </p:sp>
      <p:sp>
        <p:nvSpPr>
          <p:cNvPr id="10" name="Rectangle 9">
            <a:extLst>
              <a:ext uri="{FF2B5EF4-FFF2-40B4-BE49-F238E27FC236}">
                <a16:creationId xmlns:a16="http://schemas.microsoft.com/office/drawing/2014/main" id="{AF2D1CBE-0740-0F95-2169-D571D4E2BC6F}"/>
              </a:ext>
            </a:extLst>
          </p:cNvPr>
          <p:cNvSpPr/>
          <p:nvPr/>
        </p:nvSpPr>
        <p:spPr>
          <a:xfrm>
            <a:off x="8744847" y="3828766"/>
            <a:ext cx="1799577" cy="593679"/>
          </a:xfrm>
          <a:prstGeom prst="rect">
            <a:avLst/>
          </a:prstGeom>
          <a:solidFill>
            <a:srgbClr val="3799A3"/>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Tato"/>
              </a:rPr>
              <a:t>Customer P&amp;L</a:t>
            </a:r>
          </a:p>
        </p:txBody>
      </p:sp>
      <p:sp>
        <p:nvSpPr>
          <p:cNvPr id="14" name="Rounded Rectangle 9">
            <a:extLst>
              <a:ext uri="{FF2B5EF4-FFF2-40B4-BE49-F238E27FC236}">
                <a16:creationId xmlns:a16="http://schemas.microsoft.com/office/drawing/2014/main" id="{D6F8A8F0-B7EF-3426-1838-44CA03409DA3}"/>
              </a:ext>
            </a:extLst>
          </p:cNvPr>
          <p:cNvSpPr/>
          <p:nvPr/>
        </p:nvSpPr>
        <p:spPr>
          <a:xfrm>
            <a:off x="3252216" y="2621280"/>
            <a:ext cx="1810512" cy="3459480"/>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ndParaRPr>
          </a:p>
        </p:txBody>
      </p:sp>
      <p:sp>
        <p:nvSpPr>
          <p:cNvPr id="15" name="Rounded Rectangle 9">
            <a:extLst>
              <a:ext uri="{FF2B5EF4-FFF2-40B4-BE49-F238E27FC236}">
                <a16:creationId xmlns:a16="http://schemas.microsoft.com/office/drawing/2014/main" id="{25196D58-39A3-68A4-F9E9-041C83DABD0C}"/>
              </a:ext>
            </a:extLst>
          </p:cNvPr>
          <p:cNvSpPr/>
          <p:nvPr/>
        </p:nvSpPr>
        <p:spPr>
          <a:xfrm>
            <a:off x="5096256" y="3240024"/>
            <a:ext cx="1810512" cy="2849880"/>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ndParaRPr>
          </a:p>
        </p:txBody>
      </p:sp>
      <p:sp>
        <p:nvSpPr>
          <p:cNvPr id="16" name="Rounded Rectangle 9">
            <a:extLst>
              <a:ext uri="{FF2B5EF4-FFF2-40B4-BE49-F238E27FC236}">
                <a16:creationId xmlns:a16="http://schemas.microsoft.com/office/drawing/2014/main" id="{B89B45F5-F4A4-8BEA-4740-5141A08F52CB}"/>
              </a:ext>
            </a:extLst>
          </p:cNvPr>
          <p:cNvSpPr/>
          <p:nvPr/>
        </p:nvSpPr>
        <p:spPr>
          <a:xfrm>
            <a:off x="6912864" y="3840480"/>
            <a:ext cx="1810512" cy="2276856"/>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ndParaRPr>
          </a:p>
        </p:txBody>
      </p:sp>
      <p:sp>
        <p:nvSpPr>
          <p:cNvPr id="17" name="Rounded Rectangle 9">
            <a:extLst>
              <a:ext uri="{FF2B5EF4-FFF2-40B4-BE49-F238E27FC236}">
                <a16:creationId xmlns:a16="http://schemas.microsoft.com/office/drawing/2014/main" id="{B8B44DEE-EE60-1D86-9DCF-3676E18EFBE1}"/>
              </a:ext>
            </a:extLst>
          </p:cNvPr>
          <p:cNvSpPr/>
          <p:nvPr/>
        </p:nvSpPr>
        <p:spPr>
          <a:xfrm>
            <a:off x="8766048" y="4431792"/>
            <a:ext cx="1810512" cy="1685544"/>
          </a:xfrm>
          <a:prstGeom prst="roundRect">
            <a:avLst>
              <a:gd name="adj" fmla="val 7462"/>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Tato"/>
            </a:endParaRPr>
          </a:p>
        </p:txBody>
      </p:sp>
      <p:sp>
        <p:nvSpPr>
          <p:cNvPr id="18" name="TextBox 17">
            <a:extLst>
              <a:ext uri="{FF2B5EF4-FFF2-40B4-BE49-F238E27FC236}">
                <a16:creationId xmlns:a16="http://schemas.microsoft.com/office/drawing/2014/main" id="{2F5EC949-6FB8-F76E-BF7B-59FCEF2DBE1B}"/>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Financial Matrix Reporting </a:t>
            </a:r>
          </a:p>
        </p:txBody>
      </p:sp>
      <p:pic>
        <p:nvPicPr>
          <p:cNvPr id="19" name="Picture 18" descr="Logo&#10;&#10;Description automatically generated">
            <a:extLst>
              <a:ext uri="{FF2B5EF4-FFF2-40B4-BE49-F238E27FC236}">
                <a16:creationId xmlns:a16="http://schemas.microsoft.com/office/drawing/2014/main" id="{73743961-E336-E4C5-06BA-7425CC806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20" name="Footer Placeholder 3">
            <a:extLst>
              <a:ext uri="{FF2B5EF4-FFF2-40B4-BE49-F238E27FC236}">
                <a16:creationId xmlns:a16="http://schemas.microsoft.com/office/drawing/2014/main" id="{7E6B3ABC-AD6A-1071-6093-115E7BEFCCA5}"/>
              </a:ext>
            </a:extLst>
          </p:cNvPr>
          <p:cNvSpPr>
            <a:spLocks noGrp="1"/>
          </p:cNvSpPr>
          <p:nvPr>
            <p:ph type="ftr" sz="quarter" idx="11"/>
          </p:nvPr>
        </p:nvSpPr>
        <p:spPr>
          <a:xfrm>
            <a:off x="4038600" y="6484366"/>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21" name="Arrow: Left 20">
            <a:extLst>
              <a:ext uri="{FF2B5EF4-FFF2-40B4-BE49-F238E27FC236}">
                <a16:creationId xmlns:a16="http://schemas.microsoft.com/office/drawing/2014/main" id="{7257FEB7-D1F0-4037-D2D6-E352410C665D}"/>
              </a:ext>
            </a:extLst>
          </p:cNvPr>
          <p:cNvSpPr/>
          <p:nvPr/>
        </p:nvSpPr>
        <p:spPr>
          <a:xfrm>
            <a:off x="2916936" y="3520440"/>
            <a:ext cx="694944" cy="54864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Left 21">
            <a:extLst>
              <a:ext uri="{FF2B5EF4-FFF2-40B4-BE49-F238E27FC236}">
                <a16:creationId xmlns:a16="http://schemas.microsoft.com/office/drawing/2014/main" id="{48662752-201B-1FAE-5038-8B5666845858}"/>
              </a:ext>
            </a:extLst>
          </p:cNvPr>
          <p:cNvSpPr/>
          <p:nvPr/>
        </p:nvSpPr>
        <p:spPr>
          <a:xfrm rot="10800000">
            <a:off x="3023616" y="3974592"/>
            <a:ext cx="694944" cy="54864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Left 22">
            <a:extLst>
              <a:ext uri="{FF2B5EF4-FFF2-40B4-BE49-F238E27FC236}">
                <a16:creationId xmlns:a16="http://schemas.microsoft.com/office/drawing/2014/main" id="{DCB267F5-283B-1EC3-592C-FEAE4D181771}"/>
              </a:ext>
            </a:extLst>
          </p:cNvPr>
          <p:cNvSpPr/>
          <p:nvPr/>
        </p:nvSpPr>
        <p:spPr>
          <a:xfrm>
            <a:off x="4632960" y="3773424"/>
            <a:ext cx="694944" cy="54864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Left 23">
            <a:extLst>
              <a:ext uri="{FF2B5EF4-FFF2-40B4-BE49-F238E27FC236}">
                <a16:creationId xmlns:a16="http://schemas.microsoft.com/office/drawing/2014/main" id="{373CF8A4-7753-BADC-3F67-C8F84701FD22}"/>
              </a:ext>
            </a:extLst>
          </p:cNvPr>
          <p:cNvSpPr/>
          <p:nvPr/>
        </p:nvSpPr>
        <p:spPr>
          <a:xfrm rot="10800000">
            <a:off x="4739640" y="4227576"/>
            <a:ext cx="694944" cy="54864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Left 24">
            <a:extLst>
              <a:ext uri="{FF2B5EF4-FFF2-40B4-BE49-F238E27FC236}">
                <a16:creationId xmlns:a16="http://schemas.microsoft.com/office/drawing/2014/main" id="{BCA48A47-6DD3-F5F6-EBF1-235F8D08D490}"/>
              </a:ext>
            </a:extLst>
          </p:cNvPr>
          <p:cNvSpPr/>
          <p:nvPr/>
        </p:nvSpPr>
        <p:spPr>
          <a:xfrm>
            <a:off x="6507480" y="4376928"/>
            <a:ext cx="694944" cy="54864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Left 25">
            <a:extLst>
              <a:ext uri="{FF2B5EF4-FFF2-40B4-BE49-F238E27FC236}">
                <a16:creationId xmlns:a16="http://schemas.microsoft.com/office/drawing/2014/main" id="{84364E51-EDB8-9FA1-1024-948F6291977B}"/>
              </a:ext>
            </a:extLst>
          </p:cNvPr>
          <p:cNvSpPr/>
          <p:nvPr/>
        </p:nvSpPr>
        <p:spPr>
          <a:xfrm rot="10800000">
            <a:off x="6614160" y="4831080"/>
            <a:ext cx="694944" cy="54864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Left 26">
            <a:extLst>
              <a:ext uri="{FF2B5EF4-FFF2-40B4-BE49-F238E27FC236}">
                <a16:creationId xmlns:a16="http://schemas.microsoft.com/office/drawing/2014/main" id="{EEB61C89-D913-16FE-F1F1-0C8970EC7553}"/>
              </a:ext>
            </a:extLst>
          </p:cNvPr>
          <p:cNvSpPr/>
          <p:nvPr/>
        </p:nvSpPr>
        <p:spPr>
          <a:xfrm>
            <a:off x="8327136" y="4953000"/>
            <a:ext cx="694944" cy="54864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Left 27">
            <a:extLst>
              <a:ext uri="{FF2B5EF4-FFF2-40B4-BE49-F238E27FC236}">
                <a16:creationId xmlns:a16="http://schemas.microsoft.com/office/drawing/2014/main" id="{FB5475C6-BE94-6193-A72F-48B6786A4D63}"/>
              </a:ext>
            </a:extLst>
          </p:cNvPr>
          <p:cNvSpPr/>
          <p:nvPr/>
        </p:nvSpPr>
        <p:spPr>
          <a:xfrm rot="10800000">
            <a:off x="8433816" y="5407152"/>
            <a:ext cx="694944" cy="54864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611C936-C3E2-60C2-F2F7-E4C6BE2F0B43}"/>
              </a:ext>
            </a:extLst>
          </p:cNvPr>
          <p:cNvSpPr txBox="1"/>
          <p:nvPr/>
        </p:nvSpPr>
        <p:spPr>
          <a:xfrm>
            <a:off x="5499588" y="1643223"/>
            <a:ext cx="5875138" cy="707886"/>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 any business the sum of all parts interact with each other , likewise in the 5 view financials we show below its left to each individual business to prioritize the level of importance for each of the 5 financial views and more. There will always be a standard summary view while all other views will be left to the business manager’s discretion and level of data granularity desired.</a:t>
            </a:r>
          </a:p>
        </p:txBody>
      </p:sp>
      <p:pic>
        <p:nvPicPr>
          <p:cNvPr id="11" name="Graphic 10" descr="Magnifying glass outline">
            <a:extLst>
              <a:ext uri="{FF2B5EF4-FFF2-40B4-BE49-F238E27FC236}">
                <a16:creationId xmlns:a16="http://schemas.microsoft.com/office/drawing/2014/main" id="{9365CE04-DF8B-7E4F-CAE3-784F3E290D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848636">
            <a:off x="1431679" y="1134208"/>
            <a:ext cx="1790701" cy="1790701"/>
          </a:xfrm>
          <a:prstGeom prst="rect">
            <a:avLst/>
          </a:prstGeom>
        </p:spPr>
      </p:pic>
    </p:spTree>
    <p:extLst>
      <p:ext uri="{BB962C8B-B14F-4D97-AF65-F5344CB8AC3E}">
        <p14:creationId xmlns:p14="http://schemas.microsoft.com/office/powerpoint/2010/main" val="1060483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18D5F0-5E8B-4BCD-87A7-F5F9C245F3DC}"/>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Cost per transaction </a:t>
            </a:r>
          </a:p>
        </p:txBody>
      </p:sp>
      <p:grpSp>
        <p:nvGrpSpPr>
          <p:cNvPr id="67" name="Group 66">
            <a:extLst>
              <a:ext uri="{FF2B5EF4-FFF2-40B4-BE49-F238E27FC236}">
                <a16:creationId xmlns:a16="http://schemas.microsoft.com/office/drawing/2014/main" id="{7A96F050-0024-45D2-ADE0-1309D0F3B5F7}"/>
              </a:ext>
            </a:extLst>
          </p:cNvPr>
          <p:cNvGrpSpPr/>
          <p:nvPr/>
        </p:nvGrpSpPr>
        <p:grpSpPr>
          <a:xfrm>
            <a:off x="1943036" y="1197614"/>
            <a:ext cx="7952394" cy="4248408"/>
            <a:chOff x="856033" y="1584116"/>
            <a:chExt cx="7952394" cy="4248408"/>
          </a:xfrm>
        </p:grpSpPr>
        <p:sp>
          <p:nvSpPr>
            <p:cNvPr id="64" name="Arrow: Down 63">
              <a:extLst>
                <a:ext uri="{FF2B5EF4-FFF2-40B4-BE49-F238E27FC236}">
                  <a16:creationId xmlns:a16="http://schemas.microsoft.com/office/drawing/2014/main" id="{10423C04-366F-420B-AAFC-08FD4C703321}"/>
                </a:ext>
              </a:extLst>
            </p:cNvPr>
            <p:cNvSpPr/>
            <p:nvPr/>
          </p:nvSpPr>
          <p:spPr>
            <a:xfrm rot="20116716">
              <a:off x="3299641" y="4577450"/>
              <a:ext cx="322588" cy="33281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Down 61">
              <a:extLst>
                <a:ext uri="{FF2B5EF4-FFF2-40B4-BE49-F238E27FC236}">
                  <a16:creationId xmlns:a16="http://schemas.microsoft.com/office/drawing/2014/main" id="{EED7D331-7D43-4881-8EF0-88D5EA029F8B}"/>
                </a:ext>
              </a:extLst>
            </p:cNvPr>
            <p:cNvSpPr/>
            <p:nvPr/>
          </p:nvSpPr>
          <p:spPr>
            <a:xfrm rot="20116716">
              <a:off x="5175410" y="3749721"/>
              <a:ext cx="322588" cy="45476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Arrow: Down 59">
              <a:extLst>
                <a:ext uri="{FF2B5EF4-FFF2-40B4-BE49-F238E27FC236}">
                  <a16:creationId xmlns:a16="http://schemas.microsoft.com/office/drawing/2014/main" id="{AB1B063E-01D0-4C71-B613-FDD99A3E67D2}"/>
                </a:ext>
              </a:extLst>
            </p:cNvPr>
            <p:cNvSpPr/>
            <p:nvPr/>
          </p:nvSpPr>
          <p:spPr>
            <a:xfrm rot="20116716">
              <a:off x="7042475" y="2959494"/>
              <a:ext cx="322588" cy="45476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9043F383-1344-40C3-A01A-DEFBD42A5E50}"/>
                </a:ext>
              </a:extLst>
            </p:cNvPr>
            <p:cNvCxnSpPr/>
            <p:nvPr/>
          </p:nvCxnSpPr>
          <p:spPr>
            <a:xfrm>
              <a:off x="1526537" y="1615295"/>
              <a:ext cx="0" cy="394983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9CEF22-0CFF-49AC-91D6-7FFE0762B1DB}"/>
                </a:ext>
              </a:extLst>
            </p:cNvPr>
            <p:cNvCxnSpPr>
              <a:cxnSpLocks/>
            </p:cNvCxnSpPr>
            <p:nvPr/>
          </p:nvCxnSpPr>
          <p:spPr>
            <a:xfrm flipV="1">
              <a:off x="1517110" y="5555524"/>
              <a:ext cx="7101593" cy="17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B4F5699-CC36-4D9A-988E-932CFCDEBF30}"/>
                </a:ext>
              </a:extLst>
            </p:cNvPr>
            <p:cNvSpPr/>
            <p:nvPr/>
          </p:nvSpPr>
          <p:spPr>
            <a:xfrm>
              <a:off x="2685264" y="3636502"/>
              <a:ext cx="972000" cy="972000"/>
            </a:xfrm>
            <a:prstGeom prst="ellipse">
              <a:avLst/>
            </a:prstGeom>
            <a:solidFill>
              <a:srgbClr val="00A3D0"/>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Inside SALES  </a:t>
              </a:r>
            </a:p>
          </p:txBody>
        </p:sp>
        <p:sp>
          <p:nvSpPr>
            <p:cNvPr id="18" name="Oval 17">
              <a:extLst>
                <a:ext uri="{FF2B5EF4-FFF2-40B4-BE49-F238E27FC236}">
                  <a16:creationId xmlns:a16="http://schemas.microsoft.com/office/drawing/2014/main" id="{B0132E73-75CB-4750-BB7D-F71623C2BAEE}"/>
                </a:ext>
              </a:extLst>
            </p:cNvPr>
            <p:cNvSpPr/>
            <p:nvPr/>
          </p:nvSpPr>
          <p:spPr>
            <a:xfrm>
              <a:off x="1819968" y="4067765"/>
              <a:ext cx="905114" cy="905114"/>
            </a:xfrm>
            <a:prstGeom prst="ellipse">
              <a:avLst/>
            </a:prstGeom>
            <a:solidFill>
              <a:srgbClr val="E37F1B"/>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E</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 commerce </a:t>
              </a:r>
            </a:p>
          </p:txBody>
        </p:sp>
        <p:sp>
          <p:nvSpPr>
            <p:cNvPr id="25" name="Oval 24">
              <a:extLst>
                <a:ext uri="{FF2B5EF4-FFF2-40B4-BE49-F238E27FC236}">
                  <a16:creationId xmlns:a16="http://schemas.microsoft.com/office/drawing/2014/main" id="{358E1AE1-244F-4B0A-AB91-E6243F29B3B0}"/>
                </a:ext>
              </a:extLst>
            </p:cNvPr>
            <p:cNvSpPr/>
            <p:nvPr/>
          </p:nvSpPr>
          <p:spPr>
            <a:xfrm>
              <a:off x="3590378" y="3189210"/>
              <a:ext cx="972000" cy="9720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Retail</a:t>
              </a:r>
            </a:p>
          </p:txBody>
        </p:sp>
        <p:sp>
          <p:nvSpPr>
            <p:cNvPr id="27" name="Oval 26">
              <a:extLst>
                <a:ext uri="{FF2B5EF4-FFF2-40B4-BE49-F238E27FC236}">
                  <a16:creationId xmlns:a16="http://schemas.microsoft.com/office/drawing/2014/main" id="{5A7EE249-B3C6-4DBE-BF80-65CDA79795B2}"/>
                </a:ext>
              </a:extLst>
            </p:cNvPr>
            <p:cNvSpPr/>
            <p:nvPr/>
          </p:nvSpPr>
          <p:spPr>
            <a:xfrm>
              <a:off x="4519600" y="2795223"/>
              <a:ext cx="972000" cy="9720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Distributors</a:t>
              </a:r>
            </a:p>
          </p:txBody>
        </p:sp>
        <p:sp>
          <p:nvSpPr>
            <p:cNvPr id="29" name="Oval 28">
              <a:extLst>
                <a:ext uri="{FF2B5EF4-FFF2-40B4-BE49-F238E27FC236}">
                  <a16:creationId xmlns:a16="http://schemas.microsoft.com/office/drawing/2014/main" id="{0DB0AA42-F355-42E1-9FD6-548D3BA3EC71}"/>
                </a:ext>
              </a:extLst>
            </p:cNvPr>
            <p:cNvSpPr/>
            <p:nvPr/>
          </p:nvSpPr>
          <p:spPr>
            <a:xfrm>
              <a:off x="5432056" y="2373441"/>
              <a:ext cx="972000" cy="9720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Value added</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Partners</a:t>
              </a:r>
            </a:p>
          </p:txBody>
        </p:sp>
        <p:sp>
          <p:nvSpPr>
            <p:cNvPr id="31" name="Oval 30">
              <a:extLst>
                <a:ext uri="{FF2B5EF4-FFF2-40B4-BE49-F238E27FC236}">
                  <a16:creationId xmlns:a16="http://schemas.microsoft.com/office/drawing/2014/main" id="{501B1B2B-5CFF-45CD-B721-273BE2B9CC69}"/>
                </a:ext>
              </a:extLst>
            </p:cNvPr>
            <p:cNvSpPr/>
            <p:nvPr/>
          </p:nvSpPr>
          <p:spPr>
            <a:xfrm>
              <a:off x="6355416" y="1980843"/>
              <a:ext cx="972000" cy="972000"/>
            </a:xfrm>
            <a:prstGeom prst="ellipse">
              <a:avLst/>
            </a:prstGeom>
            <a:solidFill>
              <a:srgbClr val="3984A3"/>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Sales force</a:t>
              </a:r>
            </a:p>
          </p:txBody>
        </p:sp>
        <p:sp>
          <p:nvSpPr>
            <p:cNvPr id="37" name="TextBox 36">
              <a:extLst>
                <a:ext uri="{FF2B5EF4-FFF2-40B4-BE49-F238E27FC236}">
                  <a16:creationId xmlns:a16="http://schemas.microsoft.com/office/drawing/2014/main" id="{02A68EAF-A4C0-4208-8619-C4BA8DBDB917}"/>
                </a:ext>
              </a:extLst>
            </p:cNvPr>
            <p:cNvSpPr txBox="1"/>
            <p:nvPr/>
          </p:nvSpPr>
          <p:spPr>
            <a:xfrm>
              <a:off x="856033" y="1584116"/>
              <a:ext cx="9139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High </a:t>
              </a:r>
            </a:p>
          </p:txBody>
        </p:sp>
        <p:sp>
          <p:nvSpPr>
            <p:cNvPr id="39" name="TextBox 38">
              <a:extLst>
                <a:ext uri="{FF2B5EF4-FFF2-40B4-BE49-F238E27FC236}">
                  <a16:creationId xmlns:a16="http://schemas.microsoft.com/office/drawing/2014/main" id="{A019A006-D8D9-43E1-ACD6-957866894285}"/>
                </a:ext>
              </a:extLst>
            </p:cNvPr>
            <p:cNvSpPr txBox="1"/>
            <p:nvPr/>
          </p:nvSpPr>
          <p:spPr>
            <a:xfrm>
              <a:off x="870473" y="5298156"/>
              <a:ext cx="9139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low</a:t>
              </a:r>
            </a:p>
          </p:txBody>
        </p:sp>
        <p:sp>
          <p:nvSpPr>
            <p:cNvPr id="41" name="TextBox 40">
              <a:extLst>
                <a:ext uri="{FF2B5EF4-FFF2-40B4-BE49-F238E27FC236}">
                  <a16:creationId xmlns:a16="http://schemas.microsoft.com/office/drawing/2014/main" id="{7D413742-B421-4F6F-B96F-26BD4A35EAD3}"/>
                </a:ext>
              </a:extLst>
            </p:cNvPr>
            <p:cNvSpPr txBox="1"/>
            <p:nvPr/>
          </p:nvSpPr>
          <p:spPr>
            <a:xfrm>
              <a:off x="1207695" y="5555525"/>
              <a:ext cx="9139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low</a:t>
              </a:r>
            </a:p>
          </p:txBody>
        </p:sp>
        <p:sp>
          <p:nvSpPr>
            <p:cNvPr id="43" name="TextBox 42">
              <a:extLst>
                <a:ext uri="{FF2B5EF4-FFF2-40B4-BE49-F238E27FC236}">
                  <a16:creationId xmlns:a16="http://schemas.microsoft.com/office/drawing/2014/main" id="{DE848141-C745-4AFA-98BA-DDB9A341B7D6}"/>
                </a:ext>
              </a:extLst>
            </p:cNvPr>
            <p:cNvSpPr txBox="1"/>
            <p:nvPr/>
          </p:nvSpPr>
          <p:spPr>
            <a:xfrm>
              <a:off x="7894428" y="5555524"/>
              <a:ext cx="91399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High </a:t>
              </a:r>
            </a:p>
          </p:txBody>
        </p:sp>
        <p:cxnSp>
          <p:nvCxnSpPr>
            <p:cNvPr id="46" name="Straight Connector 45">
              <a:extLst>
                <a:ext uri="{FF2B5EF4-FFF2-40B4-BE49-F238E27FC236}">
                  <a16:creationId xmlns:a16="http://schemas.microsoft.com/office/drawing/2014/main" id="{E10E347B-A047-4DFD-843F-ACE42AE77DCA}"/>
                </a:ext>
              </a:extLst>
            </p:cNvPr>
            <p:cNvCxnSpPr>
              <a:cxnSpLocks/>
            </p:cNvCxnSpPr>
            <p:nvPr/>
          </p:nvCxnSpPr>
          <p:spPr>
            <a:xfrm flipV="1">
              <a:off x="2454976" y="4431789"/>
              <a:ext cx="2115997" cy="103136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3F3DE10-85EA-431F-A2F8-3732DFBFA97B}"/>
                </a:ext>
              </a:extLst>
            </p:cNvPr>
            <p:cNvCxnSpPr>
              <a:cxnSpLocks/>
            </p:cNvCxnSpPr>
            <p:nvPr/>
          </p:nvCxnSpPr>
          <p:spPr>
            <a:xfrm flipV="1">
              <a:off x="4558781" y="3763678"/>
              <a:ext cx="1949480" cy="92647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F7B4FA9-DAD0-4D36-870A-6F83FFCFAC4A}"/>
                </a:ext>
              </a:extLst>
            </p:cNvPr>
            <p:cNvCxnSpPr>
              <a:cxnSpLocks/>
            </p:cNvCxnSpPr>
            <p:nvPr/>
          </p:nvCxnSpPr>
          <p:spPr>
            <a:xfrm flipV="1">
              <a:off x="6699883" y="3216440"/>
              <a:ext cx="1248141" cy="60712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0B671A9-3002-482C-ADC0-06A25478C089}"/>
                </a:ext>
              </a:extLst>
            </p:cNvPr>
            <p:cNvSpPr txBox="1"/>
            <p:nvPr/>
          </p:nvSpPr>
          <p:spPr>
            <a:xfrm rot="20069061">
              <a:off x="2759402" y="4858606"/>
              <a:ext cx="1856346" cy="196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Direct marketing channels</a:t>
              </a:r>
            </a:p>
          </p:txBody>
        </p:sp>
        <p:sp>
          <p:nvSpPr>
            <p:cNvPr id="53" name="TextBox 52">
              <a:extLst>
                <a:ext uri="{FF2B5EF4-FFF2-40B4-BE49-F238E27FC236}">
                  <a16:creationId xmlns:a16="http://schemas.microsoft.com/office/drawing/2014/main" id="{6630884D-0A90-4391-941F-AAFCB38A417A}"/>
                </a:ext>
              </a:extLst>
            </p:cNvPr>
            <p:cNvSpPr txBox="1"/>
            <p:nvPr/>
          </p:nvSpPr>
          <p:spPr>
            <a:xfrm rot="20069061">
              <a:off x="4713333" y="4199697"/>
              <a:ext cx="185634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Indirect  channels</a:t>
              </a:r>
            </a:p>
          </p:txBody>
        </p:sp>
        <p:sp>
          <p:nvSpPr>
            <p:cNvPr id="55" name="TextBox 54">
              <a:extLst>
                <a:ext uri="{FF2B5EF4-FFF2-40B4-BE49-F238E27FC236}">
                  <a16:creationId xmlns:a16="http://schemas.microsoft.com/office/drawing/2014/main" id="{C797976D-5F03-48F7-A9C5-135E42A1C07F}"/>
                </a:ext>
              </a:extLst>
            </p:cNvPr>
            <p:cNvSpPr txBox="1"/>
            <p:nvPr/>
          </p:nvSpPr>
          <p:spPr>
            <a:xfrm rot="20044949">
              <a:off x="6481604" y="3497216"/>
              <a:ext cx="185634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Direct sales channels</a:t>
              </a:r>
            </a:p>
          </p:txBody>
        </p:sp>
        <p:sp>
          <p:nvSpPr>
            <p:cNvPr id="57" name="TextBox 56">
              <a:extLst>
                <a:ext uri="{FF2B5EF4-FFF2-40B4-BE49-F238E27FC236}">
                  <a16:creationId xmlns:a16="http://schemas.microsoft.com/office/drawing/2014/main" id="{BB0614C0-5EF1-4BFF-8391-87E59DA2055E}"/>
                </a:ext>
              </a:extLst>
            </p:cNvPr>
            <p:cNvSpPr txBox="1"/>
            <p:nvPr/>
          </p:nvSpPr>
          <p:spPr>
            <a:xfrm>
              <a:off x="3482498" y="5549945"/>
              <a:ext cx="30708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Cost per transaction </a:t>
              </a:r>
            </a:p>
          </p:txBody>
        </p:sp>
        <p:sp>
          <p:nvSpPr>
            <p:cNvPr id="59" name="TextBox 58">
              <a:extLst>
                <a:ext uri="{FF2B5EF4-FFF2-40B4-BE49-F238E27FC236}">
                  <a16:creationId xmlns:a16="http://schemas.microsoft.com/office/drawing/2014/main" id="{2AD55DCE-5AF2-4D4B-BCC2-E4129297AF6B}"/>
                </a:ext>
              </a:extLst>
            </p:cNvPr>
            <p:cNvSpPr txBox="1"/>
            <p:nvPr/>
          </p:nvSpPr>
          <p:spPr>
            <a:xfrm rot="16200000">
              <a:off x="-165765" y="3466998"/>
              <a:ext cx="30708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Value added sales </a:t>
              </a:r>
            </a:p>
          </p:txBody>
        </p:sp>
      </p:grpSp>
      <p:grpSp>
        <p:nvGrpSpPr>
          <p:cNvPr id="127" name="Group 126">
            <a:extLst>
              <a:ext uri="{FF2B5EF4-FFF2-40B4-BE49-F238E27FC236}">
                <a16:creationId xmlns:a16="http://schemas.microsoft.com/office/drawing/2014/main" id="{2DF905C6-FEE9-4974-B4FD-3644741A9A99}"/>
              </a:ext>
            </a:extLst>
          </p:cNvPr>
          <p:cNvGrpSpPr/>
          <p:nvPr/>
        </p:nvGrpSpPr>
        <p:grpSpPr>
          <a:xfrm>
            <a:off x="9222444" y="850943"/>
            <a:ext cx="1541912" cy="4298623"/>
            <a:chOff x="1841983" y="1288754"/>
            <a:chExt cx="1541912" cy="4259536"/>
          </a:xfrm>
          <a:solidFill>
            <a:schemeClr val="bg1"/>
          </a:solidFill>
        </p:grpSpPr>
        <p:sp>
          <p:nvSpPr>
            <p:cNvPr id="93" name="Rectangle 92">
              <a:extLst>
                <a:ext uri="{FF2B5EF4-FFF2-40B4-BE49-F238E27FC236}">
                  <a16:creationId xmlns:a16="http://schemas.microsoft.com/office/drawing/2014/main" id="{494B564C-019F-4F77-BD26-F92DFA75738C}"/>
                </a:ext>
              </a:extLst>
            </p:cNvPr>
            <p:cNvSpPr/>
            <p:nvPr/>
          </p:nvSpPr>
          <p:spPr>
            <a:xfrm>
              <a:off x="1860343" y="1615295"/>
              <a:ext cx="1512564" cy="393299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Loto"/>
                <a:ea typeface="+mn-ea"/>
                <a:cs typeface="+mn-cs"/>
              </a:endParaRPr>
            </a:p>
          </p:txBody>
        </p:sp>
        <p:sp>
          <p:nvSpPr>
            <p:cNvPr id="106" name="TextBox 105">
              <a:extLst>
                <a:ext uri="{FF2B5EF4-FFF2-40B4-BE49-F238E27FC236}">
                  <a16:creationId xmlns:a16="http://schemas.microsoft.com/office/drawing/2014/main" id="{2E558953-174A-46D2-A1CA-A5463F723E5B}"/>
                </a:ext>
              </a:extLst>
            </p:cNvPr>
            <p:cNvSpPr txBox="1"/>
            <p:nvPr/>
          </p:nvSpPr>
          <p:spPr>
            <a:xfrm>
              <a:off x="1897856" y="1805134"/>
              <a:ext cx="1475049" cy="25923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50000"/>
                      <a:lumOff val="50000"/>
                    </a:prstClr>
                  </a:solidFill>
                  <a:effectLst/>
                  <a:uLnTx/>
                  <a:uFillTx/>
                  <a:latin typeface="Loto"/>
                  <a:ea typeface="+mn-ea"/>
                  <a:cs typeface="+mn-cs"/>
                </a:rPr>
                <a:t>100$- 125 $ </a:t>
              </a:r>
            </a:p>
          </p:txBody>
        </p:sp>
        <p:sp>
          <p:nvSpPr>
            <p:cNvPr id="108" name="TextBox 107">
              <a:extLst>
                <a:ext uri="{FF2B5EF4-FFF2-40B4-BE49-F238E27FC236}">
                  <a16:creationId xmlns:a16="http://schemas.microsoft.com/office/drawing/2014/main" id="{4352F92A-88A8-4657-BB83-6D839775F0CA}"/>
                </a:ext>
              </a:extLst>
            </p:cNvPr>
            <p:cNvSpPr txBox="1"/>
            <p:nvPr/>
          </p:nvSpPr>
          <p:spPr>
            <a:xfrm>
              <a:off x="1841983" y="2437660"/>
              <a:ext cx="1512564" cy="25923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50000"/>
                      <a:lumOff val="50000"/>
                    </a:prstClr>
                  </a:solidFill>
                  <a:effectLst/>
                  <a:uLnTx/>
                  <a:uFillTx/>
                  <a:latin typeface="Loto"/>
                  <a:ea typeface="+mn-ea"/>
                  <a:cs typeface="+mn-cs"/>
                </a:rPr>
                <a:t>80$ - 100 $ </a:t>
              </a:r>
            </a:p>
          </p:txBody>
        </p:sp>
        <p:sp>
          <p:nvSpPr>
            <p:cNvPr id="118" name="TextBox 117">
              <a:extLst>
                <a:ext uri="{FF2B5EF4-FFF2-40B4-BE49-F238E27FC236}">
                  <a16:creationId xmlns:a16="http://schemas.microsoft.com/office/drawing/2014/main" id="{7D6D5CCF-EB57-4791-AAA6-726D3D62ABC7}"/>
                </a:ext>
              </a:extLst>
            </p:cNvPr>
            <p:cNvSpPr txBox="1"/>
            <p:nvPr/>
          </p:nvSpPr>
          <p:spPr>
            <a:xfrm>
              <a:off x="1886260" y="2977418"/>
              <a:ext cx="1475049" cy="25923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50000"/>
                      <a:lumOff val="50000"/>
                    </a:prstClr>
                  </a:solidFill>
                  <a:effectLst/>
                  <a:uLnTx/>
                  <a:uFillTx/>
                  <a:latin typeface="Loto"/>
                  <a:ea typeface="+mn-ea"/>
                  <a:cs typeface="+mn-cs"/>
                </a:rPr>
                <a:t>60$ - 80$</a:t>
              </a:r>
            </a:p>
          </p:txBody>
        </p:sp>
        <p:sp>
          <p:nvSpPr>
            <p:cNvPr id="120" name="TextBox 119">
              <a:extLst>
                <a:ext uri="{FF2B5EF4-FFF2-40B4-BE49-F238E27FC236}">
                  <a16:creationId xmlns:a16="http://schemas.microsoft.com/office/drawing/2014/main" id="{DF0FCC54-22FA-433E-AA3E-2D1B4CFB47D2}"/>
                </a:ext>
              </a:extLst>
            </p:cNvPr>
            <p:cNvSpPr txBox="1"/>
            <p:nvPr/>
          </p:nvSpPr>
          <p:spPr>
            <a:xfrm>
              <a:off x="1865556" y="3609944"/>
              <a:ext cx="1512564" cy="25923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50000"/>
                      <a:lumOff val="50000"/>
                    </a:prstClr>
                  </a:solidFill>
                  <a:effectLst/>
                  <a:uLnTx/>
                  <a:uFillTx/>
                  <a:latin typeface="Loto"/>
                  <a:ea typeface="+mn-ea"/>
                  <a:cs typeface="+mn-cs"/>
                </a:rPr>
                <a:t>40$ – 60$</a:t>
              </a:r>
            </a:p>
          </p:txBody>
        </p:sp>
        <p:sp>
          <p:nvSpPr>
            <p:cNvPr id="122" name="TextBox 121">
              <a:extLst>
                <a:ext uri="{FF2B5EF4-FFF2-40B4-BE49-F238E27FC236}">
                  <a16:creationId xmlns:a16="http://schemas.microsoft.com/office/drawing/2014/main" id="{FBDF3E9B-7DDF-437B-B9AF-A98BE33F9C3B}"/>
                </a:ext>
              </a:extLst>
            </p:cNvPr>
            <p:cNvSpPr txBox="1"/>
            <p:nvPr/>
          </p:nvSpPr>
          <p:spPr>
            <a:xfrm>
              <a:off x="1874050" y="4200493"/>
              <a:ext cx="1475049" cy="25923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50000"/>
                      <a:lumOff val="50000"/>
                    </a:prstClr>
                  </a:solidFill>
                  <a:effectLst/>
                  <a:uLnTx/>
                  <a:uFillTx/>
                  <a:latin typeface="Loto"/>
                  <a:ea typeface="+mn-ea"/>
                  <a:cs typeface="+mn-cs"/>
                </a:rPr>
                <a:t>20$ - 40 $ </a:t>
              </a:r>
            </a:p>
          </p:txBody>
        </p:sp>
        <p:sp>
          <p:nvSpPr>
            <p:cNvPr id="124" name="TextBox 123">
              <a:extLst>
                <a:ext uri="{FF2B5EF4-FFF2-40B4-BE49-F238E27FC236}">
                  <a16:creationId xmlns:a16="http://schemas.microsoft.com/office/drawing/2014/main" id="{7ACBA571-3BB4-42F1-B41D-40BB22510D68}"/>
                </a:ext>
              </a:extLst>
            </p:cNvPr>
            <p:cNvSpPr txBox="1"/>
            <p:nvPr/>
          </p:nvSpPr>
          <p:spPr>
            <a:xfrm>
              <a:off x="1853346" y="4833019"/>
              <a:ext cx="1512564" cy="25923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50000"/>
                      <a:lumOff val="50000"/>
                    </a:prstClr>
                  </a:solidFill>
                  <a:effectLst/>
                  <a:uLnTx/>
                  <a:uFillTx/>
                  <a:latin typeface="Loto"/>
                  <a:ea typeface="+mn-ea"/>
                  <a:cs typeface="+mn-cs"/>
                </a:rPr>
                <a:t>10$ - 20 $ </a:t>
              </a:r>
            </a:p>
          </p:txBody>
        </p:sp>
        <p:sp>
          <p:nvSpPr>
            <p:cNvPr id="126" name="TextBox 125">
              <a:extLst>
                <a:ext uri="{FF2B5EF4-FFF2-40B4-BE49-F238E27FC236}">
                  <a16:creationId xmlns:a16="http://schemas.microsoft.com/office/drawing/2014/main" id="{151CFD79-96C8-49AF-825D-C5B810CDFC96}"/>
                </a:ext>
              </a:extLst>
            </p:cNvPr>
            <p:cNvSpPr txBox="1"/>
            <p:nvPr/>
          </p:nvSpPr>
          <p:spPr>
            <a:xfrm>
              <a:off x="1908846" y="1288754"/>
              <a:ext cx="1475049" cy="25923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lumMod val="50000"/>
                      <a:lumOff val="50000"/>
                    </a:prstClr>
                  </a:solidFill>
                  <a:effectLst/>
                  <a:uLnTx/>
                  <a:uFillTx/>
                  <a:latin typeface="Loto"/>
                  <a:ea typeface="+mn-ea"/>
                  <a:cs typeface="+mn-cs"/>
                </a:rPr>
                <a:t>Engagement Cost </a:t>
              </a:r>
            </a:p>
          </p:txBody>
        </p:sp>
      </p:grpSp>
      <p:sp>
        <p:nvSpPr>
          <p:cNvPr id="2" name="TextBox 1">
            <a:extLst>
              <a:ext uri="{FF2B5EF4-FFF2-40B4-BE49-F238E27FC236}">
                <a16:creationId xmlns:a16="http://schemas.microsoft.com/office/drawing/2014/main" id="{98F3BC61-5856-4687-9DBD-1936940581D7}"/>
              </a:ext>
            </a:extLst>
          </p:cNvPr>
          <p:cNvSpPr txBox="1"/>
          <p:nvPr/>
        </p:nvSpPr>
        <p:spPr>
          <a:xfrm>
            <a:off x="805044" y="5460264"/>
            <a:ext cx="10058946" cy="10002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E7E6E6">
                    <a:lumMod val="25000"/>
                  </a:srgbClr>
                </a:solidFill>
                <a:effectLst/>
                <a:uLnTx/>
                <a:uFillTx/>
                <a:latin typeface="Lato" panose="020F0502020204030203"/>
                <a:ea typeface="+mn-ea"/>
                <a:cs typeface="+mn-cs"/>
              </a:rPr>
              <a:t>Distribution Channels :</a:t>
            </a:r>
            <a:endParaRPr kumimoji="0" lang="en-GB" sz="1100" b="0" i="0" u="none" strike="noStrike" kern="1200" cap="none" spc="0" normalizeH="0" baseline="0" noProof="0" dirty="0">
              <a:ln>
                <a:noFill/>
              </a:ln>
              <a:solidFill>
                <a:srgbClr val="E7E6E6">
                  <a:lumMod val="25000"/>
                </a:srgbClr>
              </a:solidFill>
              <a:effectLst/>
              <a:uLnTx/>
              <a:uFillTx/>
              <a:latin typeface="Lato" panose="020F0502020204030203"/>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800" b="0" i="1" u="none" strike="noStrike" kern="1200" cap="none" spc="0" normalizeH="0" baseline="0" noProof="0" dirty="0">
                <a:ln>
                  <a:noFill/>
                </a:ln>
                <a:solidFill>
                  <a:prstClr val="white">
                    <a:lumMod val="50000"/>
                  </a:prstClr>
                </a:solidFill>
                <a:effectLst/>
                <a:uLnTx/>
                <a:uFillTx/>
                <a:latin typeface="Lato" panose="020F0502020204030203"/>
                <a:ea typeface="+mn-ea"/>
                <a:cs typeface="+mn-cs"/>
              </a:rPr>
              <a:t>Each product and category interacts differently with channels based on A) Brand initiatives B) Strategy C) Priorities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800" b="0" i="1" u="none" strike="noStrike" kern="1200" cap="none" spc="0" normalizeH="0" baseline="0" noProof="0" dirty="0">
                <a:ln>
                  <a:noFill/>
                </a:ln>
                <a:solidFill>
                  <a:prstClr val="white">
                    <a:lumMod val="50000"/>
                  </a:prstClr>
                </a:solidFill>
                <a:effectLst/>
                <a:uLnTx/>
                <a:uFillTx/>
                <a:latin typeface="Lato" panose="020F0502020204030203"/>
                <a:ea typeface="+mn-ea"/>
                <a:cs typeface="+mn-cs"/>
              </a:rPr>
              <a:t>The models above may all be used or only one , it is dependent on the strategy and the planning used to arrive at such a conclusion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800" b="0" i="1" u="none" strike="noStrike" kern="1200" cap="none" spc="0" normalizeH="0" baseline="0" noProof="0" dirty="0">
                <a:ln>
                  <a:noFill/>
                </a:ln>
                <a:solidFill>
                  <a:prstClr val="white">
                    <a:lumMod val="50000"/>
                  </a:prstClr>
                </a:solidFill>
                <a:effectLst/>
                <a:uLnTx/>
                <a:uFillTx/>
                <a:latin typeface="Lato" panose="020F0502020204030203"/>
                <a:ea typeface="+mn-ea"/>
                <a:cs typeface="+mn-cs"/>
              </a:rPr>
              <a:t>Each channel has different cost layers to deliver service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800" b="0" i="1" u="none" strike="noStrike" kern="1200" cap="none" spc="0" normalizeH="0" baseline="0" noProof="0" dirty="0">
                <a:ln>
                  <a:noFill/>
                </a:ln>
                <a:solidFill>
                  <a:prstClr val="white">
                    <a:lumMod val="50000"/>
                  </a:prstClr>
                </a:solidFill>
                <a:effectLst/>
                <a:uLnTx/>
                <a:uFillTx/>
                <a:latin typeface="Lato" panose="020F0502020204030203"/>
                <a:ea typeface="+mn-ea"/>
                <a:cs typeface="+mn-cs"/>
              </a:rPr>
              <a:t>In the example above the cost per transaction is largely modelled around the distance to end user , the 3 models reflect the distance and the cost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800" b="0" i="1" u="none" strike="noStrike" kern="1200" cap="none" spc="0" normalizeH="0" baseline="0" noProof="0" dirty="0">
                <a:ln>
                  <a:noFill/>
                </a:ln>
                <a:solidFill>
                  <a:prstClr val="white">
                    <a:lumMod val="50000"/>
                  </a:prstClr>
                </a:solidFill>
                <a:effectLst/>
                <a:uLnTx/>
                <a:uFillTx/>
                <a:latin typeface="Lato" panose="020F0502020204030203"/>
                <a:ea typeface="+mn-ea"/>
                <a:cs typeface="+mn-cs"/>
              </a:rPr>
              <a:t>Strategically the prioritization works around working with the larger and complex customer groups and moving the smaller and less profitable groups to inside sales or telemarketing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800" b="0" i="1" u="none" strike="noStrike" kern="1200" cap="none" spc="0" normalizeH="0" baseline="0" noProof="0" dirty="0">
                <a:ln>
                  <a:noFill/>
                </a:ln>
                <a:solidFill>
                  <a:prstClr val="white">
                    <a:lumMod val="50000"/>
                  </a:prstClr>
                </a:solidFill>
                <a:effectLst/>
                <a:uLnTx/>
                <a:uFillTx/>
                <a:latin typeface="Lato" panose="020F0502020204030203"/>
                <a:ea typeface="+mn-ea"/>
                <a:cs typeface="+mn-cs"/>
              </a:rPr>
              <a:t>E commerce is a strategic decision mainly , as opposed to a cost based decision </a:t>
            </a:r>
          </a:p>
        </p:txBody>
      </p:sp>
      <p:sp>
        <p:nvSpPr>
          <p:cNvPr id="4" name="Slide Number Placeholder 3">
            <a:extLst>
              <a:ext uri="{FF2B5EF4-FFF2-40B4-BE49-F238E27FC236}">
                <a16:creationId xmlns:a16="http://schemas.microsoft.com/office/drawing/2014/main" id="{102A23AA-2B6E-4410-B792-776FE7BE2C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4F7-2AC7-4568-9CC0-300334475E4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4" name="Picture 43" descr="Logo&#10;&#10;Description automatically generated">
            <a:extLst>
              <a:ext uri="{FF2B5EF4-FFF2-40B4-BE49-F238E27FC236}">
                <a16:creationId xmlns:a16="http://schemas.microsoft.com/office/drawing/2014/main" id="{537EC09F-8882-4309-BBD4-830542918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146177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070127-24A6-44D8-B800-71E1751C520B}"/>
              </a:ext>
            </a:extLst>
          </p:cNvPr>
          <p:cNvPicPr>
            <a:picLocks noChangeAspect="1"/>
          </p:cNvPicPr>
          <p:nvPr/>
        </p:nvPicPr>
        <p:blipFill>
          <a:blip r:embed="rId2"/>
          <a:stretch>
            <a:fillRect/>
          </a:stretch>
        </p:blipFill>
        <p:spPr>
          <a:xfrm>
            <a:off x="8020364" y="1131217"/>
            <a:ext cx="845820" cy="381000"/>
          </a:xfrm>
          <a:prstGeom prst="rect">
            <a:avLst/>
          </a:prstGeom>
        </p:spPr>
      </p:pic>
      <p:sp>
        <p:nvSpPr>
          <p:cNvPr id="12" name="TextBox 11">
            <a:extLst>
              <a:ext uri="{FF2B5EF4-FFF2-40B4-BE49-F238E27FC236}">
                <a16:creationId xmlns:a16="http://schemas.microsoft.com/office/drawing/2014/main" id="{F7EC1D4D-9604-413F-AE6F-8E9049F5AD9A}"/>
              </a:ext>
            </a:extLst>
          </p:cNvPr>
          <p:cNvSpPr txBox="1"/>
          <p:nvPr/>
        </p:nvSpPr>
        <p:spPr>
          <a:xfrm>
            <a:off x="0" y="36026"/>
            <a:ext cx="7876352" cy="86177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Channel Profitability ( Plan )  </a:t>
            </a:r>
          </a:p>
        </p:txBody>
      </p:sp>
      <p:sp>
        <p:nvSpPr>
          <p:cNvPr id="2" name="Slide Number Placeholder 1">
            <a:extLst>
              <a:ext uri="{FF2B5EF4-FFF2-40B4-BE49-F238E27FC236}">
                <a16:creationId xmlns:a16="http://schemas.microsoft.com/office/drawing/2014/main" id="{7CD1AB27-6919-4B31-802C-8BDEC5C293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774F7-2AC7-4568-9CC0-300334475E4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4" name="Picture 13" descr="Logo&#10;&#10;Description automatically generated">
            <a:extLst>
              <a:ext uri="{FF2B5EF4-FFF2-40B4-BE49-F238E27FC236}">
                <a16:creationId xmlns:a16="http://schemas.microsoft.com/office/drawing/2014/main" id="{8EFB5330-CC02-4196-9665-C2CE03848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3" name="TextBox 2">
            <a:extLst>
              <a:ext uri="{FF2B5EF4-FFF2-40B4-BE49-F238E27FC236}">
                <a16:creationId xmlns:a16="http://schemas.microsoft.com/office/drawing/2014/main" id="{0C07BFD9-A5B6-6C04-1B86-B725212768B9}"/>
              </a:ext>
            </a:extLst>
          </p:cNvPr>
          <p:cNvSpPr txBox="1"/>
          <p:nvPr/>
        </p:nvSpPr>
        <p:spPr>
          <a:xfrm>
            <a:off x="7573678" y="6488668"/>
            <a:ext cx="4348019" cy="369332"/>
          </a:xfrm>
          <a:prstGeom prst="rect">
            <a:avLst/>
          </a:prstGeom>
          <a:solidFill>
            <a:schemeClr val="bg1"/>
          </a:solid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pic>
        <p:nvPicPr>
          <p:cNvPr id="4" name="Picture 3">
            <a:extLst>
              <a:ext uri="{FF2B5EF4-FFF2-40B4-BE49-F238E27FC236}">
                <a16:creationId xmlns:a16="http://schemas.microsoft.com/office/drawing/2014/main" id="{D4F1127D-ECF5-935B-DEC6-B6932C10D71D}"/>
              </a:ext>
            </a:extLst>
          </p:cNvPr>
          <p:cNvPicPr>
            <a:picLocks noChangeAspect="1"/>
          </p:cNvPicPr>
          <p:nvPr/>
        </p:nvPicPr>
        <p:blipFill>
          <a:blip r:embed="rId4"/>
          <a:stretch>
            <a:fillRect/>
          </a:stretch>
        </p:blipFill>
        <p:spPr>
          <a:xfrm>
            <a:off x="1285247" y="966711"/>
            <a:ext cx="5666014" cy="5625005"/>
          </a:xfrm>
          <a:prstGeom prst="rect">
            <a:avLst/>
          </a:prstGeom>
        </p:spPr>
      </p:pic>
      <p:pic>
        <p:nvPicPr>
          <p:cNvPr id="5" name="Picture 4">
            <a:extLst>
              <a:ext uri="{FF2B5EF4-FFF2-40B4-BE49-F238E27FC236}">
                <a16:creationId xmlns:a16="http://schemas.microsoft.com/office/drawing/2014/main" id="{3C200BF4-4A05-2DDE-6253-0015DF654D1C}"/>
              </a:ext>
            </a:extLst>
          </p:cNvPr>
          <p:cNvPicPr>
            <a:picLocks noChangeAspect="1"/>
          </p:cNvPicPr>
          <p:nvPr/>
        </p:nvPicPr>
        <p:blipFill>
          <a:blip r:embed="rId5"/>
          <a:stretch>
            <a:fillRect/>
          </a:stretch>
        </p:blipFill>
        <p:spPr>
          <a:xfrm>
            <a:off x="7049809" y="2154426"/>
            <a:ext cx="4002338" cy="1881243"/>
          </a:xfrm>
          <a:prstGeom prst="rect">
            <a:avLst/>
          </a:prstGeom>
        </p:spPr>
      </p:pic>
      <p:pic>
        <p:nvPicPr>
          <p:cNvPr id="6" name="Picture 5">
            <a:extLst>
              <a:ext uri="{FF2B5EF4-FFF2-40B4-BE49-F238E27FC236}">
                <a16:creationId xmlns:a16="http://schemas.microsoft.com/office/drawing/2014/main" id="{08BD634B-9535-65A6-60AF-AC4178F10C18}"/>
              </a:ext>
            </a:extLst>
          </p:cNvPr>
          <p:cNvPicPr>
            <a:picLocks noChangeAspect="1"/>
          </p:cNvPicPr>
          <p:nvPr/>
        </p:nvPicPr>
        <p:blipFill>
          <a:blip r:embed="rId6"/>
          <a:stretch>
            <a:fillRect/>
          </a:stretch>
        </p:blipFill>
        <p:spPr>
          <a:xfrm>
            <a:off x="7057857" y="4086409"/>
            <a:ext cx="4033639" cy="1870379"/>
          </a:xfrm>
          <a:prstGeom prst="rect">
            <a:avLst/>
          </a:prstGeom>
        </p:spPr>
      </p:pic>
    </p:spTree>
    <p:extLst>
      <p:ext uri="{BB962C8B-B14F-4D97-AF65-F5344CB8AC3E}">
        <p14:creationId xmlns:p14="http://schemas.microsoft.com/office/powerpoint/2010/main" val="369048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89182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9820AB-EF57-3BD3-C467-421541132C97}"/>
              </a:ext>
            </a:extLst>
          </p:cNvPr>
          <p:cNvPicPr>
            <a:picLocks noChangeAspect="1"/>
          </p:cNvPicPr>
          <p:nvPr/>
        </p:nvPicPr>
        <p:blipFill>
          <a:blip r:embed="rId2"/>
          <a:stretch>
            <a:fillRect/>
          </a:stretch>
        </p:blipFill>
        <p:spPr>
          <a:xfrm>
            <a:off x="6805838" y="846306"/>
            <a:ext cx="4138125" cy="4289898"/>
          </a:xfrm>
          <a:prstGeom prst="rect">
            <a:avLst/>
          </a:prstGeom>
        </p:spPr>
      </p:pic>
      <p:sp>
        <p:nvSpPr>
          <p:cNvPr id="2" name="Slide Number Placeholder 1">
            <a:extLst>
              <a:ext uri="{FF2B5EF4-FFF2-40B4-BE49-F238E27FC236}">
                <a16:creationId xmlns:a16="http://schemas.microsoft.com/office/drawing/2014/main" id="{2A58A793-1985-0806-8C42-616C271B7A84}"/>
              </a:ext>
            </a:extLst>
          </p:cNvPr>
          <p:cNvSpPr>
            <a:spLocks noGrp="1"/>
          </p:cNvSpPr>
          <p:nvPr>
            <p:ph type="sldNum" sz="quarter" idx="12"/>
          </p:nvPr>
        </p:nvSpPr>
        <p:spPr/>
        <p:txBody>
          <a:bodyPr/>
          <a:lstStyle/>
          <a:p>
            <a:fld id="{C1638E35-8F57-43A4-A9E9-DAE504320E33}" type="slidenum">
              <a:rPr lang="en-GB" smtClean="0"/>
              <a:t>20</a:t>
            </a:fld>
            <a:endParaRPr lang="en-GB"/>
          </a:p>
        </p:txBody>
      </p:sp>
      <p:pic>
        <p:nvPicPr>
          <p:cNvPr id="5" name="Picture 4">
            <a:extLst>
              <a:ext uri="{FF2B5EF4-FFF2-40B4-BE49-F238E27FC236}">
                <a16:creationId xmlns:a16="http://schemas.microsoft.com/office/drawing/2014/main" id="{2B021CF5-73CE-01AD-C643-5F2271D9080B}"/>
              </a:ext>
            </a:extLst>
          </p:cNvPr>
          <p:cNvPicPr>
            <a:picLocks noChangeAspect="1"/>
          </p:cNvPicPr>
          <p:nvPr/>
        </p:nvPicPr>
        <p:blipFill>
          <a:blip r:embed="rId3"/>
          <a:stretch>
            <a:fillRect/>
          </a:stretch>
        </p:blipFill>
        <p:spPr>
          <a:xfrm>
            <a:off x="9803680" y="1060314"/>
            <a:ext cx="847858" cy="592013"/>
          </a:xfrm>
          <a:prstGeom prst="rect">
            <a:avLst/>
          </a:prstGeom>
        </p:spPr>
      </p:pic>
      <p:sp>
        <p:nvSpPr>
          <p:cNvPr id="6" name="TextBox 5">
            <a:extLst>
              <a:ext uri="{FF2B5EF4-FFF2-40B4-BE49-F238E27FC236}">
                <a16:creationId xmlns:a16="http://schemas.microsoft.com/office/drawing/2014/main" id="{42F2F2B1-3072-7076-F85B-376C1161593C}"/>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Topic - Channel Profitability ( Plan )  </a:t>
            </a:r>
          </a:p>
        </p:txBody>
      </p:sp>
      <p:pic>
        <p:nvPicPr>
          <p:cNvPr id="7" name="Picture 6" descr="Logo&#10;&#10;Description automatically generated">
            <a:extLst>
              <a:ext uri="{FF2B5EF4-FFF2-40B4-BE49-F238E27FC236}">
                <a16:creationId xmlns:a16="http://schemas.microsoft.com/office/drawing/2014/main" id="{0462FC43-B40F-9D74-84FF-B01E979AD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8" name="Speech Bubble: Rectangle with Corners Rounded 7">
            <a:extLst>
              <a:ext uri="{FF2B5EF4-FFF2-40B4-BE49-F238E27FC236}">
                <a16:creationId xmlns:a16="http://schemas.microsoft.com/office/drawing/2014/main" id="{7CE791B7-68A8-A979-5E30-AA67DADCC07A}"/>
              </a:ext>
            </a:extLst>
          </p:cNvPr>
          <p:cNvSpPr/>
          <p:nvPr/>
        </p:nvSpPr>
        <p:spPr>
          <a:xfrm>
            <a:off x="7194577" y="5176990"/>
            <a:ext cx="4581144" cy="1263039"/>
          </a:xfrm>
          <a:prstGeom prst="wedgeRoundRectCallout">
            <a:avLst>
              <a:gd name="adj1" fmla="val -54275"/>
              <a:gd name="adj2" fmla="val -29669"/>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All numbers are illustrative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we assumed cogs to be a standard 35% across channels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R&amp;D ,sales costs, admin ,other costs are assumed to be standard for each channel .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You will see the operating profit is planned at 30 % by channel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This P&amp;L is a plan and indicates the annual plan across all channels using a standard set of assumptions.</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The second aspect is management needs to prioritise channel performance as a KPI and organisational driver , for this you will see the next slide where the actual are indicated</a:t>
            </a:r>
          </a:p>
        </p:txBody>
      </p:sp>
      <p:sp>
        <p:nvSpPr>
          <p:cNvPr id="9" name="TextBox 8">
            <a:extLst>
              <a:ext uri="{FF2B5EF4-FFF2-40B4-BE49-F238E27FC236}">
                <a16:creationId xmlns:a16="http://schemas.microsoft.com/office/drawing/2014/main" id="{1A300F1E-F454-CAAE-A3F9-1192E85A9BB8}"/>
              </a:ext>
            </a:extLst>
          </p:cNvPr>
          <p:cNvSpPr txBox="1"/>
          <p:nvPr/>
        </p:nvSpPr>
        <p:spPr>
          <a:xfrm>
            <a:off x="7247106" y="6488668"/>
            <a:ext cx="4348019" cy="369332"/>
          </a:xfrm>
          <a:prstGeom prst="rect">
            <a:avLst/>
          </a:prstGeom>
          <a:solidFill>
            <a:schemeClr val="bg1"/>
          </a:solid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pic>
        <p:nvPicPr>
          <p:cNvPr id="10" name="Picture 9">
            <a:extLst>
              <a:ext uri="{FF2B5EF4-FFF2-40B4-BE49-F238E27FC236}">
                <a16:creationId xmlns:a16="http://schemas.microsoft.com/office/drawing/2014/main" id="{7DEFC39F-504D-75CD-72BC-6643AE67D532}"/>
              </a:ext>
            </a:extLst>
          </p:cNvPr>
          <p:cNvPicPr>
            <a:picLocks noChangeAspect="1"/>
          </p:cNvPicPr>
          <p:nvPr/>
        </p:nvPicPr>
        <p:blipFill>
          <a:blip r:embed="rId5"/>
          <a:stretch>
            <a:fillRect/>
          </a:stretch>
        </p:blipFill>
        <p:spPr>
          <a:xfrm>
            <a:off x="1249290" y="826851"/>
            <a:ext cx="5347775" cy="5778230"/>
          </a:xfrm>
          <a:prstGeom prst="rect">
            <a:avLst/>
          </a:prstGeom>
        </p:spPr>
      </p:pic>
      <p:sp>
        <p:nvSpPr>
          <p:cNvPr id="3" name="Rectangle 2">
            <a:extLst>
              <a:ext uri="{FF2B5EF4-FFF2-40B4-BE49-F238E27FC236}">
                <a16:creationId xmlns:a16="http://schemas.microsoft.com/office/drawing/2014/main" id="{E6F9D456-0354-F2B6-DD90-EA586D05E2F4}"/>
              </a:ext>
            </a:extLst>
          </p:cNvPr>
          <p:cNvSpPr/>
          <p:nvPr/>
        </p:nvSpPr>
        <p:spPr>
          <a:xfrm rot="19528234">
            <a:off x="632731" y="1200150"/>
            <a:ext cx="1608365" cy="285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Lato Light" panose="020F0502020204030203" pitchFamily="34" charset="0"/>
                <a:ea typeface="Lato Light" panose="020F0502020204030203" pitchFamily="34" charset="0"/>
                <a:cs typeface="Lato Light" panose="020F0502020204030203" pitchFamily="34" charset="0"/>
              </a:rPr>
              <a:t>Plan </a:t>
            </a:r>
          </a:p>
        </p:txBody>
      </p:sp>
    </p:spTree>
    <p:extLst>
      <p:ext uri="{BB962C8B-B14F-4D97-AF65-F5344CB8AC3E}">
        <p14:creationId xmlns:p14="http://schemas.microsoft.com/office/powerpoint/2010/main" val="3574797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231A91A-693F-1543-403A-5385BD886696}"/>
              </a:ext>
            </a:extLst>
          </p:cNvPr>
          <p:cNvPicPr>
            <a:picLocks noChangeAspect="1"/>
          </p:cNvPicPr>
          <p:nvPr/>
        </p:nvPicPr>
        <p:blipFill>
          <a:blip r:embed="rId2"/>
          <a:stretch>
            <a:fillRect/>
          </a:stretch>
        </p:blipFill>
        <p:spPr>
          <a:xfrm>
            <a:off x="7475482" y="885217"/>
            <a:ext cx="4251933" cy="4192621"/>
          </a:xfrm>
          <a:prstGeom prst="rect">
            <a:avLst/>
          </a:prstGeom>
        </p:spPr>
      </p:pic>
      <p:sp>
        <p:nvSpPr>
          <p:cNvPr id="4" name="TextBox 3">
            <a:extLst>
              <a:ext uri="{FF2B5EF4-FFF2-40B4-BE49-F238E27FC236}">
                <a16:creationId xmlns:a16="http://schemas.microsoft.com/office/drawing/2014/main" id="{C171A38C-AAD5-46D2-B1CF-2A82AAA98E60}"/>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Topic - Channel Profitability ( Actual )  </a:t>
            </a:r>
          </a:p>
        </p:txBody>
      </p:sp>
      <p:sp>
        <p:nvSpPr>
          <p:cNvPr id="2" name="Slide Number Placeholder 1">
            <a:extLst>
              <a:ext uri="{FF2B5EF4-FFF2-40B4-BE49-F238E27FC236}">
                <a16:creationId xmlns:a16="http://schemas.microsoft.com/office/drawing/2014/main" id="{FF0938E2-9741-4895-9526-C0236090AE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38E35-8F57-43A4-A9E9-DAE504320E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id="{64218258-9717-4E3F-9B07-EDE47E36D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pic>
        <p:nvPicPr>
          <p:cNvPr id="7" name="Picture 6">
            <a:extLst>
              <a:ext uri="{FF2B5EF4-FFF2-40B4-BE49-F238E27FC236}">
                <a16:creationId xmlns:a16="http://schemas.microsoft.com/office/drawing/2014/main" id="{AD0AA787-1F46-863D-6E45-6F0DBF69E7A4}"/>
              </a:ext>
            </a:extLst>
          </p:cNvPr>
          <p:cNvPicPr>
            <a:picLocks noChangeAspect="1"/>
          </p:cNvPicPr>
          <p:nvPr/>
        </p:nvPicPr>
        <p:blipFill>
          <a:blip r:embed="rId4"/>
          <a:stretch>
            <a:fillRect/>
          </a:stretch>
        </p:blipFill>
        <p:spPr>
          <a:xfrm>
            <a:off x="10740946" y="998352"/>
            <a:ext cx="873880" cy="592563"/>
          </a:xfrm>
          <a:prstGeom prst="rect">
            <a:avLst/>
          </a:prstGeom>
        </p:spPr>
      </p:pic>
      <p:sp>
        <p:nvSpPr>
          <p:cNvPr id="12" name="Speech Bubble: Rectangle with Corners Rounded 11">
            <a:extLst>
              <a:ext uri="{FF2B5EF4-FFF2-40B4-BE49-F238E27FC236}">
                <a16:creationId xmlns:a16="http://schemas.microsoft.com/office/drawing/2014/main" id="{2D114853-49B0-5FA4-31F2-D8520A787A61}"/>
              </a:ext>
            </a:extLst>
          </p:cNvPr>
          <p:cNvSpPr/>
          <p:nvPr/>
        </p:nvSpPr>
        <p:spPr>
          <a:xfrm>
            <a:off x="7145939" y="5021029"/>
            <a:ext cx="4581144" cy="1263039"/>
          </a:xfrm>
          <a:prstGeom prst="wedgeRoundRectCallout">
            <a:avLst>
              <a:gd name="adj1" fmla="val -54275"/>
              <a:gd name="adj2" fmla="val -29669"/>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All numbers are fictional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 this case Cogs has gone up to 46 % s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R&amp;D ,sales costs, admin ,other costs are assumed to be different for each channel for a variety of reasons.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You will see the operating profit differs by channel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one of the difficulties of evaluating financial performance by channel boils down to how the financials are set up in the ERP system most modern ERP systems have channel functionality.</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The second aspect is management need to prioritise channel performance as a KPI and organisational driver </a:t>
            </a:r>
          </a:p>
        </p:txBody>
      </p:sp>
      <p:sp>
        <p:nvSpPr>
          <p:cNvPr id="18" name="TextBox 17">
            <a:extLst>
              <a:ext uri="{FF2B5EF4-FFF2-40B4-BE49-F238E27FC236}">
                <a16:creationId xmlns:a16="http://schemas.microsoft.com/office/drawing/2014/main" id="{89FC00AF-98DC-3225-B2DE-F84D23DF91D3}"/>
              </a:ext>
            </a:extLst>
          </p:cNvPr>
          <p:cNvSpPr txBox="1"/>
          <p:nvPr/>
        </p:nvSpPr>
        <p:spPr>
          <a:xfrm>
            <a:off x="7217924" y="6391073"/>
            <a:ext cx="4348019" cy="369332"/>
          </a:xfrm>
          <a:prstGeom prst="rect">
            <a:avLst/>
          </a:prstGeom>
          <a:solidFill>
            <a:schemeClr val="bg1"/>
          </a:solid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pic>
        <p:nvPicPr>
          <p:cNvPr id="20" name="Picture 19">
            <a:extLst>
              <a:ext uri="{FF2B5EF4-FFF2-40B4-BE49-F238E27FC236}">
                <a16:creationId xmlns:a16="http://schemas.microsoft.com/office/drawing/2014/main" id="{EFDAB46A-B93D-F71C-1479-6041C848FC21}"/>
              </a:ext>
            </a:extLst>
          </p:cNvPr>
          <p:cNvPicPr>
            <a:picLocks noChangeAspect="1"/>
          </p:cNvPicPr>
          <p:nvPr/>
        </p:nvPicPr>
        <p:blipFill>
          <a:blip r:embed="rId5"/>
          <a:stretch>
            <a:fillRect/>
          </a:stretch>
        </p:blipFill>
        <p:spPr>
          <a:xfrm>
            <a:off x="760754" y="836578"/>
            <a:ext cx="6200228" cy="5836596"/>
          </a:xfrm>
          <a:prstGeom prst="rect">
            <a:avLst/>
          </a:prstGeom>
        </p:spPr>
      </p:pic>
      <p:sp>
        <p:nvSpPr>
          <p:cNvPr id="3" name="Rectangle 2">
            <a:extLst>
              <a:ext uri="{FF2B5EF4-FFF2-40B4-BE49-F238E27FC236}">
                <a16:creationId xmlns:a16="http://schemas.microsoft.com/office/drawing/2014/main" id="{ECA88712-FD1C-E388-DE15-5A2C37CEEA88}"/>
              </a:ext>
            </a:extLst>
          </p:cNvPr>
          <p:cNvSpPr/>
          <p:nvPr/>
        </p:nvSpPr>
        <p:spPr>
          <a:xfrm rot="19528234">
            <a:off x="632731" y="1200150"/>
            <a:ext cx="1608365" cy="285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Lato Light" panose="020F0502020204030203" pitchFamily="34" charset="0"/>
                <a:ea typeface="Lato Light" panose="020F0502020204030203" pitchFamily="34" charset="0"/>
                <a:cs typeface="Lato Light" panose="020F0502020204030203" pitchFamily="34" charset="0"/>
              </a:rPr>
              <a:t>Actual </a:t>
            </a:r>
          </a:p>
        </p:txBody>
      </p:sp>
    </p:spTree>
    <p:extLst>
      <p:ext uri="{BB962C8B-B14F-4D97-AF65-F5344CB8AC3E}">
        <p14:creationId xmlns:p14="http://schemas.microsoft.com/office/powerpoint/2010/main" val="319936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31EB25-D643-E4DC-9B69-A0E933635B7E}"/>
              </a:ext>
            </a:extLst>
          </p:cNvPr>
          <p:cNvSpPr>
            <a:spLocks noGrp="1"/>
          </p:cNvSpPr>
          <p:nvPr>
            <p:ph type="sldNum" sz="quarter" idx="12"/>
          </p:nvPr>
        </p:nvSpPr>
        <p:spPr/>
        <p:txBody>
          <a:bodyPr/>
          <a:lstStyle/>
          <a:p>
            <a:fld id="{C1638E35-8F57-43A4-A9E9-DAE504320E33}" type="slidenum">
              <a:rPr lang="en-GB" smtClean="0"/>
              <a:t>22</a:t>
            </a:fld>
            <a:endParaRPr lang="en-GB"/>
          </a:p>
        </p:txBody>
      </p:sp>
      <p:sp>
        <p:nvSpPr>
          <p:cNvPr id="4" name="TextBox 3">
            <a:extLst>
              <a:ext uri="{FF2B5EF4-FFF2-40B4-BE49-F238E27FC236}">
                <a16:creationId xmlns:a16="http://schemas.microsoft.com/office/drawing/2014/main" id="{08FF2303-6DA9-EC28-699F-C0857ED01FEC}"/>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Topic - Channel Profitability ( Performance )  </a:t>
            </a:r>
          </a:p>
        </p:txBody>
      </p:sp>
      <p:pic>
        <p:nvPicPr>
          <p:cNvPr id="5" name="Picture 4" descr="Logo&#10;&#10;Description automatically generated">
            <a:extLst>
              <a:ext uri="{FF2B5EF4-FFF2-40B4-BE49-F238E27FC236}">
                <a16:creationId xmlns:a16="http://schemas.microsoft.com/office/drawing/2014/main" id="{FE2D609D-6DBB-1A30-8E5E-F2EADB2B0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6" name="TextBox 5">
            <a:extLst>
              <a:ext uri="{FF2B5EF4-FFF2-40B4-BE49-F238E27FC236}">
                <a16:creationId xmlns:a16="http://schemas.microsoft.com/office/drawing/2014/main" id="{CE69FC49-F426-1B0E-B8F1-A09BF581D8D4}"/>
              </a:ext>
            </a:extLst>
          </p:cNvPr>
          <p:cNvSpPr txBox="1"/>
          <p:nvPr/>
        </p:nvSpPr>
        <p:spPr>
          <a:xfrm>
            <a:off x="7198468" y="6332707"/>
            <a:ext cx="4348019" cy="369332"/>
          </a:xfrm>
          <a:prstGeom prst="rect">
            <a:avLst/>
          </a:prstGeom>
          <a:solidFill>
            <a:schemeClr val="bg1"/>
          </a:solidFill>
        </p:spPr>
        <p:txBody>
          <a:bodyPr wrap="square" rtlCol="0">
            <a:spAutoFit/>
          </a:bodyPr>
          <a:lstStyle/>
          <a:p>
            <a:pPr algn="r"/>
            <a:r>
              <a:rPr lang="en-GB" sz="900" dirty="0">
                <a:solidFill>
                  <a:schemeClr val="bg1">
                    <a:lumMod val="50000"/>
                  </a:schemeClr>
                </a:solidFill>
              </a:rPr>
              <a:t>* This file is available on www.upskilpro.com in an editable version , use the reference number provided on the top right in red </a:t>
            </a:r>
          </a:p>
        </p:txBody>
      </p:sp>
      <p:pic>
        <p:nvPicPr>
          <p:cNvPr id="8" name="Picture 7">
            <a:extLst>
              <a:ext uri="{FF2B5EF4-FFF2-40B4-BE49-F238E27FC236}">
                <a16:creationId xmlns:a16="http://schemas.microsoft.com/office/drawing/2014/main" id="{9F5C0A87-CEEA-0670-74A7-A7F4AC886BFF}"/>
              </a:ext>
            </a:extLst>
          </p:cNvPr>
          <p:cNvPicPr>
            <a:picLocks noChangeAspect="1"/>
          </p:cNvPicPr>
          <p:nvPr/>
        </p:nvPicPr>
        <p:blipFill>
          <a:blip r:embed="rId3"/>
          <a:stretch>
            <a:fillRect/>
          </a:stretch>
        </p:blipFill>
        <p:spPr>
          <a:xfrm>
            <a:off x="1472019" y="807396"/>
            <a:ext cx="6434004" cy="5842371"/>
          </a:xfrm>
          <a:prstGeom prst="rect">
            <a:avLst/>
          </a:prstGeom>
        </p:spPr>
      </p:pic>
      <p:sp>
        <p:nvSpPr>
          <p:cNvPr id="9" name="Speech Bubble: Rectangle with Corners Rounded 8">
            <a:extLst>
              <a:ext uri="{FF2B5EF4-FFF2-40B4-BE49-F238E27FC236}">
                <a16:creationId xmlns:a16="http://schemas.microsoft.com/office/drawing/2014/main" id="{2753E860-B16F-96B1-83FB-D066744DAC45}"/>
              </a:ext>
            </a:extLst>
          </p:cNvPr>
          <p:cNvSpPr/>
          <p:nvPr/>
        </p:nvSpPr>
        <p:spPr>
          <a:xfrm>
            <a:off x="6703525" y="2858570"/>
            <a:ext cx="4922196" cy="2225494"/>
          </a:xfrm>
          <a:prstGeom prst="wedgeRoundRectCallout">
            <a:avLst>
              <a:gd name="adj1" fmla="val -61742"/>
              <a:gd name="adj2" fmla="val -11085"/>
              <a:gd name="adj3" fmla="val 16667"/>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 conclusion you will see our top line came in 6% below plan an hour Cox swelled from 35 to 46% and our operating profit dropped from 1.8 mn to 800,000 or 44% of the plan </a:t>
            </a:r>
          </a:p>
          <a:p>
            <a:pPr marL="228600" indent="-228600">
              <a:buFont typeface="+mj-lt"/>
              <a:buAutoNum type="arabicPeriod"/>
            </a:pPr>
            <a:r>
              <a:rPr lang="en-GB" sz="11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This slide is how most companies look at sales performance at the top level.</a:t>
            </a:r>
          </a:p>
          <a:p>
            <a:pPr marL="228600" indent="-228600">
              <a:buFont typeface="+mj-lt"/>
              <a:buAutoNum type="arabicPeriod"/>
            </a:pPr>
            <a:r>
              <a:rPr lang="en-GB" sz="11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if most companies were to look at sales performance by channel it would help understanding what the channel efficiencies are and the problems </a:t>
            </a:r>
          </a:p>
          <a:p>
            <a:pPr marL="228600" indent="-228600">
              <a:buFont typeface="+mj-lt"/>
              <a:buAutoNum type="arabicPeriod"/>
            </a:pPr>
            <a:r>
              <a:rPr lang="en-GB" sz="11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Evaluating business performance at Country , Geography m Channel and product level will help organisations develop and understand their business better .</a:t>
            </a:r>
          </a:p>
          <a:p>
            <a:pPr marL="228600" indent="-228600">
              <a:buFont typeface="+mj-lt"/>
              <a:buAutoNum type="arabicPeriod"/>
            </a:pPr>
            <a:endParaRPr lang="en-GB" sz="11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71757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6C5A04F9-D4F2-4AEE-A390-8184D2CACD7E}"/>
              </a:ext>
            </a:extLst>
          </p:cNvPr>
          <p:cNvSpPr txBox="1">
            <a:spLocks/>
          </p:cNvSpPr>
          <p:nvPr/>
        </p:nvSpPr>
        <p:spPr>
          <a:xfrm>
            <a:off x="762000" y="1298573"/>
            <a:ext cx="10668000" cy="26956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543818" rtl="0" eaLnBrk="1" fontAlgn="auto" latinLnBrk="0" hangingPunct="1">
              <a:lnSpc>
                <a:spcPts val="1850"/>
              </a:lnSpc>
              <a:spcBef>
                <a:spcPct val="20000"/>
              </a:spcBef>
              <a:spcAft>
                <a:spcPts val="0"/>
              </a:spcAft>
              <a:buClrTx/>
              <a:buSzTx/>
              <a:buFont typeface="Arial"/>
              <a:buNone/>
              <a:tabLst/>
              <a:defRPr/>
            </a:pPr>
            <a:r>
              <a:rPr kumimoji="0" lang="en-US" sz="1100" b="0" i="0" u="none" strike="noStrike" kern="1200" cap="none" spc="0" normalizeH="0" baseline="0" noProof="0" dirty="0">
                <a:ln>
                  <a:noFill/>
                </a:ln>
                <a:solidFill>
                  <a:srgbClr val="AAAAAA"/>
                </a:solidFill>
                <a:effectLst/>
                <a:uLnTx/>
                <a:uFillTx/>
                <a:latin typeface="Lato Light" panose="020F0502020204030203" pitchFamily="34" charset="0"/>
                <a:ea typeface="Open Sans Light" panose="020B0306030504020204" pitchFamily="34" charset="0"/>
                <a:cs typeface="Open Sans Light" panose="020B0306030504020204" pitchFamily="34" charset="0"/>
              </a:rPr>
              <a:t>Channel Profitability is viewed across 4 layers – A) Geography  B) Channel C) Product D) Direct Expenses</a:t>
            </a:r>
          </a:p>
        </p:txBody>
      </p:sp>
      <p:sp>
        <p:nvSpPr>
          <p:cNvPr id="38" name="Round Same Side Corner Rectangle 59">
            <a:extLst>
              <a:ext uri="{FF2B5EF4-FFF2-40B4-BE49-F238E27FC236}">
                <a16:creationId xmlns:a16="http://schemas.microsoft.com/office/drawing/2014/main" id="{841DE1DE-E75D-482C-8E83-FE1ADF51EE06}"/>
              </a:ext>
            </a:extLst>
          </p:cNvPr>
          <p:cNvSpPr/>
          <p:nvPr/>
        </p:nvSpPr>
        <p:spPr>
          <a:xfrm>
            <a:off x="6718910" y="2850821"/>
            <a:ext cx="1909146" cy="374904"/>
          </a:xfrm>
          <a:prstGeom prst="roundRect">
            <a:avLst>
              <a:gd name="adj" fmla="val 50000"/>
            </a:avLst>
          </a:prstGeom>
          <a:solidFill>
            <a:schemeClr val="accent1"/>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39" name="Round Same Side Corner Rectangle 59">
            <a:extLst>
              <a:ext uri="{FF2B5EF4-FFF2-40B4-BE49-F238E27FC236}">
                <a16:creationId xmlns:a16="http://schemas.microsoft.com/office/drawing/2014/main" id="{920181B8-3D2D-4208-83A5-AE2214F34708}"/>
              </a:ext>
            </a:extLst>
          </p:cNvPr>
          <p:cNvSpPr/>
          <p:nvPr/>
        </p:nvSpPr>
        <p:spPr>
          <a:xfrm>
            <a:off x="9520854" y="2850821"/>
            <a:ext cx="1909146" cy="374904"/>
          </a:xfrm>
          <a:prstGeom prst="roundRect">
            <a:avLst>
              <a:gd name="adj" fmla="val 50000"/>
            </a:avLst>
          </a:prstGeom>
          <a:solidFill>
            <a:schemeClr val="accent1"/>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0" name="TextBox 39">
            <a:extLst>
              <a:ext uri="{FF2B5EF4-FFF2-40B4-BE49-F238E27FC236}">
                <a16:creationId xmlns:a16="http://schemas.microsoft.com/office/drawing/2014/main" id="{629FE574-A8C4-400E-9601-A77E9C5A7B4B}"/>
              </a:ext>
            </a:extLst>
          </p:cNvPr>
          <p:cNvSpPr txBox="1"/>
          <p:nvPr/>
        </p:nvSpPr>
        <p:spPr>
          <a:xfrm>
            <a:off x="7093935" y="2868996"/>
            <a:ext cx="1159099"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Geography </a:t>
            </a:r>
          </a:p>
        </p:txBody>
      </p:sp>
      <p:sp>
        <p:nvSpPr>
          <p:cNvPr id="41" name="TextBox 40">
            <a:extLst>
              <a:ext uri="{FF2B5EF4-FFF2-40B4-BE49-F238E27FC236}">
                <a16:creationId xmlns:a16="http://schemas.microsoft.com/office/drawing/2014/main" id="{DF2081DB-CED4-4360-BBC9-6BC03C29EC2A}"/>
              </a:ext>
            </a:extLst>
          </p:cNvPr>
          <p:cNvSpPr txBox="1"/>
          <p:nvPr/>
        </p:nvSpPr>
        <p:spPr>
          <a:xfrm>
            <a:off x="10012801" y="2868996"/>
            <a:ext cx="925253"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Channel </a:t>
            </a:r>
          </a:p>
        </p:txBody>
      </p:sp>
      <p:sp>
        <p:nvSpPr>
          <p:cNvPr id="42" name="Subtitle 2">
            <a:extLst>
              <a:ext uri="{FF2B5EF4-FFF2-40B4-BE49-F238E27FC236}">
                <a16:creationId xmlns:a16="http://schemas.microsoft.com/office/drawing/2014/main" id="{77EDDA9A-67EA-4202-ABC3-7F13B0E0E10C}"/>
              </a:ext>
            </a:extLst>
          </p:cNvPr>
          <p:cNvSpPr txBox="1">
            <a:spLocks/>
          </p:cNvSpPr>
          <p:nvPr/>
        </p:nvSpPr>
        <p:spPr>
          <a:xfrm>
            <a:off x="6718910" y="3290140"/>
            <a:ext cx="1909146" cy="75103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A Region is split into geographies which consist of many channels  </a:t>
            </a:r>
          </a:p>
        </p:txBody>
      </p:sp>
      <p:sp>
        <p:nvSpPr>
          <p:cNvPr id="43" name="Subtitle 2">
            <a:extLst>
              <a:ext uri="{FF2B5EF4-FFF2-40B4-BE49-F238E27FC236}">
                <a16:creationId xmlns:a16="http://schemas.microsoft.com/office/drawing/2014/main" id="{008B254D-AF09-4A4D-A75C-3664E1D24E32}"/>
              </a:ext>
            </a:extLst>
          </p:cNvPr>
          <p:cNvSpPr txBox="1">
            <a:spLocks/>
          </p:cNvSpPr>
          <p:nvPr/>
        </p:nvSpPr>
        <p:spPr>
          <a:xfrm>
            <a:off x="9520854" y="3290140"/>
            <a:ext cx="1909146" cy="50738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A channel is split across many geographies .</a:t>
            </a:r>
          </a:p>
        </p:txBody>
      </p:sp>
      <p:sp>
        <p:nvSpPr>
          <p:cNvPr id="44" name="Round Same Side Corner Rectangle 59">
            <a:extLst>
              <a:ext uri="{FF2B5EF4-FFF2-40B4-BE49-F238E27FC236}">
                <a16:creationId xmlns:a16="http://schemas.microsoft.com/office/drawing/2014/main" id="{4D2C3ECC-67F7-4C4B-A671-FEDC4C61AE38}"/>
              </a:ext>
            </a:extLst>
          </p:cNvPr>
          <p:cNvSpPr/>
          <p:nvPr/>
        </p:nvSpPr>
        <p:spPr>
          <a:xfrm>
            <a:off x="6718910" y="4515498"/>
            <a:ext cx="1909146" cy="374904"/>
          </a:xfrm>
          <a:prstGeom prst="roundRect">
            <a:avLst>
              <a:gd name="adj" fmla="val 50000"/>
            </a:avLst>
          </a:prstGeom>
          <a:solidFill>
            <a:schemeClr val="accent1"/>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5" name="Round Same Side Corner Rectangle 59">
            <a:extLst>
              <a:ext uri="{FF2B5EF4-FFF2-40B4-BE49-F238E27FC236}">
                <a16:creationId xmlns:a16="http://schemas.microsoft.com/office/drawing/2014/main" id="{D077E74E-02C4-4618-ADEF-0A59777B017C}"/>
              </a:ext>
            </a:extLst>
          </p:cNvPr>
          <p:cNvSpPr/>
          <p:nvPr/>
        </p:nvSpPr>
        <p:spPr>
          <a:xfrm>
            <a:off x="9520854" y="4515498"/>
            <a:ext cx="1909146" cy="374904"/>
          </a:xfrm>
          <a:prstGeom prst="roundRect">
            <a:avLst>
              <a:gd name="adj" fmla="val 50000"/>
            </a:avLst>
          </a:prstGeom>
          <a:solidFill>
            <a:schemeClr val="accent1"/>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6" name="TextBox 45">
            <a:extLst>
              <a:ext uri="{FF2B5EF4-FFF2-40B4-BE49-F238E27FC236}">
                <a16:creationId xmlns:a16="http://schemas.microsoft.com/office/drawing/2014/main" id="{F4C96D51-6EEE-4174-AB59-05531C804260}"/>
              </a:ext>
            </a:extLst>
          </p:cNvPr>
          <p:cNvSpPr txBox="1"/>
          <p:nvPr/>
        </p:nvSpPr>
        <p:spPr>
          <a:xfrm>
            <a:off x="7223330" y="4533673"/>
            <a:ext cx="900311"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Product </a:t>
            </a:r>
          </a:p>
        </p:txBody>
      </p:sp>
      <p:sp>
        <p:nvSpPr>
          <p:cNvPr id="47" name="TextBox 46">
            <a:extLst>
              <a:ext uri="{FF2B5EF4-FFF2-40B4-BE49-F238E27FC236}">
                <a16:creationId xmlns:a16="http://schemas.microsoft.com/office/drawing/2014/main" id="{37FDB9C4-C491-4E76-A7CD-80CC18F8C152}"/>
              </a:ext>
            </a:extLst>
          </p:cNvPr>
          <p:cNvSpPr txBox="1"/>
          <p:nvPr/>
        </p:nvSpPr>
        <p:spPr>
          <a:xfrm>
            <a:off x="9689349" y="4533673"/>
            <a:ext cx="1572162"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Direct Expenses </a:t>
            </a:r>
          </a:p>
        </p:txBody>
      </p:sp>
      <p:sp>
        <p:nvSpPr>
          <p:cNvPr id="48" name="Subtitle 2">
            <a:extLst>
              <a:ext uri="{FF2B5EF4-FFF2-40B4-BE49-F238E27FC236}">
                <a16:creationId xmlns:a16="http://schemas.microsoft.com/office/drawing/2014/main" id="{33295870-419A-4269-9149-1528C432F5A0}"/>
              </a:ext>
            </a:extLst>
          </p:cNvPr>
          <p:cNvSpPr txBox="1">
            <a:spLocks/>
          </p:cNvSpPr>
          <p:nvPr/>
        </p:nvSpPr>
        <p:spPr>
          <a:xfrm>
            <a:off x="6718910" y="4954817"/>
            <a:ext cx="1909146" cy="994696"/>
          </a:xfrm>
          <a:prstGeom prst="rect">
            <a:avLst/>
          </a:prstGeom>
        </p:spPr>
        <p:txBody>
          <a:bodyPr vert="horz" wrap="square" lIns="45720" tIns="22860" rIns="45720" bIns="22860" rtlCol="0">
            <a:spAutoFit/>
          </a:bodyPr>
          <a:lstStyle>
            <a:defPPr>
              <a:defRPr lang="en-US"/>
            </a:defPPr>
            <a:lvl1pPr indent="0" algn="ctr" defTabSz="543818">
              <a:lnSpc>
                <a:spcPts val="1850"/>
              </a:lnSpc>
              <a:spcBef>
                <a:spcPct val="20000"/>
              </a:spcBef>
              <a:buFont typeface="Arial"/>
              <a:buNone/>
              <a:defRPr sz="10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rPr>
              <a:t>Product mix may differ across many channels and so the cost of doing </a:t>
            </a:r>
            <a:r>
              <a:rPr kumimoji="0" lang="en-US" sz="1000" b="0" i="1" u="none" strike="noStrike" kern="1200" cap="none" spc="0" normalizeH="0" baseline="0" noProof="0">
                <a:ln>
                  <a:noFill/>
                </a:ln>
                <a:solidFill>
                  <a:srgbClr val="AAAAAA"/>
                </a:solidFill>
                <a:effectLst/>
                <a:uLnTx/>
                <a:uFillTx/>
                <a:latin typeface="Lato Light" panose="020F0502020204030203" pitchFamily="34" charset="0"/>
              </a:rPr>
              <a:t>business </a:t>
            </a:r>
            <a:endPar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ndParaRPr>
          </a:p>
        </p:txBody>
      </p:sp>
      <p:sp>
        <p:nvSpPr>
          <p:cNvPr id="49" name="Subtitle 2">
            <a:extLst>
              <a:ext uri="{FF2B5EF4-FFF2-40B4-BE49-F238E27FC236}">
                <a16:creationId xmlns:a16="http://schemas.microsoft.com/office/drawing/2014/main" id="{8B55B8AC-4505-4CC1-8B0E-A4A5C865D707}"/>
              </a:ext>
            </a:extLst>
          </p:cNvPr>
          <p:cNvSpPr txBox="1">
            <a:spLocks/>
          </p:cNvSpPr>
          <p:nvPr/>
        </p:nvSpPr>
        <p:spPr>
          <a:xfrm>
            <a:off x="9520853" y="4954817"/>
            <a:ext cx="2204421" cy="988925"/>
          </a:xfrm>
          <a:prstGeom prst="rect">
            <a:avLst/>
          </a:prstGeom>
        </p:spPr>
        <p:txBody>
          <a:bodyPr vert="horz" wrap="square" lIns="45720" tIns="22860" rIns="45720" bIns="22860" rtlCol="0">
            <a:spAutoFit/>
          </a:bodyPr>
          <a:lstStyle>
            <a:defPPr>
              <a:defRPr lang="en-US"/>
            </a:defPPr>
            <a:lvl1pPr indent="0" algn="ctr" defTabSz="543818">
              <a:lnSpc>
                <a:spcPts val="1850"/>
              </a:lnSpc>
              <a:spcBef>
                <a:spcPct val="20000"/>
              </a:spcBef>
              <a:buFont typeface="Arial"/>
              <a:buNone/>
              <a:defRPr sz="1000" i="1">
                <a:solidFill>
                  <a:srgbClr val="AAAAAA"/>
                </a:solidFill>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rPr>
              <a:t>The direct expenses involved in managing a channel will differ gain with some channels being more complex to manage versus others .</a:t>
            </a:r>
          </a:p>
        </p:txBody>
      </p:sp>
      <p:sp>
        <p:nvSpPr>
          <p:cNvPr id="51" name="TextBox 50">
            <a:extLst>
              <a:ext uri="{FF2B5EF4-FFF2-40B4-BE49-F238E27FC236}">
                <a16:creationId xmlns:a16="http://schemas.microsoft.com/office/drawing/2014/main" id="{19E4BF45-5F12-4734-BBE2-5C87C7C4E62A}"/>
              </a:ext>
            </a:extLst>
          </p:cNvPr>
          <p:cNvSpPr txBox="1"/>
          <p:nvPr/>
        </p:nvSpPr>
        <p:spPr>
          <a:xfrm>
            <a:off x="0" y="42030"/>
            <a:ext cx="7876352" cy="86177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tx1">
                    <a:lumMod val="50000"/>
                    <a:lumOff val="50000"/>
                  </a:schemeClr>
                </a:solidFill>
                <a:effectLst/>
                <a:uLnTx/>
                <a:uFillTx/>
                <a:latin typeface="Lato Light"/>
                <a:ea typeface="+mn-ea"/>
                <a:cs typeface="+mn-cs"/>
              </a:rPr>
              <a:t>Topic - Channel Profitability ( Actual ) </a:t>
            </a:r>
          </a:p>
        </p:txBody>
      </p:sp>
      <p:sp>
        <p:nvSpPr>
          <p:cNvPr id="53" name="Round Same Side Corner Rectangle 59">
            <a:extLst>
              <a:ext uri="{FF2B5EF4-FFF2-40B4-BE49-F238E27FC236}">
                <a16:creationId xmlns:a16="http://schemas.microsoft.com/office/drawing/2014/main" id="{C49230A1-833C-42DB-B7F0-94EEAFCFDE1A}"/>
              </a:ext>
            </a:extLst>
          </p:cNvPr>
          <p:cNvSpPr/>
          <p:nvPr/>
        </p:nvSpPr>
        <p:spPr>
          <a:xfrm>
            <a:off x="9520854" y="1471723"/>
            <a:ext cx="1909146" cy="374904"/>
          </a:xfrm>
          <a:prstGeom prst="roundRect">
            <a:avLst>
              <a:gd name="adj" fmla="val 50000"/>
            </a:avLst>
          </a:prstGeom>
          <a:solidFill>
            <a:schemeClr val="accent1"/>
          </a:solidFill>
          <a:ln w="12700" cap="flat" cmpd="sng" algn="ctr">
            <a:noFill/>
            <a:prstDash val="solid"/>
            <a:miter lim="800000"/>
          </a:ln>
          <a:effectLst/>
        </p:spPr>
        <p:txBody>
          <a:bodyPr lIns="109710" tIns="54855" rIns="109710" bIns="54855"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Poppins" pitchFamily="2" charset="77"/>
                <a:ea typeface="+mn-ea"/>
                <a:cs typeface="+mn-cs"/>
              </a:rPr>
              <a:t>Customers </a:t>
            </a:r>
            <a:endParaRPr kumimoji="0" lang="bg-BG"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Subtitle 2">
            <a:extLst>
              <a:ext uri="{FF2B5EF4-FFF2-40B4-BE49-F238E27FC236}">
                <a16:creationId xmlns:a16="http://schemas.microsoft.com/office/drawing/2014/main" id="{5686BBA6-37EF-4F27-9E7D-6BF9A71E70B2}"/>
              </a:ext>
            </a:extLst>
          </p:cNvPr>
          <p:cNvSpPr txBox="1">
            <a:spLocks/>
          </p:cNvSpPr>
          <p:nvPr/>
        </p:nvSpPr>
        <p:spPr>
          <a:xfrm>
            <a:off x="9520854" y="1911042"/>
            <a:ext cx="1909146" cy="50161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850"/>
              </a:lnSpc>
              <a:spcBef>
                <a:spcPct val="20000"/>
              </a:spcBef>
              <a:spcAft>
                <a:spcPts val="0"/>
              </a:spcAft>
              <a:buClrTx/>
              <a:buSzTx/>
              <a:buFont typeface="Arial"/>
              <a:buNone/>
              <a:tabLst/>
              <a:defRPr/>
            </a:pPr>
            <a:r>
              <a:rPr kumimoji="0" lang="en-US" sz="1000" b="0" i="1"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Right channel , Right customer, Right database  </a:t>
            </a:r>
          </a:p>
        </p:txBody>
      </p:sp>
      <p:graphicFrame>
        <p:nvGraphicFramePr>
          <p:cNvPr id="2" name="Chart 306">
            <a:extLst>
              <a:ext uri="{FF2B5EF4-FFF2-40B4-BE49-F238E27FC236}">
                <a16:creationId xmlns:a16="http://schemas.microsoft.com/office/drawing/2014/main" id="{52606740-AC08-4DD4-8760-6894852FD67C}"/>
              </a:ext>
            </a:extLst>
          </p:cNvPr>
          <p:cNvGraphicFramePr/>
          <p:nvPr/>
        </p:nvGraphicFramePr>
        <p:xfrm>
          <a:off x="800085" y="1606847"/>
          <a:ext cx="5750335" cy="4412954"/>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 Same Side Corner Rectangle 59">
            <a:extLst>
              <a:ext uri="{FF2B5EF4-FFF2-40B4-BE49-F238E27FC236}">
                <a16:creationId xmlns:a16="http://schemas.microsoft.com/office/drawing/2014/main" id="{668B3022-401D-47BF-817D-7FCC5091F37D}"/>
              </a:ext>
            </a:extLst>
          </p:cNvPr>
          <p:cNvSpPr/>
          <p:nvPr/>
        </p:nvSpPr>
        <p:spPr>
          <a:xfrm>
            <a:off x="4680758" y="6081023"/>
            <a:ext cx="1577806" cy="374904"/>
          </a:xfrm>
          <a:prstGeom prst="roundRect">
            <a:avLst>
              <a:gd name="adj" fmla="val 50000"/>
            </a:avLst>
          </a:prstGeom>
          <a:solidFill>
            <a:srgbClr val="D96800"/>
          </a:solidFill>
          <a:ln w="12700" cap="flat" cmpd="sng" algn="ctr">
            <a:noFill/>
            <a:prstDash val="solid"/>
            <a:miter lim="800000"/>
          </a:ln>
          <a:effectLst/>
        </p:spPr>
        <p:txBody>
          <a:bodyPr lIns="109710" tIns="54855" rIns="109710" bIns="54855"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uLnTx/>
                <a:uFillTx/>
                <a:latin typeface="Lato Light"/>
                <a:ea typeface="+mn-ea"/>
                <a:cs typeface="+mn-cs"/>
              </a:rPr>
              <a:t>CoGS</a:t>
            </a:r>
            <a:endParaRPr kumimoji="0" lang="bg-BG" sz="10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 name="Round Same Side Corner Rectangle 59">
            <a:extLst>
              <a:ext uri="{FF2B5EF4-FFF2-40B4-BE49-F238E27FC236}">
                <a16:creationId xmlns:a16="http://schemas.microsoft.com/office/drawing/2014/main" id="{E3449418-8856-4A0F-9D5E-039DF6734299}"/>
              </a:ext>
            </a:extLst>
          </p:cNvPr>
          <p:cNvSpPr/>
          <p:nvPr/>
        </p:nvSpPr>
        <p:spPr>
          <a:xfrm>
            <a:off x="865296" y="6064348"/>
            <a:ext cx="1577806" cy="374904"/>
          </a:xfrm>
          <a:prstGeom prst="roundRect">
            <a:avLst>
              <a:gd name="adj" fmla="val 50000"/>
            </a:avLst>
          </a:prstGeom>
          <a:solidFill>
            <a:srgbClr val="18526A"/>
          </a:solidFill>
          <a:ln w="12700" cap="flat" cmpd="sng" algn="ctr">
            <a:noFill/>
            <a:prstDash val="solid"/>
            <a:miter lim="800000"/>
          </a:ln>
          <a:effectLst/>
        </p:spPr>
        <p:txBody>
          <a:bodyPr lIns="109710" tIns="54855" rIns="109710" bIns="54855"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uLnTx/>
                <a:uFillTx/>
                <a:latin typeface="Lato Light"/>
                <a:ea typeface="+mn-ea"/>
                <a:cs typeface="+mn-cs"/>
              </a:rPr>
              <a:t>Contribution Income</a:t>
            </a:r>
            <a:endParaRPr kumimoji="0" lang="bg-BG" sz="1000" b="0" i="0" u="none" strike="noStrike" kern="0" cap="none" spc="0" normalizeH="0" baseline="0" noProof="0" dirty="0">
              <a:ln>
                <a:noFill/>
              </a:ln>
              <a:solidFill>
                <a:srgbClr val="FFFFFF"/>
              </a:solidFill>
              <a:effectLst/>
              <a:uLnTx/>
              <a:uFillTx/>
              <a:latin typeface="Lato Light"/>
              <a:ea typeface="+mn-ea"/>
              <a:cs typeface="+mn-cs"/>
            </a:endParaRPr>
          </a:p>
        </p:txBody>
      </p:sp>
      <p:sp>
        <p:nvSpPr>
          <p:cNvPr id="5" name="Round Same Side Corner Rectangle 59">
            <a:extLst>
              <a:ext uri="{FF2B5EF4-FFF2-40B4-BE49-F238E27FC236}">
                <a16:creationId xmlns:a16="http://schemas.microsoft.com/office/drawing/2014/main" id="{69DF199F-78FD-419F-9E03-112AE9B9BEED}"/>
              </a:ext>
            </a:extLst>
          </p:cNvPr>
          <p:cNvSpPr/>
          <p:nvPr/>
        </p:nvSpPr>
        <p:spPr>
          <a:xfrm>
            <a:off x="2663052" y="6081023"/>
            <a:ext cx="1577806" cy="374904"/>
          </a:xfrm>
          <a:prstGeom prst="roundRect">
            <a:avLst>
              <a:gd name="adj" fmla="val 50000"/>
            </a:avLst>
          </a:prstGeom>
          <a:solidFill>
            <a:srgbClr val="00A3D0"/>
          </a:solidFill>
          <a:ln w="12700" cap="flat" cmpd="sng" algn="ctr">
            <a:noFill/>
            <a:prstDash val="solid"/>
            <a:miter lim="800000"/>
          </a:ln>
          <a:effectLst/>
        </p:spPr>
        <p:txBody>
          <a:bodyPr lIns="109710" tIns="54855" rIns="109710" bIns="54855"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Poppins" pitchFamily="2" charset="77"/>
                <a:ea typeface="+mn-ea"/>
                <a:cs typeface="+mn-cs"/>
              </a:rPr>
              <a:t>SgNA </a:t>
            </a:r>
            <a:endParaRPr kumimoji="0" lang="bg-BG"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D0FA7DD-E67D-497A-9373-1DA7924C8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38E35-8F57-43A4-A9E9-DAE504320E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6" name="Picture 25" descr="Logo&#10;&#10;Description automatically generated">
            <a:extLst>
              <a:ext uri="{FF2B5EF4-FFF2-40B4-BE49-F238E27FC236}">
                <a16:creationId xmlns:a16="http://schemas.microsoft.com/office/drawing/2014/main" id="{30AF0BBC-39A5-4498-8C2D-1F6DFD3D1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7" name="TextBox 6">
            <a:extLst>
              <a:ext uri="{FF2B5EF4-FFF2-40B4-BE49-F238E27FC236}">
                <a16:creationId xmlns:a16="http://schemas.microsoft.com/office/drawing/2014/main" id="{3D561FFE-E9E2-1825-5F93-19F82159F854}"/>
              </a:ext>
            </a:extLst>
          </p:cNvPr>
          <p:cNvSpPr txBox="1"/>
          <p:nvPr/>
        </p:nvSpPr>
        <p:spPr>
          <a:xfrm>
            <a:off x="1040860" y="924129"/>
            <a:ext cx="3044757" cy="338554"/>
          </a:xfrm>
          <a:prstGeom prst="rect">
            <a:avLst/>
          </a:prstGeom>
          <a:solidFill>
            <a:schemeClr val="accent5"/>
          </a:solidFill>
        </p:spPr>
        <p:txBody>
          <a:bodyPr wrap="square" rtlCol="0">
            <a:spAutoFit/>
          </a:bodyPr>
          <a:lstStyle/>
          <a:p>
            <a:pPr algn="ctr"/>
            <a:r>
              <a:rPr lang="en-GB" sz="1600" dirty="0">
                <a:latin typeface="Lato Light" panose="020F0502020204030203" pitchFamily="34" charset="0"/>
                <a:ea typeface="Lato Light" panose="020F0502020204030203" pitchFamily="34" charset="0"/>
                <a:cs typeface="Lato Light" panose="020F0502020204030203" pitchFamily="34" charset="0"/>
              </a:rPr>
              <a:t>Sample table for illustration </a:t>
            </a:r>
          </a:p>
        </p:txBody>
      </p:sp>
    </p:spTree>
    <p:extLst>
      <p:ext uri="{BB962C8B-B14F-4D97-AF65-F5344CB8AC3E}">
        <p14:creationId xmlns:p14="http://schemas.microsoft.com/office/powerpoint/2010/main" val="2518307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id="{E26247AF-CFF3-4DAE-9430-4E7B2AA08A5C}"/>
              </a:ext>
            </a:extLst>
          </p:cNvPr>
          <p:cNvSpPr txBox="1">
            <a:spLocks/>
          </p:cNvSpPr>
          <p:nvPr/>
        </p:nvSpPr>
        <p:spPr>
          <a:xfrm>
            <a:off x="762000" y="1298573"/>
            <a:ext cx="10668000" cy="26372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543818" rtl="0" eaLnBrk="1" fontAlgn="auto" latinLnBrk="0" hangingPunct="1">
              <a:lnSpc>
                <a:spcPts val="18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AAAAAA"/>
                </a:solidFill>
                <a:effectLst/>
                <a:uLnTx/>
                <a:uFillTx/>
                <a:latin typeface="Lato Light" panose="020F0502020204030203" pitchFamily="34" charset="0"/>
                <a:ea typeface="Open Sans Light" panose="020B0306030504020204" pitchFamily="34" charset="0"/>
                <a:cs typeface="Open Sans Light" panose="020B0306030504020204" pitchFamily="34" charset="0"/>
              </a:rPr>
              <a:t>Typically, a cost to serve approach will help define the right allocation of resources to the right channel. </a:t>
            </a:r>
          </a:p>
        </p:txBody>
      </p:sp>
      <p:graphicFrame>
        <p:nvGraphicFramePr>
          <p:cNvPr id="38" name="Chart 306">
            <a:extLst>
              <a:ext uri="{FF2B5EF4-FFF2-40B4-BE49-F238E27FC236}">
                <a16:creationId xmlns:a16="http://schemas.microsoft.com/office/drawing/2014/main" id="{4D28870E-B500-4D64-9BE7-8425EADB29E6}"/>
              </a:ext>
            </a:extLst>
          </p:cNvPr>
          <p:cNvGraphicFramePr/>
          <p:nvPr/>
        </p:nvGraphicFramePr>
        <p:xfrm>
          <a:off x="762000" y="2277237"/>
          <a:ext cx="9559447" cy="2924619"/>
        </p:xfrm>
        <a:graphic>
          <a:graphicData uri="http://schemas.openxmlformats.org/drawingml/2006/chart">
            <c:chart xmlns:c="http://schemas.openxmlformats.org/drawingml/2006/chart" xmlns:r="http://schemas.openxmlformats.org/officeDocument/2006/relationships" r:id="rId2"/>
          </a:graphicData>
        </a:graphic>
      </p:graphicFrame>
      <p:sp>
        <p:nvSpPr>
          <p:cNvPr id="39" name="Round Same Side Corner Rectangle 59">
            <a:extLst>
              <a:ext uri="{FF2B5EF4-FFF2-40B4-BE49-F238E27FC236}">
                <a16:creationId xmlns:a16="http://schemas.microsoft.com/office/drawing/2014/main" id="{9005F791-04E4-4DCB-9297-5A64CFEDE70C}"/>
              </a:ext>
            </a:extLst>
          </p:cNvPr>
          <p:cNvSpPr/>
          <p:nvPr/>
        </p:nvSpPr>
        <p:spPr>
          <a:xfrm>
            <a:off x="1098815" y="5559428"/>
            <a:ext cx="548640" cy="548640"/>
          </a:xfrm>
          <a:prstGeom prst="ellipse">
            <a:avLst/>
          </a:prstGeom>
          <a:solidFill>
            <a:srgbClr val="00B0B5"/>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0" name="TextBox 39">
            <a:extLst>
              <a:ext uri="{FF2B5EF4-FFF2-40B4-BE49-F238E27FC236}">
                <a16:creationId xmlns:a16="http://schemas.microsoft.com/office/drawing/2014/main" id="{F898411D-5940-4CAC-8471-704AEA4CF84E}"/>
              </a:ext>
            </a:extLst>
          </p:cNvPr>
          <p:cNvSpPr txBox="1"/>
          <p:nvPr/>
        </p:nvSpPr>
        <p:spPr>
          <a:xfrm>
            <a:off x="1176607" y="5664471"/>
            <a:ext cx="393057"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01</a:t>
            </a:r>
          </a:p>
        </p:txBody>
      </p:sp>
      <p:sp>
        <p:nvSpPr>
          <p:cNvPr id="41" name="Subtitle 2">
            <a:extLst>
              <a:ext uri="{FF2B5EF4-FFF2-40B4-BE49-F238E27FC236}">
                <a16:creationId xmlns:a16="http://schemas.microsoft.com/office/drawing/2014/main" id="{B938298C-F68B-4240-800E-377EF1B8D2E0}"/>
              </a:ext>
            </a:extLst>
          </p:cNvPr>
          <p:cNvSpPr txBox="1">
            <a:spLocks/>
          </p:cNvSpPr>
          <p:nvPr/>
        </p:nvSpPr>
        <p:spPr>
          <a:xfrm>
            <a:off x="1770211" y="5559428"/>
            <a:ext cx="1608657" cy="50738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8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Lower end of transaction cost .</a:t>
            </a:r>
          </a:p>
        </p:txBody>
      </p:sp>
      <p:sp>
        <p:nvSpPr>
          <p:cNvPr id="42" name="Round Same Side Corner Rectangle 59">
            <a:extLst>
              <a:ext uri="{FF2B5EF4-FFF2-40B4-BE49-F238E27FC236}">
                <a16:creationId xmlns:a16="http://schemas.microsoft.com/office/drawing/2014/main" id="{53E21C99-B3EF-445B-BEB3-B3C7D5F6A62B}"/>
              </a:ext>
            </a:extLst>
          </p:cNvPr>
          <p:cNvSpPr/>
          <p:nvPr/>
        </p:nvSpPr>
        <p:spPr>
          <a:xfrm>
            <a:off x="3661457" y="5559428"/>
            <a:ext cx="548640" cy="548640"/>
          </a:xfrm>
          <a:prstGeom prst="ellipse">
            <a:avLst/>
          </a:prstGeom>
          <a:solidFill>
            <a:srgbClr val="0085A4"/>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3" name="TextBox 42">
            <a:extLst>
              <a:ext uri="{FF2B5EF4-FFF2-40B4-BE49-F238E27FC236}">
                <a16:creationId xmlns:a16="http://schemas.microsoft.com/office/drawing/2014/main" id="{C5B42A71-56CE-4858-B770-3E9CB0FE71E7}"/>
              </a:ext>
            </a:extLst>
          </p:cNvPr>
          <p:cNvSpPr txBox="1"/>
          <p:nvPr/>
        </p:nvSpPr>
        <p:spPr>
          <a:xfrm>
            <a:off x="3739249" y="5664471"/>
            <a:ext cx="393057"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02</a:t>
            </a:r>
          </a:p>
        </p:txBody>
      </p:sp>
      <p:sp>
        <p:nvSpPr>
          <p:cNvPr id="44" name="Subtitle 2">
            <a:extLst>
              <a:ext uri="{FF2B5EF4-FFF2-40B4-BE49-F238E27FC236}">
                <a16:creationId xmlns:a16="http://schemas.microsoft.com/office/drawing/2014/main" id="{D88BC37B-441E-43FE-9994-67436895BFB0}"/>
              </a:ext>
            </a:extLst>
          </p:cNvPr>
          <p:cNvSpPr txBox="1">
            <a:spLocks/>
          </p:cNvSpPr>
          <p:nvPr/>
        </p:nvSpPr>
        <p:spPr>
          <a:xfrm>
            <a:off x="4332853" y="5559428"/>
            <a:ext cx="1608657" cy="507383"/>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8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Higher end of transaction cost .</a:t>
            </a:r>
          </a:p>
        </p:txBody>
      </p:sp>
      <p:sp>
        <p:nvSpPr>
          <p:cNvPr id="45" name="Round Same Side Corner Rectangle 59">
            <a:extLst>
              <a:ext uri="{FF2B5EF4-FFF2-40B4-BE49-F238E27FC236}">
                <a16:creationId xmlns:a16="http://schemas.microsoft.com/office/drawing/2014/main" id="{0FD33D0B-E3B1-4A1F-B614-C5999F1D047B}"/>
              </a:ext>
            </a:extLst>
          </p:cNvPr>
          <p:cNvSpPr/>
          <p:nvPr/>
        </p:nvSpPr>
        <p:spPr>
          <a:xfrm>
            <a:off x="5927261" y="5559428"/>
            <a:ext cx="548640" cy="548640"/>
          </a:xfrm>
          <a:prstGeom prst="ellipse">
            <a:avLst/>
          </a:prstGeom>
          <a:solidFill>
            <a:srgbClr val="18526A"/>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6" name="TextBox 45">
            <a:extLst>
              <a:ext uri="{FF2B5EF4-FFF2-40B4-BE49-F238E27FC236}">
                <a16:creationId xmlns:a16="http://schemas.microsoft.com/office/drawing/2014/main" id="{865054AF-30CB-42AB-BDD5-20019173AE8D}"/>
              </a:ext>
            </a:extLst>
          </p:cNvPr>
          <p:cNvSpPr txBox="1"/>
          <p:nvPr/>
        </p:nvSpPr>
        <p:spPr>
          <a:xfrm>
            <a:off x="5995626" y="5664471"/>
            <a:ext cx="393057"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03</a:t>
            </a:r>
          </a:p>
        </p:txBody>
      </p:sp>
      <p:sp>
        <p:nvSpPr>
          <p:cNvPr id="47" name="Subtitle 2">
            <a:extLst>
              <a:ext uri="{FF2B5EF4-FFF2-40B4-BE49-F238E27FC236}">
                <a16:creationId xmlns:a16="http://schemas.microsoft.com/office/drawing/2014/main" id="{2280C1EA-EEC7-4DC5-8B79-29DE2031969B}"/>
              </a:ext>
            </a:extLst>
          </p:cNvPr>
          <p:cNvSpPr txBox="1">
            <a:spLocks/>
          </p:cNvSpPr>
          <p:nvPr/>
        </p:nvSpPr>
        <p:spPr>
          <a:xfrm>
            <a:off x="6667106" y="5498094"/>
            <a:ext cx="1930228" cy="98892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8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The above approach is taken as an all-up cost to serve basis , which includes all costs incurred to be served to the customer </a:t>
            </a:r>
          </a:p>
        </p:txBody>
      </p:sp>
      <p:sp>
        <p:nvSpPr>
          <p:cNvPr id="48" name="Round Same Side Corner Rectangle 59">
            <a:extLst>
              <a:ext uri="{FF2B5EF4-FFF2-40B4-BE49-F238E27FC236}">
                <a16:creationId xmlns:a16="http://schemas.microsoft.com/office/drawing/2014/main" id="{B1A2364D-750D-4AB1-85E3-DAF55256FAC2}"/>
              </a:ext>
            </a:extLst>
          </p:cNvPr>
          <p:cNvSpPr/>
          <p:nvPr/>
        </p:nvSpPr>
        <p:spPr>
          <a:xfrm>
            <a:off x="8827535" y="5559428"/>
            <a:ext cx="548640" cy="548640"/>
          </a:xfrm>
          <a:prstGeom prst="ellipse">
            <a:avLst/>
          </a:prstGeom>
          <a:solidFill>
            <a:srgbClr val="6488B7"/>
          </a:solidFill>
          <a:ln w="12700" cap="flat" cmpd="sng" algn="ctr">
            <a:noFill/>
            <a:prstDash val="solid"/>
            <a:miter lim="800000"/>
          </a:ln>
          <a:effectLst/>
        </p:spPr>
        <p:txBody>
          <a:bodyPr lIns="109710" tIns="54855" rIns="109710" bIns="54855" rtlCol="0" anchor="ctr"/>
          <a:lstStyle/>
          <a:p>
            <a:pPr marL="0" marR="0" lvl="0" indent="0" algn="r" defTabSz="914217" rtl="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dirty="0">
              <a:ln>
                <a:noFill/>
              </a:ln>
              <a:solidFill>
                <a:srgbClr val="FFFFFF"/>
              </a:solidFill>
              <a:effectLst/>
              <a:uLnTx/>
              <a:uFillTx/>
              <a:latin typeface="Lato Light"/>
              <a:ea typeface="+mn-ea"/>
              <a:cs typeface="+mn-cs"/>
            </a:endParaRPr>
          </a:p>
        </p:txBody>
      </p:sp>
      <p:sp>
        <p:nvSpPr>
          <p:cNvPr id="49" name="TextBox 48">
            <a:extLst>
              <a:ext uri="{FF2B5EF4-FFF2-40B4-BE49-F238E27FC236}">
                <a16:creationId xmlns:a16="http://schemas.microsoft.com/office/drawing/2014/main" id="{79719089-1019-43D4-B919-6D496CA3E8A8}"/>
              </a:ext>
            </a:extLst>
          </p:cNvPr>
          <p:cNvSpPr txBox="1"/>
          <p:nvPr/>
        </p:nvSpPr>
        <p:spPr>
          <a:xfrm>
            <a:off x="8905327" y="5664471"/>
            <a:ext cx="393057" cy="338554"/>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04</a:t>
            </a:r>
          </a:p>
        </p:txBody>
      </p:sp>
      <p:sp>
        <p:nvSpPr>
          <p:cNvPr id="50" name="Subtitle 2">
            <a:extLst>
              <a:ext uri="{FF2B5EF4-FFF2-40B4-BE49-F238E27FC236}">
                <a16:creationId xmlns:a16="http://schemas.microsoft.com/office/drawing/2014/main" id="{FD888B4A-D425-487B-A4E2-E2375A1ED86A}"/>
              </a:ext>
            </a:extLst>
          </p:cNvPr>
          <p:cNvSpPr txBox="1">
            <a:spLocks/>
          </p:cNvSpPr>
          <p:nvPr/>
        </p:nvSpPr>
        <p:spPr>
          <a:xfrm>
            <a:off x="9747289" y="5437599"/>
            <a:ext cx="1608657" cy="74526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ts val="185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rPr>
              <a:t>Elements of cost to serve are discussed in the next chart </a:t>
            </a:r>
          </a:p>
        </p:txBody>
      </p:sp>
      <p:sp>
        <p:nvSpPr>
          <p:cNvPr id="52" name="TextBox 51">
            <a:extLst>
              <a:ext uri="{FF2B5EF4-FFF2-40B4-BE49-F238E27FC236}">
                <a16:creationId xmlns:a16="http://schemas.microsoft.com/office/drawing/2014/main" id="{F7F3C42A-5191-4CB8-8D90-646AFF9BCD2A}"/>
              </a:ext>
            </a:extLst>
          </p:cNvPr>
          <p:cNvSpPr txBox="1"/>
          <p:nvPr/>
        </p:nvSpPr>
        <p:spPr>
          <a:xfrm>
            <a:off x="0" y="42030"/>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tx1">
                    <a:lumMod val="50000"/>
                    <a:lumOff val="50000"/>
                  </a:schemeClr>
                </a:solidFill>
                <a:effectLst/>
                <a:uLnTx/>
                <a:uFillTx/>
                <a:latin typeface="Poppins" panose="00000500000000000000" pitchFamily="2" charset="0"/>
                <a:cs typeface="Poppins" panose="00000500000000000000" pitchFamily="2" charset="0"/>
              </a:rPr>
              <a:t>Transaction Cost by Channel </a:t>
            </a:r>
          </a:p>
        </p:txBody>
      </p:sp>
      <p:sp>
        <p:nvSpPr>
          <p:cNvPr id="2" name="Slide Number Placeholder 1">
            <a:extLst>
              <a:ext uri="{FF2B5EF4-FFF2-40B4-BE49-F238E27FC236}">
                <a16:creationId xmlns:a16="http://schemas.microsoft.com/office/drawing/2014/main" id="{F30A3FC2-9B6B-4228-B373-884EB31D29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2759-756A-4349-8092-D1FF94BB559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1" name="Picture 20" descr="Logo&#10;&#10;Description automatically generated">
            <a:extLst>
              <a:ext uri="{FF2B5EF4-FFF2-40B4-BE49-F238E27FC236}">
                <a16:creationId xmlns:a16="http://schemas.microsoft.com/office/drawing/2014/main" id="{3376E850-EB75-4645-822D-598182247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Tree>
    <p:extLst>
      <p:ext uri="{BB962C8B-B14F-4D97-AF65-F5344CB8AC3E}">
        <p14:creationId xmlns:p14="http://schemas.microsoft.com/office/powerpoint/2010/main" val="1875476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B3D605-4A59-47BE-949F-6D1C0A5DF6BD}"/>
              </a:ext>
            </a:extLst>
          </p:cNvPr>
          <p:cNvSpPr txBox="1"/>
          <p:nvPr/>
        </p:nvSpPr>
        <p:spPr>
          <a:xfrm>
            <a:off x="481870" y="2289510"/>
            <a:ext cx="11038788" cy="1015663"/>
          </a:xfrm>
          <a:prstGeom prst="rect">
            <a:avLst/>
          </a:prstGeom>
          <a:noFill/>
          <a:ln>
            <a:noFill/>
          </a:ln>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40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40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algn="ctr" defTabSz="435356"/>
            <a:r>
              <a:rPr lang="en-US" sz="2000" b="1" dirty="0">
                <a:solidFill>
                  <a:srgbClr val="2A4A8B"/>
                </a:solidFill>
                <a:latin typeface="Poppins" panose="00000500000000000000" pitchFamily="2" charset="0"/>
                <a:cs typeface="Poppins" panose="00000500000000000000" pitchFamily="2" charset="0"/>
              </a:rPr>
              <a:t>Module</a:t>
            </a:r>
            <a:endParaRPr lang="en-US" sz="3600" b="1" dirty="0">
              <a:solidFill>
                <a:srgbClr val="2A4A8B"/>
              </a:solidFill>
              <a:latin typeface="Poppins" panose="00000500000000000000" pitchFamily="2" charset="0"/>
              <a:cs typeface="Poppins"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2328DB16-7FCF-41EC-82F9-75E71A276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2" name="Footer Placeholder 3">
            <a:extLst>
              <a:ext uri="{FF2B5EF4-FFF2-40B4-BE49-F238E27FC236}">
                <a16:creationId xmlns:a16="http://schemas.microsoft.com/office/drawing/2014/main" id="{4DEDF884-BD40-1E30-8F88-40BF44CDC79B}"/>
              </a:ext>
            </a:extLst>
          </p:cNvPr>
          <p:cNvSpPr>
            <a:spLocks noGrp="1"/>
          </p:cNvSpPr>
          <p:nvPr>
            <p:ph type="ftr" sz="quarter" idx="11"/>
          </p:nvPr>
        </p:nvSpPr>
        <p:spPr>
          <a:xfrm>
            <a:off x="4038600" y="6356350"/>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578727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A32DBBD-D3E4-453E-AFA1-C79D34C915C9}"/>
              </a:ext>
            </a:extLst>
          </p:cNvPr>
          <p:cNvSpPr txBox="1"/>
          <p:nvPr/>
        </p:nvSpPr>
        <p:spPr>
          <a:xfrm>
            <a:off x="0" y="3021239"/>
            <a:ext cx="5906608" cy="584775"/>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Channel Financials  </a:t>
            </a:r>
            <a:endParaRPr kumimoji="0" lang="en-US" sz="3600" b="0"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6" name="TextBox 5">
            <a:extLst>
              <a:ext uri="{FF2B5EF4-FFF2-40B4-BE49-F238E27FC236}">
                <a16:creationId xmlns:a16="http://schemas.microsoft.com/office/drawing/2014/main" id="{E69E2D50-2E0A-18DD-E4B0-74E4520C3162}"/>
              </a:ext>
            </a:extLst>
          </p:cNvPr>
          <p:cNvSpPr txBox="1"/>
          <p:nvPr/>
        </p:nvSpPr>
        <p:spPr>
          <a:xfrm>
            <a:off x="182628" y="3451127"/>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Lato Light" panose="020F0502020204030203"/>
                <a:ea typeface="+mn-ea"/>
                <a:cs typeface="+mn-cs"/>
              </a:rPr>
              <a:t>Evaluate the difference between Business financials and Channel financials.</a:t>
            </a:r>
          </a:p>
        </p:txBody>
      </p:sp>
      <p:pic>
        <p:nvPicPr>
          <p:cNvPr id="1026" name="Picture 2" descr="Single one line drawing of increasing up arrows bar graph sign. Business financial sales market growth performance minimal concept. Modern continuous line draw design graphic vector illustration">
            <a:extLst>
              <a:ext uri="{FF2B5EF4-FFF2-40B4-BE49-F238E27FC236}">
                <a16:creationId xmlns:a16="http://schemas.microsoft.com/office/drawing/2014/main" id="{DAA553D5-D475-A077-76A7-AEC06DEDD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4169" y="2088172"/>
            <a:ext cx="3429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fit and loss statement vector line icon, outline concept, linear sign">
            <a:extLst>
              <a:ext uri="{FF2B5EF4-FFF2-40B4-BE49-F238E27FC236}">
                <a16:creationId xmlns:a16="http://schemas.microsoft.com/office/drawing/2014/main" id="{D59C3F6D-4C70-A493-364C-DE42305286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60" t="11712" r="14020" b="25732"/>
          <a:stretch/>
        </p:blipFill>
        <p:spPr bwMode="auto">
          <a:xfrm>
            <a:off x="7363557" y="3002573"/>
            <a:ext cx="1050681" cy="1033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E6392D-5E8B-4775-1C6B-C5F1F8C425C8}"/>
              </a:ext>
            </a:extLst>
          </p:cNvPr>
          <p:cNvSpPr txBox="1"/>
          <p:nvPr/>
        </p:nvSpPr>
        <p:spPr>
          <a:xfrm>
            <a:off x="5999285" y="2088483"/>
            <a:ext cx="5906608" cy="584775"/>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50000"/>
                  </a:prstClr>
                </a:solidFill>
                <a:effectLst/>
                <a:uLnTx/>
                <a:uFillTx/>
                <a:latin typeface="Poppins" panose="00000500000000000000" pitchFamily="2" charset="0"/>
                <a:ea typeface="MS Gothic" panose="020B0609070205080204" pitchFamily="49" charset="-128"/>
                <a:cs typeface="Poppins" panose="00000500000000000000" pitchFamily="2" charset="0"/>
              </a:rPr>
              <a:t>Channel Financials  </a:t>
            </a:r>
            <a:endParaRPr kumimoji="0" lang="en-US" sz="3600" b="0" i="0" u="none" strike="noStrike" kern="1200" cap="none" spc="0" normalizeH="0" baseline="0" noProof="0" dirty="0">
              <a:ln>
                <a:noFill/>
              </a:ln>
              <a:solidFill>
                <a:prstClr val="black">
                  <a:lumMod val="50000"/>
                </a:prst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grpSp>
        <p:nvGrpSpPr>
          <p:cNvPr id="4" name="Group 3">
            <a:extLst>
              <a:ext uri="{FF2B5EF4-FFF2-40B4-BE49-F238E27FC236}">
                <a16:creationId xmlns:a16="http://schemas.microsoft.com/office/drawing/2014/main" id="{3C6FC355-E5BC-21EB-312C-11218C47A217}"/>
              </a:ext>
            </a:extLst>
          </p:cNvPr>
          <p:cNvGrpSpPr/>
          <p:nvPr/>
        </p:nvGrpSpPr>
        <p:grpSpPr>
          <a:xfrm>
            <a:off x="5220547" y="4317547"/>
            <a:ext cx="1055370" cy="1055370"/>
            <a:chOff x="7108613" y="4124330"/>
            <a:chExt cx="1055370" cy="1055370"/>
          </a:xfrm>
        </p:grpSpPr>
        <p:sp>
          <p:nvSpPr>
            <p:cNvPr id="5" name="Oval 4">
              <a:extLst>
                <a:ext uri="{FF2B5EF4-FFF2-40B4-BE49-F238E27FC236}">
                  <a16:creationId xmlns:a16="http://schemas.microsoft.com/office/drawing/2014/main" id="{21DECBA1-292F-BD6C-570D-C9B54C417F2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7" name="Google Shape;104;p13">
              <a:extLst>
                <a:ext uri="{FF2B5EF4-FFF2-40B4-BE49-F238E27FC236}">
                  <a16:creationId xmlns:a16="http://schemas.microsoft.com/office/drawing/2014/main" id="{A684F05D-77DF-D5C5-BDEA-50B0D182675A}"/>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15427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E3B73-F732-4A02-8204-0F7346674109}"/>
              </a:ext>
            </a:extLst>
          </p:cNvPr>
          <p:cNvSpPr/>
          <p:nvPr/>
        </p:nvSpPr>
        <p:spPr>
          <a:xfrm>
            <a:off x="0" y="2170611"/>
            <a:ext cx="7518400" cy="2312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ED2E605-02B4-4CFA-8C8A-EA27AB990E7D}"/>
              </a:ext>
            </a:extLst>
          </p:cNvPr>
          <p:cNvSpPr txBox="1"/>
          <p:nvPr/>
        </p:nvSpPr>
        <p:spPr>
          <a:xfrm>
            <a:off x="849767" y="2849281"/>
            <a:ext cx="6118299" cy="830997"/>
          </a:xfrm>
          <a:prstGeom prst="rect">
            <a:avLst/>
          </a:prstGeom>
          <a:noFill/>
        </p:spPr>
        <p:txBody>
          <a:bodyPr wrap="square">
            <a:spAutoFit/>
          </a:bodyPr>
          <a:lstStyle/>
          <a:p>
            <a:pPr algn="l" fontAlgn="base"/>
            <a:r>
              <a:rPr lang="en-GB" sz="1600" b="1" i="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rPr>
              <a:t>Financial granularity , </a:t>
            </a:r>
            <a:r>
              <a:rPr lang="en-GB" sz="1600" i="0" dirty="0">
                <a:solidFill>
                  <a:schemeClr val="bg1"/>
                </a:solidFill>
                <a:effectLst/>
                <a:latin typeface="Lato Light" panose="020F0502020204030203" pitchFamily="34" charset="0"/>
                <a:ea typeface="Lato Light" panose="020F0502020204030203" pitchFamily="34" charset="0"/>
                <a:cs typeface="Lato Light" panose="020F0502020204030203" pitchFamily="34" charset="0"/>
              </a:rPr>
              <a:t>in multi channels , it becomes imperative to understand how each channel is performing and when the business size is right treat each channel as a separate business .</a:t>
            </a:r>
          </a:p>
        </p:txBody>
      </p:sp>
      <p:sp>
        <p:nvSpPr>
          <p:cNvPr id="6" name="Slide Number Placeholder 5">
            <a:extLst>
              <a:ext uri="{FF2B5EF4-FFF2-40B4-BE49-F238E27FC236}">
                <a16:creationId xmlns:a16="http://schemas.microsoft.com/office/drawing/2014/main" id="{9FEAD13C-601A-4443-B805-FEF59BF2160B}"/>
              </a:ext>
            </a:extLst>
          </p:cNvPr>
          <p:cNvSpPr>
            <a:spLocks noGrp="1"/>
          </p:cNvSpPr>
          <p:nvPr>
            <p:ph type="sldNum" sz="quarter" idx="12"/>
          </p:nvPr>
        </p:nvSpPr>
        <p:spPr/>
        <p:txBody>
          <a:bodyPr/>
          <a:lstStyle/>
          <a:p>
            <a:fld id="{19F25397-7B18-4D59-9A07-BB5517455313}" type="slidenum">
              <a:rPr lang="en-GB" smtClean="0"/>
              <a:t>5</a:t>
            </a:fld>
            <a:endParaRPr lang="en-GB"/>
          </a:p>
        </p:txBody>
      </p:sp>
      <p:sp>
        <p:nvSpPr>
          <p:cNvPr id="7" name="TextBox 6">
            <a:extLst>
              <a:ext uri="{FF2B5EF4-FFF2-40B4-BE49-F238E27FC236}">
                <a16:creationId xmlns:a16="http://schemas.microsoft.com/office/drawing/2014/main" id="{D97A349A-9466-47DC-A1ED-0FA6F46F42D3}"/>
              </a:ext>
            </a:extLst>
          </p:cNvPr>
          <p:cNvSpPr txBox="1"/>
          <p:nvPr/>
        </p:nvSpPr>
        <p:spPr>
          <a:xfrm>
            <a:off x="133350" y="71329"/>
            <a:ext cx="7876352" cy="584775"/>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p:txBody>
      </p:sp>
      <p:pic>
        <p:nvPicPr>
          <p:cNvPr id="8" name="Picture 7" descr="Logo&#10;&#10;Description automatically generated">
            <a:extLst>
              <a:ext uri="{FF2B5EF4-FFF2-40B4-BE49-F238E27FC236}">
                <a16:creationId xmlns:a16="http://schemas.microsoft.com/office/drawing/2014/main" id="{1D85A966-13C6-4790-9524-1C16204BE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4" name="Footer Placeholder 3">
            <a:extLst>
              <a:ext uri="{FF2B5EF4-FFF2-40B4-BE49-F238E27FC236}">
                <a16:creationId xmlns:a16="http://schemas.microsoft.com/office/drawing/2014/main" id="{57A8C8D2-33C7-D17A-D886-5954816B7992}"/>
              </a:ext>
            </a:extLst>
          </p:cNvPr>
          <p:cNvSpPr>
            <a:spLocks noGrp="1"/>
          </p:cNvSpPr>
          <p:nvPr>
            <p:ph type="ftr" sz="quarter" idx="11"/>
          </p:nvPr>
        </p:nvSpPr>
        <p:spPr>
          <a:xfrm>
            <a:off x="4038600" y="6356350"/>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pic>
        <p:nvPicPr>
          <p:cNvPr id="1026" name="Picture 2" descr="Free Gray and Black Laptop Computer Stock Photo">
            <a:extLst>
              <a:ext uri="{FF2B5EF4-FFF2-40B4-BE49-F238E27FC236}">
                <a16:creationId xmlns:a16="http://schemas.microsoft.com/office/drawing/2014/main" id="{A9827654-5031-AE3A-5DD7-9418235BE46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715" b="16363"/>
          <a:stretch/>
        </p:blipFill>
        <p:spPr bwMode="auto">
          <a:xfrm>
            <a:off x="7505699" y="2171700"/>
            <a:ext cx="4686301" cy="230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F43962DE-A83C-47FB-832D-D652E211A1F7}"/>
              </a:ext>
            </a:extLst>
          </p:cNvPr>
          <p:cNvGraphicFramePr>
            <a:graphicFrameLocks noGrp="1"/>
          </p:cNvGraphicFramePr>
          <p:nvPr>
            <p:extLst>
              <p:ext uri="{D42A27DB-BD31-4B8C-83A1-F6EECF244321}">
                <p14:modId xmlns:p14="http://schemas.microsoft.com/office/powerpoint/2010/main" val="2585518687"/>
              </p:ext>
            </p:extLst>
          </p:nvPr>
        </p:nvGraphicFramePr>
        <p:xfrm>
          <a:off x="380997" y="914973"/>
          <a:ext cx="11442703" cy="562020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184548553"/>
                    </a:ext>
                  </a:extLst>
                </a:gridCol>
                <a:gridCol w="1430338">
                  <a:extLst>
                    <a:ext uri="{9D8B030D-6E8A-4147-A177-3AD203B41FA5}">
                      <a16:colId xmlns:a16="http://schemas.microsoft.com/office/drawing/2014/main" val="1738853937"/>
                    </a:ext>
                  </a:extLst>
                </a:gridCol>
                <a:gridCol w="1430338">
                  <a:extLst>
                    <a:ext uri="{9D8B030D-6E8A-4147-A177-3AD203B41FA5}">
                      <a16:colId xmlns:a16="http://schemas.microsoft.com/office/drawing/2014/main" val="693173139"/>
                    </a:ext>
                  </a:extLst>
                </a:gridCol>
                <a:gridCol w="1430338">
                  <a:extLst>
                    <a:ext uri="{9D8B030D-6E8A-4147-A177-3AD203B41FA5}">
                      <a16:colId xmlns:a16="http://schemas.microsoft.com/office/drawing/2014/main" val="2337464591"/>
                    </a:ext>
                  </a:extLst>
                </a:gridCol>
                <a:gridCol w="1430338">
                  <a:extLst>
                    <a:ext uri="{9D8B030D-6E8A-4147-A177-3AD203B41FA5}">
                      <a16:colId xmlns:a16="http://schemas.microsoft.com/office/drawing/2014/main" val="3351396746"/>
                    </a:ext>
                  </a:extLst>
                </a:gridCol>
                <a:gridCol w="1430338">
                  <a:extLst>
                    <a:ext uri="{9D8B030D-6E8A-4147-A177-3AD203B41FA5}">
                      <a16:colId xmlns:a16="http://schemas.microsoft.com/office/drawing/2014/main" val="1299096974"/>
                    </a:ext>
                  </a:extLst>
                </a:gridCol>
                <a:gridCol w="1430338">
                  <a:extLst>
                    <a:ext uri="{9D8B030D-6E8A-4147-A177-3AD203B41FA5}">
                      <a16:colId xmlns:a16="http://schemas.microsoft.com/office/drawing/2014/main" val="2291292614"/>
                    </a:ext>
                  </a:extLst>
                </a:gridCol>
              </a:tblGrid>
              <a:tr h="850009">
                <a:tc gridSpan="7">
                  <a:txBody>
                    <a:bodyPr/>
                    <a:lstStyle/>
                    <a:p>
                      <a:pPr algn="ctr"/>
                      <a:r>
                        <a:rPr lang="en-GB" sz="2000" dirty="0">
                          <a:solidFill>
                            <a:schemeClr val="bg1"/>
                          </a:solidFill>
                          <a:latin typeface="Lato" panose="020F0502020204030203"/>
                        </a:rPr>
                        <a:t>Management Summary  </a:t>
                      </a:r>
                    </a:p>
                    <a:p>
                      <a:pPr algn="ctr"/>
                      <a:r>
                        <a:rPr lang="en-GB" sz="1200" dirty="0">
                          <a:solidFill>
                            <a:schemeClr val="bg1"/>
                          </a:solidFill>
                          <a:latin typeface="Lato" panose="020F0502020204030203"/>
                        </a:rPr>
                        <a:t>Channel management strategy and appropriate choice of channels based on data and customer throughput will be the 2 elements of our decision making capabilities in managing channels .</a:t>
                      </a:r>
                    </a:p>
                  </a:txBody>
                  <a:tcPr>
                    <a:solidFill>
                      <a:schemeClr val="accent1"/>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2271899714"/>
                  </a:ext>
                </a:extLst>
              </a:tr>
              <a:tr h="619882">
                <a:tc>
                  <a:txBody>
                    <a:bodyPr/>
                    <a:lstStyle/>
                    <a:p>
                      <a:pPr algn="ctr"/>
                      <a:endParaRPr lang="en-GB" sz="1600" b="1" dirty="0">
                        <a:solidFill>
                          <a:schemeClr val="bg1"/>
                        </a:solidFill>
                        <a:latin typeface="Lato" panose="020F0502020204030203"/>
                      </a:endParaRPr>
                    </a:p>
                    <a:p>
                      <a:pPr algn="ctr"/>
                      <a:r>
                        <a:rPr lang="en-GB" sz="1600" b="1" dirty="0">
                          <a:solidFill>
                            <a:schemeClr val="bg1"/>
                          </a:solidFill>
                          <a:latin typeface="Lato" panose="020F0502020204030203"/>
                        </a:rPr>
                        <a:t>Mission </a:t>
                      </a:r>
                    </a:p>
                  </a:txBody>
                  <a:tcPr>
                    <a:solidFill>
                      <a:schemeClr val="accent1"/>
                    </a:solidFill>
                  </a:tcPr>
                </a:tc>
                <a:tc gridSpan="2">
                  <a:txBody>
                    <a:bodyPr/>
                    <a:lstStyle/>
                    <a:p>
                      <a:pPr algn="ctr"/>
                      <a:endParaRPr lang="en-GB" b="1" dirty="0">
                        <a:solidFill>
                          <a:schemeClr val="tx1">
                            <a:lumMod val="50000"/>
                            <a:lumOff val="50000"/>
                          </a:schemeClr>
                        </a:solidFill>
                      </a:endParaRPr>
                    </a:p>
                  </a:txBody>
                  <a:tcPr>
                    <a:solidFill>
                      <a:schemeClr val="bg1">
                        <a:lumMod val="95000"/>
                      </a:schemeClr>
                    </a:solidFill>
                  </a:tcPr>
                </a:tc>
                <a:tc hMerge="1">
                  <a:txBody>
                    <a:bodyPr/>
                    <a:lstStyle/>
                    <a:p>
                      <a:endParaRPr lang="en-GB"/>
                    </a:p>
                  </a:txBody>
                  <a:tcPr/>
                </a:tc>
                <a:tc gridSpan="2">
                  <a:txBody>
                    <a:bodyPr/>
                    <a:lstStyle/>
                    <a:p>
                      <a:pPr marL="0" algn="ctr" defTabSz="914400" rtl="0" eaLnBrk="1" latinLnBrk="0" hangingPunct="1"/>
                      <a:endParaRPr lang="en-GB" sz="1400" b="1" kern="1200" dirty="0">
                        <a:solidFill>
                          <a:schemeClr val="tx1">
                            <a:lumMod val="50000"/>
                            <a:lumOff val="50000"/>
                          </a:schemeClr>
                        </a:solidFill>
                        <a:latin typeface="Lato" panose="020F0502020204030203"/>
                        <a:ea typeface="+mn-ea"/>
                        <a:cs typeface="+mn-cs"/>
                      </a:endParaRPr>
                    </a:p>
                    <a:p>
                      <a:pPr marL="0" algn="ctr" defTabSz="914400" rtl="0" eaLnBrk="1" latinLnBrk="0" hangingPunct="1"/>
                      <a:r>
                        <a:rPr lang="en-GB" sz="1600" b="1" kern="1200" dirty="0">
                          <a:solidFill>
                            <a:schemeClr val="bg1"/>
                          </a:solidFill>
                          <a:latin typeface="Lato" panose="020F0502020204030203"/>
                          <a:ea typeface="+mn-ea"/>
                          <a:cs typeface="+mn-cs"/>
                        </a:rPr>
                        <a:t>Vision </a:t>
                      </a:r>
                    </a:p>
                  </a:txBody>
                  <a:tcPr>
                    <a:solidFill>
                      <a:schemeClr val="accent1"/>
                    </a:solidFill>
                  </a:tcPr>
                </a:tc>
                <a:tc hMerge="1">
                  <a:txBody>
                    <a:bodyPr/>
                    <a:lstStyle/>
                    <a:p>
                      <a:endParaRPr lang="en-GB"/>
                    </a:p>
                  </a:txBody>
                  <a:tcPr/>
                </a:tc>
                <a:tc gridSpan="2">
                  <a:txBody>
                    <a:bodyPr/>
                    <a:lstStyle/>
                    <a:p>
                      <a:pPr marL="0" algn="ctr" defTabSz="914400" rtl="0" eaLnBrk="1" latinLnBrk="0" hangingPunct="1"/>
                      <a:endParaRPr lang="en-GB" sz="1800" b="1" kern="1200" dirty="0">
                        <a:solidFill>
                          <a:schemeClr val="tx1">
                            <a:lumMod val="50000"/>
                            <a:lumOff val="50000"/>
                          </a:schemeClr>
                        </a:solidFill>
                        <a:latin typeface="+mn-lt"/>
                        <a:ea typeface="+mn-ea"/>
                        <a:cs typeface="+mn-cs"/>
                      </a:endParaRP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3834262830"/>
                  </a:ext>
                </a:extLst>
              </a:tr>
              <a:tr h="1004053">
                <a:tc>
                  <a:txBody>
                    <a:bodyPr/>
                    <a:lstStyle/>
                    <a:p>
                      <a:pPr algn="ctr"/>
                      <a:endParaRPr lang="en-GB" sz="1600" b="1" dirty="0">
                        <a:solidFill>
                          <a:schemeClr val="bg1"/>
                        </a:solidFill>
                        <a:latin typeface="Lato" panose="020F0502020204030203"/>
                      </a:endParaRPr>
                    </a:p>
                    <a:p>
                      <a:pPr algn="ctr"/>
                      <a:r>
                        <a:rPr lang="en-GB" sz="1600" b="1" dirty="0">
                          <a:solidFill>
                            <a:schemeClr val="bg1"/>
                          </a:solidFill>
                          <a:latin typeface="Lato" panose="020F0502020204030203"/>
                        </a:rPr>
                        <a:t>Financials </a:t>
                      </a:r>
                    </a:p>
                    <a:p>
                      <a:pPr algn="ctr"/>
                      <a:endParaRPr lang="en-GB" sz="1600" dirty="0">
                        <a:solidFill>
                          <a:schemeClr val="bg1"/>
                        </a:solidFill>
                        <a:latin typeface="Lato" panose="020F0502020204030203"/>
                      </a:endParaRPr>
                    </a:p>
                  </a:txBody>
                  <a:tcPr>
                    <a:solidFill>
                      <a:schemeClr val="accent1"/>
                    </a:solidFill>
                  </a:tcPr>
                </a:tc>
                <a:tc gridSpan="2">
                  <a:txBody>
                    <a:bodyPr/>
                    <a:lstStyle/>
                    <a:p>
                      <a:pPr algn="ctr"/>
                      <a:r>
                        <a:rPr lang="en-GB" sz="1400" dirty="0">
                          <a:solidFill>
                            <a:schemeClr val="tx1">
                              <a:lumMod val="65000"/>
                              <a:lumOff val="35000"/>
                            </a:schemeClr>
                          </a:solidFill>
                        </a:rPr>
                        <a:t>Top line </a:t>
                      </a:r>
                    </a:p>
                    <a:p>
                      <a:pPr algn="ctr"/>
                      <a:r>
                        <a:rPr lang="en-GB" sz="1400" dirty="0">
                          <a:solidFill>
                            <a:schemeClr val="tx1">
                              <a:lumMod val="65000"/>
                              <a:lumOff val="35000"/>
                            </a:schemeClr>
                          </a:solidFill>
                        </a:rPr>
                        <a:t>from X Mn $ to Y Mn $ in 3 years </a:t>
                      </a:r>
                    </a:p>
                    <a:p>
                      <a:pPr algn="ctr"/>
                      <a:endParaRPr lang="en-GB" sz="1400" dirty="0">
                        <a:solidFill>
                          <a:schemeClr val="tx1">
                            <a:lumMod val="65000"/>
                            <a:lumOff val="35000"/>
                          </a:schemeClr>
                        </a:solidFill>
                      </a:endParaRPr>
                    </a:p>
                  </a:txBody>
                  <a:tcPr>
                    <a:solidFill>
                      <a:schemeClr val="bg1">
                        <a:lumMod val="95000"/>
                      </a:schemeClr>
                    </a:solidFill>
                  </a:tcPr>
                </a:tc>
                <a:tc hMerge="1">
                  <a:txBody>
                    <a:bodyPr/>
                    <a:lstStyle/>
                    <a:p>
                      <a:endParaRPr lang="en-GB"/>
                    </a:p>
                  </a:txBody>
                  <a:tcPr/>
                </a:tc>
                <a:tc gridSpan="2">
                  <a:txBody>
                    <a:bodyPr/>
                    <a:lstStyle/>
                    <a:p>
                      <a:pPr marL="0" algn="ctr" defTabSz="914400" rtl="0" eaLnBrk="1" latinLnBrk="0" hangingPunct="1"/>
                      <a:r>
                        <a:rPr lang="en-GB" sz="1400" b="0" kern="1200" dirty="0">
                          <a:solidFill>
                            <a:schemeClr val="tx1">
                              <a:lumMod val="65000"/>
                              <a:lumOff val="35000"/>
                            </a:schemeClr>
                          </a:solidFill>
                          <a:latin typeface="+mn-lt"/>
                          <a:ea typeface="+mn-ea"/>
                          <a:cs typeface="+mn-cs"/>
                        </a:rPr>
                        <a:t>Contribution gross margins </a:t>
                      </a:r>
                    </a:p>
                    <a:p>
                      <a:pPr marL="0" algn="ctr" defTabSz="914400" rtl="0" eaLnBrk="1" latinLnBrk="0" hangingPunct="1"/>
                      <a:r>
                        <a:rPr lang="en-GB" sz="1400" b="0" kern="1200" dirty="0">
                          <a:solidFill>
                            <a:schemeClr val="tx1">
                              <a:lumMod val="65000"/>
                              <a:lumOff val="35000"/>
                            </a:schemeClr>
                          </a:solidFill>
                          <a:latin typeface="+mn-lt"/>
                          <a:ea typeface="+mn-ea"/>
                          <a:cs typeface="+mn-cs"/>
                        </a:rPr>
                        <a:t> increase from 46% to 48%</a:t>
                      </a:r>
                    </a:p>
                  </a:txBody>
                  <a:tcPr>
                    <a:solidFill>
                      <a:schemeClr val="bg1">
                        <a:lumMod val="95000"/>
                      </a:schemeClr>
                    </a:solidFill>
                  </a:tcPr>
                </a:tc>
                <a:tc hMerge="1">
                  <a:txBody>
                    <a:bodyPr/>
                    <a:lstStyle/>
                    <a:p>
                      <a:endParaRPr lang="en-GB"/>
                    </a:p>
                  </a:txBody>
                  <a:tcPr/>
                </a:tc>
                <a:tc gridSpan="2">
                  <a:txBody>
                    <a:bodyPr/>
                    <a:lstStyle/>
                    <a:p>
                      <a:pPr marL="0" algn="ctr" defTabSz="914400" rtl="0" eaLnBrk="1" latinLnBrk="0" hangingPunct="1"/>
                      <a:r>
                        <a:rPr lang="en-GB" sz="1400" b="0" kern="1200" dirty="0">
                          <a:solidFill>
                            <a:schemeClr val="tx1">
                              <a:lumMod val="65000"/>
                              <a:lumOff val="35000"/>
                            </a:schemeClr>
                          </a:solidFill>
                          <a:latin typeface="+mn-lt"/>
                          <a:ea typeface="+mn-ea"/>
                          <a:cs typeface="+mn-cs"/>
                        </a:rPr>
                        <a:t>Contribution income </a:t>
                      </a:r>
                    </a:p>
                    <a:p>
                      <a:pPr marL="0" algn="ctr" defTabSz="914400" rtl="0" eaLnBrk="1" latinLnBrk="0" hangingPunct="1"/>
                      <a:r>
                        <a:rPr lang="en-GB" sz="1400" b="0" kern="1200" dirty="0">
                          <a:solidFill>
                            <a:schemeClr val="tx1">
                              <a:lumMod val="65000"/>
                              <a:lumOff val="35000"/>
                            </a:schemeClr>
                          </a:solidFill>
                          <a:latin typeface="+mn-lt"/>
                          <a:ea typeface="+mn-ea"/>
                          <a:cs typeface="+mn-cs"/>
                        </a:rPr>
                        <a:t>to increase from 19% to 23%</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4263148595"/>
                  </a:ext>
                </a:extLst>
              </a:tr>
              <a:tr h="262128">
                <a:tc rowSpan="5">
                  <a:txBody>
                    <a:bodyPr/>
                    <a:lstStyle/>
                    <a:p>
                      <a:pPr algn="ctr"/>
                      <a:endParaRPr lang="en-GB" sz="1600" b="1" dirty="0">
                        <a:solidFill>
                          <a:schemeClr val="bg1"/>
                        </a:solidFill>
                        <a:latin typeface="Lato" panose="020F0502020204030203"/>
                      </a:endParaRPr>
                    </a:p>
                    <a:p>
                      <a:pPr algn="ctr"/>
                      <a:endParaRPr lang="en-GB" sz="1600" b="1" dirty="0">
                        <a:solidFill>
                          <a:schemeClr val="bg1"/>
                        </a:solidFill>
                        <a:latin typeface="Lato" panose="020F0502020204030203"/>
                      </a:endParaRPr>
                    </a:p>
                    <a:p>
                      <a:pPr algn="ctr"/>
                      <a:r>
                        <a:rPr lang="en-GB" sz="1600" b="1" dirty="0">
                          <a:solidFill>
                            <a:schemeClr val="bg1"/>
                          </a:solidFill>
                          <a:latin typeface="Lato" panose="020F0502020204030203"/>
                        </a:rPr>
                        <a:t>Channel Data  </a:t>
                      </a:r>
                    </a:p>
                    <a:p>
                      <a:pPr algn="ctr"/>
                      <a:endParaRPr lang="en-GB" sz="1600" dirty="0">
                        <a:solidFill>
                          <a:schemeClr val="bg1"/>
                        </a:solidFill>
                        <a:latin typeface="Lato" panose="020F0502020204030203"/>
                      </a:endParaRPr>
                    </a:p>
                  </a:txBody>
                  <a:tcPr>
                    <a:solidFill>
                      <a:schemeClr val="accent1"/>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r>
                        <a:rPr lang="en-GB" sz="1400" dirty="0">
                          <a:solidFill>
                            <a:schemeClr val="tx1">
                              <a:lumMod val="65000"/>
                              <a:lumOff val="35000"/>
                            </a:schemeClr>
                          </a:solidFill>
                        </a:rPr>
                        <a:t>LY Sales</a:t>
                      </a:r>
                    </a:p>
                  </a:txBody>
                  <a:tcPr>
                    <a:solidFill>
                      <a:schemeClr val="bg1">
                        <a:lumMod val="95000"/>
                      </a:schemeClr>
                    </a:solidFill>
                  </a:tcPr>
                </a:tc>
                <a:tc>
                  <a:txBody>
                    <a:bodyPr/>
                    <a:lstStyle/>
                    <a:p>
                      <a:pPr algn="ctr"/>
                      <a:r>
                        <a:rPr lang="en-GB" sz="1400" dirty="0">
                          <a:solidFill>
                            <a:schemeClr val="tx1">
                              <a:lumMod val="65000"/>
                              <a:lumOff val="35000"/>
                            </a:schemeClr>
                          </a:solidFill>
                        </a:rPr>
                        <a:t>TY Plan </a:t>
                      </a:r>
                    </a:p>
                  </a:txBody>
                  <a:tcPr>
                    <a:solidFill>
                      <a:schemeClr val="bg1">
                        <a:lumMod val="95000"/>
                      </a:schemeClr>
                    </a:solidFill>
                  </a:tcPr>
                </a:tc>
                <a:tc>
                  <a:txBody>
                    <a:bodyPr/>
                    <a:lstStyle/>
                    <a:p>
                      <a:pPr algn="ctr"/>
                      <a:r>
                        <a:rPr lang="en-GB" sz="1400" dirty="0">
                          <a:solidFill>
                            <a:schemeClr val="tx1">
                              <a:lumMod val="65000"/>
                              <a:lumOff val="35000"/>
                            </a:schemeClr>
                          </a:solidFill>
                        </a:rPr>
                        <a:t>TY Sales </a:t>
                      </a:r>
                    </a:p>
                  </a:txBody>
                  <a:tcPr>
                    <a:solidFill>
                      <a:schemeClr val="bg1">
                        <a:lumMod val="95000"/>
                      </a:schemeClr>
                    </a:solidFill>
                  </a:tcPr>
                </a:tc>
                <a:tc>
                  <a:txBody>
                    <a:bodyPr/>
                    <a:lstStyle/>
                    <a:p>
                      <a:pPr algn="ctr"/>
                      <a:r>
                        <a:rPr lang="en-GB" sz="1400" dirty="0">
                          <a:solidFill>
                            <a:schemeClr val="tx1">
                              <a:lumMod val="65000"/>
                              <a:lumOff val="35000"/>
                            </a:schemeClr>
                          </a:solidFill>
                        </a:rPr>
                        <a:t>TY vs Plan </a:t>
                      </a:r>
                    </a:p>
                  </a:txBody>
                  <a:tcPr>
                    <a:solidFill>
                      <a:schemeClr val="bg1">
                        <a:lumMod val="95000"/>
                      </a:schemeClr>
                    </a:solidFill>
                  </a:tcPr>
                </a:tc>
                <a:tc>
                  <a:txBody>
                    <a:bodyPr/>
                    <a:lstStyle/>
                    <a:p>
                      <a:pPr algn="ctr"/>
                      <a:r>
                        <a:rPr lang="en-GB" sz="1400" dirty="0">
                          <a:solidFill>
                            <a:schemeClr val="tx1">
                              <a:lumMod val="65000"/>
                              <a:lumOff val="35000"/>
                            </a:schemeClr>
                          </a:solidFill>
                        </a:rPr>
                        <a:t>LY vs Plan </a:t>
                      </a:r>
                    </a:p>
                  </a:txBody>
                  <a:tcPr>
                    <a:solidFill>
                      <a:schemeClr val="bg1">
                        <a:lumMod val="95000"/>
                      </a:schemeClr>
                    </a:solidFill>
                  </a:tcPr>
                </a:tc>
                <a:extLst>
                  <a:ext uri="{0D108BD9-81ED-4DB2-BD59-A6C34878D82A}">
                    <a16:rowId xmlns:a16="http://schemas.microsoft.com/office/drawing/2014/main" val="1884081402"/>
                  </a:ext>
                </a:extLst>
              </a:tr>
              <a:tr h="262128">
                <a:tc vMerge="1">
                  <a:txBody>
                    <a:bodyPr/>
                    <a:lstStyle/>
                    <a:p>
                      <a:endParaRPr lang="en-GB"/>
                    </a:p>
                  </a:txBody>
                  <a:tcPr/>
                </a:tc>
                <a:tc>
                  <a:txBody>
                    <a:bodyPr/>
                    <a:lstStyle/>
                    <a:p>
                      <a:pPr algn="ctr"/>
                      <a:r>
                        <a:rPr lang="en-GB" sz="1400" dirty="0">
                          <a:solidFill>
                            <a:schemeClr val="tx1">
                              <a:lumMod val="65000"/>
                              <a:lumOff val="35000"/>
                            </a:schemeClr>
                          </a:solidFill>
                        </a:rPr>
                        <a:t>Channel A</a:t>
                      </a: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617166252"/>
                  </a:ext>
                </a:extLst>
              </a:tr>
              <a:tr h="262128">
                <a:tc vMerge="1">
                  <a:txBody>
                    <a:bodyPr/>
                    <a:lstStyle/>
                    <a:p>
                      <a:endParaRPr lang="en-GB"/>
                    </a:p>
                  </a:txBody>
                  <a:tcPr/>
                </a:tc>
                <a:tc>
                  <a:txBody>
                    <a:bodyPr/>
                    <a:lstStyle/>
                    <a:p>
                      <a:pPr algn="ctr"/>
                      <a:r>
                        <a:rPr lang="en-GB" sz="1400" dirty="0">
                          <a:solidFill>
                            <a:schemeClr val="tx1">
                              <a:lumMod val="65000"/>
                              <a:lumOff val="35000"/>
                            </a:schemeClr>
                          </a:solidFill>
                        </a:rPr>
                        <a:t>Channel B</a:t>
                      </a: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640083465"/>
                  </a:ext>
                </a:extLst>
              </a:tr>
              <a:tr h="262128">
                <a:tc vMerge="1">
                  <a:txBody>
                    <a:bodyPr/>
                    <a:lstStyle/>
                    <a:p>
                      <a:endParaRPr lang="en-GB"/>
                    </a:p>
                  </a:txBody>
                  <a:tcPr/>
                </a:tc>
                <a:tc>
                  <a:txBody>
                    <a:bodyPr/>
                    <a:lstStyle/>
                    <a:p>
                      <a:pPr algn="ctr"/>
                      <a:r>
                        <a:rPr lang="en-GB" sz="1400" dirty="0">
                          <a:solidFill>
                            <a:schemeClr val="tx1">
                              <a:lumMod val="65000"/>
                              <a:lumOff val="35000"/>
                            </a:schemeClr>
                          </a:solidFill>
                        </a:rPr>
                        <a:t>Channel C </a:t>
                      </a: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345824501"/>
                  </a:ext>
                </a:extLst>
              </a:tr>
              <a:tr h="227047">
                <a:tc vMerge="1">
                  <a:txBody>
                    <a:bodyPr/>
                    <a:lstStyle/>
                    <a:p>
                      <a:endParaRPr lang="en-GB"/>
                    </a:p>
                  </a:txBody>
                  <a:tcPr/>
                </a:tc>
                <a:tc>
                  <a:txBody>
                    <a:bodyPr/>
                    <a:lstStyle/>
                    <a:p>
                      <a:pPr algn="ctr"/>
                      <a:r>
                        <a:rPr lang="en-GB" sz="1400" dirty="0">
                          <a:solidFill>
                            <a:schemeClr val="tx1">
                              <a:lumMod val="65000"/>
                              <a:lumOff val="35000"/>
                            </a:schemeClr>
                          </a:solidFill>
                        </a:rPr>
                        <a:t>Channel D </a:t>
                      </a: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3823352470"/>
                  </a:ext>
                </a:extLst>
              </a:tr>
              <a:tr h="903423">
                <a:tc>
                  <a:txBody>
                    <a:bodyPr/>
                    <a:lstStyle/>
                    <a:p>
                      <a:pPr algn="ctr"/>
                      <a:endParaRPr lang="en-GB" sz="1600" b="1" dirty="0">
                        <a:solidFill>
                          <a:schemeClr val="bg1"/>
                        </a:solidFill>
                        <a:latin typeface="Lato" panose="020F0502020204030203"/>
                      </a:endParaRPr>
                    </a:p>
                    <a:p>
                      <a:pPr algn="ctr"/>
                      <a:r>
                        <a:rPr lang="en-GB" sz="1600" b="1" dirty="0">
                          <a:solidFill>
                            <a:schemeClr val="bg1"/>
                          </a:solidFill>
                          <a:latin typeface="Lato" panose="020F0502020204030203"/>
                        </a:rPr>
                        <a:t>Initiatives </a:t>
                      </a:r>
                      <a:endParaRPr lang="en-GB" sz="1600" dirty="0">
                        <a:solidFill>
                          <a:schemeClr val="bg1"/>
                        </a:solidFill>
                        <a:latin typeface="Lato" panose="020F0502020204030203"/>
                      </a:endParaRPr>
                    </a:p>
                  </a:txBody>
                  <a:tcPr>
                    <a:solidFill>
                      <a:schemeClr val="accent1"/>
                    </a:solidFill>
                  </a:tcPr>
                </a:tc>
                <a:tc gridSpan="2">
                  <a:txBody>
                    <a:bodyPr/>
                    <a:lstStyle/>
                    <a:p>
                      <a:pPr algn="ctr"/>
                      <a:r>
                        <a:rPr lang="en-GB" sz="1400" b="1" dirty="0">
                          <a:solidFill>
                            <a:srgbClr val="FF0000"/>
                          </a:solidFill>
                        </a:rPr>
                        <a:t>Budgets </a:t>
                      </a:r>
                    </a:p>
                  </a:txBody>
                  <a:tcPr>
                    <a:solidFill>
                      <a:schemeClr val="bg1">
                        <a:lumMod val="95000"/>
                      </a:schemeClr>
                    </a:solidFill>
                  </a:tcPr>
                </a:tc>
                <a:tc hMerge="1">
                  <a:txBody>
                    <a:bodyPr/>
                    <a:lstStyle/>
                    <a:p>
                      <a:endParaRPr lang="en-GB"/>
                    </a:p>
                  </a:txBody>
                  <a:tcPr/>
                </a:tc>
                <a:tc gridSpan="2">
                  <a:txBody>
                    <a:bodyPr/>
                    <a:lstStyle/>
                    <a:p>
                      <a:pPr algn="ctr"/>
                      <a:r>
                        <a:rPr lang="en-GB" sz="1400" b="1" dirty="0">
                          <a:solidFill>
                            <a:srgbClr val="FF0000"/>
                          </a:solidFill>
                        </a:rPr>
                        <a:t>Technologies  </a:t>
                      </a:r>
                    </a:p>
                    <a:p>
                      <a:pPr algn="ctr"/>
                      <a:endParaRPr lang="en-GB" sz="1400" dirty="0"/>
                    </a:p>
                  </a:txBody>
                  <a:tcPr>
                    <a:solidFill>
                      <a:schemeClr val="bg1">
                        <a:lumMod val="95000"/>
                      </a:schemeClr>
                    </a:solidFill>
                  </a:tcPr>
                </a:tc>
                <a:tc hMerge="1">
                  <a:txBody>
                    <a:bodyPr/>
                    <a:lstStyle/>
                    <a:p>
                      <a:endParaRPr lang="en-GB"/>
                    </a:p>
                  </a:txBody>
                  <a:tcPr/>
                </a:tc>
                <a:tc gridSpan="2">
                  <a:txBody>
                    <a:bodyPr/>
                    <a:lstStyle/>
                    <a:p>
                      <a:pPr algn="ctr"/>
                      <a:r>
                        <a:rPr lang="en-GB" sz="1400" b="1" dirty="0">
                          <a:solidFill>
                            <a:srgbClr val="FF0000"/>
                          </a:solidFill>
                        </a:rPr>
                        <a:t>Strategic Channel Programs </a:t>
                      </a:r>
                    </a:p>
                    <a:p>
                      <a:pPr algn="ctr"/>
                      <a:endParaRPr lang="en-GB" sz="1400" dirty="0"/>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2656081591"/>
                  </a:ext>
                </a:extLst>
              </a:tr>
              <a:tr h="718833">
                <a:tc>
                  <a:txBody>
                    <a:bodyPr/>
                    <a:lstStyle/>
                    <a:p>
                      <a:pPr marL="0" algn="ctr" defTabSz="914400" rtl="0" eaLnBrk="1" latinLnBrk="0" hangingPunct="1"/>
                      <a:endParaRPr lang="en-GB" sz="1600" b="1" kern="1200" dirty="0">
                        <a:solidFill>
                          <a:schemeClr val="bg1"/>
                        </a:solidFill>
                        <a:latin typeface="Lato" panose="020F0502020204030203"/>
                        <a:ea typeface="+mn-ea"/>
                        <a:cs typeface="+mn-cs"/>
                      </a:endParaRPr>
                    </a:p>
                    <a:p>
                      <a:pPr marL="0" algn="ctr" defTabSz="914400" rtl="0" eaLnBrk="1" latinLnBrk="0" hangingPunct="1"/>
                      <a:r>
                        <a:rPr lang="en-GB" sz="1600" b="1" kern="1200" dirty="0">
                          <a:solidFill>
                            <a:schemeClr val="bg1"/>
                          </a:solidFill>
                          <a:latin typeface="Lato" panose="020F0502020204030203"/>
                          <a:ea typeface="+mn-ea"/>
                          <a:cs typeface="+mn-cs"/>
                        </a:rPr>
                        <a:t>Teams</a:t>
                      </a:r>
                    </a:p>
                  </a:txBody>
                  <a:tcPr>
                    <a:solidFill>
                      <a:schemeClr val="accent1"/>
                    </a:solidFill>
                  </a:tcPr>
                </a:tc>
                <a:tc gridSpan="2">
                  <a:txBody>
                    <a:bodyPr/>
                    <a:lstStyle/>
                    <a:p>
                      <a:pPr marL="0" algn="ctr" defTabSz="914400" rtl="0" eaLnBrk="1" latinLnBrk="0" hangingPunct="1"/>
                      <a:r>
                        <a:rPr lang="en-GB" sz="1400" dirty="0"/>
                        <a:t>Lead team</a:t>
                      </a:r>
                    </a:p>
                  </a:txBody>
                  <a:tcPr>
                    <a:solidFill>
                      <a:schemeClr val="bg1">
                        <a:lumMod val="95000"/>
                      </a:schemeClr>
                    </a:solidFill>
                  </a:tcPr>
                </a:tc>
                <a:tc hMerge="1">
                  <a:txBody>
                    <a:bodyPr/>
                    <a:lstStyle/>
                    <a:p>
                      <a:endParaRPr lang="en-GB"/>
                    </a:p>
                  </a:txBody>
                  <a:tcPr/>
                </a:tc>
                <a:tc gridSpan="2">
                  <a:txBody>
                    <a:bodyPr/>
                    <a:lstStyle/>
                    <a:p>
                      <a:pPr algn="ctr"/>
                      <a:r>
                        <a:rPr lang="en-GB" sz="1400" dirty="0"/>
                        <a:t>New Hires </a:t>
                      </a:r>
                    </a:p>
                  </a:txBody>
                  <a:tcPr>
                    <a:solidFill>
                      <a:schemeClr val="bg1">
                        <a:lumMod val="95000"/>
                      </a:schemeClr>
                    </a:solidFill>
                  </a:tcPr>
                </a:tc>
                <a:tc hMerge="1">
                  <a:txBody>
                    <a:bodyPr/>
                    <a:lstStyle/>
                    <a:p>
                      <a:endParaRPr lang="en-GB"/>
                    </a:p>
                  </a:txBody>
                  <a:tcPr/>
                </a:tc>
                <a:tc gridSpan="2">
                  <a:txBody>
                    <a:bodyPr/>
                    <a:lstStyle/>
                    <a:p>
                      <a:pPr algn="ctr"/>
                      <a:r>
                        <a:rPr lang="en-GB" sz="1400" dirty="0"/>
                        <a:t>TY Initiatives </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3302305293"/>
                  </a:ext>
                </a:extLst>
              </a:tr>
            </a:tbl>
          </a:graphicData>
        </a:graphic>
      </p:graphicFrame>
      <p:sp>
        <p:nvSpPr>
          <p:cNvPr id="7" name="TextBox 6">
            <a:extLst>
              <a:ext uri="{FF2B5EF4-FFF2-40B4-BE49-F238E27FC236}">
                <a16:creationId xmlns:a16="http://schemas.microsoft.com/office/drawing/2014/main" id="{75611E0B-0240-4776-802D-A27C412AF2E8}"/>
              </a:ext>
            </a:extLst>
          </p:cNvPr>
          <p:cNvSpPr txBox="1"/>
          <p:nvPr/>
        </p:nvSpPr>
        <p:spPr>
          <a:xfrm>
            <a:off x="0" y="0"/>
            <a:ext cx="7050595" cy="861774"/>
          </a:xfrm>
          <a:prstGeom prst="rect">
            <a:avLst/>
          </a:prstGeom>
          <a:noFill/>
          <a:ln>
            <a:noFill/>
          </a:ln>
        </p:spPr>
        <p:txBody>
          <a:bodyPr wrap="square" rtlCol="0">
            <a:spAutoFit/>
          </a:bodyPr>
          <a:lstStyle/>
          <a:p>
            <a:pPr defTabSz="435356">
              <a:defRPr/>
            </a:pP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6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Management Summary </a:t>
            </a:r>
          </a:p>
        </p:txBody>
      </p:sp>
      <p:sp>
        <p:nvSpPr>
          <p:cNvPr id="2" name="Slide Number Placeholder 1">
            <a:extLst>
              <a:ext uri="{FF2B5EF4-FFF2-40B4-BE49-F238E27FC236}">
                <a16:creationId xmlns:a16="http://schemas.microsoft.com/office/drawing/2014/main" id="{347C2189-A471-405C-86C6-492DFDA0A3BF}"/>
              </a:ext>
            </a:extLst>
          </p:cNvPr>
          <p:cNvSpPr>
            <a:spLocks noGrp="1"/>
          </p:cNvSpPr>
          <p:nvPr>
            <p:ph type="sldNum" sz="quarter" idx="12"/>
          </p:nvPr>
        </p:nvSpPr>
        <p:spPr/>
        <p:txBody>
          <a:bodyPr/>
          <a:lstStyle/>
          <a:p>
            <a:fld id="{DB8828D9-3E6A-477F-A491-AADAE3613DD2}" type="slidenum">
              <a:rPr lang="en-GB" smtClean="0"/>
              <a:t>6</a:t>
            </a:fld>
            <a:endParaRPr lang="en-GB"/>
          </a:p>
        </p:txBody>
      </p:sp>
      <p:pic>
        <p:nvPicPr>
          <p:cNvPr id="5" name="Picture 4" descr="Logo&#10;&#10;Description automatically generated">
            <a:extLst>
              <a:ext uri="{FF2B5EF4-FFF2-40B4-BE49-F238E27FC236}">
                <a16:creationId xmlns:a16="http://schemas.microsoft.com/office/drawing/2014/main" id="{C08B9AE6-2828-41DE-8AF4-E4B393370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3" name="Footer Placeholder 3">
            <a:extLst>
              <a:ext uri="{FF2B5EF4-FFF2-40B4-BE49-F238E27FC236}">
                <a16:creationId xmlns:a16="http://schemas.microsoft.com/office/drawing/2014/main" id="{8D747B94-86E2-0B45-3498-AE81C9CA6CC7}"/>
              </a:ext>
            </a:extLst>
          </p:cNvPr>
          <p:cNvSpPr>
            <a:spLocks noGrp="1"/>
          </p:cNvSpPr>
          <p:nvPr>
            <p:ph type="ftr" sz="quarter" idx="11"/>
          </p:nvPr>
        </p:nvSpPr>
        <p:spPr>
          <a:xfrm>
            <a:off x="4038600" y="6356350"/>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6" name="Arrow: Right 5">
            <a:extLst>
              <a:ext uri="{FF2B5EF4-FFF2-40B4-BE49-F238E27FC236}">
                <a16:creationId xmlns:a16="http://schemas.microsoft.com/office/drawing/2014/main" id="{4A8DCDB6-9DE7-0023-B7C3-854D64B48024}"/>
              </a:ext>
            </a:extLst>
          </p:cNvPr>
          <p:cNvSpPr/>
          <p:nvPr/>
        </p:nvSpPr>
        <p:spPr>
          <a:xfrm>
            <a:off x="2620736" y="1939018"/>
            <a:ext cx="498021" cy="34698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C460FD09-AD90-F6B9-0C49-087DA622B3B2}"/>
              </a:ext>
            </a:extLst>
          </p:cNvPr>
          <p:cNvSpPr/>
          <p:nvPr/>
        </p:nvSpPr>
        <p:spPr>
          <a:xfrm>
            <a:off x="8365672" y="1928132"/>
            <a:ext cx="498021" cy="34698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964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8">
            <a:extLst>
              <a:ext uri="{FF2B5EF4-FFF2-40B4-BE49-F238E27FC236}">
                <a16:creationId xmlns:a16="http://schemas.microsoft.com/office/drawing/2014/main" id="{FD814767-78D6-490D-BE80-910AE1DE0FCE}"/>
              </a:ext>
            </a:extLst>
          </p:cNvPr>
          <p:cNvSpPr>
            <a:spLocks/>
          </p:cNvSpPr>
          <p:nvPr/>
        </p:nvSpPr>
        <p:spPr bwMode="auto">
          <a:xfrm flipH="1">
            <a:off x="1810651" y="1894476"/>
            <a:ext cx="2588803" cy="2057400"/>
          </a:xfrm>
          <a:custGeom>
            <a:avLst/>
            <a:gdLst>
              <a:gd name="T0" fmla="*/ 0 w 5233536"/>
              <a:gd name="T1" fmla="*/ 4090223 h 4081111"/>
              <a:gd name="T2" fmla="*/ 3351619 w 5233536"/>
              <a:gd name="T3" fmla="*/ 1943 h 4081111"/>
              <a:gd name="T4" fmla="*/ 5239591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rgbClr val="FFFFFF">
                <a:lumMod val="85000"/>
              </a:srgbClr>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01" name="Oval 66">
            <a:extLst>
              <a:ext uri="{FF2B5EF4-FFF2-40B4-BE49-F238E27FC236}">
                <a16:creationId xmlns:a16="http://schemas.microsoft.com/office/drawing/2014/main" id="{258AD6DE-D187-479B-BEBC-60ECCA815E39}"/>
              </a:ext>
            </a:extLst>
          </p:cNvPr>
          <p:cNvSpPr>
            <a:spLocks noChangeAspect="1" noChangeArrowheads="1"/>
          </p:cNvSpPr>
          <p:nvPr/>
        </p:nvSpPr>
        <p:spPr bwMode="auto">
          <a:xfrm>
            <a:off x="2609392" y="1783829"/>
            <a:ext cx="228600" cy="228600"/>
          </a:xfrm>
          <a:prstGeom prst="ellipse">
            <a:avLst/>
          </a:prstGeom>
          <a:solidFill>
            <a:schemeClr val="accent1"/>
          </a:solidFill>
          <a:ln w="57150">
            <a:noFill/>
            <a:miter lim="400000"/>
            <a:headEnd/>
            <a:tailEnd/>
          </a:ln>
        </p:spPr>
        <p:txBody>
          <a:bodyPr lIns="0" tIns="0" rIns="0" bIns="0" anchor="ctr">
            <a:noAutofit/>
          </a:bodyPr>
          <a:lstStyle/>
          <a:p>
            <a:pPr algn="ctr" defTabSz="914217"/>
            <a:endParaRPr lang="en-US" altLang="en-US" kern="0" dirty="0">
              <a:solidFill>
                <a:srgbClr val="353535"/>
              </a:solidFill>
              <a:latin typeface="Roboto Light" panose="02000000000000000000" pitchFamily="2" charset="0"/>
            </a:endParaRPr>
          </a:p>
        </p:txBody>
      </p:sp>
      <p:sp>
        <p:nvSpPr>
          <p:cNvPr id="102" name="Oval 66">
            <a:extLst>
              <a:ext uri="{FF2B5EF4-FFF2-40B4-BE49-F238E27FC236}">
                <a16:creationId xmlns:a16="http://schemas.microsoft.com/office/drawing/2014/main" id="{FCDB0C02-FF56-4C16-A1AD-60BA14CAD281}"/>
              </a:ext>
            </a:extLst>
          </p:cNvPr>
          <p:cNvSpPr>
            <a:spLocks noChangeAspect="1" noChangeArrowheads="1"/>
          </p:cNvSpPr>
          <p:nvPr/>
        </p:nvSpPr>
        <p:spPr bwMode="auto">
          <a:xfrm>
            <a:off x="3147519" y="2421863"/>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03" name="Oval 66">
            <a:extLst>
              <a:ext uri="{FF2B5EF4-FFF2-40B4-BE49-F238E27FC236}">
                <a16:creationId xmlns:a16="http://schemas.microsoft.com/office/drawing/2014/main" id="{9BA695D7-2A7E-4778-A579-72296421C5DB}"/>
              </a:ext>
            </a:extLst>
          </p:cNvPr>
          <p:cNvSpPr>
            <a:spLocks noChangeAspect="1" noChangeArrowheads="1"/>
          </p:cNvSpPr>
          <p:nvPr/>
        </p:nvSpPr>
        <p:spPr bwMode="auto">
          <a:xfrm>
            <a:off x="3801931" y="3224943"/>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04" name="Freeform 8">
            <a:extLst>
              <a:ext uri="{FF2B5EF4-FFF2-40B4-BE49-F238E27FC236}">
                <a16:creationId xmlns:a16="http://schemas.microsoft.com/office/drawing/2014/main" id="{ACE2E53E-87C4-46BE-B512-7A78A7F5E0F3}"/>
              </a:ext>
            </a:extLst>
          </p:cNvPr>
          <p:cNvSpPr>
            <a:spLocks/>
          </p:cNvSpPr>
          <p:nvPr/>
        </p:nvSpPr>
        <p:spPr bwMode="auto">
          <a:xfrm flipH="1">
            <a:off x="5122156" y="1905568"/>
            <a:ext cx="2588803" cy="2057400"/>
          </a:xfrm>
          <a:custGeom>
            <a:avLst/>
            <a:gdLst>
              <a:gd name="T0" fmla="*/ 0 w 5233536"/>
              <a:gd name="T1" fmla="*/ 4090223 h 4081111"/>
              <a:gd name="T2" fmla="*/ 3351619 w 5233536"/>
              <a:gd name="T3" fmla="*/ 1943 h 4081111"/>
              <a:gd name="T4" fmla="*/ 5239591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rgbClr val="FFFFFF">
                <a:lumMod val="85000"/>
              </a:srgbClr>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05" name="Oval 66">
            <a:extLst>
              <a:ext uri="{FF2B5EF4-FFF2-40B4-BE49-F238E27FC236}">
                <a16:creationId xmlns:a16="http://schemas.microsoft.com/office/drawing/2014/main" id="{9F4891A1-F239-41F7-83D6-854FF0134DA9}"/>
              </a:ext>
            </a:extLst>
          </p:cNvPr>
          <p:cNvSpPr>
            <a:spLocks noChangeAspect="1" noChangeArrowheads="1"/>
          </p:cNvSpPr>
          <p:nvPr/>
        </p:nvSpPr>
        <p:spPr bwMode="auto">
          <a:xfrm>
            <a:off x="5921292" y="1794714"/>
            <a:ext cx="228600" cy="228600"/>
          </a:xfrm>
          <a:prstGeom prst="ellipse">
            <a:avLst/>
          </a:prstGeom>
          <a:solidFill>
            <a:schemeClr val="accent1"/>
          </a:solidFill>
          <a:ln w="57150">
            <a:no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06" name="Oval 66">
            <a:extLst>
              <a:ext uri="{FF2B5EF4-FFF2-40B4-BE49-F238E27FC236}">
                <a16:creationId xmlns:a16="http://schemas.microsoft.com/office/drawing/2014/main" id="{0969A51D-C1AE-426B-9C3F-151BEA7EFE70}"/>
              </a:ext>
            </a:extLst>
          </p:cNvPr>
          <p:cNvSpPr>
            <a:spLocks noChangeAspect="1" noChangeArrowheads="1"/>
          </p:cNvSpPr>
          <p:nvPr/>
        </p:nvSpPr>
        <p:spPr bwMode="auto">
          <a:xfrm>
            <a:off x="6516814" y="2502917"/>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07" name="Oval 66">
            <a:extLst>
              <a:ext uri="{FF2B5EF4-FFF2-40B4-BE49-F238E27FC236}">
                <a16:creationId xmlns:a16="http://schemas.microsoft.com/office/drawing/2014/main" id="{6F4071EC-6901-4056-9063-D27812B34EF3}"/>
              </a:ext>
            </a:extLst>
          </p:cNvPr>
          <p:cNvSpPr>
            <a:spLocks noChangeAspect="1" noChangeArrowheads="1"/>
          </p:cNvSpPr>
          <p:nvPr/>
        </p:nvSpPr>
        <p:spPr bwMode="auto">
          <a:xfrm>
            <a:off x="7271023" y="3429000"/>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08" name="Freeform 8">
            <a:extLst>
              <a:ext uri="{FF2B5EF4-FFF2-40B4-BE49-F238E27FC236}">
                <a16:creationId xmlns:a16="http://schemas.microsoft.com/office/drawing/2014/main" id="{40EAF235-54B2-477A-9C01-083E4515F114}"/>
              </a:ext>
            </a:extLst>
          </p:cNvPr>
          <p:cNvSpPr>
            <a:spLocks/>
          </p:cNvSpPr>
          <p:nvPr/>
        </p:nvSpPr>
        <p:spPr bwMode="auto">
          <a:xfrm flipH="1">
            <a:off x="8477607" y="1905568"/>
            <a:ext cx="2588803" cy="2057400"/>
          </a:xfrm>
          <a:custGeom>
            <a:avLst/>
            <a:gdLst>
              <a:gd name="T0" fmla="*/ 0 w 5233536"/>
              <a:gd name="T1" fmla="*/ 4090223 h 4081111"/>
              <a:gd name="T2" fmla="*/ 3351619 w 5233536"/>
              <a:gd name="T3" fmla="*/ 1943 h 4081111"/>
              <a:gd name="T4" fmla="*/ 5239591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rgbClr val="FFFFFF">
                <a:lumMod val="85000"/>
              </a:srgbClr>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09" name="Oval 66">
            <a:extLst>
              <a:ext uri="{FF2B5EF4-FFF2-40B4-BE49-F238E27FC236}">
                <a16:creationId xmlns:a16="http://schemas.microsoft.com/office/drawing/2014/main" id="{F9204A49-E95E-47CD-805E-CD946F56C41B}"/>
              </a:ext>
            </a:extLst>
          </p:cNvPr>
          <p:cNvSpPr>
            <a:spLocks noChangeAspect="1" noChangeArrowheads="1"/>
          </p:cNvSpPr>
          <p:nvPr/>
        </p:nvSpPr>
        <p:spPr bwMode="auto">
          <a:xfrm>
            <a:off x="9276742" y="1794994"/>
            <a:ext cx="228600" cy="228600"/>
          </a:xfrm>
          <a:prstGeom prst="ellipse">
            <a:avLst/>
          </a:prstGeom>
          <a:solidFill>
            <a:schemeClr val="accent1"/>
          </a:solidFill>
          <a:ln w="57150">
            <a:noFill/>
            <a:miter lim="400000"/>
            <a:headEnd/>
            <a:tailEnd/>
          </a:ln>
        </p:spPr>
        <p:txBody>
          <a:bodyPr lIns="0" tIns="0" rIns="0" bIns="0" anchor="ctr">
            <a:noAutofit/>
          </a:bodyPr>
          <a:lstStyle/>
          <a:p>
            <a:pPr algn="ctr" defTabSz="914217"/>
            <a:endParaRPr lang="en-US" altLang="en-US" kern="0" dirty="0">
              <a:solidFill>
                <a:srgbClr val="353535"/>
              </a:solidFill>
              <a:latin typeface="Roboto Light" panose="02000000000000000000" pitchFamily="2" charset="0"/>
            </a:endParaRPr>
          </a:p>
        </p:txBody>
      </p:sp>
      <p:sp>
        <p:nvSpPr>
          <p:cNvPr id="110" name="Oval 66">
            <a:extLst>
              <a:ext uri="{FF2B5EF4-FFF2-40B4-BE49-F238E27FC236}">
                <a16:creationId xmlns:a16="http://schemas.microsoft.com/office/drawing/2014/main" id="{23903151-6C7A-4311-B195-8F0D2FDF524A}"/>
              </a:ext>
            </a:extLst>
          </p:cNvPr>
          <p:cNvSpPr>
            <a:spLocks noChangeAspect="1" noChangeArrowheads="1"/>
          </p:cNvSpPr>
          <p:nvPr/>
        </p:nvSpPr>
        <p:spPr bwMode="auto">
          <a:xfrm>
            <a:off x="9911258" y="2542765"/>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11" name="Oval 66">
            <a:extLst>
              <a:ext uri="{FF2B5EF4-FFF2-40B4-BE49-F238E27FC236}">
                <a16:creationId xmlns:a16="http://schemas.microsoft.com/office/drawing/2014/main" id="{D9FD3171-194E-459C-9033-DC19F30BD6C2}"/>
              </a:ext>
            </a:extLst>
          </p:cNvPr>
          <p:cNvSpPr>
            <a:spLocks noChangeAspect="1" noChangeArrowheads="1"/>
          </p:cNvSpPr>
          <p:nvPr/>
        </p:nvSpPr>
        <p:spPr bwMode="auto">
          <a:xfrm>
            <a:off x="10531033" y="3272358"/>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12" name="Freeform 8">
            <a:extLst>
              <a:ext uri="{FF2B5EF4-FFF2-40B4-BE49-F238E27FC236}">
                <a16:creationId xmlns:a16="http://schemas.microsoft.com/office/drawing/2014/main" id="{19536E76-B19B-406A-A50F-1590DB6FB08E}"/>
              </a:ext>
            </a:extLst>
          </p:cNvPr>
          <p:cNvSpPr>
            <a:spLocks/>
          </p:cNvSpPr>
          <p:nvPr/>
        </p:nvSpPr>
        <p:spPr bwMode="auto">
          <a:xfrm flipH="1" flipV="1">
            <a:off x="1810815" y="3993916"/>
            <a:ext cx="2588638" cy="2057400"/>
          </a:xfrm>
          <a:custGeom>
            <a:avLst/>
            <a:gdLst>
              <a:gd name="T0" fmla="*/ 0 w 5233536"/>
              <a:gd name="T1" fmla="*/ 4094051 h 4081111"/>
              <a:gd name="T2" fmla="*/ 3350032 w 5233536"/>
              <a:gd name="T3" fmla="*/ 1943 h 4081111"/>
              <a:gd name="T4" fmla="*/ 5237106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rgbClr val="FFFFFF">
                <a:lumMod val="85000"/>
              </a:srgbClr>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13" name="Oval 66">
            <a:extLst>
              <a:ext uri="{FF2B5EF4-FFF2-40B4-BE49-F238E27FC236}">
                <a16:creationId xmlns:a16="http://schemas.microsoft.com/office/drawing/2014/main" id="{7375FF77-6026-4389-9F0C-325F8CBE4BA4}"/>
              </a:ext>
            </a:extLst>
          </p:cNvPr>
          <p:cNvSpPr>
            <a:spLocks noChangeAspect="1" noChangeArrowheads="1"/>
          </p:cNvSpPr>
          <p:nvPr/>
        </p:nvSpPr>
        <p:spPr bwMode="auto">
          <a:xfrm>
            <a:off x="2609745" y="5937609"/>
            <a:ext cx="228600" cy="228600"/>
          </a:xfrm>
          <a:prstGeom prst="ellipse">
            <a:avLst/>
          </a:prstGeom>
          <a:solidFill>
            <a:schemeClr val="accent1"/>
          </a:solidFill>
          <a:ln w="57150">
            <a:no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14" name="Oval 66">
            <a:extLst>
              <a:ext uri="{FF2B5EF4-FFF2-40B4-BE49-F238E27FC236}">
                <a16:creationId xmlns:a16="http://schemas.microsoft.com/office/drawing/2014/main" id="{B74D8020-B4CC-406B-9D70-6E1529DCF737}"/>
              </a:ext>
            </a:extLst>
          </p:cNvPr>
          <p:cNvSpPr>
            <a:spLocks noChangeAspect="1" noChangeArrowheads="1"/>
          </p:cNvSpPr>
          <p:nvPr/>
        </p:nvSpPr>
        <p:spPr bwMode="auto">
          <a:xfrm>
            <a:off x="3274869" y="5267650"/>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15" name="Oval 66">
            <a:extLst>
              <a:ext uri="{FF2B5EF4-FFF2-40B4-BE49-F238E27FC236}">
                <a16:creationId xmlns:a16="http://schemas.microsoft.com/office/drawing/2014/main" id="{7EBDE927-C0E9-4D0E-84B3-FFE72F655290}"/>
              </a:ext>
            </a:extLst>
          </p:cNvPr>
          <p:cNvSpPr>
            <a:spLocks noChangeAspect="1" noChangeArrowheads="1"/>
          </p:cNvSpPr>
          <p:nvPr/>
        </p:nvSpPr>
        <p:spPr bwMode="auto">
          <a:xfrm>
            <a:off x="3797912" y="4613027"/>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16" name="Freeform 8">
            <a:extLst>
              <a:ext uri="{FF2B5EF4-FFF2-40B4-BE49-F238E27FC236}">
                <a16:creationId xmlns:a16="http://schemas.microsoft.com/office/drawing/2014/main" id="{CE2D82DD-1A00-40BA-9669-4AD670B00EAE}"/>
              </a:ext>
            </a:extLst>
          </p:cNvPr>
          <p:cNvSpPr>
            <a:spLocks/>
          </p:cNvSpPr>
          <p:nvPr/>
        </p:nvSpPr>
        <p:spPr bwMode="auto">
          <a:xfrm flipH="1" flipV="1">
            <a:off x="5122156" y="3993916"/>
            <a:ext cx="2588638" cy="2057400"/>
          </a:xfrm>
          <a:custGeom>
            <a:avLst/>
            <a:gdLst>
              <a:gd name="T0" fmla="*/ 0 w 5233536"/>
              <a:gd name="T1" fmla="*/ 4094051 h 4081111"/>
              <a:gd name="T2" fmla="*/ 3350032 w 5233536"/>
              <a:gd name="T3" fmla="*/ 1943 h 4081111"/>
              <a:gd name="T4" fmla="*/ 5237106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rgbClr val="FFFFFF">
                <a:lumMod val="85000"/>
              </a:srgbClr>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17" name="Oval 66">
            <a:extLst>
              <a:ext uri="{FF2B5EF4-FFF2-40B4-BE49-F238E27FC236}">
                <a16:creationId xmlns:a16="http://schemas.microsoft.com/office/drawing/2014/main" id="{CD30886F-0396-45D1-908B-A187B859E22A}"/>
              </a:ext>
            </a:extLst>
          </p:cNvPr>
          <p:cNvSpPr>
            <a:spLocks noChangeAspect="1" noChangeArrowheads="1"/>
          </p:cNvSpPr>
          <p:nvPr/>
        </p:nvSpPr>
        <p:spPr bwMode="auto">
          <a:xfrm>
            <a:off x="5921086" y="5937609"/>
            <a:ext cx="228600" cy="228600"/>
          </a:xfrm>
          <a:prstGeom prst="ellipse">
            <a:avLst/>
          </a:prstGeom>
          <a:solidFill>
            <a:schemeClr val="accent1"/>
          </a:solidFill>
          <a:ln w="57150">
            <a:noFill/>
            <a:miter lim="400000"/>
            <a:headEnd/>
            <a:tailEnd/>
          </a:ln>
        </p:spPr>
        <p:txBody>
          <a:bodyPr lIns="0" tIns="0" rIns="0" bIns="0" anchor="ctr">
            <a:noAutofit/>
          </a:bodyPr>
          <a:lstStyle/>
          <a:p>
            <a:pPr algn="ctr" defTabSz="914217"/>
            <a:endParaRPr lang="en-US" altLang="en-US" kern="0" dirty="0">
              <a:solidFill>
                <a:srgbClr val="353535"/>
              </a:solidFill>
              <a:latin typeface="Roboto Light" panose="02000000000000000000" pitchFamily="2" charset="0"/>
            </a:endParaRPr>
          </a:p>
        </p:txBody>
      </p:sp>
      <p:sp>
        <p:nvSpPr>
          <p:cNvPr id="118" name="Oval 66">
            <a:extLst>
              <a:ext uri="{FF2B5EF4-FFF2-40B4-BE49-F238E27FC236}">
                <a16:creationId xmlns:a16="http://schemas.microsoft.com/office/drawing/2014/main" id="{EECD9B5C-AC51-4238-8B2D-B35AFA309E35}"/>
              </a:ext>
            </a:extLst>
          </p:cNvPr>
          <p:cNvSpPr>
            <a:spLocks noChangeAspect="1" noChangeArrowheads="1"/>
          </p:cNvSpPr>
          <p:nvPr/>
        </p:nvSpPr>
        <p:spPr bwMode="auto">
          <a:xfrm>
            <a:off x="6676889" y="5128506"/>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19" name="Oval 66">
            <a:extLst>
              <a:ext uri="{FF2B5EF4-FFF2-40B4-BE49-F238E27FC236}">
                <a16:creationId xmlns:a16="http://schemas.microsoft.com/office/drawing/2014/main" id="{30DB4238-212E-40D3-845E-B2A9D5371B3E}"/>
              </a:ext>
            </a:extLst>
          </p:cNvPr>
          <p:cNvSpPr>
            <a:spLocks noChangeAspect="1" noChangeArrowheads="1"/>
          </p:cNvSpPr>
          <p:nvPr/>
        </p:nvSpPr>
        <p:spPr bwMode="auto">
          <a:xfrm>
            <a:off x="7059876" y="4694051"/>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20" name="Freeform 8">
            <a:extLst>
              <a:ext uri="{FF2B5EF4-FFF2-40B4-BE49-F238E27FC236}">
                <a16:creationId xmlns:a16="http://schemas.microsoft.com/office/drawing/2014/main" id="{340FB06B-65D5-4FFD-AB5C-D37CB63BEABA}"/>
              </a:ext>
            </a:extLst>
          </p:cNvPr>
          <p:cNvSpPr>
            <a:spLocks/>
          </p:cNvSpPr>
          <p:nvPr/>
        </p:nvSpPr>
        <p:spPr bwMode="auto">
          <a:xfrm flipH="1" flipV="1">
            <a:off x="8477771" y="3993916"/>
            <a:ext cx="2588638" cy="2057400"/>
          </a:xfrm>
          <a:custGeom>
            <a:avLst/>
            <a:gdLst>
              <a:gd name="T0" fmla="*/ 0 w 5233536"/>
              <a:gd name="T1" fmla="*/ 4094051 h 4081111"/>
              <a:gd name="T2" fmla="*/ 3350032 w 5233536"/>
              <a:gd name="T3" fmla="*/ 1943 h 4081111"/>
              <a:gd name="T4" fmla="*/ 5237106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rgbClr val="FFFFFF">
                <a:lumMod val="85000"/>
              </a:srgbClr>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21" name="Oval 66">
            <a:extLst>
              <a:ext uri="{FF2B5EF4-FFF2-40B4-BE49-F238E27FC236}">
                <a16:creationId xmlns:a16="http://schemas.microsoft.com/office/drawing/2014/main" id="{8FEAC6CE-CE3E-4A5C-B91C-BCE14C45E98B}"/>
              </a:ext>
            </a:extLst>
          </p:cNvPr>
          <p:cNvSpPr>
            <a:spLocks noChangeAspect="1" noChangeArrowheads="1"/>
          </p:cNvSpPr>
          <p:nvPr/>
        </p:nvSpPr>
        <p:spPr bwMode="auto">
          <a:xfrm>
            <a:off x="9276701" y="5937609"/>
            <a:ext cx="228600" cy="228600"/>
          </a:xfrm>
          <a:prstGeom prst="ellipse">
            <a:avLst/>
          </a:prstGeom>
          <a:solidFill>
            <a:schemeClr val="accent1"/>
          </a:solidFill>
          <a:ln w="57150">
            <a:noFill/>
            <a:miter lim="400000"/>
            <a:headEnd/>
            <a:tailEnd/>
          </a:ln>
        </p:spPr>
        <p:txBody>
          <a:bodyPr lIns="0" tIns="0" rIns="0" bIns="0" anchor="ctr">
            <a:noAutofit/>
          </a:bodyPr>
          <a:lstStyle/>
          <a:p>
            <a:pPr algn="ctr" defTabSz="914217"/>
            <a:endParaRPr lang="en-US" altLang="en-US" kern="0" dirty="0">
              <a:solidFill>
                <a:srgbClr val="353535"/>
              </a:solidFill>
              <a:latin typeface="Roboto Light" panose="02000000000000000000" pitchFamily="2" charset="0"/>
            </a:endParaRPr>
          </a:p>
        </p:txBody>
      </p:sp>
      <p:sp>
        <p:nvSpPr>
          <p:cNvPr id="122" name="Oval 66">
            <a:extLst>
              <a:ext uri="{FF2B5EF4-FFF2-40B4-BE49-F238E27FC236}">
                <a16:creationId xmlns:a16="http://schemas.microsoft.com/office/drawing/2014/main" id="{5E7FE1A4-4104-46C8-9CBF-977892E5BC81}"/>
              </a:ext>
            </a:extLst>
          </p:cNvPr>
          <p:cNvSpPr>
            <a:spLocks noChangeAspect="1" noChangeArrowheads="1"/>
          </p:cNvSpPr>
          <p:nvPr/>
        </p:nvSpPr>
        <p:spPr bwMode="auto">
          <a:xfrm>
            <a:off x="9941825" y="5267650"/>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23" name="Oval 66">
            <a:extLst>
              <a:ext uri="{FF2B5EF4-FFF2-40B4-BE49-F238E27FC236}">
                <a16:creationId xmlns:a16="http://schemas.microsoft.com/office/drawing/2014/main" id="{97C3C65B-F6C0-42F3-A52C-96F0D2F43046}"/>
              </a:ext>
            </a:extLst>
          </p:cNvPr>
          <p:cNvSpPr>
            <a:spLocks noChangeAspect="1" noChangeArrowheads="1"/>
          </p:cNvSpPr>
          <p:nvPr/>
        </p:nvSpPr>
        <p:spPr bwMode="auto">
          <a:xfrm>
            <a:off x="10464868" y="4613027"/>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24" name="Oval 66">
            <a:extLst>
              <a:ext uri="{FF2B5EF4-FFF2-40B4-BE49-F238E27FC236}">
                <a16:creationId xmlns:a16="http://schemas.microsoft.com/office/drawing/2014/main" id="{A3F54F35-C33A-4C1A-BE0D-8376843C75F1}"/>
              </a:ext>
            </a:extLst>
          </p:cNvPr>
          <p:cNvSpPr>
            <a:spLocks noChangeAspect="1" noChangeArrowheads="1"/>
          </p:cNvSpPr>
          <p:nvPr/>
        </p:nvSpPr>
        <p:spPr bwMode="auto">
          <a:xfrm>
            <a:off x="4119833" y="3739847"/>
            <a:ext cx="480290" cy="480290"/>
          </a:xfrm>
          <a:prstGeom prst="ellipse">
            <a:avLst/>
          </a:prstGeom>
          <a:solidFill>
            <a:schemeClr val="accent1"/>
          </a:solidFill>
          <a:ln w="57150">
            <a:noFill/>
            <a:miter lim="400000"/>
            <a:headEnd/>
            <a:tailEnd/>
          </a:ln>
        </p:spPr>
        <p:txBody>
          <a:bodyPr wrap="square" lIns="0" tIns="0" rIns="0" bIns="0" anchor="ctr">
            <a:noAutofit/>
          </a:bodyPr>
          <a:lstStyle/>
          <a:p>
            <a:pPr algn="ctr" defTabSz="914217"/>
            <a:endParaRPr lang="en-US" altLang="en-US" kern="0" dirty="0">
              <a:solidFill>
                <a:srgbClr val="353535"/>
              </a:solidFill>
              <a:latin typeface="Roboto Light" panose="02000000000000000000" pitchFamily="2" charset="0"/>
            </a:endParaRPr>
          </a:p>
        </p:txBody>
      </p:sp>
      <p:sp>
        <p:nvSpPr>
          <p:cNvPr id="125" name="Oval 66">
            <a:extLst>
              <a:ext uri="{FF2B5EF4-FFF2-40B4-BE49-F238E27FC236}">
                <a16:creationId xmlns:a16="http://schemas.microsoft.com/office/drawing/2014/main" id="{D01B1D14-A1DD-4FE7-B679-0CF1237E2BAC}"/>
              </a:ext>
            </a:extLst>
          </p:cNvPr>
          <p:cNvSpPr>
            <a:spLocks noChangeAspect="1" noChangeArrowheads="1"/>
          </p:cNvSpPr>
          <p:nvPr/>
        </p:nvSpPr>
        <p:spPr bwMode="auto">
          <a:xfrm>
            <a:off x="7431732" y="3750733"/>
            <a:ext cx="480290" cy="480290"/>
          </a:xfrm>
          <a:prstGeom prst="ellipse">
            <a:avLst/>
          </a:prstGeom>
          <a:solidFill>
            <a:schemeClr val="accent1"/>
          </a:solidFill>
          <a:ln w="57150">
            <a:noFill/>
            <a:miter lim="400000"/>
            <a:headEnd/>
            <a:tailEnd/>
          </a:ln>
        </p:spPr>
        <p:txBody>
          <a:bodyPr wrap="square"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26" name="Oval 66">
            <a:extLst>
              <a:ext uri="{FF2B5EF4-FFF2-40B4-BE49-F238E27FC236}">
                <a16:creationId xmlns:a16="http://schemas.microsoft.com/office/drawing/2014/main" id="{FA2AAA02-FBE6-4276-B039-1D5C5EAE5163}"/>
              </a:ext>
            </a:extLst>
          </p:cNvPr>
          <p:cNvSpPr>
            <a:spLocks noChangeAspect="1" noChangeArrowheads="1"/>
          </p:cNvSpPr>
          <p:nvPr/>
        </p:nvSpPr>
        <p:spPr bwMode="auto">
          <a:xfrm>
            <a:off x="10787183" y="3751013"/>
            <a:ext cx="480290" cy="480290"/>
          </a:xfrm>
          <a:prstGeom prst="ellipse">
            <a:avLst/>
          </a:prstGeom>
          <a:solidFill>
            <a:schemeClr val="accent1"/>
          </a:solidFill>
          <a:ln w="57150">
            <a:noFill/>
            <a:miter lim="400000"/>
            <a:headEnd/>
            <a:tailEnd/>
          </a:ln>
        </p:spPr>
        <p:txBody>
          <a:bodyPr wrap="square" lIns="0" tIns="0" rIns="0" bIns="0" anchor="ctr">
            <a:noAutofit/>
          </a:bodyPr>
          <a:lstStyle/>
          <a:p>
            <a:pPr algn="ctr" defTabSz="914217"/>
            <a:endParaRPr lang="en-US" altLang="en-US" kern="0" dirty="0">
              <a:solidFill>
                <a:srgbClr val="353535"/>
              </a:solidFill>
              <a:latin typeface="Roboto Light" panose="02000000000000000000" pitchFamily="2" charset="0"/>
            </a:endParaRPr>
          </a:p>
        </p:txBody>
      </p:sp>
      <p:sp>
        <p:nvSpPr>
          <p:cNvPr id="127" name="TextBox 126">
            <a:extLst>
              <a:ext uri="{FF2B5EF4-FFF2-40B4-BE49-F238E27FC236}">
                <a16:creationId xmlns:a16="http://schemas.microsoft.com/office/drawing/2014/main" id="{5E044FBD-6DB7-48F5-B928-09A9BB74DD4F}"/>
              </a:ext>
            </a:extLst>
          </p:cNvPr>
          <p:cNvSpPr txBox="1"/>
          <p:nvPr/>
        </p:nvSpPr>
        <p:spPr>
          <a:xfrm>
            <a:off x="4206741" y="3822782"/>
            <a:ext cx="296877" cy="338554"/>
          </a:xfrm>
          <a:prstGeom prst="rect">
            <a:avLst/>
          </a:prstGeom>
          <a:solidFill>
            <a:schemeClr val="accent1"/>
          </a:solidFill>
        </p:spPr>
        <p:txBody>
          <a:bodyPr wrap="none" rtlCol="0" anchor="ctr">
            <a:spAutoFit/>
          </a:bodyPr>
          <a:lstStyle/>
          <a:p>
            <a:pPr algn="ctr" defTabSz="914217"/>
            <a:r>
              <a:rPr lang="en-US" sz="1600" b="1" spc="-75" dirty="0">
                <a:solidFill>
                  <a:srgbClr val="FFFFFF"/>
                </a:solidFill>
                <a:latin typeface="Oswald" panose="02000503000000000000" pitchFamily="2" charset="77"/>
              </a:rPr>
              <a:t>A</a:t>
            </a:r>
          </a:p>
        </p:txBody>
      </p:sp>
      <p:sp>
        <p:nvSpPr>
          <p:cNvPr id="128" name="TextBox 127">
            <a:extLst>
              <a:ext uri="{FF2B5EF4-FFF2-40B4-BE49-F238E27FC236}">
                <a16:creationId xmlns:a16="http://schemas.microsoft.com/office/drawing/2014/main" id="{81046F87-9965-45D9-A9EE-17BB60C81AA0}"/>
              </a:ext>
            </a:extLst>
          </p:cNvPr>
          <p:cNvSpPr txBox="1"/>
          <p:nvPr/>
        </p:nvSpPr>
        <p:spPr>
          <a:xfrm>
            <a:off x="7523439" y="3822782"/>
            <a:ext cx="296877" cy="338554"/>
          </a:xfrm>
          <a:prstGeom prst="rect">
            <a:avLst/>
          </a:prstGeom>
          <a:solidFill>
            <a:schemeClr val="accent1"/>
          </a:solidFill>
        </p:spPr>
        <p:txBody>
          <a:bodyPr wrap="none" rtlCol="0" anchor="ctr">
            <a:spAutoFit/>
          </a:bodyPr>
          <a:lstStyle/>
          <a:p>
            <a:pPr algn="ctr" defTabSz="914217"/>
            <a:r>
              <a:rPr lang="en-US" sz="1600" b="1" spc="-75" dirty="0">
                <a:solidFill>
                  <a:srgbClr val="FFFFFF"/>
                </a:solidFill>
                <a:latin typeface="Oswald" panose="02000503000000000000" pitchFamily="2" charset="77"/>
              </a:rPr>
              <a:t>B</a:t>
            </a:r>
          </a:p>
        </p:txBody>
      </p:sp>
      <p:sp>
        <p:nvSpPr>
          <p:cNvPr id="129" name="TextBox 128">
            <a:extLst>
              <a:ext uri="{FF2B5EF4-FFF2-40B4-BE49-F238E27FC236}">
                <a16:creationId xmlns:a16="http://schemas.microsoft.com/office/drawing/2014/main" id="{095D12DA-1E1A-4F39-98F3-5247E0E296A3}"/>
              </a:ext>
            </a:extLst>
          </p:cNvPr>
          <p:cNvSpPr txBox="1"/>
          <p:nvPr/>
        </p:nvSpPr>
        <p:spPr>
          <a:xfrm>
            <a:off x="10878889" y="3822782"/>
            <a:ext cx="296877" cy="338554"/>
          </a:xfrm>
          <a:prstGeom prst="rect">
            <a:avLst/>
          </a:prstGeom>
          <a:solidFill>
            <a:schemeClr val="accent1"/>
          </a:solidFill>
        </p:spPr>
        <p:txBody>
          <a:bodyPr wrap="none" rtlCol="0" anchor="ctr">
            <a:spAutoFit/>
          </a:bodyPr>
          <a:lstStyle/>
          <a:p>
            <a:pPr algn="ctr" defTabSz="914217"/>
            <a:r>
              <a:rPr lang="en-US" sz="1600" b="1" spc="-75" dirty="0">
                <a:solidFill>
                  <a:srgbClr val="FFFFFF"/>
                </a:solidFill>
                <a:latin typeface="Oswald" panose="02000503000000000000" pitchFamily="2" charset="77"/>
              </a:rPr>
              <a:t>C</a:t>
            </a:r>
          </a:p>
        </p:txBody>
      </p:sp>
      <p:sp>
        <p:nvSpPr>
          <p:cNvPr id="130" name="TextBox 129">
            <a:extLst>
              <a:ext uri="{FF2B5EF4-FFF2-40B4-BE49-F238E27FC236}">
                <a16:creationId xmlns:a16="http://schemas.microsoft.com/office/drawing/2014/main" id="{5BFF0553-1FE0-4E71-B9B7-33BC04E631C4}"/>
              </a:ext>
            </a:extLst>
          </p:cNvPr>
          <p:cNvSpPr txBox="1"/>
          <p:nvPr/>
        </p:nvSpPr>
        <p:spPr>
          <a:xfrm>
            <a:off x="1669712" y="1518705"/>
            <a:ext cx="939680" cy="353943"/>
          </a:xfrm>
          <a:prstGeom prst="rect">
            <a:avLst/>
          </a:prstGeom>
          <a:noFill/>
        </p:spPr>
        <p:txBody>
          <a:bodyPr wrap="none" rtlCol="0" anchor="b" anchorCtr="0">
            <a:spAutoFit/>
          </a:bodyPr>
          <a:lstStyle/>
          <a:p>
            <a:pPr algn="r" defTabSz="914217"/>
            <a:r>
              <a:rPr lang="en-US" sz="1700" dirty="0">
                <a:solidFill>
                  <a:srgbClr val="000000"/>
                </a:solidFill>
                <a:latin typeface="Oswald" panose="02000503000000000000" pitchFamily="2" charset="77"/>
                <a:ea typeface="League Spartan" charset="0"/>
                <a:cs typeface="Poppins" pitchFamily="2" charset="77"/>
              </a:rPr>
              <a:t>Channels</a:t>
            </a:r>
          </a:p>
        </p:txBody>
      </p:sp>
      <p:sp>
        <p:nvSpPr>
          <p:cNvPr id="131" name="TextBox 130">
            <a:extLst>
              <a:ext uri="{FF2B5EF4-FFF2-40B4-BE49-F238E27FC236}">
                <a16:creationId xmlns:a16="http://schemas.microsoft.com/office/drawing/2014/main" id="{A80CFC59-5138-4C52-B4C6-78D2A32D20B8}"/>
              </a:ext>
            </a:extLst>
          </p:cNvPr>
          <p:cNvSpPr txBox="1"/>
          <p:nvPr/>
        </p:nvSpPr>
        <p:spPr>
          <a:xfrm>
            <a:off x="4851561" y="1518705"/>
            <a:ext cx="1069525" cy="353943"/>
          </a:xfrm>
          <a:prstGeom prst="rect">
            <a:avLst/>
          </a:prstGeom>
          <a:noFill/>
        </p:spPr>
        <p:txBody>
          <a:bodyPr wrap="none" rtlCol="0" anchor="b" anchorCtr="0">
            <a:spAutoFit/>
          </a:bodyPr>
          <a:lstStyle/>
          <a:p>
            <a:pPr algn="r" defTabSz="914217"/>
            <a:r>
              <a:rPr lang="en-US" sz="1700" dirty="0">
                <a:solidFill>
                  <a:srgbClr val="000000"/>
                </a:solidFill>
                <a:latin typeface="Oswald" panose="02000503000000000000" pitchFamily="2" charset="77"/>
                <a:ea typeface="League Spartan" charset="0"/>
                <a:cs typeface="Poppins" pitchFamily="2" charset="77"/>
              </a:rPr>
              <a:t>Geography</a:t>
            </a:r>
          </a:p>
        </p:txBody>
      </p:sp>
      <p:sp>
        <p:nvSpPr>
          <p:cNvPr id="132" name="TextBox 131">
            <a:extLst>
              <a:ext uri="{FF2B5EF4-FFF2-40B4-BE49-F238E27FC236}">
                <a16:creationId xmlns:a16="http://schemas.microsoft.com/office/drawing/2014/main" id="{746ED1E6-9666-4297-AD4C-D4FC7295D7A0}"/>
              </a:ext>
            </a:extLst>
          </p:cNvPr>
          <p:cNvSpPr txBox="1"/>
          <p:nvPr/>
        </p:nvSpPr>
        <p:spPr>
          <a:xfrm>
            <a:off x="8228016" y="1518705"/>
            <a:ext cx="1048685" cy="353943"/>
          </a:xfrm>
          <a:prstGeom prst="rect">
            <a:avLst/>
          </a:prstGeom>
          <a:noFill/>
        </p:spPr>
        <p:txBody>
          <a:bodyPr wrap="none" rtlCol="0" anchor="b" anchorCtr="0">
            <a:spAutoFit/>
          </a:bodyPr>
          <a:lstStyle/>
          <a:p>
            <a:pPr algn="r" defTabSz="914217"/>
            <a:r>
              <a:rPr lang="en-US" sz="1700" dirty="0">
                <a:solidFill>
                  <a:srgbClr val="000000"/>
                </a:solidFill>
                <a:latin typeface="Oswald" panose="02000503000000000000" pitchFamily="2" charset="77"/>
                <a:ea typeface="League Spartan" charset="0"/>
                <a:cs typeface="Poppins" pitchFamily="2" charset="77"/>
              </a:rPr>
              <a:t>Customers</a:t>
            </a:r>
          </a:p>
        </p:txBody>
      </p:sp>
      <p:sp>
        <p:nvSpPr>
          <p:cNvPr id="133" name="TextBox 132">
            <a:extLst>
              <a:ext uri="{FF2B5EF4-FFF2-40B4-BE49-F238E27FC236}">
                <a16:creationId xmlns:a16="http://schemas.microsoft.com/office/drawing/2014/main" id="{B2ADF3E8-1DAE-4D3F-BB0A-82605B2C7B7F}"/>
              </a:ext>
            </a:extLst>
          </p:cNvPr>
          <p:cNvSpPr txBox="1"/>
          <p:nvPr/>
        </p:nvSpPr>
        <p:spPr>
          <a:xfrm>
            <a:off x="1589561" y="6103586"/>
            <a:ext cx="1019831" cy="353943"/>
          </a:xfrm>
          <a:prstGeom prst="rect">
            <a:avLst/>
          </a:prstGeom>
          <a:noFill/>
        </p:spPr>
        <p:txBody>
          <a:bodyPr wrap="none" rtlCol="0" anchor="t" anchorCtr="0">
            <a:spAutoFit/>
          </a:bodyPr>
          <a:lstStyle/>
          <a:p>
            <a:pPr algn="r" defTabSz="914217"/>
            <a:r>
              <a:rPr lang="en-US" sz="1700" dirty="0">
                <a:solidFill>
                  <a:srgbClr val="000000"/>
                </a:solidFill>
                <a:latin typeface="Oswald" panose="02000503000000000000" pitchFamily="2" charset="77"/>
                <a:ea typeface="League Spartan" charset="0"/>
                <a:cs typeface="Poppins" pitchFamily="2" charset="77"/>
              </a:rPr>
              <a:t>Discounts </a:t>
            </a:r>
          </a:p>
        </p:txBody>
      </p:sp>
      <p:sp>
        <p:nvSpPr>
          <p:cNvPr id="134" name="TextBox 133">
            <a:extLst>
              <a:ext uri="{FF2B5EF4-FFF2-40B4-BE49-F238E27FC236}">
                <a16:creationId xmlns:a16="http://schemas.microsoft.com/office/drawing/2014/main" id="{9B7BA259-A45F-40A5-82B9-B0FBC52C36D9}"/>
              </a:ext>
            </a:extLst>
          </p:cNvPr>
          <p:cNvSpPr txBox="1"/>
          <p:nvPr/>
        </p:nvSpPr>
        <p:spPr>
          <a:xfrm>
            <a:off x="4385088" y="6103586"/>
            <a:ext cx="1535998" cy="353943"/>
          </a:xfrm>
          <a:prstGeom prst="rect">
            <a:avLst/>
          </a:prstGeom>
          <a:noFill/>
        </p:spPr>
        <p:txBody>
          <a:bodyPr wrap="none" rtlCol="0" anchor="t" anchorCtr="0">
            <a:spAutoFit/>
          </a:bodyPr>
          <a:lstStyle/>
          <a:p>
            <a:pPr algn="r" defTabSz="914217"/>
            <a:r>
              <a:rPr lang="en-US" sz="1700" dirty="0">
                <a:solidFill>
                  <a:srgbClr val="000000"/>
                </a:solidFill>
                <a:latin typeface="Oswald" panose="02000503000000000000" pitchFamily="2" charset="77"/>
                <a:ea typeface="League Spartan" charset="0"/>
                <a:cs typeface="Poppins" pitchFamily="2" charset="77"/>
              </a:rPr>
              <a:t>Direct Expenses </a:t>
            </a:r>
          </a:p>
        </p:txBody>
      </p:sp>
      <p:sp>
        <p:nvSpPr>
          <p:cNvPr id="135" name="TextBox 134">
            <a:extLst>
              <a:ext uri="{FF2B5EF4-FFF2-40B4-BE49-F238E27FC236}">
                <a16:creationId xmlns:a16="http://schemas.microsoft.com/office/drawing/2014/main" id="{72DFD3EF-64EB-48FC-8592-F315D2C45AED}"/>
              </a:ext>
            </a:extLst>
          </p:cNvPr>
          <p:cNvSpPr txBox="1"/>
          <p:nvPr/>
        </p:nvSpPr>
        <p:spPr>
          <a:xfrm>
            <a:off x="8426788" y="6103586"/>
            <a:ext cx="849913" cy="353943"/>
          </a:xfrm>
          <a:prstGeom prst="rect">
            <a:avLst/>
          </a:prstGeom>
          <a:noFill/>
        </p:spPr>
        <p:txBody>
          <a:bodyPr wrap="none" rtlCol="0" anchor="t" anchorCtr="0">
            <a:spAutoFit/>
          </a:bodyPr>
          <a:lstStyle/>
          <a:p>
            <a:pPr algn="r" defTabSz="914217"/>
            <a:r>
              <a:rPr lang="en-US" sz="1700" dirty="0">
                <a:solidFill>
                  <a:srgbClr val="000000"/>
                </a:solidFill>
                <a:latin typeface="Oswald" panose="02000503000000000000" pitchFamily="2" charset="77"/>
                <a:ea typeface="League Spartan" charset="0"/>
                <a:cs typeface="Poppins" pitchFamily="2" charset="77"/>
              </a:rPr>
              <a:t>Product </a:t>
            </a:r>
          </a:p>
        </p:txBody>
      </p:sp>
      <p:sp>
        <p:nvSpPr>
          <p:cNvPr id="140" name="Subtitle 2">
            <a:extLst>
              <a:ext uri="{FF2B5EF4-FFF2-40B4-BE49-F238E27FC236}">
                <a16:creationId xmlns:a16="http://schemas.microsoft.com/office/drawing/2014/main" id="{36A9F120-ACFC-4C52-B4B8-8668ADC22ED0}"/>
              </a:ext>
            </a:extLst>
          </p:cNvPr>
          <p:cNvSpPr txBox="1">
            <a:spLocks/>
          </p:cNvSpPr>
          <p:nvPr/>
        </p:nvSpPr>
        <p:spPr>
          <a:xfrm>
            <a:off x="7568246" y="2366169"/>
            <a:ext cx="2242692" cy="510524"/>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Classify Customers in line with channel </a:t>
            </a:r>
          </a:p>
        </p:txBody>
      </p:sp>
      <p:sp>
        <p:nvSpPr>
          <p:cNvPr id="141" name="Subtitle 2">
            <a:extLst>
              <a:ext uri="{FF2B5EF4-FFF2-40B4-BE49-F238E27FC236}">
                <a16:creationId xmlns:a16="http://schemas.microsoft.com/office/drawing/2014/main" id="{132D8EF6-8EFE-4DCB-A75C-EB10B5CF43DC}"/>
              </a:ext>
            </a:extLst>
          </p:cNvPr>
          <p:cNvSpPr txBox="1">
            <a:spLocks/>
          </p:cNvSpPr>
          <p:nvPr/>
        </p:nvSpPr>
        <p:spPr>
          <a:xfrm>
            <a:off x="7979066" y="2843711"/>
            <a:ext cx="2244852" cy="266868"/>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Align customers to products </a:t>
            </a:r>
          </a:p>
        </p:txBody>
      </p:sp>
      <p:sp>
        <p:nvSpPr>
          <p:cNvPr id="150" name="Subtitle 2">
            <a:extLst>
              <a:ext uri="{FF2B5EF4-FFF2-40B4-BE49-F238E27FC236}">
                <a16:creationId xmlns:a16="http://schemas.microsoft.com/office/drawing/2014/main" id="{1B012401-950B-4A20-AB01-A1A1FB83143F}"/>
              </a:ext>
            </a:extLst>
          </p:cNvPr>
          <p:cNvSpPr txBox="1">
            <a:spLocks/>
          </p:cNvSpPr>
          <p:nvPr/>
        </p:nvSpPr>
        <p:spPr>
          <a:xfrm>
            <a:off x="8433661" y="3136856"/>
            <a:ext cx="2244852" cy="266868"/>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Align customers to Regions </a:t>
            </a:r>
          </a:p>
        </p:txBody>
      </p:sp>
      <p:sp>
        <p:nvSpPr>
          <p:cNvPr id="152" name="Oval 66">
            <a:extLst>
              <a:ext uri="{FF2B5EF4-FFF2-40B4-BE49-F238E27FC236}">
                <a16:creationId xmlns:a16="http://schemas.microsoft.com/office/drawing/2014/main" id="{2D3D8923-2FDE-4BEE-BC95-3019879A7AC7}"/>
              </a:ext>
            </a:extLst>
          </p:cNvPr>
          <p:cNvSpPr>
            <a:spLocks noChangeAspect="1" noChangeArrowheads="1"/>
          </p:cNvSpPr>
          <p:nvPr/>
        </p:nvSpPr>
        <p:spPr bwMode="auto">
          <a:xfrm>
            <a:off x="10223918" y="2911982"/>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54" name="Subtitle 2">
            <a:extLst>
              <a:ext uri="{FF2B5EF4-FFF2-40B4-BE49-F238E27FC236}">
                <a16:creationId xmlns:a16="http://schemas.microsoft.com/office/drawing/2014/main" id="{CF010EC8-F41B-402A-B129-4886E6BE0E03}"/>
              </a:ext>
            </a:extLst>
          </p:cNvPr>
          <p:cNvSpPr txBox="1">
            <a:spLocks/>
          </p:cNvSpPr>
          <p:nvPr/>
        </p:nvSpPr>
        <p:spPr>
          <a:xfrm>
            <a:off x="8220016" y="4503997"/>
            <a:ext cx="2242692" cy="258084"/>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Organize products into categories</a:t>
            </a:r>
          </a:p>
        </p:txBody>
      </p:sp>
      <p:sp>
        <p:nvSpPr>
          <p:cNvPr id="156" name="Subtitle 2">
            <a:extLst>
              <a:ext uri="{FF2B5EF4-FFF2-40B4-BE49-F238E27FC236}">
                <a16:creationId xmlns:a16="http://schemas.microsoft.com/office/drawing/2014/main" id="{87A52E0B-C489-4DA5-A401-B807F74D4C14}"/>
              </a:ext>
            </a:extLst>
          </p:cNvPr>
          <p:cNvSpPr txBox="1">
            <a:spLocks/>
          </p:cNvSpPr>
          <p:nvPr/>
        </p:nvSpPr>
        <p:spPr>
          <a:xfrm>
            <a:off x="8136333" y="4853978"/>
            <a:ext cx="2244852" cy="266868"/>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Align products to channels  </a:t>
            </a:r>
          </a:p>
        </p:txBody>
      </p:sp>
      <p:sp>
        <p:nvSpPr>
          <p:cNvPr id="158" name="Subtitle 2">
            <a:extLst>
              <a:ext uri="{FF2B5EF4-FFF2-40B4-BE49-F238E27FC236}">
                <a16:creationId xmlns:a16="http://schemas.microsoft.com/office/drawing/2014/main" id="{ACD4256F-9D9F-4105-B3EC-2E1EAB48FFFE}"/>
              </a:ext>
            </a:extLst>
          </p:cNvPr>
          <p:cNvSpPr txBox="1">
            <a:spLocks/>
          </p:cNvSpPr>
          <p:nvPr/>
        </p:nvSpPr>
        <p:spPr>
          <a:xfrm>
            <a:off x="7705725" y="5231283"/>
            <a:ext cx="2244852" cy="266868"/>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Align Pricing strategy to channel </a:t>
            </a:r>
          </a:p>
        </p:txBody>
      </p:sp>
      <p:sp>
        <p:nvSpPr>
          <p:cNvPr id="160" name="Subtitle 2">
            <a:extLst>
              <a:ext uri="{FF2B5EF4-FFF2-40B4-BE49-F238E27FC236}">
                <a16:creationId xmlns:a16="http://schemas.microsoft.com/office/drawing/2014/main" id="{57661AD8-E733-459B-A431-EB8632B57419}"/>
              </a:ext>
            </a:extLst>
          </p:cNvPr>
          <p:cNvSpPr txBox="1">
            <a:spLocks/>
          </p:cNvSpPr>
          <p:nvPr/>
        </p:nvSpPr>
        <p:spPr>
          <a:xfrm>
            <a:off x="4074741" y="2427908"/>
            <a:ext cx="2242692" cy="258084"/>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Segment geography clearly </a:t>
            </a:r>
          </a:p>
        </p:txBody>
      </p:sp>
      <p:sp>
        <p:nvSpPr>
          <p:cNvPr id="162" name="Subtitle 2">
            <a:extLst>
              <a:ext uri="{FF2B5EF4-FFF2-40B4-BE49-F238E27FC236}">
                <a16:creationId xmlns:a16="http://schemas.microsoft.com/office/drawing/2014/main" id="{8D36F47A-745B-46B4-9A75-B9125B1FCCFC}"/>
              </a:ext>
            </a:extLst>
          </p:cNvPr>
          <p:cNvSpPr txBox="1">
            <a:spLocks/>
          </p:cNvSpPr>
          <p:nvPr/>
        </p:nvSpPr>
        <p:spPr>
          <a:xfrm>
            <a:off x="4485561" y="2779230"/>
            <a:ext cx="2244852" cy="501612"/>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r"/>
            <a:r>
              <a:rPr lang="en-US" dirty="0"/>
              <a:t>Align customers to regions and geography </a:t>
            </a:r>
          </a:p>
        </p:txBody>
      </p:sp>
      <p:sp>
        <p:nvSpPr>
          <p:cNvPr id="164" name="Subtitle 2">
            <a:extLst>
              <a:ext uri="{FF2B5EF4-FFF2-40B4-BE49-F238E27FC236}">
                <a16:creationId xmlns:a16="http://schemas.microsoft.com/office/drawing/2014/main" id="{3C00D49F-1CBC-4F26-BAB7-4A959CC6C570}"/>
              </a:ext>
            </a:extLst>
          </p:cNvPr>
          <p:cNvSpPr txBox="1">
            <a:spLocks/>
          </p:cNvSpPr>
          <p:nvPr/>
        </p:nvSpPr>
        <p:spPr>
          <a:xfrm>
            <a:off x="4929135" y="3262437"/>
            <a:ext cx="2244852" cy="501612"/>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r"/>
            <a:r>
              <a:rPr lang="en-US" dirty="0"/>
              <a:t>Ensure multi geography customers are recorded </a:t>
            </a:r>
          </a:p>
        </p:txBody>
      </p:sp>
      <p:sp>
        <p:nvSpPr>
          <p:cNvPr id="166" name="Subtitle 2">
            <a:extLst>
              <a:ext uri="{FF2B5EF4-FFF2-40B4-BE49-F238E27FC236}">
                <a16:creationId xmlns:a16="http://schemas.microsoft.com/office/drawing/2014/main" id="{1DBB2DE4-C8CA-4AA7-9D6F-C4A8DDD3BED3}"/>
              </a:ext>
            </a:extLst>
          </p:cNvPr>
          <p:cNvSpPr txBox="1">
            <a:spLocks/>
          </p:cNvSpPr>
          <p:nvPr/>
        </p:nvSpPr>
        <p:spPr>
          <a:xfrm>
            <a:off x="4726511" y="4439516"/>
            <a:ext cx="2242692" cy="501612"/>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Align financial codes to customers to allocate expenses credit and debit   </a:t>
            </a:r>
          </a:p>
        </p:txBody>
      </p:sp>
      <p:sp>
        <p:nvSpPr>
          <p:cNvPr id="168" name="Subtitle 2">
            <a:extLst>
              <a:ext uri="{FF2B5EF4-FFF2-40B4-BE49-F238E27FC236}">
                <a16:creationId xmlns:a16="http://schemas.microsoft.com/office/drawing/2014/main" id="{3DBA0685-3657-4BD3-BB42-6F8C8EBA3244}"/>
              </a:ext>
            </a:extLst>
          </p:cNvPr>
          <p:cNvSpPr txBox="1">
            <a:spLocks/>
          </p:cNvSpPr>
          <p:nvPr/>
        </p:nvSpPr>
        <p:spPr>
          <a:xfrm>
            <a:off x="4219999" y="5014687"/>
            <a:ext cx="2244852" cy="501612"/>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r"/>
            <a:r>
              <a:rPr lang="en-US" dirty="0"/>
              <a:t>Budget codes for channels and customers</a:t>
            </a:r>
          </a:p>
        </p:txBody>
      </p:sp>
      <p:sp>
        <p:nvSpPr>
          <p:cNvPr id="170" name="Subtitle 2">
            <a:extLst>
              <a:ext uri="{FF2B5EF4-FFF2-40B4-BE49-F238E27FC236}">
                <a16:creationId xmlns:a16="http://schemas.microsoft.com/office/drawing/2014/main" id="{75C3AE81-232A-47A5-9E4B-869A71F113CC}"/>
              </a:ext>
            </a:extLst>
          </p:cNvPr>
          <p:cNvSpPr txBox="1">
            <a:spLocks/>
          </p:cNvSpPr>
          <p:nvPr/>
        </p:nvSpPr>
        <p:spPr>
          <a:xfrm>
            <a:off x="3877885" y="5420315"/>
            <a:ext cx="2244852" cy="532390"/>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r"/>
            <a:r>
              <a:rPr lang="en-US" dirty="0"/>
              <a:t>Record pricing strategy </a:t>
            </a:r>
          </a:p>
          <a:p>
            <a:pPr algn="r"/>
            <a:r>
              <a:rPr lang="en-US" dirty="0"/>
              <a:t>Record expense codes </a:t>
            </a:r>
          </a:p>
        </p:txBody>
      </p:sp>
      <p:sp>
        <p:nvSpPr>
          <p:cNvPr id="172" name="Subtitle 2">
            <a:extLst>
              <a:ext uri="{FF2B5EF4-FFF2-40B4-BE49-F238E27FC236}">
                <a16:creationId xmlns:a16="http://schemas.microsoft.com/office/drawing/2014/main" id="{F003A32C-FB20-45C4-8EFE-B0C9B8DA16A4}"/>
              </a:ext>
            </a:extLst>
          </p:cNvPr>
          <p:cNvSpPr txBox="1">
            <a:spLocks/>
          </p:cNvSpPr>
          <p:nvPr/>
        </p:nvSpPr>
        <p:spPr>
          <a:xfrm>
            <a:off x="847337" y="2446762"/>
            <a:ext cx="2242692" cy="258084"/>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Classify channels </a:t>
            </a:r>
          </a:p>
        </p:txBody>
      </p:sp>
      <p:sp>
        <p:nvSpPr>
          <p:cNvPr id="174" name="Subtitle 2">
            <a:extLst>
              <a:ext uri="{FF2B5EF4-FFF2-40B4-BE49-F238E27FC236}">
                <a16:creationId xmlns:a16="http://schemas.microsoft.com/office/drawing/2014/main" id="{CDA7392A-F304-4980-B8BF-3524C31F47D1}"/>
              </a:ext>
            </a:extLst>
          </p:cNvPr>
          <p:cNvSpPr txBox="1">
            <a:spLocks/>
          </p:cNvSpPr>
          <p:nvPr/>
        </p:nvSpPr>
        <p:spPr>
          <a:xfrm>
            <a:off x="1253963" y="2731655"/>
            <a:ext cx="2244852" cy="266868"/>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Classify Customers to Channels</a:t>
            </a:r>
          </a:p>
        </p:txBody>
      </p:sp>
      <p:sp>
        <p:nvSpPr>
          <p:cNvPr id="176" name="Subtitle 2">
            <a:extLst>
              <a:ext uri="{FF2B5EF4-FFF2-40B4-BE49-F238E27FC236}">
                <a16:creationId xmlns:a16="http://schemas.microsoft.com/office/drawing/2014/main" id="{FA1EB320-A4BD-4784-B996-6915608087FB}"/>
              </a:ext>
            </a:extLst>
          </p:cNvPr>
          <p:cNvSpPr txBox="1">
            <a:spLocks/>
          </p:cNvSpPr>
          <p:nvPr/>
        </p:nvSpPr>
        <p:spPr>
          <a:xfrm>
            <a:off x="1712752" y="3091229"/>
            <a:ext cx="2244852" cy="266868"/>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Set Channel guidelines</a:t>
            </a:r>
          </a:p>
        </p:txBody>
      </p:sp>
      <p:sp>
        <p:nvSpPr>
          <p:cNvPr id="178" name="Subtitle 2">
            <a:extLst>
              <a:ext uri="{FF2B5EF4-FFF2-40B4-BE49-F238E27FC236}">
                <a16:creationId xmlns:a16="http://schemas.microsoft.com/office/drawing/2014/main" id="{261D73CF-8730-48A8-BC93-E0A7FF508B7C}"/>
              </a:ext>
            </a:extLst>
          </p:cNvPr>
          <p:cNvSpPr txBox="1">
            <a:spLocks/>
          </p:cNvSpPr>
          <p:nvPr/>
        </p:nvSpPr>
        <p:spPr>
          <a:xfrm>
            <a:off x="1499107" y="4458370"/>
            <a:ext cx="2242692" cy="258084"/>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r"/>
            <a:r>
              <a:rPr lang="en-US" dirty="0"/>
              <a:t>Set Customer discounts </a:t>
            </a:r>
          </a:p>
        </p:txBody>
      </p:sp>
      <p:sp>
        <p:nvSpPr>
          <p:cNvPr id="180" name="Subtitle 2">
            <a:extLst>
              <a:ext uri="{FF2B5EF4-FFF2-40B4-BE49-F238E27FC236}">
                <a16:creationId xmlns:a16="http://schemas.microsoft.com/office/drawing/2014/main" id="{7D393EC3-860A-4D1D-B736-E6BBEA20AE69}"/>
              </a:ext>
            </a:extLst>
          </p:cNvPr>
          <p:cNvSpPr txBox="1">
            <a:spLocks/>
          </p:cNvSpPr>
          <p:nvPr/>
        </p:nvSpPr>
        <p:spPr>
          <a:xfrm>
            <a:off x="1292873" y="4808351"/>
            <a:ext cx="2244852" cy="266868"/>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r"/>
            <a:r>
              <a:rPr lang="en-US" dirty="0"/>
              <a:t>Set Channel Discounts </a:t>
            </a:r>
          </a:p>
        </p:txBody>
      </p:sp>
      <p:sp>
        <p:nvSpPr>
          <p:cNvPr id="182" name="Subtitle 2">
            <a:extLst>
              <a:ext uri="{FF2B5EF4-FFF2-40B4-BE49-F238E27FC236}">
                <a16:creationId xmlns:a16="http://schemas.microsoft.com/office/drawing/2014/main" id="{A05B2FA2-3600-4D34-A4F4-682422B2E8B1}"/>
              </a:ext>
            </a:extLst>
          </p:cNvPr>
          <p:cNvSpPr txBox="1">
            <a:spLocks/>
          </p:cNvSpPr>
          <p:nvPr/>
        </p:nvSpPr>
        <p:spPr>
          <a:xfrm>
            <a:off x="984816" y="5185656"/>
            <a:ext cx="2244852" cy="266868"/>
          </a:xfrm>
          <a:prstGeom prst="rect">
            <a:avLst/>
          </a:prstGeom>
        </p:spPr>
        <p:txBody>
          <a:bodyPr vert="horz" wrap="square" lIns="45720" tIns="22860" rIns="45720" bIns="22860" rtlCol="0">
            <a:spAutoFit/>
          </a:bodyPr>
          <a:lstStyle>
            <a:defPPr>
              <a:defRPr lang="en-US"/>
            </a:defPPr>
            <a:lvl1pPr marR="0" lvl="0" indent="0" algn="ctr" defTabSz="543818" fontAlgn="auto">
              <a:lnSpc>
                <a:spcPts val="1850"/>
              </a:lnSpc>
              <a:spcBef>
                <a:spcPct val="20000"/>
              </a:spcBef>
              <a:spcAft>
                <a:spcPts val="0"/>
              </a:spcAft>
              <a:buClrTx/>
              <a:buSzTx/>
              <a:buFont typeface="Arial"/>
              <a:buNone/>
              <a:tabLst/>
              <a:defRPr kumimoji="0" sz="1000" b="0" i="1" u="none" strike="noStrike" cap="none" spc="0" normalizeH="0" baseline="0">
                <a:ln>
                  <a:noFill/>
                </a:ln>
                <a:solidFill>
                  <a:srgbClr val="AAAAAA"/>
                </a:solidFill>
                <a:effectLst/>
                <a:uLnTx/>
                <a:uFillTx/>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r"/>
            <a:r>
              <a:rPr lang="en-US" dirty="0"/>
              <a:t>Set product discounts </a:t>
            </a:r>
          </a:p>
        </p:txBody>
      </p:sp>
      <p:sp>
        <p:nvSpPr>
          <p:cNvPr id="184" name="Oval 66">
            <a:extLst>
              <a:ext uri="{FF2B5EF4-FFF2-40B4-BE49-F238E27FC236}">
                <a16:creationId xmlns:a16="http://schemas.microsoft.com/office/drawing/2014/main" id="{EE8F1FD4-98CF-4CCD-B80C-2D2BBCB6C9F4}"/>
              </a:ext>
            </a:extLst>
          </p:cNvPr>
          <p:cNvSpPr>
            <a:spLocks noChangeAspect="1" noChangeArrowheads="1"/>
          </p:cNvSpPr>
          <p:nvPr/>
        </p:nvSpPr>
        <p:spPr bwMode="auto">
          <a:xfrm>
            <a:off x="6884220" y="2941373"/>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86" name="Oval 66">
            <a:extLst>
              <a:ext uri="{FF2B5EF4-FFF2-40B4-BE49-F238E27FC236}">
                <a16:creationId xmlns:a16="http://schemas.microsoft.com/office/drawing/2014/main" id="{145C527A-4CC4-46DB-B2D0-ADDAEB05DF3D}"/>
              </a:ext>
            </a:extLst>
          </p:cNvPr>
          <p:cNvSpPr>
            <a:spLocks noChangeAspect="1" noChangeArrowheads="1"/>
          </p:cNvSpPr>
          <p:nvPr/>
        </p:nvSpPr>
        <p:spPr bwMode="auto">
          <a:xfrm>
            <a:off x="6196359" y="5735678"/>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88" name="Oval 66">
            <a:extLst>
              <a:ext uri="{FF2B5EF4-FFF2-40B4-BE49-F238E27FC236}">
                <a16:creationId xmlns:a16="http://schemas.microsoft.com/office/drawing/2014/main" id="{D3C0EB54-24F8-47C2-974C-5F42976B01E9}"/>
              </a:ext>
            </a:extLst>
          </p:cNvPr>
          <p:cNvSpPr>
            <a:spLocks noChangeAspect="1" noChangeArrowheads="1"/>
          </p:cNvSpPr>
          <p:nvPr/>
        </p:nvSpPr>
        <p:spPr bwMode="auto">
          <a:xfrm>
            <a:off x="6451083" y="5417676"/>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90" name="TextBox 189">
            <a:extLst>
              <a:ext uri="{FF2B5EF4-FFF2-40B4-BE49-F238E27FC236}">
                <a16:creationId xmlns:a16="http://schemas.microsoft.com/office/drawing/2014/main" id="{8F4FB68D-F9B8-494D-BC2B-82F643AC8FD7}"/>
              </a:ext>
            </a:extLst>
          </p:cNvPr>
          <p:cNvSpPr txBox="1"/>
          <p:nvPr/>
        </p:nvSpPr>
        <p:spPr>
          <a:xfrm>
            <a:off x="0" y="42030"/>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Topic - Channel </a:t>
            </a:r>
            <a:r>
              <a:rPr lang="en-GB" sz="1400" dirty="0">
                <a:solidFill>
                  <a:prstClr val="white">
                    <a:lumMod val="50000"/>
                  </a:prstClr>
                </a:solidFill>
                <a:latin typeface="Poppins" panose="00000500000000000000" pitchFamily="2" charset="0"/>
                <a:cs typeface="Poppins" panose="00000500000000000000" pitchFamily="2" charset="0"/>
              </a:rPr>
              <a:t>setup guidelines (</a:t>
            </a:r>
            <a:r>
              <a:rPr kumimoji="0" lang="en-GB" sz="1400" b="1" i="0" u="none" strike="noStrike" kern="0" cap="none" spc="0" normalizeH="0" baseline="0" noProof="0" dirty="0">
                <a:ln>
                  <a:noFill/>
                </a:ln>
                <a:solidFill>
                  <a:prstClr val="white">
                    <a:lumMod val="50000"/>
                  </a:prstClr>
                </a:solidFill>
                <a:effectLst/>
                <a:uLnTx/>
                <a:uFillTx/>
                <a:latin typeface="Poppins" panose="00000500000000000000" pitchFamily="2" charset="0"/>
                <a:cs typeface="Poppins" panose="00000500000000000000" pitchFamily="2" charset="0"/>
              </a:rPr>
              <a:t>Example) </a:t>
            </a:r>
            <a:endParaRPr kumimoji="0" lang="en-GB" sz="1400" b="1" i="0" u="none" strike="noStrike" kern="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192" name="Oval 66">
            <a:extLst>
              <a:ext uri="{FF2B5EF4-FFF2-40B4-BE49-F238E27FC236}">
                <a16:creationId xmlns:a16="http://schemas.microsoft.com/office/drawing/2014/main" id="{0F3CD91D-7FF9-4546-879C-BC1B348B8A24}"/>
              </a:ext>
            </a:extLst>
          </p:cNvPr>
          <p:cNvSpPr>
            <a:spLocks noChangeAspect="1" noChangeArrowheads="1"/>
          </p:cNvSpPr>
          <p:nvPr/>
        </p:nvSpPr>
        <p:spPr bwMode="auto">
          <a:xfrm>
            <a:off x="3482705" y="2808876"/>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194" name="Oval 66">
            <a:extLst>
              <a:ext uri="{FF2B5EF4-FFF2-40B4-BE49-F238E27FC236}">
                <a16:creationId xmlns:a16="http://schemas.microsoft.com/office/drawing/2014/main" id="{4D114CE8-E578-4C9C-9C13-0C93F1FC7707}"/>
              </a:ext>
            </a:extLst>
          </p:cNvPr>
          <p:cNvSpPr>
            <a:spLocks noChangeAspect="1" noChangeArrowheads="1"/>
          </p:cNvSpPr>
          <p:nvPr/>
        </p:nvSpPr>
        <p:spPr bwMode="auto">
          <a:xfrm>
            <a:off x="3539855" y="4929904"/>
            <a:ext cx="114300" cy="114300"/>
          </a:xfrm>
          <a:prstGeom prst="ellipse">
            <a:avLst/>
          </a:prstGeom>
          <a:solidFill>
            <a:srgbClr val="FFFFFF"/>
          </a:solidFill>
          <a:ln w="57150">
            <a:solidFill>
              <a:srgbClr val="FFFFFF">
                <a:lumMod val="85000"/>
              </a:srgbClr>
            </a:solidFill>
            <a:miter lim="400000"/>
            <a:headEnd/>
            <a:tailEnd/>
          </a:ln>
        </p:spPr>
        <p:txBody>
          <a:bodyPr lIns="0" tIns="0" rIns="0" bIns="0" anchor="ctr">
            <a:noAutofit/>
          </a:bodyP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353535"/>
              </a:solidFill>
              <a:effectLst/>
              <a:uLnTx/>
              <a:uFillTx/>
              <a:latin typeface="Roboto Light" panose="02000000000000000000" pitchFamily="2" charset="0"/>
            </a:endParaRPr>
          </a:p>
        </p:txBody>
      </p:sp>
      <p:sp>
        <p:nvSpPr>
          <p:cNvPr id="2" name="Slide Number Placeholder 1">
            <a:extLst>
              <a:ext uri="{FF2B5EF4-FFF2-40B4-BE49-F238E27FC236}">
                <a16:creationId xmlns:a16="http://schemas.microsoft.com/office/drawing/2014/main" id="{C9FD8B09-98F3-4E29-8E8F-6C5F31F7D607}"/>
              </a:ext>
            </a:extLst>
          </p:cNvPr>
          <p:cNvSpPr>
            <a:spLocks noGrp="1"/>
          </p:cNvSpPr>
          <p:nvPr>
            <p:ph type="sldNum" sz="quarter" idx="12"/>
          </p:nvPr>
        </p:nvSpPr>
        <p:spPr/>
        <p:txBody>
          <a:bodyPr/>
          <a:lstStyle/>
          <a:p>
            <a:fld id="{A83774F7-2AC7-4568-9CC0-300334475E45}" type="slidenum">
              <a:rPr lang="en-GB" smtClean="0"/>
              <a:t>7</a:t>
            </a:fld>
            <a:endParaRPr lang="en-GB"/>
          </a:p>
        </p:txBody>
      </p:sp>
      <p:pic>
        <p:nvPicPr>
          <p:cNvPr id="67" name="Picture 66" descr="Logo&#10;&#10;Description automatically generated">
            <a:extLst>
              <a:ext uri="{FF2B5EF4-FFF2-40B4-BE49-F238E27FC236}">
                <a16:creationId xmlns:a16="http://schemas.microsoft.com/office/drawing/2014/main" id="{4C658DD9-9E2E-4D5D-AE2E-6C2461837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3" name="Footer Placeholder 3">
            <a:extLst>
              <a:ext uri="{FF2B5EF4-FFF2-40B4-BE49-F238E27FC236}">
                <a16:creationId xmlns:a16="http://schemas.microsoft.com/office/drawing/2014/main" id="{F4338E83-5D76-D2E6-4889-DF8D6A37FE40}"/>
              </a:ext>
            </a:extLst>
          </p:cNvPr>
          <p:cNvSpPr>
            <a:spLocks noGrp="1"/>
          </p:cNvSpPr>
          <p:nvPr>
            <p:ph type="ftr" sz="quarter" idx="11"/>
          </p:nvPr>
        </p:nvSpPr>
        <p:spPr>
          <a:xfrm>
            <a:off x="4038600" y="6484366"/>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50248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3D3189-8FE6-CB73-184D-7257FBB7F298}"/>
              </a:ext>
            </a:extLst>
          </p:cNvPr>
          <p:cNvSpPr>
            <a:spLocks noGrp="1"/>
          </p:cNvSpPr>
          <p:nvPr>
            <p:ph type="sldNum" sz="quarter" idx="12"/>
          </p:nvPr>
        </p:nvSpPr>
        <p:spPr/>
        <p:txBody>
          <a:bodyPr/>
          <a:lstStyle/>
          <a:p>
            <a:fld id="{A83774F7-2AC7-4568-9CC0-300334475E45}" type="slidenum">
              <a:rPr lang="en-GB" smtClean="0"/>
              <a:t>8</a:t>
            </a:fld>
            <a:endParaRPr lang="en-GB"/>
          </a:p>
        </p:txBody>
      </p:sp>
      <p:sp>
        <p:nvSpPr>
          <p:cNvPr id="5" name="TextBox 4">
            <a:extLst>
              <a:ext uri="{FF2B5EF4-FFF2-40B4-BE49-F238E27FC236}">
                <a16:creationId xmlns:a16="http://schemas.microsoft.com/office/drawing/2014/main" id="{4B773C3D-05AA-035A-2457-213895FE1CE8}"/>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Cost per transaction </a:t>
            </a:r>
          </a:p>
        </p:txBody>
      </p:sp>
      <p:sp>
        <p:nvSpPr>
          <p:cNvPr id="6" name="Rectangle 5">
            <a:extLst>
              <a:ext uri="{FF2B5EF4-FFF2-40B4-BE49-F238E27FC236}">
                <a16:creationId xmlns:a16="http://schemas.microsoft.com/office/drawing/2014/main" id="{E5FC79E2-EFC0-8F44-A9F1-B9BFDED7A8CA}"/>
              </a:ext>
            </a:extLst>
          </p:cNvPr>
          <p:cNvSpPr/>
          <p:nvPr/>
        </p:nvSpPr>
        <p:spPr>
          <a:xfrm>
            <a:off x="2280939" y="1929057"/>
            <a:ext cx="7769569" cy="357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Gross Margins </a:t>
            </a:r>
          </a:p>
        </p:txBody>
      </p:sp>
      <p:sp>
        <p:nvSpPr>
          <p:cNvPr id="7" name="Rectangle 6">
            <a:extLst>
              <a:ext uri="{FF2B5EF4-FFF2-40B4-BE49-F238E27FC236}">
                <a16:creationId xmlns:a16="http://schemas.microsoft.com/office/drawing/2014/main" id="{CD84F681-4FAE-7CD9-7392-3A15C73BB414}"/>
              </a:ext>
            </a:extLst>
          </p:cNvPr>
          <p:cNvSpPr/>
          <p:nvPr/>
        </p:nvSpPr>
        <p:spPr>
          <a:xfrm>
            <a:off x="2276857" y="2334986"/>
            <a:ext cx="7754112" cy="114887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              Sales – Cost of Sales</a:t>
            </a:r>
          </a:p>
          <a:p>
            <a:pPr algn="ctr"/>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Gross Margin % ----------------------------- X 100 </a:t>
            </a:r>
          </a:p>
          <a:p>
            <a:pPr algn="ctr"/>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                Sales </a:t>
            </a:r>
          </a:p>
        </p:txBody>
      </p:sp>
      <p:sp>
        <p:nvSpPr>
          <p:cNvPr id="8" name="TextBox 7">
            <a:extLst>
              <a:ext uri="{FF2B5EF4-FFF2-40B4-BE49-F238E27FC236}">
                <a16:creationId xmlns:a16="http://schemas.microsoft.com/office/drawing/2014/main" id="{78D772CE-3CC8-D58B-8821-CA7FCFDB5DC0}"/>
              </a:ext>
            </a:extLst>
          </p:cNvPr>
          <p:cNvSpPr txBox="1"/>
          <p:nvPr/>
        </p:nvSpPr>
        <p:spPr>
          <a:xfrm>
            <a:off x="2313432" y="3840480"/>
            <a:ext cx="7854696" cy="1569660"/>
          </a:xfrm>
          <a:prstGeom prst="rect">
            <a:avLst/>
          </a:prstGeom>
          <a:noFill/>
        </p:spPr>
        <p:txBody>
          <a:bodyPr wrap="square" rtlCol="0">
            <a:spAutoFit/>
          </a:bodyPr>
          <a:lstStyle/>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The higher the margin given to a channel distributor The lower is to margin retained by the brand owner </a:t>
            </a:r>
          </a:p>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how does the margin to channels increases the cost of goods increases </a:t>
            </a:r>
          </a:p>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the fundamental rule of any price reductions or expenses from the trade is that they will be added to the cost of goods thereby increasing the cost of goods .</a:t>
            </a:r>
          </a:p>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generally brand owners look at competitive distribution margins and what in their opinion the P&amp;L can sustain Before committing do a channel margin </a:t>
            </a:r>
          </a:p>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in this module our interest is to examine the possibility of each channel having its own P&amp;L nearby increasing accountability and financial responsibility by the business teams </a:t>
            </a:r>
          </a:p>
        </p:txBody>
      </p:sp>
      <p:pic>
        <p:nvPicPr>
          <p:cNvPr id="9" name="Picture 8" descr="Logo&#10;&#10;Description automatically generated">
            <a:extLst>
              <a:ext uri="{FF2B5EF4-FFF2-40B4-BE49-F238E27FC236}">
                <a16:creationId xmlns:a16="http://schemas.microsoft.com/office/drawing/2014/main" id="{EB3AEA3B-CF7B-DBBC-1718-284ECD028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0" name="Footer Placeholder 3">
            <a:extLst>
              <a:ext uri="{FF2B5EF4-FFF2-40B4-BE49-F238E27FC236}">
                <a16:creationId xmlns:a16="http://schemas.microsoft.com/office/drawing/2014/main" id="{28EDD1A0-4DEC-F947-F3F1-260A0DE9E828}"/>
              </a:ext>
            </a:extLst>
          </p:cNvPr>
          <p:cNvSpPr>
            <a:spLocks noGrp="1"/>
          </p:cNvSpPr>
          <p:nvPr>
            <p:ph type="ftr" sz="quarter" idx="11"/>
          </p:nvPr>
        </p:nvSpPr>
        <p:spPr>
          <a:xfrm>
            <a:off x="4038600" y="6484366"/>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399556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3D3189-8FE6-CB73-184D-7257FBB7F298}"/>
              </a:ext>
            </a:extLst>
          </p:cNvPr>
          <p:cNvSpPr>
            <a:spLocks noGrp="1"/>
          </p:cNvSpPr>
          <p:nvPr>
            <p:ph type="sldNum" sz="quarter" idx="12"/>
          </p:nvPr>
        </p:nvSpPr>
        <p:spPr/>
        <p:txBody>
          <a:bodyPr/>
          <a:lstStyle/>
          <a:p>
            <a:fld id="{A83774F7-2AC7-4568-9CC0-300334475E45}" type="slidenum">
              <a:rPr lang="en-GB" smtClean="0"/>
              <a:t>9</a:t>
            </a:fld>
            <a:endParaRPr lang="en-GB"/>
          </a:p>
        </p:txBody>
      </p:sp>
      <p:sp>
        <p:nvSpPr>
          <p:cNvPr id="5" name="TextBox 4">
            <a:extLst>
              <a:ext uri="{FF2B5EF4-FFF2-40B4-BE49-F238E27FC236}">
                <a16:creationId xmlns:a16="http://schemas.microsoft.com/office/drawing/2014/main" id="{4B773C3D-05AA-035A-2457-213895FE1CE8}"/>
              </a:ext>
            </a:extLst>
          </p:cNvPr>
          <p:cNvSpPr txBox="1"/>
          <p:nvPr/>
        </p:nvSpPr>
        <p:spPr>
          <a:xfrm>
            <a:off x="50407" y="28708"/>
            <a:ext cx="7876352" cy="800219"/>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Channel</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Financials</a:t>
            </a:r>
            <a:r>
              <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r>
              <a:rPr kumimoji="0" lang="en-US" sz="24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rPr>
              <a:t> </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Cost per transaction </a:t>
            </a:r>
          </a:p>
        </p:txBody>
      </p:sp>
      <p:sp>
        <p:nvSpPr>
          <p:cNvPr id="6" name="Rectangle 5">
            <a:extLst>
              <a:ext uri="{FF2B5EF4-FFF2-40B4-BE49-F238E27FC236}">
                <a16:creationId xmlns:a16="http://schemas.microsoft.com/office/drawing/2014/main" id="{E5FC79E2-EFC0-8F44-A9F1-B9BFDED7A8CA}"/>
              </a:ext>
            </a:extLst>
          </p:cNvPr>
          <p:cNvSpPr/>
          <p:nvPr/>
        </p:nvSpPr>
        <p:spPr>
          <a:xfrm>
            <a:off x="2276856" y="1773936"/>
            <a:ext cx="7769569" cy="357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Contribution Margins </a:t>
            </a:r>
          </a:p>
        </p:txBody>
      </p:sp>
      <p:sp>
        <p:nvSpPr>
          <p:cNvPr id="7" name="Rectangle 6">
            <a:extLst>
              <a:ext uri="{FF2B5EF4-FFF2-40B4-BE49-F238E27FC236}">
                <a16:creationId xmlns:a16="http://schemas.microsoft.com/office/drawing/2014/main" id="{CD84F681-4FAE-7CD9-7392-3A15C73BB414}"/>
              </a:ext>
            </a:extLst>
          </p:cNvPr>
          <p:cNvSpPr/>
          <p:nvPr/>
        </p:nvSpPr>
        <p:spPr>
          <a:xfrm>
            <a:off x="2276857" y="2157984"/>
            <a:ext cx="7754112" cy="1243584"/>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                   Sales – Cost of Sales – Variable Costs </a:t>
            </a:r>
          </a:p>
          <a:p>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Contribution Margin % =  ----------------------------------------------- X 100 </a:t>
            </a:r>
          </a:p>
          <a:p>
            <a:pPr algn="ctr"/>
            <a:r>
              <a:rPr lang="en-GB"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                Sales </a:t>
            </a:r>
          </a:p>
        </p:txBody>
      </p:sp>
      <p:sp>
        <p:nvSpPr>
          <p:cNvPr id="8" name="TextBox 7">
            <a:extLst>
              <a:ext uri="{FF2B5EF4-FFF2-40B4-BE49-F238E27FC236}">
                <a16:creationId xmlns:a16="http://schemas.microsoft.com/office/drawing/2014/main" id="{78D772CE-3CC8-D58B-8821-CA7FCFDB5DC0}"/>
              </a:ext>
            </a:extLst>
          </p:cNvPr>
          <p:cNvSpPr txBox="1"/>
          <p:nvPr/>
        </p:nvSpPr>
        <p:spPr>
          <a:xfrm>
            <a:off x="2313432" y="3840480"/>
            <a:ext cx="7854696" cy="1200329"/>
          </a:xfrm>
          <a:prstGeom prst="rect">
            <a:avLst/>
          </a:prstGeom>
          <a:noFill/>
        </p:spPr>
        <p:txBody>
          <a:bodyPr wrap="square" rtlCol="0">
            <a:spAutoFit/>
          </a:bodyPr>
          <a:lstStyle/>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From an accounting perspective gross margins and contribution margins are used at different times </a:t>
            </a:r>
          </a:p>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When using contribution margins distributors we should allocate costs to the specific product or customers this is where they use relevant variable costs to arrive at the actual margins in a perspective it cost to serve perspective </a:t>
            </a:r>
          </a:p>
          <a:p>
            <a:pPr marL="342900" indent="-3429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in this module our interest is to examine the possibility of each channel having its own P&amp;L nearby increasing accountability and financial responsibility by the business teams </a:t>
            </a:r>
          </a:p>
        </p:txBody>
      </p:sp>
      <p:pic>
        <p:nvPicPr>
          <p:cNvPr id="9" name="Picture 8" descr="Logo&#10;&#10;Description automatically generated">
            <a:extLst>
              <a:ext uri="{FF2B5EF4-FFF2-40B4-BE49-F238E27FC236}">
                <a16:creationId xmlns:a16="http://schemas.microsoft.com/office/drawing/2014/main" id="{EB3AEA3B-CF7B-DBBC-1718-284ECD028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0" name="Footer Placeholder 3">
            <a:extLst>
              <a:ext uri="{FF2B5EF4-FFF2-40B4-BE49-F238E27FC236}">
                <a16:creationId xmlns:a16="http://schemas.microsoft.com/office/drawing/2014/main" id="{28EDD1A0-4DEC-F947-F3F1-260A0DE9E828}"/>
              </a:ext>
            </a:extLst>
          </p:cNvPr>
          <p:cNvSpPr>
            <a:spLocks noGrp="1"/>
          </p:cNvSpPr>
          <p:nvPr>
            <p:ph type="ftr" sz="quarter" idx="11"/>
          </p:nvPr>
        </p:nvSpPr>
        <p:spPr>
          <a:xfrm>
            <a:off x="4038600" y="6484366"/>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28184155"/>
      </p:ext>
    </p:extLst>
  </p:cSld>
  <p:clrMapOvr>
    <a:masterClrMapping/>
  </p:clrMapOvr>
</p:sld>
</file>

<file path=ppt/theme/theme1.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SM - Theme 41 - Light">
      <a:dk1>
        <a:srgbClr val="AAAAAA"/>
      </a:dk1>
      <a:lt1>
        <a:srgbClr val="FFFFFF"/>
      </a:lt1>
      <a:dk2>
        <a:srgbClr val="08204C"/>
      </a:dk2>
      <a:lt2>
        <a:srgbClr val="FEFFFE"/>
      </a:lt2>
      <a:accent1>
        <a:srgbClr val="3DBEA2"/>
      </a:accent1>
      <a:accent2>
        <a:srgbClr val="3EBAEC"/>
      </a:accent2>
      <a:accent3>
        <a:srgbClr val="198AD6"/>
      </a:accent3>
      <a:accent4>
        <a:srgbClr val="13417F"/>
      </a:accent4>
      <a:accent5>
        <a:srgbClr val="606CE4"/>
      </a:accent5>
      <a:accent6>
        <a:srgbClr val="B1B7BD"/>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M - Theme 8 - Light">
    <a:dk1>
      <a:srgbClr val="AAAAAA"/>
    </a:dk1>
    <a:lt1>
      <a:srgbClr val="FFFFFF"/>
    </a:lt1>
    <a:dk2>
      <a:srgbClr val="08204D"/>
    </a:dk2>
    <a:lt2>
      <a:srgbClr val="FFFFFF"/>
    </a:lt2>
    <a:accent1>
      <a:srgbClr val="00B0B5"/>
    </a:accent1>
    <a:accent2>
      <a:srgbClr val="0085A4"/>
    </a:accent2>
    <a:accent3>
      <a:srgbClr val="18526A"/>
    </a:accent3>
    <a:accent4>
      <a:srgbClr val="6488B7"/>
    </a:accent4>
    <a:accent5>
      <a:srgbClr val="495975"/>
    </a:accent5>
    <a:accent6>
      <a:srgbClr val="DDDEDD"/>
    </a:accent6>
    <a:hlink>
      <a:srgbClr val="E54E69"/>
    </a:hlink>
    <a:folHlink>
      <a:srgbClr val="B7C5E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M - Theme 8 - Light">
    <a:dk1>
      <a:srgbClr val="AAAAAA"/>
    </a:dk1>
    <a:lt1>
      <a:srgbClr val="FFFFFF"/>
    </a:lt1>
    <a:dk2>
      <a:srgbClr val="08204D"/>
    </a:dk2>
    <a:lt2>
      <a:srgbClr val="FFFFFF"/>
    </a:lt2>
    <a:accent1>
      <a:srgbClr val="00B0B5"/>
    </a:accent1>
    <a:accent2>
      <a:srgbClr val="0085A4"/>
    </a:accent2>
    <a:accent3>
      <a:srgbClr val="18526A"/>
    </a:accent3>
    <a:accent4>
      <a:srgbClr val="6488B7"/>
    </a:accent4>
    <a:accent5>
      <a:srgbClr val="495975"/>
    </a:accent5>
    <a:accent6>
      <a:srgbClr val="DDDEDD"/>
    </a:accent6>
    <a:hlink>
      <a:srgbClr val="E54E69"/>
    </a:hlink>
    <a:folHlink>
      <a:srgbClr val="B7C5E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M - Theme 8 - Light">
    <a:dk1>
      <a:srgbClr val="AAAAAA"/>
    </a:dk1>
    <a:lt1>
      <a:srgbClr val="FFFFFF"/>
    </a:lt1>
    <a:dk2>
      <a:srgbClr val="08204D"/>
    </a:dk2>
    <a:lt2>
      <a:srgbClr val="FFFFFF"/>
    </a:lt2>
    <a:accent1>
      <a:srgbClr val="00B0B5"/>
    </a:accent1>
    <a:accent2>
      <a:srgbClr val="0085A4"/>
    </a:accent2>
    <a:accent3>
      <a:srgbClr val="18526A"/>
    </a:accent3>
    <a:accent4>
      <a:srgbClr val="6488B7"/>
    </a:accent4>
    <a:accent5>
      <a:srgbClr val="495975"/>
    </a:accent5>
    <a:accent6>
      <a:srgbClr val="DDDEDD"/>
    </a:accent6>
    <a:hlink>
      <a:srgbClr val="E54E69"/>
    </a:hlink>
    <a:folHlink>
      <a:srgbClr val="B7C5E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3921</TotalTime>
  <Words>3071</Words>
  <Application>Microsoft Office PowerPoint</Application>
  <PresentationFormat>Widescreen</PresentationFormat>
  <Paragraphs>517</Paragraphs>
  <Slides>28</Slides>
  <Notes>0</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28</vt:i4>
      </vt:variant>
    </vt:vector>
  </HeadingPairs>
  <TitlesOfParts>
    <vt:vector size="49" baseType="lpstr">
      <vt:lpstr>-apple-system</vt:lpstr>
      <vt:lpstr>Arial</vt:lpstr>
      <vt:lpstr>Calibri</vt:lpstr>
      <vt:lpstr>Calibri Light</vt:lpstr>
      <vt:lpstr>Inter</vt:lpstr>
      <vt:lpstr>Lato</vt:lpstr>
      <vt:lpstr>Lato Light</vt:lpstr>
      <vt:lpstr>Lato Light</vt:lpstr>
      <vt:lpstr>Loto</vt:lpstr>
      <vt:lpstr>Oswald</vt:lpstr>
      <vt:lpstr>Poppins</vt:lpstr>
      <vt:lpstr>Roboto Light</vt:lpstr>
      <vt:lpstr>Tato</vt:lpstr>
      <vt:lpstr>ZapfCalligraphic801BT-Bold</vt:lpstr>
      <vt:lpstr>ZapfCalligraphic801BT-Roman</vt:lpstr>
      <vt:lpstr>1_Office Theme</vt:lpstr>
      <vt:lpstr>5_Office Theme</vt:lpstr>
      <vt:lpstr>6_Office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Chakravarthi</cp:lastModifiedBy>
  <cp:revision>181</cp:revision>
  <dcterms:created xsi:type="dcterms:W3CDTF">2020-11-05T09:36:38Z</dcterms:created>
  <dcterms:modified xsi:type="dcterms:W3CDTF">2023-02-21T07:42:23Z</dcterms:modified>
</cp:coreProperties>
</file>