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5"/>
  </p:notesMasterIdLst>
  <p:sldIdLst>
    <p:sldId id="4381" r:id="rId4"/>
    <p:sldId id="4415" r:id="rId5"/>
    <p:sldId id="4412" r:id="rId6"/>
    <p:sldId id="3965" r:id="rId7"/>
    <p:sldId id="3968" r:id="rId8"/>
    <p:sldId id="4399" r:id="rId9"/>
    <p:sldId id="4256" r:id="rId10"/>
    <p:sldId id="4389" r:id="rId11"/>
    <p:sldId id="4396" r:id="rId12"/>
    <p:sldId id="4383" r:id="rId13"/>
    <p:sldId id="4382" r:id="rId14"/>
    <p:sldId id="4397" r:id="rId15"/>
    <p:sldId id="4398" r:id="rId16"/>
    <p:sldId id="4385" r:id="rId17"/>
    <p:sldId id="4386" r:id="rId18"/>
    <p:sldId id="4387" r:id="rId19"/>
    <p:sldId id="4388" r:id="rId20"/>
    <p:sldId id="4393" r:id="rId21"/>
    <p:sldId id="4413" r:id="rId22"/>
    <p:sldId id="4414" r:id="rId23"/>
    <p:sldId id="44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DB5000"/>
    <a:srgbClr val="0AE7FE"/>
    <a:srgbClr val="99C8DB"/>
    <a:srgbClr val="F8D90F"/>
    <a:srgbClr val="2A4A8B"/>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0FBFA-A3F5-4C1E-90D9-88A83A3593E3}" v="2" dt="2023-12-21T11:15:06.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777" autoAdjust="0"/>
    <p:restoredTop sz="94601" autoAdjust="0"/>
  </p:normalViewPr>
  <p:slideViewPr>
    <p:cSldViewPr snapToGrid="0">
      <p:cViewPr varScale="1">
        <p:scale>
          <a:sx n="149" d="100"/>
          <a:sy n="149" d="100"/>
        </p:scale>
        <p:origin x="1168" y="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5B2A1DC-2599-4C24-8FFA-08EC542A8855}"/>
    <pc:docChg chg="undo redo custSel addSld delSld modSld sldOrd delMainMaster">
      <pc:chgData name="Sudarshan Chakravarthi" userId="9632d19e-631d-46a5-9e9a-d9cc496f17d0" providerId="ADAL" clId="{A5B2A1DC-2599-4C24-8FFA-08EC542A8855}" dt="2023-02-20T12:31:32.898" v="10803"/>
      <pc:docMkLst>
        <pc:docMk/>
      </pc:docMkLst>
      <pc:sldChg chg="add del setBg">
        <pc:chgData name="Sudarshan Chakravarthi" userId="9632d19e-631d-46a5-9e9a-d9cc496f17d0" providerId="ADAL" clId="{A5B2A1DC-2599-4C24-8FFA-08EC542A8855}" dt="2022-07-12T06:48:33.110" v="697" actId="47"/>
        <pc:sldMkLst>
          <pc:docMk/>
          <pc:sldMk cId="2979724388" sldId="274"/>
        </pc:sldMkLst>
      </pc:sldChg>
      <pc:sldChg chg="add del ord">
        <pc:chgData name="Sudarshan Chakravarthi" userId="9632d19e-631d-46a5-9e9a-d9cc496f17d0" providerId="ADAL" clId="{A5B2A1DC-2599-4C24-8FFA-08EC542A8855}" dt="2022-07-13T07:06:04.126" v="5372" actId="47"/>
        <pc:sldMkLst>
          <pc:docMk/>
          <pc:sldMk cId="187938002" sldId="3307"/>
        </pc:sldMkLst>
      </pc:sldChg>
      <pc:sldChg chg="add del">
        <pc:chgData name="Sudarshan Chakravarthi" userId="9632d19e-631d-46a5-9e9a-d9cc496f17d0" providerId="ADAL" clId="{A5B2A1DC-2599-4C24-8FFA-08EC542A8855}" dt="2022-07-12T14:04:34.881" v="5206" actId="47"/>
        <pc:sldMkLst>
          <pc:docMk/>
          <pc:sldMk cId="2462482960" sldId="3309"/>
        </pc:sldMkLst>
      </pc:sldChg>
      <pc:sldChg chg="add del">
        <pc:chgData name="Sudarshan Chakravarthi" userId="9632d19e-631d-46a5-9e9a-d9cc496f17d0" providerId="ADAL" clId="{A5B2A1DC-2599-4C24-8FFA-08EC542A8855}" dt="2022-07-13T11:03:50.903" v="8210" actId="47"/>
        <pc:sldMkLst>
          <pc:docMk/>
          <pc:sldMk cId="3892082267" sldId="3318"/>
        </pc:sldMkLst>
      </pc:sldChg>
      <pc:sldChg chg="add del ord">
        <pc:chgData name="Sudarshan Chakravarthi" userId="9632d19e-631d-46a5-9e9a-d9cc496f17d0" providerId="ADAL" clId="{A5B2A1DC-2599-4C24-8FFA-08EC542A8855}" dt="2022-07-13T07:05:47.511" v="5368" actId="47"/>
        <pc:sldMkLst>
          <pc:docMk/>
          <pc:sldMk cId="1947175040" sldId="3319"/>
        </pc:sldMkLst>
      </pc:sldChg>
      <pc:sldChg chg="add del">
        <pc:chgData name="Sudarshan Chakravarthi" userId="9632d19e-631d-46a5-9e9a-d9cc496f17d0" providerId="ADAL" clId="{A5B2A1DC-2599-4C24-8FFA-08EC542A8855}" dt="2022-07-12T11:42:02.511" v="3238" actId="47"/>
        <pc:sldMkLst>
          <pc:docMk/>
          <pc:sldMk cId="3022959832" sldId="3320"/>
        </pc:sldMkLst>
      </pc:sldChg>
      <pc:sldChg chg="add del ord">
        <pc:chgData name="Sudarshan Chakravarthi" userId="9632d19e-631d-46a5-9e9a-d9cc496f17d0" providerId="ADAL" clId="{A5B2A1DC-2599-4C24-8FFA-08EC542A8855}" dt="2022-07-13T11:03:50.903" v="8210" actId="47"/>
        <pc:sldMkLst>
          <pc:docMk/>
          <pc:sldMk cId="643419035" sldId="3349"/>
        </pc:sldMkLst>
      </pc:sldChg>
      <pc:sldChg chg="add del">
        <pc:chgData name="Sudarshan Chakravarthi" userId="9632d19e-631d-46a5-9e9a-d9cc496f17d0" providerId="ADAL" clId="{A5B2A1DC-2599-4C24-8FFA-08EC542A8855}" dt="2023-01-20T09:11:34.877" v="10796"/>
        <pc:sldMkLst>
          <pc:docMk/>
          <pc:sldMk cId="3097043110" sldId="3965"/>
        </pc:sldMkLst>
      </pc:sldChg>
      <pc:sldChg chg="add del">
        <pc:chgData name="Sudarshan Chakravarthi" userId="9632d19e-631d-46a5-9e9a-d9cc496f17d0" providerId="ADAL" clId="{A5B2A1DC-2599-4C24-8FFA-08EC542A8855}" dt="2023-01-20T09:11:34.877" v="10796"/>
        <pc:sldMkLst>
          <pc:docMk/>
          <pc:sldMk cId="4149201057" sldId="3968"/>
        </pc:sldMkLst>
      </pc:sldChg>
      <pc:sldChg chg="del">
        <pc:chgData name="Sudarshan Chakravarthi" userId="9632d19e-631d-46a5-9e9a-d9cc496f17d0" providerId="ADAL" clId="{A5B2A1DC-2599-4C24-8FFA-08EC542A8855}" dt="2022-07-12T06:32:27.694" v="47" actId="47"/>
        <pc:sldMkLst>
          <pc:docMk/>
          <pc:sldMk cId="1805402828" sldId="4213"/>
        </pc:sldMkLst>
      </pc:sldChg>
      <pc:sldChg chg="del">
        <pc:chgData name="Sudarshan Chakravarthi" userId="9632d19e-631d-46a5-9e9a-d9cc496f17d0" providerId="ADAL" clId="{A5B2A1DC-2599-4C24-8FFA-08EC542A8855}" dt="2023-01-19T11:23:48.039" v="10702" actId="47"/>
        <pc:sldMkLst>
          <pc:docMk/>
          <pc:sldMk cId="2970925400" sldId="4214"/>
        </pc:sldMkLst>
      </pc:sldChg>
      <pc:sldChg chg="modSp mod">
        <pc:chgData name="Sudarshan Chakravarthi" userId="9632d19e-631d-46a5-9e9a-d9cc496f17d0" providerId="ADAL" clId="{A5B2A1DC-2599-4C24-8FFA-08EC542A8855}" dt="2023-01-19T11:30:49.365" v="10773" actId="1076"/>
        <pc:sldMkLst>
          <pc:docMk/>
          <pc:sldMk cId="3803699210" sldId="4256"/>
        </pc:sldMkLst>
        <pc:spChg chg="mod">
          <ac:chgData name="Sudarshan Chakravarthi" userId="9632d19e-631d-46a5-9e9a-d9cc496f17d0" providerId="ADAL" clId="{A5B2A1DC-2599-4C24-8FFA-08EC542A8855}" dt="2022-07-12T06:34:04.448" v="185" actId="1076"/>
          <ac:spMkLst>
            <pc:docMk/>
            <pc:sldMk cId="3803699210" sldId="4256"/>
            <ac:spMk id="8" creationId="{A0B41209-11E1-C461-FDF9-21560C8092D4}"/>
          </ac:spMkLst>
        </pc:spChg>
        <pc:spChg chg="mod">
          <ac:chgData name="Sudarshan Chakravarthi" userId="9632d19e-631d-46a5-9e9a-d9cc496f17d0" providerId="ADAL" clId="{A5B2A1DC-2599-4C24-8FFA-08EC542A8855}" dt="2023-01-19T11:29:55.698" v="10730" actId="115"/>
          <ac:spMkLst>
            <pc:docMk/>
            <pc:sldMk cId="3803699210" sldId="4256"/>
            <ac:spMk id="9" creationId="{55389303-1C16-7659-DFD8-9217B0947355}"/>
          </ac:spMkLst>
        </pc:spChg>
        <pc:spChg chg="mod">
          <ac:chgData name="Sudarshan Chakravarthi" userId="9632d19e-631d-46a5-9e9a-d9cc496f17d0" providerId="ADAL" clId="{A5B2A1DC-2599-4C24-8FFA-08EC542A8855}" dt="2022-07-12T06:32:41.953" v="68" actId="313"/>
          <ac:spMkLst>
            <pc:docMk/>
            <pc:sldMk cId="3803699210" sldId="4256"/>
            <ac:spMk id="24" creationId="{F3CD965C-7947-FBBB-C5F0-7806EE3D0488}"/>
          </ac:spMkLst>
        </pc:spChg>
        <pc:picChg chg="mod">
          <ac:chgData name="Sudarshan Chakravarthi" userId="9632d19e-631d-46a5-9e9a-d9cc496f17d0" providerId="ADAL" clId="{A5B2A1DC-2599-4C24-8FFA-08EC542A8855}" dt="2023-01-19T11:30:43.778" v="10772" actId="1076"/>
          <ac:picMkLst>
            <pc:docMk/>
            <pc:sldMk cId="3803699210" sldId="4256"/>
            <ac:picMk id="3" creationId="{56034603-0A97-71F8-864E-73877309349E}"/>
          </ac:picMkLst>
        </pc:picChg>
        <pc:picChg chg="mod">
          <ac:chgData name="Sudarshan Chakravarthi" userId="9632d19e-631d-46a5-9e9a-d9cc496f17d0" providerId="ADAL" clId="{A5B2A1DC-2599-4C24-8FFA-08EC542A8855}" dt="2023-01-19T11:30:43.778" v="10772" actId="1076"/>
          <ac:picMkLst>
            <pc:docMk/>
            <pc:sldMk cId="3803699210" sldId="4256"/>
            <ac:picMk id="5" creationId="{145E6BDB-8232-2606-D748-8D52E71816D1}"/>
          </ac:picMkLst>
        </pc:picChg>
        <pc:picChg chg="mod">
          <ac:chgData name="Sudarshan Chakravarthi" userId="9632d19e-631d-46a5-9e9a-d9cc496f17d0" providerId="ADAL" clId="{A5B2A1DC-2599-4C24-8FFA-08EC542A8855}" dt="2022-08-26T07:01:46.300" v="9814" actId="1076"/>
          <ac:picMkLst>
            <pc:docMk/>
            <pc:sldMk cId="3803699210" sldId="4256"/>
            <ac:picMk id="6" creationId="{212A0104-9A72-FDE0-4A87-5FBDCC065B92}"/>
          </ac:picMkLst>
        </pc:picChg>
        <pc:picChg chg="mod">
          <ac:chgData name="Sudarshan Chakravarthi" userId="9632d19e-631d-46a5-9e9a-d9cc496f17d0" providerId="ADAL" clId="{A5B2A1DC-2599-4C24-8FFA-08EC542A8855}" dt="2023-01-19T11:30:43.778" v="10772" actId="1076"/>
          <ac:picMkLst>
            <pc:docMk/>
            <pc:sldMk cId="3803699210" sldId="4256"/>
            <ac:picMk id="10" creationId="{838B21C2-F6C6-7605-592B-31FD53CC9416}"/>
          </ac:picMkLst>
        </pc:picChg>
        <pc:picChg chg="mod">
          <ac:chgData name="Sudarshan Chakravarthi" userId="9632d19e-631d-46a5-9e9a-d9cc496f17d0" providerId="ADAL" clId="{A5B2A1DC-2599-4C24-8FFA-08EC542A8855}" dt="2023-01-19T11:30:49.365" v="10773" actId="1076"/>
          <ac:picMkLst>
            <pc:docMk/>
            <pc:sldMk cId="3803699210" sldId="4256"/>
            <ac:picMk id="12" creationId="{5BABC849-69A9-2A58-8404-4C874A4410DB}"/>
          </ac:picMkLst>
        </pc:picChg>
        <pc:picChg chg="mod">
          <ac:chgData name="Sudarshan Chakravarthi" userId="9632d19e-631d-46a5-9e9a-d9cc496f17d0" providerId="ADAL" clId="{A5B2A1DC-2599-4C24-8FFA-08EC542A8855}" dt="2023-01-19T11:30:49.365" v="10773" actId="1076"/>
          <ac:picMkLst>
            <pc:docMk/>
            <pc:sldMk cId="3803699210" sldId="4256"/>
            <ac:picMk id="14" creationId="{D58EA023-191F-3192-F093-53659ECEBDE1}"/>
          </ac:picMkLst>
        </pc:picChg>
        <pc:picChg chg="mod">
          <ac:chgData name="Sudarshan Chakravarthi" userId="9632d19e-631d-46a5-9e9a-d9cc496f17d0" providerId="ADAL" clId="{A5B2A1DC-2599-4C24-8FFA-08EC542A8855}" dt="2023-01-19T11:30:43.778" v="10772" actId="1076"/>
          <ac:picMkLst>
            <pc:docMk/>
            <pc:sldMk cId="3803699210" sldId="4256"/>
            <ac:picMk id="16" creationId="{EE04F2AE-18EF-9771-662F-701D6242425D}"/>
          </ac:picMkLst>
        </pc:picChg>
        <pc:picChg chg="mod">
          <ac:chgData name="Sudarshan Chakravarthi" userId="9632d19e-631d-46a5-9e9a-d9cc496f17d0" providerId="ADAL" clId="{A5B2A1DC-2599-4C24-8FFA-08EC542A8855}" dt="2023-01-19T11:30:49.365" v="10773" actId="1076"/>
          <ac:picMkLst>
            <pc:docMk/>
            <pc:sldMk cId="3803699210" sldId="4256"/>
            <ac:picMk id="18" creationId="{8ACE62C5-937B-1691-F596-BF5F3CAB550A}"/>
          </ac:picMkLst>
        </pc:picChg>
      </pc:sldChg>
      <pc:sldChg chg="del ord">
        <pc:chgData name="Sudarshan Chakravarthi" userId="9632d19e-631d-46a5-9e9a-d9cc496f17d0" providerId="ADAL" clId="{A5B2A1DC-2599-4C24-8FFA-08EC542A8855}" dt="2023-01-19T11:23:42.458" v="10701" actId="47"/>
        <pc:sldMkLst>
          <pc:docMk/>
          <pc:sldMk cId="2344690218" sldId="4283"/>
        </pc:sldMkLst>
      </pc:sldChg>
      <pc:sldChg chg="addSp delSp modSp mod ord">
        <pc:chgData name="Sudarshan Chakravarthi" userId="9632d19e-631d-46a5-9e9a-d9cc496f17d0" providerId="ADAL" clId="{A5B2A1DC-2599-4C24-8FFA-08EC542A8855}" dt="2023-02-20T12:31:32.898" v="10803"/>
        <pc:sldMkLst>
          <pc:docMk/>
          <pc:sldMk cId="1267176361" sldId="4337"/>
        </pc:sldMkLst>
        <pc:spChg chg="mod">
          <ac:chgData name="Sudarshan Chakravarthi" userId="9632d19e-631d-46a5-9e9a-d9cc496f17d0" providerId="ADAL" clId="{A5B2A1DC-2599-4C24-8FFA-08EC542A8855}" dt="2023-02-20T12:31:32.898" v="10803"/>
          <ac:spMkLst>
            <pc:docMk/>
            <pc:sldMk cId="1267176361" sldId="4337"/>
            <ac:spMk id="3" creationId="{F1E33491-3A4D-DB7C-E93D-DC82CC29ED68}"/>
          </ac:spMkLst>
        </pc:spChg>
        <pc:spChg chg="mod">
          <ac:chgData name="Sudarshan Chakravarthi" userId="9632d19e-631d-46a5-9e9a-d9cc496f17d0" providerId="ADAL" clId="{A5B2A1DC-2599-4C24-8FFA-08EC542A8855}" dt="2023-02-20T12:31:32.898" v="10803"/>
          <ac:spMkLst>
            <pc:docMk/>
            <pc:sldMk cId="1267176361" sldId="4337"/>
            <ac:spMk id="5" creationId="{DF2CE0C8-335B-B356-AE20-58BB47CA2150}"/>
          </ac:spMkLst>
        </pc:spChg>
        <pc:spChg chg="mod">
          <ac:chgData name="Sudarshan Chakravarthi" userId="9632d19e-631d-46a5-9e9a-d9cc496f17d0" providerId="ADAL" clId="{A5B2A1DC-2599-4C24-8FFA-08EC542A8855}" dt="2022-07-12T06:26:43.915" v="37" actId="6549"/>
          <ac:spMkLst>
            <pc:docMk/>
            <pc:sldMk cId="1267176361" sldId="4337"/>
            <ac:spMk id="19" creationId="{19C1CEDE-1FDC-88D1-65D7-DFF91C6681A9}"/>
          </ac:spMkLst>
        </pc:spChg>
        <pc:grpChg chg="add mod">
          <ac:chgData name="Sudarshan Chakravarthi" userId="9632d19e-631d-46a5-9e9a-d9cc496f17d0" providerId="ADAL" clId="{A5B2A1DC-2599-4C24-8FFA-08EC542A8855}" dt="2023-02-20T12:31:32.898" v="10803"/>
          <ac:grpSpMkLst>
            <pc:docMk/>
            <pc:sldMk cId="1267176361" sldId="4337"/>
            <ac:grpSpMk id="2" creationId="{25FA14C4-D049-1EC1-D82D-16D799659363}"/>
          </ac:grpSpMkLst>
        </pc:grpChg>
        <pc:picChg chg="del">
          <ac:chgData name="Sudarshan Chakravarthi" userId="9632d19e-631d-46a5-9e9a-d9cc496f17d0" providerId="ADAL" clId="{A5B2A1DC-2599-4C24-8FFA-08EC542A8855}" dt="2022-07-12T06:27:04.069" v="38" actId="478"/>
          <ac:picMkLst>
            <pc:docMk/>
            <pc:sldMk cId="1267176361" sldId="4337"/>
            <ac:picMk id="12" creationId="{AACF4856-4B4F-7DF4-F480-456C999341C4}"/>
          </ac:picMkLst>
        </pc:picChg>
        <pc:picChg chg="add mod">
          <ac:chgData name="Sudarshan Chakravarthi" userId="9632d19e-631d-46a5-9e9a-d9cc496f17d0" providerId="ADAL" clId="{A5B2A1DC-2599-4C24-8FFA-08EC542A8855}" dt="2022-07-12T06:31:49.934" v="45" actId="14100"/>
          <ac:picMkLst>
            <pc:docMk/>
            <pc:sldMk cId="1267176361" sldId="4337"/>
            <ac:picMk id="1026" creationId="{4F14E774-FE6C-8B51-6CAD-EC2244C7E548}"/>
          </ac:picMkLst>
        </pc:picChg>
      </pc:sldChg>
      <pc:sldChg chg="del">
        <pc:chgData name="Sudarshan Chakravarthi" userId="9632d19e-631d-46a5-9e9a-d9cc496f17d0" providerId="ADAL" clId="{A5B2A1DC-2599-4C24-8FFA-08EC542A8855}" dt="2022-07-13T11:03:50.903" v="8210" actId="47"/>
        <pc:sldMkLst>
          <pc:docMk/>
          <pc:sldMk cId="3567265002" sldId="4350"/>
        </pc:sldMkLst>
      </pc:sldChg>
      <pc:sldChg chg="del">
        <pc:chgData name="Sudarshan Chakravarthi" userId="9632d19e-631d-46a5-9e9a-d9cc496f17d0" providerId="ADAL" clId="{A5B2A1DC-2599-4C24-8FFA-08EC542A8855}" dt="2022-07-13T11:03:50.903" v="8210" actId="47"/>
        <pc:sldMkLst>
          <pc:docMk/>
          <pc:sldMk cId="179400243" sldId="4351"/>
        </pc:sldMkLst>
      </pc:sldChg>
      <pc:sldChg chg="del">
        <pc:chgData name="Sudarshan Chakravarthi" userId="9632d19e-631d-46a5-9e9a-d9cc496f17d0" providerId="ADAL" clId="{A5B2A1DC-2599-4C24-8FFA-08EC542A8855}" dt="2022-07-13T11:03:50.903" v="8210" actId="47"/>
        <pc:sldMkLst>
          <pc:docMk/>
          <pc:sldMk cId="2152409806" sldId="4367"/>
        </pc:sldMkLst>
      </pc:sldChg>
      <pc:sldChg chg="del">
        <pc:chgData name="Sudarshan Chakravarthi" userId="9632d19e-631d-46a5-9e9a-d9cc496f17d0" providerId="ADAL" clId="{A5B2A1DC-2599-4C24-8FFA-08EC542A8855}" dt="2022-07-13T11:03:50.903" v="8210" actId="47"/>
        <pc:sldMkLst>
          <pc:docMk/>
          <pc:sldMk cId="191496513" sldId="4368"/>
        </pc:sldMkLst>
      </pc:sldChg>
      <pc:sldChg chg="del">
        <pc:chgData name="Sudarshan Chakravarthi" userId="9632d19e-631d-46a5-9e9a-d9cc496f17d0" providerId="ADAL" clId="{A5B2A1DC-2599-4C24-8FFA-08EC542A8855}" dt="2022-07-13T11:03:50.903" v="8210" actId="47"/>
        <pc:sldMkLst>
          <pc:docMk/>
          <pc:sldMk cId="839704777" sldId="4369"/>
        </pc:sldMkLst>
      </pc:sldChg>
      <pc:sldChg chg="del">
        <pc:chgData name="Sudarshan Chakravarthi" userId="9632d19e-631d-46a5-9e9a-d9cc496f17d0" providerId="ADAL" clId="{A5B2A1DC-2599-4C24-8FFA-08EC542A8855}" dt="2022-07-13T11:03:50.903" v="8210" actId="47"/>
        <pc:sldMkLst>
          <pc:docMk/>
          <pc:sldMk cId="3315646858" sldId="4371"/>
        </pc:sldMkLst>
      </pc:sldChg>
      <pc:sldChg chg="del">
        <pc:chgData name="Sudarshan Chakravarthi" userId="9632d19e-631d-46a5-9e9a-d9cc496f17d0" providerId="ADAL" clId="{A5B2A1DC-2599-4C24-8FFA-08EC542A8855}" dt="2022-07-13T11:03:50.903" v="8210" actId="47"/>
        <pc:sldMkLst>
          <pc:docMk/>
          <pc:sldMk cId="2425567582" sldId="4378"/>
        </pc:sldMkLst>
      </pc:sldChg>
      <pc:sldChg chg="del">
        <pc:chgData name="Sudarshan Chakravarthi" userId="9632d19e-631d-46a5-9e9a-d9cc496f17d0" providerId="ADAL" clId="{A5B2A1DC-2599-4C24-8FFA-08EC542A8855}" dt="2022-07-13T11:03:50.903" v="8210" actId="47"/>
        <pc:sldMkLst>
          <pc:docMk/>
          <pc:sldMk cId="3845196678" sldId="4379"/>
        </pc:sldMkLst>
      </pc:sldChg>
      <pc:sldChg chg="del">
        <pc:chgData name="Sudarshan Chakravarthi" userId="9632d19e-631d-46a5-9e9a-d9cc496f17d0" providerId="ADAL" clId="{A5B2A1DC-2599-4C24-8FFA-08EC542A8855}" dt="2022-07-13T11:03:50.903" v="8210" actId="47"/>
        <pc:sldMkLst>
          <pc:docMk/>
          <pc:sldMk cId="1432231679" sldId="4380"/>
        </pc:sldMkLst>
      </pc:sldChg>
      <pc:sldChg chg="addSp modSp add mod">
        <pc:chgData name="Sudarshan Chakravarthi" userId="9632d19e-631d-46a5-9e9a-d9cc496f17d0" providerId="ADAL" clId="{A5B2A1DC-2599-4C24-8FFA-08EC542A8855}" dt="2023-02-20T12:31:26.185" v="10802" actId="1076"/>
        <pc:sldMkLst>
          <pc:docMk/>
          <pc:sldMk cId="367535065" sldId="4381"/>
        </pc:sldMkLst>
        <pc:spChg chg="mod">
          <ac:chgData name="Sudarshan Chakravarthi" userId="9632d19e-631d-46a5-9e9a-d9cc496f17d0" providerId="ADAL" clId="{A5B2A1DC-2599-4C24-8FFA-08EC542A8855}" dt="2023-02-20T12:31:21.292" v="10801"/>
          <ac:spMkLst>
            <pc:docMk/>
            <pc:sldMk cId="367535065" sldId="4381"/>
            <ac:spMk id="3" creationId="{5FEEAB87-1C55-57FB-B526-602919C01B41}"/>
          </ac:spMkLst>
        </pc:spChg>
        <pc:spChg chg="mod">
          <ac:chgData name="Sudarshan Chakravarthi" userId="9632d19e-631d-46a5-9e9a-d9cc496f17d0" providerId="ADAL" clId="{A5B2A1DC-2599-4C24-8FFA-08EC542A8855}" dt="2023-02-20T12:31:21.292" v="10801"/>
          <ac:spMkLst>
            <pc:docMk/>
            <pc:sldMk cId="367535065" sldId="4381"/>
            <ac:spMk id="5" creationId="{546FE565-FDBA-BDC2-430C-11C913FE9721}"/>
          </ac:spMkLst>
        </pc:spChg>
        <pc:grpChg chg="add mod">
          <ac:chgData name="Sudarshan Chakravarthi" userId="9632d19e-631d-46a5-9e9a-d9cc496f17d0" providerId="ADAL" clId="{A5B2A1DC-2599-4C24-8FFA-08EC542A8855}" dt="2023-02-20T12:31:26.185" v="10802" actId="1076"/>
          <ac:grpSpMkLst>
            <pc:docMk/>
            <pc:sldMk cId="367535065" sldId="4381"/>
            <ac:grpSpMk id="2" creationId="{B95B20E9-AA77-3F9D-EBE9-0CB3D8A312E5}"/>
          </ac:grpSpMkLst>
        </pc:grpChg>
      </pc:sldChg>
      <pc:sldChg chg="addSp delSp modSp new mod">
        <pc:chgData name="Sudarshan Chakravarthi" userId="9632d19e-631d-46a5-9e9a-d9cc496f17d0" providerId="ADAL" clId="{A5B2A1DC-2599-4C24-8FFA-08EC542A8855}" dt="2022-07-12T06:55:48.634" v="1035" actId="1076"/>
        <pc:sldMkLst>
          <pc:docMk/>
          <pc:sldMk cId="628042524" sldId="4382"/>
        </pc:sldMkLst>
        <pc:spChg chg="mod">
          <ac:chgData name="Sudarshan Chakravarthi" userId="9632d19e-631d-46a5-9e9a-d9cc496f17d0" providerId="ADAL" clId="{A5B2A1DC-2599-4C24-8FFA-08EC542A8855}" dt="2022-07-12T06:48:25.104" v="694"/>
          <ac:spMkLst>
            <pc:docMk/>
            <pc:sldMk cId="628042524" sldId="4382"/>
            <ac:spMk id="3" creationId="{8BF67998-0ED1-BFC5-A462-C4DDD66BB2AB}"/>
          </ac:spMkLst>
        </pc:spChg>
        <pc:spChg chg="mod">
          <ac:chgData name="Sudarshan Chakravarthi" userId="9632d19e-631d-46a5-9e9a-d9cc496f17d0" providerId="ADAL" clId="{A5B2A1DC-2599-4C24-8FFA-08EC542A8855}" dt="2022-07-12T06:48:25.104" v="694"/>
          <ac:spMkLst>
            <pc:docMk/>
            <pc:sldMk cId="628042524" sldId="4382"/>
            <ac:spMk id="4" creationId="{B517F8AB-A188-3307-A882-AAF4013960D3}"/>
          </ac:spMkLst>
        </pc:spChg>
        <pc:spChg chg="mod">
          <ac:chgData name="Sudarshan Chakravarthi" userId="9632d19e-631d-46a5-9e9a-d9cc496f17d0" providerId="ADAL" clId="{A5B2A1DC-2599-4C24-8FFA-08EC542A8855}" dt="2022-07-12T06:48:25.104" v="694"/>
          <ac:spMkLst>
            <pc:docMk/>
            <pc:sldMk cId="628042524" sldId="4382"/>
            <ac:spMk id="5" creationId="{B355E9F4-B8D8-F809-742A-A342A243E477}"/>
          </ac:spMkLst>
        </pc:spChg>
        <pc:spChg chg="mod">
          <ac:chgData name="Sudarshan Chakravarthi" userId="9632d19e-631d-46a5-9e9a-d9cc496f17d0" providerId="ADAL" clId="{A5B2A1DC-2599-4C24-8FFA-08EC542A8855}" dt="2022-07-12T06:48:25.104" v="694"/>
          <ac:spMkLst>
            <pc:docMk/>
            <pc:sldMk cId="628042524" sldId="4382"/>
            <ac:spMk id="6" creationId="{47A4E9D2-9147-48B7-22BB-0D40C3BB8912}"/>
          </ac:spMkLst>
        </pc:spChg>
        <pc:spChg chg="mod">
          <ac:chgData name="Sudarshan Chakravarthi" userId="9632d19e-631d-46a5-9e9a-d9cc496f17d0" providerId="ADAL" clId="{A5B2A1DC-2599-4C24-8FFA-08EC542A8855}" dt="2022-07-12T06:48:25.104" v="694"/>
          <ac:spMkLst>
            <pc:docMk/>
            <pc:sldMk cId="628042524" sldId="4382"/>
            <ac:spMk id="7" creationId="{E793410B-3B8E-EDC9-799A-E99D728FC37B}"/>
          </ac:spMkLst>
        </pc:spChg>
        <pc:spChg chg="mod">
          <ac:chgData name="Sudarshan Chakravarthi" userId="9632d19e-631d-46a5-9e9a-d9cc496f17d0" providerId="ADAL" clId="{A5B2A1DC-2599-4C24-8FFA-08EC542A8855}" dt="2022-07-12T06:48:25.104" v="694"/>
          <ac:spMkLst>
            <pc:docMk/>
            <pc:sldMk cId="628042524" sldId="4382"/>
            <ac:spMk id="8" creationId="{4CFE9D32-52C0-CB9F-1BE8-D247D46973E9}"/>
          </ac:spMkLst>
        </pc:spChg>
        <pc:spChg chg="mod">
          <ac:chgData name="Sudarshan Chakravarthi" userId="9632d19e-631d-46a5-9e9a-d9cc496f17d0" providerId="ADAL" clId="{A5B2A1DC-2599-4C24-8FFA-08EC542A8855}" dt="2022-07-12T06:48:25.104" v="694"/>
          <ac:spMkLst>
            <pc:docMk/>
            <pc:sldMk cId="628042524" sldId="4382"/>
            <ac:spMk id="9" creationId="{FF54B573-3895-ACA1-EA85-7F3EF8365EF0}"/>
          </ac:spMkLst>
        </pc:spChg>
        <pc:spChg chg="mod">
          <ac:chgData name="Sudarshan Chakravarthi" userId="9632d19e-631d-46a5-9e9a-d9cc496f17d0" providerId="ADAL" clId="{A5B2A1DC-2599-4C24-8FFA-08EC542A8855}" dt="2022-07-12T06:48:25.104" v="694"/>
          <ac:spMkLst>
            <pc:docMk/>
            <pc:sldMk cId="628042524" sldId="4382"/>
            <ac:spMk id="10" creationId="{9456C13C-9E68-0D63-17DB-F7D6BC5F128A}"/>
          </ac:spMkLst>
        </pc:spChg>
        <pc:spChg chg="add del mod">
          <ac:chgData name="Sudarshan Chakravarthi" userId="9632d19e-631d-46a5-9e9a-d9cc496f17d0" providerId="ADAL" clId="{A5B2A1DC-2599-4C24-8FFA-08EC542A8855}" dt="2022-07-12T06:48:28.902" v="695"/>
          <ac:spMkLst>
            <pc:docMk/>
            <pc:sldMk cId="628042524" sldId="4382"/>
            <ac:spMk id="11" creationId="{B6645C56-D2D1-4B22-B5A6-17984FCCB6AD}"/>
          </ac:spMkLst>
        </pc:spChg>
        <pc:spChg chg="add del mod">
          <ac:chgData name="Sudarshan Chakravarthi" userId="9632d19e-631d-46a5-9e9a-d9cc496f17d0" providerId="ADAL" clId="{A5B2A1DC-2599-4C24-8FFA-08EC542A8855}" dt="2022-07-12T06:48:28.902" v="695"/>
          <ac:spMkLst>
            <pc:docMk/>
            <pc:sldMk cId="628042524" sldId="4382"/>
            <ac:spMk id="12" creationId="{BD9F34FC-177B-1226-426D-1D5903A2C3C7}"/>
          </ac:spMkLst>
        </pc:spChg>
        <pc:spChg chg="add del mod">
          <ac:chgData name="Sudarshan Chakravarthi" userId="9632d19e-631d-46a5-9e9a-d9cc496f17d0" providerId="ADAL" clId="{A5B2A1DC-2599-4C24-8FFA-08EC542A8855}" dt="2022-07-12T06:48:28.902" v="695"/>
          <ac:spMkLst>
            <pc:docMk/>
            <pc:sldMk cId="628042524" sldId="4382"/>
            <ac:spMk id="13" creationId="{CFE9FCD9-180E-09ED-3E4A-87C19FB3E298}"/>
          </ac:spMkLst>
        </pc:spChg>
        <pc:spChg chg="mod">
          <ac:chgData name="Sudarshan Chakravarthi" userId="9632d19e-631d-46a5-9e9a-d9cc496f17d0" providerId="ADAL" clId="{A5B2A1DC-2599-4C24-8FFA-08EC542A8855}" dt="2022-07-12T06:48:25.104" v="694"/>
          <ac:spMkLst>
            <pc:docMk/>
            <pc:sldMk cId="628042524" sldId="4382"/>
            <ac:spMk id="15" creationId="{4FCF08DD-789C-0AAD-4DF7-CD3551858DA2}"/>
          </ac:spMkLst>
        </pc:spChg>
        <pc:spChg chg="mod">
          <ac:chgData name="Sudarshan Chakravarthi" userId="9632d19e-631d-46a5-9e9a-d9cc496f17d0" providerId="ADAL" clId="{A5B2A1DC-2599-4C24-8FFA-08EC542A8855}" dt="2022-07-12T06:48:25.104" v="694"/>
          <ac:spMkLst>
            <pc:docMk/>
            <pc:sldMk cId="628042524" sldId="4382"/>
            <ac:spMk id="16" creationId="{4A9D2B7D-FC7E-802E-7D9E-0F08E2B2D022}"/>
          </ac:spMkLst>
        </pc:spChg>
        <pc:spChg chg="mod">
          <ac:chgData name="Sudarshan Chakravarthi" userId="9632d19e-631d-46a5-9e9a-d9cc496f17d0" providerId="ADAL" clId="{A5B2A1DC-2599-4C24-8FFA-08EC542A8855}" dt="2022-07-12T06:48:25.104" v="694"/>
          <ac:spMkLst>
            <pc:docMk/>
            <pc:sldMk cId="628042524" sldId="4382"/>
            <ac:spMk id="18" creationId="{B9F65D35-773F-3BFC-0199-453B8DA4D233}"/>
          </ac:spMkLst>
        </pc:spChg>
        <pc:spChg chg="mod">
          <ac:chgData name="Sudarshan Chakravarthi" userId="9632d19e-631d-46a5-9e9a-d9cc496f17d0" providerId="ADAL" clId="{A5B2A1DC-2599-4C24-8FFA-08EC542A8855}" dt="2022-07-12T06:48:25.104" v="694"/>
          <ac:spMkLst>
            <pc:docMk/>
            <pc:sldMk cId="628042524" sldId="4382"/>
            <ac:spMk id="19" creationId="{8FB69695-941A-4C98-15A4-39ECCEDD77E3}"/>
          </ac:spMkLst>
        </pc:spChg>
        <pc:spChg chg="mod">
          <ac:chgData name="Sudarshan Chakravarthi" userId="9632d19e-631d-46a5-9e9a-d9cc496f17d0" providerId="ADAL" clId="{A5B2A1DC-2599-4C24-8FFA-08EC542A8855}" dt="2022-07-12T06:48:25.104" v="694"/>
          <ac:spMkLst>
            <pc:docMk/>
            <pc:sldMk cId="628042524" sldId="4382"/>
            <ac:spMk id="20" creationId="{26F7D216-39D6-A73D-A8E3-C38540312289}"/>
          </ac:spMkLst>
        </pc:spChg>
        <pc:spChg chg="mod">
          <ac:chgData name="Sudarshan Chakravarthi" userId="9632d19e-631d-46a5-9e9a-d9cc496f17d0" providerId="ADAL" clId="{A5B2A1DC-2599-4C24-8FFA-08EC542A8855}" dt="2022-07-12T06:48:25.104" v="694"/>
          <ac:spMkLst>
            <pc:docMk/>
            <pc:sldMk cId="628042524" sldId="4382"/>
            <ac:spMk id="21" creationId="{20A1B1BF-11BD-6036-7E2F-77EF684EE7C1}"/>
          </ac:spMkLst>
        </pc:spChg>
        <pc:spChg chg="mod">
          <ac:chgData name="Sudarshan Chakravarthi" userId="9632d19e-631d-46a5-9e9a-d9cc496f17d0" providerId="ADAL" clId="{A5B2A1DC-2599-4C24-8FFA-08EC542A8855}" dt="2022-07-12T06:48:25.104" v="694"/>
          <ac:spMkLst>
            <pc:docMk/>
            <pc:sldMk cId="628042524" sldId="4382"/>
            <ac:spMk id="22" creationId="{9B5E322F-1834-6198-343B-BC37505E538A}"/>
          </ac:spMkLst>
        </pc:spChg>
        <pc:spChg chg="mod">
          <ac:chgData name="Sudarshan Chakravarthi" userId="9632d19e-631d-46a5-9e9a-d9cc496f17d0" providerId="ADAL" clId="{A5B2A1DC-2599-4C24-8FFA-08EC542A8855}" dt="2022-07-12T06:48:25.104" v="694"/>
          <ac:spMkLst>
            <pc:docMk/>
            <pc:sldMk cId="628042524" sldId="4382"/>
            <ac:spMk id="23" creationId="{A649AE11-AB54-B7E7-2064-6E759098B78A}"/>
          </ac:spMkLst>
        </pc:spChg>
        <pc:spChg chg="add del mod">
          <ac:chgData name="Sudarshan Chakravarthi" userId="9632d19e-631d-46a5-9e9a-d9cc496f17d0" providerId="ADAL" clId="{A5B2A1DC-2599-4C24-8FFA-08EC542A8855}" dt="2022-07-12T06:48:28.902" v="695"/>
          <ac:spMkLst>
            <pc:docMk/>
            <pc:sldMk cId="628042524" sldId="4382"/>
            <ac:spMk id="24" creationId="{2F941B98-6706-C306-2DC7-7D4B64833027}"/>
          </ac:spMkLst>
        </pc:spChg>
        <pc:spChg chg="add del mod">
          <ac:chgData name="Sudarshan Chakravarthi" userId="9632d19e-631d-46a5-9e9a-d9cc496f17d0" providerId="ADAL" clId="{A5B2A1DC-2599-4C24-8FFA-08EC542A8855}" dt="2022-07-12T06:48:28.902" v="695"/>
          <ac:spMkLst>
            <pc:docMk/>
            <pc:sldMk cId="628042524" sldId="4382"/>
            <ac:spMk id="25" creationId="{000ADC03-8A95-AF90-B847-30D2C2B400EF}"/>
          </ac:spMkLst>
        </pc:spChg>
        <pc:spChg chg="mod">
          <ac:chgData name="Sudarshan Chakravarthi" userId="9632d19e-631d-46a5-9e9a-d9cc496f17d0" providerId="ADAL" clId="{A5B2A1DC-2599-4C24-8FFA-08EC542A8855}" dt="2022-07-12T06:48:25.104" v="694"/>
          <ac:spMkLst>
            <pc:docMk/>
            <pc:sldMk cId="628042524" sldId="4382"/>
            <ac:spMk id="27" creationId="{7AC9EC3B-CEFC-CB15-E252-D2779F8FCDBA}"/>
          </ac:spMkLst>
        </pc:spChg>
        <pc:spChg chg="mod">
          <ac:chgData name="Sudarshan Chakravarthi" userId="9632d19e-631d-46a5-9e9a-d9cc496f17d0" providerId="ADAL" clId="{A5B2A1DC-2599-4C24-8FFA-08EC542A8855}" dt="2022-07-12T06:48:25.104" v="694"/>
          <ac:spMkLst>
            <pc:docMk/>
            <pc:sldMk cId="628042524" sldId="4382"/>
            <ac:spMk id="28" creationId="{35D0B630-965D-C1E8-8E83-5AAE899A6ADE}"/>
          </ac:spMkLst>
        </pc:spChg>
        <pc:spChg chg="add del mod">
          <ac:chgData name="Sudarshan Chakravarthi" userId="9632d19e-631d-46a5-9e9a-d9cc496f17d0" providerId="ADAL" clId="{A5B2A1DC-2599-4C24-8FFA-08EC542A8855}" dt="2022-07-12T06:48:28.902" v="695"/>
          <ac:spMkLst>
            <pc:docMk/>
            <pc:sldMk cId="628042524" sldId="4382"/>
            <ac:spMk id="29" creationId="{833E4AF1-4B36-0976-1C7C-47097B4A35E0}"/>
          </ac:spMkLst>
        </pc:spChg>
        <pc:spChg chg="add del mod">
          <ac:chgData name="Sudarshan Chakravarthi" userId="9632d19e-631d-46a5-9e9a-d9cc496f17d0" providerId="ADAL" clId="{A5B2A1DC-2599-4C24-8FFA-08EC542A8855}" dt="2022-07-12T06:48:28.902" v="695"/>
          <ac:spMkLst>
            <pc:docMk/>
            <pc:sldMk cId="628042524" sldId="4382"/>
            <ac:spMk id="30" creationId="{AF9E1788-D12A-4F15-241B-517DA6339F72}"/>
          </ac:spMkLst>
        </pc:spChg>
        <pc:spChg chg="add del mod">
          <ac:chgData name="Sudarshan Chakravarthi" userId="9632d19e-631d-46a5-9e9a-d9cc496f17d0" providerId="ADAL" clId="{A5B2A1DC-2599-4C24-8FFA-08EC542A8855}" dt="2022-07-12T06:48:28.902" v="695"/>
          <ac:spMkLst>
            <pc:docMk/>
            <pc:sldMk cId="628042524" sldId="4382"/>
            <ac:spMk id="31" creationId="{29BA7C71-EE0A-0D45-51B2-C818C1F88DBA}"/>
          </ac:spMkLst>
        </pc:spChg>
        <pc:spChg chg="add del mod">
          <ac:chgData name="Sudarshan Chakravarthi" userId="9632d19e-631d-46a5-9e9a-d9cc496f17d0" providerId="ADAL" clId="{A5B2A1DC-2599-4C24-8FFA-08EC542A8855}" dt="2022-07-12T06:48:28.902" v="695"/>
          <ac:spMkLst>
            <pc:docMk/>
            <pc:sldMk cId="628042524" sldId="4382"/>
            <ac:spMk id="32" creationId="{CD11ED34-B7E6-DEFB-C0E9-705FBCF5F9F0}"/>
          </ac:spMkLst>
        </pc:spChg>
        <pc:spChg chg="add del mod">
          <ac:chgData name="Sudarshan Chakravarthi" userId="9632d19e-631d-46a5-9e9a-d9cc496f17d0" providerId="ADAL" clId="{A5B2A1DC-2599-4C24-8FFA-08EC542A8855}" dt="2022-07-12T06:48:28.902" v="695"/>
          <ac:spMkLst>
            <pc:docMk/>
            <pc:sldMk cId="628042524" sldId="4382"/>
            <ac:spMk id="33" creationId="{F6BEDBEC-B435-46D7-9CC4-7F9D53BAB157}"/>
          </ac:spMkLst>
        </pc:spChg>
        <pc:spChg chg="add del mod">
          <ac:chgData name="Sudarshan Chakravarthi" userId="9632d19e-631d-46a5-9e9a-d9cc496f17d0" providerId="ADAL" clId="{A5B2A1DC-2599-4C24-8FFA-08EC542A8855}" dt="2022-07-12T06:48:28.902" v="695"/>
          <ac:spMkLst>
            <pc:docMk/>
            <pc:sldMk cId="628042524" sldId="4382"/>
            <ac:spMk id="34" creationId="{111EEDD9-CAB9-FE10-6508-C44945E1B517}"/>
          </ac:spMkLst>
        </pc:spChg>
        <pc:spChg chg="add del mod">
          <ac:chgData name="Sudarshan Chakravarthi" userId="9632d19e-631d-46a5-9e9a-d9cc496f17d0" providerId="ADAL" clId="{A5B2A1DC-2599-4C24-8FFA-08EC542A8855}" dt="2022-07-12T06:48:28.902" v="695"/>
          <ac:spMkLst>
            <pc:docMk/>
            <pc:sldMk cId="628042524" sldId="4382"/>
            <ac:spMk id="35" creationId="{265C36EB-7F4B-45B6-8EE6-0B839E4404C4}"/>
          </ac:spMkLst>
        </pc:spChg>
        <pc:spChg chg="add del mod">
          <ac:chgData name="Sudarshan Chakravarthi" userId="9632d19e-631d-46a5-9e9a-d9cc496f17d0" providerId="ADAL" clId="{A5B2A1DC-2599-4C24-8FFA-08EC542A8855}" dt="2022-07-12T06:48:28.902" v="695"/>
          <ac:spMkLst>
            <pc:docMk/>
            <pc:sldMk cId="628042524" sldId="4382"/>
            <ac:spMk id="36" creationId="{A8A0A4F0-984E-39CC-6D21-E8F6203B8B03}"/>
          </ac:spMkLst>
        </pc:spChg>
        <pc:spChg chg="add del mod">
          <ac:chgData name="Sudarshan Chakravarthi" userId="9632d19e-631d-46a5-9e9a-d9cc496f17d0" providerId="ADAL" clId="{A5B2A1DC-2599-4C24-8FFA-08EC542A8855}" dt="2022-07-12T06:48:28.902" v="695"/>
          <ac:spMkLst>
            <pc:docMk/>
            <pc:sldMk cId="628042524" sldId="4382"/>
            <ac:spMk id="37" creationId="{A3F9C9B3-C19E-27CC-784A-F1235936F126}"/>
          </ac:spMkLst>
        </pc:spChg>
        <pc:spChg chg="add del mod">
          <ac:chgData name="Sudarshan Chakravarthi" userId="9632d19e-631d-46a5-9e9a-d9cc496f17d0" providerId="ADAL" clId="{A5B2A1DC-2599-4C24-8FFA-08EC542A8855}" dt="2022-07-12T06:48:28.902" v="695"/>
          <ac:spMkLst>
            <pc:docMk/>
            <pc:sldMk cId="628042524" sldId="4382"/>
            <ac:spMk id="38" creationId="{77F92C50-B3C0-1ABA-8A41-4D712CF9A655}"/>
          </ac:spMkLst>
        </pc:spChg>
        <pc:spChg chg="add del mod">
          <ac:chgData name="Sudarshan Chakravarthi" userId="9632d19e-631d-46a5-9e9a-d9cc496f17d0" providerId="ADAL" clId="{A5B2A1DC-2599-4C24-8FFA-08EC542A8855}" dt="2022-07-12T06:48:28.902" v="695"/>
          <ac:spMkLst>
            <pc:docMk/>
            <pc:sldMk cId="628042524" sldId="4382"/>
            <ac:spMk id="39" creationId="{BA117DD3-3848-11D1-3C72-6534EB280E2A}"/>
          </ac:spMkLst>
        </pc:spChg>
        <pc:spChg chg="add del mod">
          <ac:chgData name="Sudarshan Chakravarthi" userId="9632d19e-631d-46a5-9e9a-d9cc496f17d0" providerId="ADAL" clId="{A5B2A1DC-2599-4C24-8FFA-08EC542A8855}" dt="2022-07-12T06:48:28.902" v="695"/>
          <ac:spMkLst>
            <pc:docMk/>
            <pc:sldMk cId="628042524" sldId="4382"/>
            <ac:spMk id="40" creationId="{451976FE-90B9-A3FA-3E0B-3A4032A486B8}"/>
          </ac:spMkLst>
        </pc:spChg>
        <pc:spChg chg="add del mod">
          <ac:chgData name="Sudarshan Chakravarthi" userId="9632d19e-631d-46a5-9e9a-d9cc496f17d0" providerId="ADAL" clId="{A5B2A1DC-2599-4C24-8FFA-08EC542A8855}" dt="2022-07-12T06:48:28.902" v="695"/>
          <ac:spMkLst>
            <pc:docMk/>
            <pc:sldMk cId="628042524" sldId="4382"/>
            <ac:spMk id="41" creationId="{16C47300-FBAB-7CEB-9397-2898FF469CF4}"/>
          </ac:spMkLst>
        </pc:spChg>
        <pc:spChg chg="add del mod">
          <ac:chgData name="Sudarshan Chakravarthi" userId="9632d19e-631d-46a5-9e9a-d9cc496f17d0" providerId="ADAL" clId="{A5B2A1DC-2599-4C24-8FFA-08EC542A8855}" dt="2022-07-12T06:48:28.902" v="695"/>
          <ac:spMkLst>
            <pc:docMk/>
            <pc:sldMk cId="628042524" sldId="4382"/>
            <ac:spMk id="42" creationId="{883D61E8-924A-99DE-021A-B51E23173BE8}"/>
          </ac:spMkLst>
        </pc:spChg>
        <pc:spChg chg="add del mod">
          <ac:chgData name="Sudarshan Chakravarthi" userId="9632d19e-631d-46a5-9e9a-d9cc496f17d0" providerId="ADAL" clId="{A5B2A1DC-2599-4C24-8FFA-08EC542A8855}" dt="2022-07-12T06:48:28.902" v="695"/>
          <ac:spMkLst>
            <pc:docMk/>
            <pc:sldMk cId="628042524" sldId="4382"/>
            <ac:spMk id="43" creationId="{0C0F4A41-DEB6-682E-DB11-D272D1BAB26B}"/>
          </ac:spMkLst>
        </pc:spChg>
        <pc:spChg chg="add del mod">
          <ac:chgData name="Sudarshan Chakravarthi" userId="9632d19e-631d-46a5-9e9a-d9cc496f17d0" providerId="ADAL" clId="{A5B2A1DC-2599-4C24-8FFA-08EC542A8855}" dt="2022-07-12T06:48:28.902" v="695"/>
          <ac:spMkLst>
            <pc:docMk/>
            <pc:sldMk cId="628042524" sldId="4382"/>
            <ac:spMk id="44" creationId="{629A68E6-83C9-8631-BEC2-0D341858952B}"/>
          </ac:spMkLst>
        </pc:spChg>
        <pc:spChg chg="mod">
          <ac:chgData name="Sudarshan Chakravarthi" userId="9632d19e-631d-46a5-9e9a-d9cc496f17d0" providerId="ADAL" clId="{A5B2A1DC-2599-4C24-8FFA-08EC542A8855}" dt="2022-07-12T06:48:28.919" v="696"/>
          <ac:spMkLst>
            <pc:docMk/>
            <pc:sldMk cId="628042524" sldId="4382"/>
            <ac:spMk id="46" creationId="{949D58EA-0BC8-E5EF-5946-AF4F41952D02}"/>
          </ac:spMkLst>
        </pc:spChg>
        <pc:spChg chg="mod">
          <ac:chgData name="Sudarshan Chakravarthi" userId="9632d19e-631d-46a5-9e9a-d9cc496f17d0" providerId="ADAL" clId="{A5B2A1DC-2599-4C24-8FFA-08EC542A8855}" dt="2022-07-12T06:48:28.919" v="696"/>
          <ac:spMkLst>
            <pc:docMk/>
            <pc:sldMk cId="628042524" sldId="4382"/>
            <ac:spMk id="47" creationId="{639409BE-EDE5-1FA4-2F05-F5DD3FC23F30}"/>
          </ac:spMkLst>
        </pc:spChg>
        <pc:spChg chg="mod">
          <ac:chgData name="Sudarshan Chakravarthi" userId="9632d19e-631d-46a5-9e9a-d9cc496f17d0" providerId="ADAL" clId="{A5B2A1DC-2599-4C24-8FFA-08EC542A8855}" dt="2022-07-12T06:48:28.919" v="696"/>
          <ac:spMkLst>
            <pc:docMk/>
            <pc:sldMk cId="628042524" sldId="4382"/>
            <ac:spMk id="48" creationId="{19C5A410-9161-D05E-0159-995D23A4CD33}"/>
          </ac:spMkLst>
        </pc:spChg>
        <pc:spChg chg="mod">
          <ac:chgData name="Sudarshan Chakravarthi" userId="9632d19e-631d-46a5-9e9a-d9cc496f17d0" providerId="ADAL" clId="{A5B2A1DC-2599-4C24-8FFA-08EC542A8855}" dt="2022-07-12T06:48:28.919" v="696"/>
          <ac:spMkLst>
            <pc:docMk/>
            <pc:sldMk cId="628042524" sldId="4382"/>
            <ac:spMk id="49" creationId="{BDAC5F7F-A838-9A15-4CD4-7E55698C8A42}"/>
          </ac:spMkLst>
        </pc:spChg>
        <pc:spChg chg="mod">
          <ac:chgData name="Sudarshan Chakravarthi" userId="9632d19e-631d-46a5-9e9a-d9cc496f17d0" providerId="ADAL" clId="{A5B2A1DC-2599-4C24-8FFA-08EC542A8855}" dt="2022-07-12T06:48:28.919" v="696"/>
          <ac:spMkLst>
            <pc:docMk/>
            <pc:sldMk cId="628042524" sldId="4382"/>
            <ac:spMk id="50" creationId="{036F575D-7E74-711D-B744-41B7501AFD44}"/>
          </ac:spMkLst>
        </pc:spChg>
        <pc:spChg chg="mod">
          <ac:chgData name="Sudarshan Chakravarthi" userId="9632d19e-631d-46a5-9e9a-d9cc496f17d0" providerId="ADAL" clId="{A5B2A1DC-2599-4C24-8FFA-08EC542A8855}" dt="2022-07-12T06:48:28.919" v="696"/>
          <ac:spMkLst>
            <pc:docMk/>
            <pc:sldMk cId="628042524" sldId="4382"/>
            <ac:spMk id="51" creationId="{546D5EFA-FE49-015F-02A8-EC39F4CB2F45}"/>
          </ac:spMkLst>
        </pc:spChg>
        <pc:spChg chg="mod">
          <ac:chgData name="Sudarshan Chakravarthi" userId="9632d19e-631d-46a5-9e9a-d9cc496f17d0" providerId="ADAL" clId="{A5B2A1DC-2599-4C24-8FFA-08EC542A8855}" dt="2022-07-12T06:48:28.919" v="696"/>
          <ac:spMkLst>
            <pc:docMk/>
            <pc:sldMk cId="628042524" sldId="4382"/>
            <ac:spMk id="52" creationId="{7A382171-D494-35AC-719F-3A1D165DD994}"/>
          </ac:spMkLst>
        </pc:spChg>
        <pc:spChg chg="mod">
          <ac:chgData name="Sudarshan Chakravarthi" userId="9632d19e-631d-46a5-9e9a-d9cc496f17d0" providerId="ADAL" clId="{A5B2A1DC-2599-4C24-8FFA-08EC542A8855}" dt="2022-07-12T06:48:28.919" v="696"/>
          <ac:spMkLst>
            <pc:docMk/>
            <pc:sldMk cId="628042524" sldId="4382"/>
            <ac:spMk id="53" creationId="{AA770668-7864-2715-ABED-4260D6B09827}"/>
          </ac:spMkLst>
        </pc:spChg>
        <pc:spChg chg="add mod">
          <ac:chgData name="Sudarshan Chakravarthi" userId="9632d19e-631d-46a5-9e9a-d9cc496f17d0" providerId="ADAL" clId="{A5B2A1DC-2599-4C24-8FFA-08EC542A8855}" dt="2022-07-12T06:49:41.709" v="731" actId="2711"/>
          <ac:spMkLst>
            <pc:docMk/>
            <pc:sldMk cId="628042524" sldId="4382"/>
            <ac:spMk id="54" creationId="{EBCB7E40-3B5D-E2A8-6F97-115F231E0612}"/>
          </ac:spMkLst>
        </pc:spChg>
        <pc:spChg chg="add mod">
          <ac:chgData name="Sudarshan Chakravarthi" userId="9632d19e-631d-46a5-9e9a-d9cc496f17d0" providerId="ADAL" clId="{A5B2A1DC-2599-4C24-8FFA-08EC542A8855}" dt="2022-07-12T06:49:41.709" v="731" actId="2711"/>
          <ac:spMkLst>
            <pc:docMk/>
            <pc:sldMk cId="628042524" sldId="4382"/>
            <ac:spMk id="55" creationId="{DA913A36-6420-0A38-DDF4-60764FB6EBAE}"/>
          </ac:spMkLst>
        </pc:spChg>
        <pc:spChg chg="add mod">
          <ac:chgData name="Sudarshan Chakravarthi" userId="9632d19e-631d-46a5-9e9a-d9cc496f17d0" providerId="ADAL" clId="{A5B2A1DC-2599-4C24-8FFA-08EC542A8855}" dt="2022-07-12T06:49:41.709" v="731" actId="2711"/>
          <ac:spMkLst>
            <pc:docMk/>
            <pc:sldMk cId="628042524" sldId="4382"/>
            <ac:spMk id="56" creationId="{2A91F540-41B7-6DFF-EA7E-B5813E4282F1}"/>
          </ac:spMkLst>
        </pc:spChg>
        <pc:spChg chg="mod">
          <ac:chgData name="Sudarshan Chakravarthi" userId="9632d19e-631d-46a5-9e9a-d9cc496f17d0" providerId="ADAL" clId="{A5B2A1DC-2599-4C24-8FFA-08EC542A8855}" dt="2022-07-12T06:48:28.919" v="696"/>
          <ac:spMkLst>
            <pc:docMk/>
            <pc:sldMk cId="628042524" sldId="4382"/>
            <ac:spMk id="58" creationId="{E047B46C-C864-3E1F-5773-A02AB73AFEB4}"/>
          </ac:spMkLst>
        </pc:spChg>
        <pc:spChg chg="mod">
          <ac:chgData name="Sudarshan Chakravarthi" userId="9632d19e-631d-46a5-9e9a-d9cc496f17d0" providerId="ADAL" clId="{A5B2A1DC-2599-4C24-8FFA-08EC542A8855}" dt="2022-07-12T06:48:28.919" v="696"/>
          <ac:spMkLst>
            <pc:docMk/>
            <pc:sldMk cId="628042524" sldId="4382"/>
            <ac:spMk id="59" creationId="{C2FE52C0-22D5-97D1-0D27-8BD527FFBA53}"/>
          </ac:spMkLst>
        </pc:spChg>
        <pc:spChg chg="mod">
          <ac:chgData name="Sudarshan Chakravarthi" userId="9632d19e-631d-46a5-9e9a-d9cc496f17d0" providerId="ADAL" clId="{A5B2A1DC-2599-4C24-8FFA-08EC542A8855}" dt="2022-07-12T06:48:28.919" v="696"/>
          <ac:spMkLst>
            <pc:docMk/>
            <pc:sldMk cId="628042524" sldId="4382"/>
            <ac:spMk id="61" creationId="{D5A57A59-107E-9944-3821-26A070C95D68}"/>
          </ac:spMkLst>
        </pc:spChg>
        <pc:spChg chg="mod">
          <ac:chgData name="Sudarshan Chakravarthi" userId="9632d19e-631d-46a5-9e9a-d9cc496f17d0" providerId="ADAL" clId="{A5B2A1DC-2599-4C24-8FFA-08EC542A8855}" dt="2022-07-12T06:48:28.919" v="696"/>
          <ac:spMkLst>
            <pc:docMk/>
            <pc:sldMk cId="628042524" sldId="4382"/>
            <ac:spMk id="62" creationId="{61C9C41A-D696-F793-6665-4C94EB2FFC24}"/>
          </ac:spMkLst>
        </pc:spChg>
        <pc:spChg chg="mod">
          <ac:chgData name="Sudarshan Chakravarthi" userId="9632d19e-631d-46a5-9e9a-d9cc496f17d0" providerId="ADAL" clId="{A5B2A1DC-2599-4C24-8FFA-08EC542A8855}" dt="2022-07-12T06:48:28.919" v="696"/>
          <ac:spMkLst>
            <pc:docMk/>
            <pc:sldMk cId="628042524" sldId="4382"/>
            <ac:spMk id="63" creationId="{7302D994-47BC-0093-7198-167E34A57FD4}"/>
          </ac:spMkLst>
        </pc:spChg>
        <pc:spChg chg="mod">
          <ac:chgData name="Sudarshan Chakravarthi" userId="9632d19e-631d-46a5-9e9a-d9cc496f17d0" providerId="ADAL" clId="{A5B2A1DC-2599-4C24-8FFA-08EC542A8855}" dt="2022-07-12T06:48:28.919" v="696"/>
          <ac:spMkLst>
            <pc:docMk/>
            <pc:sldMk cId="628042524" sldId="4382"/>
            <ac:spMk id="64" creationId="{B613D0DD-3FFD-5F39-F286-22EEB72AFD15}"/>
          </ac:spMkLst>
        </pc:spChg>
        <pc:spChg chg="mod">
          <ac:chgData name="Sudarshan Chakravarthi" userId="9632d19e-631d-46a5-9e9a-d9cc496f17d0" providerId="ADAL" clId="{A5B2A1DC-2599-4C24-8FFA-08EC542A8855}" dt="2022-07-12T06:48:28.919" v="696"/>
          <ac:spMkLst>
            <pc:docMk/>
            <pc:sldMk cId="628042524" sldId="4382"/>
            <ac:spMk id="65" creationId="{94E8AC8A-D786-3C22-C739-89F04A21BCDD}"/>
          </ac:spMkLst>
        </pc:spChg>
        <pc:spChg chg="mod">
          <ac:chgData name="Sudarshan Chakravarthi" userId="9632d19e-631d-46a5-9e9a-d9cc496f17d0" providerId="ADAL" clId="{A5B2A1DC-2599-4C24-8FFA-08EC542A8855}" dt="2022-07-12T06:48:28.919" v="696"/>
          <ac:spMkLst>
            <pc:docMk/>
            <pc:sldMk cId="628042524" sldId="4382"/>
            <ac:spMk id="66" creationId="{A007E577-487B-D76C-DC9B-49CDC0D8E73D}"/>
          </ac:spMkLst>
        </pc:spChg>
        <pc:spChg chg="add mod">
          <ac:chgData name="Sudarshan Chakravarthi" userId="9632d19e-631d-46a5-9e9a-d9cc496f17d0" providerId="ADAL" clId="{A5B2A1DC-2599-4C24-8FFA-08EC542A8855}" dt="2022-07-12T06:49:41.709" v="731" actId="2711"/>
          <ac:spMkLst>
            <pc:docMk/>
            <pc:sldMk cId="628042524" sldId="4382"/>
            <ac:spMk id="67" creationId="{B1BA3853-AD8B-43DE-123A-24D5D1D251B9}"/>
          </ac:spMkLst>
        </pc:spChg>
        <pc:spChg chg="add mod">
          <ac:chgData name="Sudarshan Chakravarthi" userId="9632d19e-631d-46a5-9e9a-d9cc496f17d0" providerId="ADAL" clId="{A5B2A1DC-2599-4C24-8FFA-08EC542A8855}" dt="2022-07-12T06:49:41.709" v="731" actId="2711"/>
          <ac:spMkLst>
            <pc:docMk/>
            <pc:sldMk cId="628042524" sldId="4382"/>
            <ac:spMk id="68" creationId="{71DD798F-F453-FB21-30BC-D613BF2CCD31}"/>
          </ac:spMkLst>
        </pc:spChg>
        <pc:spChg chg="mod">
          <ac:chgData name="Sudarshan Chakravarthi" userId="9632d19e-631d-46a5-9e9a-d9cc496f17d0" providerId="ADAL" clId="{A5B2A1DC-2599-4C24-8FFA-08EC542A8855}" dt="2022-07-12T06:48:28.919" v="696"/>
          <ac:spMkLst>
            <pc:docMk/>
            <pc:sldMk cId="628042524" sldId="4382"/>
            <ac:spMk id="70" creationId="{D5B7A095-F3B1-CA89-8B4F-93F504D4856E}"/>
          </ac:spMkLst>
        </pc:spChg>
        <pc:spChg chg="mod">
          <ac:chgData name="Sudarshan Chakravarthi" userId="9632d19e-631d-46a5-9e9a-d9cc496f17d0" providerId="ADAL" clId="{A5B2A1DC-2599-4C24-8FFA-08EC542A8855}" dt="2022-07-12T06:48:28.919" v="696"/>
          <ac:spMkLst>
            <pc:docMk/>
            <pc:sldMk cId="628042524" sldId="4382"/>
            <ac:spMk id="71" creationId="{2062A292-1B9C-0CCC-AEA6-BF6120874737}"/>
          </ac:spMkLst>
        </pc:spChg>
        <pc:spChg chg="add mod">
          <ac:chgData name="Sudarshan Chakravarthi" userId="9632d19e-631d-46a5-9e9a-d9cc496f17d0" providerId="ADAL" clId="{A5B2A1DC-2599-4C24-8FFA-08EC542A8855}" dt="2022-07-12T06:50:19.897" v="757" actId="1076"/>
          <ac:spMkLst>
            <pc:docMk/>
            <pc:sldMk cId="628042524" sldId="4382"/>
            <ac:spMk id="72" creationId="{16F59815-29D6-9474-4C43-FFAA4741DF65}"/>
          </ac:spMkLst>
        </pc:spChg>
        <pc:spChg chg="add mod">
          <ac:chgData name="Sudarshan Chakravarthi" userId="9632d19e-631d-46a5-9e9a-d9cc496f17d0" providerId="ADAL" clId="{A5B2A1DC-2599-4C24-8FFA-08EC542A8855}" dt="2022-07-12T06:49:41.709" v="731" actId="2711"/>
          <ac:spMkLst>
            <pc:docMk/>
            <pc:sldMk cId="628042524" sldId="4382"/>
            <ac:spMk id="73" creationId="{73E8DBDD-3992-1EA8-9D06-2C0B8D9922F4}"/>
          </ac:spMkLst>
        </pc:spChg>
        <pc:spChg chg="add mod">
          <ac:chgData name="Sudarshan Chakravarthi" userId="9632d19e-631d-46a5-9e9a-d9cc496f17d0" providerId="ADAL" clId="{A5B2A1DC-2599-4C24-8FFA-08EC542A8855}" dt="2022-07-12T06:49:41.709" v="731" actId="2711"/>
          <ac:spMkLst>
            <pc:docMk/>
            <pc:sldMk cId="628042524" sldId="4382"/>
            <ac:spMk id="74" creationId="{E4294A1A-EB67-D4DA-44C9-973EA810D1C8}"/>
          </ac:spMkLst>
        </pc:spChg>
        <pc:spChg chg="add mod">
          <ac:chgData name="Sudarshan Chakravarthi" userId="9632d19e-631d-46a5-9e9a-d9cc496f17d0" providerId="ADAL" clId="{A5B2A1DC-2599-4C24-8FFA-08EC542A8855}" dt="2022-07-12T06:49:54.429" v="733" actId="1076"/>
          <ac:spMkLst>
            <pc:docMk/>
            <pc:sldMk cId="628042524" sldId="4382"/>
            <ac:spMk id="75" creationId="{C6951EEF-52C3-0A8A-7016-FFAD53491A2C}"/>
          </ac:spMkLst>
        </pc:spChg>
        <pc:spChg chg="add mod">
          <ac:chgData name="Sudarshan Chakravarthi" userId="9632d19e-631d-46a5-9e9a-d9cc496f17d0" providerId="ADAL" clId="{A5B2A1DC-2599-4C24-8FFA-08EC542A8855}" dt="2022-07-12T06:49:41.709" v="731" actId="2711"/>
          <ac:spMkLst>
            <pc:docMk/>
            <pc:sldMk cId="628042524" sldId="4382"/>
            <ac:spMk id="76" creationId="{FC4BF689-E2A2-30C6-D340-ECAF82DCC76D}"/>
          </ac:spMkLst>
        </pc:spChg>
        <pc:spChg chg="add mod">
          <ac:chgData name="Sudarshan Chakravarthi" userId="9632d19e-631d-46a5-9e9a-d9cc496f17d0" providerId="ADAL" clId="{A5B2A1DC-2599-4C24-8FFA-08EC542A8855}" dt="2022-07-12T06:52:38.290" v="914" actId="1076"/>
          <ac:spMkLst>
            <pc:docMk/>
            <pc:sldMk cId="628042524" sldId="4382"/>
            <ac:spMk id="77" creationId="{361F3F76-79D6-F3D6-35FE-5282C0FFD9BB}"/>
          </ac:spMkLst>
        </pc:spChg>
        <pc:spChg chg="add mod">
          <ac:chgData name="Sudarshan Chakravarthi" userId="9632d19e-631d-46a5-9e9a-d9cc496f17d0" providerId="ADAL" clId="{A5B2A1DC-2599-4C24-8FFA-08EC542A8855}" dt="2022-07-12T06:49:41.709" v="731" actId="2711"/>
          <ac:spMkLst>
            <pc:docMk/>
            <pc:sldMk cId="628042524" sldId="4382"/>
            <ac:spMk id="78" creationId="{C182EF37-7099-8675-4836-1291F19F975D}"/>
          </ac:spMkLst>
        </pc:spChg>
        <pc:spChg chg="add mod">
          <ac:chgData name="Sudarshan Chakravarthi" userId="9632d19e-631d-46a5-9e9a-d9cc496f17d0" providerId="ADAL" clId="{A5B2A1DC-2599-4C24-8FFA-08EC542A8855}" dt="2022-07-12T06:53:07.463" v="928" actId="1076"/>
          <ac:spMkLst>
            <pc:docMk/>
            <pc:sldMk cId="628042524" sldId="4382"/>
            <ac:spMk id="79" creationId="{92A5F635-030B-0E21-7814-4E5CE268D4B0}"/>
          </ac:spMkLst>
        </pc:spChg>
        <pc:spChg chg="add mod">
          <ac:chgData name="Sudarshan Chakravarthi" userId="9632d19e-631d-46a5-9e9a-d9cc496f17d0" providerId="ADAL" clId="{A5B2A1DC-2599-4C24-8FFA-08EC542A8855}" dt="2022-07-12T06:51:23.610" v="827" actId="1076"/>
          <ac:spMkLst>
            <pc:docMk/>
            <pc:sldMk cId="628042524" sldId="4382"/>
            <ac:spMk id="80" creationId="{8BE4D115-E116-1867-A92D-86827C457176}"/>
          </ac:spMkLst>
        </pc:spChg>
        <pc:spChg chg="add mod">
          <ac:chgData name="Sudarshan Chakravarthi" userId="9632d19e-631d-46a5-9e9a-d9cc496f17d0" providerId="ADAL" clId="{A5B2A1DC-2599-4C24-8FFA-08EC542A8855}" dt="2022-07-12T06:49:41.709" v="731" actId="2711"/>
          <ac:spMkLst>
            <pc:docMk/>
            <pc:sldMk cId="628042524" sldId="4382"/>
            <ac:spMk id="81" creationId="{19D98387-5631-600A-A339-53DD17DCBC70}"/>
          </ac:spMkLst>
        </pc:spChg>
        <pc:spChg chg="add mod">
          <ac:chgData name="Sudarshan Chakravarthi" userId="9632d19e-631d-46a5-9e9a-d9cc496f17d0" providerId="ADAL" clId="{A5B2A1DC-2599-4C24-8FFA-08EC542A8855}" dt="2022-07-12T06:50:46.326" v="783" actId="1076"/>
          <ac:spMkLst>
            <pc:docMk/>
            <pc:sldMk cId="628042524" sldId="4382"/>
            <ac:spMk id="82" creationId="{AA0120E8-B1D7-AC43-EFB1-00019F548E50}"/>
          </ac:spMkLst>
        </pc:spChg>
        <pc:spChg chg="add mod">
          <ac:chgData name="Sudarshan Chakravarthi" userId="9632d19e-631d-46a5-9e9a-d9cc496f17d0" providerId="ADAL" clId="{A5B2A1DC-2599-4C24-8FFA-08EC542A8855}" dt="2022-07-12T06:49:41.709" v="731" actId="2711"/>
          <ac:spMkLst>
            <pc:docMk/>
            <pc:sldMk cId="628042524" sldId="4382"/>
            <ac:spMk id="83" creationId="{2C2BEE95-0B77-BE2D-1991-B40F41651B41}"/>
          </ac:spMkLst>
        </pc:spChg>
        <pc:spChg chg="add mod">
          <ac:chgData name="Sudarshan Chakravarthi" userId="9632d19e-631d-46a5-9e9a-d9cc496f17d0" providerId="ADAL" clId="{A5B2A1DC-2599-4C24-8FFA-08EC542A8855}" dt="2022-07-12T06:52:19.277" v="895" actId="1076"/>
          <ac:spMkLst>
            <pc:docMk/>
            <pc:sldMk cId="628042524" sldId="4382"/>
            <ac:spMk id="84" creationId="{385A2938-8B80-2476-A5EC-ABB9A0F30D2D}"/>
          </ac:spMkLst>
        </pc:spChg>
        <pc:spChg chg="add mod">
          <ac:chgData name="Sudarshan Chakravarthi" userId="9632d19e-631d-46a5-9e9a-d9cc496f17d0" providerId="ADAL" clId="{A5B2A1DC-2599-4C24-8FFA-08EC542A8855}" dt="2022-07-12T06:49:41.709" v="731" actId="2711"/>
          <ac:spMkLst>
            <pc:docMk/>
            <pc:sldMk cId="628042524" sldId="4382"/>
            <ac:spMk id="85" creationId="{7B47DC42-BBBB-297C-E7B8-E34AA8BB0404}"/>
          </ac:spMkLst>
        </pc:spChg>
        <pc:spChg chg="add mod">
          <ac:chgData name="Sudarshan Chakravarthi" userId="9632d19e-631d-46a5-9e9a-d9cc496f17d0" providerId="ADAL" clId="{A5B2A1DC-2599-4C24-8FFA-08EC542A8855}" dt="2022-07-12T06:51:58.498" v="873" actId="1076"/>
          <ac:spMkLst>
            <pc:docMk/>
            <pc:sldMk cId="628042524" sldId="4382"/>
            <ac:spMk id="86" creationId="{462DF95E-8039-23D0-7BB3-8585979B0168}"/>
          </ac:spMkLst>
        </pc:spChg>
        <pc:spChg chg="add mod">
          <ac:chgData name="Sudarshan Chakravarthi" userId="9632d19e-631d-46a5-9e9a-d9cc496f17d0" providerId="ADAL" clId="{A5B2A1DC-2599-4C24-8FFA-08EC542A8855}" dt="2022-07-12T06:49:41.709" v="731" actId="2711"/>
          <ac:spMkLst>
            <pc:docMk/>
            <pc:sldMk cId="628042524" sldId="4382"/>
            <ac:spMk id="87" creationId="{B31DE091-05B1-186D-6785-39BAE6993228}"/>
          </ac:spMkLst>
        </pc:spChg>
        <pc:spChg chg="add mod">
          <ac:chgData name="Sudarshan Chakravarthi" userId="9632d19e-631d-46a5-9e9a-d9cc496f17d0" providerId="ADAL" clId="{A5B2A1DC-2599-4C24-8FFA-08EC542A8855}" dt="2022-07-12T06:48:52.136" v="703" actId="20577"/>
          <ac:spMkLst>
            <pc:docMk/>
            <pc:sldMk cId="628042524" sldId="4382"/>
            <ac:spMk id="88" creationId="{FC3F1CB1-8557-46C0-65C5-8FFA0DFE0A28}"/>
          </ac:spMkLst>
        </pc:spChg>
        <pc:spChg chg="add mod">
          <ac:chgData name="Sudarshan Chakravarthi" userId="9632d19e-631d-46a5-9e9a-d9cc496f17d0" providerId="ADAL" clId="{A5B2A1DC-2599-4C24-8FFA-08EC542A8855}" dt="2022-07-12T06:52:51.419" v="924" actId="108"/>
          <ac:spMkLst>
            <pc:docMk/>
            <pc:sldMk cId="628042524" sldId="4382"/>
            <ac:spMk id="90" creationId="{B736781A-7B77-764F-9553-1BA5A3996704}"/>
          </ac:spMkLst>
        </pc:spChg>
        <pc:spChg chg="add mod">
          <ac:chgData name="Sudarshan Chakravarthi" userId="9632d19e-631d-46a5-9e9a-d9cc496f17d0" providerId="ADAL" clId="{A5B2A1DC-2599-4C24-8FFA-08EC542A8855}" dt="2022-07-12T06:55:48.634" v="1035" actId="1076"/>
          <ac:spMkLst>
            <pc:docMk/>
            <pc:sldMk cId="628042524" sldId="4382"/>
            <ac:spMk id="91" creationId="{317EA6AA-D0D8-FBF7-341E-AF00909A441D}"/>
          </ac:spMkLst>
        </pc:spChg>
        <pc:grpChg chg="add del mod">
          <ac:chgData name="Sudarshan Chakravarthi" userId="9632d19e-631d-46a5-9e9a-d9cc496f17d0" providerId="ADAL" clId="{A5B2A1DC-2599-4C24-8FFA-08EC542A8855}" dt="2022-07-12T06:48:28.902" v="695"/>
          <ac:grpSpMkLst>
            <pc:docMk/>
            <pc:sldMk cId="628042524" sldId="4382"/>
            <ac:grpSpMk id="2" creationId="{0483AC29-7E28-203D-9E3A-AF0CBEA8981E}"/>
          </ac:grpSpMkLst>
        </pc:grpChg>
        <pc:grpChg chg="add del mod">
          <ac:chgData name="Sudarshan Chakravarthi" userId="9632d19e-631d-46a5-9e9a-d9cc496f17d0" providerId="ADAL" clId="{A5B2A1DC-2599-4C24-8FFA-08EC542A8855}" dt="2022-07-12T06:48:28.902" v="695"/>
          <ac:grpSpMkLst>
            <pc:docMk/>
            <pc:sldMk cId="628042524" sldId="4382"/>
            <ac:grpSpMk id="14" creationId="{C3001AE0-F324-FE4E-EBE5-E10738D8255B}"/>
          </ac:grpSpMkLst>
        </pc:grpChg>
        <pc:grpChg chg="add del mod">
          <ac:chgData name="Sudarshan Chakravarthi" userId="9632d19e-631d-46a5-9e9a-d9cc496f17d0" providerId="ADAL" clId="{A5B2A1DC-2599-4C24-8FFA-08EC542A8855}" dt="2022-07-12T06:48:28.902" v="695"/>
          <ac:grpSpMkLst>
            <pc:docMk/>
            <pc:sldMk cId="628042524" sldId="4382"/>
            <ac:grpSpMk id="17" creationId="{31595C9A-D31E-B62E-30FC-7A4C3EE933A0}"/>
          </ac:grpSpMkLst>
        </pc:grpChg>
        <pc:grpChg chg="add del mod">
          <ac:chgData name="Sudarshan Chakravarthi" userId="9632d19e-631d-46a5-9e9a-d9cc496f17d0" providerId="ADAL" clId="{A5B2A1DC-2599-4C24-8FFA-08EC542A8855}" dt="2022-07-12T06:48:28.902" v="695"/>
          <ac:grpSpMkLst>
            <pc:docMk/>
            <pc:sldMk cId="628042524" sldId="4382"/>
            <ac:grpSpMk id="26" creationId="{1FB0F2E7-3D80-32DE-610C-FFCEE6D49842}"/>
          </ac:grpSpMkLst>
        </pc:grpChg>
        <pc:grpChg chg="add mod">
          <ac:chgData name="Sudarshan Chakravarthi" userId="9632d19e-631d-46a5-9e9a-d9cc496f17d0" providerId="ADAL" clId="{A5B2A1DC-2599-4C24-8FFA-08EC542A8855}" dt="2022-07-12T06:49:41.709" v="731" actId="2711"/>
          <ac:grpSpMkLst>
            <pc:docMk/>
            <pc:sldMk cId="628042524" sldId="4382"/>
            <ac:grpSpMk id="45" creationId="{1FE0D227-8879-BA99-9E03-8848EA09394C}"/>
          </ac:grpSpMkLst>
        </pc:grpChg>
        <pc:grpChg chg="add mod">
          <ac:chgData name="Sudarshan Chakravarthi" userId="9632d19e-631d-46a5-9e9a-d9cc496f17d0" providerId="ADAL" clId="{A5B2A1DC-2599-4C24-8FFA-08EC542A8855}" dt="2022-07-12T06:49:41.709" v="731" actId="2711"/>
          <ac:grpSpMkLst>
            <pc:docMk/>
            <pc:sldMk cId="628042524" sldId="4382"/>
            <ac:grpSpMk id="57" creationId="{745109AB-88C2-5802-C821-10F7AE47F13E}"/>
          </ac:grpSpMkLst>
        </pc:grpChg>
        <pc:grpChg chg="add mod">
          <ac:chgData name="Sudarshan Chakravarthi" userId="9632d19e-631d-46a5-9e9a-d9cc496f17d0" providerId="ADAL" clId="{A5B2A1DC-2599-4C24-8FFA-08EC542A8855}" dt="2022-07-12T06:49:41.709" v="731" actId="2711"/>
          <ac:grpSpMkLst>
            <pc:docMk/>
            <pc:sldMk cId="628042524" sldId="4382"/>
            <ac:grpSpMk id="60" creationId="{7895F862-F445-89D1-0A19-168DA9B1EEA1}"/>
          </ac:grpSpMkLst>
        </pc:grpChg>
        <pc:grpChg chg="add mod">
          <ac:chgData name="Sudarshan Chakravarthi" userId="9632d19e-631d-46a5-9e9a-d9cc496f17d0" providerId="ADAL" clId="{A5B2A1DC-2599-4C24-8FFA-08EC542A8855}" dt="2022-07-12T06:49:41.709" v="731" actId="2711"/>
          <ac:grpSpMkLst>
            <pc:docMk/>
            <pc:sldMk cId="628042524" sldId="4382"/>
            <ac:grpSpMk id="69" creationId="{1302CE0D-E3F9-E969-87C6-C65935B0504A}"/>
          </ac:grpSpMkLst>
        </pc:grpChg>
        <pc:picChg chg="add mod">
          <ac:chgData name="Sudarshan Chakravarthi" userId="9632d19e-631d-46a5-9e9a-d9cc496f17d0" providerId="ADAL" clId="{A5B2A1DC-2599-4C24-8FFA-08EC542A8855}" dt="2022-07-12T06:48:42.514" v="698"/>
          <ac:picMkLst>
            <pc:docMk/>
            <pc:sldMk cId="628042524" sldId="4382"/>
            <ac:picMk id="89" creationId="{A4D72BCF-C0AD-0E9A-A856-76DAB583BF39}"/>
          </ac:picMkLst>
        </pc:picChg>
      </pc:sldChg>
      <pc:sldChg chg="addSp delSp modSp new mod ord">
        <pc:chgData name="Sudarshan Chakravarthi" userId="9632d19e-631d-46a5-9e9a-d9cc496f17d0" providerId="ADAL" clId="{A5B2A1DC-2599-4C24-8FFA-08EC542A8855}" dt="2022-08-26T10:30:41.527" v="10685"/>
        <pc:sldMkLst>
          <pc:docMk/>
          <pc:sldMk cId="3350677097" sldId="4383"/>
        </pc:sldMkLst>
        <pc:spChg chg="add mod">
          <ac:chgData name="Sudarshan Chakravarthi" userId="9632d19e-631d-46a5-9e9a-d9cc496f17d0" providerId="ADAL" clId="{A5B2A1DC-2599-4C24-8FFA-08EC542A8855}" dt="2022-07-12T06:56:19.927" v="1037"/>
          <ac:spMkLst>
            <pc:docMk/>
            <pc:sldMk cId="3350677097" sldId="4383"/>
            <ac:spMk id="2" creationId="{20CD5F68-ABB0-5DC0-7C83-66E27E8A1CE1}"/>
          </ac:spMkLst>
        </pc:spChg>
        <pc:spChg chg="add mod">
          <ac:chgData name="Sudarshan Chakravarthi" userId="9632d19e-631d-46a5-9e9a-d9cc496f17d0" providerId="ADAL" clId="{A5B2A1DC-2599-4C24-8FFA-08EC542A8855}" dt="2022-07-12T06:56:19.927" v="1037"/>
          <ac:spMkLst>
            <pc:docMk/>
            <pc:sldMk cId="3350677097" sldId="4383"/>
            <ac:spMk id="4" creationId="{49C35D56-424F-DAA6-143A-4832A65AC164}"/>
          </ac:spMkLst>
        </pc:spChg>
        <pc:spChg chg="add del mod">
          <ac:chgData name="Sudarshan Chakravarthi" userId="9632d19e-631d-46a5-9e9a-d9cc496f17d0" providerId="ADAL" clId="{A5B2A1DC-2599-4C24-8FFA-08EC542A8855}" dt="2022-07-12T07:01:07.587" v="1042"/>
          <ac:spMkLst>
            <pc:docMk/>
            <pc:sldMk cId="3350677097" sldId="4383"/>
            <ac:spMk id="5" creationId="{7D807CA9-A8DD-6F2D-AA54-BCEFA602F476}"/>
          </ac:spMkLst>
        </pc:spChg>
        <pc:spChg chg="add del mod">
          <ac:chgData name="Sudarshan Chakravarthi" userId="9632d19e-631d-46a5-9e9a-d9cc496f17d0" providerId="ADAL" clId="{A5B2A1DC-2599-4C24-8FFA-08EC542A8855}" dt="2022-07-12T07:01:07.587" v="1042"/>
          <ac:spMkLst>
            <pc:docMk/>
            <pc:sldMk cId="3350677097" sldId="4383"/>
            <ac:spMk id="6" creationId="{E8A08253-A187-AD3B-D686-5234F10FDC6F}"/>
          </ac:spMkLst>
        </pc:spChg>
        <pc:spChg chg="add del mod">
          <ac:chgData name="Sudarshan Chakravarthi" userId="9632d19e-631d-46a5-9e9a-d9cc496f17d0" providerId="ADAL" clId="{A5B2A1DC-2599-4C24-8FFA-08EC542A8855}" dt="2022-07-12T07:01:07.587" v="1042"/>
          <ac:spMkLst>
            <pc:docMk/>
            <pc:sldMk cId="3350677097" sldId="4383"/>
            <ac:spMk id="7" creationId="{5E22AB0F-3E48-4B68-C06C-6550B46D5B48}"/>
          </ac:spMkLst>
        </pc:spChg>
        <pc:spChg chg="add del mod">
          <ac:chgData name="Sudarshan Chakravarthi" userId="9632d19e-631d-46a5-9e9a-d9cc496f17d0" providerId="ADAL" clId="{A5B2A1DC-2599-4C24-8FFA-08EC542A8855}" dt="2022-07-12T07:01:07.587" v="1042"/>
          <ac:spMkLst>
            <pc:docMk/>
            <pc:sldMk cId="3350677097" sldId="4383"/>
            <ac:spMk id="8" creationId="{32B64BC3-CDDE-4A0F-7756-43524C4E86CE}"/>
          </ac:spMkLst>
        </pc:spChg>
        <pc:spChg chg="add del mod">
          <ac:chgData name="Sudarshan Chakravarthi" userId="9632d19e-631d-46a5-9e9a-d9cc496f17d0" providerId="ADAL" clId="{A5B2A1DC-2599-4C24-8FFA-08EC542A8855}" dt="2022-07-12T07:01:07.587" v="1042"/>
          <ac:spMkLst>
            <pc:docMk/>
            <pc:sldMk cId="3350677097" sldId="4383"/>
            <ac:spMk id="9" creationId="{3E66C921-BA1A-DD07-3C8B-AF692F753428}"/>
          </ac:spMkLst>
        </pc:spChg>
        <pc:spChg chg="add del mod">
          <ac:chgData name="Sudarshan Chakravarthi" userId="9632d19e-631d-46a5-9e9a-d9cc496f17d0" providerId="ADAL" clId="{A5B2A1DC-2599-4C24-8FFA-08EC542A8855}" dt="2022-07-12T07:01:07.587" v="1042"/>
          <ac:spMkLst>
            <pc:docMk/>
            <pc:sldMk cId="3350677097" sldId="4383"/>
            <ac:spMk id="10" creationId="{F2AFF090-810D-A705-00DF-785B5F32318F}"/>
          </ac:spMkLst>
        </pc:spChg>
        <pc:spChg chg="add del mod">
          <ac:chgData name="Sudarshan Chakravarthi" userId="9632d19e-631d-46a5-9e9a-d9cc496f17d0" providerId="ADAL" clId="{A5B2A1DC-2599-4C24-8FFA-08EC542A8855}" dt="2022-07-12T07:01:07.587" v="1042"/>
          <ac:spMkLst>
            <pc:docMk/>
            <pc:sldMk cId="3350677097" sldId="4383"/>
            <ac:spMk id="11" creationId="{9FDB1473-8599-DB6C-18DA-FAB6435FB7A2}"/>
          </ac:spMkLst>
        </pc:spChg>
        <pc:spChg chg="add del mod">
          <ac:chgData name="Sudarshan Chakravarthi" userId="9632d19e-631d-46a5-9e9a-d9cc496f17d0" providerId="ADAL" clId="{A5B2A1DC-2599-4C24-8FFA-08EC542A8855}" dt="2022-07-12T07:01:07.587" v="1042"/>
          <ac:spMkLst>
            <pc:docMk/>
            <pc:sldMk cId="3350677097" sldId="4383"/>
            <ac:spMk id="12" creationId="{8031E29C-8602-49CA-D18B-9B25EE9B0B39}"/>
          </ac:spMkLst>
        </pc:spChg>
        <pc:spChg chg="add del mod">
          <ac:chgData name="Sudarshan Chakravarthi" userId="9632d19e-631d-46a5-9e9a-d9cc496f17d0" providerId="ADAL" clId="{A5B2A1DC-2599-4C24-8FFA-08EC542A8855}" dt="2022-07-12T07:01:07.587" v="1042"/>
          <ac:spMkLst>
            <pc:docMk/>
            <pc:sldMk cId="3350677097" sldId="4383"/>
            <ac:spMk id="13" creationId="{19476460-049E-B16E-4690-DFD878F27AED}"/>
          </ac:spMkLst>
        </pc:spChg>
        <pc:spChg chg="add del mod">
          <ac:chgData name="Sudarshan Chakravarthi" userId="9632d19e-631d-46a5-9e9a-d9cc496f17d0" providerId="ADAL" clId="{A5B2A1DC-2599-4C24-8FFA-08EC542A8855}" dt="2022-07-12T07:01:07.587" v="1042"/>
          <ac:spMkLst>
            <pc:docMk/>
            <pc:sldMk cId="3350677097" sldId="4383"/>
            <ac:spMk id="14" creationId="{A36DC4A0-478E-6843-EBF7-A2F05E16D835}"/>
          </ac:spMkLst>
        </pc:spChg>
        <pc:spChg chg="add del mod">
          <ac:chgData name="Sudarshan Chakravarthi" userId="9632d19e-631d-46a5-9e9a-d9cc496f17d0" providerId="ADAL" clId="{A5B2A1DC-2599-4C24-8FFA-08EC542A8855}" dt="2022-07-12T07:01:07.587" v="1042"/>
          <ac:spMkLst>
            <pc:docMk/>
            <pc:sldMk cId="3350677097" sldId="4383"/>
            <ac:spMk id="15" creationId="{22ABEE02-14B9-07EE-DBA3-8EC3C62ACAC5}"/>
          </ac:spMkLst>
        </pc:spChg>
        <pc:spChg chg="add del mod">
          <ac:chgData name="Sudarshan Chakravarthi" userId="9632d19e-631d-46a5-9e9a-d9cc496f17d0" providerId="ADAL" clId="{A5B2A1DC-2599-4C24-8FFA-08EC542A8855}" dt="2022-07-12T07:01:07.587" v="1042"/>
          <ac:spMkLst>
            <pc:docMk/>
            <pc:sldMk cId="3350677097" sldId="4383"/>
            <ac:spMk id="16" creationId="{155341AB-5CC8-10E8-86BD-3BCFED8BFD10}"/>
          </ac:spMkLst>
        </pc:spChg>
        <pc:spChg chg="add del mod">
          <ac:chgData name="Sudarshan Chakravarthi" userId="9632d19e-631d-46a5-9e9a-d9cc496f17d0" providerId="ADAL" clId="{A5B2A1DC-2599-4C24-8FFA-08EC542A8855}" dt="2022-07-12T07:01:07.587" v="1042"/>
          <ac:spMkLst>
            <pc:docMk/>
            <pc:sldMk cId="3350677097" sldId="4383"/>
            <ac:spMk id="17" creationId="{7B90C80D-17D5-F13C-6F60-F35A16E3DA81}"/>
          </ac:spMkLst>
        </pc:spChg>
        <pc:spChg chg="add del mod">
          <ac:chgData name="Sudarshan Chakravarthi" userId="9632d19e-631d-46a5-9e9a-d9cc496f17d0" providerId="ADAL" clId="{A5B2A1DC-2599-4C24-8FFA-08EC542A8855}" dt="2022-07-12T07:01:07.587" v="1042"/>
          <ac:spMkLst>
            <pc:docMk/>
            <pc:sldMk cId="3350677097" sldId="4383"/>
            <ac:spMk id="18" creationId="{A21F5FD7-CCCF-0415-8384-6DB5EEF43D2A}"/>
          </ac:spMkLst>
        </pc:spChg>
        <pc:spChg chg="add del mod">
          <ac:chgData name="Sudarshan Chakravarthi" userId="9632d19e-631d-46a5-9e9a-d9cc496f17d0" providerId="ADAL" clId="{A5B2A1DC-2599-4C24-8FFA-08EC542A8855}" dt="2022-07-12T07:01:07.587" v="1042"/>
          <ac:spMkLst>
            <pc:docMk/>
            <pc:sldMk cId="3350677097" sldId="4383"/>
            <ac:spMk id="19" creationId="{8AB91397-ED3D-9F2D-DD17-F36457FF07D6}"/>
          </ac:spMkLst>
        </pc:spChg>
        <pc:spChg chg="add del mod">
          <ac:chgData name="Sudarshan Chakravarthi" userId="9632d19e-631d-46a5-9e9a-d9cc496f17d0" providerId="ADAL" clId="{A5B2A1DC-2599-4C24-8FFA-08EC542A8855}" dt="2022-07-12T07:01:07.587" v="1042"/>
          <ac:spMkLst>
            <pc:docMk/>
            <pc:sldMk cId="3350677097" sldId="4383"/>
            <ac:spMk id="20" creationId="{642C4B51-033C-2AED-3A90-26EF52D1C87E}"/>
          </ac:spMkLst>
        </pc:spChg>
        <pc:spChg chg="add del mod">
          <ac:chgData name="Sudarshan Chakravarthi" userId="9632d19e-631d-46a5-9e9a-d9cc496f17d0" providerId="ADAL" clId="{A5B2A1DC-2599-4C24-8FFA-08EC542A8855}" dt="2022-07-12T07:01:07.587" v="1042"/>
          <ac:spMkLst>
            <pc:docMk/>
            <pc:sldMk cId="3350677097" sldId="4383"/>
            <ac:spMk id="21" creationId="{3192F460-99DE-0128-61FE-DD2F865960BE}"/>
          </ac:spMkLst>
        </pc:spChg>
        <pc:spChg chg="add del mod">
          <ac:chgData name="Sudarshan Chakravarthi" userId="9632d19e-631d-46a5-9e9a-d9cc496f17d0" providerId="ADAL" clId="{A5B2A1DC-2599-4C24-8FFA-08EC542A8855}" dt="2022-07-12T07:01:07.587" v="1042"/>
          <ac:spMkLst>
            <pc:docMk/>
            <pc:sldMk cId="3350677097" sldId="4383"/>
            <ac:spMk id="22" creationId="{86E3E1D8-862E-2425-61A4-E41368812CB5}"/>
          </ac:spMkLst>
        </pc:spChg>
        <pc:spChg chg="add del mod">
          <ac:chgData name="Sudarshan Chakravarthi" userId="9632d19e-631d-46a5-9e9a-d9cc496f17d0" providerId="ADAL" clId="{A5B2A1DC-2599-4C24-8FFA-08EC542A8855}" dt="2022-07-12T07:01:07.587" v="1042"/>
          <ac:spMkLst>
            <pc:docMk/>
            <pc:sldMk cId="3350677097" sldId="4383"/>
            <ac:spMk id="23" creationId="{18FB2CB0-3B7C-B322-001C-083C5A9E2698}"/>
          </ac:spMkLst>
        </pc:spChg>
        <pc:spChg chg="add mod">
          <ac:chgData name="Sudarshan Chakravarthi" userId="9632d19e-631d-46a5-9e9a-d9cc496f17d0" providerId="ADAL" clId="{A5B2A1DC-2599-4C24-8FFA-08EC542A8855}" dt="2022-08-26T07:02:15.935" v="9819" actId="207"/>
          <ac:spMkLst>
            <pc:docMk/>
            <pc:sldMk cId="3350677097" sldId="4383"/>
            <ac:spMk id="24" creationId="{330E0320-CF6D-213A-31E6-264739ADC1AA}"/>
          </ac:spMkLst>
        </pc:spChg>
        <pc:spChg chg="add mod">
          <ac:chgData name="Sudarshan Chakravarthi" userId="9632d19e-631d-46a5-9e9a-d9cc496f17d0" providerId="ADAL" clId="{A5B2A1DC-2599-4C24-8FFA-08EC542A8855}" dt="2022-08-26T07:02:39.923" v="9825" actId="108"/>
          <ac:spMkLst>
            <pc:docMk/>
            <pc:sldMk cId="3350677097" sldId="4383"/>
            <ac:spMk id="25" creationId="{48B71ACE-282B-180D-74C5-CEAA5F7C769B}"/>
          </ac:spMkLst>
        </pc:spChg>
        <pc:spChg chg="add mod">
          <ac:chgData name="Sudarshan Chakravarthi" userId="9632d19e-631d-46a5-9e9a-d9cc496f17d0" providerId="ADAL" clId="{A5B2A1DC-2599-4C24-8FFA-08EC542A8855}" dt="2022-08-26T07:02:37.336" v="9824" actId="108"/>
          <ac:spMkLst>
            <pc:docMk/>
            <pc:sldMk cId="3350677097" sldId="4383"/>
            <ac:spMk id="26" creationId="{E82D3751-A52C-EE6A-55DF-AEA935B065FB}"/>
          </ac:spMkLst>
        </pc:spChg>
        <pc:spChg chg="add mod">
          <ac:chgData name="Sudarshan Chakravarthi" userId="9632d19e-631d-46a5-9e9a-d9cc496f17d0" providerId="ADAL" clId="{A5B2A1DC-2599-4C24-8FFA-08EC542A8855}" dt="2022-07-12T07:01:07.598" v="1043"/>
          <ac:spMkLst>
            <pc:docMk/>
            <pc:sldMk cId="3350677097" sldId="4383"/>
            <ac:spMk id="27" creationId="{E28E3178-55E6-BAB8-4095-A90FB8A7B4FB}"/>
          </ac:spMkLst>
        </pc:spChg>
        <pc:spChg chg="add mod">
          <ac:chgData name="Sudarshan Chakravarthi" userId="9632d19e-631d-46a5-9e9a-d9cc496f17d0" providerId="ADAL" clId="{A5B2A1DC-2599-4C24-8FFA-08EC542A8855}" dt="2022-07-12T07:01:14.424" v="1044" actId="207"/>
          <ac:spMkLst>
            <pc:docMk/>
            <pc:sldMk cId="3350677097" sldId="4383"/>
            <ac:spMk id="28" creationId="{8EC67D49-6C0F-9839-3E59-DFD729D6C29A}"/>
          </ac:spMkLst>
        </pc:spChg>
        <pc:spChg chg="add mod">
          <ac:chgData name="Sudarshan Chakravarthi" userId="9632d19e-631d-46a5-9e9a-d9cc496f17d0" providerId="ADAL" clId="{A5B2A1DC-2599-4C24-8FFA-08EC542A8855}" dt="2022-07-12T07:01:33.532" v="1046" actId="207"/>
          <ac:spMkLst>
            <pc:docMk/>
            <pc:sldMk cId="3350677097" sldId="4383"/>
            <ac:spMk id="29" creationId="{CA3AB45B-C18B-4E03-CDA1-D2B5A14D8AD3}"/>
          </ac:spMkLst>
        </pc:spChg>
        <pc:spChg chg="add mod">
          <ac:chgData name="Sudarshan Chakravarthi" userId="9632d19e-631d-46a5-9e9a-d9cc496f17d0" providerId="ADAL" clId="{A5B2A1DC-2599-4C24-8FFA-08EC542A8855}" dt="2022-07-12T07:01:07.598" v="1043"/>
          <ac:spMkLst>
            <pc:docMk/>
            <pc:sldMk cId="3350677097" sldId="4383"/>
            <ac:spMk id="30" creationId="{15C47DE1-4530-B0DB-7BB4-95629C6295AD}"/>
          </ac:spMkLst>
        </pc:spChg>
        <pc:spChg chg="add mod">
          <ac:chgData name="Sudarshan Chakravarthi" userId="9632d19e-631d-46a5-9e9a-d9cc496f17d0" providerId="ADAL" clId="{A5B2A1DC-2599-4C24-8FFA-08EC542A8855}" dt="2022-07-12T08:47:54" v="1148" actId="1076"/>
          <ac:spMkLst>
            <pc:docMk/>
            <pc:sldMk cId="3350677097" sldId="4383"/>
            <ac:spMk id="31" creationId="{00C51B2C-60CE-AF74-1AB2-86421B7FC684}"/>
          </ac:spMkLst>
        </pc:spChg>
        <pc:spChg chg="add mod">
          <ac:chgData name="Sudarshan Chakravarthi" userId="9632d19e-631d-46a5-9e9a-d9cc496f17d0" providerId="ADAL" clId="{A5B2A1DC-2599-4C24-8FFA-08EC542A8855}" dt="2022-08-26T07:02:18.964" v="9820" actId="207"/>
          <ac:spMkLst>
            <pc:docMk/>
            <pc:sldMk cId="3350677097" sldId="4383"/>
            <ac:spMk id="32" creationId="{AE453BAD-4A81-0225-F117-003241FD7B19}"/>
          </ac:spMkLst>
        </pc:spChg>
        <pc:spChg chg="add mod">
          <ac:chgData name="Sudarshan Chakravarthi" userId="9632d19e-631d-46a5-9e9a-d9cc496f17d0" providerId="ADAL" clId="{A5B2A1DC-2599-4C24-8FFA-08EC542A8855}" dt="2022-07-12T08:47:02.615" v="1124" actId="1076"/>
          <ac:spMkLst>
            <pc:docMk/>
            <pc:sldMk cId="3350677097" sldId="4383"/>
            <ac:spMk id="33" creationId="{563B86AC-3CA1-EA20-4578-529466991E33}"/>
          </ac:spMkLst>
        </pc:spChg>
        <pc:spChg chg="add mod">
          <ac:chgData name="Sudarshan Chakravarthi" userId="9632d19e-631d-46a5-9e9a-d9cc496f17d0" providerId="ADAL" clId="{A5B2A1DC-2599-4C24-8FFA-08EC542A8855}" dt="2022-08-26T07:02:24.722" v="9821" actId="207"/>
          <ac:spMkLst>
            <pc:docMk/>
            <pc:sldMk cId="3350677097" sldId="4383"/>
            <ac:spMk id="34" creationId="{3839D14D-B655-D510-F833-8835EC816AE3}"/>
          </ac:spMkLst>
        </pc:spChg>
        <pc:spChg chg="add mod">
          <ac:chgData name="Sudarshan Chakravarthi" userId="9632d19e-631d-46a5-9e9a-d9cc496f17d0" providerId="ADAL" clId="{A5B2A1DC-2599-4C24-8FFA-08EC542A8855}" dt="2022-07-12T08:49:30.028" v="1243" actId="1076"/>
          <ac:spMkLst>
            <pc:docMk/>
            <pc:sldMk cId="3350677097" sldId="4383"/>
            <ac:spMk id="35" creationId="{AC2E0A22-5594-D4A6-30A3-864A38203A1E}"/>
          </ac:spMkLst>
        </pc:spChg>
        <pc:spChg chg="add mod">
          <ac:chgData name="Sudarshan Chakravarthi" userId="9632d19e-631d-46a5-9e9a-d9cc496f17d0" providerId="ADAL" clId="{A5B2A1DC-2599-4C24-8FFA-08EC542A8855}" dt="2022-08-26T07:02:32.362" v="9823" actId="207"/>
          <ac:spMkLst>
            <pc:docMk/>
            <pc:sldMk cId="3350677097" sldId="4383"/>
            <ac:spMk id="36" creationId="{A052B680-3B03-3D22-9C6A-A2709030C497}"/>
          </ac:spMkLst>
        </pc:spChg>
        <pc:spChg chg="add mod">
          <ac:chgData name="Sudarshan Chakravarthi" userId="9632d19e-631d-46a5-9e9a-d9cc496f17d0" providerId="ADAL" clId="{A5B2A1DC-2599-4C24-8FFA-08EC542A8855}" dt="2022-07-12T08:48:57.428" v="1214" actId="5793"/>
          <ac:spMkLst>
            <pc:docMk/>
            <pc:sldMk cId="3350677097" sldId="4383"/>
            <ac:spMk id="37" creationId="{E46E61DF-4BA0-9630-7F93-CED1227D904D}"/>
          </ac:spMkLst>
        </pc:spChg>
        <pc:spChg chg="add mod">
          <ac:chgData name="Sudarshan Chakravarthi" userId="9632d19e-631d-46a5-9e9a-d9cc496f17d0" providerId="ADAL" clId="{A5B2A1DC-2599-4C24-8FFA-08EC542A8855}" dt="2022-08-26T07:02:29.156" v="9822" actId="207"/>
          <ac:spMkLst>
            <pc:docMk/>
            <pc:sldMk cId="3350677097" sldId="4383"/>
            <ac:spMk id="38" creationId="{EBCD3557-CBFC-8E1D-9598-683F95B6E341}"/>
          </ac:spMkLst>
        </pc:spChg>
        <pc:spChg chg="add del mod">
          <ac:chgData name="Sudarshan Chakravarthi" userId="9632d19e-631d-46a5-9e9a-d9cc496f17d0" providerId="ADAL" clId="{A5B2A1DC-2599-4C24-8FFA-08EC542A8855}" dt="2022-07-12T08:53:06.995" v="1353" actId="1076"/>
          <ac:spMkLst>
            <pc:docMk/>
            <pc:sldMk cId="3350677097" sldId="4383"/>
            <ac:spMk id="39" creationId="{0EA19336-E344-B2E0-8103-E9A519A9D054}"/>
          </ac:spMkLst>
        </pc:spChg>
        <pc:spChg chg="add del mod">
          <ac:chgData name="Sudarshan Chakravarthi" userId="9632d19e-631d-46a5-9e9a-d9cc496f17d0" providerId="ADAL" clId="{A5B2A1DC-2599-4C24-8FFA-08EC542A8855}" dt="2022-07-12T08:53:11.629" v="1354" actId="1076"/>
          <ac:spMkLst>
            <pc:docMk/>
            <pc:sldMk cId="3350677097" sldId="4383"/>
            <ac:spMk id="40" creationId="{FFAEA812-FE1F-6954-8414-B66C2E55DB5B}"/>
          </ac:spMkLst>
        </pc:spChg>
        <pc:spChg chg="add mod">
          <ac:chgData name="Sudarshan Chakravarthi" userId="9632d19e-631d-46a5-9e9a-d9cc496f17d0" providerId="ADAL" clId="{A5B2A1DC-2599-4C24-8FFA-08EC542A8855}" dt="2022-07-12T08:53:17.030" v="1356" actId="1076"/>
          <ac:spMkLst>
            <pc:docMk/>
            <pc:sldMk cId="3350677097" sldId="4383"/>
            <ac:spMk id="41" creationId="{FFC9CCC9-55BC-350F-0D84-F426892646E5}"/>
          </ac:spMkLst>
        </pc:spChg>
        <pc:spChg chg="add mod">
          <ac:chgData name="Sudarshan Chakravarthi" userId="9632d19e-631d-46a5-9e9a-d9cc496f17d0" providerId="ADAL" clId="{A5B2A1DC-2599-4C24-8FFA-08EC542A8855}" dt="2022-07-12T08:51:57.145" v="1318" actId="20577"/>
          <ac:spMkLst>
            <pc:docMk/>
            <pc:sldMk cId="3350677097" sldId="4383"/>
            <ac:spMk id="42" creationId="{89BA1A5F-C1A6-1A87-7CD6-219EF88DEE22}"/>
          </ac:spMkLst>
        </pc:spChg>
        <pc:spChg chg="add del mod">
          <ac:chgData name="Sudarshan Chakravarthi" userId="9632d19e-631d-46a5-9e9a-d9cc496f17d0" providerId="ADAL" clId="{A5B2A1DC-2599-4C24-8FFA-08EC542A8855}" dt="2022-07-12T08:57:20.463" v="1527"/>
          <ac:spMkLst>
            <pc:docMk/>
            <pc:sldMk cId="3350677097" sldId="4383"/>
            <ac:spMk id="43" creationId="{9296833B-C254-01EA-4230-AD36D4C5D30B}"/>
          </ac:spMkLst>
        </pc:spChg>
        <pc:picChg chg="add mod">
          <ac:chgData name="Sudarshan Chakravarthi" userId="9632d19e-631d-46a5-9e9a-d9cc496f17d0" providerId="ADAL" clId="{A5B2A1DC-2599-4C24-8FFA-08EC542A8855}" dt="2022-07-12T06:56:19.927" v="1037"/>
          <ac:picMkLst>
            <pc:docMk/>
            <pc:sldMk cId="3350677097" sldId="4383"/>
            <ac:picMk id="3" creationId="{69EDD55A-421E-FC20-2B13-4AC71FA7579C}"/>
          </ac:picMkLst>
        </pc:picChg>
      </pc:sldChg>
      <pc:sldChg chg="addSp delSp modSp add del mod">
        <pc:chgData name="Sudarshan Chakravarthi" userId="9632d19e-631d-46a5-9e9a-d9cc496f17d0" providerId="ADAL" clId="{A5B2A1DC-2599-4C24-8FFA-08EC542A8855}" dt="2022-07-13T11:40:18.897" v="9263" actId="47"/>
        <pc:sldMkLst>
          <pc:docMk/>
          <pc:sldMk cId="2756297785" sldId="4384"/>
        </pc:sldMkLst>
        <pc:spChg chg="mod">
          <ac:chgData name="Sudarshan Chakravarthi" userId="9632d19e-631d-46a5-9e9a-d9cc496f17d0" providerId="ADAL" clId="{A5B2A1DC-2599-4C24-8FFA-08EC542A8855}" dt="2022-07-12T09:16:34.496" v="2640" actId="20577"/>
          <ac:spMkLst>
            <pc:docMk/>
            <pc:sldMk cId="2756297785" sldId="4384"/>
            <ac:spMk id="2" creationId="{20CD5F68-ABB0-5DC0-7C83-66E27E8A1CE1}"/>
          </ac:spMkLst>
        </pc:spChg>
        <pc:spChg chg="add mod">
          <ac:chgData name="Sudarshan Chakravarthi" userId="9632d19e-631d-46a5-9e9a-d9cc496f17d0" providerId="ADAL" clId="{A5B2A1DC-2599-4C24-8FFA-08EC542A8855}" dt="2022-07-13T11:24:36.594" v="9155" actId="20577"/>
          <ac:spMkLst>
            <pc:docMk/>
            <pc:sldMk cId="2756297785" sldId="4384"/>
            <ac:spMk id="5" creationId="{57385B60-6EA5-C0C0-3AB2-2BA64786D585}"/>
          </ac:spMkLst>
        </pc:spChg>
        <pc:spChg chg="add mod">
          <ac:chgData name="Sudarshan Chakravarthi" userId="9632d19e-631d-46a5-9e9a-d9cc496f17d0" providerId="ADAL" clId="{A5B2A1DC-2599-4C24-8FFA-08EC542A8855}" dt="2022-07-13T11:24:20.994" v="9148" actId="6549"/>
          <ac:spMkLst>
            <pc:docMk/>
            <pc:sldMk cId="2756297785" sldId="4384"/>
            <ac:spMk id="8" creationId="{ADB149A7-C2E2-870F-1540-A8B49A444519}"/>
          </ac:spMkLst>
        </pc:spChg>
        <pc:spChg chg="add mod">
          <ac:chgData name="Sudarshan Chakravarthi" userId="9632d19e-631d-46a5-9e9a-d9cc496f17d0" providerId="ADAL" clId="{A5B2A1DC-2599-4C24-8FFA-08EC542A8855}" dt="2022-07-13T11:24:23.258" v="9149" actId="6549"/>
          <ac:spMkLst>
            <pc:docMk/>
            <pc:sldMk cId="2756297785" sldId="4384"/>
            <ac:spMk id="9" creationId="{A28DB3C0-9244-6273-B8B4-FB008547016C}"/>
          </ac:spMkLst>
        </pc:spChg>
        <pc:spChg chg="del">
          <ac:chgData name="Sudarshan Chakravarthi" userId="9632d19e-631d-46a5-9e9a-d9cc496f17d0" providerId="ADAL" clId="{A5B2A1DC-2599-4C24-8FFA-08EC542A8855}" dt="2022-07-12T09:06:59.243" v="2097" actId="478"/>
          <ac:spMkLst>
            <pc:docMk/>
            <pc:sldMk cId="2756297785" sldId="4384"/>
            <ac:spMk id="24" creationId="{330E0320-CF6D-213A-31E6-264739ADC1AA}"/>
          </ac:spMkLst>
        </pc:spChg>
        <pc:spChg chg="del">
          <ac:chgData name="Sudarshan Chakravarthi" userId="9632d19e-631d-46a5-9e9a-d9cc496f17d0" providerId="ADAL" clId="{A5B2A1DC-2599-4C24-8FFA-08EC542A8855}" dt="2022-07-12T09:06:59.243" v="2097" actId="478"/>
          <ac:spMkLst>
            <pc:docMk/>
            <pc:sldMk cId="2756297785" sldId="4384"/>
            <ac:spMk id="25" creationId="{48B71ACE-282B-180D-74C5-CEAA5F7C769B}"/>
          </ac:spMkLst>
        </pc:spChg>
        <pc:spChg chg="del">
          <ac:chgData name="Sudarshan Chakravarthi" userId="9632d19e-631d-46a5-9e9a-d9cc496f17d0" providerId="ADAL" clId="{A5B2A1DC-2599-4C24-8FFA-08EC542A8855}" dt="2022-07-12T09:06:59.243" v="2097" actId="478"/>
          <ac:spMkLst>
            <pc:docMk/>
            <pc:sldMk cId="2756297785" sldId="4384"/>
            <ac:spMk id="26" creationId="{E82D3751-A52C-EE6A-55DF-AEA935B065FB}"/>
          </ac:spMkLst>
        </pc:spChg>
        <pc:spChg chg="del">
          <ac:chgData name="Sudarshan Chakravarthi" userId="9632d19e-631d-46a5-9e9a-d9cc496f17d0" providerId="ADAL" clId="{A5B2A1DC-2599-4C24-8FFA-08EC542A8855}" dt="2022-07-12T09:06:59.243" v="2097" actId="478"/>
          <ac:spMkLst>
            <pc:docMk/>
            <pc:sldMk cId="2756297785" sldId="4384"/>
            <ac:spMk id="27" creationId="{E28E3178-55E6-BAB8-4095-A90FB8A7B4FB}"/>
          </ac:spMkLst>
        </pc:spChg>
        <pc:spChg chg="del">
          <ac:chgData name="Sudarshan Chakravarthi" userId="9632d19e-631d-46a5-9e9a-d9cc496f17d0" providerId="ADAL" clId="{A5B2A1DC-2599-4C24-8FFA-08EC542A8855}" dt="2022-07-12T09:06:55.043" v="2096" actId="478"/>
          <ac:spMkLst>
            <pc:docMk/>
            <pc:sldMk cId="2756297785" sldId="4384"/>
            <ac:spMk id="28" creationId="{8EC67D49-6C0F-9839-3E59-DFD729D6C29A}"/>
          </ac:spMkLst>
        </pc:spChg>
        <pc:spChg chg="del">
          <ac:chgData name="Sudarshan Chakravarthi" userId="9632d19e-631d-46a5-9e9a-d9cc496f17d0" providerId="ADAL" clId="{A5B2A1DC-2599-4C24-8FFA-08EC542A8855}" dt="2022-07-12T09:06:59.243" v="2097" actId="478"/>
          <ac:spMkLst>
            <pc:docMk/>
            <pc:sldMk cId="2756297785" sldId="4384"/>
            <ac:spMk id="29" creationId="{CA3AB45B-C18B-4E03-CDA1-D2B5A14D8AD3}"/>
          </ac:spMkLst>
        </pc:spChg>
        <pc:spChg chg="del">
          <ac:chgData name="Sudarshan Chakravarthi" userId="9632d19e-631d-46a5-9e9a-d9cc496f17d0" providerId="ADAL" clId="{A5B2A1DC-2599-4C24-8FFA-08EC542A8855}" dt="2022-07-12T09:06:59.243" v="2097" actId="478"/>
          <ac:spMkLst>
            <pc:docMk/>
            <pc:sldMk cId="2756297785" sldId="4384"/>
            <ac:spMk id="30" creationId="{15C47DE1-4530-B0DB-7BB4-95629C6295AD}"/>
          </ac:spMkLst>
        </pc:spChg>
        <pc:spChg chg="del">
          <ac:chgData name="Sudarshan Chakravarthi" userId="9632d19e-631d-46a5-9e9a-d9cc496f17d0" providerId="ADAL" clId="{A5B2A1DC-2599-4C24-8FFA-08EC542A8855}" dt="2022-07-12T09:06:59.243" v="2097" actId="478"/>
          <ac:spMkLst>
            <pc:docMk/>
            <pc:sldMk cId="2756297785" sldId="4384"/>
            <ac:spMk id="31" creationId="{00C51B2C-60CE-AF74-1AB2-86421B7FC684}"/>
          </ac:spMkLst>
        </pc:spChg>
        <pc:spChg chg="del">
          <ac:chgData name="Sudarshan Chakravarthi" userId="9632d19e-631d-46a5-9e9a-d9cc496f17d0" providerId="ADAL" clId="{A5B2A1DC-2599-4C24-8FFA-08EC542A8855}" dt="2022-07-12T09:06:59.243" v="2097" actId="478"/>
          <ac:spMkLst>
            <pc:docMk/>
            <pc:sldMk cId="2756297785" sldId="4384"/>
            <ac:spMk id="32" creationId="{AE453BAD-4A81-0225-F117-003241FD7B19}"/>
          </ac:spMkLst>
        </pc:spChg>
        <pc:spChg chg="del">
          <ac:chgData name="Sudarshan Chakravarthi" userId="9632d19e-631d-46a5-9e9a-d9cc496f17d0" providerId="ADAL" clId="{A5B2A1DC-2599-4C24-8FFA-08EC542A8855}" dt="2022-07-12T09:06:59.243" v="2097" actId="478"/>
          <ac:spMkLst>
            <pc:docMk/>
            <pc:sldMk cId="2756297785" sldId="4384"/>
            <ac:spMk id="33" creationId="{563B86AC-3CA1-EA20-4578-529466991E33}"/>
          </ac:spMkLst>
        </pc:spChg>
        <pc:spChg chg="del">
          <ac:chgData name="Sudarshan Chakravarthi" userId="9632d19e-631d-46a5-9e9a-d9cc496f17d0" providerId="ADAL" clId="{A5B2A1DC-2599-4C24-8FFA-08EC542A8855}" dt="2022-07-12T09:06:59.243" v="2097" actId="478"/>
          <ac:spMkLst>
            <pc:docMk/>
            <pc:sldMk cId="2756297785" sldId="4384"/>
            <ac:spMk id="34" creationId="{3839D14D-B655-D510-F833-8835EC816AE3}"/>
          </ac:spMkLst>
        </pc:spChg>
        <pc:spChg chg="del">
          <ac:chgData name="Sudarshan Chakravarthi" userId="9632d19e-631d-46a5-9e9a-d9cc496f17d0" providerId="ADAL" clId="{A5B2A1DC-2599-4C24-8FFA-08EC542A8855}" dt="2022-07-12T09:06:59.243" v="2097" actId="478"/>
          <ac:spMkLst>
            <pc:docMk/>
            <pc:sldMk cId="2756297785" sldId="4384"/>
            <ac:spMk id="35" creationId="{AC2E0A22-5594-D4A6-30A3-864A38203A1E}"/>
          </ac:spMkLst>
        </pc:spChg>
        <pc:spChg chg="del">
          <ac:chgData name="Sudarshan Chakravarthi" userId="9632d19e-631d-46a5-9e9a-d9cc496f17d0" providerId="ADAL" clId="{A5B2A1DC-2599-4C24-8FFA-08EC542A8855}" dt="2022-07-12T09:06:59.243" v="2097" actId="478"/>
          <ac:spMkLst>
            <pc:docMk/>
            <pc:sldMk cId="2756297785" sldId="4384"/>
            <ac:spMk id="36" creationId="{A052B680-3B03-3D22-9C6A-A2709030C497}"/>
          </ac:spMkLst>
        </pc:spChg>
        <pc:spChg chg="del">
          <ac:chgData name="Sudarshan Chakravarthi" userId="9632d19e-631d-46a5-9e9a-d9cc496f17d0" providerId="ADAL" clId="{A5B2A1DC-2599-4C24-8FFA-08EC542A8855}" dt="2022-07-12T09:06:59.243" v="2097" actId="478"/>
          <ac:spMkLst>
            <pc:docMk/>
            <pc:sldMk cId="2756297785" sldId="4384"/>
            <ac:spMk id="37" creationId="{E46E61DF-4BA0-9630-7F93-CED1227D904D}"/>
          </ac:spMkLst>
        </pc:spChg>
        <pc:spChg chg="del">
          <ac:chgData name="Sudarshan Chakravarthi" userId="9632d19e-631d-46a5-9e9a-d9cc496f17d0" providerId="ADAL" clId="{A5B2A1DC-2599-4C24-8FFA-08EC542A8855}" dt="2022-07-12T09:06:59.243" v="2097" actId="478"/>
          <ac:spMkLst>
            <pc:docMk/>
            <pc:sldMk cId="2756297785" sldId="4384"/>
            <ac:spMk id="38" creationId="{EBCD3557-CBFC-8E1D-9598-683F95B6E341}"/>
          </ac:spMkLst>
        </pc:spChg>
        <pc:spChg chg="del">
          <ac:chgData name="Sudarshan Chakravarthi" userId="9632d19e-631d-46a5-9e9a-d9cc496f17d0" providerId="ADAL" clId="{A5B2A1DC-2599-4C24-8FFA-08EC542A8855}" dt="2022-07-12T09:06:59.243" v="2097" actId="478"/>
          <ac:spMkLst>
            <pc:docMk/>
            <pc:sldMk cId="2756297785" sldId="4384"/>
            <ac:spMk id="39" creationId="{0EA19336-E344-B2E0-8103-E9A519A9D054}"/>
          </ac:spMkLst>
        </pc:spChg>
        <pc:spChg chg="del">
          <ac:chgData name="Sudarshan Chakravarthi" userId="9632d19e-631d-46a5-9e9a-d9cc496f17d0" providerId="ADAL" clId="{A5B2A1DC-2599-4C24-8FFA-08EC542A8855}" dt="2022-07-12T09:06:59.243" v="2097" actId="478"/>
          <ac:spMkLst>
            <pc:docMk/>
            <pc:sldMk cId="2756297785" sldId="4384"/>
            <ac:spMk id="40" creationId="{FFAEA812-FE1F-6954-8414-B66C2E55DB5B}"/>
          </ac:spMkLst>
        </pc:spChg>
        <pc:spChg chg="del">
          <ac:chgData name="Sudarshan Chakravarthi" userId="9632d19e-631d-46a5-9e9a-d9cc496f17d0" providerId="ADAL" clId="{A5B2A1DC-2599-4C24-8FFA-08EC542A8855}" dt="2022-07-12T09:07:02.948" v="2098" actId="478"/>
          <ac:spMkLst>
            <pc:docMk/>
            <pc:sldMk cId="2756297785" sldId="4384"/>
            <ac:spMk id="41" creationId="{FFC9CCC9-55BC-350F-0D84-F426892646E5}"/>
          </ac:spMkLst>
        </pc:spChg>
        <pc:spChg chg="del">
          <ac:chgData name="Sudarshan Chakravarthi" userId="9632d19e-631d-46a5-9e9a-d9cc496f17d0" providerId="ADAL" clId="{A5B2A1DC-2599-4C24-8FFA-08EC542A8855}" dt="2022-07-12T09:06:59.243" v="2097" actId="478"/>
          <ac:spMkLst>
            <pc:docMk/>
            <pc:sldMk cId="2756297785" sldId="4384"/>
            <ac:spMk id="42" creationId="{89BA1A5F-C1A6-1A87-7CD6-219EF88DEE22}"/>
          </ac:spMkLst>
        </pc:spChg>
        <pc:graphicFrameChg chg="add mod modGraphic">
          <ac:chgData name="Sudarshan Chakravarthi" userId="9632d19e-631d-46a5-9e9a-d9cc496f17d0" providerId="ADAL" clId="{A5B2A1DC-2599-4C24-8FFA-08EC542A8855}" dt="2022-07-13T11:37:56.554" v="9241" actId="2166"/>
          <ac:graphicFrameMkLst>
            <pc:docMk/>
            <pc:sldMk cId="2756297785" sldId="4384"/>
            <ac:graphicFrameMk id="43" creationId="{FD0F9775-B33C-2114-8D95-23DD71CBE848}"/>
          </ac:graphicFrameMkLst>
        </pc:graphicFrameChg>
        <pc:picChg chg="add del mod modCrop">
          <ac:chgData name="Sudarshan Chakravarthi" userId="9632d19e-631d-46a5-9e9a-d9cc496f17d0" providerId="ADAL" clId="{A5B2A1DC-2599-4C24-8FFA-08EC542A8855}" dt="2022-07-13T11:37:42.376" v="9240" actId="478"/>
          <ac:picMkLst>
            <pc:docMk/>
            <pc:sldMk cId="2756297785" sldId="4384"/>
            <ac:picMk id="6" creationId="{26EAE4BE-8903-B543-DE22-E6F593D2DC69}"/>
          </ac:picMkLst>
        </pc:picChg>
      </pc:sldChg>
      <pc:sldChg chg="addSp delSp modSp add mod">
        <pc:chgData name="Sudarshan Chakravarthi" userId="9632d19e-631d-46a5-9e9a-d9cc496f17d0" providerId="ADAL" clId="{A5B2A1DC-2599-4C24-8FFA-08EC542A8855}" dt="2022-08-26T07:08:41.327" v="10502" actId="1076"/>
        <pc:sldMkLst>
          <pc:docMk/>
          <pc:sldMk cId="4016074405" sldId="4385"/>
        </pc:sldMkLst>
        <pc:spChg chg="mod">
          <ac:chgData name="Sudarshan Chakravarthi" userId="9632d19e-631d-46a5-9e9a-d9cc496f17d0" providerId="ADAL" clId="{A5B2A1DC-2599-4C24-8FFA-08EC542A8855}" dt="2022-07-13T11:41:10.341" v="9275" actId="20577"/>
          <ac:spMkLst>
            <pc:docMk/>
            <pc:sldMk cId="4016074405" sldId="4385"/>
            <ac:spMk id="2" creationId="{20CD5F68-ABB0-5DC0-7C83-66E27E8A1CE1}"/>
          </ac:spMkLst>
        </pc:spChg>
        <pc:spChg chg="add mod">
          <ac:chgData name="Sudarshan Chakravarthi" userId="9632d19e-631d-46a5-9e9a-d9cc496f17d0" providerId="ADAL" clId="{A5B2A1DC-2599-4C24-8FFA-08EC542A8855}" dt="2022-08-26T07:08:03.481" v="10472" actId="14100"/>
          <ac:spMkLst>
            <pc:docMk/>
            <pc:sldMk cId="4016074405" sldId="4385"/>
            <ac:spMk id="5" creationId="{7935E270-9449-8C06-0052-A387900A6B3E}"/>
          </ac:spMkLst>
        </pc:spChg>
        <pc:spChg chg="add mod">
          <ac:chgData name="Sudarshan Chakravarthi" userId="9632d19e-631d-46a5-9e9a-d9cc496f17d0" providerId="ADAL" clId="{A5B2A1DC-2599-4C24-8FFA-08EC542A8855}" dt="2022-08-26T07:08:41.327" v="10502" actId="1076"/>
          <ac:spMkLst>
            <pc:docMk/>
            <pc:sldMk cId="4016074405" sldId="4385"/>
            <ac:spMk id="6" creationId="{A2CFE7BE-63C4-DA20-D0EF-82CA6E75E13A}"/>
          </ac:spMkLst>
        </pc:spChg>
        <pc:graphicFrameChg chg="mod modGraphic">
          <ac:chgData name="Sudarshan Chakravarthi" userId="9632d19e-631d-46a5-9e9a-d9cc496f17d0" providerId="ADAL" clId="{A5B2A1DC-2599-4C24-8FFA-08EC542A8855}" dt="2022-08-26T07:03:46.896" v="9829" actId="1076"/>
          <ac:graphicFrameMkLst>
            <pc:docMk/>
            <pc:sldMk cId="4016074405" sldId="4385"/>
            <ac:graphicFrameMk id="43" creationId="{FD0F9775-B33C-2114-8D95-23DD71CBE848}"/>
          </ac:graphicFrameMkLst>
        </pc:graphicFrameChg>
        <pc:picChg chg="del">
          <ac:chgData name="Sudarshan Chakravarthi" userId="9632d19e-631d-46a5-9e9a-d9cc496f17d0" providerId="ADAL" clId="{A5B2A1DC-2599-4C24-8FFA-08EC542A8855}" dt="2022-07-12T09:16:49.317" v="2663" actId="478"/>
          <ac:picMkLst>
            <pc:docMk/>
            <pc:sldMk cId="4016074405" sldId="4385"/>
            <ac:picMk id="6" creationId="{26EAE4BE-8903-B543-DE22-E6F593D2DC69}"/>
          </ac:picMkLst>
        </pc:picChg>
        <pc:picChg chg="add del mod modCrop">
          <ac:chgData name="Sudarshan Chakravarthi" userId="9632d19e-631d-46a5-9e9a-d9cc496f17d0" providerId="ADAL" clId="{A5B2A1DC-2599-4C24-8FFA-08EC542A8855}" dt="2022-07-13T11:50:03.015" v="9615" actId="478"/>
          <ac:picMkLst>
            <pc:docMk/>
            <pc:sldMk cId="4016074405" sldId="4385"/>
            <ac:picMk id="7" creationId="{5B943E74-21C8-EFA2-2F7E-000DF3E91D50}"/>
          </ac:picMkLst>
        </pc:picChg>
      </pc:sldChg>
      <pc:sldChg chg="addSp delSp modSp add mod">
        <pc:chgData name="Sudarshan Chakravarthi" userId="9632d19e-631d-46a5-9e9a-d9cc496f17d0" providerId="ADAL" clId="{A5B2A1DC-2599-4C24-8FFA-08EC542A8855}" dt="2022-08-26T10:27:52.706" v="10514" actId="14100"/>
        <pc:sldMkLst>
          <pc:docMk/>
          <pc:sldMk cId="2638438444" sldId="4386"/>
        </pc:sldMkLst>
        <pc:spChg chg="mod">
          <ac:chgData name="Sudarshan Chakravarthi" userId="9632d19e-631d-46a5-9e9a-d9cc496f17d0" providerId="ADAL" clId="{A5B2A1DC-2599-4C24-8FFA-08EC542A8855}" dt="2022-07-13T11:50:36.808" v="9637" actId="20577"/>
          <ac:spMkLst>
            <pc:docMk/>
            <pc:sldMk cId="2638438444" sldId="4386"/>
            <ac:spMk id="2" creationId="{20CD5F68-ABB0-5DC0-7C83-66E27E8A1CE1}"/>
          </ac:spMkLst>
        </pc:spChg>
        <pc:spChg chg="add mod">
          <ac:chgData name="Sudarshan Chakravarthi" userId="9632d19e-631d-46a5-9e9a-d9cc496f17d0" providerId="ADAL" clId="{A5B2A1DC-2599-4C24-8FFA-08EC542A8855}" dt="2022-07-13T11:59:02.786" v="9787" actId="1076"/>
          <ac:spMkLst>
            <pc:docMk/>
            <pc:sldMk cId="2638438444" sldId="4386"/>
            <ac:spMk id="5" creationId="{7AE094D0-B68D-C181-6613-B664C5327C44}"/>
          </ac:spMkLst>
        </pc:spChg>
        <pc:spChg chg="add mod">
          <ac:chgData name="Sudarshan Chakravarthi" userId="9632d19e-631d-46a5-9e9a-d9cc496f17d0" providerId="ADAL" clId="{A5B2A1DC-2599-4C24-8FFA-08EC542A8855}" dt="2022-08-26T10:27:52.706" v="10514" actId="14100"/>
          <ac:spMkLst>
            <pc:docMk/>
            <pc:sldMk cId="2638438444" sldId="4386"/>
            <ac:spMk id="10" creationId="{7E7D0738-D4A1-C3B0-39F9-059675AC0C85}"/>
          </ac:spMkLst>
        </pc:spChg>
        <pc:spChg chg="add mod">
          <ac:chgData name="Sudarshan Chakravarthi" userId="9632d19e-631d-46a5-9e9a-d9cc496f17d0" providerId="ADAL" clId="{A5B2A1DC-2599-4C24-8FFA-08EC542A8855}" dt="2022-07-13T11:58:55.440" v="9785" actId="688"/>
          <ac:spMkLst>
            <pc:docMk/>
            <pc:sldMk cId="2638438444" sldId="4386"/>
            <ac:spMk id="13" creationId="{E05CB82E-80CD-DD35-0259-D1C21D8146E5}"/>
          </ac:spMkLst>
        </pc:spChg>
        <pc:graphicFrameChg chg="mod modGraphic">
          <ac:chgData name="Sudarshan Chakravarthi" userId="9632d19e-631d-46a5-9e9a-d9cc496f17d0" providerId="ADAL" clId="{A5B2A1DC-2599-4C24-8FFA-08EC542A8855}" dt="2022-08-26T10:27:40.109" v="10512" actId="20577"/>
          <ac:graphicFrameMkLst>
            <pc:docMk/>
            <pc:sldMk cId="2638438444" sldId="4386"/>
            <ac:graphicFrameMk id="43" creationId="{FD0F9775-B33C-2114-8D95-23DD71CBE848}"/>
          </ac:graphicFrameMkLst>
        </pc:graphicFrameChg>
        <pc:picChg chg="add del mod modCrop">
          <ac:chgData name="Sudarshan Chakravarthi" userId="9632d19e-631d-46a5-9e9a-d9cc496f17d0" providerId="ADAL" clId="{A5B2A1DC-2599-4C24-8FFA-08EC542A8855}" dt="2022-07-13T11:55:04.725" v="9641" actId="478"/>
          <ac:picMkLst>
            <pc:docMk/>
            <pc:sldMk cId="2638438444" sldId="4386"/>
            <ac:picMk id="6" creationId="{F1804D29-3B25-C3DB-6214-7C4747D200C3}"/>
          </ac:picMkLst>
        </pc:picChg>
        <pc:picChg chg="del">
          <ac:chgData name="Sudarshan Chakravarthi" userId="9632d19e-631d-46a5-9e9a-d9cc496f17d0" providerId="ADAL" clId="{A5B2A1DC-2599-4C24-8FFA-08EC542A8855}" dt="2022-07-12T09:19:25.283" v="2677" actId="478"/>
          <ac:picMkLst>
            <pc:docMk/>
            <pc:sldMk cId="2638438444" sldId="4386"/>
            <ac:picMk id="7" creationId="{5B943E74-21C8-EFA2-2F7E-000DF3E91D50}"/>
          </ac:picMkLst>
        </pc:picChg>
        <pc:picChg chg="add mod">
          <ac:chgData name="Sudarshan Chakravarthi" userId="9632d19e-631d-46a5-9e9a-d9cc496f17d0" providerId="ADAL" clId="{A5B2A1DC-2599-4C24-8FFA-08EC542A8855}" dt="2022-07-13T11:55:44.924" v="9643" actId="1076"/>
          <ac:picMkLst>
            <pc:docMk/>
            <pc:sldMk cId="2638438444" sldId="4386"/>
            <ac:picMk id="9" creationId="{B7746E74-BF3B-9EBB-7996-9893B2E90BF2}"/>
          </ac:picMkLst>
        </pc:picChg>
        <pc:picChg chg="add mod">
          <ac:chgData name="Sudarshan Chakravarthi" userId="9632d19e-631d-46a5-9e9a-d9cc496f17d0" providerId="ADAL" clId="{A5B2A1DC-2599-4C24-8FFA-08EC542A8855}" dt="2022-07-13T11:55:44.924" v="9643" actId="1076"/>
          <ac:picMkLst>
            <pc:docMk/>
            <pc:sldMk cId="2638438444" sldId="4386"/>
            <ac:picMk id="12" creationId="{1C0CC543-F855-4DE6-DA52-5F221DA60C5A}"/>
          </ac:picMkLst>
        </pc:picChg>
        <pc:picChg chg="add mod">
          <ac:chgData name="Sudarshan Chakravarthi" userId="9632d19e-631d-46a5-9e9a-d9cc496f17d0" providerId="ADAL" clId="{A5B2A1DC-2599-4C24-8FFA-08EC542A8855}" dt="2022-07-13T11:55:44.924" v="9643" actId="1076"/>
          <ac:picMkLst>
            <pc:docMk/>
            <pc:sldMk cId="2638438444" sldId="4386"/>
            <ac:picMk id="14" creationId="{49AEE1BC-8456-C1D7-78D8-675D7FDE8F75}"/>
          </ac:picMkLst>
        </pc:picChg>
      </pc:sldChg>
      <pc:sldChg chg="addSp delSp modSp new mod ord">
        <pc:chgData name="Sudarshan Chakravarthi" userId="9632d19e-631d-46a5-9e9a-d9cc496f17d0" providerId="ADAL" clId="{A5B2A1DC-2599-4C24-8FFA-08EC542A8855}" dt="2022-07-13T11:03:25.750" v="8205" actId="20577"/>
        <pc:sldMkLst>
          <pc:docMk/>
          <pc:sldMk cId="1710560118" sldId="4387"/>
        </pc:sldMkLst>
        <pc:spChg chg="add del mod">
          <ac:chgData name="Sudarshan Chakravarthi" userId="9632d19e-631d-46a5-9e9a-d9cc496f17d0" providerId="ADAL" clId="{A5B2A1DC-2599-4C24-8FFA-08EC542A8855}" dt="2022-07-12T11:41:46.656" v="3235"/>
          <ac:spMkLst>
            <pc:docMk/>
            <pc:sldMk cId="1710560118" sldId="4387"/>
            <ac:spMk id="2" creationId="{00FF327E-1D7C-4647-B6F2-E61645B29E46}"/>
          </ac:spMkLst>
        </pc:spChg>
        <pc:spChg chg="add del mod">
          <ac:chgData name="Sudarshan Chakravarthi" userId="9632d19e-631d-46a5-9e9a-d9cc496f17d0" providerId="ADAL" clId="{A5B2A1DC-2599-4C24-8FFA-08EC542A8855}" dt="2022-07-12T11:41:46.656" v="3235"/>
          <ac:spMkLst>
            <pc:docMk/>
            <pc:sldMk cId="1710560118" sldId="4387"/>
            <ac:spMk id="3" creationId="{EEFC8DED-944A-4D8D-AC4E-10609FA20E67}"/>
          </ac:spMkLst>
        </pc:spChg>
        <pc:spChg chg="add del mod">
          <ac:chgData name="Sudarshan Chakravarthi" userId="9632d19e-631d-46a5-9e9a-d9cc496f17d0" providerId="ADAL" clId="{A5B2A1DC-2599-4C24-8FFA-08EC542A8855}" dt="2022-07-12T11:41:46.656" v="3235"/>
          <ac:spMkLst>
            <pc:docMk/>
            <pc:sldMk cId="1710560118" sldId="4387"/>
            <ac:spMk id="4" creationId="{AA6AB698-14BB-3305-0D43-C8B13D0FCDD2}"/>
          </ac:spMkLst>
        </pc:spChg>
        <pc:spChg chg="add del mod">
          <ac:chgData name="Sudarshan Chakravarthi" userId="9632d19e-631d-46a5-9e9a-d9cc496f17d0" providerId="ADAL" clId="{A5B2A1DC-2599-4C24-8FFA-08EC542A8855}" dt="2022-07-12T11:41:46.656" v="3235"/>
          <ac:spMkLst>
            <pc:docMk/>
            <pc:sldMk cId="1710560118" sldId="4387"/>
            <ac:spMk id="5" creationId="{C6E535DE-D390-F110-D256-9394466294C3}"/>
          </ac:spMkLst>
        </pc:spChg>
        <pc:spChg chg="add del mod">
          <ac:chgData name="Sudarshan Chakravarthi" userId="9632d19e-631d-46a5-9e9a-d9cc496f17d0" providerId="ADAL" clId="{A5B2A1DC-2599-4C24-8FFA-08EC542A8855}" dt="2022-07-12T11:41:46.656" v="3235"/>
          <ac:spMkLst>
            <pc:docMk/>
            <pc:sldMk cId="1710560118" sldId="4387"/>
            <ac:spMk id="8" creationId="{568E5E12-BA24-2199-7C9F-723F7D442406}"/>
          </ac:spMkLst>
        </pc:spChg>
        <pc:spChg chg="add del mod">
          <ac:chgData name="Sudarshan Chakravarthi" userId="9632d19e-631d-46a5-9e9a-d9cc496f17d0" providerId="ADAL" clId="{A5B2A1DC-2599-4C24-8FFA-08EC542A8855}" dt="2022-07-12T11:41:46.656" v="3235"/>
          <ac:spMkLst>
            <pc:docMk/>
            <pc:sldMk cId="1710560118" sldId="4387"/>
            <ac:spMk id="9" creationId="{564C72DF-1FE3-8463-92E0-E5DB8BBEFD42}"/>
          </ac:spMkLst>
        </pc:spChg>
        <pc:spChg chg="add del mod">
          <ac:chgData name="Sudarshan Chakravarthi" userId="9632d19e-631d-46a5-9e9a-d9cc496f17d0" providerId="ADAL" clId="{A5B2A1DC-2599-4C24-8FFA-08EC542A8855}" dt="2022-07-12T11:41:46.656" v="3235"/>
          <ac:spMkLst>
            <pc:docMk/>
            <pc:sldMk cId="1710560118" sldId="4387"/>
            <ac:spMk id="10" creationId="{94C31FFF-0126-00F0-1484-8028A8151C44}"/>
          </ac:spMkLst>
        </pc:spChg>
        <pc:spChg chg="add del mod">
          <ac:chgData name="Sudarshan Chakravarthi" userId="9632d19e-631d-46a5-9e9a-d9cc496f17d0" providerId="ADAL" clId="{A5B2A1DC-2599-4C24-8FFA-08EC542A8855}" dt="2022-07-12T11:41:46.656" v="3235"/>
          <ac:spMkLst>
            <pc:docMk/>
            <pc:sldMk cId="1710560118" sldId="4387"/>
            <ac:spMk id="11" creationId="{E7914DCC-6DE1-27A5-2137-713A3097A49B}"/>
          </ac:spMkLst>
        </pc:spChg>
        <pc:spChg chg="add del mod">
          <ac:chgData name="Sudarshan Chakravarthi" userId="9632d19e-631d-46a5-9e9a-d9cc496f17d0" providerId="ADAL" clId="{A5B2A1DC-2599-4C24-8FFA-08EC542A8855}" dt="2022-07-12T11:41:46.656" v="3235"/>
          <ac:spMkLst>
            <pc:docMk/>
            <pc:sldMk cId="1710560118" sldId="4387"/>
            <ac:spMk id="12" creationId="{47E1F4FB-AB03-B0DA-F061-48FD2B448D3C}"/>
          </ac:spMkLst>
        </pc:spChg>
        <pc:spChg chg="add del mod">
          <ac:chgData name="Sudarshan Chakravarthi" userId="9632d19e-631d-46a5-9e9a-d9cc496f17d0" providerId="ADAL" clId="{A5B2A1DC-2599-4C24-8FFA-08EC542A8855}" dt="2022-07-12T11:41:46.656" v="3235"/>
          <ac:spMkLst>
            <pc:docMk/>
            <pc:sldMk cId="1710560118" sldId="4387"/>
            <ac:spMk id="13" creationId="{18CEC0FA-4152-8B3B-311F-6E43A69519C9}"/>
          </ac:spMkLst>
        </pc:spChg>
        <pc:spChg chg="add del mod">
          <ac:chgData name="Sudarshan Chakravarthi" userId="9632d19e-631d-46a5-9e9a-d9cc496f17d0" providerId="ADAL" clId="{A5B2A1DC-2599-4C24-8FFA-08EC542A8855}" dt="2022-07-12T11:41:46.656" v="3235"/>
          <ac:spMkLst>
            <pc:docMk/>
            <pc:sldMk cId="1710560118" sldId="4387"/>
            <ac:spMk id="17" creationId="{8D175A92-0820-8125-C2CA-C763102BB04C}"/>
          </ac:spMkLst>
        </pc:spChg>
        <pc:spChg chg="add del mod">
          <ac:chgData name="Sudarshan Chakravarthi" userId="9632d19e-631d-46a5-9e9a-d9cc496f17d0" providerId="ADAL" clId="{A5B2A1DC-2599-4C24-8FFA-08EC542A8855}" dt="2022-07-12T11:41:46.656" v="3235"/>
          <ac:spMkLst>
            <pc:docMk/>
            <pc:sldMk cId="1710560118" sldId="4387"/>
            <ac:spMk id="18" creationId="{BCFBBA04-44CB-F880-5683-AB110EB28E6D}"/>
          </ac:spMkLst>
        </pc:spChg>
        <pc:spChg chg="add del mod">
          <ac:chgData name="Sudarshan Chakravarthi" userId="9632d19e-631d-46a5-9e9a-d9cc496f17d0" providerId="ADAL" clId="{A5B2A1DC-2599-4C24-8FFA-08EC542A8855}" dt="2022-07-12T11:41:46.656" v="3235"/>
          <ac:spMkLst>
            <pc:docMk/>
            <pc:sldMk cId="1710560118" sldId="4387"/>
            <ac:spMk id="19" creationId="{32E14A41-E0B2-275E-6A0B-FE48D7A9A492}"/>
          </ac:spMkLst>
        </pc:spChg>
        <pc:spChg chg="add del mod">
          <ac:chgData name="Sudarshan Chakravarthi" userId="9632d19e-631d-46a5-9e9a-d9cc496f17d0" providerId="ADAL" clId="{A5B2A1DC-2599-4C24-8FFA-08EC542A8855}" dt="2022-07-12T11:41:46.656" v="3235"/>
          <ac:spMkLst>
            <pc:docMk/>
            <pc:sldMk cId="1710560118" sldId="4387"/>
            <ac:spMk id="20" creationId="{2D5C1BFF-5CB5-D614-28A0-04632DDCDE59}"/>
          </ac:spMkLst>
        </pc:spChg>
        <pc:spChg chg="add mod">
          <ac:chgData name="Sudarshan Chakravarthi" userId="9632d19e-631d-46a5-9e9a-d9cc496f17d0" providerId="ADAL" clId="{A5B2A1DC-2599-4C24-8FFA-08EC542A8855}" dt="2022-07-12T11:43:55.660" v="3341" actId="108"/>
          <ac:spMkLst>
            <pc:docMk/>
            <pc:sldMk cId="1710560118" sldId="4387"/>
            <ac:spMk id="21" creationId="{CCBFC10C-7303-DD74-8706-A0F09526C446}"/>
          </ac:spMkLst>
        </pc:spChg>
        <pc:spChg chg="add mod">
          <ac:chgData name="Sudarshan Chakravarthi" userId="9632d19e-631d-46a5-9e9a-d9cc496f17d0" providerId="ADAL" clId="{A5B2A1DC-2599-4C24-8FFA-08EC542A8855}" dt="2022-07-12T11:41:46.667" v="3236"/>
          <ac:spMkLst>
            <pc:docMk/>
            <pc:sldMk cId="1710560118" sldId="4387"/>
            <ac:spMk id="22" creationId="{E76EE57E-46E6-3787-7BAC-EB1FF486F53C}"/>
          </ac:spMkLst>
        </pc:spChg>
        <pc:spChg chg="add mod">
          <ac:chgData name="Sudarshan Chakravarthi" userId="9632d19e-631d-46a5-9e9a-d9cc496f17d0" providerId="ADAL" clId="{A5B2A1DC-2599-4C24-8FFA-08EC542A8855}" dt="2022-07-12T11:41:46.667" v="3236"/>
          <ac:spMkLst>
            <pc:docMk/>
            <pc:sldMk cId="1710560118" sldId="4387"/>
            <ac:spMk id="23" creationId="{7F5D688A-C065-7B20-993B-662AB2D9396B}"/>
          </ac:spMkLst>
        </pc:spChg>
        <pc:spChg chg="add mod">
          <ac:chgData name="Sudarshan Chakravarthi" userId="9632d19e-631d-46a5-9e9a-d9cc496f17d0" providerId="ADAL" clId="{A5B2A1DC-2599-4C24-8FFA-08EC542A8855}" dt="2022-07-12T11:41:46.667" v="3236"/>
          <ac:spMkLst>
            <pc:docMk/>
            <pc:sldMk cId="1710560118" sldId="4387"/>
            <ac:spMk id="24" creationId="{12AB2964-C851-B5C3-C91D-BC57BE987B63}"/>
          </ac:spMkLst>
        </pc:spChg>
        <pc:spChg chg="add mod">
          <ac:chgData name="Sudarshan Chakravarthi" userId="9632d19e-631d-46a5-9e9a-d9cc496f17d0" providerId="ADAL" clId="{A5B2A1DC-2599-4C24-8FFA-08EC542A8855}" dt="2022-07-12T11:50:03.632" v="3594" actId="6549"/>
          <ac:spMkLst>
            <pc:docMk/>
            <pc:sldMk cId="1710560118" sldId="4387"/>
            <ac:spMk id="27" creationId="{72AEA0BF-9D53-1B37-597D-AD75C5A692CB}"/>
          </ac:spMkLst>
        </pc:spChg>
        <pc:spChg chg="add mod">
          <ac:chgData name="Sudarshan Chakravarthi" userId="9632d19e-631d-46a5-9e9a-d9cc496f17d0" providerId="ADAL" clId="{A5B2A1DC-2599-4C24-8FFA-08EC542A8855}" dt="2022-07-12T11:50:20.169" v="3607" actId="6549"/>
          <ac:spMkLst>
            <pc:docMk/>
            <pc:sldMk cId="1710560118" sldId="4387"/>
            <ac:spMk id="28" creationId="{C0CC1503-1759-A390-EEDD-E761ACE156B6}"/>
          </ac:spMkLst>
        </pc:spChg>
        <pc:spChg chg="add mod">
          <ac:chgData name="Sudarshan Chakravarthi" userId="9632d19e-631d-46a5-9e9a-d9cc496f17d0" providerId="ADAL" clId="{A5B2A1DC-2599-4C24-8FFA-08EC542A8855}" dt="2022-07-12T11:41:46.667" v="3236"/>
          <ac:spMkLst>
            <pc:docMk/>
            <pc:sldMk cId="1710560118" sldId="4387"/>
            <ac:spMk id="29" creationId="{5B7BBA53-3241-4C15-CE31-BF56032CE793}"/>
          </ac:spMkLst>
        </pc:spChg>
        <pc:spChg chg="add mod">
          <ac:chgData name="Sudarshan Chakravarthi" userId="9632d19e-631d-46a5-9e9a-d9cc496f17d0" providerId="ADAL" clId="{A5B2A1DC-2599-4C24-8FFA-08EC542A8855}" dt="2022-07-12T11:41:46.667" v="3236"/>
          <ac:spMkLst>
            <pc:docMk/>
            <pc:sldMk cId="1710560118" sldId="4387"/>
            <ac:spMk id="30" creationId="{8BDE7919-4FF5-4F58-807C-03DE47222B3C}"/>
          </ac:spMkLst>
        </pc:spChg>
        <pc:spChg chg="add mod">
          <ac:chgData name="Sudarshan Chakravarthi" userId="9632d19e-631d-46a5-9e9a-d9cc496f17d0" providerId="ADAL" clId="{A5B2A1DC-2599-4C24-8FFA-08EC542A8855}" dt="2022-07-12T11:41:46.667" v="3236"/>
          <ac:spMkLst>
            <pc:docMk/>
            <pc:sldMk cId="1710560118" sldId="4387"/>
            <ac:spMk id="31" creationId="{165CF23F-184E-65B1-4BFB-5FEDBDBC4F25}"/>
          </ac:spMkLst>
        </pc:spChg>
        <pc:spChg chg="add mod">
          <ac:chgData name="Sudarshan Chakravarthi" userId="9632d19e-631d-46a5-9e9a-d9cc496f17d0" providerId="ADAL" clId="{A5B2A1DC-2599-4C24-8FFA-08EC542A8855}" dt="2022-07-12T11:41:46.667" v="3236"/>
          <ac:spMkLst>
            <pc:docMk/>
            <pc:sldMk cId="1710560118" sldId="4387"/>
            <ac:spMk id="32" creationId="{56958806-A067-05F3-DADD-625A1AC0A1FC}"/>
          </ac:spMkLst>
        </pc:spChg>
        <pc:spChg chg="add mod">
          <ac:chgData name="Sudarshan Chakravarthi" userId="9632d19e-631d-46a5-9e9a-d9cc496f17d0" providerId="ADAL" clId="{A5B2A1DC-2599-4C24-8FFA-08EC542A8855}" dt="2022-07-12T11:43:49.803" v="3340" actId="313"/>
          <ac:spMkLst>
            <pc:docMk/>
            <pc:sldMk cId="1710560118" sldId="4387"/>
            <ac:spMk id="36" creationId="{356795E6-CD06-4EDE-69AD-53B0E9628672}"/>
          </ac:spMkLst>
        </pc:spChg>
        <pc:spChg chg="add mod">
          <ac:chgData name="Sudarshan Chakravarthi" userId="9632d19e-631d-46a5-9e9a-d9cc496f17d0" providerId="ADAL" clId="{A5B2A1DC-2599-4C24-8FFA-08EC542A8855}" dt="2022-07-12T11:43:38.502" v="3322" actId="20577"/>
          <ac:spMkLst>
            <pc:docMk/>
            <pc:sldMk cId="1710560118" sldId="4387"/>
            <ac:spMk id="37" creationId="{7B2ABC63-BCB8-1DFB-5D91-B8A636971449}"/>
          </ac:spMkLst>
        </pc:spChg>
        <pc:spChg chg="add mod">
          <ac:chgData name="Sudarshan Chakravarthi" userId="9632d19e-631d-46a5-9e9a-d9cc496f17d0" providerId="ADAL" clId="{A5B2A1DC-2599-4C24-8FFA-08EC542A8855}" dt="2022-07-12T11:43:24.757" v="3296" actId="20577"/>
          <ac:spMkLst>
            <pc:docMk/>
            <pc:sldMk cId="1710560118" sldId="4387"/>
            <ac:spMk id="38" creationId="{5A7D3BA5-008E-4622-A739-8231A5611533}"/>
          </ac:spMkLst>
        </pc:spChg>
        <pc:spChg chg="add mod">
          <ac:chgData name="Sudarshan Chakravarthi" userId="9632d19e-631d-46a5-9e9a-d9cc496f17d0" providerId="ADAL" clId="{A5B2A1DC-2599-4C24-8FFA-08EC542A8855}" dt="2022-07-12T11:43:15.666" v="3268" actId="255"/>
          <ac:spMkLst>
            <pc:docMk/>
            <pc:sldMk cId="1710560118" sldId="4387"/>
            <ac:spMk id="39" creationId="{7DE004F6-6708-3BD0-94C1-F764AEA2FDA5}"/>
          </ac:spMkLst>
        </pc:spChg>
        <pc:spChg chg="add mod">
          <ac:chgData name="Sudarshan Chakravarthi" userId="9632d19e-631d-46a5-9e9a-d9cc496f17d0" providerId="ADAL" clId="{A5B2A1DC-2599-4C24-8FFA-08EC542A8855}" dt="2022-07-12T11:41:59.618" v="3237"/>
          <ac:spMkLst>
            <pc:docMk/>
            <pc:sldMk cId="1710560118" sldId="4387"/>
            <ac:spMk id="40" creationId="{23391DE4-E256-0DF4-28FD-46D0EECEED96}"/>
          </ac:spMkLst>
        </pc:spChg>
        <pc:spChg chg="add mod">
          <ac:chgData name="Sudarshan Chakravarthi" userId="9632d19e-631d-46a5-9e9a-d9cc496f17d0" providerId="ADAL" clId="{A5B2A1DC-2599-4C24-8FFA-08EC542A8855}" dt="2022-07-12T11:41:59.618" v="3237"/>
          <ac:spMkLst>
            <pc:docMk/>
            <pc:sldMk cId="1710560118" sldId="4387"/>
            <ac:spMk id="42" creationId="{055E3E80-99A4-C83E-EBF4-82824F8A0456}"/>
          </ac:spMkLst>
        </pc:spChg>
        <pc:spChg chg="add mod">
          <ac:chgData name="Sudarshan Chakravarthi" userId="9632d19e-631d-46a5-9e9a-d9cc496f17d0" providerId="ADAL" clId="{A5B2A1DC-2599-4C24-8FFA-08EC542A8855}" dt="2022-07-13T11:03:25.750" v="8205" actId="20577"/>
          <ac:spMkLst>
            <pc:docMk/>
            <pc:sldMk cId="1710560118" sldId="4387"/>
            <ac:spMk id="43" creationId="{2669806F-1F9B-7EC4-4DE8-0AC231711F65}"/>
          </ac:spMkLst>
        </pc:spChg>
        <pc:spChg chg="add del mod">
          <ac:chgData name="Sudarshan Chakravarthi" userId="9632d19e-631d-46a5-9e9a-d9cc496f17d0" providerId="ADAL" clId="{A5B2A1DC-2599-4C24-8FFA-08EC542A8855}" dt="2022-07-12T11:48:30.126" v="3591" actId="478"/>
          <ac:spMkLst>
            <pc:docMk/>
            <pc:sldMk cId="1710560118" sldId="4387"/>
            <ac:spMk id="44" creationId="{03F2CF33-FFEB-2E22-2D14-7F65F363BDFF}"/>
          </ac:spMkLst>
        </pc:spChg>
        <pc:spChg chg="add mod">
          <ac:chgData name="Sudarshan Chakravarthi" userId="9632d19e-631d-46a5-9e9a-d9cc496f17d0" providerId="ADAL" clId="{A5B2A1DC-2599-4C24-8FFA-08EC542A8855}" dt="2022-07-12T11:46:28.691" v="3507" actId="108"/>
          <ac:spMkLst>
            <pc:docMk/>
            <pc:sldMk cId="1710560118" sldId="4387"/>
            <ac:spMk id="45" creationId="{E2B87BDE-FDF2-D435-692D-27D4C751EC59}"/>
          </ac:spMkLst>
        </pc:spChg>
        <pc:spChg chg="add mod">
          <ac:chgData name="Sudarshan Chakravarthi" userId="9632d19e-631d-46a5-9e9a-d9cc496f17d0" providerId="ADAL" clId="{A5B2A1DC-2599-4C24-8FFA-08EC542A8855}" dt="2022-07-12T11:46:26.016" v="3506" actId="404"/>
          <ac:spMkLst>
            <pc:docMk/>
            <pc:sldMk cId="1710560118" sldId="4387"/>
            <ac:spMk id="46" creationId="{68F855A1-B4F9-E6B3-F30D-1696AAA70738}"/>
          </ac:spMkLst>
        </pc:spChg>
        <pc:spChg chg="add mod">
          <ac:chgData name="Sudarshan Chakravarthi" userId="9632d19e-631d-46a5-9e9a-d9cc496f17d0" providerId="ADAL" clId="{A5B2A1DC-2599-4C24-8FFA-08EC542A8855}" dt="2022-07-12T11:47:19.147" v="3532" actId="20577"/>
          <ac:spMkLst>
            <pc:docMk/>
            <pc:sldMk cId="1710560118" sldId="4387"/>
            <ac:spMk id="47" creationId="{82E37B37-FA91-873E-F245-E2028998B878}"/>
          </ac:spMkLst>
        </pc:spChg>
        <pc:spChg chg="add mod">
          <ac:chgData name="Sudarshan Chakravarthi" userId="9632d19e-631d-46a5-9e9a-d9cc496f17d0" providerId="ADAL" clId="{A5B2A1DC-2599-4C24-8FFA-08EC542A8855}" dt="2022-07-12T11:48:25.043" v="3590" actId="313"/>
          <ac:spMkLst>
            <pc:docMk/>
            <pc:sldMk cId="1710560118" sldId="4387"/>
            <ac:spMk id="48" creationId="{9B630C10-B5D7-4306-51DE-3E30F77085E5}"/>
          </ac:spMkLst>
        </pc:spChg>
        <pc:spChg chg="add del mod">
          <ac:chgData name="Sudarshan Chakravarthi" userId="9632d19e-631d-46a5-9e9a-d9cc496f17d0" providerId="ADAL" clId="{A5B2A1DC-2599-4C24-8FFA-08EC542A8855}" dt="2022-07-12T11:53:01.088" v="3609"/>
          <ac:spMkLst>
            <pc:docMk/>
            <pc:sldMk cId="1710560118" sldId="4387"/>
            <ac:spMk id="50" creationId="{6C0B4201-709B-4657-21D7-AC7E88925B0C}"/>
          </ac:spMkLst>
        </pc:spChg>
        <pc:spChg chg="add del mod">
          <ac:chgData name="Sudarshan Chakravarthi" userId="9632d19e-631d-46a5-9e9a-d9cc496f17d0" providerId="ADAL" clId="{A5B2A1DC-2599-4C24-8FFA-08EC542A8855}" dt="2022-07-12T11:53:01.088" v="3609"/>
          <ac:spMkLst>
            <pc:docMk/>
            <pc:sldMk cId="1710560118" sldId="4387"/>
            <ac:spMk id="51" creationId="{A2065A6E-1B37-C142-21AB-40BA54C1F969}"/>
          </ac:spMkLst>
        </pc:spChg>
        <pc:spChg chg="add del mod">
          <ac:chgData name="Sudarshan Chakravarthi" userId="9632d19e-631d-46a5-9e9a-d9cc496f17d0" providerId="ADAL" clId="{A5B2A1DC-2599-4C24-8FFA-08EC542A8855}" dt="2022-07-12T11:53:01.088" v="3609"/>
          <ac:spMkLst>
            <pc:docMk/>
            <pc:sldMk cId="1710560118" sldId="4387"/>
            <ac:spMk id="52" creationId="{59A3DCFF-CAEA-1A29-814B-92E8B89E6095}"/>
          </ac:spMkLst>
        </pc:spChg>
        <pc:spChg chg="add del mod">
          <ac:chgData name="Sudarshan Chakravarthi" userId="9632d19e-631d-46a5-9e9a-d9cc496f17d0" providerId="ADAL" clId="{A5B2A1DC-2599-4C24-8FFA-08EC542A8855}" dt="2022-07-12T11:53:01.088" v="3609"/>
          <ac:spMkLst>
            <pc:docMk/>
            <pc:sldMk cId="1710560118" sldId="4387"/>
            <ac:spMk id="53" creationId="{D0039EC3-9C12-493B-55CF-964DE6B010E6}"/>
          </ac:spMkLst>
        </pc:spChg>
        <pc:spChg chg="add del mod">
          <ac:chgData name="Sudarshan Chakravarthi" userId="9632d19e-631d-46a5-9e9a-d9cc496f17d0" providerId="ADAL" clId="{A5B2A1DC-2599-4C24-8FFA-08EC542A8855}" dt="2022-07-12T11:53:01.088" v="3609"/>
          <ac:spMkLst>
            <pc:docMk/>
            <pc:sldMk cId="1710560118" sldId="4387"/>
            <ac:spMk id="54" creationId="{9BF865A6-1860-8399-503C-166ACDB904B8}"/>
          </ac:spMkLst>
        </pc:spChg>
        <pc:spChg chg="add del mod">
          <ac:chgData name="Sudarshan Chakravarthi" userId="9632d19e-631d-46a5-9e9a-d9cc496f17d0" providerId="ADAL" clId="{A5B2A1DC-2599-4C24-8FFA-08EC542A8855}" dt="2022-07-12T11:53:01.088" v="3609"/>
          <ac:spMkLst>
            <pc:docMk/>
            <pc:sldMk cId="1710560118" sldId="4387"/>
            <ac:spMk id="55" creationId="{E735707A-9B0F-1A43-94D4-1A6E4DE581DC}"/>
          </ac:spMkLst>
        </pc:spChg>
        <pc:spChg chg="add del mod">
          <ac:chgData name="Sudarshan Chakravarthi" userId="9632d19e-631d-46a5-9e9a-d9cc496f17d0" providerId="ADAL" clId="{A5B2A1DC-2599-4C24-8FFA-08EC542A8855}" dt="2022-07-12T11:53:01.088" v="3609"/>
          <ac:spMkLst>
            <pc:docMk/>
            <pc:sldMk cId="1710560118" sldId="4387"/>
            <ac:spMk id="56" creationId="{E638B5A9-79EB-C589-563A-7988140AFBBB}"/>
          </ac:spMkLst>
        </pc:spChg>
        <pc:spChg chg="add del mod">
          <ac:chgData name="Sudarshan Chakravarthi" userId="9632d19e-631d-46a5-9e9a-d9cc496f17d0" providerId="ADAL" clId="{A5B2A1DC-2599-4C24-8FFA-08EC542A8855}" dt="2022-07-12T11:53:01.088" v="3609"/>
          <ac:spMkLst>
            <pc:docMk/>
            <pc:sldMk cId="1710560118" sldId="4387"/>
            <ac:spMk id="57" creationId="{D0D68FEB-7C03-A59C-4CAB-66CC99952988}"/>
          </ac:spMkLst>
        </pc:spChg>
        <pc:spChg chg="add del mod">
          <ac:chgData name="Sudarshan Chakravarthi" userId="9632d19e-631d-46a5-9e9a-d9cc496f17d0" providerId="ADAL" clId="{A5B2A1DC-2599-4C24-8FFA-08EC542A8855}" dt="2022-07-12T11:53:01.088" v="3609"/>
          <ac:spMkLst>
            <pc:docMk/>
            <pc:sldMk cId="1710560118" sldId="4387"/>
            <ac:spMk id="58" creationId="{60FB84FB-5B62-1BD5-9187-83D9598E11F4}"/>
          </ac:spMkLst>
        </pc:spChg>
        <pc:spChg chg="add del mod">
          <ac:chgData name="Sudarshan Chakravarthi" userId="9632d19e-631d-46a5-9e9a-d9cc496f17d0" providerId="ADAL" clId="{A5B2A1DC-2599-4C24-8FFA-08EC542A8855}" dt="2022-07-12T11:53:01.088" v="3609"/>
          <ac:spMkLst>
            <pc:docMk/>
            <pc:sldMk cId="1710560118" sldId="4387"/>
            <ac:spMk id="59" creationId="{526497FF-939E-9F8D-A022-F32499C8717C}"/>
          </ac:spMkLst>
        </pc:spChg>
        <pc:spChg chg="add del mod">
          <ac:chgData name="Sudarshan Chakravarthi" userId="9632d19e-631d-46a5-9e9a-d9cc496f17d0" providerId="ADAL" clId="{A5B2A1DC-2599-4C24-8FFA-08EC542A8855}" dt="2022-07-12T11:53:01.088" v="3609"/>
          <ac:spMkLst>
            <pc:docMk/>
            <pc:sldMk cId="1710560118" sldId="4387"/>
            <ac:spMk id="60" creationId="{2034418E-42BE-24C0-A0E8-02634579FDDF}"/>
          </ac:spMkLst>
        </pc:spChg>
        <pc:spChg chg="add del mod">
          <ac:chgData name="Sudarshan Chakravarthi" userId="9632d19e-631d-46a5-9e9a-d9cc496f17d0" providerId="ADAL" clId="{A5B2A1DC-2599-4C24-8FFA-08EC542A8855}" dt="2022-07-12T11:53:01.088" v="3609"/>
          <ac:spMkLst>
            <pc:docMk/>
            <pc:sldMk cId="1710560118" sldId="4387"/>
            <ac:spMk id="61" creationId="{92E88800-5CB9-111C-0063-C4AF5940A090}"/>
          </ac:spMkLst>
        </pc:spChg>
        <pc:spChg chg="add del mod">
          <ac:chgData name="Sudarshan Chakravarthi" userId="9632d19e-631d-46a5-9e9a-d9cc496f17d0" providerId="ADAL" clId="{A5B2A1DC-2599-4C24-8FFA-08EC542A8855}" dt="2022-07-12T11:53:01.088" v="3609"/>
          <ac:spMkLst>
            <pc:docMk/>
            <pc:sldMk cId="1710560118" sldId="4387"/>
            <ac:spMk id="62" creationId="{3E0F16CA-2F05-7BA9-705E-6A4B2D70C861}"/>
          </ac:spMkLst>
        </pc:spChg>
        <pc:spChg chg="add del mod">
          <ac:chgData name="Sudarshan Chakravarthi" userId="9632d19e-631d-46a5-9e9a-d9cc496f17d0" providerId="ADAL" clId="{A5B2A1DC-2599-4C24-8FFA-08EC542A8855}" dt="2022-07-12T11:53:01.088" v="3609"/>
          <ac:spMkLst>
            <pc:docMk/>
            <pc:sldMk cId="1710560118" sldId="4387"/>
            <ac:spMk id="63" creationId="{D5E81CAC-6BB0-775F-0636-5DC497F9485A}"/>
          </ac:spMkLst>
        </pc:spChg>
        <pc:spChg chg="add del mod">
          <ac:chgData name="Sudarshan Chakravarthi" userId="9632d19e-631d-46a5-9e9a-d9cc496f17d0" providerId="ADAL" clId="{A5B2A1DC-2599-4C24-8FFA-08EC542A8855}" dt="2022-07-12T11:53:01.088" v="3609"/>
          <ac:spMkLst>
            <pc:docMk/>
            <pc:sldMk cId="1710560118" sldId="4387"/>
            <ac:spMk id="64" creationId="{6CB8FC60-8DCF-720E-844B-08370A9EDE45}"/>
          </ac:spMkLst>
        </pc:spChg>
        <pc:spChg chg="add del mod">
          <ac:chgData name="Sudarshan Chakravarthi" userId="9632d19e-631d-46a5-9e9a-d9cc496f17d0" providerId="ADAL" clId="{A5B2A1DC-2599-4C24-8FFA-08EC542A8855}" dt="2022-07-12T11:53:01.088" v="3609"/>
          <ac:spMkLst>
            <pc:docMk/>
            <pc:sldMk cId="1710560118" sldId="4387"/>
            <ac:spMk id="65" creationId="{6E780DA4-B84B-C0AA-B978-1BF43F3150A9}"/>
          </ac:spMkLst>
        </pc:spChg>
        <pc:spChg chg="add del mod">
          <ac:chgData name="Sudarshan Chakravarthi" userId="9632d19e-631d-46a5-9e9a-d9cc496f17d0" providerId="ADAL" clId="{A5B2A1DC-2599-4C24-8FFA-08EC542A8855}" dt="2022-07-12T11:53:01.088" v="3609"/>
          <ac:spMkLst>
            <pc:docMk/>
            <pc:sldMk cId="1710560118" sldId="4387"/>
            <ac:spMk id="66" creationId="{1E5471EE-27C8-DD61-7973-7BF1D4DE4C18}"/>
          </ac:spMkLst>
        </pc:spChg>
        <pc:spChg chg="add del mod">
          <ac:chgData name="Sudarshan Chakravarthi" userId="9632d19e-631d-46a5-9e9a-d9cc496f17d0" providerId="ADAL" clId="{A5B2A1DC-2599-4C24-8FFA-08EC542A8855}" dt="2022-07-12T11:53:01.088" v="3609"/>
          <ac:spMkLst>
            <pc:docMk/>
            <pc:sldMk cId="1710560118" sldId="4387"/>
            <ac:spMk id="67" creationId="{D6A3640C-18C9-2542-F879-12492C3FEBDB}"/>
          </ac:spMkLst>
        </pc:spChg>
        <pc:spChg chg="add del mod">
          <ac:chgData name="Sudarshan Chakravarthi" userId="9632d19e-631d-46a5-9e9a-d9cc496f17d0" providerId="ADAL" clId="{A5B2A1DC-2599-4C24-8FFA-08EC542A8855}" dt="2022-07-12T11:53:01.088" v="3609"/>
          <ac:spMkLst>
            <pc:docMk/>
            <pc:sldMk cId="1710560118" sldId="4387"/>
            <ac:spMk id="68" creationId="{E1168332-6DB9-8264-B76A-A646065FB34E}"/>
          </ac:spMkLst>
        </pc:spChg>
        <pc:spChg chg="add del mod">
          <ac:chgData name="Sudarshan Chakravarthi" userId="9632d19e-631d-46a5-9e9a-d9cc496f17d0" providerId="ADAL" clId="{A5B2A1DC-2599-4C24-8FFA-08EC542A8855}" dt="2022-07-12T11:53:01.088" v="3609"/>
          <ac:spMkLst>
            <pc:docMk/>
            <pc:sldMk cId="1710560118" sldId="4387"/>
            <ac:spMk id="69" creationId="{3B98DB7B-3730-7C79-E43C-5C9079B46CE0}"/>
          </ac:spMkLst>
        </pc:spChg>
        <pc:spChg chg="add del mod">
          <ac:chgData name="Sudarshan Chakravarthi" userId="9632d19e-631d-46a5-9e9a-d9cc496f17d0" providerId="ADAL" clId="{A5B2A1DC-2599-4C24-8FFA-08EC542A8855}" dt="2022-07-12T11:53:01.088" v="3609"/>
          <ac:spMkLst>
            <pc:docMk/>
            <pc:sldMk cId="1710560118" sldId="4387"/>
            <ac:spMk id="70" creationId="{D52B3306-11CD-9723-E431-2B940AF569D4}"/>
          </ac:spMkLst>
        </pc:spChg>
        <pc:spChg chg="add del mod">
          <ac:chgData name="Sudarshan Chakravarthi" userId="9632d19e-631d-46a5-9e9a-d9cc496f17d0" providerId="ADAL" clId="{A5B2A1DC-2599-4C24-8FFA-08EC542A8855}" dt="2022-07-12T11:53:01.088" v="3609"/>
          <ac:spMkLst>
            <pc:docMk/>
            <pc:sldMk cId="1710560118" sldId="4387"/>
            <ac:spMk id="71" creationId="{E0EE3616-BD6D-7034-77E3-9878CECB9215}"/>
          </ac:spMkLst>
        </pc:spChg>
        <pc:spChg chg="add del mod">
          <ac:chgData name="Sudarshan Chakravarthi" userId="9632d19e-631d-46a5-9e9a-d9cc496f17d0" providerId="ADAL" clId="{A5B2A1DC-2599-4C24-8FFA-08EC542A8855}" dt="2022-07-12T11:53:01.088" v="3609"/>
          <ac:spMkLst>
            <pc:docMk/>
            <pc:sldMk cId="1710560118" sldId="4387"/>
            <ac:spMk id="72" creationId="{ABA22ADF-1BFE-11A0-FF52-F30F7B7E1A03}"/>
          </ac:spMkLst>
        </pc:spChg>
        <pc:spChg chg="add del mod">
          <ac:chgData name="Sudarshan Chakravarthi" userId="9632d19e-631d-46a5-9e9a-d9cc496f17d0" providerId="ADAL" clId="{A5B2A1DC-2599-4C24-8FFA-08EC542A8855}" dt="2022-07-12T11:53:01.088" v="3609"/>
          <ac:spMkLst>
            <pc:docMk/>
            <pc:sldMk cId="1710560118" sldId="4387"/>
            <ac:spMk id="73" creationId="{E1AE2A62-CC33-931B-6827-B7C2A1C8771F}"/>
          </ac:spMkLst>
        </pc:spChg>
        <pc:spChg chg="add del mod">
          <ac:chgData name="Sudarshan Chakravarthi" userId="9632d19e-631d-46a5-9e9a-d9cc496f17d0" providerId="ADAL" clId="{A5B2A1DC-2599-4C24-8FFA-08EC542A8855}" dt="2022-07-12T11:53:01.088" v="3609"/>
          <ac:spMkLst>
            <pc:docMk/>
            <pc:sldMk cId="1710560118" sldId="4387"/>
            <ac:spMk id="74" creationId="{7A6B3990-596F-9D57-71A8-B8E28BC423E1}"/>
          </ac:spMkLst>
        </pc:spChg>
        <pc:spChg chg="add del mod">
          <ac:chgData name="Sudarshan Chakravarthi" userId="9632d19e-631d-46a5-9e9a-d9cc496f17d0" providerId="ADAL" clId="{A5B2A1DC-2599-4C24-8FFA-08EC542A8855}" dt="2022-07-12T11:53:01.088" v="3609"/>
          <ac:spMkLst>
            <pc:docMk/>
            <pc:sldMk cId="1710560118" sldId="4387"/>
            <ac:spMk id="75" creationId="{CEB8AC65-2105-6A19-1872-F21A8970319C}"/>
          </ac:spMkLst>
        </pc:spChg>
        <pc:spChg chg="add del mod">
          <ac:chgData name="Sudarshan Chakravarthi" userId="9632d19e-631d-46a5-9e9a-d9cc496f17d0" providerId="ADAL" clId="{A5B2A1DC-2599-4C24-8FFA-08EC542A8855}" dt="2022-07-12T11:53:13.123" v="3611"/>
          <ac:spMkLst>
            <pc:docMk/>
            <pc:sldMk cId="1710560118" sldId="4387"/>
            <ac:spMk id="76" creationId="{4FE1B6B8-C98F-BBE8-2863-870CC4B35353}"/>
          </ac:spMkLst>
        </pc:spChg>
        <pc:spChg chg="add del mod">
          <ac:chgData name="Sudarshan Chakravarthi" userId="9632d19e-631d-46a5-9e9a-d9cc496f17d0" providerId="ADAL" clId="{A5B2A1DC-2599-4C24-8FFA-08EC542A8855}" dt="2022-07-12T11:53:13.123" v="3611"/>
          <ac:spMkLst>
            <pc:docMk/>
            <pc:sldMk cId="1710560118" sldId="4387"/>
            <ac:spMk id="77" creationId="{B465C42D-9E2C-1D73-3ADF-51A75A9420C7}"/>
          </ac:spMkLst>
        </pc:spChg>
        <pc:spChg chg="add del mod">
          <ac:chgData name="Sudarshan Chakravarthi" userId="9632d19e-631d-46a5-9e9a-d9cc496f17d0" providerId="ADAL" clId="{A5B2A1DC-2599-4C24-8FFA-08EC542A8855}" dt="2022-07-12T11:53:13.123" v="3611"/>
          <ac:spMkLst>
            <pc:docMk/>
            <pc:sldMk cId="1710560118" sldId="4387"/>
            <ac:spMk id="78" creationId="{B9D4405A-C3B6-4457-A104-9C6BA437D688}"/>
          </ac:spMkLst>
        </pc:spChg>
        <pc:spChg chg="add del mod">
          <ac:chgData name="Sudarshan Chakravarthi" userId="9632d19e-631d-46a5-9e9a-d9cc496f17d0" providerId="ADAL" clId="{A5B2A1DC-2599-4C24-8FFA-08EC542A8855}" dt="2022-07-12T11:53:13.123" v="3611"/>
          <ac:spMkLst>
            <pc:docMk/>
            <pc:sldMk cId="1710560118" sldId="4387"/>
            <ac:spMk id="79" creationId="{C5FB67AA-7367-EE27-C772-6A83F315852B}"/>
          </ac:spMkLst>
        </pc:spChg>
        <pc:spChg chg="add del mod">
          <ac:chgData name="Sudarshan Chakravarthi" userId="9632d19e-631d-46a5-9e9a-d9cc496f17d0" providerId="ADAL" clId="{A5B2A1DC-2599-4C24-8FFA-08EC542A8855}" dt="2022-07-12T11:53:13.123" v="3611"/>
          <ac:spMkLst>
            <pc:docMk/>
            <pc:sldMk cId="1710560118" sldId="4387"/>
            <ac:spMk id="80" creationId="{2F10524A-A78F-F4FB-E66F-CC6069331DE9}"/>
          </ac:spMkLst>
        </pc:spChg>
        <pc:spChg chg="add del mod">
          <ac:chgData name="Sudarshan Chakravarthi" userId="9632d19e-631d-46a5-9e9a-d9cc496f17d0" providerId="ADAL" clId="{A5B2A1DC-2599-4C24-8FFA-08EC542A8855}" dt="2022-07-12T11:53:13.123" v="3611"/>
          <ac:spMkLst>
            <pc:docMk/>
            <pc:sldMk cId="1710560118" sldId="4387"/>
            <ac:spMk id="81" creationId="{05C9ADCA-6007-CB19-C451-A4BD24084B2A}"/>
          </ac:spMkLst>
        </pc:spChg>
        <pc:spChg chg="add del mod">
          <ac:chgData name="Sudarshan Chakravarthi" userId="9632d19e-631d-46a5-9e9a-d9cc496f17d0" providerId="ADAL" clId="{A5B2A1DC-2599-4C24-8FFA-08EC542A8855}" dt="2022-07-12T11:53:13.123" v="3611"/>
          <ac:spMkLst>
            <pc:docMk/>
            <pc:sldMk cId="1710560118" sldId="4387"/>
            <ac:spMk id="82" creationId="{9C248290-7DA8-B795-33BA-8A8FE2F60700}"/>
          </ac:spMkLst>
        </pc:spChg>
        <pc:spChg chg="add del mod">
          <ac:chgData name="Sudarshan Chakravarthi" userId="9632d19e-631d-46a5-9e9a-d9cc496f17d0" providerId="ADAL" clId="{A5B2A1DC-2599-4C24-8FFA-08EC542A8855}" dt="2022-07-12T11:53:13.123" v="3611"/>
          <ac:spMkLst>
            <pc:docMk/>
            <pc:sldMk cId="1710560118" sldId="4387"/>
            <ac:spMk id="83" creationId="{0B06A458-D6E7-5328-59D7-554EB1329E70}"/>
          </ac:spMkLst>
        </pc:spChg>
        <pc:spChg chg="add del mod">
          <ac:chgData name="Sudarshan Chakravarthi" userId="9632d19e-631d-46a5-9e9a-d9cc496f17d0" providerId="ADAL" clId="{A5B2A1DC-2599-4C24-8FFA-08EC542A8855}" dt="2022-07-12T11:53:13.123" v="3611"/>
          <ac:spMkLst>
            <pc:docMk/>
            <pc:sldMk cId="1710560118" sldId="4387"/>
            <ac:spMk id="84" creationId="{51A86577-C484-EC35-76DB-2D7BBF7946D7}"/>
          </ac:spMkLst>
        </pc:spChg>
        <pc:spChg chg="add del mod">
          <ac:chgData name="Sudarshan Chakravarthi" userId="9632d19e-631d-46a5-9e9a-d9cc496f17d0" providerId="ADAL" clId="{A5B2A1DC-2599-4C24-8FFA-08EC542A8855}" dt="2022-07-12T11:53:13.123" v="3611"/>
          <ac:spMkLst>
            <pc:docMk/>
            <pc:sldMk cId="1710560118" sldId="4387"/>
            <ac:spMk id="85" creationId="{32C43460-BB83-E468-F2A8-F1495A7D4AB1}"/>
          </ac:spMkLst>
        </pc:spChg>
        <pc:spChg chg="add del mod">
          <ac:chgData name="Sudarshan Chakravarthi" userId="9632d19e-631d-46a5-9e9a-d9cc496f17d0" providerId="ADAL" clId="{A5B2A1DC-2599-4C24-8FFA-08EC542A8855}" dt="2022-07-12T11:53:13.123" v="3611"/>
          <ac:spMkLst>
            <pc:docMk/>
            <pc:sldMk cId="1710560118" sldId="4387"/>
            <ac:spMk id="86" creationId="{940D6E5D-BE54-667D-531B-345D19D83124}"/>
          </ac:spMkLst>
        </pc:spChg>
        <pc:spChg chg="add del mod">
          <ac:chgData name="Sudarshan Chakravarthi" userId="9632d19e-631d-46a5-9e9a-d9cc496f17d0" providerId="ADAL" clId="{A5B2A1DC-2599-4C24-8FFA-08EC542A8855}" dt="2022-07-12T11:53:13.123" v="3611"/>
          <ac:spMkLst>
            <pc:docMk/>
            <pc:sldMk cId="1710560118" sldId="4387"/>
            <ac:spMk id="87" creationId="{49CD5E4E-068D-AACF-41C2-E5688F3852C6}"/>
          </ac:spMkLst>
        </pc:spChg>
        <pc:spChg chg="add del mod">
          <ac:chgData name="Sudarshan Chakravarthi" userId="9632d19e-631d-46a5-9e9a-d9cc496f17d0" providerId="ADAL" clId="{A5B2A1DC-2599-4C24-8FFA-08EC542A8855}" dt="2022-07-12T11:53:13.123" v="3611"/>
          <ac:spMkLst>
            <pc:docMk/>
            <pc:sldMk cId="1710560118" sldId="4387"/>
            <ac:spMk id="88" creationId="{80D24437-36EA-A8DF-AD67-47B19CD29203}"/>
          </ac:spMkLst>
        </pc:spChg>
        <pc:spChg chg="add del mod">
          <ac:chgData name="Sudarshan Chakravarthi" userId="9632d19e-631d-46a5-9e9a-d9cc496f17d0" providerId="ADAL" clId="{A5B2A1DC-2599-4C24-8FFA-08EC542A8855}" dt="2022-07-12T11:53:13.123" v="3611"/>
          <ac:spMkLst>
            <pc:docMk/>
            <pc:sldMk cId="1710560118" sldId="4387"/>
            <ac:spMk id="89" creationId="{B4A75269-8EAA-35CA-792B-47BDF3B9C0BB}"/>
          </ac:spMkLst>
        </pc:spChg>
        <pc:spChg chg="add del mod">
          <ac:chgData name="Sudarshan Chakravarthi" userId="9632d19e-631d-46a5-9e9a-d9cc496f17d0" providerId="ADAL" clId="{A5B2A1DC-2599-4C24-8FFA-08EC542A8855}" dt="2022-07-12T11:53:13.123" v="3611"/>
          <ac:spMkLst>
            <pc:docMk/>
            <pc:sldMk cId="1710560118" sldId="4387"/>
            <ac:spMk id="90" creationId="{4EDF3F1A-2170-3EA5-5E90-B7440E64D56C}"/>
          </ac:spMkLst>
        </pc:spChg>
        <pc:spChg chg="add del mod">
          <ac:chgData name="Sudarshan Chakravarthi" userId="9632d19e-631d-46a5-9e9a-d9cc496f17d0" providerId="ADAL" clId="{A5B2A1DC-2599-4C24-8FFA-08EC542A8855}" dt="2022-07-12T11:53:13.123" v="3611"/>
          <ac:spMkLst>
            <pc:docMk/>
            <pc:sldMk cId="1710560118" sldId="4387"/>
            <ac:spMk id="91" creationId="{F274F2B5-A7A3-D08D-2E67-332F019964C6}"/>
          </ac:spMkLst>
        </pc:spChg>
        <pc:spChg chg="add del mod">
          <ac:chgData name="Sudarshan Chakravarthi" userId="9632d19e-631d-46a5-9e9a-d9cc496f17d0" providerId="ADAL" clId="{A5B2A1DC-2599-4C24-8FFA-08EC542A8855}" dt="2022-07-12T11:53:13.123" v="3611"/>
          <ac:spMkLst>
            <pc:docMk/>
            <pc:sldMk cId="1710560118" sldId="4387"/>
            <ac:spMk id="92" creationId="{EC66D285-C260-616E-2137-153A5165FF53}"/>
          </ac:spMkLst>
        </pc:spChg>
        <pc:spChg chg="add del mod">
          <ac:chgData name="Sudarshan Chakravarthi" userId="9632d19e-631d-46a5-9e9a-d9cc496f17d0" providerId="ADAL" clId="{A5B2A1DC-2599-4C24-8FFA-08EC542A8855}" dt="2022-07-12T11:53:13.123" v="3611"/>
          <ac:spMkLst>
            <pc:docMk/>
            <pc:sldMk cId="1710560118" sldId="4387"/>
            <ac:spMk id="93" creationId="{40B3B509-3E2D-E965-CA53-DCDE184CB2C7}"/>
          </ac:spMkLst>
        </pc:spChg>
        <pc:spChg chg="add del mod">
          <ac:chgData name="Sudarshan Chakravarthi" userId="9632d19e-631d-46a5-9e9a-d9cc496f17d0" providerId="ADAL" clId="{A5B2A1DC-2599-4C24-8FFA-08EC542A8855}" dt="2022-07-12T11:53:13.123" v="3611"/>
          <ac:spMkLst>
            <pc:docMk/>
            <pc:sldMk cId="1710560118" sldId="4387"/>
            <ac:spMk id="94" creationId="{9402DD4A-A571-1DFE-61AA-568924A05EE1}"/>
          </ac:spMkLst>
        </pc:spChg>
        <pc:spChg chg="add del mod">
          <ac:chgData name="Sudarshan Chakravarthi" userId="9632d19e-631d-46a5-9e9a-d9cc496f17d0" providerId="ADAL" clId="{A5B2A1DC-2599-4C24-8FFA-08EC542A8855}" dt="2022-07-12T11:53:13.123" v="3611"/>
          <ac:spMkLst>
            <pc:docMk/>
            <pc:sldMk cId="1710560118" sldId="4387"/>
            <ac:spMk id="95" creationId="{A79B05D6-13F1-3B69-8AB1-D09339E70C85}"/>
          </ac:spMkLst>
        </pc:spChg>
        <pc:spChg chg="add del mod">
          <ac:chgData name="Sudarshan Chakravarthi" userId="9632d19e-631d-46a5-9e9a-d9cc496f17d0" providerId="ADAL" clId="{A5B2A1DC-2599-4C24-8FFA-08EC542A8855}" dt="2022-07-12T11:53:13.123" v="3611"/>
          <ac:spMkLst>
            <pc:docMk/>
            <pc:sldMk cId="1710560118" sldId="4387"/>
            <ac:spMk id="96" creationId="{54AEDBE4-4E98-980B-D36A-9FFFCA7E851F}"/>
          </ac:spMkLst>
        </pc:spChg>
        <pc:spChg chg="add del mod">
          <ac:chgData name="Sudarshan Chakravarthi" userId="9632d19e-631d-46a5-9e9a-d9cc496f17d0" providerId="ADAL" clId="{A5B2A1DC-2599-4C24-8FFA-08EC542A8855}" dt="2022-07-12T11:53:13.123" v="3611"/>
          <ac:spMkLst>
            <pc:docMk/>
            <pc:sldMk cId="1710560118" sldId="4387"/>
            <ac:spMk id="97" creationId="{84B44A96-D333-9FF3-9861-D5E5E6C59D6D}"/>
          </ac:spMkLst>
        </pc:spChg>
        <pc:spChg chg="add del mod">
          <ac:chgData name="Sudarshan Chakravarthi" userId="9632d19e-631d-46a5-9e9a-d9cc496f17d0" providerId="ADAL" clId="{A5B2A1DC-2599-4C24-8FFA-08EC542A8855}" dt="2022-07-12T11:53:13.123" v="3611"/>
          <ac:spMkLst>
            <pc:docMk/>
            <pc:sldMk cId="1710560118" sldId="4387"/>
            <ac:spMk id="98" creationId="{66116D98-85E2-94A0-22CB-2E365B73FBA9}"/>
          </ac:spMkLst>
        </pc:spChg>
        <pc:spChg chg="add del mod">
          <ac:chgData name="Sudarshan Chakravarthi" userId="9632d19e-631d-46a5-9e9a-d9cc496f17d0" providerId="ADAL" clId="{A5B2A1DC-2599-4C24-8FFA-08EC542A8855}" dt="2022-07-12T11:53:13.123" v="3611"/>
          <ac:spMkLst>
            <pc:docMk/>
            <pc:sldMk cId="1710560118" sldId="4387"/>
            <ac:spMk id="99" creationId="{092C30A1-EF3A-66B9-CF30-62E2CEC7A620}"/>
          </ac:spMkLst>
        </pc:spChg>
        <pc:spChg chg="add del mod">
          <ac:chgData name="Sudarshan Chakravarthi" userId="9632d19e-631d-46a5-9e9a-d9cc496f17d0" providerId="ADAL" clId="{A5B2A1DC-2599-4C24-8FFA-08EC542A8855}" dt="2022-07-12T11:53:13.123" v="3611"/>
          <ac:spMkLst>
            <pc:docMk/>
            <pc:sldMk cId="1710560118" sldId="4387"/>
            <ac:spMk id="100" creationId="{AB3F3CC0-E348-E48D-AF3B-E341E6C9D693}"/>
          </ac:spMkLst>
        </pc:spChg>
        <pc:spChg chg="add del mod">
          <ac:chgData name="Sudarshan Chakravarthi" userId="9632d19e-631d-46a5-9e9a-d9cc496f17d0" providerId="ADAL" clId="{A5B2A1DC-2599-4C24-8FFA-08EC542A8855}" dt="2022-07-12T11:53:13.123" v="3611"/>
          <ac:spMkLst>
            <pc:docMk/>
            <pc:sldMk cId="1710560118" sldId="4387"/>
            <ac:spMk id="101" creationId="{B5A31956-E4AB-5AF4-BDC2-474B0F35C2B1}"/>
          </ac:spMkLst>
        </pc:spChg>
        <pc:picChg chg="add mod">
          <ac:chgData name="Sudarshan Chakravarthi" userId="9632d19e-631d-46a5-9e9a-d9cc496f17d0" providerId="ADAL" clId="{A5B2A1DC-2599-4C24-8FFA-08EC542A8855}" dt="2022-07-12T11:41:59.618" v="3237"/>
          <ac:picMkLst>
            <pc:docMk/>
            <pc:sldMk cId="1710560118" sldId="4387"/>
            <ac:picMk id="41" creationId="{21DC62F1-589A-8ABB-97C9-C9B3375B4FEE}"/>
          </ac:picMkLst>
        </pc:picChg>
        <pc:picChg chg="add mod">
          <ac:chgData name="Sudarshan Chakravarthi" userId="9632d19e-631d-46a5-9e9a-d9cc496f17d0" providerId="ADAL" clId="{A5B2A1DC-2599-4C24-8FFA-08EC542A8855}" dt="2022-07-12T11:48:40.918" v="3593" actId="1076"/>
          <ac:picMkLst>
            <pc:docMk/>
            <pc:sldMk cId="1710560118" sldId="4387"/>
            <ac:picMk id="49" creationId="{532F3110-6A9F-C917-56E3-F4FC43580165}"/>
          </ac:picMkLst>
        </pc:picChg>
        <pc:cxnChg chg="add del mod">
          <ac:chgData name="Sudarshan Chakravarthi" userId="9632d19e-631d-46a5-9e9a-d9cc496f17d0" providerId="ADAL" clId="{A5B2A1DC-2599-4C24-8FFA-08EC542A8855}" dt="2022-07-12T11:41:46.656" v="3235"/>
          <ac:cxnSpMkLst>
            <pc:docMk/>
            <pc:sldMk cId="1710560118" sldId="4387"/>
            <ac:cxnSpMk id="6" creationId="{F85B5F3B-16FF-8902-1DBC-F220900F757B}"/>
          </ac:cxnSpMkLst>
        </pc:cxnChg>
        <pc:cxnChg chg="add del mod">
          <ac:chgData name="Sudarshan Chakravarthi" userId="9632d19e-631d-46a5-9e9a-d9cc496f17d0" providerId="ADAL" clId="{A5B2A1DC-2599-4C24-8FFA-08EC542A8855}" dt="2022-07-12T11:41:46.656" v="3235"/>
          <ac:cxnSpMkLst>
            <pc:docMk/>
            <pc:sldMk cId="1710560118" sldId="4387"/>
            <ac:cxnSpMk id="7" creationId="{648787DA-9927-F09A-FD44-1068546A1302}"/>
          </ac:cxnSpMkLst>
        </pc:cxnChg>
        <pc:cxnChg chg="add del mod">
          <ac:chgData name="Sudarshan Chakravarthi" userId="9632d19e-631d-46a5-9e9a-d9cc496f17d0" providerId="ADAL" clId="{A5B2A1DC-2599-4C24-8FFA-08EC542A8855}" dt="2022-07-12T11:41:46.656" v="3235"/>
          <ac:cxnSpMkLst>
            <pc:docMk/>
            <pc:sldMk cId="1710560118" sldId="4387"/>
            <ac:cxnSpMk id="14" creationId="{84C860DB-EA5C-743B-F240-5CF8EC6805AC}"/>
          </ac:cxnSpMkLst>
        </pc:cxnChg>
        <pc:cxnChg chg="add del mod">
          <ac:chgData name="Sudarshan Chakravarthi" userId="9632d19e-631d-46a5-9e9a-d9cc496f17d0" providerId="ADAL" clId="{A5B2A1DC-2599-4C24-8FFA-08EC542A8855}" dt="2022-07-12T11:41:46.656" v="3235"/>
          <ac:cxnSpMkLst>
            <pc:docMk/>
            <pc:sldMk cId="1710560118" sldId="4387"/>
            <ac:cxnSpMk id="15" creationId="{13F68004-B962-399A-1CE6-52B81B2359F0}"/>
          </ac:cxnSpMkLst>
        </pc:cxnChg>
        <pc:cxnChg chg="add del mod">
          <ac:chgData name="Sudarshan Chakravarthi" userId="9632d19e-631d-46a5-9e9a-d9cc496f17d0" providerId="ADAL" clId="{A5B2A1DC-2599-4C24-8FFA-08EC542A8855}" dt="2022-07-12T11:41:46.656" v="3235"/>
          <ac:cxnSpMkLst>
            <pc:docMk/>
            <pc:sldMk cId="1710560118" sldId="4387"/>
            <ac:cxnSpMk id="16" creationId="{EB2C5550-D3F4-BA3F-4C75-AD462725F24B}"/>
          </ac:cxnSpMkLst>
        </pc:cxnChg>
        <pc:cxnChg chg="add mod">
          <ac:chgData name="Sudarshan Chakravarthi" userId="9632d19e-631d-46a5-9e9a-d9cc496f17d0" providerId="ADAL" clId="{A5B2A1DC-2599-4C24-8FFA-08EC542A8855}" dt="2022-07-12T11:41:46.667" v="3236"/>
          <ac:cxnSpMkLst>
            <pc:docMk/>
            <pc:sldMk cId="1710560118" sldId="4387"/>
            <ac:cxnSpMk id="25" creationId="{0593152F-37F7-540A-DA8B-9AE8865CDC7F}"/>
          </ac:cxnSpMkLst>
        </pc:cxnChg>
        <pc:cxnChg chg="add mod">
          <ac:chgData name="Sudarshan Chakravarthi" userId="9632d19e-631d-46a5-9e9a-d9cc496f17d0" providerId="ADAL" clId="{A5B2A1DC-2599-4C24-8FFA-08EC542A8855}" dt="2022-07-12T11:41:46.667" v="3236"/>
          <ac:cxnSpMkLst>
            <pc:docMk/>
            <pc:sldMk cId="1710560118" sldId="4387"/>
            <ac:cxnSpMk id="26" creationId="{49F853A6-E590-7850-FBD9-07F67B504168}"/>
          </ac:cxnSpMkLst>
        </pc:cxnChg>
        <pc:cxnChg chg="add mod">
          <ac:chgData name="Sudarshan Chakravarthi" userId="9632d19e-631d-46a5-9e9a-d9cc496f17d0" providerId="ADAL" clId="{A5B2A1DC-2599-4C24-8FFA-08EC542A8855}" dt="2022-07-12T11:41:46.667" v="3236"/>
          <ac:cxnSpMkLst>
            <pc:docMk/>
            <pc:sldMk cId="1710560118" sldId="4387"/>
            <ac:cxnSpMk id="33" creationId="{42C5CFCC-073E-0203-3AE3-EE1183C1B9DD}"/>
          </ac:cxnSpMkLst>
        </pc:cxnChg>
        <pc:cxnChg chg="add mod">
          <ac:chgData name="Sudarshan Chakravarthi" userId="9632d19e-631d-46a5-9e9a-d9cc496f17d0" providerId="ADAL" clId="{A5B2A1DC-2599-4C24-8FFA-08EC542A8855}" dt="2022-07-12T11:41:46.667" v="3236"/>
          <ac:cxnSpMkLst>
            <pc:docMk/>
            <pc:sldMk cId="1710560118" sldId="4387"/>
            <ac:cxnSpMk id="34" creationId="{5E529B79-8710-B266-A4BA-DE9E35CF8C55}"/>
          </ac:cxnSpMkLst>
        </pc:cxnChg>
        <pc:cxnChg chg="add mod">
          <ac:chgData name="Sudarshan Chakravarthi" userId="9632d19e-631d-46a5-9e9a-d9cc496f17d0" providerId="ADAL" clId="{A5B2A1DC-2599-4C24-8FFA-08EC542A8855}" dt="2022-07-12T11:41:46.667" v="3236"/>
          <ac:cxnSpMkLst>
            <pc:docMk/>
            <pc:sldMk cId="1710560118" sldId="4387"/>
            <ac:cxnSpMk id="35" creationId="{BD7B529F-E908-490E-B4F9-D56C552FF94D}"/>
          </ac:cxnSpMkLst>
        </pc:cxnChg>
      </pc:sldChg>
      <pc:sldChg chg="addSp delSp modSp new mod">
        <pc:chgData name="Sudarshan Chakravarthi" userId="9632d19e-631d-46a5-9e9a-d9cc496f17d0" providerId="ADAL" clId="{A5B2A1DC-2599-4C24-8FFA-08EC542A8855}" dt="2022-08-26T10:28:31.073" v="10515" actId="255"/>
        <pc:sldMkLst>
          <pc:docMk/>
          <pc:sldMk cId="1820010001" sldId="4388"/>
        </pc:sldMkLst>
        <pc:spChg chg="add mod">
          <ac:chgData name="Sudarshan Chakravarthi" userId="9632d19e-631d-46a5-9e9a-d9cc496f17d0" providerId="ADAL" clId="{A5B2A1DC-2599-4C24-8FFA-08EC542A8855}" dt="2022-07-13T10:59:41.343" v="7932" actId="14100"/>
          <ac:spMkLst>
            <pc:docMk/>
            <pc:sldMk cId="1820010001" sldId="4388"/>
            <ac:spMk id="2" creationId="{9E6EC39D-50C2-4247-AF5B-917D53092643}"/>
          </ac:spMkLst>
        </pc:spChg>
        <pc:spChg chg="add del mod">
          <ac:chgData name="Sudarshan Chakravarthi" userId="9632d19e-631d-46a5-9e9a-d9cc496f17d0" providerId="ADAL" clId="{A5B2A1DC-2599-4C24-8FFA-08EC542A8855}" dt="2022-07-12T11:54:53.563" v="3621"/>
          <ac:spMkLst>
            <pc:docMk/>
            <pc:sldMk cId="1820010001" sldId="4388"/>
            <ac:spMk id="4" creationId="{8510C845-F96E-EE90-9D6F-B35AD3F7FC1B}"/>
          </ac:spMkLst>
        </pc:spChg>
        <pc:spChg chg="add del mod">
          <ac:chgData name="Sudarshan Chakravarthi" userId="9632d19e-631d-46a5-9e9a-d9cc496f17d0" providerId="ADAL" clId="{A5B2A1DC-2599-4C24-8FFA-08EC542A8855}" dt="2022-07-12T11:54:53.563" v="3621"/>
          <ac:spMkLst>
            <pc:docMk/>
            <pc:sldMk cId="1820010001" sldId="4388"/>
            <ac:spMk id="5" creationId="{6F0C0F74-8219-7FB1-BE7A-901F60E08CA9}"/>
          </ac:spMkLst>
        </pc:spChg>
        <pc:spChg chg="add del mod">
          <ac:chgData name="Sudarshan Chakravarthi" userId="9632d19e-631d-46a5-9e9a-d9cc496f17d0" providerId="ADAL" clId="{A5B2A1DC-2599-4C24-8FFA-08EC542A8855}" dt="2022-07-12T11:54:53.563" v="3621"/>
          <ac:spMkLst>
            <pc:docMk/>
            <pc:sldMk cId="1820010001" sldId="4388"/>
            <ac:spMk id="6" creationId="{165128BE-D7EB-058D-3128-737D94DD3118}"/>
          </ac:spMkLst>
        </pc:spChg>
        <pc:spChg chg="add del mod">
          <ac:chgData name="Sudarshan Chakravarthi" userId="9632d19e-631d-46a5-9e9a-d9cc496f17d0" providerId="ADAL" clId="{A5B2A1DC-2599-4C24-8FFA-08EC542A8855}" dt="2022-07-12T11:54:53.563" v="3621"/>
          <ac:spMkLst>
            <pc:docMk/>
            <pc:sldMk cId="1820010001" sldId="4388"/>
            <ac:spMk id="7" creationId="{C5E9755B-0B22-93D8-211F-549AC96B7FC5}"/>
          </ac:spMkLst>
        </pc:spChg>
        <pc:spChg chg="add del mod">
          <ac:chgData name="Sudarshan Chakravarthi" userId="9632d19e-631d-46a5-9e9a-d9cc496f17d0" providerId="ADAL" clId="{A5B2A1DC-2599-4C24-8FFA-08EC542A8855}" dt="2022-07-12T11:54:53.563" v="3621"/>
          <ac:spMkLst>
            <pc:docMk/>
            <pc:sldMk cId="1820010001" sldId="4388"/>
            <ac:spMk id="8" creationId="{8CA027B3-8820-3770-E32B-E7305B876C47}"/>
          </ac:spMkLst>
        </pc:spChg>
        <pc:spChg chg="add del mod">
          <ac:chgData name="Sudarshan Chakravarthi" userId="9632d19e-631d-46a5-9e9a-d9cc496f17d0" providerId="ADAL" clId="{A5B2A1DC-2599-4C24-8FFA-08EC542A8855}" dt="2022-07-12T11:54:53.563" v="3621"/>
          <ac:spMkLst>
            <pc:docMk/>
            <pc:sldMk cId="1820010001" sldId="4388"/>
            <ac:spMk id="9" creationId="{6ED6EF15-2980-6E37-CF82-08FF6236055A}"/>
          </ac:spMkLst>
        </pc:spChg>
        <pc:spChg chg="add del mod">
          <ac:chgData name="Sudarshan Chakravarthi" userId="9632d19e-631d-46a5-9e9a-d9cc496f17d0" providerId="ADAL" clId="{A5B2A1DC-2599-4C24-8FFA-08EC542A8855}" dt="2022-07-12T12:06:29.039" v="3883" actId="478"/>
          <ac:spMkLst>
            <pc:docMk/>
            <pc:sldMk cId="1820010001" sldId="4388"/>
            <ac:spMk id="10" creationId="{8FC6421C-EF9C-0019-A788-5910214614E7}"/>
          </ac:spMkLst>
        </pc:spChg>
        <pc:spChg chg="add mod">
          <ac:chgData name="Sudarshan Chakravarthi" userId="9632d19e-631d-46a5-9e9a-d9cc496f17d0" providerId="ADAL" clId="{A5B2A1DC-2599-4C24-8FFA-08EC542A8855}" dt="2022-07-12T12:33:55.842" v="4615" actId="404"/>
          <ac:spMkLst>
            <pc:docMk/>
            <pc:sldMk cId="1820010001" sldId="4388"/>
            <ac:spMk id="11" creationId="{A963D3DA-7A7A-F1D9-64F3-D35FB745ED7D}"/>
          </ac:spMkLst>
        </pc:spChg>
        <pc:spChg chg="add mod ord">
          <ac:chgData name="Sudarshan Chakravarthi" userId="9632d19e-631d-46a5-9e9a-d9cc496f17d0" providerId="ADAL" clId="{A5B2A1DC-2599-4C24-8FFA-08EC542A8855}" dt="2022-08-26T10:28:31.073" v="10515" actId="255"/>
          <ac:spMkLst>
            <pc:docMk/>
            <pc:sldMk cId="1820010001" sldId="4388"/>
            <ac:spMk id="12" creationId="{E730156F-B4C0-FB23-3D6F-AD5B32B0B9D1}"/>
          </ac:spMkLst>
        </pc:spChg>
        <pc:spChg chg="add del mod">
          <ac:chgData name="Sudarshan Chakravarthi" userId="9632d19e-631d-46a5-9e9a-d9cc496f17d0" providerId="ADAL" clId="{A5B2A1DC-2599-4C24-8FFA-08EC542A8855}" dt="2022-07-12T12:06:28.507" v="3882" actId="478"/>
          <ac:spMkLst>
            <pc:docMk/>
            <pc:sldMk cId="1820010001" sldId="4388"/>
            <ac:spMk id="13" creationId="{7DB812BB-97C0-CC14-397A-BE21C787A929}"/>
          </ac:spMkLst>
        </pc:spChg>
        <pc:spChg chg="add mod ord">
          <ac:chgData name="Sudarshan Chakravarthi" userId="9632d19e-631d-46a5-9e9a-d9cc496f17d0" providerId="ADAL" clId="{A5B2A1DC-2599-4C24-8FFA-08EC542A8855}" dt="2022-07-12T12:34:26.031" v="4618" actId="2711"/>
          <ac:spMkLst>
            <pc:docMk/>
            <pc:sldMk cId="1820010001" sldId="4388"/>
            <ac:spMk id="14" creationId="{5F52D4DE-8C82-DBCD-EAC5-F06BEC93D876}"/>
          </ac:spMkLst>
        </pc:spChg>
        <pc:spChg chg="add mod">
          <ac:chgData name="Sudarshan Chakravarthi" userId="9632d19e-631d-46a5-9e9a-d9cc496f17d0" providerId="ADAL" clId="{A5B2A1DC-2599-4C24-8FFA-08EC542A8855}" dt="2022-07-12T12:34:50.347" v="4622" actId="113"/>
          <ac:spMkLst>
            <pc:docMk/>
            <pc:sldMk cId="1820010001" sldId="4388"/>
            <ac:spMk id="15" creationId="{FA50300B-CE0B-6479-2ECD-9D36E7760330}"/>
          </ac:spMkLst>
        </pc:spChg>
        <pc:spChg chg="add mod">
          <ac:chgData name="Sudarshan Chakravarthi" userId="9632d19e-631d-46a5-9e9a-d9cc496f17d0" providerId="ADAL" clId="{A5B2A1DC-2599-4C24-8FFA-08EC542A8855}" dt="2022-07-12T12:33:27.192" v="4611" actId="164"/>
          <ac:spMkLst>
            <pc:docMk/>
            <pc:sldMk cId="1820010001" sldId="4388"/>
            <ac:spMk id="16" creationId="{2B9BD222-F52F-6B88-AF4C-BB2484B051C7}"/>
          </ac:spMkLst>
        </pc:spChg>
        <pc:spChg chg="add mod">
          <ac:chgData name="Sudarshan Chakravarthi" userId="9632d19e-631d-46a5-9e9a-d9cc496f17d0" providerId="ADAL" clId="{A5B2A1DC-2599-4C24-8FFA-08EC542A8855}" dt="2022-08-26T10:28:31.073" v="10515" actId="255"/>
          <ac:spMkLst>
            <pc:docMk/>
            <pc:sldMk cId="1820010001" sldId="4388"/>
            <ac:spMk id="17" creationId="{561FE3D7-1E12-8C07-17B5-D167B6286529}"/>
          </ac:spMkLst>
        </pc:spChg>
        <pc:spChg chg="add mod">
          <ac:chgData name="Sudarshan Chakravarthi" userId="9632d19e-631d-46a5-9e9a-d9cc496f17d0" providerId="ADAL" clId="{A5B2A1DC-2599-4C24-8FFA-08EC542A8855}" dt="2022-08-26T10:28:31.073" v="10515" actId="255"/>
          <ac:spMkLst>
            <pc:docMk/>
            <pc:sldMk cId="1820010001" sldId="4388"/>
            <ac:spMk id="18" creationId="{40EAE964-12B8-FC9A-1F13-CCC9071DAAF5}"/>
          </ac:spMkLst>
        </pc:spChg>
        <pc:spChg chg="add mod">
          <ac:chgData name="Sudarshan Chakravarthi" userId="9632d19e-631d-46a5-9e9a-d9cc496f17d0" providerId="ADAL" clId="{A5B2A1DC-2599-4C24-8FFA-08EC542A8855}" dt="2022-08-26T10:28:31.073" v="10515" actId="255"/>
          <ac:spMkLst>
            <pc:docMk/>
            <pc:sldMk cId="1820010001" sldId="4388"/>
            <ac:spMk id="19" creationId="{CB500228-EB2D-7102-700C-72C0AA54897B}"/>
          </ac:spMkLst>
        </pc:spChg>
        <pc:spChg chg="add mod">
          <ac:chgData name="Sudarshan Chakravarthi" userId="9632d19e-631d-46a5-9e9a-d9cc496f17d0" providerId="ADAL" clId="{A5B2A1DC-2599-4C24-8FFA-08EC542A8855}" dt="2022-08-26T10:28:31.073" v="10515" actId="255"/>
          <ac:spMkLst>
            <pc:docMk/>
            <pc:sldMk cId="1820010001" sldId="4388"/>
            <ac:spMk id="20" creationId="{D100A33D-64A6-2811-B241-F9CCF27626C7}"/>
          </ac:spMkLst>
        </pc:spChg>
        <pc:spChg chg="add mod">
          <ac:chgData name="Sudarshan Chakravarthi" userId="9632d19e-631d-46a5-9e9a-d9cc496f17d0" providerId="ADAL" clId="{A5B2A1DC-2599-4C24-8FFA-08EC542A8855}" dt="2022-08-26T10:28:31.073" v="10515" actId="255"/>
          <ac:spMkLst>
            <pc:docMk/>
            <pc:sldMk cId="1820010001" sldId="4388"/>
            <ac:spMk id="21" creationId="{6038FEF2-EF46-B7BC-15D0-77C87919B62D}"/>
          </ac:spMkLst>
        </pc:spChg>
        <pc:spChg chg="add mod">
          <ac:chgData name="Sudarshan Chakravarthi" userId="9632d19e-631d-46a5-9e9a-d9cc496f17d0" providerId="ADAL" clId="{A5B2A1DC-2599-4C24-8FFA-08EC542A8855}" dt="2022-07-12T12:33:27.192" v="4611" actId="164"/>
          <ac:spMkLst>
            <pc:docMk/>
            <pc:sldMk cId="1820010001" sldId="4388"/>
            <ac:spMk id="22" creationId="{5E40B2DB-30F5-CEB4-B4DF-8D3FF8E317C1}"/>
          </ac:spMkLst>
        </pc:spChg>
        <pc:spChg chg="add mod">
          <ac:chgData name="Sudarshan Chakravarthi" userId="9632d19e-631d-46a5-9e9a-d9cc496f17d0" providerId="ADAL" clId="{A5B2A1DC-2599-4C24-8FFA-08EC542A8855}" dt="2022-07-12T12:33:27.192" v="4611" actId="164"/>
          <ac:spMkLst>
            <pc:docMk/>
            <pc:sldMk cId="1820010001" sldId="4388"/>
            <ac:spMk id="23" creationId="{81715D06-47EA-DF62-826D-346B5B8B6744}"/>
          </ac:spMkLst>
        </pc:spChg>
        <pc:spChg chg="add mod">
          <ac:chgData name="Sudarshan Chakravarthi" userId="9632d19e-631d-46a5-9e9a-d9cc496f17d0" providerId="ADAL" clId="{A5B2A1DC-2599-4C24-8FFA-08EC542A8855}" dt="2022-07-12T12:33:27.192" v="4611" actId="164"/>
          <ac:spMkLst>
            <pc:docMk/>
            <pc:sldMk cId="1820010001" sldId="4388"/>
            <ac:spMk id="24" creationId="{F9556DE8-B0EB-EB62-933E-8E98BFA44E7D}"/>
          </ac:spMkLst>
        </pc:spChg>
        <pc:spChg chg="add mod">
          <ac:chgData name="Sudarshan Chakravarthi" userId="9632d19e-631d-46a5-9e9a-d9cc496f17d0" providerId="ADAL" clId="{A5B2A1DC-2599-4C24-8FFA-08EC542A8855}" dt="2022-08-26T10:28:31.073" v="10515" actId="255"/>
          <ac:spMkLst>
            <pc:docMk/>
            <pc:sldMk cId="1820010001" sldId="4388"/>
            <ac:spMk id="34" creationId="{232BB599-2315-2BE4-5348-0FF4D1F26A3F}"/>
          </ac:spMkLst>
        </pc:spChg>
        <pc:spChg chg="add mod">
          <ac:chgData name="Sudarshan Chakravarthi" userId="9632d19e-631d-46a5-9e9a-d9cc496f17d0" providerId="ADAL" clId="{A5B2A1DC-2599-4C24-8FFA-08EC542A8855}" dt="2022-08-26T10:28:31.073" v="10515" actId="255"/>
          <ac:spMkLst>
            <pc:docMk/>
            <pc:sldMk cId="1820010001" sldId="4388"/>
            <ac:spMk id="35" creationId="{10B0E68C-9F03-015B-65CD-3DF43FDC3C55}"/>
          </ac:spMkLst>
        </pc:spChg>
        <pc:spChg chg="add mod">
          <ac:chgData name="Sudarshan Chakravarthi" userId="9632d19e-631d-46a5-9e9a-d9cc496f17d0" providerId="ADAL" clId="{A5B2A1DC-2599-4C24-8FFA-08EC542A8855}" dt="2022-07-12T12:33:27.192" v="4611" actId="164"/>
          <ac:spMkLst>
            <pc:docMk/>
            <pc:sldMk cId="1820010001" sldId="4388"/>
            <ac:spMk id="45" creationId="{5D2680B6-D09A-9FA8-4411-E418CBF10E2D}"/>
          </ac:spMkLst>
        </pc:spChg>
        <pc:spChg chg="add mod">
          <ac:chgData name="Sudarshan Chakravarthi" userId="9632d19e-631d-46a5-9e9a-d9cc496f17d0" providerId="ADAL" clId="{A5B2A1DC-2599-4C24-8FFA-08EC542A8855}" dt="2022-07-12T12:33:27.192" v="4611" actId="164"/>
          <ac:spMkLst>
            <pc:docMk/>
            <pc:sldMk cId="1820010001" sldId="4388"/>
            <ac:spMk id="46" creationId="{BF90989D-605E-BF9A-13EB-AE57747A7F61}"/>
          </ac:spMkLst>
        </pc:spChg>
        <pc:spChg chg="add mod">
          <ac:chgData name="Sudarshan Chakravarthi" userId="9632d19e-631d-46a5-9e9a-d9cc496f17d0" providerId="ADAL" clId="{A5B2A1DC-2599-4C24-8FFA-08EC542A8855}" dt="2022-07-12T12:33:27.192" v="4611" actId="164"/>
          <ac:spMkLst>
            <pc:docMk/>
            <pc:sldMk cId="1820010001" sldId="4388"/>
            <ac:spMk id="47" creationId="{03515087-18DB-ECFA-9EBB-97CA46909882}"/>
          </ac:spMkLst>
        </pc:spChg>
        <pc:spChg chg="add mod">
          <ac:chgData name="Sudarshan Chakravarthi" userId="9632d19e-631d-46a5-9e9a-d9cc496f17d0" providerId="ADAL" clId="{A5B2A1DC-2599-4C24-8FFA-08EC542A8855}" dt="2022-07-12T12:33:55.842" v="4615" actId="404"/>
          <ac:spMkLst>
            <pc:docMk/>
            <pc:sldMk cId="1820010001" sldId="4388"/>
            <ac:spMk id="49" creationId="{512408D6-270E-E7CF-CBDE-4076D6428A83}"/>
          </ac:spMkLst>
        </pc:spChg>
        <pc:spChg chg="add mod">
          <ac:chgData name="Sudarshan Chakravarthi" userId="9632d19e-631d-46a5-9e9a-d9cc496f17d0" providerId="ADAL" clId="{A5B2A1DC-2599-4C24-8FFA-08EC542A8855}" dt="2022-07-12T12:33:55.842" v="4615" actId="404"/>
          <ac:spMkLst>
            <pc:docMk/>
            <pc:sldMk cId="1820010001" sldId="4388"/>
            <ac:spMk id="50" creationId="{D714A848-4FD7-82B4-0A5A-9C3E69926B17}"/>
          </ac:spMkLst>
        </pc:spChg>
        <pc:spChg chg="add mod">
          <ac:chgData name="Sudarshan Chakravarthi" userId="9632d19e-631d-46a5-9e9a-d9cc496f17d0" providerId="ADAL" clId="{A5B2A1DC-2599-4C24-8FFA-08EC542A8855}" dt="2022-07-12T12:33:55.842" v="4615" actId="404"/>
          <ac:spMkLst>
            <pc:docMk/>
            <pc:sldMk cId="1820010001" sldId="4388"/>
            <ac:spMk id="51" creationId="{57E5976C-5E48-D004-4208-3BFC4AC327F6}"/>
          </ac:spMkLst>
        </pc:spChg>
        <pc:spChg chg="add mod">
          <ac:chgData name="Sudarshan Chakravarthi" userId="9632d19e-631d-46a5-9e9a-d9cc496f17d0" providerId="ADAL" clId="{A5B2A1DC-2599-4C24-8FFA-08EC542A8855}" dt="2022-07-12T12:33:55.842" v="4615" actId="404"/>
          <ac:spMkLst>
            <pc:docMk/>
            <pc:sldMk cId="1820010001" sldId="4388"/>
            <ac:spMk id="52" creationId="{477E1A9B-E7ED-B309-FA06-5D0B575CFD0B}"/>
          </ac:spMkLst>
        </pc:spChg>
        <pc:spChg chg="add mod">
          <ac:chgData name="Sudarshan Chakravarthi" userId="9632d19e-631d-46a5-9e9a-d9cc496f17d0" providerId="ADAL" clId="{A5B2A1DC-2599-4C24-8FFA-08EC542A8855}" dt="2022-07-12T12:33:55.842" v="4615" actId="404"/>
          <ac:spMkLst>
            <pc:docMk/>
            <pc:sldMk cId="1820010001" sldId="4388"/>
            <ac:spMk id="53" creationId="{E8B00DC6-6C18-BC45-BA89-EA4FB21DED9D}"/>
          </ac:spMkLst>
        </pc:spChg>
        <pc:spChg chg="add mod">
          <ac:chgData name="Sudarshan Chakravarthi" userId="9632d19e-631d-46a5-9e9a-d9cc496f17d0" providerId="ADAL" clId="{A5B2A1DC-2599-4C24-8FFA-08EC542A8855}" dt="2022-07-12T12:33:55.842" v="4615" actId="404"/>
          <ac:spMkLst>
            <pc:docMk/>
            <pc:sldMk cId="1820010001" sldId="4388"/>
            <ac:spMk id="54" creationId="{F6D782E0-D60D-F1AE-4792-9F38649C2436}"/>
          </ac:spMkLst>
        </pc:spChg>
        <pc:spChg chg="add mod">
          <ac:chgData name="Sudarshan Chakravarthi" userId="9632d19e-631d-46a5-9e9a-d9cc496f17d0" providerId="ADAL" clId="{A5B2A1DC-2599-4C24-8FFA-08EC542A8855}" dt="2022-07-12T12:33:55.842" v="4615" actId="404"/>
          <ac:spMkLst>
            <pc:docMk/>
            <pc:sldMk cId="1820010001" sldId="4388"/>
            <ac:spMk id="55" creationId="{A861F5A0-8F5D-84E5-8DF7-06EE9F673B06}"/>
          </ac:spMkLst>
        </pc:spChg>
        <pc:spChg chg="add mod">
          <ac:chgData name="Sudarshan Chakravarthi" userId="9632d19e-631d-46a5-9e9a-d9cc496f17d0" providerId="ADAL" clId="{A5B2A1DC-2599-4C24-8FFA-08EC542A8855}" dt="2022-07-12T12:33:55.842" v="4615" actId="404"/>
          <ac:spMkLst>
            <pc:docMk/>
            <pc:sldMk cId="1820010001" sldId="4388"/>
            <ac:spMk id="56" creationId="{1D7F3A0C-D32A-A701-3B9B-E4E542174D10}"/>
          </ac:spMkLst>
        </pc:spChg>
        <pc:spChg chg="add mod">
          <ac:chgData name="Sudarshan Chakravarthi" userId="9632d19e-631d-46a5-9e9a-d9cc496f17d0" providerId="ADAL" clId="{A5B2A1DC-2599-4C24-8FFA-08EC542A8855}" dt="2022-07-12T12:33:27.192" v="4611" actId="164"/>
          <ac:spMkLst>
            <pc:docMk/>
            <pc:sldMk cId="1820010001" sldId="4388"/>
            <ac:spMk id="57" creationId="{D28C3ECE-3E3B-98C6-D11C-FDBC664EE317}"/>
          </ac:spMkLst>
        </pc:spChg>
        <pc:spChg chg="add mod">
          <ac:chgData name="Sudarshan Chakravarthi" userId="9632d19e-631d-46a5-9e9a-d9cc496f17d0" providerId="ADAL" clId="{A5B2A1DC-2599-4C24-8FFA-08EC542A8855}" dt="2022-07-12T12:33:27.192" v="4611" actId="164"/>
          <ac:spMkLst>
            <pc:docMk/>
            <pc:sldMk cId="1820010001" sldId="4388"/>
            <ac:spMk id="58" creationId="{2B76358C-B7DC-B6FF-6423-45016DD6121C}"/>
          </ac:spMkLst>
        </pc:spChg>
        <pc:spChg chg="add mod">
          <ac:chgData name="Sudarshan Chakravarthi" userId="9632d19e-631d-46a5-9e9a-d9cc496f17d0" providerId="ADAL" clId="{A5B2A1DC-2599-4C24-8FFA-08EC542A8855}" dt="2022-07-12T12:33:27.192" v="4611" actId="164"/>
          <ac:spMkLst>
            <pc:docMk/>
            <pc:sldMk cId="1820010001" sldId="4388"/>
            <ac:spMk id="59" creationId="{64BA2762-6891-8DF5-2CB3-83B7753ECDA6}"/>
          </ac:spMkLst>
        </pc:spChg>
        <pc:spChg chg="add mod">
          <ac:chgData name="Sudarshan Chakravarthi" userId="9632d19e-631d-46a5-9e9a-d9cc496f17d0" providerId="ADAL" clId="{A5B2A1DC-2599-4C24-8FFA-08EC542A8855}" dt="2022-07-12T12:31:02.327" v="4527" actId="20577"/>
          <ac:spMkLst>
            <pc:docMk/>
            <pc:sldMk cId="1820010001" sldId="4388"/>
            <ac:spMk id="60" creationId="{724E183C-9C64-EDF2-EDB7-58FD10588861}"/>
          </ac:spMkLst>
        </pc:spChg>
        <pc:spChg chg="add mod">
          <ac:chgData name="Sudarshan Chakravarthi" userId="9632d19e-631d-46a5-9e9a-d9cc496f17d0" providerId="ADAL" clId="{A5B2A1DC-2599-4C24-8FFA-08EC542A8855}" dt="2022-07-12T12:30:51.475" v="4504"/>
          <ac:spMkLst>
            <pc:docMk/>
            <pc:sldMk cId="1820010001" sldId="4388"/>
            <ac:spMk id="62" creationId="{4DB0BD94-695A-80CA-1344-4F6959115219}"/>
          </ac:spMkLst>
        </pc:spChg>
        <pc:spChg chg="add mod">
          <ac:chgData name="Sudarshan Chakravarthi" userId="9632d19e-631d-46a5-9e9a-d9cc496f17d0" providerId="ADAL" clId="{A5B2A1DC-2599-4C24-8FFA-08EC542A8855}" dt="2022-07-12T12:33:27.192" v="4611" actId="164"/>
          <ac:spMkLst>
            <pc:docMk/>
            <pc:sldMk cId="1820010001" sldId="4388"/>
            <ac:spMk id="63" creationId="{4C7F14F9-B1F0-2A73-B297-AB15C3CB1A06}"/>
          </ac:spMkLst>
        </pc:spChg>
        <pc:spChg chg="add mod">
          <ac:chgData name="Sudarshan Chakravarthi" userId="9632d19e-631d-46a5-9e9a-d9cc496f17d0" providerId="ADAL" clId="{A5B2A1DC-2599-4C24-8FFA-08EC542A8855}" dt="2022-07-12T12:33:27.192" v="4611" actId="164"/>
          <ac:spMkLst>
            <pc:docMk/>
            <pc:sldMk cId="1820010001" sldId="4388"/>
            <ac:spMk id="64" creationId="{8DC1B3A6-96D9-CA92-C6AD-F7EC5CA16B3D}"/>
          </ac:spMkLst>
        </pc:spChg>
        <pc:grpChg chg="add mod">
          <ac:chgData name="Sudarshan Chakravarthi" userId="9632d19e-631d-46a5-9e9a-d9cc496f17d0" providerId="ADAL" clId="{A5B2A1DC-2599-4C24-8FFA-08EC542A8855}" dt="2022-07-12T12:33:32.090" v="4612" actId="1076"/>
          <ac:grpSpMkLst>
            <pc:docMk/>
            <pc:sldMk cId="1820010001" sldId="4388"/>
            <ac:grpSpMk id="65" creationId="{6B43203E-336E-F341-4ED7-87C76A4423E9}"/>
          </ac:grpSpMkLst>
        </pc:grpChg>
        <pc:picChg chg="add del mod modCrop">
          <ac:chgData name="Sudarshan Chakravarthi" userId="9632d19e-631d-46a5-9e9a-d9cc496f17d0" providerId="ADAL" clId="{A5B2A1DC-2599-4C24-8FFA-08EC542A8855}" dt="2022-07-13T10:54:55.928" v="7733" actId="478"/>
          <ac:picMkLst>
            <pc:docMk/>
            <pc:sldMk cId="1820010001" sldId="4388"/>
            <ac:picMk id="3" creationId="{FEF58D9B-7068-A483-6408-8BEF2C78353E}"/>
          </ac:picMkLst>
        </pc:picChg>
        <pc:picChg chg="add mod">
          <ac:chgData name="Sudarshan Chakravarthi" userId="9632d19e-631d-46a5-9e9a-d9cc496f17d0" providerId="ADAL" clId="{A5B2A1DC-2599-4C24-8FFA-08EC542A8855}" dt="2022-07-12T12:30:51.475" v="4504"/>
          <ac:picMkLst>
            <pc:docMk/>
            <pc:sldMk cId="1820010001" sldId="4388"/>
            <ac:picMk id="61" creationId="{C003914D-1128-C20F-6EDC-2C8174057668}"/>
          </ac:picMkLst>
        </pc:picChg>
        <pc:cxnChg chg="add mod">
          <ac:chgData name="Sudarshan Chakravarthi" userId="9632d19e-631d-46a5-9e9a-d9cc496f17d0" providerId="ADAL" clId="{A5B2A1DC-2599-4C24-8FFA-08EC542A8855}" dt="2022-07-12T12:33:27.192" v="4611" actId="164"/>
          <ac:cxnSpMkLst>
            <pc:docMk/>
            <pc:sldMk cId="1820010001" sldId="4388"/>
            <ac:cxnSpMk id="26" creationId="{8916F375-29B1-69C4-F466-26456C01AAD2}"/>
          </ac:cxnSpMkLst>
        </pc:cxnChg>
        <pc:cxnChg chg="add mod">
          <ac:chgData name="Sudarshan Chakravarthi" userId="9632d19e-631d-46a5-9e9a-d9cc496f17d0" providerId="ADAL" clId="{A5B2A1DC-2599-4C24-8FFA-08EC542A8855}" dt="2022-07-12T12:33:27.192" v="4611" actId="164"/>
          <ac:cxnSpMkLst>
            <pc:docMk/>
            <pc:sldMk cId="1820010001" sldId="4388"/>
            <ac:cxnSpMk id="28" creationId="{9E9B332E-4511-2052-E8EE-52031CBC822E}"/>
          </ac:cxnSpMkLst>
        </pc:cxnChg>
        <pc:cxnChg chg="add mod">
          <ac:chgData name="Sudarshan Chakravarthi" userId="9632d19e-631d-46a5-9e9a-d9cc496f17d0" providerId="ADAL" clId="{A5B2A1DC-2599-4C24-8FFA-08EC542A8855}" dt="2022-07-12T12:33:27.192" v="4611" actId="164"/>
          <ac:cxnSpMkLst>
            <pc:docMk/>
            <pc:sldMk cId="1820010001" sldId="4388"/>
            <ac:cxnSpMk id="30" creationId="{4F7DE968-B17E-0D56-6A34-1930DB906601}"/>
          </ac:cxnSpMkLst>
        </pc:cxnChg>
        <pc:cxnChg chg="add mod">
          <ac:chgData name="Sudarshan Chakravarthi" userId="9632d19e-631d-46a5-9e9a-d9cc496f17d0" providerId="ADAL" clId="{A5B2A1DC-2599-4C24-8FFA-08EC542A8855}" dt="2022-07-12T12:33:27.192" v="4611" actId="164"/>
          <ac:cxnSpMkLst>
            <pc:docMk/>
            <pc:sldMk cId="1820010001" sldId="4388"/>
            <ac:cxnSpMk id="36" creationId="{5A659974-0177-25F9-5E80-CBD4FC23A9BB}"/>
          </ac:cxnSpMkLst>
        </pc:cxnChg>
        <pc:cxnChg chg="add mod">
          <ac:chgData name="Sudarshan Chakravarthi" userId="9632d19e-631d-46a5-9e9a-d9cc496f17d0" providerId="ADAL" clId="{A5B2A1DC-2599-4C24-8FFA-08EC542A8855}" dt="2022-07-12T12:33:27.192" v="4611" actId="164"/>
          <ac:cxnSpMkLst>
            <pc:docMk/>
            <pc:sldMk cId="1820010001" sldId="4388"/>
            <ac:cxnSpMk id="38" creationId="{03BC45CA-C093-3EC9-FEA0-BB828728B809}"/>
          </ac:cxnSpMkLst>
        </pc:cxnChg>
        <pc:cxnChg chg="add mod">
          <ac:chgData name="Sudarshan Chakravarthi" userId="9632d19e-631d-46a5-9e9a-d9cc496f17d0" providerId="ADAL" clId="{A5B2A1DC-2599-4C24-8FFA-08EC542A8855}" dt="2022-07-12T12:33:27.192" v="4611" actId="164"/>
          <ac:cxnSpMkLst>
            <pc:docMk/>
            <pc:sldMk cId="1820010001" sldId="4388"/>
            <ac:cxnSpMk id="42" creationId="{42307FDF-A547-0043-2E02-729A05FD2C77}"/>
          </ac:cxnSpMkLst>
        </pc:cxnChg>
      </pc:sldChg>
      <pc:sldChg chg="addSp delSp modSp new mod ord">
        <pc:chgData name="Sudarshan Chakravarthi" userId="9632d19e-631d-46a5-9e9a-d9cc496f17d0" providerId="ADAL" clId="{A5B2A1DC-2599-4C24-8FFA-08EC542A8855}" dt="2022-08-26T10:31:02.980" v="10689"/>
        <pc:sldMkLst>
          <pc:docMk/>
          <pc:sldMk cId="544035692" sldId="4389"/>
        </pc:sldMkLst>
        <pc:spChg chg="mod">
          <ac:chgData name="Sudarshan Chakravarthi" userId="9632d19e-631d-46a5-9e9a-d9cc496f17d0" providerId="ADAL" clId="{A5B2A1DC-2599-4C24-8FFA-08EC542A8855}" dt="2022-07-12T14:04:28.327" v="5203"/>
          <ac:spMkLst>
            <pc:docMk/>
            <pc:sldMk cId="544035692" sldId="4389"/>
            <ac:spMk id="3" creationId="{3711684E-66DF-F496-7AD8-8A0E1CDD532A}"/>
          </ac:spMkLst>
        </pc:spChg>
        <pc:spChg chg="mod">
          <ac:chgData name="Sudarshan Chakravarthi" userId="9632d19e-631d-46a5-9e9a-d9cc496f17d0" providerId="ADAL" clId="{A5B2A1DC-2599-4C24-8FFA-08EC542A8855}" dt="2022-07-12T14:04:28.327" v="5203"/>
          <ac:spMkLst>
            <pc:docMk/>
            <pc:sldMk cId="544035692" sldId="4389"/>
            <ac:spMk id="4" creationId="{CB7B266A-18EE-899F-AD84-5FD284E4FFC8}"/>
          </ac:spMkLst>
        </pc:spChg>
        <pc:spChg chg="mod">
          <ac:chgData name="Sudarshan Chakravarthi" userId="9632d19e-631d-46a5-9e9a-d9cc496f17d0" providerId="ADAL" clId="{A5B2A1DC-2599-4C24-8FFA-08EC542A8855}" dt="2022-07-12T14:04:28.327" v="5203"/>
          <ac:spMkLst>
            <pc:docMk/>
            <pc:sldMk cId="544035692" sldId="4389"/>
            <ac:spMk id="5" creationId="{BBB34C7D-9355-204D-3A5F-87E657CFDBF5}"/>
          </ac:spMkLst>
        </pc:spChg>
        <pc:spChg chg="mod">
          <ac:chgData name="Sudarshan Chakravarthi" userId="9632d19e-631d-46a5-9e9a-d9cc496f17d0" providerId="ADAL" clId="{A5B2A1DC-2599-4C24-8FFA-08EC542A8855}" dt="2022-07-12T14:04:28.327" v="5203"/>
          <ac:spMkLst>
            <pc:docMk/>
            <pc:sldMk cId="544035692" sldId="4389"/>
            <ac:spMk id="6" creationId="{96D03899-9FDE-E3FC-39A4-68FD3963D9D5}"/>
          </ac:spMkLst>
        </pc:spChg>
        <pc:spChg chg="mod">
          <ac:chgData name="Sudarshan Chakravarthi" userId="9632d19e-631d-46a5-9e9a-d9cc496f17d0" providerId="ADAL" clId="{A5B2A1DC-2599-4C24-8FFA-08EC542A8855}" dt="2022-07-12T14:04:28.327" v="5203"/>
          <ac:spMkLst>
            <pc:docMk/>
            <pc:sldMk cId="544035692" sldId="4389"/>
            <ac:spMk id="7" creationId="{3E1FF045-3ED9-2F25-9B62-DC658FE7E99B}"/>
          </ac:spMkLst>
        </pc:spChg>
        <pc:spChg chg="mod">
          <ac:chgData name="Sudarshan Chakravarthi" userId="9632d19e-631d-46a5-9e9a-d9cc496f17d0" providerId="ADAL" clId="{A5B2A1DC-2599-4C24-8FFA-08EC542A8855}" dt="2022-07-12T14:04:28.327" v="5203"/>
          <ac:spMkLst>
            <pc:docMk/>
            <pc:sldMk cId="544035692" sldId="4389"/>
            <ac:spMk id="8" creationId="{927F1AD2-7EF4-B64D-FA9C-FC5B246E798B}"/>
          </ac:spMkLst>
        </pc:spChg>
        <pc:spChg chg="mod">
          <ac:chgData name="Sudarshan Chakravarthi" userId="9632d19e-631d-46a5-9e9a-d9cc496f17d0" providerId="ADAL" clId="{A5B2A1DC-2599-4C24-8FFA-08EC542A8855}" dt="2022-07-12T14:04:28.327" v="5203"/>
          <ac:spMkLst>
            <pc:docMk/>
            <pc:sldMk cId="544035692" sldId="4389"/>
            <ac:spMk id="9" creationId="{0AA88408-76BA-9DF6-01C9-357913ACFA5D}"/>
          </ac:spMkLst>
        </pc:spChg>
        <pc:spChg chg="mod">
          <ac:chgData name="Sudarshan Chakravarthi" userId="9632d19e-631d-46a5-9e9a-d9cc496f17d0" providerId="ADAL" clId="{A5B2A1DC-2599-4C24-8FFA-08EC542A8855}" dt="2022-07-12T14:04:28.327" v="5203"/>
          <ac:spMkLst>
            <pc:docMk/>
            <pc:sldMk cId="544035692" sldId="4389"/>
            <ac:spMk id="10" creationId="{820F2605-572A-06E5-96D9-CE1B56EA1209}"/>
          </ac:spMkLst>
        </pc:spChg>
        <pc:spChg chg="mod">
          <ac:chgData name="Sudarshan Chakravarthi" userId="9632d19e-631d-46a5-9e9a-d9cc496f17d0" providerId="ADAL" clId="{A5B2A1DC-2599-4C24-8FFA-08EC542A8855}" dt="2022-07-12T14:04:28.327" v="5203"/>
          <ac:spMkLst>
            <pc:docMk/>
            <pc:sldMk cId="544035692" sldId="4389"/>
            <ac:spMk id="11" creationId="{813E622E-0F0C-15D5-E9D5-9510686ADDE6}"/>
          </ac:spMkLst>
        </pc:spChg>
        <pc:spChg chg="mod">
          <ac:chgData name="Sudarshan Chakravarthi" userId="9632d19e-631d-46a5-9e9a-d9cc496f17d0" providerId="ADAL" clId="{A5B2A1DC-2599-4C24-8FFA-08EC542A8855}" dt="2022-07-12T14:04:28.327" v="5203"/>
          <ac:spMkLst>
            <pc:docMk/>
            <pc:sldMk cId="544035692" sldId="4389"/>
            <ac:spMk id="12" creationId="{807FFF71-2771-DA03-7DF0-70E4034792F4}"/>
          </ac:spMkLst>
        </pc:spChg>
        <pc:spChg chg="mod">
          <ac:chgData name="Sudarshan Chakravarthi" userId="9632d19e-631d-46a5-9e9a-d9cc496f17d0" providerId="ADAL" clId="{A5B2A1DC-2599-4C24-8FFA-08EC542A8855}" dt="2022-07-12T14:04:28.327" v="5203"/>
          <ac:spMkLst>
            <pc:docMk/>
            <pc:sldMk cId="544035692" sldId="4389"/>
            <ac:spMk id="13" creationId="{DBECA749-CCA8-4281-F68A-97945C2355F7}"/>
          </ac:spMkLst>
        </pc:spChg>
        <pc:spChg chg="mod">
          <ac:chgData name="Sudarshan Chakravarthi" userId="9632d19e-631d-46a5-9e9a-d9cc496f17d0" providerId="ADAL" clId="{A5B2A1DC-2599-4C24-8FFA-08EC542A8855}" dt="2022-07-12T14:04:28.327" v="5203"/>
          <ac:spMkLst>
            <pc:docMk/>
            <pc:sldMk cId="544035692" sldId="4389"/>
            <ac:spMk id="14" creationId="{BFEEDDC8-5415-3842-40A2-9E87C7C71657}"/>
          </ac:spMkLst>
        </pc:spChg>
        <pc:spChg chg="mod">
          <ac:chgData name="Sudarshan Chakravarthi" userId="9632d19e-631d-46a5-9e9a-d9cc496f17d0" providerId="ADAL" clId="{A5B2A1DC-2599-4C24-8FFA-08EC542A8855}" dt="2022-07-12T14:04:28.327" v="5203"/>
          <ac:spMkLst>
            <pc:docMk/>
            <pc:sldMk cId="544035692" sldId="4389"/>
            <ac:spMk id="15" creationId="{A92696AB-1FAF-6210-6395-4E2ADC2B380D}"/>
          </ac:spMkLst>
        </pc:spChg>
        <pc:spChg chg="mod">
          <ac:chgData name="Sudarshan Chakravarthi" userId="9632d19e-631d-46a5-9e9a-d9cc496f17d0" providerId="ADAL" clId="{A5B2A1DC-2599-4C24-8FFA-08EC542A8855}" dt="2022-07-12T14:04:28.327" v="5203"/>
          <ac:spMkLst>
            <pc:docMk/>
            <pc:sldMk cId="544035692" sldId="4389"/>
            <ac:spMk id="16" creationId="{3E60638D-2763-1BD4-EB9D-FEDA8534229B}"/>
          </ac:spMkLst>
        </pc:spChg>
        <pc:spChg chg="mod">
          <ac:chgData name="Sudarshan Chakravarthi" userId="9632d19e-631d-46a5-9e9a-d9cc496f17d0" providerId="ADAL" clId="{A5B2A1DC-2599-4C24-8FFA-08EC542A8855}" dt="2022-07-12T14:04:28.327" v="5203"/>
          <ac:spMkLst>
            <pc:docMk/>
            <pc:sldMk cId="544035692" sldId="4389"/>
            <ac:spMk id="17" creationId="{746203BA-43E1-4E09-2A77-C913CD7496AB}"/>
          </ac:spMkLst>
        </pc:spChg>
        <pc:spChg chg="mod">
          <ac:chgData name="Sudarshan Chakravarthi" userId="9632d19e-631d-46a5-9e9a-d9cc496f17d0" providerId="ADAL" clId="{A5B2A1DC-2599-4C24-8FFA-08EC542A8855}" dt="2022-07-12T14:04:28.327" v="5203"/>
          <ac:spMkLst>
            <pc:docMk/>
            <pc:sldMk cId="544035692" sldId="4389"/>
            <ac:spMk id="18" creationId="{EE47E119-0589-C786-E504-244E9A8720EE}"/>
          </ac:spMkLst>
        </pc:spChg>
        <pc:spChg chg="mod">
          <ac:chgData name="Sudarshan Chakravarthi" userId="9632d19e-631d-46a5-9e9a-d9cc496f17d0" providerId="ADAL" clId="{A5B2A1DC-2599-4C24-8FFA-08EC542A8855}" dt="2022-07-12T14:04:28.327" v="5203"/>
          <ac:spMkLst>
            <pc:docMk/>
            <pc:sldMk cId="544035692" sldId="4389"/>
            <ac:spMk id="19" creationId="{1F69A88C-1879-A99D-30AB-9E126B035EAD}"/>
          </ac:spMkLst>
        </pc:spChg>
        <pc:spChg chg="mod">
          <ac:chgData name="Sudarshan Chakravarthi" userId="9632d19e-631d-46a5-9e9a-d9cc496f17d0" providerId="ADAL" clId="{A5B2A1DC-2599-4C24-8FFA-08EC542A8855}" dt="2022-07-12T14:04:28.327" v="5203"/>
          <ac:spMkLst>
            <pc:docMk/>
            <pc:sldMk cId="544035692" sldId="4389"/>
            <ac:spMk id="20" creationId="{243B8BD1-2AEB-88F1-C3AC-0F60D7C871B8}"/>
          </ac:spMkLst>
        </pc:spChg>
        <pc:spChg chg="mod">
          <ac:chgData name="Sudarshan Chakravarthi" userId="9632d19e-631d-46a5-9e9a-d9cc496f17d0" providerId="ADAL" clId="{A5B2A1DC-2599-4C24-8FFA-08EC542A8855}" dt="2022-07-12T14:04:28.327" v="5203"/>
          <ac:spMkLst>
            <pc:docMk/>
            <pc:sldMk cId="544035692" sldId="4389"/>
            <ac:spMk id="21" creationId="{733422BB-8E87-81DE-0019-87D9286ECAD4}"/>
          </ac:spMkLst>
        </pc:spChg>
        <pc:spChg chg="mod">
          <ac:chgData name="Sudarshan Chakravarthi" userId="9632d19e-631d-46a5-9e9a-d9cc496f17d0" providerId="ADAL" clId="{A5B2A1DC-2599-4C24-8FFA-08EC542A8855}" dt="2022-07-12T14:04:28.327" v="5203"/>
          <ac:spMkLst>
            <pc:docMk/>
            <pc:sldMk cId="544035692" sldId="4389"/>
            <ac:spMk id="22" creationId="{1AA9D8B8-44F5-A505-BD1E-7613AB1BD3D6}"/>
          </ac:spMkLst>
        </pc:spChg>
        <pc:spChg chg="mod">
          <ac:chgData name="Sudarshan Chakravarthi" userId="9632d19e-631d-46a5-9e9a-d9cc496f17d0" providerId="ADAL" clId="{A5B2A1DC-2599-4C24-8FFA-08EC542A8855}" dt="2022-07-12T14:04:28.327" v="5203"/>
          <ac:spMkLst>
            <pc:docMk/>
            <pc:sldMk cId="544035692" sldId="4389"/>
            <ac:spMk id="23" creationId="{91BF411D-BB12-BA1E-FB48-4DBEC80FB00C}"/>
          </ac:spMkLst>
        </pc:spChg>
        <pc:spChg chg="mod">
          <ac:chgData name="Sudarshan Chakravarthi" userId="9632d19e-631d-46a5-9e9a-d9cc496f17d0" providerId="ADAL" clId="{A5B2A1DC-2599-4C24-8FFA-08EC542A8855}" dt="2022-07-12T14:04:28.327" v="5203"/>
          <ac:spMkLst>
            <pc:docMk/>
            <pc:sldMk cId="544035692" sldId="4389"/>
            <ac:spMk id="24" creationId="{9EA6B6BE-74D0-E244-DC36-39CEC3DB8672}"/>
          </ac:spMkLst>
        </pc:spChg>
        <pc:spChg chg="mod">
          <ac:chgData name="Sudarshan Chakravarthi" userId="9632d19e-631d-46a5-9e9a-d9cc496f17d0" providerId="ADAL" clId="{A5B2A1DC-2599-4C24-8FFA-08EC542A8855}" dt="2022-07-12T14:04:28.327" v="5203"/>
          <ac:spMkLst>
            <pc:docMk/>
            <pc:sldMk cId="544035692" sldId="4389"/>
            <ac:spMk id="25" creationId="{3D1B9C74-688C-2B8B-D380-7847EBA8C5B2}"/>
          </ac:spMkLst>
        </pc:spChg>
        <pc:spChg chg="mod">
          <ac:chgData name="Sudarshan Chakravarthi" userId="9632d19e-631d-46a5-9e9a-d9cc496f17d0" providerId="ADAL" clId="{A5B2A1DC-2599-4C24-8FFA-08EC542A8855}" dt="2022-07-12T14:04:28.327" v="5203"/>
          <ac:spMkLst>
            <pc:docMk/>
            <pc:sldMk cId="544035692" sldId="4389"/>
            <ac:spMk id="26" creationId="{608EA963-0FFF-5BA4-8AE6-33A25EF133AC}"/>
          </ac:spMkLst>
        </pc:spChg>
        <pc:spChg chg="mod">
          <ac:chgData name="Sudarshan Chakravarthi" userId="9632d19e-631d-46a5-9e9a-d9cc496f17d0" providerId="ADAL" clId="{A5B2A1DC-2599-4C24-8FFA-08EC542A8855}" dt="2022-07-12T14:04:28.327" v="5203"/>
          <ac:spMkLst>
            <pc:docMk/>
            <pc:sldMk cId="544035692" sldId="4389"/>
            <ac:spMk id="27" creationId="{1B3BB0D8-2A9F-4DBA-6333-296B887F5995}"/>
          </ac:spMkLst>
        </pc:spChg>
        <pc:spChg chg="mod">
          <ac:chgData name="Sudarshan Chakravarthi" userId="9632d19e-631d-46a5-9e9a-d9cc496f17d0" providerId="ADAL" clId="{A5B2A1DC-2599-4C24-8FFA-08EC542A8855}" dt="2022-07-12T14:04:28.327" v="5203"/>
          <ac:spMkLst>
            <pc:docMk/>
            <pc:sldMk cId="544035692" sldId="4389"/>
            <ac:spMk id="28" creationId="{3A89A71F-7B5B-E579-2837-A5EBB2EA18BD}"/>
          </ac:spMkLst>
        </pc:spChg>
        <pc:spChg chg="mod">
          <ac:chgData name="Sudarshan Chakravarthi" userId="9632d19e-631d-46a5-9e9a-d9cc496f17d0" providerId="ADAL" clId="{A5B2A1DC-2599-4C24-8FFA-08EC542A8855}" dt="2022-07-12T14:04:28.327" v="5203"/>
          <ac:spMkLst>
            <pc:docMk/>
            <pc:sldMk cId="544035692" sldId="4389"/>
            <ac:spMk id="29" creationId="{36B3784C-FB21-255D-1CA0-4CE9CDB108B8}"/>
          </ac:spMkLst>
        </pc:spChg>
        <pc:spChg chg="mod">
          <ac:chgData name="Sudarshan Chakravarthi" userId="9632d19e-631d-46a5-9e9a-d9cc496f17d0" providerId="ADAL" clId="{A5B2A1DC-2599-4C24-8FFA-08EC542A8855}" dt="2022-07-12T14:04:28.327" v="5203"/>
          <ac:spMkLst>
            <pc:docMk/>
            <pc:sldMk cId="544035692" sldId="4389"/>
            <ac:spMk id="30" creationId="{E305E881-1470-7FB3-72F3-0E9B3C1936FA}"/>
          </ac:spMkLst>
        </pc:spChg>
        <pc:spChg chg="mod">
          <ac:chgData name="Sudarshan Chakravarthi" userId="9632d19e-631d-46a5-9e9a-d9cc496f17d0" providerId="ADAL" clId="{A5B2A1DC-2599-4C24-8FFA-08EC542A8855}" dt="2022-07-12T14:04:28.327" v="5203"/>
          <ac:spMkLst>
            <pc:docMk/>
            <pc:sldMk cId="544035692" sldId="4389"/>
            <ac:spMk id="31" creationId="{06419085-5F2E-6EA8-0B41-C4488B904612}"/>
          </ac:spMkLst>
        </pc:spChg>
        <pc:spChg chg="mod">
          <ac:chgData name="Sudarshan Chakravarthi" userId="9632d19e-631d-46a5-9e9a-d9cc496f17d0" providerId="ADAL" clId="{A5B2A1DC-2599-4C24-8FFA-08EC542A8855}" dt="2022-07-12T14:04:28.327" v="5203"/>
          <ac:spMkLst>
            <pc:docMk/>
            <pc:sldMk cId="544035692" sldId="4389"/>
            <ac:spMk id="32" creationId="{5BA111C5-B5AC-9B2B-6639-5C8C37DF9F0B}"/>
          </ac:spMkLst>
        </pc:spChg>
        <pc:spChg chg="mod">
          <ac:chgData name="Sudarshan Chakravarthi" userId="9632d19e-631d-46a5-9e9a-d9cc496f17d0" providerId="ADAL" clId="{A5B2A1DC-2599-4C24-8FFA-08EC542A8855}" dt="2022-07-12T14:04:28.327" v="5203"/>
          <ac:spMkLst>
            <pc:docMk/>
            <pc:sldMk cId="544035692" sldId="4389"/>
            <ac:spMk id="33" creationId="{CCBADCDA-8709-3394-8C78-6F47FE56F39A}"/>
          </ac:spMkLst>
        </pc:spChg>
        <pc:spChg chg="mod">
          <ac:chgData name="Sudarshan Chakravarthi" userId="9632d19e-631d-46a5-9e9a-d9cc496f17d0" providerId="ADAL" clId="{A5B2A1DC-2599-4C24-8FFA-08EC542A8855}" dt="2022-07-12T14:04:28.327" v="5203"/>
          <ac:spMkLst>
            <pc:docMk/>
            <pc:sldMk cId="544035692" sldId="4389"/>
            <ac:spMk id="34" creationId="{57998CD3-9EEE-6520-C22C-BB9C3DE8BA30}"/>
          </ac:spMkLst>
        </pc:spChg>
        <pc:spChg chg="mod">
          <ac:chgData name="Sudarshan Chakravarthi" userId="9632d19e-631d-46a5-9e9a-d9cc496f17d0" providerId="ADAL" clId="{A5B2A1DC-2599-4C24-8FFA-08EC542A8855}" dt="2022-07-12T14:04:28.327" v="5203"/>
          <ac:spMkLst>
            <pc:docMk/>
            <pc:sldMk cId="544035692" sldId="4389"/>
            <ac:spMk id="35" creationId="{DEC25180-D78A-5673-4220-8B2E47CDB8C9}"/>
          </ac:spMkLst>
        </pc:spChg>
        <pc:spChg chg="mod">
          <ac:chgData name="Sudarshan Chakravarthi" userId="9632d19e-631d-46a5-9e9a-d9cc496f17d0" providerId="ADAL" clId="{A5B2A1DC-2599-4C24-8FFA-08EC542A8855}" dt="2022-07-12T14:04:28.327" v="5203"/>
          <ac:spMkLst>
            <pc:docMk/>
            <pc:sldMk cId="544035692" sldId="4389"/>
            <ac:spMk id="36" creationId="{475DA9BF-3C42-B0E7-2AD1-B32ABA80DD5F}"/>
          </ac:spMkLst>
        </pc:spChg>
        <pc:spChg chg="mod">
          <ac:chgData name="Sudarshan Chakravarthi" userId="9632d19e-631d-46a5-9e9a-d9cc496f17d0" providerId="ADAL" clId="{A5B2A1DC-2599-4C24-8FFA-08EC542A8855}" dt="2022-07-12T14:04:28.327" v="5203"/>
          <ac:spMkLst>
            <pc:docMk/>
            <pc:sldMk cId="544035692" sldId="4389"/>
            <ac:spMk id="37" creationId="{8EE9BFC0-CAA9-3B37-152A-CB1168BB02A6}"/>
          </ac:spMkLst>
        </pc:spChg>
        <pc:spChg chg="mod">
          <ac:chgData name="Sudarshan Chakravarthi" userId="9632d19e-631d-46a5-9e9a-d9cc496f17d0" providerId="ADAL" clId="{A5B2A1DC-2599-4C24-8FFA-08EC542A8855}" dt="2022-07-12T14:04:28.327" v="5203"/>
          <ac:spMkLst>
            <pc:docMk/>
            <pc:sldMk cId="544035692" sldId="4389"/>
            <ac:spMk id="38" creationId="{EA6986FA-2F67-359E-00B6-67AE3F7AA37F}"/>
          </ac:spMkLst>
        </pc:spChg>
        <pc:spChg chg="mod">
          <ac:chgData name="Sudarshan Chakravarthi" userId="9632d19e-631d-46a5-9e9a-d9cc496f17d0" providerId="ADAL" clId="{A5B2A1DC-2599-4C24-8FFA-08EC542A8855}" dt="2022-07-12T14:04:28.327" v="5203"/>
          <ac:spMkLst>
            <pc:docMk/>
            <pc:sldMk cId="544035692" sldId="4389"/>
            <ac:spMk id="39" creationId="{3DD6A10F-587E-D62F-899D-7148A880E2F1}"/>
          </ac:spMkLst>
        </pc:spChg>
        <pc:spChg chg="mod">
          <ac:chgData name="Sudarshan Chakravarthi" userId="9632d19e-631d-46a5-9e9a-d9cc496f17d0" providerId="ADAL" clId="{A5B2A1DC-2599-4C24-8FFA-08EC542A8855}" dt="2022-07-12T14:04:28.327" v="5203"/>
          <ac:spMkLst>
            <pc:docMk/>
            <pc:sldMk cId="544035692" sldId="4389"/>
            <ac:spMk id="40" creationId="{FDF6136F-4609-5A5C-4310-AA403D578311}"/>
          </ac:spMkLst>
        </pc:spChg>
        <pc:spChg chg="mod">
          <ac:chgData name="Sudarshan Chakravarthi" userId="9632d19e-631d-46a5-9e9a-d9cc496f17d0" providerId="ADAL" clId="{A5B2A1DC-2599-4C24-8FFA-08EC542A8855}" dt="2022-07-12T14:04:28.327" v="5203"/>
          <ac:spMkLst>
            <pc:docMk/>
            <pc:sldMk cId="544035692" sldId="4389"/>
            <ac:spMk id="41" creationId="{0B0DAE67-2EBC-57AE-9035-18FC4F6338AF}"/>
          </ac:spMkLst>
        </pc:spChg>
        <pc:spChg chg="mod">
          <ac:chgData name="Sudarshan Chakravarthi" userId="9632d19e-631d-46a5-9e9a-d9cc496f17d0" providerId="ADAL" clId="{A5B2A1DC-2599-4C24-8FFA-08EC542A8855}" dt="2022-07-12T14:04:28.327" v="5203"/>
          <ac:spMkLst>
            <pc:docMk/>
            <pc:sldMk cId="544035692" sldId="4389"/>
            <ac:spMk id="42" creationId="{BC7C0E6F-49E3-40E0-FF0C-6DA06C841297}"/>
          </ac:spMkLst>
        </pc:spChg>
        <pc:spChg chg="mod">
          <ac:chgData name="Sudarshan Chakravarthi" userId="9632d19e-631d-46a5-9e9a-d9cc496f17d0" providerId="ADAL" clId="{A5B2A1DC-2599-4C24-8FFA-08EC542A8855}" dt="2022-07-12T14:04:28.327" v="5203"/>
          <ac:spMkLst>
            <pc:docMk/>
            <pc:sldMk cId="544035692" sldId="4389"/>
            <ac:spMk id="43" creationId="{FB53826C-01FA-C5DF-2C0C-8D2CFDD5C204}"/>
          </ac:spMkLst>
        </pc:spChg>
        <pc:spChg chg="mod">
          <ac:chgData name="Sudarshan Chakravarthi" userId="9632d19e-631d-46a5-9e9a-d9cc496f17d0" providerId="ADAL" clId="{A5B2A1DC-2599-4C24-8FFA-08EC542A8855}" dt="2022-07-12T14:04:28.327" v="5203"/>
          <ac:spMkLst>
            <pc:docMk/>
            <pc:sldMk cId="544035692" sldId="4389"/>
            <ac:spMk id="44" creationId="{AEB376CB-1D8C-A74F-BC5C-A4789E297991}"/>
          </ac:spMkLst>
        </pc:spChg>
        <pc:spChg chg="mod">
          <ac:chgData name="Sudarshan Chakravarthi" userId="9632d19e-631d-46a5-9e9a-d9cc496f17d0" providerId="ADAL" clId="{A5B2A1DC-2599-4C24-8FFA-08EC542A8855}" dt="2022-07-12T14:04:28.327" v="5203"/>
          <ac:spMkLst>
            <pc:docMk/>
            <pc:sldMk cId="544035692" sldId="4389"/>
            <ac:spMk id="45" creationId="{027330A9-28D6-43D6-FDC2-E2A8AA434CAB}"/>
          </ac:spMkLst>
        </pc:spChg>
        <pc:spChg chg="add del mod">
          <ac:chgData name="Sudarshan Chakravarthi" userId="9632d19e-631d-46a5-9e9a-d9cc496f17d0" providerId="ADAL" clId="{A5B2A1DC-2599-4C24-8FFA-08EC542A8855}" dt="2022-07-12T14:04:31.638" v="5204"/>
          <ac:spMkLst>
            <pc:docMk/>
            <pc:sldMk cId="544035692" sldId="4389"/>
            <ac:spMk id="46" creationId="{EBBCDECA-88FD-E8F4-6FBE-5925805A5657}"/>
          </ac:spMkLst>
        </pc:spChg>
        <pc:spChg chg="add del mod">
          <ac:chgData name="Sudarshan Chakravarthi" userId="9632d19e-631d-46a5-9e9a-d9cc496f17d0" providerId="ADAL" clId="{A5B2A1DC-2599-4C24-8FFA-08EC542A8855}" dt="2022-07-12T14:04:31.638" v="5204"/>
          <ac:spMkLst>
            <pc:docMk/>
            <pc:sldMk cId="544035692" sldId="4389"/>
            <ac:spMk id="49" creationId="{62614198-5193-1D3E-384F-F4B0D190DFF7}"/>
          </ac:spMkLst>
        </pc:spChg>
        <pc:spChg chg="add del mod">
          <ac:chgData name="Sudarshan Chakravarthi" userId="9632d19e-631d-46a5-9e9a-d9cc496f17d0" providerId="ADAL" clId="{A5B2A1DC-2599-4C24-8FFA-08EC542A8855}" dt="2022-07-12T14:04:31.638" v="5204"/>
          <ac:spMkLst>
            <pc:docMk/>
            <pc:sldMk cId="544035692" sldId="4389"/>
            <ac:spMk id="50" creationId="{0C6CB8AB-8437-A0FB-5361-D734ED4CE183}"/>
          </ac:spMkLst>
        </pc:spChg>
        <pc:spChg chg="add del mod">
          <ac:chgData name="Sudarshan Chakravarthi" userId="9632d19e-631d-46a5-9e9a-d9cc496f17d0" providerId="ADAL" clId="{A5B2A1DC-2599-4C24-8FFA-08EC542A8855}" dt="2022-07-12T14:04:31.638" v="5204"/>
          <ac:spMkLst>
            <pc:docMk/>
            <pc:sldMk cId="544035692" sldId="4389"/>
            <ac:spMk id="51" creationId="{8DF48CD2-01CB-6BB4-65B2-CD1C010180B6}"/>
          </ac:spMkLst>
        </pc:spChg>
        <pc:spChg chg="add del mod">
          <ac:chgData name="Sudarshan Chakravarthi" userId="9632d19e-631d-46a5-9e9a-d9cc496f17d0" providerId="ADAL" clId="{A5B2A1DC-2599-4C24-8FFA-08EC542A8855}" dt="2022-07-12T14:04:31.638" v="5204"/>
          <ac:spMkLst>
            <pc:docMk/>
            <pc:sldMk cId="544035692" sldId="4389"/>
            <ac:spMk id="52" creationId="{4B5C97F0-59E3-C36F-3ED0-D503C657A942}"/>
          </ac:spMkLst>
        </pc:spChg>
        <pc:spChg chg="add del mod">
          <ac:chgData name="Sudarshan Chakravarthi" userId="9632d19e-631d-46a5-9e9a-d9cc496f17d0" providerId="ADAL" clId="{A5B2A1DC-2599-4C24-8FFA-08EC542A8855}" dt="2022-07-12T14:04:31.638" v="5204"/>
          <ac:spMkLst>
            <pc:docMk/>
            <pc:sldMk cId="544035692" sldId="4389"/>
            <ac:spMk id="53" creationId="{DEFD44BF-FADF-5160-0C22-19CC1349A375}"/>
          </ac:spMkLst>
        </pc:spChg>
        <pc:spChg chg="add del mod">
          <ac:chgData name="Sudarshan Chakravarthi" userId="9632d19e-631d-46a5-9e9a-d9cc496f17d0" providerId="ADAL" clId="{A5B2A1DC-2599-4C24-8FFA-08EC542A8855}" dt="2022-07-12T14:04:31.638" v="5204"/>
          <ac:spMkLst>
            <pc:docMk/>
            <pc:sldMk cId="544035692" sldId="4389"/>
            <ac:spMk id="54" creationId="{4BA63382-71D4-C8CE-72CB-C48F519EC577}"/>
          </ac:spMkLst>
        </pc:spChg>
        <pc:spChg chg="add del mod">
          <ac:chgData name="Sudarshan Chakravarthi" userId="9632d19e-631d-46a5-9e9a-d9cc496f17d0" providerId="ADAL" clId="{A5B2A1DC-2599-4C24-8FFA-08EC542A8855}" dt="2022-07-12T14:04:31.638" v="5204"/>
          <ac:spMkLst>
            <pc:docMk/>
            <pc:sldMk cId="544035692" sldId="4389"/>
            <ac:spMk id="55" creationId="{369DA3F0-0B54-053B-34CC-B976327350FA}"/>
          </ac:spMkLst>
        </pc:spChg>
        <pc:spChg chg="add del mod">
          <ac:chgData name="Sudarshan Chakravarthi" userId="9632d19e-631d-46a5-9e9a-d9cc496f17d0" providerId="ADAL" clId="{A5B2A1DC-2599-4C24-8FFA-08EC542A8855}" dt="2022-07-12T14:04:31.638" v="5204"/>
          <ac:spMkLst>
            <pc:docMk/>
            <pc:sldMk cId="544035692" sldId="4389"/>
            <ac:spMk id="56" creationId="{0F350E4A-F1FE-D670-23D4-28BD11E07BAE}"/>
          </ac:spMkLst>
        </pc:spChg>
        <pc:spChg chg="add del mod">
          <ac:chgData name="Sudarshan Chakravarthi" userId="9632d19e-631d-46a5-9e9a-d9cc496f17d0" providerId="ADAL" clId="{A5B2A1DC-2599-4C24-8FFA-08EC542A8855}" dt="2022-07-12T14:04:31.638" v="5204"/>
          <ac:spMkLst>
            <pc:docMk/>
            <pc:sldMk cId="544035692" sldId="4389"/>
            <ac:spMk id="57" creationId="{7C22D7E5-FB23-FAA2-4CF7-424A4E7A7DCF}"/>
          </ac:spMkLst>
        </pc:spChg>
        <pc:spChg chg="add del mod">
          <ac:chgData name="Sudarshan Chakravarthi" userId="9632d19e-631d-46a5-9e9a-d9cc496f17d0" providerId="ADAL" clId="{A5B2A1DC-2599-4C24-8FFA-08EC542A8855}" dt="2022-07-12T14:04:31.638" v="5204"/>
          <ac:spMkLst>
            <pc:docMk/>
            <pc:sldMk cId="544035692" sldId="4389"/>
            <ac:spMk id="58" creationId="{486926A2-4789-BF45-BD47-03AD23FFF215}"/>
          </ac:spMkLst>
        </pc:spChg>
        <pc:spChg chg="mod">
          <ac:chgData name="Sudarshan Chakravarthi" userId="9632d19e-631d-46a5-9e9a-d9cc496f17d0" providerId="ADAL" clId="{A5B2A1DC-2599-4C24-8FFA-08EC542A8855}" dt="2022-07-12T14:04:31.658" v="5205"/>
          <ac:spMkLst>
            <pc:docMk/>
            <pc:sldMk cId="544035692" sldId="4389"/>
            <ac:spMk id="61" creationId="{9DEDD032-B5F1-3F56-EAA9-5EEE69344CBF}"/>
          </ac:spMkLst>
        </pc:spChg>
        <pc:spChg chg="mod">
          <ac:chgData name="Sudarshan Chakravarthi" userId="9632d19e-631d-46a5-9e9a-d9cc496f17d0" providerId="ADAL" clId="{A5B2A1DC-2599-4C24-8FFA-08EC542A8855}" dt="2022-07-12T14:04:31.658" v="5205"/>
          <ac:spMkLst>
            <pc:docMk/>
            <pc:sldMk cId="544035692" sldId="4389"/>
            <ac:spMk id="62" creationId="{6526579D-BBC9-39BD-B8F3-ED604FB948B7}"/>
          </ac:spMkLst>
        </pc:spChg>
        <pc:spChg chg="mod">
          <ac:chgData name="Sudarshan Chakravarthi" userId="9632d19e-631d-46a5-9e9a-d9cc496f17d0" providerId="ADAL" clId="{A5B2A1DC-2599-4C24-8FFA-08EC542A8855}" dt="2022-07-12T14:04:31.658" v="5205"/>
          <ac:spMkLst>
            <pc:docMk/>
            <pc:sldMk cId="544035692" sldId="4389"/>
            <ac:spMk id="63" creationId="{E59A841E-CFCA-43EE-90AE-53169DAF9733}"/>
          </ac:spMkLst>
        </pc:spChg>
        <pc:spChg chg="mod">
          <ac:chgData name="Sudarshan Chakravarthi" userId="9632d19e-631d-46a5-9e9a-d9cc496f17d0" providerId="ADAL" clId="{A5B2A1DC-2599-4C24-8FFA-08EC542A8855}" dt="2022-07-12T14:04:31.658" v="5205"/>
          <ac:spMkLst>
            <pc:docMk/>
            <pc:sldMk cId="544035692" sldId="4389"/>
            <ac:spMk id="64" creationId="{52CD7310-EE60-FAF2-4AFC-0BCF35B8EA07}"/>
          </ac:spMkLst>
        </pc:spChg>
        <pc:spChg chg="mod">
          <ac:chgData name="Sudarshan Chakravarthi" userId="9632d19e-631d-46a5-9e9a-d9cc496f17d0" providerId="ADAL" clId="{A5B2A1DC-2599-4C24-8FFA-08EC542A8855}" dt="2022-07-12T14:04:31.658" v="5205"/>
          <ac:spMkLst>
            <pc:docMk/>
            <pc:sldMk cId="544035692" sldId="4389"/>
            <ac:spMk id="65" creationId="{605696E7-8284-2D2D-F883-81E3FCD64EB7}"/>
          </ac:spMkLst>
        </pc:spChg>
        <pc:spChg chg="mod">
          <ac:chgData name="Sudarshan Chakravarthi" userId="9632d19e-631d-46a5-9e9a-d9cc496f17d0" providerId="ADAL" clId="{A5B2A1DC-2599-4C24-8FFA-08EC542A8855}" dt="2022-07-12T14:04:31.658" v="5205"/>
          <ac:spMkLst>
            <pc:docMk/>
            <pc:sldMk cId="544035692" sldId="4389"/>
            <ac:spMk id="66" creationId="{BC387CD5-7672-3B1A-837A-520F04B29901}"/>
          </ac:spMkLst>
        </pc:spChg>
        <pc:spChg chg="mod">
          <ac:chgData name="Sudarshan Chakravarthi" userId="9632d19e-631d-46a5-9e9a-d9cc496f17d0" providerId="ADAL" clId="{A5B2A1DC-2599-4C24-8FFA-08EC542A8855}" dt="2022-07-12T14:04:31.658" v="5205"/>
          <ac:spMkLst>
            <pc:docMk/>
            <pc:sldMk cId="544035692" sldId="4389"/>
            <ac:spMk id="67" creationId="{3CE4A6A1-59D0-12F6-BC3B-600B22136E15}"/>
          </ac:spMkLst>
        </pc:spChg>
        <pc:spChg chg="mod">
          <ac:chgData name="Sudarshan Chakravarthi" userId="9632d19e-631d-46a5-9e9a-d9cc496f17d0" providerId="ADAL" clId="{A5B2A1DC-2599-4C24-8FFA-08EC542A8855}" dt="2022-07-12T14:04:31.658" v="5205"/>
          <ac:spMkLst>
            <pc:docMk/>
            <pc:sldMk cId="544035692" sldId="4389"/>
            <ac:spMk id="68" creationId="{9FF94BA8-4FC9-1D41-489B-FF9B2885460F}"/>
          </ac:spMkLst>
        </pc:spChg>
        <pc:spChg chg="mod">
          <ac:chgData name="Sudarshan Chakravarthi" userId="9632d19e-631d-46a5-9e9a-d9cc496f17d0" providerId="ADAL" clId="{A5B2A1DC-2599-4C24-8FFA-08EC542A8855}" dt="2022-07-12T14:04:31.658" v="5205"/>
          <ac:spMkLst>
            <pc:docMk/>
            <pc:sldMk cId="544035692" sldId="4389"/>
            <ac:spMk id="69" creationId="{6B0DE8E3-C464-CE35-4D75-F39ED04F751D}"/>
          </ac:spMkLst>
        </pc:spChg>
        <pc:spChg chg="mod">
          <ac:chgData name="Sudarshan Chakravarthi" userId="9632d19e-631d-46a5-9e9a-d9cc496f17d0" providerId="ADAL" clId="{A5B2A1DC-2599-4C24-8FFA-08EC542A8855}" dt="2022-07-12T14:04:31.658" v="5205"/>
          <ac:spMkLst>
            <pc:docMk/>
            <pc:sldMk cId="544035692" sldId="4389"/>
            <ac:spMk id="70" creationId="{0D76BC41-9CE4-F9A2-C1A6-B9380297D7A6}"/>
          </ac:spMkLst>
        </pc:spChg>
        <pc:spChg chg="mod">
          <ac:chgData name="Sudarshan Chakravarthi" userId="9632d19e-631d-46a5-9e9a-d9cc496f17d0" providerId="ADAL" clId="{A5B2A1DC-2599-4C24-8FFA-08EC542A8855}" dt="2022-07-12T14:04:31.658" v="5205"/>
          <ac:spMkLst>
            <pc:docMk/>
            <pc:sldMk cId="544035692" sldId="4389"/>
            <ac:spMk id="71" creationId="{BBBB3031-8B6F-7B63-89F6-6A9094E1B4F4}"/>
          </ac:spMkLst>
        </pc:spChg>
        <pc:spChg chg="mod">
          <ac:chgData name="Sudarshan Chakravarthi" userId="9632d19e-631d-46a5-9e9a-d9cc496f17d0" providerId="ADAL" clId="{A5B2A1DC-2599-4C24-8FFA-08EC542A8855}" dt="2022-07-12T14:04:31.658" v="5205"/>
          <ac:spMkLst>
            <pc:docMk/>
            <pc:sldMk cId="544035692" sldId="4389"/>
            <ac:spMk id="72" creationId="{12138137-18C1-530A-E187-B9887787A9AD}"/>
          </ac:spMkLst>
        </pc:spChg>
        <pc:spChg chg="mod">
          <ac:chgData name="Sudarshan Chakravarthi" userId="9632d19e-631d-46a5-9e9a-d9cc496f17d0" providerId="ADAL" clId="{A5B2A1DC-2599-4C24-8FFA-08EC542A8855}" dt="2022-07-12T14:04:31.658" v="5205"/>
          <ac:spMkLst>
            <pc:docMk/>
            <pc:sldMk cId="544035692" sldId="4389"/>
            <ac:spMk id="73" creationId="{2C98B9B6-ED19-0BB6-001E-1D55F70ECC9F}"/>
          </ac:spMkLst>
        </pc:spChg>
        <pc:spChg chg="mod">
          <ac:chgData name="Sudarshan Chakravarthi" userId="9632d19e-631d-46a5-9e9a-d9cc496f17d0" providerId="ADAL" clId="{A5B2A1DC-2599-4C24-8FFA-08EC542A8855}" dt="2022-07-12T14:04:31.658" v="5205"/>
          <ac:spMkLst>
            <pc:docMk/>
            <pc:sldMk cId="544035692" sldId="4389"/>
            <ac:spMk id="74" creationId="{CD27DAF0-CC9F-0F1F-978A-F6AC7F242884}"/>
          </ac:spMkLst>
        </pc:spChg>
        <pc:spChg chg="mod">
          <ac:chgData name="Sudarshan Chakravarthi" userId="9632d19e-631d-46a5-9e9a-d9cc496f17d0" providerId="ADAL" clId="{A5B2A1DC-2599-4C24-8FFA-08EC542A8855}" dt="2022-07-12T14:04:31.658" v="5205"/>
          <ac:spMkLst>
            <pc:docMk/>
            <pc:sldMk cId="544035692" sldId="4389"/>
            <ac:spMk id="75" creationId="{3D3268B8-EE1D-B99F-436B-3A705AAB23EC}"/>
          </ac:spMkLst>
        </pc:spChg>
        <pc:spChg chg="mod">
          <ac:chgData name="Sudarshan Chakravarthi" userId="9632d19e-631d-46a5-9e9a-d9cc496f17d0" providerId="ADAL" clId="{A5B2A1DC-2599-4C24-8FFA-08EC542A8855}" dt="2022-07-12T14:04:31.658" v="5205"/>
          <ac:spMkLst>
            <pc:docMk/>
            <pc:sldMk cId="544035692" sldId="4389"/>
            <ac:spMk id="76" creationId="{E3165962-FB4D-AAFE-BE2F-07DCDAA51B96}"/>
          </ac:spMkLst>
        </pc:spChg>
        <pc:spChg chg="mod">
          <ac:chgData name="Sudarshan Chakravarthi" userId="9632d19e-631d-46a5-9e9a-d9cc496f17d0" providerId="ADAL" clId="{A5B2A1DC-2599-4C24-8FFA-08EC542A8855}" dt="2022-07-12T14:04:31.658" v="5205"/>
          <ac:spMkLst>
            <pc:docMk/>
            <pc:sldMk cId="544035692" sldId="4389"/>
            <ac:spMk id="77" creationId="{C9789AC4-4F0B-C03D-9F0F-A59D0093A859}"/>
          </ac:spMkLst>
        </pc:spChg>
        <pc:spChg chg="mod">
          <ac:chgData name="Sudarshan Chakravarthi" userId="9632d19e-631d-46a5-9e9a-d9cc496f17d0" providerId="ADAL" clId="{A5B2A1DC-2599-4C24-8FFA-08EC542A8855}" dt="2022-07-12T14:04:31.658" v="5205"/>
          <ac:spMkLst>
            <pc:docMk/>
            <pc:sldMk cId="544035692" sldId="4389"/>
            <ac:spMk id="78" creationId="{571E8528-3849-9AD4-16AA-28CD5581C862}"/>
          </ac:spMkLst>
        </pc:spChg>
        <pc:spChg chg="mod">
          <ac:chgData name="Sudarshan Chakravarthi" userId="9632d19e-631d-46a5-9e9a-d9cc496f17d0" providerId="ADAL" clId="{A5B2A1DC-2599-4C24-8FFA-08EC542A8855}" dt="2022-07-12T14:04:31.658" v="5205"/>
          <ac:spMkLst>
            <pc:docMk/>
            <pc:sldMk cId="544035692" sldId="4389"/>
            <ac:spMk id="79" creationId="{3BD40AEE-96E7-A8E8-2765-2D901C88D7D9}"/>
          </ac:spMkLst>
        </pc:spChg>
        <pc:spChg chg="mod">
          <ac:chgData name="Sudarshan Chakravarthi" userId="9632d19e-631d-46a5-9e9a-d9cc496f17d0" providerId="ADAL" clId="{A5B2A1DC-2599-4C24-8FFA-08EC542A8855}" dt="2022-07-12T14:04:31.658" v="5205"/>
          <ac:spMkLst>
            <pc:docMk/>
            <pc:sldMk cId="544035692" sldId="4389"/>
            <ac:spMk id="80" creationId="{6CBD8197-9CC0-CC77-3D71-7B3C17824837}"/>
          </ac:spMkLst>
        </pc:spChg>
        <pc:spChg chg="mod">
          <ac:chgData name="Sudarshan Chakravarthi" userId="9632d19e-631d-46a5-9e9a-d9cc496f17d0" providerId="ADAL" clId="{A5B2A1DC-2599-4C24-8FFA-08EC542A8855}" dt="2022-07-12T14:04:31.658" v="5205"/>
          <ac:spMkLst>
            <pc:docMk/>
            <pc:sldMk cId="544035692" sldId="4389"/>
            <ac:spMk id="81" creationId="{B31437B1-1249-94BE-4179-3F7A258AA26D}"/>
          </ac:spMkLst>
        </pc:spChg>
        <pc:spChg chg="mod">
          <ac:chgData name="Sudarshan Chakravarthi" userId="9632d19e-631d-46a5-9e9a-d9cc496f17d0" providerId="ADAL" clId="{A5B2A1DC-2599-4C24-8FFA-08EC542A8855}" dt="2022-07-12T14:04:31.658" v="5205"/>
          <ac:spMkLst>
            <pc:docMk/>
            <pc:sldMk cId="544035692" sldId="4389"/>
            <ac:spMk id="82" creationId="{1B54A679-ABF4-1B28-CD8F-C20ED6CDB08A}"/>
          </ac:spMkLst>
        </pc:spChg>
        <pc:spChg chg="mod">
          <ac:chgData name="Sudarshan Chakravarthi" userId="9632d19e-631d-46a5-9e9a-d9cc496f17d0" providerId="ADAL" clId="{A5B2A1DC-2599-4C24-8FFA-08EC542A8855}" dt="2022-07-12T14:04:31.658" v="5205"/>
          <ac:spMkLst>
            <pc:docMk/>
            <pc:sldMk cId="544035692" sldId="4389"/>
            <ac:spMk id="83" creationId="{D19C6C64-F4FD-51CA-E1BA-F57E08A45FC6}"/>
          </ac:spMkLst>
        </pc:spChg>
        <pc:spChg chg="mod">
          <ac:chgData name="Sudarshan Chakravarthi" userId="9632d19e-631d-46a5-9e9a-d9cc496f17d0" providerId="ADAL" clId="{A5B2A1DC-2599-4C24-8FFA-08EC542A8855}" dt="2022-07-12T14:04:31.658" v="5205"/>
          <ac:spMkLst>
            <pc:docMk/>
            <pc:sldMk cId="544035692" sldId="4389"/>
            <ac:spMk id="84" creationId="{C8F9EB13-02BF-E9A5-7F0C-D2C98CB05F1D}"/>
          </ac:spMkLst>
        </pc:spChg>
        <pc:spChg chg="mod">
          <ac:chgData name="Sudarshan Chakravarthi" userId="9632d19e-631d-46a5-9e9a-d9cc496f17d0" providerId="ADAL" clId="{A5B2A1DC-2599-4C24-8FFA-08EC542A8855}" dt="2022-07-12T14:04:31.658" v="5205"/>
          <ac:spMkLst>
            <pc:docMk/>
            <pc:sldMk cId="544035692" sldId="4389"/>
            <ac:spMk id="85" creationId="{DEE76975-83B7-7220-1DA8-B3904C3D40A7}"/>
          </ac:spMkLst>
        </pc:spChg>
        <pc:spChg chg="mod">
          <ac:chgData name="Sudarshan Chakravarthi" userId="9632d19e-631d-46a5-9e9a-d9cc496f17d0" providerId="ADAL" clId="{A5B2A1DC-2599-4C24-8FFA-08EC542A8855}" dt="2022-07-12T14:04:31.658" v="5205"/>
          <ac:spMkLst>
            <pc:docMk/>
            <pc:sldMk cId="544035692" sldId="4389"/>
            <ac:spMk id="86" creationId="{4CE855E4-8940-9D69-78A1-0985A11D3DFE}"/>
          </ac:spMkLst>
        </pc:spChg>
        <pc:spChg chg="mod">
          <ac:chgData name="Sudarshan Chakravarthi" userId="9632d19e-631d-46a5-9e9a-d9cc496f17d0" providerId="ADAL" clId="{A5B2A1DC-2599-4C24-8FFA-08EC542A8855}" dt="2022-07-12T14:04:31.658" v="5205"/>
          <ac:spMkLst>
            <pc:docMk/>
            <pc:sldMk cId="544035692" sldId="4389"/>
            <ac:spMk id="87" creationId="{E7BAC83D-7A9F-09F5-843E-336C71ECF1D5}"/>
          </ac:spMkLst>
        </pc:spChg>
        <pc:spChg chg="mod">
          <ac:chgData name="Sudarshan Chakravarthi" userId="9632d19e-631d-46a5-9e9a-d9cc496f17d0" providerId="ADAL" clId="{A5B2A1DC-2599-4C24-8FFA-08EC542A8855}" dt="2022-07-12T14:04:31.658" v="5205"/>
          <ac:spMkLst>
            <pc:docMk/>
            <pc:sldMk cId="544035692" sldId="4389"/>
            <ac:spMk id="88" creationId="{33B5285E-31EC-9CCE-7276-DCA06F5FE8D0}"/>
          </ac:spMkLst>
        </pc:spChg>
        <pc:spChg chg="mod">
          <ac:chgData name="Sudarshan Chakravarthi" userId="9632d19e-631d-46a5-9e9a-d9cc496f17d0" providerId="ADAL" clId="{A5B2A1DC-2599-4C24-8FFA-08EC542A8855}" dt="2022-07-12T14:04:31.658" v="5205"/>
          <ac:spMkLst>
            <pc:docMk/>
            <pc:sldMk cId="544035692" sldId="4389"/>
            <ac:spMk id="89" creationId="{AE180FD7-3001-B7D5-4379-0D6E4BC0EDEA}"/>
          </ac:spMkLst>
        </pc:spChg>
        <pc:spChg chg="mod">
          <ac:chgData name="Sudarshan Chakravarthi" userId="9632d19e-631d-46a5-9e9a-d9cc496f17d0" providerId="ADAL" clId="{A5B2A1DC-2599-4C24-8FFA-08EC542A8855}" dt="2022-07-12T14:04:31.658" v="5205"/>
          <ac:spMkLst>
            <pc:docMk/>
            <pc:sldMk cId="544035692" sldId="4389"/>
            <ac:spMk id="90" creationId="{4DE2A08E-F21F-97F9-5140-62BC3CB2F271}"/>
          </ac:spMkLst>
        </pc:spChg>
        <pc:spChg chg="mod">
          <ac:chgData name="Sudarshan Chakravarthi" userId="9632d19e-631d-46a5-9e9a-d9cc496f17d0" providerId="ADAL" clId="{A5B2A1DC-2599-4C24-8FFA-08EC542A8855}" dt="2022-07-12T14:04:31.658" v="5205"/>
          <ac:spMkLst>
            <pc:docMk/>
            <pc:sldMk cId="544035692" sldId="4389"/>
            <ac:spMk id="91" creationId="{6D861FE9-DC24-C30E-02E8-FC1C60DA9BC5}"/>
          </ac:spMkLst>
        </pc:spChg>
        <pc:spChg chg="mod">
          <ac:chgData name="Sudarshan Chakravarthi" userId="9632d19e-631d-46a5-9e9a-d9cc496f17d0" providerId="ADAL" clId="{A5B2A1DC-2599-4C24-8FFA-08EC542A8855}" dt="2022-07-12T14:04:31.658" v="5205"/>
          <ac:spMkLst>
            <pc:docMk/>
            <pc:sldMk cId="544035692" sldId="4389"/>
            <ac:spMk id="92" creationId="{A8D2F166-6910-000C-0893-3CC372CFF5F3}"/>
          </ac:spMkLst>
        </pc:spChg>
        <pc:spChg chg="mod">
          <ac:chgData name="Sudarshan Chakravarthi" userId="9632d19e-631d-46a5-9e9a-d9cc496f17d0" providerId="ADAL" clId="{A5B2A1DC-2599-4C24-8FFA-08EC542A8855}" dt="2022-07-12T14:04:31.658" v="5205"/>
          <ac:spMkLst>
            <pc:docMk/>
            <pc:sldMk cId="544035692" sldId="4389"/>
            <ac:spMk id="93" creationId="{A6F15025-B562-6D0D-53B0-265C5CFE1DA0}"/>
          </ac:spMkLst>
        </pc:spChg>
        <pc:spChg chg="mod">
          <ac:chgData name="Sudarshan Chakravarthi" userId="9632d19e-631d-46a5-9e9a-d9cc496f17d0" providerId="ADAL" clId="{A5B2A1DC-2599-4C24-8FFA-08EC542A8855}" dt="2022-07-12T14:04:31.658" v="5205"/>
          <ac:spMkLst>
            <pc:docMk/>
            <pc:sldMk cId="544035692" sldId="4389"/>
            <ac:spMk id="94" creationId="{7D117804-A143-A652-327B-5A7A7B8F0424}"/>
          </ac:spMkLst>
        </pc:spChg>
        <pc:spChg chg="mod">
          <ac:chgData name="Sudarshan Chakravarthi" userId="9632d19e-631d-46a5-9e9a-d9cc496f17d0" providerId="ADAL" clId="{A5B2A1DC-2599-4C24-8FFA-08EC542A8855}" dt="2022-07-12T14:04:31.658" v="5205"/>
          <ac:spMkLst>
            <pc:docMk/>
            <pc:sldMk cId="544035692" sldId="4389"/>
            <ac:spMk id="95" creationId="{6AD6C924-6955-D0BB-5AF4-C8C8368B2F6A}"/>
          </ac:spMkLst>
        </pc:spChg>
        <pc:spChg chg="mod">
          <ac:chgData name="Sudarshan Chakravarthi" userId="9632d19e-631d-46a5-9e9a-d9cc496f17d0" providerId="ADAL" clId="{A5B2A1DC-2599-4C24-8FFA-08EC542A8855}" dt="2022-07-12T14:04:31.658" v="5205"/>
          <ac:spMkLst>
            <pc:docMk/>
            <pc:sldMk cId="544035692" sldId="4389"/>
            <ac:spMk id="96" creationId="{3C49983F-8DB6-E740-8D7A-42A1BDC578EC}"/>
          </ac:spMkLst>
        </pc:spChg>
        <pc:spChg chg="mod">
          <ac:chgData name="Sudarshan Chakravarthi" userId="9632d19e-631d-46a5-9e9a-d9cc496f17d0" providerId="ADAL" clId="{A5B2A1DC-2599-4C24-8FFA-08EC542A8855}" dt="2022-07-12T14:04:31.658" v="5205"/>
          <ac:spMkLst>
            <pc:docMk/>
            <pc:sldMk cId="544035692" sldId="4389"/>
            <ac:spMk id="97" creationId="{D2AE09BE-6D38-064C-A830-4BCFA82B22F7}"/>
          </ac:spMkLst>
        </pc:spChg>
        <pc:spChg chg="mod">
          <ac:chgData name="Sudarshan Chakravarthi" userId="9632d19e-631d-46a5-9e9a-d9cc496f17d0" providerId="ADAL" clId="{A5B2A1DC-2599-4C24-8FFA-08EC542A8855}" dt="2022-07-12T14:04:31.658" v="5205"/>
          <ac:spMkLst>
            <pc:docMk/>
            <pc:sldMk cId="544035692" sldId="4389"/>
            <ac:spMk id="98" creationId="{9F5A7968-DE0B-7AA2-5AC9-56336FBF8029}"/>
          </ac:spMkLst>
        </pc:spChg>
        <pc:spChg chg="mod">
          <ac:chgData name="Sudarshan Chakravarthi" userId="9632d19e-631d-46a5-9e9a-d9cc496f17d0" providerId="ADAL" clId="{A5B2A1DC-2599-4C24-8FFA-08EC542A8855}" dt="2022-07-12T14:04:31.658" v="5205"/>
          <ac:spMkLst>
            <pc:docMk/>
            <pc:sldMk cId="544035692" sldId="4389"/>
            <ac:spMk id="99" creationId="{AC261543-8DDD-E46A-79F4-9D07B7592EF3}"/>
          </ac:spMkLst>
        </pc:spChg>
        <pc:spChg chg="mod">
          <ac:chgData name="Sudarshan Chakravarthi" userId="9632d19e-631d-46a5-9e9a-d9cc496f17d0" providerId="ADAL" clId="{A5B2A1DC-2599-4C24-8FFA-08EC542A8855}" dt="2022-07-12T14:04:31.658" v="5205"/>
          <ac:spMkLst>
            <pc:docMk/>
            <pc:sldMk cId="544035692" sldId="4389"/>
            <ac:spMk id="100" creationId="{8AD1F2AA-E0BC-C3DE-DC5F-85DF15E9CECD}"/>
          </ac:spMkLst>
        </pc:spChg>
        <pc:spChg chg="mod">
          <ac:chgData name="Sudarshan Chakravarthi" userId="9632d19e-631d-46a5-9e9a-d9cc496f17d0" providerId="ADAL" clId="{A5B2A1DC-2599-4C24-8FFA-08EC542A8855}" dt="2022-07-12T14:04:31.658" v="5205"/>
          <ac:spMkLst>
            <pc:docMk/>
            <pc:sldMk cId="544035692" sldId="4389"/>
            <ac:spMk id="101" creationId="{2F4C45A1-20F9-580B-5077-CDA058A2C2C2}"/>
          </ac:spMkLst>
        </pc:spChg>
        <pc:spChg chg="mod">
          <ac:chgData name="Sudarshan Chakravarthi" userId="9632d19e-631d-46a5-9e9a-d9cc496f17d0" providerId="ADAL" clId="{A5B2A1DC-2599-4C24-8FFA-08EC542A8855}" dt="2022-07-12T14:04:31.658" v="5205"/>
          <ac:spMkLst>
            <pc:docMk/>
            <pc:sldMk cId="544035692" sldId="4389"/>
            <ac:spMk id="102" creationId="{A5A1CEFD-8C11-0758-19AB-38734C0B5ABD}"/>
          </ac:spMkLst>
        </pc:spChg>
        <pc:spChg chg="mod">
          <ac:chgData name="Sudarshan Chakravarthi" userId="9632d19e-631d-46a5-9e9a-d9cc496f17d0" providerId="ADAL" clId="{A5B2A1DC-2599-4C24-8FFA-08EC542A8855}" dt="2022-07-12T14:04:31.658" v="5205"/>
          <ac:spMkLst>
            <pc:docMk/>
            <pc:sldMk cId="544035692" sldId="4389"/>
            <ac:spMk id="103" creationId="{2870CBED-1C12-2871-FC29-244F3C1FEA9F}"/>
          </ac:spMkLst>
        </pc:spChg>
        <pc:spChg chg="add mod ord">
          <ac:chgData name="Sudarshan Chakravarthi" userId="9632d19e-631d-46a5-9e9a-d9cc496f17d0" providerId="ADAL" clId="{A5B2A1DC-2599-4C24-8FFA-08EC542A8855}" dt="2022-07-13T11:06:49.388" v="8432" actId="1076"/>
          <ac:spMkLst>
            <pc:docMk/>
            <pc:sldMk cId="544035692" sldId="4389"/>
            <ac:spMk id="104" creationId="{F433DD90-996E-C82F-B217-0028A5C8C85D}"/>
          </ac:spMkLst>
        </pc:spChg>
        <pc:spChg chg="add mod">
          <ac:chgData name="Sudarshan Chakravarthi" userId="9632d19e-631d-46a5-9e9a-d9cc496f17d0" providerId="ADAL" clId="{A5B2A1DC-2599-4C24-8FFA-08EC542A8855}" dt="2022-07-12T14:07:32.135" v="5280" actId="207"/>
          <ac:spMkLst>
            <pc:docMk/>
            <pc:sldMk cId="544035692" sldId="4389"/>
            <ac:spMk id="107" creationId="{5624C42E-169A-153D-2978-AEF03E4F6CB7}"/>
          </ac:spMkLst>
        </pc:spChg>
        <pc:spChg chg="add mod">
          <ac:chgData name="Sudarshan Chakravarthi" userId="9632d19e-631d-46a5-9e9a-d9cc496f17d0" providerId="ADAL" clId="{A5B2A1DC-2599-4C24-8FFA-08EC542A8855}" dt="2022-07-12T14:07:34.679" v="5281" actId="207"/>
          <ac:spMkLst>
            <pc:docMk/>
            <pc:sldMk cId="544035692" sldId="4389"/>
            <ac:spMk id="108" creationId="{88C1D345-4642-6DEC-3C8D-B03725D2BB5F}"/>
          </ac:spMkLst>
        </pc:spChg>
        <pc:spChg chg="add mod">
          <ac:chgData name="Sudarshan Chakravarthi" userId="9632d19e-631d-46a5-9e9a-d9cc496f17d0" providerId="ADAL" clId="{A5B2A1DC-2599-4C24-8FFA-08EC542A8855}" dt="2022-07-12T14:04:31.658" v="5205"/>
          <ac:spMkLst>
            <pc:docMk/>
            <pc:sldMk cId="544035692" sldId="4389"/>
            <ac:spMk id="109" creationId="{5053F568-B9AD-410C-B375-FF322A77590B}"/>
          </ac:spMkLst>
        </pc:spChg>
        <pc:spChg chg="add mod">
          <ac:chgData name="Sudarshan Chakravarthi" userId="9632d19e-631d-46a5-9e9a-d9cc496f17d0" providerId="ADAL" clId="{A5B2A1DC-2599-4C24-8FFA-08EC542A8855}" dt="2022-07-12T14:04:31.658" v="5205"/>
          <ac:spMkLst>
            <pc:docMk/>
            <pc:sldMk cId="544035692" sldId="4389"/>
            <ac:spMk id="110" creationId="{F820F9B4-2622-BB4A-B244-5C545DB3E9D1}"/>
          </ac:spMkLst>
        </pc:spChg>
        <pc:spChg chg="add mod">
          <ac:chgData name="Sudarshan Chakravarthi" userId="9632d19e-631d-46a5-9e9a-d9cc496f17d0" providerId="ADAL" clId="{A5B2A1DC-2599-4C24-8FFA-08EC542A8855}" dt="2022-07-12T14:05:26.797" v="5275" actId="6549"/>
          <ac:spMkLst>
            <pc:docMk/>
            <pc:sldMk cId="544035692" sldId="4389"/>
            <ac:spMk id="111" creationId="{D70848F9-A9A5-41D7-62E2-6CAB438CE8BC}"/>
          </ac:spMkLst>
        </pc:spChg>
        <pc:spChg chg="add mod">
          <ac:chgData name="Sudarshan Chakravarthi" userId="9632d19e-631d-46a5-9e9a-d9cc496f17d0" providerId="ADAL" clId="{A5B2A1DC-2599-4C24-8FFA-08EC542A8855}" dt="2022-07-13T11:11:49.399" v="8650" actId="6549"/>
          <ac:spMkLst>
            <pc:docMk/>
            <pc:sldMk cId="544035692" sldId="4389"/>
            <ac:spMk id="112" creationId="{1575E5BF-2F2F-5B22-F74A-E609218674F5}"/>
          </ac:spMkLst>
        </pc:spChg>
        <pc:spChg chg="add mod">
          <ac:chgData name="Sudarshan Chakravarthi" userId="9632d19e-631d-46a5-9e9a-d9cc496f17d0" providerId="ADAL" clId="{A5B2A1DC-2599-4C24-8FFA-08EC542A8855}" dt="2022-07-12T14:05:22.563" v="5273" actId="20577"/>
          <ac:spMkLst>
            <pc:docMk/>
            <pc:sldMk cId="544035692" sldId="4389"/>
            <ac:spMk id="113" creationId="{B3B41987-EFD7-5E19-18AB-A91864DC97BA}"/>
          </ac:spMkLst>
        </pc:spChg>
        <pc:spChg chg="add del mod">
          <ac:chgData name="Sudarshan Chakravarthi" userId="9632d19e-631d-46a5-9e9a-d9cc496f17d0" providerId="ADAL" clId="{A5B2A1DC-2599-4C24-8FFA-08EC542A8855}" dt="2022-07-13T11:06:37.405" v="8428" actId="478"/>
          <ac:spMkLst>
            <pc:docMk/>
            <pc:sldMk cId="544035692" sldId="4389"/>
            <ac:spMk id="114" creationId="{6E0A737D-A26F-074A-98EB-B3EF22B9CACC}"/>
          </ac:spMkLst>
        </pc:spChg>
        <pc:spChg chg="add mod">
          <ac:chgData name="Sudarshan Chakravarthi" userId="9632d19e-631d-46a5-9e9a-d9cc496f17d0" providerId="ADAL" clId="{A5B2A1DC-2599-4C24-8FFA-08EC542A8855}" dt="2022-07-13T11:12:01.041" v="8663" actId="6549"/>
          <ac:spMkLst>
            <pc:docMk/>
            <pc:sldMk cId="544035692" sldId="4389"/>
            <ac:spMk id="115" creationId="{5C28B3E1-80D7-0290-4EC0-7C6D42D7FDA8}"/>
          </ac:spMkLst>
        </pc:spChg>
        <pc:spChg chg="add mod">
          <ac:chgData name="Sudarshan Chakravarthi" userId="9632d19e-631d-46a5-9e9a-d9cc496f17d0" providerId="ADAL" clId="{A5B2A1DC-2599-4C24-8FFA-08EC542A8855}" dt="2022-07-13T11:12:05.034" v="8667" actId="6549"/>
          <ac:spMkLst>
            <pc:docMk/>
            <pc:sldMk cId="544035692" sldId="4389"/>
            <ac:spMk id="116" creationId="{4A7A1E8A-88AD-3059-3D56-01CF1D08F368}"/>
          </ac:spMkLst>
        </pc:spChg>
        <pc:spChg chg="add mod ord">
          <ac:chgData name="Sudarshan Chakravarthi" userId="9632d19e-631d-46a5-9e9a-d9cc496f17d0" providerId="ADAL" clId="{A5B2A1DC-2599-4C24-8FFA-08EC542A8855}" dt="2022-07-13T11:12:22.972" v="8668" actId="167"/>
          <ac:spMkLst>
            <pc:docMk/>
            <pc:sldMk cId="544035692" sldId="4389"/>
            <ac:spMk id="118" creationId="{B20B65F7-C930-FC8A-1D39-DAE9A6FD8F70}"/>
          </ac:spMkLst>
        </pc:spChg>
        <pc:spChg chg="add mod">
          <ac:chgData name="Sudarshan Chakravarthi" userId="9632d19e-631d-46a5-9e9a-d9cc496f17d0" providerId="ADAL" clId="{A5B2A1DC-2599-4C24-8FFA-08EC542A8855}" dt="2022-07-12T14:06:11.652" v="5279" actId="207"/>
          <ac:spMkLst>
            <pc:docMk/>
            <pc:sldMk cId="544035692" sldId="4389"/>
            <ac:spMk id="120" creationId="{70CCF282-99F7-1EB2-CF4B-BE8FA558A661}"/>
          </ac:spMkLst>
        </pc:spChg>
        <pc:spChg chg="add mod">
          <ac:chgData name="Sudarshan Chakravarthi" userId="9632d19e-631d-46a5-9e9a-d9cc496f17d0" providerId="ADAL" clId="{A5B2A1DC-2599-4C24-8FFA-08EC542A8855}" dt="2022-07-13T11:11:17.545" v="8642" actId="20577"/>
          <ac:spMkLst>
            <pc:docMk/>
            <pc:sldMk cId="544035692" sldId="4389"/>
            <ac:spMk id="121" creationId="{8480C4ED-E181-F727-2ADB-07485059A230}"/>
          </ac:spMkLst>
        </pc:spChg>
        <pc:grpChg chg="add del mod">
          <ac:chgData name="Sudarshan Chakravarthi" userId="9632d19e-631d-46a5-9e9a-d9cc496f17d0" providerId="ADAL" clId="{A5B2A1DC-2599-4C24-8FFA-08EC542A8855}" dt="2022-07-12T14:04:31.638" v="5204"/>
          <ac:grpSpMkLst>
            <pc:docMk/>
            <pc:sldMk cId="544035692" sldId="4389"/>
            <ac:grpSpMk id="2" creationId="{9BFE2747-A329-0593-5D3E-71BF08C819CB}"/>
          </ac:grpSpMkLst>
        </pc:grpChg>
        <pc:grpChg chg="add mod">
          <ac:chgData name="Sudarshan Chakravarthi" userId="9632d19e-631d-46a5-9e9a-d9cc496f17d0" providerId="ADAL" clId="{A5B2A1DC-2599-4C24-8FFA-08EC542A8855}" dt="2022-07-12T14:04:31.658" v="5205"/>
          <ac:grpSpMkLst>
            <pc:docMk/>
            <pc:sldMk cId="544035692" sldId="4389"/>
            <ac:grpSpMk id="60" creationId="{AF52588E-9415-EB63-B4EF-A43C388FCD27}"/>
          </ac:grpSpMkLst>
        </pc:grpChg>
        <pc:picChg chg="add mod">
          <ac:chgData name="Sudarshan Chakravarthi" userId="9632d19e-631d-46a5-9e9a-d9cc496f17d0" providerId="ADAL" clId="{A5B2A1DC-2599-4C24-8FFA-08EC542A8855}" dt="2022-07-12T14:06:01.312" v="5278"/>
          <ac:picMkLst>
            <pc:docMk/>
            <pc:sldMk cId="544035692" sldId="4389"/>
            <ac:picMk id="119" creationId="{471CA32C-BC89-F55F-88AB-3903B1A5A26E}"/>
          </ac:picMkLst>
        </pc:picChg>
        <pc:cxnChg chg="add del mod">
          <ac:chgData name="Sudarshan Chakravarthi" userId="9632d19e-631d-46a5-9e9a-d9cc496f17d0" providerId="ADAL" clId="{A5B2A1DC-2599-4C24-8FFA-08EC542A8855}" dt="2022-07-12T14:04:31.638" v="5204"/>
          <ac:cxnSpMkLst>
            <pc:docMk/>
            <pc:sldMk cId="544035692" sldId="4389"/>
            <ac:cxnSpMk id="47" creationId="{20542448-0C0F-100A-5726-93E6D43C400F}"/>
          </ac:cxnSpMkLst>
        </pc:cxnChg>
        <pc:cxnChg chg="add del mod">
          <ac:chgData name="Sudarshan Chakravarthi" userId="9632d19e-631d-46a5-9e9a-d9cc496f17d0" providerId="ADAL" clId="{A5B2A1DC-2599-4C24-8FFA-08EC542A8855}" dt="2022-07-12T14:04:31.638" v="5204"/>
          <ac:cxnSpMkLst>
            <pc:docMk/>
            <pc:sldMk cId="544035692" sldId="4389"/>
            <ac:cxnSpMk id="48" creationId="{F04A8E52-4773-6363-1331-7D0EA8236CF2}"/>
          </ac:cxnSpMkLst>
        </pc:cxnChg>
        <pc:cxnChg chg="add del mod">
          <ac:chgData name="Sudarshan Chakravarthi" userId="9632d19e-631d-46a5-9e9a-d9cc496f17d0" providerId="ADAL" clId="{A5B2A1DC-2599-4C24-8FFA-08EC542A8855}" dt="2022-07-12T14:04:31.638" v="5204"/>
          <ac:cxnSpMkLst>
            <pc:docMk/>
            <pc:sldMk cId="544035692" sldId="4389"/>
            <ac:cxnSpMk id="59" creationId="{D864B529-2F9B-3F25-DA88-D819E73834B0}"/>
          </ac:cxnSpMkLst>
        </pc:cxnChg>
        <pc:cxnChg chg="add mod">
          <ac:chgData name="Sudarshan Chakravarthi" userId="9632d19e-631d-46a5-9e9a-d9cc496f17d0" providerId="ADAL" clId="{A5B2A1DC-2599-4C24-8FFA-08EC542A8855}" dt="2022-07-12T14:04:31.658" v="5205"/>
          <ac:cxnSpMkLst>
            <pc:docMk/>
            <pc:sldMk cId="544035692" sldId="4389"/>
            <ac:cxnSpMk id="105" creationId="{0DEECFA7-F135-0D1A-3CCD-FB3BE28415EC}"/>
          </ac:cxnSpMkLst>
        </pc:cxnChg>
        <pc:cxnChg chg="add mod">
          <ac:chgData name="Sudarshan Chakravarthi" userId="9632d19e-631d-46a5-9e9a-d9cc496f17d0" providerId="ADAL" clId="{A5B2A1DC-2599-4C24-8FFA-08EC542A8855}" dt="2022-07-12T14:04:31.658" v="5205"/>
          <ac:cxnSpMkLst>
            <pc:docMk/>
            <pc:sldMk cId="544035692" sldId="4389"/>
            <ac:cxnSpMk id="106" creationId="{648DFE49-072F-FBE9-0B40-1713C5A65420}"/>
          </ac:cxnSpMkLst>
        </pc:cxnChg>
        <pc:cxnChg chg="add del mod">
          <ac:chgData name="Sudarshan Chakravarthi" userId="9632d19e-631d-46a5-9e9a-d9cc496f17d0" providerId="ADAL" clId="{A5B2A1DC-2599-4C24-8FFA-08EC542A8855}" dt="2022-07-13T11:12:25.994" v="8669" actId="478"/>
          <ac:cxnSpMkLst>
            <pc:docMk/>
            <pc:sldMk cId="544035692" sldId="4389"/>
            <ac:cxnSpMk id="117" creationId="{64E5E183-0E0F-55E4-660C-32E9ECC68517}"/>
          </ac:cxnSpMkLst>
        </pc:cxnChg>
      </pc:sldChg>
      <pc:sldChg chg="addSp modSp add del mod">
        <pc:chgData name="Sudarshan Chakravarthi" userId="9632d19e-631d-46a5-9e9a-d9cc496f17d0" providerId="ADAL" clId="{A5B2A1DC-2599-4C24-8FFA-08EC542A8855}" dt="2022-07-13T06:59:58.675" v="5344" actId="47"/>
        <pc:sldMkLst>
          <pc:docMk/>
          <pc:sldMk cId="2182191275" sldId="4390"/>
        </pc:sldMkLst>
        <pc:spChg chg="add mod">
          <ac:chgData name="Sudarshan Chakravarthi" userId="9632d19e-631d-46a5-9e9a-d9cc496f17d0" providerId="ADAL" clId="{A5B2A1DC-2599-4C24-8FFA-08EC542A8855}" dt="2022-07-12T14:36:32.733" v="5313" actId="113"/>
          <ac:spMkLst>
            <pc:docMk/>
            <pc:sldMk cId="2182191275" sldId="4390"/>
            <ac:spMk id="2" creationId="{44492F2E-E3B5-DE63-A2BD-0BB1EE54553E}"/>
          </ac:spMkLst>
        </pc:spChg>
        <pc:spChg chg="add mod">
          <ac:chgData name="Sudarshan Chakravarthi" userId="9632d19e-631d-46a5-9e9a-d9cc496f17d0" providerId="ADAL" clId="{A5B2A1DC-2599-4C24-8FFA-08EC542A8855}" dt="2022-07-12T14:40:42.634" v="5340"/>
          <ac:spMkLst>
            <pc:docMk/>
            <pc:sldMk cId="2182191275" sldId="4390"/>
            <ac:spMk id="3" creationId="{15BACBAB-FCA1-360F-FD08-8D3F355B7F02}"/>
          </ac:spMkLst>
        </pc:spChg>
        <pc:spChg chg="add mod">
          <ac:chgData name="Sudarshan Chakravarthi" userId="9632d19e-631d-46a5-9e9a-d9cc496f17d0" providerId="ADAL" clId="{A5B2A1DC-2599-4C24-8FFA-08EC542A8855}" dt="2022-07-12T14:40:42.634" v="5340"/>
          <ac:spMkLst>
            <pc:docMk/>
            <pc:sldMk cId="2182191275" sldId="4390"/>
            <ac:spMk id="5" creationId="{58DC052B-FAC0-BFD8-9C6E-9BBD75CB2C37}"/>
          </ac:spMkLst>
        </pc:spChg>
        <pc:picChg chg="add mod">
          <ac:chgData name="Sudarshan Chakravarthi" userId="9632d19e-631d-46a5-9e9a-d9cc496f17d0" providerId="ADAL" clId="{A5B2A1DC-2599-4C24-8FFA-08EC542A8855}" dt="2022-07-12T14:40:42.634" v="5340"/>
          <ac:picMkLst>
            <pc:docMk/>
            <pc:sldMk cId="2182191275" sldId="4390"/>
            <ac:picMk id="4" creationId="{4F593A59-33C2-01CA-4039-AEA3F05BB923}"/>
          </ac:picMkLst>
        </pc:picChg>
      </pc:sldChg>
      <pc:sldChg chg="addSp modSp add del mod">
        <pc:chgData name="Sudarshan Chakravarthi" userId="9632d19e-631d-46a5-9e9a-d9cc496f17d0" providerId="ADAL" clId="{A5B2A1DC-2599-4C24-8FFA-08EC542A8855}" dt="2022-07-13T07:00:02.218" v="5345" actId="47"/>
        <pc:sldMkLst>
          <pc:docMk/>
          <pc:sldMk cId="593043553" sldId="4391"/>
        </pc:sldMkLst>
        <pc:spChg chg="add mod">
          <ac:chgData name="Sudarshan Chakravarthi" userId="9632d19e-631d-46a5-9e9a-d9cc496f17d0" providerId="ADAL" clId="{A5B2A1DC-2599-4C24-8FFA-08EC542A8855}" dt="2022-07-12T14:38:22.852" v="5322"/>
          <ac:spMkLst>
            <pc:docMk/>
            <pc:sldMk cId="593043553" sldId="4391"/>
            <ac:spMk id="2" creationId="{257E4DC5-18CE-37F6-B17C-B837D747D48D}"/>
          </ac:spMkLst>
        </pc:spChg>
        <pc:spChg chg="add mod">
          <ac:chgData name="Sudarshan Chakravarthi" userId="9632d19e-631d-46a5-9e9a-d9cc496f17d0" providerId="ADAL" clId="{A5B2A1DC-2599-4C24-8FFA-08EC542A8855}" dt="2022-07-12T14:40:45.484" v="5341"/>
          <ac:spMkLst>
            <pc:docMk/>
            <pc:sldMk cId="593043553" sldId="4391"/>
            <ac:spMk id="3" creationId="{2953D001-688A-D267-93DC-AC3B8CB02343}"/>
          </ac:spMkLst>
        </pc:spChg>
        <pc:spChg chg="add mod">
          <ac:chgData name="Sudarshan Chakravarthi" userId="9632d19e-631d-46a5-9e9a-d9cc496f17d0" providerId="ADAL" clId="{A5B2A1DC-2599-4C24-8FFA-08EC542A8855}" dt="2022-07-12T14:40:45.484" v="5341"/>
          <ac:spMkLst>
            <pc:docMk/>
            <pc:sldMk cId="593043553" sldId="4391"/>
            <ac:spMk id="5" creationId="{FBD25A22-7133-CB83-57F4-62AEE393E0AF}"/>
          </ac:spMkLst>
        </pc:spChg>
        <pc:picChg chg="add mod">
          <ac:chgData name="Sudarshan Chakravarthi" userId="9632d19e-631d-46a5-9e9a-d9cc496f17d0" providerId="ADAL" clId="{A5B2A1DC-2599-4C24-8FFA-08EC542A8855}" dt="2022-07-12T14:40:45.484" v="5341"/>
          <ac:picMkLst>
            <pc:docMk/>
            <pc:sldMk cId="593043553" sldId="4391"/>
            <ac:picMk id="4" creationId="{7D3F0C8C-2A97-E0A6-45B6-7F28A9396B82}"/>
          </ac:picMkLst>
        </pc:picChg>
      </pc:sldChg>
      <pc:sldChg chg="addSp modSp add del mod">
        <pc:chgData name="Sudarshan Chakravarthi" userId="9632d19e-631d-46a5-9e9a-d9cc496f17d0" providerId="ADAL" clId="{A5B2A1DC-2599-4C24-8FFA-08EC542A8855}" dt="2022-07-13T07:00:05.668" v="5346" actId="47"/>
        <pc:sldMkLst>
          <pc:docMk/>
          <pc:sldMk cId="3324869062" sldId="4392"/>
        </pc:sldMkLst>
        <pc:spChg chg="add mod">
          <ac:chgData name="Sudarshan Chakravarthi" userId="9632d19e-631d-46a5-9e9a-d9cc496f17d0" providerId="ADAL" clId="{A5B2A1DC-2599-4C24-8FFA-08EC542A8855}" dt="2022-07-12T14:40:01.483" v="5339" actId="113"/>
          <ac:spMkLst>
            <pc:docMk/>
            <pc:sldMk cId="3324869062" sldId="4392"/>
            <ac:spMk id="3" creationId="{833DB6D2-06DA-623A-E8F0-E805D694AA53}"/>
          </ac:spMkLst>
        </pc:spChg>
        <pc:spChg chg="add mod">
          <ac:chgData name="Sudarshan Chakravarthi" userId="9632d19e-631d-46a5-9e9a-d9cc496f17d0" providerId="ADAL" clId="{A5B2A1DC-2599-4C24-8FFA-08EC542A8855}" dt="2022-07-12T14:40:47.676" v="5342"/>
          <ac:spMkLst>
            <pc:docMk/>
            <pc:sldMk cId="3324869062" sldId="4392"/>
            <ac:spMk id="4" creationId="{7083E9CC-7795-4AB1-DD5A-4886E27F1A20}"/>
          </ac:spMkLst>
        </pc:spChg>
        <pc:spChg chg="add mod">
          <ac:chgData name="Sudarshan Chakravarthi" userId="9632d19e-631d-46a5-9e9a-d9cc496f17d0" providerId="ADAL" clId="{A5B2A1DC-2599-4C24-8FFA-08EC542A8855}" dt="2022-07-12T14:40:47.676" v="5342"/>
          <ac:spMkLst>
            <pc:docMk/>
            <pc:sldMk cId="3324869062" sldId="4392"/>
            <ac:spMk id="6" creationId="{A4B66E4C-D5C2-6658-74BF-E8DEA8C58B3E}"/>
          </ac:spMkLst>
        </pc:spChg>
        <pc:picChg chg="add mod">
          <ac:chgData name="Sudarshan Chakravarthi" userId="9632d19e-631d-46a5-9e9a-d9cc496f17d0" providerId="ADAL" clId="{A5B2A1DC-2599-4C24-8FFA-08EC542A8855}" dt="2022-07-12T14:40:47.676" v="5342"/>
          <ac:picMkLst>
            <pc:docMk/>
            <pc:sldMk cId="3324869062" sldId="4392"/>
            <ac:picMk id="5" creationId="{8F133303-AF78-2CE9-28DF-509951EF058A}"/>
          </ac:picMkLst>
        </pc:picChg>
      </pc:sldChg>
      <pc:sldChg chg="addSp delSp modSp add mod ord">
        <pc:chgData name="Sudarshan Chakravarthi" userId="9632d19e-631d-46a5-9e9a-d9cc496f17d0" providerId="ADAL" clId="{A5B2A1DC-2599-4C24-8FFA-08EC542A8855}" dt="2023-01-19T11:33:15.138" v="10793" actId="6549"/>
        <pc:sldMkLst>
          <pc:docMk/>
          <pc:sldMk cId="2639226984" sldId="4393"/>
        </pc:sldMkLst>
        <pc:spChg chg="mod">
          <ac:chgData name="Sudarshan Chakravarthi" userId="9632d19e-631d-46a5-9e9a-d9cc496f17d0" providerId="ADAL" clId="{A5B2A1DC-2599-4C24-8FFA-08EC542A8855}" dt="2022-07-12T13:35:45.867" v="4673" actId="20577"/>
          <ac:spMkLst>
            <pc:docMk/>
            <pc:sldMk cId="2639226984" sldId="4393"/>
            <ac:spMk id="2" creationId="{20CD5F68-ABB0-5DC0-7C83-66E27E8A1CE1}"/>
          </ac:spMkLst>
        </pc:spChg>
        <pc:spChg chg="add mod">
          <ac:chgData name="Sudarshan Chakravarthi" userId="9632d19e-631d-46a5-9e9a-d9cc496f17d0" providerId="ADAL" clId="{A5B2A1DC-2599-4C24-8FFA-08EC542A8855}" dt="2023-01-19T11:33:15.138" v="10793" actId="6549"/>
          <ac:spMkLst>
            <pc:docMk/>
            <pc:sldMk cId="2639226984" sldId="4393"/>
            <ac:spMk id="5" creationId="{73037C5C-D786-ADDB-D3B0-4D3982E58EF2}"/>
          </ac:spMkLst>
        </pc:spChg>
        <pc:spChg chg="mod">
          <ac:chgData name="Sudarshan Chakravarthi" userId="9632d19e-631d-46a5-9e9a-d9cc496f17d0" providerId="ADAL" clId="{A5B2A1DC-2599-4C24-8FFA-08EC542A8855}" dt="2022-08-26T10:29:37.781" v="10681" actId="14100"/>
          <ac:spMkLst>
            <pc:docMk/>
            <pc:sldMk cId="2639226984" sldId="4393"/>
            <ac:spMk id="10" creationId="{7E7D0738-D4A1-C3B0-39F9-059675AC0C85}"/>
          </ac:spMkLst>
        </pc:spChg>
        <pc:spChg chg="add del mod">
          <ac:chgData name="Sudarshan Chakravarthi" userId="9632d19e-631d-46a5-9e9a-d9cc496f17d0" providerId="ADAL" clId="{A5B2A1DC-2599-4C24-8FFA-08EC542A8855}" dt="2022-07-12T13:53:56.856" v="4899" actId="478"/>
          <ac:spMkLst>
            <pc:docMk/>
            <pc:sldMk cId="2639226984" sldId="4393"/>
            <ac:spMk id="13" creationId="{24ADB5E0-5B29-0CCE-830C-2ED00A23ECCF}"/>
          </ac:spMkLst>
        </pc:spChg>
        <pc:graphicFrameChg chg="mod modGraphic">
          <ac:chgData name="Sudarshan Chakravarthi" userId="9632d19e-631d-46a5-9e9a-d9cc496f17d0" providerId="ADAL" clId="{A5B2A1DC-2599-4C24-8FFA-08EC542A8855}" dt="2022-07-12T14:00:03.110" v="5197" actId="1076"/>
          <ac:graphicFrameMkLst>
            <pc:docMk/>
            <pc:sldMk cId="2639226984" sldId="4393"/>
            <ac:graphicFrameMk id="43" creationId="{FD0F9775-B33C-2114-8D95-23DD71CBE848}"/>
          </ac:graphicFrameMkLst>
        </pc:graphicFrameChg>
        <pc:picChg chg="del">
          <ac:chgData name="Sudarshan Chakravarthi" userId="9632d19e-631d-46a5-9e9a-d9cc496f17d0" providerId="ADAL" clId="{A5B2A1DC-2599-4C24-8FFA-08EC542A8855}" dt="2022-07-12T13:35:52.862" v="4674" actId="478"/>
          <ac:picMkLst>
            <pc:docMk/>
            <pc:sldMk cId="2639226984" sldId="4393"/>
            <ac:picMk id="6" creationId="{F1804D29-3B25-C3DB-6214-7C4747D200C3}"/>
          </ac:picMkLst>
        </pc:picChg>
        <pc:picChg chg="add del mod">
          <ac:chgData name="Sudarshan Chakravarthi" userId="9632d19e-631d-46a5-9e9a-d9cc496f17d0" providerId="ADAL" clId="{A5B2A1DC-2599-4C24-8FFA-08EC542A8855}" dt="2022-07-12T13:53:59.240" v="4900" actId="478"/>
          <ac:picMkLst>
            <pc:docMk/>
            <pc:sldMk cId="2639226984" sldId="4393"/>
            <ac:picMk id="7" creationId="{D5329164-17FD-8562-A907-5546797B4E97}"/>
          </ac:picMkLst>
        </pc:picChg>
        <pc:picChg chg="mod">
          <ac:chgData name="Sudarshan Chakravarthi" userId="9632d19e-631d-46a5-9e9a-d9cc496f17d0" providerId="ADAL" clId="{A5B2A1DC-2599-4C24-8FFA-08EC542A8855}" dt="2022-07-12T14:00:08.421" v="5199" actId="1076"/>
          <ac:picMkLst>
            <pc:docMk/>
            <pc:sldMk cId="2639226984" sldId="4393"/>
            <ac:picMk id="9" creationId="{B7746E74-BF3B-9EBB-7996-9893B2E90BF2}"/>
          </ac:picMkLst>
        </pc:picChg>
        <pc:picChg chg="del mod">
          <ac:chgData name="Sudarshan Chakravarthi" userId="9632d19e-631d-46a5-9e9a-d9cc496f17d0" providerId="ADAL" clId="{A5B2A1DC-2599-4C24-8FFA-08EC542A8855}" dt="2022-07-12T13:59:53.644" v="5194" actId="478"/>
          <ac:picMkLst>
            <pc:docMk/>
            <pc:sldMk cId="2639226984" sldId="4393"/>
            <ac:picMk id="12" creationId="{1C0CC543-F855-4DE6-DA52-5F221DA60C5A}"/>
          </ac:picMkLst>
        </pc:picChg>
        <pc:picChg chg="mod">
          <ac:chgData name="Sudarshan Chakravarthi" userId="9632d19e-631d-46a5-9e9a-d9cc496f17d0" providerId="ADAL" clId="{A5B2A1DC-2599-4C24-8FFA-08EC542A8855}" dt="2022-07-12T14:00:05.723" v="5198" actId="1076"/>
          <ac:picMkLst>
            <pc:docMk/>
            <pc:sldMk cId="2639226984" sldId="4393"/>
            <ac:picMk id="14" creationId="{49AEE1BC-8456-C1D7-78D8-675D7FDE8F75}"/>
          </ac:picMkLst>
        </pc:picChg>
      </pc:sldChg>
      <pc:sldChg chg="new del ord">
        <pc:chgData name="Sudarshan Chakravarthi" userId="9632d19e-631d-46a5-9e9a-d9cc496f17d0" providerId="ADAL" clId="{A5B2A1DC-2599-4C24-8FFA-08EC542A8855}" dt="2022-07-13T11:03:31.847" v="8207" actId="47"/>
        <pc:sldMkLst>
          <pc:docMk/>
          <pc:sldMk cId="2428247426" sldId="4394"/>
        </pc:sldMkLst>
      </pc:sldChg>
      <pc:sldChg chg="add del">
        <pc:chgData name="Sudarshan Chakravarthi" userId="9632d19e-631d-46a5-9e9a-d9cc496f17d0" providerId="ADAL" clId="{A5B2A1DC-2599-4C24-8FFA-08EC542A8855}" dt="2022-07-12T14:32:19.343" v="5296" actId="47"/>
        <pc:sldMkLst>
          <pc:docMk/>
          <pc:sldMk cId="3092789911" sldId="4394"/>
        </pc:sldMkLst>
      </pc:sldChg>
      <pc:sldChg chg="new del ord">
        <pc:chgData name="Sudarshan Chakravarthi" userId="9632d19e-631d-46a5-9e9a-d9cc496f17d0" providerId="ADAL" clId="{A5B2A1DC-2599-4C24-8FFA-08EC542A8855}" dt="2022-07-13T10:54:46.766" v="7732" actId="47"/>
        <pc:sldMkLst>
          <pc:docMk/>
          <pc:sldMk cId="2170187690" sldId="4395"/>
        </pc:sldMkLst>
      </pc:sldChg>
      <pc:sldChg chg="addSp delSp modSp new mod ord">
        <pc:chgData name="Sudarshan Chakravarthi" userId="9632d19e-631d-46a5-9e9a-d9cc496f17d0" providerId="ADAL" clId="{A5B2A1DC-2599-4C24-8FFA-08EC542A8855}" dt="2022-08-26T10:30:54.060" v="10687"/>
        <pc:sldMkLst>
          <pc:docMk/>
          <pc:sldMk cId="1756079287" sldId="4396"/>
        </pc:sldMkLst>
        <pc:spChg chg="add del mod">
          <ac:chgData name="Sudarshan Chakravarthi" userId="9632d19e-631d-46a5-9e9a-d9cc496f17d0" providerId="ADAL" clId="{A5B2A1DC-2599-4C24-8FFA-08EC542A8855}" dt="2022-07-13T07:05:37.300" v="5366"/>
          <ac:spMkLst>
            <pc:docMk/>
            <pc:sldMk cId="1756079287" sldId="4396"/>
            <ac:spMk id="2" creationId="{371A9137-0BB0-3D07-3A40-964484875E89}"/>
          </ac:spMkLst>
        </pc:spChg>
        <pc:spChg chg="add del mod">
          <ac:chgData name="Sudarshan Chakravarthi" userId="9632d19e-631d-46a5-9e9a-d9cc496f17d0" providerId="ADAL" clId="{A5B2A1DC-2599-4C24-8FFA-08EC542A8855}" dt="2022-07-13T07:05:37.300" v="5366"/>
          <ac:spMkLst>
            <pc:docMk/>
            <pc:sldMk cId="1756079287" sldId="4396"/>
            <ac:spMk id="3" creationId="{6ECEDA04-3913-8386-8A90-C292DD8C9A67}"/>
          </ac:spMkLst>
        </pc:spChg>
        <pc:spChg chg="add del mod">
          <ac:chgData name="Sudarshan Chakravarthi" userId="9632d19e-631d-46a5-9e9a-d9cc496f17d0" providerId="ADAL" clId="{A5B2A1DC-2599-4C24-8FFA-08EC542A8855}" dt="2022-07-13T07:05:37.300" v="5366"/>
          <ac:spMkLst>
            <pc:docMk/>
            <pc:sldMk cId="1756079287" sldId="4396"/>
            <ac:spMk id="4" creationId="{0A2A4C2C-1DFD-57B8-7B7B-9713147079C5}"/>
          </ac:spMkLst>
        </pc:spChg>
        <pc:spChg chg="add del mod">
          <ac:chgData name="Sudarshan Chakravarthi" userId="9632d19e-631d-46a5-9e9a-d9cc496f17d0" providerId="ADAL" clId="{A5B2A1DC-2599-4C24-8FFA-08EC542A8855}" dt="2022-07-13T07:05:37.300" v="5366"/>
          <ac:spMkLst>
            <pc:docMk/>
            <pc:sldMk cId="1756079287" sldId="4396"/>
            <ac:spMk id="5" creationId="{602A0F3B-4741-FCC3-906A-54F9CE928F39}"/>
          </ac:spMkLst>
        </pc:spChg>
        <pc:spChg chg="add del mod">
          <ac:chgData name="Sudarshan Chakravarthi" userId="9632d19e-631d-46a5-9e9a-d9cc496f17d0" providerId="ADAL" clId="{A5B2A1DC-2599-4C24-8FFA-08EC542A8855}" dt="2022-07-13T07:05:37.300" v="5366"/>
          <ac:spMkLst>
            <pc:docMk/>
            <pc:sldMk cId="1756079287" sldId="4396"/>
            <ac:spMk id="6" creationId="{702979C9-8662-6946-CB59-8FDDCB58D7DE}"/>
          </ac:spMkLst>
        </pc:spChg>
        <pc:spChg chg="add del mod">
          <ac:chgData name="Sudarshan Chakravarthi" userId="9632d19e-631d-46a5-9e9a-d9cc496f17d0" providerId="ADAL" clId="{A5B2A1DC-2599-4C24-8FFA-08EC542A8855}" dt="2022-07-13T07:05:37.300" v="5366"/>
          <ac:spMkLst>
            <pc:docMk/>
            <pc:sldMk cId="1756079287" sldId="4396"/>
            <ac:spMk id="7" creationId="{C0FFFF53-9A7F-C80B-87B4-34E19019B2CE}"/>
          </ac:spMkLst>
        </pc:spChg>
        <pc:spChg chg="add del mod">
          <ac:chgData name="Sudarshan Chakravarthi" userId="9632d19e-631d-46a5-9e9a-d9cc496f17d0" providerId="ADAL" clId="{A5B2A1DC-2599-4C24-8FFA-08EC542A8855}" dt="2022-07-13T07:05:37.300" v="5366"/>
          <ac:spMkLst>
            <pc:docMk/>
            <pc:sldMk cId="1756079287" sldId="4396"/>
            <ac:spMk id="8" creationId="{A893624B-3CBA-F0F4-8F23-609C17559FC2}"/>
          </ac:spMkLst>
        </pc:spChg>
        <pc:spChg chg="add del mod">
          <ac:chgData name="Sudarshan Chakravarthi" userId="9632d19e-631d-46a5-9e9a-d9cc496f17d0" providerId="ADAL" clId="{A5B2A1DC-2599-4C24-8FFA-08EC542A8855}" dt="2022-07-13T07:05:37.300" v="5366"/>
          <ac:spMkLst>
            <pc:docMk/>
            <pc:sldMk cId="1756079287" sldId="4396"/>
            <ac:spMk id="9" creationId="{8E65CB66-9AA6-9359-5FBE-D4039C6F2093}"/>
          </ac:spMkLst>
        </pc:spChg>
        <pc:spChg chg="add del mod">
          <ac:chgData name="Sudarshan Chakravarthi" userId="9632d19e-631d-46a5-9e9a-d9cc496f17d0" providerId="ADAL" clId="{A5B2A1DC-2599-4C24-8FFA-08EC542A8855}" dt="2022-07-13T07:05:37.300" v="5366"/>
          <ac:spMkLst>
            <pc:docMk/>
            <pc:sldMk cId="1756079287" sldId="4396"/>
            <ac:spMk id="10" creationId="{D8B02D7C-8657-F447-1D8E-25E55CC42541}"/>
          </ac:spMkLst>
        </pc:spChg>
        <pc:spChg chg="add del mod">
          <ac:chgData name="Sudarshan Chakravarthi" userId="9632d19e-631d-46a5-9e9a-d9cc496f17d0" providerId="ADAL" clId="{A5B2A1DC-2599-4C24-8FFA-08EC542A8855}" dt="2022-07-13T07:05:37.300" v="5366"/>
          <ac:spMkLst>
            <pc:docMk/>
            <pc:sldMk cId="1756079287" sldId="4396"/>
            <ac:spMk id="11" creationId="{EA11C781-A89A-3990-05E1-1CE8FFCED1B2}"/>
          </ac:spMkLst>
        </pc:spChg>
        <pc:spChg chg="add del mod">
          <ac:chgData name="Sudarshan Chakravarthi" userId="9632d19e-631d-46a5-9e9a-d9cc496f17d0" providerId="ADAL" clId="{A5B2A1DC-2599-4C24-8FFA-08EC542A8855}" dt="2022-07-13T07:05:37.300" v="5366"/>
          <ac:spMkLst>
            <pc:docMk/>
            <pc:sldMk cId="1756079287" sldId="4396"/>
            <ac:spMk id="12" creationId="{44AE4E72-F930-5935-451C-A38135B7F255}"/>
          </ac:spMkLst>
        </pc:spChg>
        <pc:spChg chg="add del mod">
          <ac:chgData name="Sudarshan Chakravarthi" userId="9632d19e-631d-46a5-9e9a-d9cc496f17d0" providerId="ADAL" clId="{A5B2A1DC-2599-4C24-8FFA-08EC542A8855}" dt="2022-07-13T07:05:37.300" v="5366"/>
          <ac:spMkLst>
            <pc:docMk/>
            <pc:sldMk cId="1756079287" sldId="4396"/>
            <ac:spMk id="13" creationId="{E6669307-F10E-13C3-2BFC-DA13EE2A3A7E}"/>
          </ac:spMkLst>
        </pc:spChg>
        <pc:spChg chg="add del mod">
          <ac:chgData name="Sudarshan Chakravarthi" userId="9632d19e-631d-46a5-9e9a-d9cc496f17d0" providerId="ADAL" clId="{A5B2A1DC-2599-4C24-8FFA-08EC542A8855}" dt="2022-07-13T07:05:37.300" v="5366"/>
          <ac:spMkLst>
            <pc:docMk/>
            <pc:sldMk cId="1756079287" sldId="4396"/>
            <ac:spMk id="21" creationId="{C49B5A4C-98D9-05C9-1B26-7719DBCD216D}"/>
          </ac:spMkLst>
        </pc:spChg>
        <pc:spChg chg="add del mod">
          <ac:chgData name="Sudarshan Chakravarthi" userId="9632d19e-631d-46a5-9e9a-d9cc496f17d0" providerId="ADAL" clId="{A5B2A1DC-2599-4C24-8FFA-08EC542A8855}" dt="2022-07-13T07:05:37.300" v="5366"/>
          <ac:spMkLst>
            <pc:docMk/>
            <pc:sldMk cId="1756079287" sldId="4396"/>
            <ac:spMk id="22" creationId="{3A150440-5D1C-F6CE-0506-6DF35A638FBD}"/>
          </ac:spMkLst>
        </pc:spChg>
        <pc:spChg chg="add del mod">
          <ac:chgData name="Sudarshan Chakravarthi" userId="9632d19e-631d-46a5-9e9a-d9cc496f17d0" providerId="ADAL" clId="{A5B2A1DC-2599-4C24-8FFA-08EC542A8855}" dt="2022-07-13T07:05:37.300" v="5366"/>
          <ac:spMkLst>
            <pc:docMk/>
            <pc:sldMk cId="1756079287" sldId="4396"/>
            <ac:spMk id="23" creationId="{46092429-2E01-D99D-C5ED-2064C7492A54}"/>
          </ac:spMkLst>
        </pc:spChg>
        <pc:spChg chg="add del mod">
          <ac:chgData name="Sudarshan Chakravarthi" userId="9632d19e-631d-46a5-9e9a-d9cc496f17d0" providerId="ADAL" clId="{A5B2A1DC-2599-4C24-8FFA-08EC542A8855}" dt="2022-07-13T07:05:37.300" v="5366"/>
          <ac:spMkLst>
            <pc:docMk/>
            <pc:sldMk cId="1756079287" sldId="4396"/>
            <ac:spMk id="24" creationId="{47A59160-3104-CF38-40EF-5B615C09A942}"/>
          </ac:spMkLst>
        </pc:spChg>
        <pc:spChg chg="add del mod">
          <ac:chgData name="Sudarshan Chakravarthi" userId="9632d19e-631d-46a5-9e9a-d9cc496f17d0" providerId="ADAL" clId="{A5B2A1DC-2599-4C24-8FFA-08EC542A8855}" dt="2022-07-13T07:05:37.300" v="5366"/>
          <ac:spMkLst>
            <pc:docMk/>
            <pc:sldMk cId="1756079287" sldId="4396"/>
            <ac:spMk id="25" creationId="{211D2A08-E741-65E2-7E7F-D852773FDA63}"/>
          </ac:spMkLst>
        </pc:spChg>
        <pc:spChg chg="add del mod">
          <ac:chgData name="Sudarshan Chakravarthi" userId="9632d19e-631d-46a5-9e9a-d9cc496f17d0" providerId="ADAL" clId="{A5B2A1DC-2599-4C24-8FFA-08EC542A8855}" dt="2022-07-13T07:05:37.300" v="5366"/>
          <ac:spMkLst>
            <pc:docMk/>
            <pc:sldMk cId="1756079287" sldId="4396"/>
            <ac:spMk id="26" creationId="{249B5CB9-6029-BE1B-A572-51CA5FC5E080}"/>
          </ac:spMkLst>
        </pc:spChg>
        <pc:spChg chg="add del mod">
          <ac:chgData name="Sudarshan Chakravarthi" userId="9632d19e-631d-46a5-9e9a-d9cc496f17d0" providerId="ADAL" clId="{A5B2A1DC-2599-4C24-8FFA-08EC542A8855}" dt="2022-07-13T07:05:37.300" v="5366"/>
          <ac:spMkLst>
            <pc:docMk/>
            <pc:sldMk cId="1756079287" sldId="4396"/>
            <ac:spMk id="27" creationId="{A1F83FF5-A487-71BB-06DF-50FA6C75A089}"/>
          </ac:spMkLst>
        </pc:spChg>
        <pc:spChg chg="add del mod">
          <ac:chgData name="Sudarshan Chakravarthi" userId="9632d19e-631d-46a5-9e9a-d9cc496f17d0" providerId="ADAL" clId="{A5B2A1DC-2599-4C24-8FFA-08EC542A8855}" dt="2022-07-13T07:05:37.300" v="5366"/>
          <ac:spMkLst>
            <pc:docMk/>
            <pc:sldMk cId="1756079287" sldId="4396"/>
            <ac:spMk id="28" creationId="{F03B2014-91A9-FA68-8709-9EEF8DAE083E}"/>
          </ac:spMkLst>
        </pc:spChg>
        <pc:spChg chg="add del mod">
          <ac:chgData name="Sudarshan Chakravarthi" userId="9632d19e-631d-46a5-9e9a-d9cc496f17d0" providerId="ADAL" clId="{A5B2A1DC-2599-4C24-8FFA-08EC542A8855}" dt="2022-07-13T07:05:37.300" v="5366"/>
          <ac:spMkLst>
            <pc:docMk/>
            <pc:sldMk cId="1756079287" sldId="4396"/>
            <ac:spMk id="29" creationId="{E224ED9A-79DD-09E2-F4DE-6E26E5DCBA9E}"/>
          </ac:spMkLst>
        </pc:spChg>
        <pc:spChg chg="add del mod">
          <ac:chgData name="Sudarshan Chakravarthi" userId="9632d19e-631d-46a5-9e9a-d9cc496f17d0" providerId="ADAL" clId="{A5B2A1DC-2599-4C24-8FFA-08EC542A8855}" dt="2022-07-13T07:05:37.300" v="5366"/>
          <ac:spMkLst>
            <pc:docMk/>
            <pc:sldMk cId="1756079287" sldId="4396"/>
            <ac:spMk id="30" creationId="{0F15BC1E-46EF-5A78-A82B-0CEB34009790}"/>
          </ac:spMkLst>
        </pc:spChg>
        <pc:spChg chg="add del mod">
          <ac:chgData name="Sudarshan Chakravarthi" userId="9632d19e-631d-46a5-9e9a-d9cc496f17d0" providerId="ADAL" clId="{A5B2A1DC-2599-4C24-8FFA-08EC542A8855}" dt="2022-07-13T07:05:37.300" v="5366"/>
          <ac:spMkLst>
            <pc:docMk/>
            <pc:sldMk cId="1756079287" sldId="4396"/>
            <ac:spMk id="31" creationId="{54F92F5E-563C-7BB2-F833-116D7D01D3C0}"/>
          </ac:spMkLst>
        </pc:spChg>
        <pc:spChg chg="add del mod">
          <ac:chgData name="Sudarshan Chakravarthi" userId="9632d19e-631d-46a5-9e9a-d9cc496f17d0" providerId="ADAL" clId="{A5B2A1DC-2599-4C24-8FFA-08EC542A8855}" dt="2022-07-13T07:05:37.300" v="5366"/>
          <ac:spMkLst>
            <pc:docMk/>
            <pc:sldMk cId="1756079287" sldId="4396"/>
            <ac:spMk id="32" creationId="{BDC1452E-8B5C-8941-3F6A-FD363F764669}"/>
          </ac:spMkLst>
        </pc:spChg>
        <pc:spChg chg="add del mod">
          <ac:chgData name="Sudarshan Chakravarthi" userId="9632d19e-631d-46a5-9e9a-d9cc496f17d0" providerId="ADAL" clId="{A5B2A1DC-2599-4C24-8FFA-08EC542A8855}" dt="2022-07-13T07:05:37.300" v="5366"/>
          <ac:spMkLst>
            <pc:docMk/>
            <pc:sldMk cId="1756079287" sldId="4396"/>
            <ac:spMk id="33" creationId="{CF3D29A6-4CD7-C835-EDBE-C90C04B64711}"/>
          </ac:spMkLst>
        </pc:spChg>
        <pc:spChg chg="add del mod">
          <ac:chgData name="Sudarshan Chakravarthi" userId="9632d19e-631d-46a5-9e9a-d9cc496f17d0" providerId="ADAL" clId="{A5B2A1DC-2599-4C24-8FFA-08EC542A8855}" dt="2022-07-13T07:05:37.300" v="5366"/>
          <ac:spMkLst>
            <pc:docMk/>
            <pc:sldMk cId="1756079287" sldId="4396"/>
            <ac:spMk id="34" creationId="{9AE2E2FC-0B2D-399C-27FB-2490B164C0C6}"/>
          </ac:spMkLst>
        </pc:spChg>
        <pc:spChg chg="add del mod">
          <ac:chgData name="Sudarshan Chakravarthi" userId="9632d19e-631d-46a5-9e9a-d9cc496f17d0" providerId="ADAL" clId="{A5B2A1DC-2599-4C24-8FFA-08EC542A8855}" dt="2022-07-13T07:05:37.300" v="5366"/>
          <ac:spMkLst>
            <pc:docMk/>
            <pc:sldMk cId="1756079287" sldId="4396"/>
            <ac:spMk id="35" creationId="{D2B150C3-950B-B768-9768-F90F4862939E}"/>
          </ac:spMkLst>
        </pc:spChg>
        <pc:spChg chg="add del mod">
          <ac:chgData name="Sudarshan Chakravarthi" userId="9632d19e-631d-46a5-9e9a-d9cc496f17d0" providerId="ADAL" clId="{A5B2A1DC-2599-4C24-8FFA-08EC542A8855}" dt="2022-07-13T07:05:37.300" v="5366"/>
          <ac:spMkLst>
            <pc:docMk/>
            <pc:sldMk cId="1756079287" sldId="4396"/>
            <ac:spMk id="36" creationId="{3DD3E795-200C-350D-D4FD-7C67F1B1BFF8}"/>
          </ac:spMkLst>
        </pc:spChg>
        <pc:spChg chg="add del mod">
          <ac:chgData name="Sudarshan Chakravarthi" userId="9632d19e-631d-46a5-9e9a-d9cc496f17d0" providerId="ADAL" clId="{A5B2A1DC-2599-4C24-8FFA-08EC542A8855}" dt="2022-07-13T07:05:37.300" v="5366"/>
          <ac:spMkLst>
            <pc:docMk/>
            <pc:sldMk cId="1756079287" sldId="4396"/>
            <ac:spMk id="37" creationId="{71FF20CF-C181-0692-0077-7C96C5307A56}"/>
          </ac:spMkLst>
        </pc:spChg>
        <pc:spChg chg="add del mod">
          <ac:chgData name="Sudarshan Chakravarthi" userId="9632d19e-631d-46a5-9e9a-d9cc496f17d0" providerId="ADAL" clId="{A5B2A1DC-2599-4C24-8FFA-08EC542A8855}" dt="2022-07-13T07:05:37.300" v="5366"/>
          <ac:spMkLst>
            <pc:docMk/>
            <pc:sldMk cId="1756079287" sldId="4396"/>
            <ac:spMk id="38" creationId="{92EA00A9-A57F-644C-F3AB-E34D417FFC23}"/>
          </ac:spMkLst>
        </pc:spChg>
        <pc:spChg chg="add mod">
          <ac:chgData name="Sudarshan Chakravarthi" userId="9632d19e-631d-46a5-9e9a-d9cc496f17d0" providerId="ADAL" clId="{A5B2A1DC-2599-4C24-8FFA-08EC542A8855}" dt="2022-07-13T10:54:25.500" v="7729" actId="207"/>
          <ac:spMkLst>
            <pc:docMk/>
            <pc:sldMk cId="1756079287" sldId="4396"/>
            <ac:spMk id="39" creationId="{9A691C63-77F1-629D-9D8A-E94E69E44841}"/>
          </ac:spMkLst>
        </pc:spChg>
        <pc:spChg chg="add mod">
          <ac:chgData name="Sudarshan Chakravarthi" userId="9632d19e-631d-46a5-9e9a-d9cc496f17d0" providerId="ADAL" clId="{A5B2A1DC-2599-4C24-8FFA-08EC542A8855}" dt="2022-07-13T07:06:38.180" v="5391" actId="1037"/>
          <ac:spMkLst>
            <pc:docMk/>
            <pc:sldMk cId="1756079287" sldId="4396"/>
            <ac:spMk id="40" creationId="{82E82A0E-10F3-3F79-5212-ECB58014C163}"/>
          </ac:spMkLst>
        </pc:spChg>
        <pc:spChg chg="add mod">
          <ac:chgData name="Sudarshan Chakravarthi" userId="9632d19e-631d-46a5-9e9a-d9cc496f17d0" providerId="ADAL" clId="{A5B2A1DC-2599-4C24-8FFA-08EC542A8855}" dt="2022-07-13T07:06:38.180" v="5391" actId="1037"/>
          <ac:spMkLst>
            <pc:docMk/>
            <pc:sldMk cId="1756079287" sldId="4396"/>
            <ac:spMk id="41" creationId="{8B1117B4-678F-C238-5EF6-FA0091C44782}"/>
          </ac:spMkLst>
        </pc:spChg>
        <pc:spChg chg="add mod">
          <ac:chgData name="Sudarshan Chakravarthi" userId="9632d19e-631d-46a5-9e9a-d9cc496f17d0" providerId="ADAL" clId="{A5B2A1DC-2599-4C24-8FFA-08EC542A8855}" dt="2022-07-13T07:06:38.180" v="5391" actId="1037"/>
          <ac:spMkLst>
            <pc:docMk/>
            <pc:sldMk cId="1756079287" sldId="4396"/>
            <ac:spMk id="42" creationId="{BEF5684F-1F7E-7263-33E4-A81D853CD12E}"/>
          </ac:spMkLst>
        </pc:spChg>
        <pc:spChg chg="add del mod">
          <ac:chgData name="Sudarshan Chakravarthi" userId="9632d19e-631d-46a5-9e9a-d9cc496f17d0" providerId="ADAL" clId="{A5B2A1DC-2599-4C24-8FFA-08EC542A8855}" dt="2022-07-13T07:10:39.988" v="5472" actId="478"/>
          <ac:spMkLst>
            <pc:docMk/>
            <pc:sldMk cId="1756079287" sldId="4396"/>
            <ac:spMk id="43" creationId="{BE13C427-A41D-D277-4B4C-72A82FA6FE4A}"/>
          </ac:spMkLst>
        </pc:spChg>
        <pc:spChg chg="add mod">
          <ac:chgData name="Sudarshan Chakravarthi" userId="9632d19e-631d-46a5-9e9a-d9cc496f17d0" providerId="ADAL" clId="{A5B2A1DC-2599-4C24-8FFA-08EC542A8855}" dt="2022-07-13T07:13:33.018" v="5542" actId="1076"/>
          <ac:spMkLst>
            <pc:docMk/>
            <pc:sldMk cId="1756079287" sldId="4396"/>
            <ac:spMk id="44" creationId="{45137918-7DCB-4F9C-D297-463EED86EDFB}"/>
          </ac:spMkLst>
        </pc:spChg>
        <pc:spChg chg="add mod">
          <ac:chgData name="Sudarshan Chakravarthi" userId="9632d19e-631d-46a5-9e9a-d9cc496f17d0" providerId="ADAL" clId="{A5B2A1DC-2599-4C24-8FFA-08EC542A8855}" dt="2022-07-13T07:13:06.164" v="5539" actId="1076"/>
          <ac:spMkLst>
            <pc:docMk/>
            <pc:sldMk cId="1756079287" sldId="4396"/>
            <ac:spMk id="45" creationId="{EA8C08A9-74B2-3960-4900-1C35CF69A062}"/>
          </ac:spMkLst>
        </pc:spChg>
        <pc:spChg chg="add mod">
          <ac:chgData name="Sudarshan Chakravarthi" userId="9632d19e-631d-46a5-9e9a-d9cc496f17d0" providerId="ADAL" clId="{A5B2A1DC-2599-4C24-8FFA-08EC542A8855}" dt="2022-07-13T07:06:38.180" v="5391" actId="1037"/>
          <ac:spMkLst>
            <pc:docMk/>
            <pc:sldMk cId="1756079287" sldId="4396"/>
            <ac:spMk id="46" creationId="{573E0D12-4900-3AF2-428E-ABC98F7C32AD}"/>
          </ac:spMkLst>
        </pc:spChg>
        <pc:spChg chg="add mod">
          <ac:chgData name="Sudarshan Chakravarthi" userId="9632d19e-631d-46a5-9e9a-d9cc496f17d0" providerId="ADAL" clId="{A5B2A1DC-2599-4C24-8FFA-08EC542A8855}" dt="2022-07-13T07:06:38.180" v="5391" actId="1037"/>
          <ac:spMkLst>
            <pc:docMk/>
            <pc:sldMk cId="1756079287" sldId="4396"/>
            <ac:spMk id="47" creationId="{1FBEAB33-F28C-3C66-6D3D-D2B41B6128FB}"/>
          </ac:spMkLst>
        </pc:spChg>
        <pc:spChg chg="add del mod">
          <ac:chgData name="Sudarshan Chakravarthi" userId="9632d19e-631d-46a5-9e9a-d9cc496f17d0" providerId="ADAL" clId="{A5B2A1DC-2599-4C24-8FFA-08EC542A8855}" dt="2022-07-13T07:10:35.611" v="5469" actId="478"/>
          <ac:spMkLst>
            <pc:docMk/>
            <pc:sldMk cId="1756079287" sldId="4396"/>
            <ac:spMk id="48" creationId="{4898B839-EB09-91AB-6634-42A5048E45E5}"/>
          </ac:spMkLst>
        </pc:spChg>
        <pc:spChg chg="add mod">
          <ac:chgData name="Sudarshan Chakravarthi" userId="9632d19e-631d-46a5-9e9a-d9cc496f17d0" providerId="ADAL" clId="{A5B2A1DC-2599-4C24-8FFA-08EC542A8855}" dt="2022-07-13T07:13:06.164" v="5539" actId="1076"/>
          <ac:spMkLst>
            <pc:docMk/>
            <pc:sldMk cId="1756079287" sldId="4396"/>
            <ac:spMk id="49" creationId="{162C6739-A9E2-D905-E1DA-B9C07395E3CB}"/>
          </ac:spMkLst>
        </pc:spChg>
        <pc:spChg chg="add mod">
          <ac:chgData name="Sudarshan Chakravarthi" userId="9632d19e-631d-46a5-9e9a-d9cc496f17d0" providerId="ADAL" clId="{A5B2A1DC-2599-4C24-8FFA-08EC542A8855}" dt="2022-07-13T07:13:33.018" v="5542" actId="1076"/>
          <ac:spMkLst>
            <pc:docMk/>
            <pc:sldMk cId="1756079287" sldId="4396"/>
            <ac:spMk id="50" creationId="{D20D485D-1DE1-ABF5-CF1F-41B8D0615287}"/>
          </ac:spMkLst>
        </pc:spChg>
        <pc:spChg chg="add mod">
          <ac:chgData name="Sudarshan Chakravarthi" userId="9632d19e-631d-46a5-9e9a-d9cc496f17d0" providerId="ADAL" clId="{A5B2A1DC-2599-4C24-8FFA-08EC542A8855}" dt="2022-07-13T10:46:31.071" v="7452" actId="1076"/>
          <ac:spMkLst>
            <pc:docMk/>
            <pc:sldMk cId="1756079287" sldId="4396"/>
            <ac:spMk id="51" creationId="{34779302-5E87-0541-FFDC-C7D10AE65DBC}"/>
          </ac:spMkLst>
        </pc:spChg>
        <pc:spChg chg="add mod">
          <ac:chgData name="Sudarshan Chakravarthi" userId="9632d19e-631d-46a5-9e9a-d9cc496f17d0" providerId="ADAL" clId="{A5B2A1DC-2599-4C24-8FFA-08EC542A8855}" dt="2022-07-13T10:44:12.468" v="7385" actId="108"/>
          <ac:spMkLst>
            <pc:docMk/>
            <pc:sldMk cId="1756079287" sldId="4396"/>
            <ac:spMk id="58" creationId="{4E185E01-68A6-EC56-AFD2-F30920F0B936}"/>
          </ac:spMkLst>
        </pc:spChg>
        <pc:spChg chg="add mod">
          <ac:chgData name="Sudarshan Chakravarthi" userId="9632d19e-631d-46a5-9e9a-d9cc496f17d0" providerId="ADAL" clId="{A5B2A1DC-2599-4C24-8FFA-08EC542A8855}" dt="2022-07-13T10:44:42.805" v="7392" actId="1076"/>
          <ac:spMkLst>
            <pc:docMk/>
            <pc:sldMk cId="1756079287" sldId="4396"/>
            <ac:spMk id="59" creationId="{42E815FF-18AB-5EAA-D8EC-ABB360B14B45}"/>
          </ac:spMkLst>
        </pc:spChg>
        <pc:spChg chg="add mod">
          <ac:chgData name="Sudarshan Chakravarthi" userId="9632d19e-631d-46a5-9e9a-d9cc496f17d0" providerId="ADAL" clId="{A5B2A1DC-2599-4C24-8FFA-08EC542A8855}" dt="2022-07-13T10:44:15.371" v="7386" actId="108"/>
          <ac:spMkLst>
            <pc:docMk/>
            <pc:sldMk cId="1756079287" sldId="4396"/>
            <ac:spMk id="60" creationId="{70FE18BF-917C-2393-F0F9-6EBC87D6F77E}"/>
          </ac:spMkLst>
        </pc:spChg>
        <pc:spChg chg="add mod">
          <ac:chgData name="Sudarshan Chakravarthi" userId="9632d19e-631d-46a5-9e9a-d9cc496f17d0" providerId="ADAL" clId="{A5B2A1DC-2599-4C24-8FFA-08EC542A8855}" dt="2022-07-13T10:44:46.505" v="7393" actId="1076"/>
          <ac:spMkLst>
            <pc:docMk/>
            <pc:sldMk cId="1756079287" sldId="4396"/>
            <ac:spMk id="61" creationId="{9845A13F-E2C2-C3E8-BA1D-E13E8AA96221}"/>
          </ac:spMkLst>
        </pc:spChg>
        <pc:spChg chg="add mod">
          <ac:chgData name="Sudarshan Chakravarthi" userId="9632d19e-631d-46a5-9e9a-d9cc496f17d0" providerId="ADAL" clId="{A5B2A1DC-2599-4C24-8FFA-08EC542A8855}" dt="2022-07-13T10:48:12.870" v="7508" actId="108"/>
          <ac:spMkLst>
            <pc:docMk/>
            <pc:sldMk cId="1756079287" sldId="4396"/>
            <ac:spMk id="62" creationId="{4262E6CA-8F7B-A76B-DCBE-F95A41F902F4}"/>
          </ac:spMkLst>
        </pc:spChg>
        <pc:spChg chg="add del mod">
          <ac:chgData name="Sudarshan Chakravarthi" userId="9632d19e-631d-46a5-9e9a-d9cc496f17d0" providerId="ADAL" clId="{A5B2A1DC-2599-4C24-8FFA-08EC542A8855}" dt="2022-07-13T07:10:38.852" v="5471" actId="478"/>
          <ac:spMkLst>
            <pc:docMk/>
            <pc:sldMk cId="1756079287" sldId="4396"/>
            <ac:spMk id="62" creationId="{B5822D70-0CA3-8BBF-5094-5367752A9EEA}"/>
          </ac:spMkLst>
        </pc:spChg>
        <pc:spChg chg="add mod">
          <ac:chgData name="Sudarshan Chakravarthi" userId="9632d19e-631d-46a5-9e9a-d9cc496f17d0" providerId="ADAL" clId="{A5B2A1DC-2599-4C24-8FFA-08EC542A8855}" dt="2022-07-13T07:06:38.180" v="5391" actId="1037"/>
          <ac:spMkLst>
            <pc:docMk/>
            <pc:sldMk cId="1756079287" sldId="4396"/>
            <ac:spMk id="63" creationId="{85E0DEB9-92F5-D315-8BE7-1C56A6E469FE}"/>
          </ac:spMkLst>
        </pc:spChg>
        <pc:spChg chg="add mod">
          <ac:chgData name="Sudarshan Chakravarthi" userId="9632d19e-631d-46a5-9e9a-d9cc496f17d0" providerId="ADAL" clId="{A5B2A1DC-2599-4C24-8FFA-08EC542A8855}" dt="2022-07-13T07:13:37.260" v="5543" actId="1076"/>
          <ac:spMkLst>
            <pc:docMk/>
            <pc:sldMk cId="1756079287" sldId="4396"/>
            <ac:spMk id="64" creationId="{744BD020-3DD8-E257-CD3F-54B4CD6A61D6}"/>
          </ac:spMkLst>
        </pc:spChg>
        <pc:spChg chg="add mod">
          <ac:chgData name="Sudarshan Chakravarthi" userId="9632d19e-631d-46a5-9e9a-d9cc496f17d0" providerId="ADAL" clId="{A5B2A1DC-2599-4C24-8FFA-08EC542A8855}" dt="2022-07-13T07:06:38.180" v="5391" actId="1037"/>
          <ac:spMkLst>
            <pc:docMk/>
            <pc:sldMk cId="1756079287" sldId="4396"/>
            <ac:spMk id="65" creationId="{6FD1A2C9-53BF-DC22-AA22-273ABA0C9DDB}"/>
          </ac:spMkLst>
        </pc:spChg>
        <pc:spChg chg="add mod">
          <ac:chgData name="Sudarshan Chakravarthi" userId="9632d19e-631d-46a5-9e9a-d9cc496f17d0" providerId="ADAL" clId="{A5B2A1DC-2599-4C24-8FFA-08EC542A8855}" dt="2022-07-13T07:13:10.955" v="5540" actId="1076"/>
          <ac:spMkLst>
            <pc:docMk/>
            <pc:sldMk cId="1756079287" sldId="4396"/>
            <ac:spMk id="66" creationId="{E7368EE8-CD0B-6344-8C7A-270F127EA2B1}"/>
          </ac:spMkLst>
        </pc:spChg>
        <pc:spChg chg="add mod">
          <ac:chgData name="Sudarshan Chakravarthi" userId="9632d19e-631d-46a5-9e9a-d9cc496f17d0" providerId="ADAL" clId="{A5B2A1DC-2599-4C24-8FFA-08EC542A8855}" dt="2022-07-13T07:06:38.180" v="5391" actId="1037"/>
          <ac:spMkLst>
            <pc:docMk/>
            <pc:sldMk cId="1756079287" sldId="4396"/>
            <ac:spMk id="67" creationId="{FF7C49F1-79CD-308C-0E46-487074A80632}"/>
          </ac:spMkLst>
        </pc:spChg>
        <pc:spChg chg="add mod">
          <ac:chgData name="Sudarshan Chakravarthi" userId="9632d19e-631d-46a5-9e9a-d9cc496f17d0" providerId="ADAL" clId="{A5B2A1DC-2599-4C24-8FFA-08EC542A8855}" dt="2022-07-13T10:49:42.766" v="7585" actId="1076"/>
          <ac:spMkLst>
            <pc:docMk/>
            <pc:sldMk cId="1756079287" sldId="4396"/>
            <ac:spMk id="68" creationId="{2337E29A-E7D3-B10F-0073-3E78ACC4BD46}"/>
          </ac:spMkLst>
        </pc:spChg>
        <pc:spChg chg="add del mod">
          <ac:chgData name="Sudarshan Chakravarthi" userId="9632d19e-631d-46a5-9e9a-d9cc496f17d0" providerId="ADAL" clId="{A5B2A1DC-2599-4C24-8FFA-08EC542A8855}" dt="2022-07-13T07:10:34.651" v="5468" actId="478"/>
          <ac:spMkLst>
            <pc:docMk/>
            <pc:sldMk cId="1756079287" sldId="4396"/>
            <ac:spMk id="68" creationId="{6EF2CE9B-6BF2-2805-C0D7-412C5F67E59A}"/>
          </ac:spMkLst>
        </pc:spChg>
        <pc:spChg chg="add del mod">
          <ac:chgData name="Sudarshan Chakravarthi" userId="9632d19e-631d-46a5-9e9a-d9cc496f17d0" providerId="ADAL" clId="{A5B2A1DC-2599-4C24-8FFA-08EC542A8855}" dt="2022-07-13T10:48:03.265" v="7505" actId="478"/>
          <ac:spMkLst>
            <pc:docMk/>
            <pc:sldMk cId="1756079287" sldId="4396"/>
            <ac:spMk id="69" creationId="{925ABB64-A87A-26ED-05BA-49A95D849F72}"/>
          </ac:spMkLst>
        </pc:spChg>
        <pc:spChg chg="add del mod">
          <ac:chgData name="Sudarshan Chakravarthi" userId="9632d19e-631d-46a5-9e9a-d9cc496f17d0" providerId="ADAL" clId="{A5B2A1DC-2599-4C24-8FFA-08EC542A8855}" dt="2022-07-13T10:49:38.151" v="7584" actId="478"/>
          <ac:spMkLst>
            <pc:docMk/>
            <pc:sldMk cId="1756079287" sldId="4396"/>
            <ac:spMk id="70" creationId="{CE0F3FF1-7781-0C51-F8D1-0B17D5A49F37}"/>
          </ac:spMkLst>
        </pc:spChg>
        <pc:spChg chg="add del mod">
          <ac:chgData name="Sudarshan Chakravarthi" userId="9632d19e-631d-46a5-9e9a-d9cc496f17d0" providerId="ADAL" clId="{A5B2A1DC-2599-4C24-8FFA-08EC542A8855}" dt="2022-07-13T10:51:26.925" v="7642" actId="478"/>
          <ac:spMkLst>
            <pc:docMk/>
            <pc:sldMk cId="1756079287" sldId="4396"/>
            <ac:spMk id="71" creationId="{FE98AAB0-2DBD-EA9B-7A54-5623FBA101B3}"/>
          </ac:spMkLst>
        </pc:spChg>
        <pc:spChg chg="add del mod">
          <ac:chgData name="Sudarshan Chakravarthi" userId="9632d19e-631d-46a5-9e9a-d9cc496f17d0" providerId="ADAL" clId="{A5B2A1DC-2599-4C24-8FFA-08EC542A8855}" dt="2022-07-13T10:46:28.455" v="7451" actId="478"/>
          <ac:spMkLst>
            <pc:docMk/>
            <pc:sldMk cId="1756079287" sldId="4396"/>
            <ac:spMk id="72" creationId="{B8C82023-921D-2E59-FDF6-B8C4AC87ABAD}"/>
          </ac:spMkLst>
        </pc:spChg>
        <pc:spChg chg="add del mod">
          <ac:chgData name="Sudarshan Chakravarthi" userId="9632d19e-631d-46a5-9e9a-d9cc496f17d0" providerId="ADAL" clId="{A5B2A1DC-2599-4C24-8FFA-08EC542A8855}" dt="2022-07-13T07:13:48.496" v="5546" actId="478"/>
          <ac:spMkLst>
            <pc:docMk/>
            <pc:sldMk cId="1756079287" sldId="4396"/>
            <ac:spMk id="73" creationId="{18F1412E-0C91-803A-EF86-37C93C69708F}"/>
          </ac:spMkLst>
        </pc:spChg>
        <pc:spChg chg="add mod">
          <ac:chgData name="Sudarshan Chakravarthi" userId="9632d19e-631d-46a5-9e9a-d9cc496f17d0" providerId="ADAL" clId="{A5B2A1DC-2599-4C24-8FFA-08EC542A8855}" dt="2022-07-13T10:51:30.845" v="7643" actId="1076"/>
          <ac:spMkLst>
            <pc:docMk/>
            <pc:sldMk cId="1756079287" sldId="4396"/>
            <ac:spMk id="73" creationId="{6C9361D1-CE81-BF51-F52B-F1C95534C197}"/>
          </ac:spMkLst>
        </pc:spChg>
        <pc:spChg chg="add del mod">
          <ac:chgData name="Sudarshan Chakravarthi" userId="9632d19e-631d-46a5-9e9a-d9cc496f17d0" providerId="ADAL" clId="{A5B2A1DC-2599-4C24-8FFA-08EC542A8855}" dt="2022-07-13T10:54:20.513" v="7728" actId="478"/>
          <ac:spMkLst>
            <pc:docMk/>
            <pc:sldMk cId="1756079287" sldId="4396"/>
            <ac:spMk id="74" creationId="{C90313FB-08AA-F083-4B85-102DF8E8F1C4}"/>
          </ac:spMkLst>
        </pc:spChg>
        <pc:spChg chg="add del mod">
          <ac:chgData name="Sudarshan Chakravarthi" userId="9632d19e-631d-46a5-9e9a-d9cc496f17d0" providerId="ADAL" clId="{A5B2A1DC-2599-4C24-8FFA-08EC542A8855}" dt="2022-07-13T10:43:38.614" v="7382" actId="478"/>
          <ac:spMkLst>
            <pc:docMk/>
            <pc:sldMk cId="1756079287" sldId="4396"/>
            <ac:spMk id="75" creationId="{47FF228A-5411-C9AC-7C50-D7394991B596}"/>
          </ac:spMkLst>
        </pc:spChg>
        <pc:spChg chg="add mod">
          <ac:chgData name="Sudarshan Chakravarthi" userId="9632d19e-631d-46a5-9e9a-d9cc496f17d0" providerId="ADAL" clId="{A5B2A1DC-2599-4C24-8FFA-08EC542A8855}" dt="2022-07-13T10:53:54.086" v="7725" actId="1076"/>
          <ac:spMkLst>
            <pc:docMk/>
            <pc:sldMk cId="1756079287" sldId="4396"/>
            <ac:spMk id="76" creationId="{ACF90509-29E2-0E0B-69E3-B7B3D7C32C92}"/>
          </ac:spMkLst>
        </pc:spChg>
        <pc:spChg chg="add del mod">
          <ac:chgData name="Sudarshan Chakravarthi" userId="9632d19e-631d-46a5-9e9a-d9cc496f17d0" providerId="ADAL" clId="{A5B2A1DC-2599-4C24-8FFA-08EC542A8855}" dt="2022-07-13T07:07:31.571" v="5405" actId="478"/>
          <ac:spMkLst>
            <pc:docMk/>
            <pc:sldMk cId="1756079287" sldId="4396"/>
            <ac:spMk id="77" creationId="{8302A8F2-C6DD-FE9E-01A9-01D4B8F693A9}"/>
          </ac:spMkLst>
        </pc:spChg>
        <pc:spChg chg="add del mod">
          <ac:chgData name="Sudarshan Chakravarthi" userId="9632d19e-631d-46a5-9e9a-d9cc496f17d0" providerId="ADAL" clId="{A5B2A1DC-2599-4C24-8FFA-08EC542A8855}" dt="2022-07-13T10:53:33.637" v="7717" actId="478"/>
          <ac:spMkLst>
            <pc:docMk/>
            <pc:sldMk cId="1756079287" sldId="4396"/>
            <ac:spMk id="78" creationId="{DE56D44F-B097-59DA-31D9-F9419FB27ADD}"/>
          </ac:spMkLst>
        </pc:spChg>
        <pc:spChg chg="add mod">
          <ac:chgData name="Sudarshan Chakravarthi" userId="9632d19e-631d-46a5-9e9a-d9cc496f17d0" providerId="ADAL" clId="{A5B2A1DC-2599-4C24-8FFA-08EC542A8855}" dt="2022-07-13T07:14:26.274" v="5550"/>
          <ac:spMkLst>
            <pc:docMk/>
            <pc:sldMk cId="1756079287" sldId="4396"/>
            <ac:spMk id="80" creationId="{16857ABD-743C-E740-2A5C-2B6F56F0C2D7}"/>
          </ac:spMkLst>
        </pc:spChg>
        <pc:spChg chg="add mod">
          <ac:chgData name="Sudarshan Chakravarthi" userId="9632d19e-631d-46a5-9e9a-d9cc496f17d0" providerId="ADAL" clId="{A5B2A1DC-2599-4C24-8FFA-08EC542A8855}" dt="2022-07-13T07:14:39.370" v="5552" actId="1076"/>
          <ac:spMkLst>
            <pc:docMk/>
            <pc:sldMk cId="1756079287" sldId="4396"/>
            <ac:spMk id="82" creationId="{C1D3B73B-76C1-0138-4C16-E59E94F2738C}"/>
          </ac:spMkLst>
        </pc:spChg>
        <pc:picChg chg="add mod">
          <ac:chgData name="Sudarshan Chakravarthi" userId="9632d19e-631d-46a5-9e9a-d9cc496f17d0" providerId="ADAL" clId="{A5B2A1DC-2599-4C24-8FFA-08EC542A8855}" dt="2022-07-13T10:43:55.803" v="7384" actId="1076"/>
          <ac:picMkLst>
            <pc:docMk/>
            <pc:sldMk cId="1756079287" sldId="4396"/>
            <ac:picMk id="37" creationId="{174BCCD4-CDDC-4189-5479-4991FC443585}"/>
          </ac:picMkLst>
        </pc:picChg>
        <pc:picChg chg="add mod">
          <ac:chgData name="Sudarshan Chakravarthi" userId="9632d19e-631d-46a5-9e9a-d9cc496f17d0" providerId="ADAL" clId="{A5B2A1DC-2599-4C24-8FFA-08EC542A8855}" dt="2022-07-13T10:43:55.803" v="7384" actId="1076"/>
          <ac:picMkLst>
            <pc:docMk/>
            <pc:sldMk cId="1756079287" sldId="4396"/>
            <ac:picMk id="38" creationId="{104EE73D-7BDE-DB2F-D8F2-BFA8282FFB5F}"/>
          </ac:picMkLst>
        </pc:picChg>
        <pc:picChg chg="add mod">
          <ac:chgData name="Sudarshan Chakravarthi" userId="9632d19e-631d-46a5-9e9a-d9cc496f17d0" providerId="ADAL" clId="{A5B2A1DC-2599-4C24-8FFA-08EC542A8855}" dt="2022-07-13T10:43:55.803" v="7384" actId="1076"/>
          <ac:picMkLst>
            <pc:docMk/>
            <pc:sldMk cId="1756079287" sldId="4396"/>
            <ac:picMk id="43" creationId="{17A8423D-0C4F-EA39-3FC2-CA851A2505AC}"/>
          </ac:picMkLst>
        </pc:picChg>
        <pc:picChg chg="add mod">
          <ac:chgData name="Sudarshan Chakravarthi" userId="9632d19e-631d-46a5-9e9a-d9cc496f17d0" providerId="ADAL" clId="{A5B2A1DC-2599-4C24-8FFA-08EC542A8855}" dt="2022-07-13T10:43:55.803" v="7384" actId="1076"/>
          <ac:picMkLst>
            <pc:docMk/>
            <pc:sldMk cId="1756079287" sldId="4396"/>
            <ac:picMk id="48" creationId="{9E71D989-B221-D6CB-D88A-61131626B76B}"/>
          </ac:picMkLst>
        </pc:picChg>
        <pc:picChg chg="add mod">
          <ac:chgData name="Sudarshan Chakravarthi" userId="9632d19e-631d-46a5-9e9a-d9cc496f17d0" providerId="ADAL" clId="{A5B2A1DC-2599-4C24-8FFA-08EC542A8855}" dt="2022-07-13T07:14:26.274" v="5550"/>
          <ac:picMkLst>
            <pc:docMk/>
            <pc:sldMk cId="1756079287" sldId="4396"/>
            <ac:picMk id="81" creationId="{4ADFE87B-7231-38F9-424C-3BE65837E142}"/>
          </ac:picMkLst>
        </pc:picChg>
        <pc:cxnChg chg="add del mod">
          <ac:chgData name="Sudarshan Chakravarthi" userId="9632d19e-631d-46a5-9e9a-d9cc496f17d0" providerId="ADAL" clId="{A5B2A1DC-2599-4C24-8FFA-08EC542A8855}" dt="2022-07-13T07:05:37.300" v="5366"/>
          <ac:cxnSpMkLst>
            <pc:docMk/>
            <pc:sldMk cId="1756079287" sldId="4396"/>
            <ac:cxnSpMk id="14" creationId="{0BF4C361-886F-A15C-7DA3-C0ED52402D11}"/>
          </ac:cxnSpMkLst>
        </pc:cxnChg>
        <pc:cxnChg chg="add del mod">
          <ac:chgData name="Sudarshan Chakravarthi" userId="9632d19e-631d-46a5-9e9a-d9cc496f17d0" providerId="ADAL" clId="{A5B2A1DC-2599-4C24-8FFA-08EC542A8855}" dt="2022-07-13T07:05:37.300" v="5366"/>
          <ac:cxnSpMkLst>
            <pc:docMk/>
            <pc:sldMk cId="1756079287" sldId="4396"/>
            <ac:cxnSpMk id="15" creationId="{F081720D-9D93-5095-5AF0-3318062E6D66}"/>
          </ac:cxnSpMkLst>
        </pc:cxnChg>
        <pc:cxnChg chg="add del mod">
          <ac:chgData name="Sudarshan Chakravarthi" userId="9632d19e-631d-46a5-9e9a-d9cc496f17d0" providerId="ADAL" clId="{A5B2A1DC-2599-4C24-8FFA-08EC542A8855}" dt="2022-07-13T07:05:37.300" v="5366"/>
          <ac:cxnSpMkLst>
            <pc:docMk/>
            <pc:sldMk cId="1756079287" sldId="4396"/>
            <ac:cxnSpMk id="16" creationId="{4C3D608C-62A9-415D-DDB4-D8291C473D47}"/>
          </ac:cxnSpMkLst>
        </pc:cxnChg>
        <pc:cxnChg chg="add del mod">
          <ac:chgData name="Sudarshan Chakravarthi" userId="9632d19e-631d-46a5-9e9a-d9cc496f17d0" providerId="ADAL" clId="{A5B2A1DC-2599-4C24-8FFA-08EC542A8855}" dt="2022-07-13T07:05:37.300" v="5366"/>
          <ac:cxnSpMkLst>
            <pc:docMk/>
            <pc:sldMk cId="1756079287" sldId="4396"/>
            <ac:cxnSpMk id="17" creationId="{A4B79C75-E40E-A1DF-7B5D-AB3D41CAF5A7}"/>
          </ac:cxnSpMkLst>
        </pc:cxnChg>
        <pc:cxnChg chg="add del mod">
          <ac:chgData name="Sudarshan Chakravarthi" userId="9632d19e-631d-46a5-9e9a-d9cc496f17d0" providerId="ADAL" clId="{A5B2A1DC-2599-4C24-8FFA-08EC542A8855}" dt="2022-07-13T07:05:37.300" v="5366"/>
          <ac:cxnSpMkLst>
            <pc:docMk/>
            <pc:sldMk cId="1756079287" sldId="4396"/>
            <ac:cxnSpMk id="18" creationId="{0F5B6C84-B02E-289C-7938-98E1A7644CD7}"/>
          </ac:cxnSpMkLst>
        </pc:cxnChg>
        <pc:cxnChg chg="add del mod">
          <ac:chgData name="Sudarshan Chakravarthi" userId="9632d19e-631d-46a5-9e9a-d9cc496f17d0" providerId="ADAL" clId="{A5B2A1DC-2599-4C24-8FFA-08EC542A8855}" dt="2022-07-13T07:05:37.300" v="5366"/>
          <ac:cxnSpMkLst>
            <pc:docMk/>
            <pc:sldMk cId="1756079287" sldId="4396"/>
            <ac:cxnSpMk id="19" creationId="{278009E9-4EDA-76CC-2F7D-D86CDD0CB148}"/>
          </ac:cxnSpMkLst>
        </pc:cxnChg>
        <pc:cxnChg chg="add del mod">
          <ac:chgData name="Sudarshan Chakravarthi" userId="9632d19e-631d-46a5-9e9a-d9cc496f17d0" providerId="ADAL" clId="{A5B2A1DC-2599-4C24-8FFA-08EC542A8855}" dt="2022-07-13T07:05:37.300" v="5366"/>
          <ac:cxnSpMkLst>
            <pc:docMk/>
            <pc:sldMk cId="1756079287" sldId="4396"/>
            <ac:cxnSpMk id="20" creationId="{21C84CC3-8432-2756-205D-8043B190222F}"/>
          </ac:cxnSpMkLst>
        </pc:cxnChg>
        <pc:cxnChg chg="add del mod">
          <ac:chgData name="Sudarshan Chakravarthi" userId="9632d19e-631d-46a5-9e9a-d9cc496f17d0" providerId="ADAL" clId="{A5B2A1DC-2599-4C24-8FFA-08EC542A8855}" dt="2022-07-13T07:10:36.895" v="5470" actId="478"/>
          <ac:cxnSpMkLst>
            <pc:docMk/>
            <pc:sldMk cId="1756079287" sldId="4396"/>
            <ac:cxnSpMk id="51" creationId="{BAE04C06-B430-8269-5736-50D991DEA200}"/>
          </ac:cxnSpMkLst>
        </pc:cxnChg>
        <pc:cxnChg chg="add mod">
          <ac:chgData name="Sudarshan Chakravarthi" userId="9632d19e-631d-46a5-9e9a-d9cc496f17d0" providerId="ADAL" clId="{A5B2A1DC-2599-4C24-8FFA-08EC542A8855}" dt="2022-07-13T07:13:33.018" v="5542" actId="1076"/>
          <ac:cxnSpMkLst>
            <pc:docMk/>
            <pc:sldMk cId="1756079287" sldId="4396"/>
            <ac:cxnSpMk id="52" creationId="{B029CA6D-2804-1DDA-6D09-AB9636886C29}"/>
          </ac:cxnSpMkLst>
        </pc:cxnChg>
        <pc:cxnChg chg="add mod">
          <ac:chgData name="Sudarshan Chakravarthi" userId="9632d19e-631d-46a5-9e9a-d9cc496f17d0" providerId="ADAL" clId="{A5B2A1DC-2599-4C24-8FFA-08EC542A8855}" dt="2022-07-13T07:06:38.180" v="5391" actId="1037"/>
          <ac:cxnSpMkLst>
            <pc:docMk/>
            <pc:sldMk cId="1756079287" sldId="4396"/>
            <ac:cxnSpMk id="53" creationId="{F9CF5B3A-4722-7742-3A63-9E3407E066D6}"/>
          </ac:cxnSpMkLst>
        </pc:cxnChg>
        <pc:cxnChg chg="add mod">
          <ac:chgData name="Sudarshan Chakravarthi" userId="9632d19e-631d-46a5-9e9a-d9cc496f17d0" providerId="ADAL" clId="{A5B2A1DC-2599-4C24-8FFA-08EC542A8855}" dt="2022-07-13T07:06:38.180" v="5391" actId="1037"/>
          <ac:cxnSpMkLst>
            <pc:docMk/>
            <pc:sldMk cId="1756079287" sldId="4396"/>
            <ac:cxnSpMk id="54" creationId="{4A1EECE6-6DAD-8602-BEE8-BB8CCF7BC2E7}"/>
          </ac:cxnSpMkLst>
        </pc:cxnChg>
        <pc:cxnChg chg="add mod">
          <ac:chgData name="Sudarshan Chakravarthi" userId="9632d19e-631d-46a5-9e9a-d9cc496f17d0" providerId="ADAL" clId="{A5B2A1DC-2599-4C24-8FFA-08EC542A8855}" dt="2022-07-13T07:13:06.164" v="5539" actId="1076"/>
          <ac:cxnSpMkLst>
            <pc:docMk/>
            <pc:sldMk cId="1756079287" sldId="4396"/>
            <ac:cxnSpMk id="55" creationId="{0D6EE574-F860-727F-5CAA-5C215690212E}"/>
          </ac:cxnSpMkLst>
        </pc:cxnChg>
        <pc:cxnChg chg="add mod">
          <ac:chgData name="Sudarshan Chakravarthi" userId="9632d19e-631d-46a5-9e9a-d9cc496f17d0" providerId="ADAL" clId="{A5B2A1DC-2599-4C24-8FFA-08EC542A8855}" dt="2022-07-13T07:06:38.180" v="5391" actId="1037"/>
          <ac:cxnSpMkLst>
            <pc:docMk/>
            <pc:sldMk cId="1756079287" sldId="4396"/>
            <ac:cxnSpMk id="56" creationId="{517389D5-C872-62FE-0FD4-DD087E7BEDB2}"/>
          </ac:cxnSpMkLst>
        </pc:cxnChg>
        <pc:cxnChg chg="add mod">
          <ac:chgData name="Sudarshan Chakravarthi" userId="9632d19e-631d-46a5-9e9a-d9cc496f17d0" providerId="ADAL" clId="{A5B2A1DC-2599-4C24-8FFA-08EC542A8855}" dt="2022-07-13T07:06:38.180" v="5391" actId="1037"/>
          <ac:cxnSpMkLst>
            <pc:docMk/>
            <pc:sldMk cId="1756079287" sldId="4396"/>
            <ac:cxnSpMk id="57" creationId="{E5654610-69EB-90EF-6B20-C17A3B4E2A43}"/>
          </ac:cxnSpMkLst>
        </pc:cxnChg>
      </pc:sldChg>
      <pc:sldChg chg="addSp delSp modSp new mod ord">
        <pc:chgData name="Sudarshan Chakravarthi" userId="9632d19e-631d-46a5-9e9a-d9cc496f17d0" providerId="ADAL" clId="{A5B2A1DC-2599-4C24-8FFA-08EC542A8855}" dt="2022-08-26T10:31:22.232" v="10695"/>
        <pc:sldMkLst>
          <pc:docMk/>
          <pc:sldMk cId="2560553218" sldId="4397"/>
        </pc:sldMkLst>
        <pc:spChg chg="add del mod">
          <ac:chgData name="Sudarshan Chakravarthi" userId="9632d19e-631d-46a5-9e9a-d9cc496f17d0" providerId="ADAL" clId="{A5B2A1DC-2599-4C24-8FFA-08EC542A8855}" dt="2022-07-13T07:05:59.376" v="5370"/>
          <ac:spMkLst>
            <pc:docMk/>
            <pc:sldMk cId="2560553218" sldId="4397"/>
            <ac:spMk id="2" creationId="{DD94D44B-6D2C-2E9B-BB6D-0C89B1F6EF0D}"/>
          </ac:spMkLst>
        </pc:spChg>
        <pc:spChg chg="add del mod">
          <ac:chgData name="Sudarshan Chakravarthi" userId="9632d19e-631d-46a5-9e9a-d9cc496f17d0" providerId="ADAL" clId="{A5B2A1DC-2599-4C24-8FFA-08EC542A8855}" dt="2022-07-13T07:05:59.376" v="5370"/>
          <ac:spMkLst>
            <pc:docMk/>
            <pc:sldMk cId="2560553218" sldId="4397"/>
            <ac:spMk id="3" creationId="{2C22A886-BE7C-FEFC-EB5A-25B8246E46AD}"/>
          </ac:spMkLst>
        </pc:spChg>
        <pc:spChg chg="add del mod">
          <ac:chgData name="Sudarshan Chakravarthi" userId="9632d19e-631d-46a5-9e9a-d9cc496f17d0" providerId="ADAL" clId="{A5B2A1DC-2599-4C24-8FFA-08EC542A8855}" dt="2022-07-13T07:05:59.376" v="5370"/>
          <ac:spMkLst>
            <pc:docMk/>
            <pc:sldMk cId="2560553218" sldId="4397"/>
            <ac:spMk id="4" creationId="{F1967A45-96CE-2252-EAF7-F41FE2029D33}"/>
          </ac:spMkLst>
        </pc:spChg>
        <pc:spChg chg="add del mod">
          <ac:chgData name="Sudarshan Chakravarthi" userId="9632d19e-631d-46a5-9e9a-d9cc496f17d0" providerId="ADAL" clId="{A5B2A1DC-2599-4C24-8FFA-08EC542A8855}" dt="2022-07-13T07:05:59.376" v="5370"/>
          <ac:spMkLst>
            <pc:docMk/>
            <pc:sldMk cId="2560553218" sldId="4397"/>
            <ac:spMk id="5" creationId="{A3593D4B-40AF-4F93-B2F1-0EC6234580A8}"/>
          </ac:spMkLst>
        </pc:spChg>
        <pc:spChg chg="add del mod">
          <ac:chgData name="Sudarshan Chakravarthi" userId="9632d19e-631d-46a5-9e9a-d9cc496f17d0" providerId="ADAL" clId="{A5B2A1DC-2599-4C24-8FFA-08EC542A8855}" dt="2022-07-13T07:05:59.376" v="5370"/>
          <ac:spMkLst>
            <pc:docMk/>
            <pc:sldMk cId="2560553218" sldId="4397"/>
            <ac:spMk id="6" creationId="{F8502E0E-7275-E1C2-4737-C780CD5B85A0}"/>
          </ac:spMkLst>
        </pc:spChg>
        <pc:spChg chg="add del mod">
          <ac:chgData name="Sudarshan Chakravarthi" userId="9632d19e-631d-46a5-9e9a-d9cc496f17d0" providerId="ADAL" clId="{A5B2A1DC-2599-4C24-8FFA-08EC542A8855}" dt="2022-07-13T07:05:59.376" v="5370"/>
          <ac:spMkLst>
            <pc:docMk/>
            <pc:sldMk cId="2560553218" sldId="4397"/>
            <ac:spMk id="7" creationId="{411D2912-683E-0A3E-4FC7-6CD110587E0E}"/>
          </ac:spMkLst>
        </pc:spChg>
        <pc:spChg chg="add del mod">
          <ac:chgData name="Sudarshan Chakravarthi" userId="9632d19e-631d-46a5-9e9a-d9cc496f17d0" providerId="ADAL" clId="{A5B2A1DC-2599-4C24-8FFA-08EC542A8855}" dt="2022-07-13T07:05:59.376" v="5370"/>
          <ac:spMkLst>
            <pc:docMk/>
            <pc:sldMk cId="2560553218" sldId="4397"/>
            <ac:spMk id="8" creationId="{1605073F-C4F8-C361-5F35-B52D47730BB7}"/>
          </ac:spMkLst>
        </pc:spChg>
        <pc:spChg chg="add del mod">
          <ac:chgData name="Sudarshan Chakravarthi" userId="9632d19e-631d-46a5-9e9a-d9cc496f17d0" providerId="ADAL" clId="{A5B2A1DC-2599-4C24-8FFA-08EC542A8855}" dt="2022-07-13T07:05:59.376" v="5370"/>
          <ac:spMkLst>
            <pc:docMk/>
            <pc:sldMk cId="2560553218" sldId="4397"/>
            <ac:spMk id="9" creationId="{A3E39E56-277E-3896-A042-C64E6343C796}"/>
          </ac:spMkLst>
        </pc:spChg>
        <pc:spChg chg="add del mod">
          <ac:chgData name="Sudarshan Chakravarthi" userId="9632d19e-631d-46a5-9e9a-d9cc496f17d0" providerId="ADAL" clId="{A5B2A1DC-2599-4C24-8FFA-08EC542A8855}" dt="2022-07-13T07:05:59.376" v="5370"/>
          <ac:spMkLst>
            <pc:docMk/>
            <pc:sldMk cId="2560553218" sldId="4397"/>
            <ac:spMk id="10" creationId="{E0050E61-2200-2D58-CA1C-1D0057430FFB}"/>
          </ac:spMkLst>
        </pc:spChg>
        <pc:spChg chg="add del mod">
          <ac:chgData name="Sudarshan Chakravarthi" userId="9632d19e-631d-46a5-9e9a-d9cc496f17d0" providerId="ADAL" clId="{A5B2A1DC-2599-4C24-8FFA-08EC542A8855}" dt="2022-07-13T07:05:59.376" v="5370"/>
          <ac:spMkLst>
            <pc:docMk/>
            <pc:sldMk cId="2560553218" sldId="4397"/>
            <ac:spMk id="11" creationId="{303432EB-5C12-4568-CAFD-FB0BA86B0E73}"/>
          </ac:spMkLst>
        </pc:spChg>
        <pc:spChg chg="add del mod">
          <ac:chgData name="Sudarshan Chakravarthi" userId="9632d19e-631d-46a5-9e9a-d9cc496f17d0" providerId="ADAL" clId="{A5B2A1DC-2599-4C24-8FFA-08EC542A8855}" dt="2022-07-13T07:05:59.376" v="5370"/>
          <ac:spMkLst>
            <pc:docMk/>
            <pc:sldMk cId="2560553218" sldId="4397"/>
            <ac:spMk id="12" creationId="{8679E84D-53B8-0E3D-E250-BC5FA4A81C97}"/>
          </ac:spMkLst>
        </pc:spChg>
        <pc:spChg chg="add del mod">
          <ac:chgData name="Sudarshan Chakravarthi" userId="9632d19e-631d-46a5-9e9a-d9cc496f17d0" providerId="ADAL" clId="{A5B2A1DC-2599-4C24-8FFA-08EC542A8855}" dt="2022-07-13T07:05:59.376" v="5370"/>
          <ac:spMkLst>
            <pc:docMk/>
            <pc:sldMk cId="2560553218" sldId="4397"/>
            <ac:spMk id="13" creationId="{6219D959-CE6E-843B-A238-6F1ABC7D39A0}"/>
          </ac:spMkLst>
        </pc:spChg>
        <pc:spChg chg="add del mod">
          <ac:chgData name="Sudarshan Chakravarthi" userId="9632d19e-631d-46a5-9e9a-d9cc496f17d0" providerId="ADAL" clId="{A5B2A1DC-2599-4C24-8FFA-08EC542A8855}" dt="2022-07-13T07:05:59.376" v="5370"/>
          <ac:spMkLst>
            <pc:docMk/>
            <pc:sldMk cId="2560553218" sldId="4397"/>
            <ac:spMk id="14" creationId="{9367C9C9-79C5-E7A8-72A8-D165A7E4750E}"/>
          </ac:spMkLst>
        </pc:spChg>
        <pc:spChg chg="add del mod">
          <ac:chgData name="Sudarshan Chakravarthi" userId="9632d19e-631d-46a5-9e9a-d9cc496f17d0" providerId="ADAL" clId="{A5B2A1DC-2599-4C24-8FFA-08EC542A8855}" dt="2022-07-13T07:05:59.376" v="5370"/>
          <ac:spMkLst>
            <pc:docMk/>
            <pc:sldMk cId="2560553218" sldId="4397"/>
            <ac:spMk id="15" creationId="{7252A144-CF5B-9557-39B6-6803F984A5F2}"/>
          </ac:spMkLst>
        </pc:spChg>
        <pc:spChg chg="add del mod">
          <ac:chgData name="Sudarshan Chakravarthi" userId="9632d19e-631d-46a5-9e9a-d9cc496f17d0" providerId="ADAL" clId="{A5B2A1DC-2599-4C24-8FFA-08EC542A8855}" dt="2022-07-13T07:05:59.376" v="5370"/>
          <ac:spMkLst>
            <pc:docMk/>
            <pc:sldMk cId="2560553218" sldId="4397"/>
            <ac:spMk id="16" creationId="{9B45410D-7F46-5475-6F46-4450E2A31420}"/>
          </ac:spMkLst>
        </pc:spChg>
        <pc:spChg chg="add del mod">
          <ac:chgData name="Sudarshan Chakravarthi" userId="9632d19e-631d-46a5-9e9a-d9cc496f17d0" providerId="ADAL" clId="{A5B2A1DC-2599-4C24-8FFA-08EC542A8855}" dt="2022-07-13T07:05:59.376" v="5370"/>
          <ac:spMkLst>
            <pc:docMk/>
            <pc:sldMk cId="2560553218" sldId="4397"/>
            <ac:spMk id="17" creationId="{CA4C8BD6-DE84-C3FC-E1B6-7FE5C77ED932}"/>
          </ac:spMkLst>
        </pc:spChg>
        <pc:spChg chg="add del mod">
          <ac:chgData name="Sudarshan Chakravarthi" userId="9632d19e-631d-46a5-9e9a-d9cc496f17d0" providerId="ADAL" clId="{A5B2A1DC-2599-4C24-8FFA-08EC542A8855}" dt="2022-07-13T07:05:59.376" v="5370"/>
          <ac:spMkLst>
            <pc:docMk/>
            <pc:sldMk cId="2560553218" sldId="4397"/>
            <ac:spMk id="18" creationId="{8E7CCFCC-2272-0665-EDD3-F7EC431B5A56}"/>
          </ac:spMkLst>
        </pc:spChg>
        <pc:spChg chg="add del mod">
          <ac:chgData name="Sudarshan Chakravarthi" userId="9632d19e-631d-46a5-9e9a-d9cc496f17d0" providerId="ADAL" clId="{A5B2A1DC-2599-4C24-8FFA-08EC542A8855}" dt="2022-07-13T07:05:59.376" v="5370"/>
          <ac:spMkLst>
            <pc:docMk/>
            <pc:sldMk cId="2560553218" sldId="4397"/>
            <ac:spMk id="19" creationId="{BFAD33CB-6788-4822-1BDA-43743602ACD8}"/>
          </ac:spMkLst>
        </pc:spChg>
        <pc:spChg chg="add del mod">
          <ac:chgData name="Sudarshan Chakravarthi" userId="9632d19e-631d-46a5-9e9a-d9cc496f17d0" providerId="ADAL" clId="{A5B2A1DC-2599-4C24-8FFA-08EC542A8855}" dt="2022-07-13T07:05:59.376" v="5370"/>
          <ac:spMkLst>
            <pc:docMk/>
            <pc:sldMk cId="2560553218" sldId="4397"/>
            <ac:spMk id="29" creationId="{45CC4CB9-3A84-E9D9-F0B6-D51283678A0B}"/>
          </ac:spMkLst>
        </pc:spChg>
        <pc:spChg chg="add del mod">
          <ac:chgData name="Sudarshan Chakravarthi" userId="9632d19e-631d-46a5-9e9a-d9cc496f17d0" providerId="ADAL" clId="{A5B2A1DC-2599-4C24-8FFA-08EC542A8855}" dt="2022-07-13T07:05:59.376" v="5370"/>
          <ac:spMkLst>
            <pc:docMk/>
            <pc:sldMk cId="2560553218" sldId="4397"/>
            <ac:spMk id="30" creationId="{D20F7580-80E6-3407-7668-91D30B81A368}"/>
          </ac:spMkLst>
        </pc:spChg>
        <pc:spChg chg="add del mod">
          <ac:chgData name="Sudarshan Chakravarthi" userId="9632d19e-631d-46a5-9e9a-d9cc496f17d0" providerId="ADAL" clId="{A5B2A1DC-2599-4C24-8FFA-08EC542A8855}" dt="2022-07-13T07:05:59.376" v="5370"/>
          <ac:spMkLst>
            <pc:docMk/>
            <pc:sldMk cId="2560553218" sldId="4397"/>
            <ac:spMk id="31" creationId="{9BABDDB7-FC96-9161-9A5E-C18416442000}"/>
          </ac:spMkLst>
        </pc:spChg>
        <pc:spChg chg="add del mod">
          <ac:chgData name="Sudarshan Chakravarthi" userId="9632d19e-631d-46a5-9e9a-d9cc496f17d0" providerId="ADAL" clId="{A5B2A1DC-2599-4C24-8FFA-08EC542A8855}" dt="2022-07-13T07:05:59.376" v="5370"/>
          <ac:spMkLst>
            <pc:docMk/>
            <pc:sldMk cId="2560553218" sldId="4397"/>
            <ac:spMk id="32" creationId="{444F9493-087E-6A8B-CD73-A80A481A5F39}"/>
          </ac:spMkLst>
        </pc:spChg>
        <pc:spChg chg="add del mod">
          <ac:chgData name="Sudarshan Chakravarthi" userId="9632d19e-631d-46a5-9e9a-d9cc496f17d0" providerId="ADAL" clId="{A5B2A1DC-2599-4C24-8FFA-08EC542A8855}" dt="2022-07-13T07:05:59.376" v="5370"/>
          <ac:spMkLst>
            <pc:docMk/>
            <pc:sldMk cId="2560553218" sldId="4397"/>
            <ac:spMk id="33" creationId="{1ABF8C87-0CBA-27D4-0BDC-1BF4998020FC}"/>
          </ac:spMkLst>
        </pc:spChg>
        <pc:spChg chg="add del mod">
          <ac:chgData name="Sudarshan Chakravarthi" userId="9632d19e-631d-46a5-9e9a-d9cc496f17d0" providerId="ADAL" clId="{A5B2A1DC-2599-4C24-8FFA-08EC542A8855}" dt="2022-07-13T07:05:59.376" v="5370"/>
          <ac:spMkLst>
            <pc:docMk/>
            <pc:sldMk cId="2560553218" sldId="4397"/>
            <ac:spMk id="34" creationId="{500A73B9-7F27-C9ED-B03F-E5737009969F}"/>
          </ac:spMkLst>
        </pc:spChg>
        <pc:spChg chg="add del mod">
          <ac:chgData name="Sudarshan Chakravarthi" userId="9632d19e-631d-46a5-9e9a-d9cc496f17d0" providerId="ADAL" clId="{A5B2A1DC-2599-4C24-8FFA-08EC542A8855}" dt="2022-07-13T07:05:59.376" v="5370"/>
          <ac:spMkLst>
            <pc:docMk/>
            <pc:sldMk cId="2560553218" sldId="4397"/>
            <ac:spMk id="35" creationId="{B1335CFC-2125-643B-BBB6-0DEA5E17C1BA}"/>
          </ac:spMkLst>
        </pc:spChg>
        <pc:spChg chg="add del mod">
          <ac:chgData name="Sudarshan Chakravarthi" userId="9632d19e-631d-46a5-9e9a-d9cc496f17d0" providerId="ADAL" clId="{A5B2A1DC-2599-4C24-8FFA-08EC542A8855}" dt="2022-07-13T07:05:59.376" v="5370"/>
          <ac:spMkLst>
            <pc:docMk/>
            <pc:sldMk cId="2560553218" sldId="4397"/>
            <ac:spMk id="36" creationId="{94D489BF-6B0A-4A74-BA93-038898F7A283}"/>
          </ac:spMkLst>
        </pc:spChg>
        <pc:spChg chg="add del mod">
          <ac:chgData name="Sudarshan Chakravarthi" userId="9632d19e-631d-46a5-9e9a-d9cc496f17d0" providerId="ADAL" clId="{A5B2A1DC-2599-4C24-8FFA-08EC542A8855}" dt="2022-07-13T07:05:59.376" v="5370"/>
          <ac:spMkLst>
            <pc:docMk/>
            <pc:sldMk cId="2560553218" sldId="4397"/>
            <ac:spMk id="37" creationId="{3F8E7C00-CE51-D12F-17EF-5D50D2FD7C70}"/>
          </ac:spMkLst>
        </pc:spChg>
        <pc:spChg chg="add del mod">
          <ac:chgData name="Sudarshan Chakravarthi" userId="9632d19e-631d-46a5-9e9a-d9cc496f17d0" providerId="ADAL" clId="{A5B2A1DC-2599-4C24-8FFA-08EC542A8855}" dt="2022-07-13T07:05:59.376" v="5370"/>
          <ac:spMkLst>
            <pc:docMk/>
            <pc:sldMk cId="2560553218" sldId="4397"/>
            <ac:spMk id="38" creationId="{E109D839-F10D-93DC-39E4-092CB09A3B7E}"/>
          </ac:spMkLst>
        </pc:spChg>
        <pc:spChg chg="add del mod">
          <ac:chgData name="Sudarshan Chakravarthi" userId="9632d19e-631d-46a5-9e9a-d9cc496f17d0" providerId="ADAL" clId="{A5B2A1DC-2599-4C24-8FFA-08EC542A8855}" dt="2022-07-13T07:05:59.376" v="5370"/>
          <ac:spMkLst>
            <pc:docMk/>
            <pc:sldMk cId="2560553218" sldId="4397"/>
            <ac:spMk id="39" creationId="{8D97F8F4-08C2-16F2-BC7F-47C737EB48CF}"/>
          </ac:spMkLst>
        </pc:spChg>
        <pc:spChg chg="add del mod">
          <ac:chgData name="Sudarshan Chakravarthi" userId="9632d19e-631d-46a5-9e9a-d9cc496f17d0" providerId="ADAL" clId="{A5B2A1DC-2599-4C24-8FFA-08EC542A8855}" dt="2022-07-13T07:05:59.376" v="5370"/>
          <ac:spMkLst>
            <pc:docMk/>
            <pc:sldMk cId="2560553218" sldId="4397"/>
            <ac:spMk id="40" creationId="{27C4ABB8-3E80-72E7-ADE0-A56FE63414F7}"/>
          </ac:spMkLst>
        </pc:spChg>
        <pc:spChg chg="add del mod">
          <ac:chgData name="Sudarshan Chakravarthi" userId="9632d19e-631d-46a5-9e9a-d9cc496f17d0" providerId="ADAL" clId="{A5B2A1DC-2599-4C24-8FFA-08EC542A8855}" dt="2022-07-13T07:05:59.376" v="5370"/>
          <ac:spMkLst>
            <pc:docMk/>
            <pc:sldMk cId="2560553218" sldId="4397"/>
            <ac:spMk id="41" creationId="{F4447765-3511-12EC-C725-BCD00DA9D565}"/>
          </ac:spMkLst>
        </pc:spChg>
        <pc:spChg chg="add del mod">
          <ac:chgData name="Sudarshan Chakravarthi" userId="9632d19e-631d-46a5-9e9a-d9cc496f17d0" providerId="ADAL" clId="{A5B2A1DC-2599-4C24-8FFA-08EC542A8855}" dt="2022-07-13T07:05:59.376" v="5370"/>
          <ac:spMkLst>
            <pc:docMk/>
            <pc:sldMk cId="2560553218" sldId="4397"/>
            <ac:spMk id="42" creationId="{7C55F5E0-476A-88B5-AA58-C9905ED74D67}"/>
          </ac:spMkLst>
        </pc:spChg>
        <pc:spChg chg="add del mod">
          <ac:chgData name="Sudarshan Chakravarthi" userId="9632d19e-631d-46a5-9e9a-d9cc496f17d0" providerId="ADAL" clId="{A5B2A1DC-2599-4C24-8FFA-08EC542A8855}" dt="2022-07-13T07:05:59.376" v="5370"/>
          <ac:spMkLst>
            <pc:docMk/>
            <pc:sldMk cId="2560553218" sldId="4397"/>
            <ac:spMk id="43" creationId="{904AD9C4-9C8C-4438-CC8D-4E0DB5AC0444}"/>
          </ac:spMkLst>
        </pc:spChg>
        <pc:spChg chg="add del mod">
          <ac:chgData name="Sudarshan Chakravarthi" userId="9632d19e-631d-46a5-9e9a-d9cc496f17d0" providerId="ADAL" clId="{A5B2A1DC-2599-4C24-8FFA-08EC542A8855}" dt="2022-07-13T07:05:59.376" v="5370"/>
          <ac:spMkLst>
            <pc:docMk/>
            <pc:sldMk cId="2560553218" sldId="4397"/>
            <ac:spMk id="44" creationId="{940D9086-CCC6-0D25-FF52-B4D42B41B2FA}"/>
          </ac:spMkLst>
        </pc:spChg>
        <pc:spChg chg="add del mod">
          <ac:chgData name="Sudarshan Chakravarthi" userId="9632d19e-631d-46a5-9e9a-d9cc496f17d0" providerId="ADAL" clId="{A5B2A1DC-2599-4C24-8FFA-08EC542A8855}" dt="2022-07-13T07:05:59.376" v="5370"/>
          <ac:spMkLst>
            <pc:docMk/>
            <pc:sldMk cId="2560553218" sldId="4397"/>
            <ac:spMk id="45" creationId="{646619D3-8499-65F6-E6AE-8A6ACBEE25A7}"/>
          </ac:spMkLst>
        </pc:spChg>
        <pc:spChg chg="add del mod">
          <ac:chgData name="Sudarshan Chakravarthi" userId="9632d19e-631d-46a5-9e9a-d9cc496f17d0" providerId="ADAL" clId="{A5B2A1DC-2599-4C24-8FFA-08EC542A8855}" dt="2022-07-13T07:05:59.376" v="5370"/>
          <ac:spMkLst>
            <pc:docMk/>
            <pc:sldMk cId="2560553218" sldId="4397"/>
            <ac:spMk id="46" creationId="{96C6A0FF-01A6-DD2D-1C56-D1F4B64EFB2A}"/>
          </ac:spMkLst>
        </pc:spChg>
        <pc:spChg chg="add del mod">
          <ac:chgData name="Sudarshan Chakravarthi" userId="9632d19e-631d-46a5-9e9a-d9cc496f17d0" providerId="ADAL" clId="{A5B2A1DC-2599-4C24-8FFA-08EC542A8855}" dt="2022-07-13T07:05:59.376" v="5370"/>
          <ac:spMkLst>
            <pc:docMk/>
            <pc:sldMk cId="2560553218" sldId="4397"/>
            <ac:spMk id="47" creationId="{6083608E-EA60-A5EB-40B6-E6C9A86B8511}"/>
          </ac:spMkLst>
        </pc:spChg>
        <pc:spChg chg="add del mod">
          <ac:chgData name="Sudarshan Chakravarthi" userId="9632d19e-631d-46a5-9e9a-d9cc496f17d0" providerId="ADAL" clId="{A5B2A1DC-2599-4C24-8FFA-08EC542A8855}" dt="2022-07-13T07:05:59.376" v="5370"/>
          <ac:spMkLst>
            <pc:docMk/>
            <pc:sldMk cId="2560553218" sldId="4397"/>
            <ac:spMk id="48" creationId="{B11D66E1-F4CB-1315-F3A1-BF1261BB4BBC}"/>
          </ac:spMkLst>
        </pc:spChg>
        <pc:spChg chg="add del mod">
          <ac:chgData name="Sudarshan Chakravarthi" userId="9632d19e-631d-46a5-9e9a-d9cc496f17d0" providerId="ADAL" clId="{A5B2A1DC-2599-4C24-8FFA-08EC542A8855}" dt="2022-07-13T07:05:59.376" v="5370"/>
          <ac:spMkLst>
            <pc:docMk/>
            <pc:sldMk cId="2560553218" sldId="4397"/>
            <ac:spMk id="49" creationId="{735F549A-C93A-4F66-F935-1AE30640C87A}"/>
          </ac:spMkLst>
        </pc:spChg>
        <pc:spChg chg="add mod">
          <ac:chgData name="Sudarshan Chakravarthi" userId="9632d19e-631d-46a5-9e9a-d9cc496f17d0" providerId="ADAL" clId="{A5B2A1DC-2599-4C24-8FFA-08EC542A8855}" dt="2022-07-13T10:54:30.148" v="7730" actId="207"/>
          <ac:spMkLst>
            <pc:docMk/>
            <pc:sldMk cId="2560553218" sldId="4397"/>
            <ac:spMk id="50" creationId="{7347D696-1C28-A357-668D-C38E491BB6AB}"/>
          </ac:spMkLst>
        </pc:spChg>
        <pc:spChg chg="add mod">
          <ac:chgData name="Sudarshan Chakravarthi" userId="9632d19e-631d-46a5-9e9a-d9cc496f17d0" providerId="ADAL" clId="{A5B2A1DC-2599-4C24-8FFA-08EC542A8855}" dt="2022-07-13T07:05:59.397" v="5371"/>
          <ac:spMkLst>
            <pc:docMk/>
            <pc:sldMk cId="2560553218" sldId="4397"/>
            <ac:spMk id="51" creationId="{CDB359F6-3BFD-D8D1-F424-91D6AC5B61DF}"/>
          </ac:spMkLst>
        </pc:spChg>
        <pc:spChg chg="add mod">
          <ac:chgData name="Sudarshan Chakravarthi" userId="9632d19e-631d-46a5-9e9a-d9cc496f17d0" providerId="ADAL" clId="{A5B2A1DC-2599-4C24-8FFA-08EC542A8855}" dt="2022-07-13T07:05:59.397" v="5371"/>
          <ac:spMkLst>
            <pc:docMk/>
            <pc:sldMk cId="2560553218" sldId="4397"/>
            <ac:spMk id="52" creationId="{EA9F53E0-45C6-2165-B3EC-26DCA46F261E}"/>
          </ac:spMkLst>
        </pc:spChg>
        <pc:spChg chg="add mod">
          <ac:chgData name="Sudarshan Chakravarthi" userId="9632d19e-631d-46a5-9e9a-d9cc496f17d0" providerId="ADAL" clId="{A5B2A1DC-2599-4C24-8FFA-08EC542A8855}" dt="2022-07-13T07:05:59.397" v="5371"/>
          <ac:spMkLst>
            <pc:docMk/>
            <pc:sldMk cId="2560553218" sldId="4397"/>
            <ac:spMk id="53" creationId="{A7F0E488-5F0F-3471-7BD6-8B0F7FBD6156}"/>
          </ac:spMkLst>
        </pc:spChg>
        <pc:spChg chg="add mod">
          <ac:chgData name="Sudarshan Chakravarthi" userId="9632d19e-631d-46a5-9e9a-d9cc496f17d0" providerId="ADAL" clId="{A5B2A1DC-2599-4C24-8FFA-08EC542A8855}" dt="2022-07-13T07:05:59.397" v="5371"/>
          <ac:spMkLst>
            <pc:docMk/>
            <pc:sldMk cId="2560553218" sldId="4397"/>
            <ac:spMk id="54" creationId="{BF4799D9-7742-B452-B0D4-424AB560D6B0}"/>
          </ac:spMkLst>
        </pc:spChg>
        <pc:spChg chg="add mod">
          <ac:chgData name="Sudarshan Chakravarthi" userId="9632d19e-631d-46a5-9e9a-d9cc496f17d0" providerId="ADAL" clId="{A5B2A1DC-2599-4C24-8FFA-08EC542A8855}" dt="2022-07-13T07:05:59.397" v="5371"/>
          <ac:spMkLst>
            <pc:docMk/>
            <pc:sldMk cId="2560553218" sldId="4397"/>
            <ac:spMk id="55" creationId="{77AFAC20-B8DB-4C3D-8052-325DDCE4AC9A}"/>
          </ac:spMkLst>
        </pc:spChg>
        <pc:spChg chg="add mod">
          <ac:chgData name="Sudarshan Chakravarthi" userId="9632d19e-631d-46a5-9e9a-d9cc496f17d0" providerId="ADAL" clId="{A5B2A1DC-2599-4C24-8FFA-08EC542A8855}" dt="2022-07-13T07:05:59.397" v="5371"/>
          <ac:spMkLst>
            <pc:docMk/>
            <pc:sldMk cId="2560553218" sldId="4397"/>
            <ac:spMk id="56" creationId="{515AEEA7-A374-150B-F987-74F2D01D044A}"/>
          </ac:spMkLst>
        </pc:spChg>
        <pc:spChg chg="add mod">
          <ac:chgData name="Sudarshan Chakravarthi" userId="9632d19e-631d-46a5-9e9a-d9cc496f17d0" providerId="ADAL" clId="{A5B2A1DC-2599-4C24-8FFA-08EC542A8855}" dt="2022-07-13T07:05:59.397" v="5371"/>
          <ac:spMkLst>
            <pc:docMk/>
            <pc:sldMk cId="2560553218" sldId="4397"/>
            <ac:spMk id="57" creationId="{A91A4298-E3B0-D558-46E2-88BE303A9915}"/>
          </ac:spMkLst>
        </pc:spChg>
        <pc:spChg chg="add mod">
          <ac:chgData name="Sudarshan Chakravarthi" userId="9632d19e-631d-46a5-9e9a-d9cc496f17d0" providerId="ADAL" clId="{A5B2A1DC-2599-4C24-8FFA-08EC542A8855}" dt="2022-07-13T07:05:59.397" v="5371"/>
          <ac:spMkLst>
            <pc:docMk/>
            <pc:sldMk cId="2560553218" sldId="4397"/>
            <ac:spMk id="58" creationId="{D083365A-D2CA-B564-1824-A1E09A936408}"/>
          </ac:spMkLst>
        </pc:spChg>
        <pc:spChg chg="add del mod">
          <ac:chgData name="Sudarshan Chakravarthi" userId="9632d19e-631d-46a5-9e9a-d9cc496f17d0" providerId="ADAL" clId="{A5B2A1DC-2599-4C24-8FFA-08EC542A8855}" dt="2022-07-13T10:30:30.597" v="6682" actId="478"/>
          <ac:spMkLst>
            <pc:docMk/>
            <pc:sldMk cId="2560553218" sldId="4397"/>
            <ac:spMk id="59" creationId="{FCE74249-1CE6-63A1-FE08-B4AED487A394}"/>
          </ac:spMkLst>
        </pc:spChg>
        <pc:spChg chg="add del mod">
          <ac:chgData name="Sudarshan Chakravarthi" userId="9632d19e-631d-46a5-9e9a-d9cc496f17d0" providerId="ADAL" clId="{A5B2A1DC-2599-4C24-8FFA-08EC542A8855}" dt="2022-07-13T10:30:28.621" v="6681" actId="478"/>
          <ac:spMkLst>
            <pc:docMk/>
            <pc:sldMk cId="2560553218" sldId="4397"/>
            <ac:spMk id="60" creationId="{C52F3E25-73E8-CB46-A7BB-938C6C0243DD}"/>
          </ac:spMkLst>
        </pc:spChg>
        <pc:spChg chg="add mod">
          <ac:chgData name="Sudarshan Chakravarthi" userId="9632d19e-631d-46a5-9e9a-d9cc496f17d0" providerId="ADAL" clId="{A5B2A1DC-2599-4C24-8FFA-08EC542A8855}" dt="2022-07-13T07:05:59.397" v="5371"/>
          <ac:spMkLst>
            <pc:docMk/>
            <pc:sldMk cId="2560553218" sldId="4397"/>
            <ac:spMk id="61" creationId="{12B068B6-E989-1350-323B-77A49FBEB180}"/>
          </ac:spMkLst>
        </pc:spChg>
        <pc:spChg chg="add mod">
          <ac:chgData name="Sudarshan Chakravarthi" userId="9632d19e-631d-46a5-9e9a-d9cc496f17d0" providerId="ADAL" clId="{A5B2A1DC-2599-4C24-8FFA-08EC542A8855}" dt="2022-07-13T07:05:59.397" v="5371"/>
          <ac:spMkLst>
            <pc:docMk/>
            <pc:sldMk cId="2560553218" sldId="4397"/>
            <ac:spMk id="62" creationId="{3A218EF1-0ADB-22F1-9B74-4900F7A5B65A}"/>
          </ac:spMkLst>
        </pc:spChg>
        <pc:spChg chg="add mod">
          <ac:chgData name="Sudarshan Chakravarthi" userId="9632d19e-631d-46a5-9e9a-d9cc496f17d0" providerId="ADAL" clId="{A5B2A1DC-2599-4C24-8FFA-08EC542A8855}" dt="2022-07-13T07:05:59.397" v="5371"/>
          <ac:spMkLst>
            <pc:docMk/>
            <pc:sldMk cId="2560553218" sldId="4397"/>
            <ac:spMk id="63" creationId="{ADD14D0F-F416-F06D-9972-A84DD852BD76}"/>
          </ac:spMkLst>
        </pc:spChg>
        <pc:spChg chg="add mod">
          <ac:chgData name="Sudarshan Chakravarthi" userId="9632d19e-631d-46a5-9e9a-d9cc496f17d0" providerId="ADAL" clId="{A5B2A1DC-2599-4C24-8FFA-08EC542A8855}" dt="2022-07-13T07:05:59.397" v="5371"/>
          <ac:spMkLst>
            <pc:docMk/>
            <pc:sldMk cId="2560553218" sldId="4397"/>
            <ac:spMk id="64" creationId="{93D55D7F-5024-8B8D-0818-0EB9209B444A}"/>
          </ac:spMkLst>
        </pc:spChg>
        <pc:spChg chg="add mod">
          <ac:chgData name="Sudarshan Chakravarthi" userId="9632d19e-631d-46a5-9e9a-d9cc496f17d0" providerId="ADAL" clId="{A5B2A1DC-2599-4C24-8FFA-08EC542A8855}" dt="2022-07-13T07:05:59.397" v="5371"/>
          <ac:spMkLst>
            <pc:docMk/>
            <pc:sldMk cId="2560553218" sldId="4397"/>
            <ac:spMk id="65" creationId="{61C25A12-5AF8-DF48-AE91-49C3E29F0DAE}"/>
          </ac:spMkLst>
        </pc:spChg>
        <pc:spChg chg="add mod">
          <ac:chgData name="Sudarshan Chakravarthi" userId="9632d19e-631d-46a5-9e9a-d9cc496f17d0" providerId="ADAL" clId="{A5B2A1DC-2599-4C24-8FFA-08EC542A8855}" dt="2022-07-13T07:05:59.397" v="5371"/>
          <ac:spMkLst>
            <pc:docMk/>
            <pc:sldMk cId="2560553218" sldId="4397"/>
            <ac:spMk id="66" creationId="{9A96DC04-C286-A1C3-1B96-E8D66C3BDF11}"/>
          </ac:spMkLst>
        </pc:spChg>
        <pc:spChg chg="add mod">
          <ac:chgData name="Sudarshan Chakravarthi" userId="9632d19e-631d-46a5-9e9a-d9cc496f17d0" providerId="ADAL" clId="{A5B2A1DC-2599-4C24-8FFA-08EC542A8855}" dt="2022-07-13T07:05:59.397" v="5371"/>
          <ac:spMkLst>
            <pc:docMk/>
            <pc:sldMk cId="2560553218" sldId="4397"/>
            <ac:spMk id="67" creationId="{3CDE893C-DD62-AB8A-B3A6-773BB31C3C7E}"/>
          </ac:spMkLst>
        </pc:spChg>
        <pc:spChg chg="add mod">
          <ac:chgData name="Sudarshan Chakravarthi" userId="9632d19e-631d-46a5-9e9a-d9cc496f17d0" providerId="ADAL" clId="{A5B2A1DC-2599-4C24-8FFA-08EC542A8855}" dt="2022-07-13T07:18:40.973" v="5642" actId="2711"/>
          <ac:spMkLst>
            <pc:docMk/>
            <pc:sldMk cId="2560553218" sldId="4397"/>
            <ac:spMk id="77" creationId="{F877AD4F-AC1B-74A5-372B-B94C735448DD}"/>
          </ac:spMkLst>
        </pc:spChg>
        <pc:spChg chg="add mod">
          <ac:chgData name="Sudarshan Chakravarthi" userId="9632d19e-631d-46a5-9e9a-d9cc496f17d0" providerId="ADAL" clId="{A5B2A1DC-2599-4C24-8FFA-08EC542A8855}" dt="2022-07-13T07:24:09.405" v="5827" actId="6549"/>
          <ac:spMkLst>
            <pc:docMk/>
            <pc:sldMk cId="2560553218" sldId="4397"/>
            <ac:spMk id="78" creationId="{4020BAD0-F4B3-257D-8699-01C6A57B0E97}"/>
          </ac:spMkLst>
        </pc:spChg>
        <pc:spChg chg="add mod">
          <ac:chgData name="Sudarshan Chakravarthi" userId="9632d19e-631d-46a5-9e9a-d9cc496f17d0" providerId="ADAL" clId="{A5B2A1DC-2599-4C24-8FFA-08EC542A8855}" dt="2022-07-13T07:18:40.973" v="5642" actId="2711"/>
          <ac:spMkLst>
            <pc:docMk/>
            <pc:sldMk cId="2560553218" sldId="4397"/>
            <ac:spMk id="79" creationId="{7DFFEFFC-B2E2-3362-DC88-F87407D02625}"/>
          </ac:spMkLst>
        </pc:spChg>
        <pc:spChg chg="add mod">
          <ac:chgData name="Sudarshan Chakravarthi" userId="9632d19e-631d-46a5-9e9a-d9cc496f17d0" providerId="ADAL" clId="{A5B2A1DC-2599-4C24-8FFA-08EC542A8855}" dt="2022-07-13T07:23:01.582" v="5776" actId="20577"/>
          <ac:spMkLst>
            <pc:docMk/>
            <pc:sldMk cId="2560553218" sldId="4397"/>
            <ac:spMk id="80" creationId="{8DCE7A87-EFB6-1E84-9726-E5CC5D223E60}"/>
          </ac:spMkLst>
        </pc:spChg>
        <pc:spChg chg="add mod">
          <ac:chgData name="Sudarshan Chakravarthi" userId="9632d19e-631d-46a5-9e9a-d9cc496f17d0" providerId="ADAL" clId="{A5B2A1DC-2599-4C24-8FFA-08EC542A8855}" dt="2022-07-13T07:21:54.848" v="5720" actId="6549"/>
          <ac:spMkLst>
            <pc:docMk/>
            <pc:sldMk cId="2560553218" sldId="4397"/>
            <ac:spMk id="81" creationId="{F07630F1-917E-8CFD-DA20-5B3415763205}"/>
          </ac:spMkLst>
        </pc:spChg>
        <pc:spChg chg="add mod">
          <ac:chgData name="Sudarshan Chakravarthi" userId="9632d19e-631d-46a5-9e9a-d9cc496f17d0" providerId="ADAL" clId="{A5B2A1DC-2599-4C24-8FFA-08EC542A8855}" dt="2022-07-13T07:21:08.875" v="5681" actId="1038"/>
          <ac:spMkLst>
            <pc:docMk/>
            <pc:sldMk cId="2560553218" sldId="4397"/>
            <ac:spMk id="82" creationId="{C799EA83-037E-1112-774A-2CB6D329A705}"/>
          </ac:spMkLst>
        </pc:spChg>
        <pc:spChg chg="add mod">
          <ac:chgData name="Sudarshan Chakravarthi" userId="9632d19e-631d-46a5-9e9a-d9cc496f17d0" providerId="ADAL" clId="{A5B2A1DC-2599-4C24-8FFA-08EC542A8855}" dt="2022-07-13T07:18:40.973" v="5642" actId="2711"/>
          <ac:spMkLst>
            <pc:docMk/>
            <pc:sldMk cId="2560553218" sldId="4397"/>
            <ac:spMk id="83" creationId="{55E5B257-BD67-95D6-7364-C4B381F92536}"/>
          </ac:spMkLst>
        </pc:spChg>
        <pc:spChg chg="add mod">
          <ac:chgData name="Sudarshan Chakravarthi" userId="9632d19e-631d-46a5-9e9a-d9cc496f17d0" providerId="ADAL" clId="{A5B2A1DC-2599-4C24-8FFA-08EC542A8855}" dt="2022-07-13T07:05:59.397" v="5371"/>
          <ac:spMkLst>
            <pc:docMk/>
            <pc:sldMk cId="2560553218" sldId="4397"/>
            <ac:spMk id="84" creationId="{005EFBE0-0DF1-1215-0F3F-24F750A8227B}"/>
          </ac:spMkLst>
        </pc:spChg>
        <pc:spChg chg="add mod">
          <ac:chgData name="Sudarshan Chakravarthi" userId="9632d19e-631d-46a5-9e9a-d9cc496f17d0" providerId="ADAL" clId="{A5B2A1DC-2599-4C24-8FFA-08EC542A8855}" dt="2022-07-13T07:05:59.397" v="5371"/>
          <ac:spMkLst>
            <pc:docMk/>
            <pc:sldMk cId="2560553218" sldId="4397"/>
            <ac:spMk id="85" creationId="{5700D990-62CC-7449-3AF4-81568A55CEF5}"/>
          </ac:spMkLst>
        </pc:spChg>
        <pc:spChg chg="add mod">
          <ac:chgData name="Sudarshan Chakravarthi" userId="9632d19e-631d-46a5-9e9a-d9cc496f17d0" providerId="ADAL" clId="{A5B2A1DC-2599-4C24-8FFA-08EC542A8855}" dt="2022-07-13T07:05:59.397" v="5371"/>
          <ac:spMkLst>
            <pc:docMk/>
            <pc:sldMk cId="2560553218" sldId="4397"/>
            <ac:spMk id="86" creationId="{D64562C2-5BA7-02A4-5BE8-F7948FC993D4}"/>
          </ac:spMkLst>
        </pc:spChg>
        <pc:spChg chg="add mod">
          <ac:chgData name="Sudarshan Chakravarthi" userId="9632d19e-631d-46a5-9e9a-d9cc496f17d0" providerId="ADAL" clId="{A5B2A1DC-2599-4C24-8FFA-08EC542A8855}" dt="2022-07-13T07:05:59.397" v="5371"/>
          <ac:spMkLst>
            <pc:docMk/>
            <pc:sldMk cId="2560553218" sldId="4397"/>
            <ac:spMk id="87" creationId="{F63EC5EA-216C-5E4F-15F1-1CDAA310DAF8}"/>
          </ac:spMkLst>
        </pc:spChg>
        <pc:spChg chg="add mod">
          <ac:chgData name="Sudarshan Chakravarthi" userId="9632d19e-631d-46a5-9e9a-d9cc496f17d0" providerId="ADAL" clId="{A5B2A1DC-2599-4C24-8FFA-08EC542A8855}" dt="2022-07-13T07:05:59.397" v="5371"/>
          <ac:spMkLst>
            <pc:docMk/>
            <pc:sldMk cId="2560553218" sldId="4397"/>
            <ac:spMk id="88" creationId="{3EF8099C-CFBE-04B3-6B69-4433EE5AA53E}"/>
          </ac:spMkLst>
        </pc:spChg>
        <pc:spChg chg="add mod">
          <ac:chgData name="Sudarshan Chakravarthi" userId="9632d19e-631d-46a5-9e9a-d9cc496f17d0" providerId="ADAL" clId="{A5B2A1DC-2599-4C24-8FFA-08EC542A8855}" dt="2022-07-13T07:05:59.397" v="5371"/>
          <ac:spMkLst>
            <pc:docMk/>
            <pc:sldMk cId="2560553218" sldId="4397"/>
            <ac:spMk id="89" creationId="{F996CBBE-F309-05F9-9337-41F8AB121721}"/>
          </ac:spMkLst>
        </pc:spChg>
        <pc:spChg chg="add mod">
          <ac:chgData name="Sudarshan Chakravarthi" userId="9632d19e-631d-46a5-9e9a-d9cc496f17d0" providerId="ADAL" clId="{A5B2A1DC-2599-4C24-8FFA-08EC542A8855}" dt="2022-07-13T07:05:59.397" v="5371"/>
          <ac:spMkLst>
            <pc:docMk/>
            <pc:sldMk cId="2560553218" sldId="4397"/>
            <ac:spMk id="90" creationId="{8D018AED-E346-13E1-F488-170E933C165B}"/>
          </ac:spMkLst>
        </pc:spChg>
        <pc:spChg chg="add mod">
          <ac:chgData name="Sudarshan Chakravarthi" userId="9632d19e-631d-46a5-9e9a-d9cc496f17d0" providerId="ADAL" clId="{A5B2A1DC-2599-4C24-8FFA-08EC542A8855}" dt="2022-07-13T10:27:17.045" v="6675" actId="1076"/>
          <ac:spMkLst>
            <pc:docMk/>
            <pc:sldMk cId="2560553218" sldId="4397"/>
            <ac:spMk id="91" creationId="{B8ECC17D-36DC-A5F3-D93D-F4501923B2F3}"/>
          </ac:spMkLst>
        </pc:spChg>
        <pc:spChg chg="add mod">
          <ac:chgData name="Sudarshan Chakravarthi" userId="9632d19e-631d-46a5-9e9a-d9cc496f17d0" providerId="ADAL" clId="{A5B2A1DC-2599-4C24-8FFA-08EC542A8855}" dt="2022-07-13T10:33:03.001" v="7053" actId="1076"/>
          <ac:spMkLst>
            <pc:docMk/>
            <pc:sldMk cId="2560553218" sldId="4397"/>
            <ac:spMk id="92" creationId="{B1293A48-8817-4A66-F788-2E55440D40B5}"/>
          </ac:spMkLst>
        </pc:spChg>
        <pc:spChg chg="add mod">
          <ac:chgData name="Sudarshan Chakravarthi" userId="9632d19e-631d-46a5-9e9a-d9cc496f17d0" providerId="ADAL" clId="{A5B2A1DC-2599-4C24-8FFA-08EC542A8855}" dt="2022-07-13T10:24:58.345" v="6462" actId="21"/>
          <ac:spMkLst>
            <pc:docMk/>
            <pc:sldMk cId="2560553218" sldId="4397"/>
            <ac:spMk id="93" creationId="{5AE14079-D09A-C393-D2FA-9771A08F50A2}"/>
          </ac:spMkLst>
        </pc:spChg>
        <pc:spChg chg="add mod">
          <ac:chgData name="Sudarshan Chakravarthi" userId="9632d19e-631d-46a5-9e9a-d9cc496f17d0" providerId="ADAL" clId="{A5B2A1DC-2599-4C24-8FFA-08EC542A8855}" dt="2022-07-13T10:22:40.372" v="6198" actId="6549"/>
          <ac:spMkLst>
            <pc:docMk/>
            <pc:sldMk cId="2560553218" sldId="4397"/>
            <ac:spMk id="94" creationId="{07598A52-53D1-E849-30BF-47AF4ACDE666}"/>
          </ac:spMkLst>
        </pc:spChg>
        <pc:spChg chg="add del mod">
          <ac:chgData name="Sudarshan Chakravarthi" userId="9632d19e-631d-46a5-9e9a-d9cc496f17d0" providerId="ADAL" clId="{A5B2A1DC-2599-4C24-8FFA-08EC542A8855}" dt="2022-07-13T10:41:21.493" v="7287" actId="478"/>
          <ac:spMkLst>
            <pc:docMk/>
            <pc:sldMk cId="2560553218" sldId="4397"/>
            <ac:spMk id="95" creationId="{A5FC31E9-D582-0C50-E908-470D1354FCA4}"/>
          </ac:spMkLst>
        </pc:spChg>
        <pc:spChg chg="add del mod">
          <ac:chgData name="Sudarshan Chakravarthi" userId="9632d19e-631d-46a5-9e9a-d9cc496f17d0" providerId="ADAL" clId="{A5B2A1DC-2599-4C24-8FFA-08EC542A8855}" dt="2022-07-13T10:41:24.772" v="7288" actId="21"/>
          <ac:spMkLst>
            <pc:docMk/>
            <pc:sldMk cId="2560553218" sldId="4397"/>
            <ac:spMk id="96" creationId="{58B5D2F9-D6B3-0F8F-FF07-CA3D427AD48C}"/>
          </ac:spMkLst>
        </pc:spChg>
        <pc:spChg chg="add mod">
          <ac:chgData name="Sudarshan Chakravarthi" userId="9632d19e-631d-46a5-9e9a-d9cc496f17d0" providerId="ADAL" clId="{A5B2A1DC-2599-4C24-8FFA-08EC542A8855}" dt="2022-07-13T10:20:47.553" v="5980" actId="6549"/>
          <ac:spMkLst>
            <pc:docMk/>
            <pc:sldMk cId="2560553218" sldId="4397"/>
            <ac:spMk id="97" creationId="{22084A7D-BEB4-32B1-0989-74AD78F6FF6D}"/>
          </ac:spMkLst>
        </pc:spChg>
        <pc:spChg chg="add mod">
          <ac:chgData name="Sudarshan Chakravarthi" userId="9632d19e-631d-46a5-9e9a-d9cc496f17d0" providerId="ADAL" clId="{A5B2A1DC-2599-4C24-8FFA-08EC542A8855}" dt="2022-07-13T07:15:04.555" v="5554"/>
          <ac:spMkLst>
            <pc:docMk/>
            <pc:sldMk cId="2560553218" sldId="4397"/>
            <ac:spMk id="98" creationId="{597D2080-51DD-D381-C382-3B591640A8F2}"/>
          </ac:spMkLst>
        </pc:spChg>
        <pc:spChg chg="add mod">
          <ac:chgData name="Sudarshan Chakravarthi" userId="9632d19e-631d-46a5-9e9a-d9cc496f17d0" providerId="ADAL" clId="{A5B2A1DC-2599-4C24-8FFA-08EC542A8855}" dt="2022-07-13T07:14:50.348" v="5553"/>
          <ac:spMkLst>
            <pc:docMk/>
            <pc:sldMk cId="2560553218" sldId="4397"/>
            <ac:spMk id="100" creationId="{77D09282-01C1-2982-BF2F-F1902B311BBA}"/>
          </ac:spMkLst>
        </pc:spChg>
        <pc:spChg chg="add del mod">
          <ac:chgData name="Sudarshan Chakravarthi" userId="9632d19e-631d-46a5-9e9a-d9cc496f17d0" providerId="ADAL" clId="{A5B2A1DC-2599-4C24-8FFA-08EC542A8855}" dt="2022-07-13T10:41:13.125" v="7285" actId="14100"/>
          <ac:spMkLst>
            <pc:docMk/>
            <pc:sldMk cId="2560553218" sldId="4397"/>
            <ac:spMk id="101" creationId="{38EE9E85-B0F3-D8C3-488C-E4B0DB11904E}"/>
          </ac:spMkLst>
        </pc:spChg>
        <pc:spChg chg="add mod">
          <ac:chgData name="Sudarshan Chakravarthi" userId="9632d19e-631d-46a5-9e9a-d9cc496f17d0" providerId="ADAL" clId="{A5B2A1DC-2599-4C24-8FFA-08EC542A8855}" dt="2022-07-13T10:43:08.600" v="7373" actId="1076"/>
          <ac:spMkLst>
            <pc:docMk/>
            <pc:sldMk cId="2560553218" sldId="4397"/>
            <ac:spMk id="102" creationId="{F593F8F9-7220-B413-0DEA-4CCE09643196}"/>
          </ac:spMkLst>
        </pc:spChg>
        <pc:picChg chg="add mod">
          <ac:chgData name="Sudarshan Chakravarthi" userId="9632d19e-631d-46a5-9e9a-d9cc496f17d0" providerId="ADAL" clId="{A5B2A1DC-2599-4C24-8FFA-08EC542A8855}" dt="2022-07-13T10:30:55.729" v="6691" actId="207"/>
          <ac:picMkLst>
            <pc:docMk/>
            <pc:sldMk cId="2560553218" sldId="4397"/>
            <ac:picMk id="3" creationId="{6B69A6B2-944C-6018-EE74-58D8E8D83BD3}"/>
          </ac:picMkLst>
        </pc:picChg>
        <pc:picChg chg="add mod">
          <ac:chgData name="Sudarshan Chakravarthi" userId="9632d19e-631d-46a5-9e9a-d9cc496f17d0" providerId="ADAL" clId="{A5B2A1DC-2599-4C24-8FFA-08EC542A8855}" dt="2022-07-13T10:30:44.266" v="6686" actId="207"/>
          <ac:picMkLst>
            <pc:docMk/>
            <pc:sldMk cId="2560553218" sldId="4397"/>
            <ac:picMk id="5" creationId="{8B3F858C-FC53-6587-6A4E-AAF473312425}"/>
          </ac:picMkLst>
        </pc:picChg>
        <pc:picChg chg="add mod">
          <ac:chgData name="Sudarshan Chakravarthi" userId="9632d19e-631d-46a5-9e9a-d9cc496f17d0" providerId="ADAL" clId="{A5B2A1DC-2599-4C24-8FFA-08EC542A8855}" dt="2022-07-13T10:30:47.849" v="6687" actId="1076"/>
          <ac:picMkLst>
            <pc:docMk/>
            <pc:sldMk cId="2560553218" sldId="4397"/>
            <ac:picMk id="7" creationId="{542BA03F-8B0D-9462-AA68-004C92F2748F}"/>
          </ac:picMkLst>
        </pc:picChg>
        <pc:picChg chg="add mod">
          <ac:chgData name="Sudarshan Chakravarthi" userId="9632d19e-631d-46a5-9e9a-d9cc496f17d0" providerId="ADAL" clId="{A5B2A1DC-2599-4C24-8FFA-08EC542A8855}" dt="2022-07-13T10:30:51.581" v="6689" actId="207"/>
          <ac:picMkLst>
            <pc:docMk/>
            <pc:sldMk cId="2560553218" sldId="4397"/>
            <ac:picMk id="9" creationId="{C3CF2932-4124-A051-9EE8-C1406504DBA5}"/>
          </ac:picMkLst>
        </pc:picChg>
        <pc:picChg chg="add mod">
          <ac:chgData name="Sudarshan Chakravarthi" userId="9632d19e-631d-46a5-9e9a-d9cc496f17d0" providerId="ADAL" clId="{A5B2A1DC-2599-4C24-8FFA-08EC542A8855}" dt="2022-07-13T07:14:50.348" v="5553"/>
          <ac:picMkLst>
            <pc:docMk/>
            <pc:sldMk cId="2560553218" sldId="4397"/>
            <ac:picMk id="99" creationId="{B90EC17C-76CB-214A-666C-DBA0F44B3DFB}"/>
          </ac:picMkLst>
        </pc:picChg>
        <pc:cxnChg chg="add del mod">
          <ac:chgData name="Sudarshan Chakravarthi" userId="9632d19e-631d-46a5-9e9a-d9cc496f17d0" providerId="ADAL" clId="{A5B2A1DC-2599-4C24-8FFA-08EC542A8855}" dt="2022-07-13T07:05:59.376" v="5370"/>
          <ac:cxnSpMkLst>
            <pc:docMk/>
            <pc:sldMk cId="2560553218" sldId="4397"/>
            <ac:cxnSpMk id="20" creationId="{3E8B1C3C-37D4-F266-506B-AEEB90D96985}"/>
          </ac:cxnSpMkLst>
        </pc:cxnChg>
        <pc:cxnChg chg="add del mod">
          <ac:chgData name="Sudarshan Chakravarthi" userId="9632d19e-631d-46a5-9e9a-d9cc496f17d0" providerId="ADAL" clId="{A5B2A1DC-2599-4C24-8FFA-08EC542A8855}" dt="2022-07-13T07:05:59.376" v="5370"/>
          <ac:cxnSpMkLst>
            <pc:docMk/>
            <pc:sldMk cId="2560553218" sldId="4397"/>
            <ac:cxnSpMk id="21" creationId="{62EC9950-49BA-C777-D93D-3E1F7FBD9943}"/>
          </ac:cxnSpMkLst>
        </pc:cxnChg>
        <pc:cxnChg chg="add del mod">
          <ac:chgData name="Sudarshan Chakravarthi" userId="9632d19e-631d-46a5-9e9a-d9cc496f17d0" providerId="ADAL" clId="{A5B2A1DC-2599-4C24-8FFA-08EC542A8855}" dt="2022-07-13T07:05:59.376" v="5370"/>
          <ac:cxnSpMkLst>
            <pc:docMk/>
            <pc:sldMk cId="2560553218" sldId="4397"/>
            <ac:cxnSpMk id="22" creationId="{BD05B654-3EBF-57D7-2B28-40D683D8F82E}"/>
          </ac:cxnSpMkLst>
        </pc:cxnChg>
        <pc:cxnChg chg="add del mod">
          <ac:chgData name="Sudarshan Chakravarthi" userId="9632d19e-631d-46a5-9e9a-d9cc496f17d0" providerId="ADAL" clId="{A5B2A1DC-2599-4C24-8FFA-08EC542A8855}" dt="2022-07-13T07:05:59.376" v="5370"/>
          <ac:cxnSpMkLst>
            <pc:docMk/>
            <pc:sldMk cId="2560553218" sldId="4397"/>
            <ac:cxnSpMk id="23" creationId="{A48DBCB7-C12E-F5D9-D4CF-C23C6C46170D}"/>
          </ac:cxnSpMkLst>
        </pc:cxnChg>
        <pc:cxnChg chg="add del mod">
          <ac:chgData name="Sudarshan Chakravarthi" userId="9632d19e-631d-46a5-9e9a-d9cc496f17d0" providerId="ADAL" clId="{A5B2A1DC-2599-4C24-8FFA-08EC542A8855}" dt="2022-07-13T07:05:59.376" v="5370"/>
          <ac:cxnSpMkLst>
            <pc:docMk/>
            <pc:sldMk cId="2560553218" sldId="4397"/>
            <ac:cxnSpMk id="24" creationId="{63E65931-A2CA-5106-F870-71A82F1D1EC3}"/>
          </ac:cxnSpMkLst>
        </pc:cxnChg>
        <pc:cxnChg chg="add del mod">
          <ac:chgData name="Sudarshan Chakravarthi" userId="9632d19e-631d-46a5-9e9a-d9cc496f17d0" providerId="ADAL" clId="{A5B2A1DC-2599-4C24-8FFA-08EC542A8855}" dt="2022-07-13T07:05:59.376" v="5370"/>
          <ac:cxnSpMkLst>
            <pc:docMk/>
            <pc:sldMk cId="2560553218" sldId="4397"/>
            <ac:cxnSpMk id="25" creationId="{B6E7CA0C-55E9-0E45-288E-CACEE938534A}"/>
          </ac:cxnSpMkLst>
        </pc:cxnChg>
        <pc:cxnChg chg="add del mod">
          <ac:chgData name="Sudarshan Chakravarthi" userId="9632d19e-631d-46a5-9e9a-d9cc496f17d0" providerId="ADAL" clId="{A5B2A1DC-2599-4C24-8FFA-08EC542A8855}" dt="2022-07-13T07:05:59.376" v="5370"/>
          <ac:cxnSpMkLst>
            <pc:docMk/>
            <pc:sldMk cId="2560553218" sldId="4397"/>
            <ac:cxnSpMk id="26" creationId="{2340D64C-D992-BC46-773C-89F40A1F1812}"/>
          </ac:cxnSpMkLst>
        </pc:cxnChg>
        <pc:cxnChg chg="add del mod">
          <ac:chgData name="Sudarshan Chakravarthi" userId="9632d19e-631d-46a5-9e9a-d9cc496f17d0" providerId="ADAL" clId="{A5B2A1DC-2599-4C24-8FFA-08EC542A8855}" dt="2022-07-13T07:05:59.376" v="5370"/>
          <ac:cxnSpMkLst>
            <pc:docMk/>
            <pc:sldMk cId="2560553218" sldId="4397"/>
            <ac:cxnSpMk id="27" creationId="{26C4A8AD-AE02-80FE-47FC-84AA3D8C19E9}"/>
          </ac:cxnSpMkLst>
        </pc:cxnChg>
        <pc:cxnChg chg="add del mod">
          <ac:chgData name="Sudarshan Chakravarthi" userId="9632d19e-631d-46a5-9e9a-d9cc496f17d0" providerId="ADAL" clId="{A5B2A1DC-2599-4C24-8FFA-08EC542A8855}" dt="2022-07-13T07:05:59.376" v="5370"/>
          <ac:cxnSpMkLst>
            <pc:docMk/>
            <pc:sldMk cId="2560553218" sldId="4397"/>
            <ac:cxnSpMk id="28" creationId="{4240BEEA-F74E-B189-9805-F2C81B65E4A0}"/>
          </ac:cxnSpMkLst>
        </pc:cxnChg>
        <pc:cxnChg chg="add mod">
          <ac:chgData name="Sudarshan Chakravarthi" userId="9632d19e-631d-46a5-9e9a-d9cc496f17d0" providerId="ADAL" clId="{A5B2A1DC-2599-4C24-8FFA-08EC542A8855}" dt="2022-07-13T07:05:59.397" v="5371"/>
          <ac:cxnSpMkLst>
            <pc:docMk/>
            <pc:sldMk cId="2560553218" sldId="4397"/>
            <ac:cxnSpMk id="68" creationId="{911EB027-72CD-4F6A-BCBB-7851CF7EDC70}"/>
          </ac:cxnSpMkLst>
        </pc:cxnChg>
        <pc:cxnChg chg="add mod">
          <ac:chgData name="Sudarshan Chakravarthi" userId="9632d19e-631d-46a5-9e9a-d9cc496f17d0" providerId="ADAL" clId="{A5B2A1DC-2599-4C24-8FFA-08EC542A8855}" dt="2022-07-13T07:05:59.397" v="5371"/>
          <ac:cxnSpMkLst>
            <pc:docMk/>
            <pc:sldMk cId="2560553218" sldId="4397"/>
            <ac:cxnSpMk id="69" creationId="{8DB3E612-6C5A-79AD-8997-4263F69BB500}"/>
          </ac:cxnSpMkLst>
        </pc:cxnChg>
        <pc:cxnChg chg="add mod">
          <ac:chgData name="Sudarshan Chakravarthi" userId="9632d19e-631d-46a5-9e9a-d9cc496f17d0" providerId="ADAL" clId="{A5B2A1DC-2599-4C24-8FFA-08EC542A8855}" dt="2022-07-13T07:05:59.397" v="5371"/>
          <ac:cxnSpMkLst>
            <pc:docMk/>
            <pc:sldMk cId="2560553218" sldId="4397"/>
            <ac:cxnSpMk id="70" creationId="{D64BD764-9647-53FE-3540-6423C53919D4}"/>
          </ac:cxnSpMkLst>
        </pc:cxnChg>
        <pc:cxnChg chg="add mod">
          <ac:chgData name="Sudarshan Chakravarthi" userId="9632d19e-631d-46a5-9e9a-d9cc496f17d0" providerId="ADAL" clId="{A5B2A1DC-2599-4C24-8FFA-08EC542A8855}" dt="2022-07-13T07:05:59.397" v="5371"/>
          <ac:cxnSpMkLst>
            <pc:docMk/>
            <pc:sldMk cId="2560553218" sldId="4397"/>
            <ac:cxnSpMk id="71" creationId="{2998FBAE-4DEA-5235-26C0-65AE42B67130}"/>
          </ac:cxnSpMkLst>
        </pc:cxnChg>
        <pc:cxnChg chg="add mod">
          <ac:chgData name="Sudarshan Chakravarthi" userId="9632d19e-631d-46a5-9e9a-d9cc496f17d0" providerId="ADAL" clId="{A5B2A1DC-2599-4C24-8FFA-08EC542A8855}" dt="2022-07-13T07:05:59.397" v="5371"/>
          <ac:cxnSpMkLst>
            <pc:docMk/>
            <pc:sldMk cId="2560553218" sldId="4397"/>
            <ac:cxnSpMk id="72" creationId="{DD594812-2B48-5E0A-CF85-E3037A72E916}"/>
          </ac:cxnSpMkLst>
        </pc:cxnChg>
        <pc:cxnChg chg="add mod">
          <ac:chgData name="Sudarshan Chakravarthi" userId="9632d19e-631d-46a5-9e9a-d9cc496f17d0" providerId="ADAL" clId="{A5B2A1DC-2599-4C24-8FFA-08EC542A8855}" dt="2022-07-13T07:05:59.397" v="5371"/>
          <ac:cxnSpMkLst>
            <pc:docMk/>
            <pc:sldMk cId="2560553218" sldId="4397"/>
            <ac:cxnSpMk id="73" creationId="{D3573FC2-A706-40E9-27AD-E4E036EC5E79}"/>
          </ac:cxnSpMkLst>
        </pc:cxnChg>
        <pc:cxnChg chg="add mod">
          <ac:chgData name="Sudarshan Chakravarthi" userId="9632d19e-631d-46a5-9e9a-d9cc496f17d0" providerId="ADAL" clId="{A5B2A1DC-2599-4C24-8FFA-08EC542A8855}" dt="2022-07-13T07:05:59.397" v="5371"/>
          <ac:cxnSpMkLst>
            <pc:docMk/>
            <pc:sldMk cId="2560553218" sldId="4397"/>
            <ac:cxnSpMk id="74" creationId="{C0728A00-CF64-3B44-9EE4-BA8D36901CA8}"/>
          </ac:cxnSpMkLst>
        </pc:cxnChg>
        <pc:cxnChg chg="add mod">
          <ac:chgData name="Sudarshan Chakravarthi" userId="9632d19e-631d-46a5-9e9a-d9cc496f17d0" providerId="ADAL" clId="{A5B2A1DC-2599-4C24-8FFA-08EC542A8855}" dt="2022-07-13T07:05:59.397" v="5371"/>
          <ac:cxnSpMkLst>
            <pc:docMk/>
            <pc:sldMk cId="2560553218" sldId="4397"/>
            <ac:cxnSpMk id="75" creationId="{DC22E21A-7FAD-B693-CA78-D9A5B1C4E2D6}"/>
          </ac:cxnSpMkLst>
        </pc:cxnChg>
        <pc:cxnChg chg="add mod">
          <ac:chgData name="Sudarshan Chakravarthi" userId="9632d19e-631d-46a5-9e9a-d9cc496f17d0" providerId="ADAL" clId="{A5B2A1DC-2599-4C24-8FFA-08EC542A8855}" dt="2022-07-13T07:05:59.397" v="5371"/>
          <ac:cxnSpMkLst>
            <pc:docMk/>
            <pc:sldMk cId="2560553218" sldId="4397"/>
            <ac:cxnSpMk id="76" creationId="{8417430E-F3DE-E219-EF47-6B7353D97AE0}"/>
          </ac:cxnSpMkLst>
        </pc:cxnChg>
      </pc:sldChg>
      <pc:sldChg chg="addSp delSp modSp new del mod">
        <pc:chgData name="Sudarshan Chakravarthi" userId="9632d19e-631d-46a5-9e9a-d9cc496f17d0" providerId="ADAL" clId="{A5B2A1DC-2599-4C24-8FFA-08EC542A8855}" dt="2022-07-13T10:54:42.566" v="7731" actId="47"/>
        <pc:sldMkLst>
          <pc:docMk/>
          <pc:sldMk cId="337349338" sldId="4398"/>
        </pc:sldMkLst>
        <pc:spChg chg="add del mod">
          <ac:chgData name="Sudarshan Chakravarthi" userId="9632d19e-631d-46a5-9e9a-d9cc496f17d0" providerId="ADAL" clId="{A5B2A1DC-2599-4C24-8FFA-08EC542A8855}" dt="2022-07-13T10:41:28.646" v="7289" actId="478"/>
          <ac:spMkLst>
            <pc:docMk/>
            <pc:sldMk cId="337349338" sldId="4398"/>
            <ac:spMk id="2" creationId="{5D599FDB-686E-A359-4139-37C1C2D5B5FD}"/>
          </ac:spMkLst>
        </pc:spChg>
        <pc:spChg chg="add del mod">
          <ac:chgData name="Sudarshan Chakravarthi" userId="9632d19e-631d-46a5-9e9a-d9cc496f17d0" providerId="ADAL" clId="{A5B2A1DC-2599-4C24-8FFA-08EC542A8855}" dt="2022-07-13T10:40:50.922" v="7278" actId="47"/>
          <ac:spMkLst>
            <pc:docMk/>
            <pc:sldMk cId="337349338" sldId="4398"/>
            <ac:spMk id="3" creationId="{943246C1-8687-26FC-3C5A-92DE946C7E68}"/>
          </ac:spMkLst>
        </pc:spChg>
        <pc:spChg chg="add mod">
          <ac:chgData name="Sudarshan Chakravarthi" userId="9632d19e-631d-46a5-9e9a-d9cc496f17d0" providerId="ADAL" clId="{A5B2A1DC-2599-4C24-8FFA-08EC542A8855}" dt="2022-07-13T10:41:32.051" v="7291" actId="1076"/>
          <ac:spMkLst>
            <pc:docMk/>
            <pc:sldMk cId="337349338" sldId="4398"/>
            <ac:spMk id="4" creationId="{60465C70-02A1-EEF6-413A-4D65E3CAB6A8}"/>
          </ac:spMkLst>
        </pc:spChg>
        <pc:spChg chg="add del mod">
          <ac:chgData name="Sudarshan Chakravarthi" userId="9632d19e-631d-46a5-9e9a-d9cc496f17d0" providerId="ADAL" clId="{A5B2A1DC-2599-4C24-8FFA-08EC542A8855}" dt="2022-07-13T10:42:58.272" v="7371" actId="21"/>
          <ac:spMkLst>
            <pc:docMk/>
            <pc:sldMk cId="337349338" sldId="4398"/>
            <ac:spMk id="5" creationId="{6FCC0493-784D-B5D0-2D93-CC0DC4090A33}"/>
          </ac:spMkLst>
        </pc:spChg>
      </pc:sldChg>
      <pc:sldChg chg="addSp modSp new del mod">
        <pc:chgData name="Sudarshan Chakravarthi" userId="9632d19e-631d-46a5-9e9a-d9cc496f17d0" providerId="ADAL" clId="{A5B2A1DC-2599-4C24-8FFA-08EC542A8855}" dt="2022-07-13T07:24:46.021" v="5841" actId="47"/>
        <pc:sldMkLst>
          <pc:docMk/>
          <pc:sldMk cId="2367010369" sldId="4398"/>
        </pc:sldMkLst>
        <pc:spChg chg="add mod">
          <ac:chgData name="Sudarshan Chakravarthi" userId="9632d19e-631d-46a5-9e9a-d9cc496f17d0" providerId="ADAL" clId="{A5B2A1DC-2599-4C24-8FFA-08EC542A8855}" dt="2022-07-13T07:23:56.575" v="5801" actId="21"/>
          <ac:spMkLst>
            <pc:docMk/>
            <pc:sldMk cId="2367010369" sldId="4398"/>
            <ac:spMk id="3" creationId="{C7FC4796-1304-2F08-51BF-48DCC1A0B291}"/>
          </ac:spMkLst>
        </pc:spChg>
      </pc:sldChg>
      <pc:sldChg chg="modSp add mod ord">
        <pc:chgData name="Sudarshan Chakravarthi" userId="9632d19e-631d-46a5-9e9a-d9cc496f17d0" providerId="ADAL" clId="{A5B2A1DC-2599-4C24-8FFA-08EC542A8855}" dt="2022-08-26T10:30:34.697" v="10683"/>
        <pc:sldMkLst>
          <pc:docMk/>
          <pc:sldMk cId="3606263131" sldId="4398"/>
        </pc:sldMkLst>
        <pc:spChg chg="mod">
          <ac:chgData name="Sudarshan Chakravarthi" userId="9632d19e-631d-46a5-9e9a-d9cc496f17d0" providerId="ADAL" clId="{A5B2A1DC-2599-4C24-8FFA-08EC542A8855}" dt="2022-08-26T07:03:02.612" v="9827" actId="2085"/>
          <ac:spMkLst>
            <pc:docMk/>
            <pc:sldMk cId="3606263131" sldId="4398"/>
            <ac:spMk id="5" creationId="{57385B60-6EA5-C0C0-3AB2-2BA64786D585}"/>
          </ac:spMkLst>
        </pc:spChg>
        <pc:spChg chg="mod">
          <ac:chgData name="Sudarshan Chakravarthi" userId="9632d19e-631d-46a5-9e9a-d9cc496f17d0" providerId="ADAL" clId="{A5B2A1DC-2599-4C24-8FFA-08EC542A8855}" dt="2022-08-26T07:03:02.612" v="9827" actId="2085"/>
          <ac:spMkLst>
            <pc:docMk/>
            <pc:sldMk cId="3606263131" sldId="4398"/>
            <ac:spMk id="8" creationId="{ADB149A7-C2E2-870F-1540-A8B49A444519}"/>
          </ac:spMkLst>
        </pc:spChg>
        <pc:spChg chg="mod">
          <ac:chgData name="Sudarshan Chakravarthi" userId="9632d19e-631d-46a5-9e9a-d9cc496f17d0" providerId="ADAL" clId="{A5B2A1DC-2599-4C24-8FFA-08EC542A8855}" dt="2022-08-26T07:03:02.612" v="9827" actId="2085"/>
          <ac:spMkLst>
            <pc:docMk/>
            <pc:sldMk cId="3606263131" sldId="4398"/>
            <ac:spMk id="9" creationId="{A28DB3C0-9244-6273-B8B4-FB008547016C}"/>
          </ac:spMkLst>
        </pc:spChg>
        <pc:graphicFrameChg chg="mod modGraphic">
          <ac:chgData name="Sudarshan Chakravarthi" userId="9632d19e-631d-46a5-9e9a-d9cc496f17d0" providerId="ADAL" clId="{A5B2A1DC-2599-4C24-8FFA-08EC542A8855}" dt="2022-07-13T11:39:35.027" v="9254" actId="14100"/>
          <ac:graphicFrameMkLst>
            <pc:docMk/>
            <pc:sldMk cId="3606263131" sldId="4398"/>
            <ac:graphicFrameMk id="43" creationId="{FD0F9775-B33C-2114-8D95-23DD71CBE848}"/>
          </ac:graphicFrameMkLst>
        </pc:graphicFrameChg>
      </pc:sldChg>
      <pc:sldChg chg="addSp delSp modSp new mod ord">
        <pc:chgData name="Sudarshan Chakravarthi" userId="9632d19e-631d-46a5-9e9a-d9cc496f17d0" providerId="ADAL" clId="{A5B2A1DC-2599-4C24-8FFA-08EC542A8855}" dt="2023-01-19T11:28:55.964" v="10717" actId="2085"/>
        <pc:sldMkLst>
          <pc:docMk/>
          <pc:sldMk cId="3813617743" sldId="4399"/>
        </pc:sldMkLst>
        <pc:spChg chg="add mod">
          <ac:chgData name="Sudarshan Chakravarthi" userId="9632d19e-631d-46a5-9e9a-d9cc496f17d0" providerId="ADAL" clId="{A5B2A1DC-2599-4C24-8FFA-08EC542A8855}" dt="2022-08-26T06:56:12.922" v="9789"/>
          <ac:spMkLst>
            <pc:docMk/>
            <pc:sldMk cId="3813617743" sldId="4399"/>
            <ac:spMk id="3" creationId="{74A65FAD-A5D6-1724-99C7-E89CD11709AA}"/>
          </ac:spMkLst>
        </pc:spChg>
        <pc:spChg chg="add mod">
          <ac:chgData name="Sudarshan Chakravarthi" userId="9632d19e-631d-46a5-9e9a-d9cc496f17d0" providerId="ADAL" clId="{A5B2A1DC-2599-4C24-8FFA-08EC542A8855}" dt="2023-01-19T11:28:55.964" v="10717" actId="2085"/>
          <ac:spMkLst>
            <pc:docMk/>
            <pc:sldMk cId="3813617743" sldId="4399"/>
            <ac:spMk id="4" creationId="{7A59137D-9735-C36B-9E61-7F2218C90CE9}"/>
          </ac:spMkLst>
        </pc:spChg>
        <pc:spChg chg="add del mod">
          <ac:chgData name="Sudarshan Chakravarthi" userId="9632d19e-631d-46a5-9e9a-d9cc496f17d0" providerId="ADAL" clId="{A5B2A1DC-2599-4C24-8FFA-08EC542A8855}" dt="2023-01-19T11:28:30.260" v="10712" actId="478"/>
          <ac:spMkLst>
            <pc:docMk/>
            <pc:sldMk cId="3813617743" sldId="4399"/>
            <ac:spMk id="5" creationId="{1D053E13-0FBE-9581-7A66-70CEE72CA85B}"/>
          </ac:spMkLst>
        </pc:spChg>
        <pc:spChg chg="add mod ord">
          <ac:chgData name="Sudarshan Chakravarthi" userId="9632d19e-631d-46a5-9e9a-d9cc496f17d0" providerId="ADAL" clId="{A5B2A1DC-2599-4C24-8FFA-08EC542A8855}" dt="2023-01-19T11:28:35.088" v="10713" actId="170"/>
          <ac:spMkLst>
            <pc:docMk/>
            <pc:sldMk cId="3813617743" sldId="4399"/>
            <ac:spMk id="6" creationId="{03847472-6BFE-E560-5E69-0D3D2FE17416}"/>
          </ac:spMkLst>
        </pc:spChg>
        <pc:spChg chg="add mod">
          <ac:chgData name="Sudarshan Chakravarthi" userId="9632d19e-631d-46a5-9e9a-d9cc496f17d0" providerId="ADAL" clId="{A5B2A1DC-2599-4C24-8FFA-08EC542A8855}" dt="2022-08-26T07:00:04.078" v="9806"/>
          <ac:spMkLst>
            <pc:docMk/>
            <pc:sldMk cId="3813617743" sldId="4399"/>
            <ac:spMk id="7" creationId="{1D8A63E1-F2DB-5EBB-3261-CBF6A14DBADB}"/>
          </ac:spMkLst>
        </pc:spChg>
        <pc:picChg chg="add mod">
          <ac:chgData name="Sudarshan Chakravarthi" userId="9632d19e-631d-46a5-9e9a-d9cc496f17d0" providerId="ADAL" clId="{A5B2A1DC-2599-4C24-8FFA-08EC542A8855}" dt="2022-08-26T06:56:12.922" v="9789"/>
          <ac:picMkLst>
            <pc:docMk/>
            <pc:sldMk cId="3813617743" sldId="4399"/>
            <ac:picMk id="2" creationId="{363E7AE1-36F4-1535-CB3E-155A1641DDBD}"/>
          </ac:picMkLst>
        </pc:picChg>
        <pc:picChg chg="add mod">
          <ac:chgData name="Sudarshan Chakravarthi" userId="9632d19e-631d-46a5-9e9a-d9cc496f17d0" providerId="ADAL" clId="{A5B2A1DC-2599-4C24-8FFA-08EC542A8855}" dt="2023-01-19T11:28:38.463" v="10714" actId="167"/>
          <ac:picMkLst>
            <pc:docMk/>
            <pc:sldMk cId="3813617743" sldId="4399"/>
            <ac:picMk id="1026" creationId="{E0A91EDC-2214-8F91-6A49-1605FC25133F}"/>
          </ac:picMkLst>
        </pc:picChg>
      </pc:sldChg>
      <pc:sldChg chg="add del">
        <pc:chgData name="Sudarshan Chakravarthi" userId="9632d19e-631d-46a5-9e9a-d9cc496f17d0" providerId="ADAL" clId="{A5B2A1DC-2599-4C24-8FFA-08EC542A8855}" dt="2023-02-20T12:31:17.939" v="10800" actId="47"/>
        <pc:sldMkLst>
          <pc:docMk/>
          <pc:sldMk cId="683501595" sldId="4411"/>
        </pc:sldMkLst>
      </pc:sldChg>
      <pc:sldChg chg="add del">
        <pc:chgData name="Sudarshan Chakravarthi" userId="9632d19e-631d-46a5-9e9a-d9cc496f17d0" providerId="ADAL" clId="{A5B2A1DC-2599-4C24-8FFA-08EC542A8855}" dt="2023-01-19T11:23:32.594" v="10698"/>
        <pc:sldMkLst>
          <pc:docMk/>
          <pc:sldMk cId="2434400758" sldId="4412"/>
        </pc:sldMkLst>
      </pc:sldChg>
      <pc:sldChg chg="add del ord">
        <pc:chgData name="Sudarshan Chakravarthi" userId="9632d19e-631d-46a5-9e9a-d9cc496f17d0" providerId="ADAL" clId="{A5B2A1DC-2599-4C24-8FFA-08EC542A8855}" dt="2023-01-19T11:23:40.481" v="10700"/>
        <pc:sldMkLst>
          <pc:docMk/>
          <pc:sldMk cId="2586001998" sldId="4413"/>
        </pc:sldMkLst>
      </pc:sldChg>
      <pc:sldChg chg="add del ord">
        <pc:chgData name="Sudarshan Chakravarthi" userId="9632d19e-631d-46a5-9e9a-d9cc496f17d0" providerId="ADAL" clId="{A5B2A1DC-2599-4C24-8FFA-08EC542A8855}" dt="2023-01-19T11:23:40.481" v="10700"/>
        <pc:sldMkLst>
          <pc:docMk/>
          <pc:sldMk cId="842485834" sldId="4414"/>
        </pc:sldMkLst>
      </pc:sldChg>
      <pc:sldChg chg="delSp add mod">
        <pc:chgData name="Sudarshan Chakravarthi" userId="9632d19e-631d-46a5-9e9a-d9cc496f17d0" providerId="ADAL" clId="{A5B2A1DC-2599-4C24-8FFA-08EC542A8855}" dt="2023-02-20T12:31:15.975" v="10799" actId="21"/>
        <pc:sldMkLst>
          <pc:docMk/>
          <pc:sldMk cId="2648969693" sldId="4415"/>
        </pc:sldMkLst>
        <pc:spChg chg="del">
          <ac:chgData name="Sudarshan Chakravarthi" userId="9632d19e-631d-46a5-9e9a-d9cc496f17d0" providerId="ADAL" clId="{A5B2A1DC-2599-4C24-8FFA-08EC542A8855}" dt="2023-02-20T12:31:12.529" v="10798" actId="478"/>
          <ac:spMkLst>
            <pc:docMk/>
            <pc:sldMk cId="2648969693" sldId="4415"/>
            <ac:spMk id="8" creationId="{A615D863-513E-3739-66FF-0805F9C60EC0}"/>
          </ac:spMkLst>
        </pc:spChg>
        <pc:grpChg chg="del">
          <ac:chgData name="Sudarshan Chakravarthi" userId="9632d19e-631d-46a5-9e9a-d9cc496f17d0" providerId="ADAL" clId="{A5B2A1DC-2599-4C24-8FFA-08EC542A8855}" dt="2023-02-20T12:31:15.975" v="10799" actId="21"/>
          <ac:grpSpMkLst>
            <pc:docMk/>
            <pc:sldMk cId="2648969693" sldId="4415"/>
            <ac:grpSpMk id="7" creationId="{BA1B565A-E045-6D20-AE09-A5459769E6A8}"/>
          </ac:grpSpMkLst>
        </pc:grpChg>
      </pc:sldChg>
      <pc:sldMasterChg chg="del delSldLayout">
        <pc:chgData name="Sudarshan Chakravarthi" userId="9632d19e-631d-46a5-9e9a-d9cc496f17d0" providerId="ADAL" clId="{A5B2A1DC-2599-4C24-8FFA-08EC542A8855}" dt="2022-07-13T11:03:50.903" v="8210" actId="47"/>
        <pc:sldMasterMkLst>
          <pc:docMk/>
          <pc:sldMasterMk cId="383267482" sldId="2147483661"/>
        </pc:sldMasterMkLst>
        <pc:sldLayoutChg chg="del">
          <pc:chgData name="Sudarshan Chakravarthi" userId="9632d19e-631d-46a5-9e9a-d9cc496f17d0" providerId="ADAL" clId="{A5B2A1DC-2599-4C24-8FFA-08EC542A8855}" dt="2022-07-13T11:03:50.903" v="8210" actId="47"/>
          <pc:sldLayoutMkLst>
            <pc:docMk/>
            <pc:sldMasterMk cId="383267482" sldId="2147483661"/>
            <pc:sldLayoutMk cId="828562310" sldId="2147483662"/>
          </pc:sldLayoutMkLst>
        </pc:sldLayoutChg>
        <pc:sldLayoutChg chg="del">
          <pc:chgData name="Sudarshan Chakravarthi" userId="9632d19e-631d-46a5-9e9a-d9cc496f17d0" providerId="ADAL" clId="{A5B2A1DC-2599-4C24-8FFA-08EC542A8855}" dt="2022-07-13T11:03:50.903" v="8210" actId="47"/>
          <pc:sldLayoutMkLst>
            <pc:docMk/>
            <pc:sldMasterMk cId="383267482" sldId="2147483661"/>
            <pc:sldLayoutMk cId="1466938070" sldId="2147483663"/>
          </pc:sldLayoutMkLst>
        </pc:sldLayoutChg>
        <pc:sldLayoutChg chg="del">
          <pc:chgData name="Sudarshan Chakravarthi" userId="9632d19e-631d-46a5-9e9a-d9cc496f17d0" providerId="ADAL" clId="{A5B2A1DC-2599-4C24-8FFA-08EC542A8855}" dt="2022-07-13T11:03:50.903" v="8210" actId="47"/>
          <pc:sldLayoutMkLst>
            <pc:docMk/>
            <pc:sldMasterMk cId="383267482" sldId="2147483661"/>
            <pc:sldLayoutMk cId="15469585" sldId="2147483664"/>
          </pc:sldLayoutMkLst>
        </pc:sldLayoutChg>
        <pc:sldLayoutChg chg="del">
          <pc:chgData name="Sudarshan Chakravarthi" userId="9632d19e-631d-46a5-9e9a-d9cc496f17d0" providerId="ADAL" clId="{A5B2A1DC-2599-4C24-8FFA-08EC542A8855}" dt="2022-07-13T11:03:50.903" v="8210" actId="47"/>
          <pc:sldLayoutMkLst>
            <pc:docMk/>
            <pc:sldMasterMk cId="383267482" sldId="2147483661"/>
            <pc:sldLayoutMk cId="1284039509" sldId="2147483665"/>
          </pc:sldLayoutMkLst>
        </pc:sldLayoutChg>
      </pc:sldMasterChg>
      <pc:sldMasterChg chg="del delSldLayout">
        <pc:chgData name="Sudarshan Chakravarthi" userId="9632d19e-631d-46a5-9e9a-d9cc496f17d0" providerId="ADAL" clId="{A5B2A1DC-2599-4C24-8FFA-08EC542A8855}" dt="2022-07-12T06:48:33.110" v="697" actId="47"/>
        <pc:sldMasterMkLst>
          <pc:docMk/>
          <pc:sldMasterMk cId="1967357264" sldId="2147483661"/>
        </pc:sldMasterMkLst>
        <pc:sldLayoutChg chg="del">
          <pc:chgData name="Sudarshan Chakravarthi" userId="9632d19e-631d-46a5-9e9a-d9cc496f17d0" providerId="ADAL" clId="{A5B2A1DC-2599-4C24-8FFA-08EC542A8855}" dt="2022-07-12T06:48:33.110" v="697" actId="47"/>
          <pc:sldLayoutMkLst>
            <pc:docMk/>
            <pc:sldMasterMk cId="1967357264" sldId="2147483661"/>
            <pc:sldLayoutMk cId="995240177" sldId="2147483662"/>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2266102484" sldId="2147483663"/>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260461598" sldId="2147483664"/>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1909753594" sldId="2147483665"/>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4222546973" sldId="2147483666"/>
          </pc:sldLayoutMkLst>
        </pc:sldLayoutChg>
        <pc:sldLayoutChg chg="del">
          <pc:chgData name="Sudarshan Chakravarthi" userId="9632d19e-631d-46a5-9e9a-d9cc496f17d0" providerId="ADAL" clId="{A5B2A1DC-2599-4C24-8FFA-08EC542A8855}" dt="2022-07-12T06:48:33.110" v="697" actId="47"/>
          <pc:sldLayoutMkLst>
            <pc:docMk/>
            <pc:sldMasterMk cId="1967357264" sldId="2147483661"/>
            <pc:sldLayoutMk cId="1164277111" sldId="2147483667"/>
          </pc:sldLayoutMkLst>
        </pc:sldLayoutChg>
      </pc:sldMasterChg>
      <pc:sldMasterChg chg="del delSldLayout">
        <pc:chgData name="Sudarshan Chakravarthi" userId="9632d19e-631d-46a5-9e9a-d9cc496f17d0" providerId="ADAL" clId="{A5B2A1DC-2599-4C24-8FFA-08EC542A8855}" dt="2022-07-13T07:06:04.126" v="5372" actId="47"/>
        <pc:sldMasterMkLst>
          <pc:docMk/>
          <pc:sldMasterMk cId="1748077535" sldId="2147483666"/>
        </pc:sldMasterMkLst>
        <pc:sldLayoutChg chg="del">
          <pc:chgData name="Sudarshan Chakravarthi" userId="9632d19e-631d-46a5-9e9a-d9cc496f17d0" providerId="ADAL" clId="{A5B2A1DC-2599-4C24-8FFA-08EC542A8855}" dt="2022-07-13T07:06:04.126" v="5372" actId="47"/>
          <pc:sldLayoutMkLst>
            <pc:docMk/>
            <pc:sldMasterMk cId="1748077535" sldId="2147483666"/>
            <pc:sldLayoutMk cId="3635600355" sldId="2147483667"/>
          </pc:sldLayoutMkLst>
        </pc:sldLayoutChg>
      </pc:sldMasterChg>
      <pc:sldMasterChg chg="del delSldLayout">
        <pc:chgData name="Sudarshan Chakravarthi" userId="9632d19e-631d-46a5-9e9a-d9cc496f17d0" providerId="ADAL" clId="{A5B2A1DC-2599-4C24-8FFA-08EC542A8855}" dt="2022-07-12T14:04:34.881" v="5206" actId="47"/>
        <pc:sldMasterMkLst>
          <pc:docMk/>
          <pc:sldMasterMk cId="4247173248" sldId="2147483666"/>
        </pc:sldMasterMkLst>
        <pc:sldLayoutChg chg="del">
          <pc:chgData name="Sudarshan Chakravarthi" userId="9632d19e-631d-46a5-9e9a-d9cc496f17d0" providerId="ADAL" clId="{A5B2A1DC-2599-4C24-8FFA-08EC542A8855}" dt="2022-07-12T14:04:34.881" v="5206" actId="47"/>
          <pc:sldLayoutMkLst>
            <pc:docMk/>
            <pc:sldMasterMk cId="4247173248" sldId="2147483666"/>
            <pc:sldLayoutMk cId="3099480659" sldId="2147483667"/>
          </pc:sldLayoutMkLst>
        </pc:sldLayoutChg>
        <pc:sldLayoutChg chg="del">
          <pc:chgData name="Sudarshan Chakravarthi" userId="9632d19e-631d-46a5-9e9a-d9cc496f17d0" providerId="ADAL" clId="{A5B2A1DC-2599-4C24-8FFA-08EC542A8855}" dt="2022-07-12T14:04:34.881" v="5206" actId="47"/>
          <pc:sldLayoutMkLst>
            <pc:docMk/>
            <pc:sldMasterMk cId="4247173248" sldId="2147483666"/>
            <pc:sldLayoutMk cId="143907726" sldId="2147483668"/>
          </pc:sldLayoutMkLst>
        </pc:sldLayoutChg>
      </pc:sldMasterChg>
    </pc:docChg>
  </pc:docChgLst>
  <pc:docChgLst>
    <pc:chgData name="Sudarshan Chakravarthi" userId="9632d19e-631d-46a5-9e9a-d9cc496f17d0" providerId="ADAL" clId="{9DA0FBFA-A3F5-4C1E-90D9-88A83A3593E3}"/>
    <pc:docChg chg="custSel addSld delSld modSld">
      <pc:chgData name="Sudarshan Chakravarthi" userId="9632d19e-631d-46a5-9e9a-d9cc496f17d0" providerId="ADAL" clId="{9DA0FBFA-A3F5-4C1E-90D9-88A83A3593E3}" dt="2023-12-21T11:15:11.351" v="65" actId="47"/>
      <pc:docMkLst>
        <pc:docMk/>
      </pc:docMkLst>
      <pc:sldChg chg="del">
        <pc:chgData name="Sudarshan Chakravarthi" userId="9632d19e-631d-46a5-9e9a-d9cc496f17d0" providerId="ADAL" clId="{9DA0FBFA-A3F5-4C1E-90D9-88A83A3593E3}" dt="2023-12-21T11:15:11.351" v="65" actId="47"/>
        <pc:sldMkLst>
          <pc:docMk/>
          <pc:sldMk cId="1267176361" sldId="4337"/>
        </pc:sldMkLst>
      </pc:sldChg>
      <pc:sldChg chg="modSp mod">
        <pc:chgData name="Sudarshan Chakravarthi" userId="9632d19e-631d-46a5-9e9a-d9cc496f17d0" providerId="ADAL" clId="{9DA0FBFA-A3F5-4C1E-90D9-88A83A3593E3}" dt="2023-12-21T11:13:59.990" v="63" actId="20577"/>
        <pc:sldMkLst>
          <pc:docMk/>
          <pc:sldMk cId="367535065" sldId="4381"/>
        </pc:sldMkLst>
        <pc:spChg chg="mod">
          <ac:chgData name="Sudarshan Chakravarthi" userId="9632d19e-631d-46a5-9e9a-d9cc496f17d0" providerId="ADAL" clId="{9DA0FBFA-A3F5-4C1E-90D9-88A83A3593E3}" dt="2023-12-21T11:13:59.990" v="63" actId="20577"/>
          <ac:spMkLst>
            <pc:docMk/>
            <pc:sldMk cId="367535065" sldId="4381"/>
            <ac:spMk id="19" creationId="{19C1CEDE-1FDC-88D1-65D7-DFF91C6681A9}"/>
          </ac:spMkLst>
        </pc:spChg>
      </pc:sldChg>
      <pc:sldChg chg="modSp mod">
        <pc:chgData name="Sudarshan Chakravarthi" userId="9632d19e-631d-46a5-9e9a-d9cc496f17d0" providerId="ADAL" clId="{9DA0FBFA-A3F5-4C1E-90D9-88A83A3593E3}" dt="2023-07-06T12:02:40.510" v="21" actId="6549"/>
        <pc:sldMkLst>
          <pc:docMk/>
          <pc:sldMk cId="628042524" sldId="4382"/>
        </pc:sldMkLst>
        <pc:spChg chg="mod">
          <ac:chgData name="Sudarshan Chakravarthi" userId="9632d19e-631d-46a5-9e9a-d9cc496f17d0" providerId="ADAL" clId="{9DA0FBFA-A3F5-4C1E-90D9-88A83A3593E3}" dt="2023-07-06T12:01:49.796" v="6" actId="207"/>
          <ac:spMkLst>
            <pc:docMk/>
            <pc:sldMk cId="628042524" sldId="4382"/>
            <ac:spMk id="50" creationId="{036F575D-7E74-711D-B744-41B7501AFD44}"/>
          </ac:spMkLst>
        </pc:spChg>
        <pc:spChg chg="mod">
          <ac:chgData name="Sudarshan Chakravarthi" userId="9632d19e-631d-46a5-9e9a-d9cc496f17d0" providerId="ADAL" clId="{9DA0FBFA-A3F5-4C1E-90D9-88A83A3593E3}" dt="2023-07-06T12:01:47.136" v="5" actId="207"/>
          <ac:spMkLst>
            <pc:docMk/>
            <pc:sldMk cId="628042524" sldId="4382"/>
            <ac:spMk id="51" creationId="{546D5EFA-FE49-015F-02A8-EC39F4CB2F45}"/>
          </ac:spMkLst>
        </pc:spChg>
        <pc:spChg chg="mod">
          <ac:chgData name="Sudarshan Chakravarthi" userId="9632d19e-631d-46a5-9e9a-d9cc496f17d0" providerId="ADAL" clId="{9DA0FBFA-A3F5-4C1E-90D9-88A83A3593E3}" dt="2023-07-06T12:01:33.904" v="3" actId="207"/>
          <ac:spMkLst>
            <pc:docMk/>
            <pc:sldMk cId="628042524" sldId="4382"/>
            <ac:spMk id="52" creationId="{7A382171-D494-35AC-719F-3A1D165DD994}"/>
          </ac:spMkLst>
        </pc:spChg>
        <pc:spChg chg="mod">
          <ac:chgData name="Sudarshan Chakravarthi" userId="9632d19e-631d-46a5-9e9a-d9cc496f17d0" providerId="ADAL" clId="{9DA0FBFA-A3F5-4C1E-90D9-88A83A3593E3}" dt="2023-07-06T12:01:38.421" v="4" actId="207"/>
          <ac:spMkLst>
            <pc:docMk/>
            <pc:sldMk cId="628042524" sldId="4382"/>
            <ac:spMk id="53" creationId="{AA770668-7864-2715-ABED-4260D6B09827}"/>
          </ac:spMkLst>
        </pc:spChg>
        <pc:spChg chg="mod">
          <ac:chgData name="Sudarshan Chakravarthi" userId="9632d19e-631d-46a5-9e9a-d9cc496f17d0" providerId="ADAL" clId="{9DA0FBFA-A3F5-4C1E-90D9-88A83A3593E3}" dt="2023-07-06T12:02:40.510" v="21" actId="6549"/>
          <ac:spMkLst>
            <pc:docMk/>
            <pc:sldMk cId="628042524" sldId="4382"/>
            <ac:spMk id="91" creationId="{317EA6AA-D0D8-FBF7-341E-AF00909A441D}"/>
          </ac:spMkLst>
        </pc:spChg>
      </pc:sldChg>
      <pc:sldChg chg="modSp mod">
        <pc:chgData name="Sudarshan Chakravarthi" userId="9632d19e-631d-46a5-9e9a-d9cc496f17d0" providerId="ADAL" clId="{9DA0FBFA-A3F5-4C1E-90D9-88A83A3593E3}" dt="2023-07-06T12:03:02.990" v="24" actId="1076"/>
        <pc:sldMkLst>
          <pc:docMk/>
          <pc:sldMk cId="4016074405" sldId="4385"/>
        </pc:sldMkLst>
        <pc:spChg chg="mod">
          <ac:chgData name="Sudarshan Chakravarthi" userId="9632d19e-631d-46a5-9e9a-d9cc496f17d0" providerId="ADAL" clId="{9DA0FBFA-A3F5-4C1E-90D9-88A83A3593E3}" dt="2023-07-06T12:03:02.990" v="24" actId="1076"/>
          <ac:spMkLst>
            <pc:docMk/>
            <pc:sldMk cId="4016074405" sldId="4385"/>
            <ac:spMk id="2" creationId="{20CD5F68-ABB0-5DC0-7C83-66E27E8A1CE1}"/>
          </ac:spMkLst>
        </pc:spChg>
        <pc:spChg chg="mod">
          <ac:chgData name="Sudarshan Chakravarthi" userId="9632d19e-631d-46a5-9e9a-d9cc496f17d0" providerId="ADAL" clId="{9DA0FBFA-A3F5-4C1E-90D9-88A83A3593E3}" dt="2023-07-06T12:02:58.934" v="22" actId="207"/>
          <ac:spMkLst>
            <pc:docMk/>
            <pc:sldMk cId="4016074405" sldId="4385"/>
            <ac:spMk id="5" creationId="{7935E270-9449-8C06-0052-A387900A6B3E}"/>
          </ac:spMkLst>
        </pc:spChg>
        <pc:spChg chg="mod">
          <ac:chgData name="Sudarshan Chakravarthi" userId="9632d19e-631d-46a5-9e9a-d9cc496f17d0" providerId="ADAL" clId="{9DA0FBFA-A3F5-4C1E-90D9-88A83A3593E3}" dt="2023-07-06T12:03:02.417" v="23" actId="207"/>
          <ac:spMkLst>
            <pc:docMk/>
            <pc:sldMk cId="4016074405" sldId="4385"/>
            <ac:spMk id="6" creationId="{A2CFE7BE-63C4-DA20-D0EF-82CA6E75E13A}"/>
          </ac:spMkLst>
        </pc:spChg>
      </pc:sldChg>
      <pc:sldChg chg="modSp mod">
        <pc:chgData name="Sudarshan Chakravarthi" userId="9632d19e-631d-46a5-9e9a-d9cc496f17d0" providerId="ADAL" clId="{9DA0FBFA-A3F5-4C1E-90D9-88A83A3593E3}" dt="2023-07-06T12:03:20.409" v="29" actId="207"/>
        <pc:sldMkLst>
          <pc:docMk/>
          <pc:sldMk cId="2638438444" sldId="4386"/>
        </pc:sldMkLst>
        <pc:spChg chg="mod">
          <ac:chgData name="Sudarshan Chakravarthi" userId="9632d19e-631d-46a5-9e9a-d9cc496f17d0" providerId="ADAL" clId="{9DA0FBFA-A3F5-4C1E-90D9-88A83A3593E3}" dt="2023-07-06T12:03:16.386" v="27" actId="207"/>
          <ac:spMkLst>
            <pc:docMk/>
            <pc:sldMk cId="2638438444" sldId="4386"/>
            <ac:spMk id="5" creationId="{7AE094D0-B68D-C181-6613-B664C5327C44}"/>
          </ac:spMkLst>
        </pc:spChg>
        <pc:spChg chg="mod">
          <ac:chgData name="Sudarshan Chakravarthi" userId="9632d19e-631d-46a5-9e9a-d9cc496f17d0" providerId="ADAL" clId="{9DA0FBFA-A3F5-4C1E-90D9-88A83A3593E3}" dt="2023-07-06T12:03:10.141" v="25" actId="207"/>
          <ac:spMkLst>
            <pc:docMk/>
            <pc:sldMk cId="2638438444" sldId="4386"/>
            <ac:spMk id="10" creationId="{7E7D0738-D4A1-C3B0-39F9-059675AC0C85}"/>
          </ac:spMkLst>
        </pc:spChg>
        <pc:spChg chg="mod">
          <ac:chgData name="Sudarshan Chakravarthi" userId="9632d19e-631d-46a5-9e9a-d9cc496f17d0" providerId="ADAL" clId="{9DA0FBFA-A3F5-4C1E-90D9-88A83A3593E3}" dt="2023-07-06T12:03:20.409" v="29" actId="207"/>
          <ac:spMkLst>
            <pc:docMk/>
            <pc:sldMk cId="2638438444" sldId="4386"/>
            <ac:spMk id="13" creationId="{E05CB82E-80CD-DD35-0259-D1C21D8146E5}"/>
          </ac:spMkLst>
        </pc:spChg>
      </pc:sldChg>
      <pc:sldChg chg="modSp mod">
        <pc:chgData name="Sudarshan Chakravarthi" userId="9632d19e-631d-46a5-9e9a-d9cc496f17d0" providerId="ADAL" clId="{9DA0FBFA-A3F5-4C1E-90D9-88A83A3593E3}" dt="2023-07-06T12:03:25.478" v="30" actId="207"/>
        <pc:sldMkLst>
          <pc:docMk/>
          <pc:sldMk cId="1710560118" sldId="4387"/>
        </pc:sldMkLst>
        <pc:spChg chg="mod">
          <ac:chgData name="Sudarshan Chakravarthi" userId="9632d19e-631d-46a5-9e9a-d9cc496f17d0" providerId="ADAL" clId="{9DA0FBFA-A3F5-4C1E-90D9-88A83A3593E3}" dt="2023-07-06T12:03:25.478" v="30" actId="207"/>
          <ac:spMkLst>
            <pc:docMk/>
            <pc:sldMk cId="1710560118" sldId="4387"/>
            <ac:spMk id="43" creationId="{2669806F-1F9B-7EC4-4DE8-0AC231711F65}"/>
          </ac:spMkLst>
        </pc:spChg>
      </pc:sldChg>
      <pc:sldChg chg="modSp mod">
        <pc:chgData name="Sudarshan Chakravarthi" userId="9632d19e-631d-46a5-9e9a-d9cc496f17d0" providerId="ADAL" clId="{9DA0FBFA-A3F5-4C1E-90D9-88A83A3593E3}" dt="2023-07-06T12:03:49.518" v="35" actId="20577"/>
        <pc:sldMkLst>
          <pc:docMk/>
          <pc:sldMk cId="1820010001" sldId="4388"/>
        </pc:sldMkLst>
        <pc:spChg chg="mod">
          <ac:chgData name="Sudarshan Chakravarthi" userId="9632d19e-631d-46a5-9e9a-d9cc496f17d0" providerId="ADAL" clId="{9DA0FBFA-A3F5-4C1E-90D9-88A83A3593E3}" dt="2023-07-06T12:03:49.518" v="35" actId="20577"/>
          <ac:spMkLst>
            <pc:docMk/>
            <pc:sldMk cId="1820010001" sldId="4388"/>
            <ac:spMk id="2" creationId="{9E6EC39D-50C2-4247-AF5B-917D53092643}"/>
          </ac:spMkLst>
        </pc:spChg>
      </pc:sldChg>
      <pc:sldChg chg="modSp mod">
        <pc:chgData name="Sudarshan Chakravarthi" userId="9632d19e-631d-46a5-9e9a-d9cc496f17d0" providerId="ADAL" clId="{9DA0FBFA-A3F5-4C1E-90D9-88A83A3593E3}" dt="2023-07-06T12:03:55.406" v="36" actId="207"/>
        <pc:sldMkLst>
          <pc:docMk/>
          <pc:sldMk cId="2639226984" sldId="4393"/>
        </pc:sldMkLst>
        <pc:spChg chg="mod">
          <ac:chgData name="Sudarshan Chakravarthi" userId="9632d19e-631d-46a5-9e9a-d9cc496f17d0" providerId="ADAL" clId="{9DA0FBFA-A3F5-4C1E-90D9-88A83A3593E3}" dt="2023-07-06T12:03:55.406" v="36" actId="207"/>
          <ac:spMkLst>
            <pc:docMk/>
            <pc:sldMk cId="2639226984" sldId="4393"/>
            <ac:spMk id="10" creationId="{7E7D0738-D4A1-C3B0-39F9-059675AC0C85}"/>
          </ac:spMkLst>
        </pc:spChg>
      </pc:sldChg>
      <pc:sldChg chg="modSp mod">
        <pc:chgData name="Sudarshan Chakravarthi" userId="9632d19e-631d-46a5-9e9a-d9cc496f17d0" providerId="ADAL" clId="{9DA0FBFA-A3F5-4C1E-90D9-88A83A3593E3}" dt="2023-07-06T12:01:06.261" v="1" actId="33524"/>
        <pc:sldMkLst>
          <pc:docMk/>
          <pc:sldMk cId="1756079287" sldId="4396"/>
        </pc:sldMkLst>
        <pc:spChg chg="mod">
          <ac:chgData name="Sudarshan Chakravarthi" userId="9632d19e-631d-46a5-9e9a-d9cc496f17d0" providerId="ADAL" clId="{9DA0FBFA-A3F5-4C1E-90D9-88A83A3593E3}" dt="2023-07-06T12:01:06.261" v="1" actId="33524"/>
          <ac:spMkLst>
            <pc:docMk/>
            <pc:sldMk cId="1756079287" sldId="4396"/>
            <ac:spMk id="76" creationId="{ACF90509-29E2-0E0B-69E3-B7B3D7C32C92}"/>
          </ac:spMkLst>
        </pc:spChg>
      </pc:sldChg>
      <pc:sldChg chg="add">
        <pc:chgData name="Sudarshan Chakravarthi" userId="9632d19e-631d-46a5-9e9a-d9cc496f17d0" providerId="ADAL" clId="{9DA0FBFA-A3F5-4C1E-90D9-88A83A3593E3}" dt="2023-12-21T11:15:06.190" v="64"/>
        <pc:sldMkLst>
          <pc:docMk/>
          <pc:sldMk cId="231612119" sldId="44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21/12/2023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279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3815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230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10649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5893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20900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0049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893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3334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52760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92187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86763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75838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81099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5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67067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82617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691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72164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06641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10659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6068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58235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946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21/12/2023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21/12/2023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21/12/2023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725880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21/12/2023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8302691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10 – The Key </a:t>
            </a:r>
            <a:r>
              <a:rPr kumimoji="0" lang="en-GB" b="1" i="0" u="none" strike="noStrike" kern="1200" cap="none" spc="0" normalizeH="0" baseline="0" noProof="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Account Role. </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1026" name="Picture 2" descr="Free Women Standing beside Corkboard Stock Photo">
            <a:extLst>
              <a:ext uri="{FF2B5EF4-FFF2-40B4-BE49-F238E27FC236}">
                <a16:creationId xmlns:a16="http://schemas.microsoft.com/office/drawing/2014/main" id="{4F14E774-FE6C-8B51-6CAD-EC2244C7E54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757712" y="1231991"/>
            <a:ext cx="6423601" cy="42824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95B20E9-AA77-3F9D-EBE9-0CB3D8A312E5}"/>
              </a:ext>
            </a:extLst>
          </p:cNvPr>
          <p:cNvGrpSpPr/>
          <p:nvPr/>
        </p:nvGrpSpPr>
        <p:grpSpPr>
          <a:xfrm>
            <a:off x="5243778" y="4471171"/>
            <a:ext cx="1055370" cy="1055370"/>
            <a:chOff x="7108613" y="4124330"/>
            <a:chExt cx="1055370" cy="1055370"/>
          </a:xfrm>
        </p:grpSpPr>
        <p:sp>
          <p:nvSpPr>
            <p:cNvPr id="3" name="Oval 2">
              <a:extLst>
                <a:ext uri="{FF2B5EF4-FFF2-40B4-BE49-F238E27FC236}">
                  <a16:creationId xmlns:a16="http://schemas.microsoft.com/office/drawing/2014/main" id="{5FEEAB87-1C55-57FB-B526-602919C01B41}"/>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546FE565-FDBA-BDC2-430C-11C913FE9721}"/>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6753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24" name="Rectangle 23">
            <a:extLst>
              <a:ext uri="{FF2B5EF4-FFF2-40B4-BE49-F238E27FC236}">
                <a16:creationId xmlns:a16="http://schemas.microsoft.com/office/drawing/2014/main" id="{330E0320-CF6D-213A-31E6-264739ADC1AA}"/>
              </a:ext>
            </a:extLst>
          </p:cNvPr>
          <p:cNvSpPr/>
          <p:nvPr/>
        </p:nvSpPr>
        <p:spPr>
          <a:xfrm>
            <a:off x="762000" y="147828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B71ACE-282B-180D-74C5-CEAA5F7C769B}"/>
              </a:ext>
            </a:extLst>
          </p:cNvPr>
          <p:cNvSpPr/>
          <p:nvPr/>
        </p:nvSpPr>
        <p:spPr>
          <a:xfrm>
            <a:off x="762000" y="417576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kern="0" dirty="0">
              <a:solidFill>
                <a:schemeClr val="tx1">
                  <a:lumMod val="50000"/>
                  <a:lumOff val="50000"/>
                </a:schemeClr>
              </a:solidFill>
              <a:latin typeface="Calibri" panose="020F0502020204030204"/>
            </a:endParaRPr>
          </a:p>
        </p:txBody>
      </p:sp>
      <p:sp>
        <p:nvSpPr>
          <p:cNvPr id="26" name="Rectangle 25">
            <a:extLst>
              <a:ext uri="{FF2B5EF4-FFF2-40B4-BE49-F238E27FC236}">
                <a16:creationId xmlns:a16="http://schemas.microsoft.com/office/drawing/2014/main" id="{E82D3751-A52C-EE6A-55DF-AEA935B065FB}"/>
              </a:ext>
            </a:extLst>
          </p:cNvPr>
          <p:cNvSpPr/>
          <p:nvPr/>
        </p:nvSpPr>
        <p:spPr>
          <a:xfrm>
            <a:off x="6659880" y="147828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kern="0" dirty="0">
              <a:solidFill>
                <a:schemeClr val="tx1">
                  <a:lumMod val="50000"/>
                  <a:lumOff val="50000"/>
                </a:schemeClr>
              </a:solidFill>
              <a:latin typeface="Calibri" panose="020F0502020204030204"/>
            </a:endParaRPr>
          </a:p>
        </p:txBody>
      </p:sp>
      <p:sp>
        <p:nvSpPr>
          <p:cNvPr id="27" name="Rectangle 26">
            <a:extLst>
              <a:ext uri="{FF2B5EF4-FFF2-40B4-BE49-F238E27FC236}">
                <a16:creationId xmlns:a16="http://schemas.microsoft.com/office/drawing/2014/main" id="{E28E3178-55E6-BAB8-4095-A90FB8A7B4FB}"/>
              </a:ext>
            </a:extLst>
          </p:cNvPr>
          <p:cNvSpPr/>
          <p:nvPr/>
        </p:nvSpPr>
        <p:spPr>
          <a:xfrm>
            <a:off x="6659880" y="417576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EC67D49-6C0F-9839-3E59-DFD729D6C29A}"/>
              </a:ext>
            </a:extLst>
          </p:cNvPr>
          <p:cNvSpPr/>
          <p:nvPr/>
        </p:nvSpPr>
        <p:spPr>
          <a:xfrm>
            <a:off x="4541521" y="2414747"/>
            <a:ext cx="2775267" cy="2775267"/>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CA3AB45B-C18B-4E03-CDA1-D2B5A14D8AD3}"/>
              </a:ext>
            </a:extLst>
          </p:cNvPr>
          <p:cNvSpPr/>
          <p:nvPr/>
        </p:nvSpPr>
        <p:spPr>
          <a:xfrm>
            <a:off x="4778534" y="2651760"/>
            <a:ext cx="2301240" cy="2301240"/>
          </a:xfrm>
          <a:prstGeom prst="ellipse">
            <a:avLst/>
          </a:prstGeom>
          <a:solidFill>
            <a:srgbClr val="3984A3">
              <a:alpha val="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5C47DE1-4530-B0DB-7BB4-95629C6295AD}"/>
              </a:ext>
            </a:extLst>
          </p:cNvPr>
          <p:cNvSpPr txBox="1"/>
          <p:nvPr/>
        </p:nvSpPr>
        <p:spPr>
          <a:xfrm>
            <a:off x="5317097" y="3449174"/>
            <a:ext cx="1224118" cy="706412"/>
          </a:xfrm>
          <a:prstGeom prst="rect">
            <a:avLst/>
          </a:prstGeom>
          <a:noFill/>
        </p:spPr>
        <p:txBody>
          <a:bodyPr wrap="none" rtlCol="0" anchor="ctr" anchorCtr="0">
            <a:spAutoFit/>
          </a:bodyPr>
          <a:lstStyle/>
          <a:p>
            <a:pPr algn="ctr" defTabSz="914217">
              <a:lnSpc>
                <a:spcPts val="2500"/>
              </a:lnSpc>
            </a:pPr>
            <a:r>
              <a:rPr lang="en-US" sz="1600" b="1" dirty="0">
                <a:solidFill>
                  <a:srgbClr val="FFFFFF"/>
                </a:solidFill>
                <a:latin typeface="Open Sans" panose="020B0606030504020204" pitchFamily="34" charset="0"/>
                <a:ea typeface="League Spartan" charset="0"/>
                <a:cs typeface="Poppins" pitchFamily="2" charset="77"/>
              </a:rPr>
              <a:t>Personal</a:t>
            </a:r>
          </a:p>
          <a:p>
            <a:pPr algn="ctr" defTabSz="914217">
              <a:lnSpc>
                <a:spcPts val="2500"/>
              </a:lnSpc>
            </a:pPr>
            <a:r>
              <a:rPr lang="en-US" sz="1600" b="1" dirty="0">
                <a:solidFill>
                  <a:srgbClr val="FFFFFF"/>
                </a:solidFill>
                <a:latin typeface="Open Sans" panose="020B0606030504020204" pitchFamily="34" charset="0"/>
                <a:ea typeface="League Spartan" charset="0"/>
                <a:cs typeface="Poppins" pitchFamily="2" charset="77"/>
              </a:rPr>
              <a:t>Proficiency</a:t>
            </a:r>
          </a:p>
        </p:txBody>
      </p:sp>
      <p:sp>
        <p:nvSpPr>
          <p:cNvPr id="31" name="TextBox 30">
            <a:extLst>
              <a:ext uri="{FF2B5EF4-FFF2-40B4-BE49-F238E27FC236}">
                <a16:creationId xmlns:a16="http://schemas.microsoft.com/office/drawing/2014/main" id="{00C51B2C-60CE-AF74-1AB2-86421B7FC684}"/>
              </a:ext>
            </a:extLst>
          </p:cNvPr>
          <p:cNvSpPr txBox="1"/>
          <p:nvPr/>
        </p:nvSpPr>
        <p:spPr>
          <a:xfrm>
            <a:off x="755633" y="1483069"/>
            <a:ext cx="146828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Organization </a:t>
            </a:r>
          </a:p>
        </p:txBody>
      </p:sp>
      <p:sp>
        <p:nvSpPr>
          <p:cNvPr id="32" name="Subtitle 2">
            <a:extLst>
              <a:ext uri="{FF2B5EF4-FFF2-40B4-BE49-F238E27FC236}">
                <a16:creationId xmlns:a16="http://schemas.microsoft.com/office/drawing/2014/main" id="{AE453BAD-4A81-0225-F117-003241FD7B19}"/>
              </a:ext>
            </a:extLst>
          </p:cNvPr>
          <p:cNvSpPr txBox="1">
            <a:spLocks/>
          </p:cNvSpPr>
          <p:nvPr/>
        </p:nvSpPr>
        <p:spPr>
          <a:xfrm>
            <a:off x="731811" y="2134159"/>
            <a:ext cx="4436428" cy="9884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400" b="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Key account  managers</a:t>
            </a:r>
          </a:p>
          <a:p>
            <a:pPr algn="l" defTabSz="543818">
              <a:lnSpc>
                <a:spcPts val="1750"/>
              </a:lnSpc>
              <a:spcBef>
                <a:spcPts val="300"/>
              </a:spcBef>
            </a:pPr>
            <a:r>
              <a:rPr lang="en-US" sz="1200"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Present one face to the customer and deliver a centralized product to satisfy the customer and ensure we have created sustainable competitive advantages  </a:t>
            </a:r>
          </a:p>
        </p:txBody>
      </p:sp>
      <p:sp>
        <p:nvSpPr>
          <p:cNvPr id="33" name="TextBox 32">
            <a:extLst>
              <a:ext uri="{FF2B5EF4-FFF2-40B4-BE49-F238E27FC236}">
                <a16:creationId xmlns:a16="http://schemas.microsoft.com/office/drawing/2014/main" id="{563B86AC-3CA1-EA20-4578-529466991E33}"/>
              </a:ext>
            </a:extLst>
          </p:cNvPr>
          <p:cNvSpPr txBox="1"/>
          <p:nvPr/>
        </p:nvSpPr>
        <p:spPr>
          <a:xfrm>
            <a:off x="9933168" y="1444579"/>
            <a:ext cx="966034"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Strategy</a:t>
            </a:r>
          </a:p>
        </p:txBody>
      </p:sp>
      <p:sp>
        <p:nvSpPr>
          <p:cNvPr id="34" name="Subtitle 2">
            <a:extLst>
              <a:ext uri="{FF2B5EF4-FFF2-40B4-BE49-F238E27FC236}">
                <a16:creationId xmlns:a16="http://schemas.microsoft.com/office/drawing/2014/main" id="{3839D14D-B655-D510-F833-8835EC816AE3}"/>
              </a:ext>
            </a:extLst>
          </p:cNvPr>
          <p:cNvSpPr txBox="1">
            <a:spLocks/>
          </p:cNvSpPr>
          <p:nvPr/>
        </p:nvSpPr>
        <p:spPr>
          <a:xfrm>
            <a:off x="6671068" y="2134159"/>
            <a:ext cx="4414052" cy="988476"/>
          </a:xfrm>
          <a:prstGeom prst="rect">
            <a:avLst/>
          </a:prstGeom>
        </p:spPr>
        <p:txBody>
          <a:bodyPr vert="horz" wrap="square" lIns="45720" tIns="22860" rIns="45720" bIns="22860" rtlCol="0" anchor="t">
            <a:spAutoFit/>
          </a:bodyPr>
          <a:lstStyle>
            <a:defPPr>
              <a:defRPr lang="en-US"/>
            </a:defPPr>
            <a:lvl1pPr indent="0" algn="ctr" defTabSz="543818">
              <a:lnSpc>
                <a:spcPts val="1750"/>
              </a:lnSpc>
              <a:spcBef>
                <a:spcPts val="300"/>
              </a:spcBef>
              <a:buFont typeface="Arial"/>
              <a:buNone/>
              <a:defRPr sz="14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b="1" i="0" dirty="0">
                <a:solidFill>
                  <a:schemeClr val="tx1">
                    <a:lumMod val="50000"/>
                    <a:lumOff val="50000"/>
                  </a:schemeClr>
                </a:solidFill>
              </a:rPr>
              <a:t>Planning</a:t>
            </a:r>
          </a:p>
          <a:p>
            <a:pPr algn="r"/>
            <a:r>
              <a:rPr lang="en-US" sz="1200" dirty="0">
                <a:solidFill>
                  <a:schemeClr val="tx1">
                    <a:lumMod val="50000"/>
                    <a:lumOff val="50000"/>
                  </a:schemeClr>
                </a:solidFill>
              </a:rPr>
              <a:t>Move the engagement from tactical low-level engagement to deliver strategy as a key element of planning and execution delivering trust &amp; focus</a:t>
            </a:r>
            <a:r>
              <a:rPr lang="en-US" dirty="0">
                <a:solidFill>
                  <a:schemeClr val="tx1">
                    <a:lumMod val="50000"/>
                    <a:lumOff val="50000"/>
                  </a:schemeClr>
                </a:solidFill>
              </a:rPr>
              <a:t>.</a:t>
            </a:r>
          </a:p>
        </p:txBody>
      </p:sp>
      <p:sp>
        <p:nvSpPr>
          <p:cNvPr id="35" name="TextBox 34">
            <a:extLst>
              <a:ext uri="{FF2B5EF4-FFF2-40B4-BE49-F238E27FC236}">
                <a16:creationId xmlns:a16="http://schemas.microsoft.com/office/drawing/2014/main" id="{AC2E0A22-5594-D4A6-30A3-864A38203A1E}"/>
              </a:ext>
            </a:extLst>
          </p:cNvPr>
          <p:cNvSpPr txBox="1"/>
          <p:nvPr/>
        </p:nvSpPr>
        <p:spPr>
          <a:xfrm>
            <a:off x="9694088" y="5727606"/>
            <a:ext cx="1304268"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Operations </a:t>
            </a:r>
          </a:p>
        </p:txBody>
      </p:sp>
      <p:sp>
        <p:nvSpPr>
          <p:cNvPr id="36" name="Subtitle 2">
            <a:extLst>
              <a:ext uri="{FF2B5EF4-FFF2-40B4-BE49-F238E27FC236}">
                <a16:creationId xmlns:a16="http://schemas.microsoft.com/office/drawing/2014/main" id="{A052B680-3B03-3D22-9C6A-A2709030C497}"/>
              </a:ext>
            </a:extLst>
          </p:cNvPr>
          <p:cNvSpPr txBox="1">
            <a:spLocks/>
          </p:cNvSpPr>
          <p:nvPr/>
        </p:nvSpPr>
        <p:spPr>
          <a:xfrm>
            <a:off x="6682256" y="4889479"/>
            <a:ext cx="4402864" cy="75219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400" b="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Engagement &amp; processes</a:t>
            </a:r>
          </a:p>
          <a:p>
            <a:pPr algn="r" defTabSz="543818">
              <a:lnSpc>
                <a:spcPts val="1750"/>
              </a:lnSpc>
              <a:spcBef>
                <a:spcPts val="300"/>
              </a:spcBef>
            </a:pPr>
            <a:r>
              <a:rPr lang="en-US" sz="1200" b="1"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Deliver one face to the customer coupling best practices in managing the customer , category and deliverable revenue stream </a:t>
            </a:r>
          </a:p>
        </p:txBody>
      </p:sp>
      <p:sp>
        <p:nvSpPr>
          <p:cNvPr id="37" name="TextBox 36">
            <a:extLst>
              <a:ext uri="{FF2B5EF4-FFF2-40B4-BE49-F238E27FC236}">
                <a16:creationId xmlns:a16="http://schemas.microsoft.com/office/drawing/2014/main" id="{E46E61DF-4BA0-9630-7F93-CED1227D904D}"/>
              </a:ext>
            </a:extLst>
          </p:cNvPr>
          <p:cNvSpPr txBox="1"/>
          <p:nvPr/>
        </p:nvSpPr>
        <p:spPr>
          <a:xfrm>
            <a:off x="887715" y="5740669"/>
            <a:ext cx="102534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Markets </a:t>
            </a:r>
          </a:p>
        </p:txBody>
      </p:sp>
      <p:sp>
        <p:nvSpPr>
          <p:cNvPr id="38" name="Subtitle 2">
            <a:extLst>
              <a:ext uri="{FF2B5EF4-FFF2-40B4-BE49-F238E27FC236}">
                <a16:creationId xmlns:a16="http://schemas.microsoft.com/office/drawing/2014/main" id="{EBCD3557-CBFC-8E1D-9598-683F95B6E341}"/>
              </a:ext>
            </a:extLst>
          </p:cNvPr>
          <p:cNvSpPr txBox="1">
            <a:spLocks/>
          </p:cNvSpPr>
          <p:nvPr/>
        </p:nvSpPr>
        <p:spPr>
          <a:xfrm>
            <a:off x="762000" y="4578792"/>
            <a:ext cx="4436428" cy="98302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400" b="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Key Customers </a:t>
            </a:r>
          </a:p>
          <a:p>
            <a:pPr algn="l" defTabSz="543818">
              <a:lnSpc>
                <a:spcPts val="1750"/>
              </a:lnSpc>
              <a:spcBef>
                <a:spcPts val="300"/>
              </a:spcBef>
            </a:pPr>
            <a:r>
              <a:rPr lang="en-US" sz="1200"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rPr>
              <a:t>Manage customers , relationships , strategic relationships , sustainability , repeat business and long-term dependability and revenue </a:t>
            </a:r>
            <a:endParaRPr lang="en-US" sz="1400" b="1" i="1" dirty="0">
              <a:solidFill>
                <a:schemeClr val="tx1">
                  <a:lumMod val="50000"/>
                  <a:lumOff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9" name="TextBox 38">
            <a:extLst>
              <a:ext uri="{FF2B5EF4-FFF2-40B4-BE49-F238E27FC236}">
                <a16:creationId xmlns:a16="http://schemas.microsoft.com/office/drawing/2014/main" id="{0EA19336-E344-B2E0-8103-E9A519A9D054}"/>
              </a:ext>
            </a:extLst>
          </p:cNvPr>
          <p:cNvSpPr txBox="1"/>
          <p:nvPr/>
        </p:nvSpPr>
        <p:spPr>
          <a:xfrm>
            <a:off x="3603021" y="3609475"/>
            <a:ext cx="102143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External </a:t>
            </a:r>
          </a:p>
        </p:txBody>
      </p:sp>
      <p:sp>
        <p:nvSpPr>
          <p:cNvPr id="40" name="TextBox 39">
            <a:extLst>
              <a:ext uri="{FF2B5EF4-FFF2-40B4-BE49-F238E27FC236}">
                <a16:creationId xmlns:a16="http://schemas.microsoft.com/office/drawing/2014/main" id="{FFAEA812-FE1F-6954-8414-B66C2E55DB5B}"/>
              </a:ext>
            </a:extLst>
          </p:cNvPr>
          <p:cNvSpPr txBox="1"/>
          <p:nvPr/>
        </p:nvSpPr>
        <p:spPr>
          <a:xfrm>
            <a:off x="7316787" y="3578316"/>
            <a:ext cx="98456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Internal </a:t>
            </a:r>
          </a:p>
        </p:txBody>
      </p:sp>
      <p:sp>
        <p:nvSpPr>
          <p:cNvPr id="41" name="TextBox 40">
            <a:extLst>
              <a:ext uri="{FF2B5EF4-FFF2-40B4-BE49-F238E27FC236}">
                <a16:creationId xmlns:a16="http://schemas.microsoft.com/office/drawing/2014/main" id="{FFC9CCC9-55BC-350F-0D84-F426892646E5}"/>
              </a:ext>
            </a:extLst>
          </p:cNvPr>
          <p:cNvSpPr txBox="1"/>
          <p:nvPr/>
        </p:nvSpPr>
        <p:spPr>
          <a:xfrm rot="5400000">
            <a:off x="5332039" y="5639271"/>
            <a:ext cx="1284326"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Extensional</a:t>
            </a:r>
          </a:p>
        </p:txBody>
      </p:sp>
      <p:sp>
        <p:nvSpPr>
          <p:cNvPr id="42" name="TextBox 41">
            <a:extLst>
              <a:ext uri="{FF2B5EF4-FFF2-40B4-BE49-F238E27FC236}">
                <a16:creationId xmlns:a16="http://schemas.microsoft.com/office/drawing/2014/main" id="{89BA1A5F-C1A6-1A87-7CD6-219EF88DEE22}"/>
              </a:ext>
            </a:extLst>
          </p:cNvPr>
          <p:cNvSpPr txBox="1"/>
          <p:nvPr/>
        </p:nvSpPr>
        <p:spPr>
          <a:xfrm rot="5400000">
            <a:off x="5312639" y="1675974"/>
            <a:ext cx="1233030"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Functional </a:t>
            </a:r>
          </a:p>
        </p:txBody>
      </p:sp>
    </p:spTree>
    <p:extLst>
      <p:ext uri="{BB962C8B-B14F-4D97-AF65-F5344CB8AC3E}">
        <p14:creationId xmlns:p14="http://schemas.microsoft.com/office/powerpoint/2010/main" val="33506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FE0D227-8879-BA99-9E03-8848EA09394C}"/>
              </a:ext>
            </a:extLst>
          </p:cNvPr>
          <p:cNvGrpSpPr/>
          <p:nvPr/>
        </p:nvGrpSpPr>
        <p:grpSpPr>
          <a:xfrm>
            <a:off x="4488656" y="2362200"/>
            <a:ext cx="3364708" cy="3349412"/>
            <a:chOff x="5104923" y="2290763"/>
            <a:chExt cx="2130743" cy="2121057"/>
          </a:xfrm>
          <a:effectLst>
            <a:outerShdw blurRad="342900" algn="ctr" rotWithShape="0">
              <a:prstClr val="black">
                <a:alpha val="62000"/>
              </a:prstClr>
            </a:outerShdw>
          </a:effectLst>
        </p:grpSpPr>
        <p:sp>
          <p:nvSpPr>
            <p:cNvPr id="46" name="Freeform 3">
              <a:extLst>
                <a:ext uri="{FF2B5EF4-FFF2-40B4-BE49-F238E27FC236}">
                  <a16:creationId xmlns:a16="http://schemas.microsoft.com/office/drawing/2014/main" id="{949D58EA-0BC8-E5EF-5946-AF4F41952D02}"/>
                </a:ext>
              </a:extLst>
            </p:cNvPr>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7" name="Freeform 4">
              <a:extLst>
                <a:ext uri="{FF2B5EF4-FFF2-40B4-BE49-F238E27FC236}">
                  <a16:creationId xmlns:a16="http://schemas.microsoft.com/office/drawing/2014/main" id="{639409BE-EDE5-1FA4-2F05-F5DD3FC23F30}"/>
                </a:ext>
              </a:extLst>
            </p:cNvPr>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0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8" name="Freeform 7">
              <a:extLst>
                <a:ext uri="{FF2B5EF4-FFF2-40B4-BE49-F238E27FC236}">
                  <a16:creationId xmlns:a16="http://schemas.microsoft.com/office/drawing/2014/main" id="{19C5A410-9161-D05E-0159-995D23A4CD33}"/>
                </a:ext>
              </a:extLst>
            </p:cNvPr>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9" name="Freeform 8">
              <a:extLst>
                <a:ext uri="{FF2B5EF4-FFF2-40B4-BE49-F238E27FC236}">
                  <a16:creationId xmlns:a16="http://schemas.microsoft.com/office/drawing/2014/main" id="{BDAC5F7F-A838-9A15-4CD4-7E55698C8A42}"/>
                </a:ext>
              </a:extLst>
            </p:cNvPr>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0" name="Freeform 9">
              <a:extLst>
                <a:ext uri="{FF2B5EF4-FFF2-40B4-BE49-F238E27FC236}">
                  <a16:creationId xmlns:a16="http://schemas.microsoft.com/office/drawing/2014/main" id="{036F575D-7E74-711D-B744-41B7501AFD44}"/>
                </a:ext>
              </a:extLst>
            </p:cNvPr>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solidFill>
              <a:schemeClr val="accent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1" name="Freeform 10">
              <a:extLst>
                <a:ext uri="{FF2B5EF4-FFF2-40B4-BE49-F238E27FC236}">
                  <a16:creationId xmlns:a16="http://schemas.microsoft.com/office/drawing/2014/main" id="{546D5EFA-FE49-015F-02A8-EC39F4CB2F45}"/>
                </a:ext>
              </a:extLst>
            </p:cNvPr>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solidFill>
              <a:schemeClr val="accent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2" name="Freeform 13">
              <a:extLst>
                <a:ext uri="{FF2B5EF4-FFF2-40B4-BE49-F238E27FC236}">
                  <a16:creationId xmlns:a16="http://schemas.microsoft.com/office/drawing/2014/main" id="{7A382171-D494-35AC-719F-3A1D165DD994}"/>
                </a:ext>
              </a:extLst>
            </p:cNvPr>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solidFill>
              <a:schemeClr val="accent2"/>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3" name="Freeform 14">
              <a:extLst>
                <a:ext uri="{FF2B5EF4-FFF2-40B4-BE49-F238E27FC236}">
                  <a16:creationId xmlns:a16="http://schemas.microsoft.com/office/drawing/2014/main" id="{AA770668-7864-2715-ABED-4260D6B09827}"/>
                </a:ext>
              </a:extLst>
            </p:cNvPr>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solidFill>
              <a:schemeClr val="accent3"/>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grpSp>
      <p:sp>
        <p:nvSpPr>
          <p:cNvPr id="54" name="Freeform 5">
            <a:extLst>
              <a:ext uri="{FF2B5EF4-FFF2-40B4-BE49-F238E27FC236}">
                <a16:creationId xmlns:a16="http://schemas.microsoft.com/office/drawing/2014/main" id="{EBCB7E40-3B5D-E2A8-6F97-115F231E0612}"/>
              </a:ext>
            </a:extLst>
          </p:cNvPr>
          <p:cNvSpPr>
            <a:spLocks noChangeAspect="1" noEditPoints="1"/>
          </p:cNvSpPr>
          <p:nvPr/>
        </p:nvSpPr>
        <p:spPr bwMode="auto">
          <a:xfrm>
            <a:off x="5029201" y="3383968"/>
            <a:ext cx="324485" cy="3200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6">
            <a:extLst>
              <a:ext uri="{FF2B5EF4-FFF2-40B4-BE49-F238E27FC236}">
                <a16:creationId xmlns:a16="http://schemas.microsoft.com/office/drawing/2014/main" id="{DA913A36-6420-0A38-DDF4-60764FB6EBAE}"/>
              </a:ext>
            </a:extLst>
          </p:cNvPr>
          <p:cNvSpPr>
            <a:spLocks noChangeAspect="1" noEditPoints="1"/>
          </p:cNvSpPr>
          <p:nvPr/>
        </p:nvSpPr>
        <p:spPr bwMode="auto">
          <a:xfrm>
            <a:off x="6477001" y="2896288"/>
            <a:ext cx="337051" cy="320040"/>
          </a:xfrm>
          <a:custGeom>
            <a:avLst/>
            <a:gdLst>
              <a:gd name="T0" fmla="*/ 422 w 601"/>
              <a:gd name="T1" fmla="*/ 534 h 569"/>
              <a:gd name="T2" fmla="*/ 373 w 601"/>
              <a:gd name="T3" fmla="*/ 390 h 569"/>
              <a:gd name="T4" fmla="*/ 382 w 601"/>
              <a:gd name="T5" fmla="*/ 339 h 569"/>
              <a:gd name="T6" fmla="*/ 363 w 601"/>
              <a:gd name="T7" fmla="*/ 289 h 569"/>
              <a:gd name="T8" fmla="*/ 327 w 601"/>
              <a:gd name="T9" fmla="*/ 263 h 569"/>
              <a:gd name="T10" fmla="*/ 257 w 601"/>
              <a:gd name="T11" fmla="*/ 255 h 569"/>
              <a:gd name="T12" fmla="*/ 240 w 601"/>
              <a:gd name="T13" fmla="*/ 215 h 569"/>
              <a:gd name="T14" fmla="*/ 272 w 601"/>
              <a:gd name="T15" fmla="*/ 146 h 569"/>
              <a:gd name="T16" fmla="*/ 326 w 601"/>
              <a:gd name="T17" fmla="*/ 127 h 569"/>
              <a:gd name="T18" fmla="*/ 359 w 601"/>
              <a:gd name="T19" fmla="*/ 142 h 569"/>
              <a:gd name="T20" fmla="*/ 414 w 601"/>
              <a:gd name="T21" fmla="*/ 145 h 569"/>
              <a:gd name="T22" fmla="*/ 427 w 601"/>
              <a:gd name="T23" fmla="*/ 130 h 569"/>
              <a:gd name="T24" fmla="*/ 412 w 601"/>
              <a:gd name="T25" fmla="*/ 104 h 569"/>
              <a:gd name="T26" fmla="*/ 386 w 601"/>
              <a:gd name="T27" fmla="*/ 98 h 569"/>
              <a:gd name="T28" fmla="*/ 333 w 601"/>
              <a:gd name="T29" fmla="*/ 106 h 569"/>
              <a:gd name="T30" fmla="*/ 290 w 601"/>
              <a:gd name="T31" fmla="*/ 108 h 569"/>
              <a:gd name="T32" fmla="*/ 281 w 601"/>
              <a:gd name="T33" fmla="*/ 57 h 569"/>
              <a:gd name="T34" fmla="*/ 271 w 601"/>
              <a:gd name="T35" fmla="*/ 26 h 569"/>
              <a:gd name="T36" fmla="*/ 294 w 601"/>
              <a:gd name="T37" fmla="*/ 14 h 569"/>
              <a:gd name="T38" fmla="*/ 523 w 601"/>
              <a:gd name="T39" fmla="*/ 170 h 569"/>
              <a:gd name="T40" fmla="*/ 518 w 601"/>
              <a:gd name="T41" fmla="*/ 197 h 569"/>
              <a:gd name="T42" fmla="*/ 474 w 601"/>
              <a:gd name="T43" fmla="*/ 202 h 569"/>
              <a:gd name="T44" fmla="*/ 456 w 601"/>
              <a:gd name="T45" fmla="*/ 195 h 569"/>
              <a:gd name="T46" fmla="*/ 484 w 601"/>
              <a:gd name="T47" fmla="*/ 233 h 569"/>
              <a:gd name="T48" fmla="*/ 511 w 601"/>
              <a:gd name="T49" fmla="*/ 252 h 569"/>
              <a:gd name="T50" fmla="*/ 485 w 601"/>
              <a:gd name="T51" fmla="*/ 314 h 569"/>
              <a:gd name="T52" fmla="*/ 470 w 601"/>
              <a:gd name="T53" fmla="*/ 377 h 569"/>
              <a:gd name="T54" fmla="*/ 434 w 601"/>
              <a:gd name="T55" fmla="*/ 422 h 569"/>
              <a:gd name="T56" fmla="*/ 388 w 601"/>
              <a:gd name="T57" fmla="*/ 430 h 569"/>
              <a:gd name="T58" fmla="*/ 169 w 601"/>
              <a:gd name="T59" fmla="*/ 54 h 569"/>
              <a:gd name="T60" fmla="*/ 157 w 601"/>
              <a:gd name="T61" fmla="*/ 76 h 569"/>
              <a:gd name="T62" fmla="*/ 145 w 601"/>
              <a:gd name="T63" fmla="*/ 93 h 569"/>
              <a:gd name="T64" fmla="*/ 135 w 601"/>
              <a:gd name="T65" fmla="*/ 83 h 569"/>
              <a:gd name="T66" fmla="*/ 132 w 601"/>
              <a:gd name="T67" fmla="*/ 102 h 569"/>
              <a:gd name="T68" fmla="*/ 103 w 601"/>
              <a:gd name="T69" fmla="*/ 107 h 569"/>
              <a:gd name="T70" fmla="*/ 85 w 601"/>
              <a:gd name="T71" fmla="*/ 126 h 569"/>
              <a:gd name="T72" fmla="*/ 61 w 601"/>
              <a:gd name="T73" fmla="*/ 161 h 569"/>
              <a:gd name="T74" fmla="*/ 45 w 601"/>
              <a:gd name="T75" fmla="*/ 183 h 569"/>
              <a:gd name="T76" fmla="*/ 60 w 601"/>
              <a:gd name="T77" fmla="*/ 198 h 569"/>
              <a:gd name="T78" fmla="*/ 61 w 601"/>
              <a:gd name="T79" fmla="*/ 208 h 569"/>
              <a:gd name="T80" fmla="*/ 48 w 601"/>
              <a:gd name="T81" fmla="*/ 195 h 569"/>
              <a:gd name="T82" fmla="*/ 37 w 601"/>
              <a:gd name="T83" fmla="*/ 180 h 569"/>
              <a:gd name="T84" fmla="*/ 28 w 601"/>
              <a:gd name="T85" fmla="*/ 196 h 569"/>
              <a:gd name="T86" fmla="*/ 29 w 601"/>
              <a:gd name="T87" fmla="*/ 231 h 569"/>
              <a:gd name="T88" fmla="*/ 42 w 601"/>
              <a:gd name="T89" fmla="*/ 236 h 569"/>
              <a:gd name="T90" fmla="*/ 68 w 601"/>
              <a:gd name="T91" fmla="*/ 243 h 569"/>
              <a:gd name="T92" fmla="*/ 95 w 601"/>
              <a:gd name="T93" fmla="*/ 270 h 569"/>
              <a:gd name="T94" fmla="*/ 111 w 601"/>
              <a:gd name="T95" fmla="*/ 298 h 569"/>
              <a:gd name="T96" fmla="*/ 157 w 601"/>
              <a:gd name="T97" fmla="*/ 323 h 569"/>
              <a:gd name="T98" fmla="*/ 151 w 601"/>
              <a:gd name="T99" fmla="*/ 370 h 569"/>
              <a:gd name="T100" fmla="*/ 129 w 601"/>
              <a:gd name="T101" fmla="*/ 410 h 569"/>
              <a:gd name="T102" fmla="*/ 118 w 601"/>
              <a:gd name="T103" fmla="*/ 468 h 569"/>
              <a:gd name="T104" fmla="*/ 142 w 601"/>
              <a:gd name="T105" fmla="*/ 509 h 569"/>
              <a:gd name="T106" fmla="*/ 89 w 601"/>
              <a:gd name="T107" fmla="*/ 447 h 569"/>
              <a:gd name="T108" fmla="*/ 53 w 601"/>
              <a:gd name="T109" fmla="*/ 378 h 569"/>
              <a:gd name="T110" fmla="*/ 28 w 601"/>
              <a:gd name="T111" fmla="*/ 270 h 569"/>
              <a:gd name="T112" fmla="*/ 192 w 601"/>
              <a:gd name="T113" fmla="*/ 540 h 569"/>
              <a:gd name="T114" fmla="*/ 211 w 601"/>
              <a:gd name="T115" fmla="*/ 522 h 569"/>
              <a:gd name="T116" fmla="*/ 268 w 601"/>
              <a:gd name="T117" fmla="*/ 517 h 569"/>
              <a:gd name="T118" fmla="*/ 279 w 601"/>
              <a:gd name="T119" fmla="*/ 531 h 569"/>
              <a:gd name="T120" fmla="*/ 319 w 601"/>
              <a:gd name="T121" fmla="*/ 523 h 569"/>
              <a:gd name="T122" fmla="*/ 353 w 601"/>
              <a:gd name="T123" fmla="*/ 528 h 569"/>
              <a:gd name="T124" fmla="*/ 285 w 601"/>
              <a:gd name="T125" fmla="*/ 55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69">
                <a:moveTo>
                  <a:pt x="498" y="96"/>
                </a:moveTo>
                <a:cubicBezTo>
                  <a:pt x="446" y="37"/>
                  <a:pt x="370" y="0"/>
                  <a:pt x="285" y="0"/>
                </a:cubicBezTo>
                <a:cubicBezTo>
                  <a:pt x="127" y="0"/>
                  <a:pt x="0" y="127"/>
                  <a:pt x="0" y="284"/>
                </a:cubicBezTo>
                <a:cubicBezTo>
                  <a:pt x="0" y="442"/>
                  <a:pt x="127" y="569"/>
                  <a:pt x="285" y="569"/>
                </a:cubicBezTo>
                <a:cubicBezTo>
                  <a:pt x="334" y="569"/>
                  <a:pt x="381" y="556"/>
                  <a:pt x="422" y="534"/>
                </a:cubicBezTo>
                <a:cubicBezTo>
                  <a:pt x="462" y="514"/>
                  <a:pt x="505" y="480"/>
                  <a:pt x="539" y="422"/>
                </a:cubicBezTo>
                <a:cubicBezTo>
                  <a:pt x="601" y="314"/>
                  <a:pt x="586" y="185"/>
                  <a:pt x="498" y="96"/>
                </a:cubicBezTo>
                <a:close/>
                <a:moveTo>
                  <a:pt x="384" y="412"/>
                </a:moveTo>
                <a:cubicBezTo>
                  <a:pt x="383" y="405"/>
                  <a:pt x="386" y="410"/>
                  <a:pt x="382" y="401"/>
                </a:cubicBezTo>
                <a:cubicBezTo>
                  <a:pt x="378" y="393"/>
                  <a:pt x="379" y="395"/>
                  <a:pt x="373" y="390"/>
                </a:cubicBezTo>
                <a:cubicBezTo>
                  <a:pt x="368" y="385"/>
                  <a:pt x="364" y="390"/>
                  <a:pt x="367" y="382"/>
                </a:cubicBezTo>
                <a:cubicBezTo>
                  <a:pt x="371" y="373"/>
                  <a:pt x="369" y="382"/>
                  <a:pt x="371" y="373"/>
                </a:cubicBezTo>
                <a:cubicBezTo>
                  <a:pt x="373" y="365"/>
                  <a:pt x="370" y="363"/>
                  <a:pt x="375" y="360"/>
                </a:cubicBezTo>
                <a:cubicBezTo>
                  <a:pt x="380" y="356"/>
                  <a:pt x="385" y="355"/>
                  <a:pt x="384" y="350"/>
                </a:cubicBezTo>
                <a:cubicBezTo>
                  <a:pt x="384" y="345"/>
                  <a:pt x="384" y="343"/>
                  <a:pt x="382" y="339"/>
                </a:cubicBezTo>
                <a:cubicBezTo>
                  <a:pt x="381" y="336"/>
                  <a:pt x="376" y="331"/>
                  <a:pt x="375" y="329"/>
                </a:cubicBezTo>
                <a:cubicBezTo>
                  <a:pt x="375" y="327"/>
                  <a:pt x="375" y="328"/>
                  <a:pt x="371" y="322"/>
                </a:cubicBezTo>
                <a:cubicBezTo>
                  <a:pt x="367" y="317"/>
                  <a:pt x="364" y="313"/>
                  <a:pt x="364" y="313"/>
                </a:cubicBezTo>
                <a:cubicBezTo>
                  <a:pt x="364" y="313"/>
                  <a:pt x="363" y="300"/>
                  <a:pt x="363" y="294"/>
                </a:cubicBezTo>
                <a:cubicBezTo>
                  <a:pt x="363" y="289"/>
                  <a:pt x="361" y="298"/>
                  <a:pt x="363" y="289"/>
                </a:cubicBezTo>
                <a:cubicBezTo>
                  <a:pt x="365" y="281"/>
                  <a:pt x="365" y="275"/>
                  <a:pt x="365" y="275"/>
                </a:cubicBezTo>
                <a:cubicBezTo>
                  <a:pt x="365" y="275"/>
                  <a:pt x="356" y="269"/>
                  <a:pt x="352" y="270"/>
                </a:cubicBezTo>
                <a:cubicBezTo>
                  <a:pt x="348" y="270"/>
                  <a:pt x="348" y="276"/>
                  <a:pt x="343" y="272"/>
                </a:cubicBezTo>
                <a:cubicBezTo>
                  <a:pt x="337" y="267"/>
                  <a:pt x="338" y="264"/>
                  <a:pt x="336" y="262"/>
                </a:cubicBezTo>
                <a:cubicBezTo>
                  <a:pt x="334" y="261"/>
                  <a:pt x="330" y="260"/>
                  <a:pt x="327" y="263"/>
                </a:cubicBezTo>
                <a:cubicBezTo>
                  <a:pt x="324" y="266"/>
                  <a:pt x="317" y="266"/>
                  <a:pt x="311" y="268"/>
                </a:cubicBezTo>
                <a:cubicBezTo>
                  <a:pt x="305" y="271"/>
                  <a:pt x="303" y="270"/>
                  <a:pt x="295" y="270"/>
                </a:cubicBezTo>
                <a:cubicBezTo>
                  <a:pt x="287" y="270"/>
                  <a:pt x="278" y="273"/>
                  <a:pt x="272" y="270"/>
                </a:cubicBezTo>
                <a:cubicBezTo>
                  <a:pt x="266" y="266"/>
                  <a:pt x="266" y="271"/>
                  <a:pt x="263" y="264"/>
                </a:cubicBezTo>
                <a:cubicBezTo>
                  <a:pt x="260" y="258"/>
                  <a:pt x="263" y="258"/>
                  <a:pt x="257" y="255"/>
                </a:cubicBezTo>
                <a:cubicBezTo>
                  <a:pt x="251" y="252"/>
                  <a:pt x="250" y="255"/>
                  <a:pt x="249" y="249"/>
                </a:cubicBezTo>
                <a:cubicBezTo>
                  <a:pt x="249" y="243"/>
                  <a:pt x="252" y="244"/>
                  <a:pt x="247" y="239"/>
                </a:cubicBezTo>
                <a:cubicBezTo>
                  <a:pt x="243" y="234"/>
                  <a:pt x="250" y="241"/>
                  <a:pt x="243" y="234"/>
                </a:cubicBezTo>
                <a:cubicBezTo>
                  <a:pt x="236" y="226"/>
                  <a:pt x="233" y="232"/>
                  <a:pt x="236" y="226"/>
                </a:cubicBezTo>
                <a:cubicBezTo>
                  <a:pt x="238" y="219"/>
                  <a:pt x="240" y="223"/>
                  <a:pt x="240" y="215"/>
                </a:cubicBezTo>
                <a:cubicBezTo>
                  <a:pt x="240" y="208"/>
                  <a:pt x="252" y="219"/>
                  <a:pt x="245" y="203"/>
                </a:cubicBezTo>
                <a:cubicBezTo>
                  <a:pt x="238" y="187"/>
                  <a:pt x="236" y="191"/>
                  <a:pt x="243" y="179"/>
                </a:cubicBezTo>
                <a:cubicBezTo>
                  <a:pt x="249" y="167"/>
                  <a:pt x="258" y="163"/>
                  <a:pt x="259" y="161"/>
                </a:cubicBezTo>
                <a:cubicBezTo>
                  <a:pt x="260" y="158"/>
                  <a:pt x="263" y="151"/>
                  <a:pt x="266" y="149"/>
                </a:cubicBezTo>
                <a:cubicBezTo>
                  <a:pt x="268" y="148"/>
                  <a:pt x="266" y="146"/>
                  <a:pt x="272" y="146"/>
                </a:cubicBezTo>
                <a:cubicBezTo>
                  <a:pt x="278" y="147"/>
                  <a:pt x="285" y="144"/>
                  <a:pt x="288" y="140"/>
                </a:cubicBezTo>
                <a:cubicBezTo>
                  <a:pt x="292" y="136"/>
                  <a:pt x="298" y="131"/>
                  <a:pt x="300" y="130"/>
                </a:cubicBezTo>
                <a:cubicBezTo>
                  <a:pt x="303" y="129"/>
                  <a:pt x="302" y="131"/>
                  <a:pt x="307" y="129"/>
                </a:cubicBezTo>
                <a:cubicBezTo>
                  <a:pt x="313" y="128"/>
                  <a:pt x="315" y="127"/>
                  <a:pt x="319" y="127"/>
                </a:cubicBezTo>
                <a:cubicBezTo>
                  <a:pt x="322" y="127"/>
                  <a:pt x="315" y="129"/>
                  <a:pt x="326" y="127"/>
                </a:cubicBezTo>
                <a:cubicBezTo>
                  <a:pt x="337" y="125"/>
                  <a:pt x="334" y="125"/>
                  <a:pt x="337" y="125"/>
                </a:cubicBezTo>
                <a:cubicBezTo>
                  <a:pt x="339" y="125"/>
                  <a:pt x="338" y="125"/>
                  <a:pt x="343" y="126"/>
                </a:cubicBezTo>
                <a:cubicBezTo>
                  <a:pt x="347" y="127"/>
                  <a:pt x="347" y="117"/>
                  <a:pt x="347" y="127"/>
                </a:cubicBezTo>
                <a:cubicBezTo>
                  <a:pt x="348" y="136"/>
                  <a:pt x="343" y="141"/>
                  <a:pt x="351" y="142"/>
                </a:cubicBezTo>
                <a:cubicBezTo>
                  <a:pt x="359" y="142"/>
                  <a:pt x="351" y="142"/>
                  <a:pt x="359" y="142"/>
                </a:cubicBezTo>
                <a:cubicBezTo>
                  <a:pt x="367" y="142"/>
                  <a:pt x="365" y="144"/>
                  <a:pt x="369" y="146"/>
                </a:cubicBezTo>
                <a:cubicBezTo>
                  <a:pt x="373" y="148"/>
                  <a:pt x="375" y="150"/>
                  <a:pt x="380" y="150"/>
                </a:cubicBezTo>
                <a:cubicBezTo>
                  <a:pt x="386" y="150"/>
                  <a:pt x="378" y="159"/>
                  <a:pt x="386" y="150"/>
                </a:cubicBezTo>
                <a:cubicBezTo>
                  <a:pt x="395" y="142"/>
                  <a:pt x="380" y="140"/>
                  <a:pt x="395" y="142"/>
                </a:cubicBezTo>
                <a:cubicBezTo>
                  <a:pt x="410" y="143"/>
                  <a:pt x="412" y="146"/>
                  <a:pt x="414" y="145"/>
                </a:cubicBezTo>
                <a:cubicBezTo>
                  <a:pt x="417" y="144"/>
                  <a:pt x="418" y="146"/>
                  <a:pt x="424" y="143"/>
                </a:cubicBezTo>
                <a:cubicBezTo>
                  <a:pt x="431" y="140"/>
                  <a:pt x="431" y="140"/>
                  <a:pt x="434" y="141"/>
                </a:cubicBezTo>
                <a:cubicBezTo>
                  <a:pt x="437" y="142"/>
                  <a:pt x="437" y="148"/>
                  <a:pt x="439" y="142"/>
                </a:cubicBezTo>
                <a:cubicBezTo>
                  <a:pt x="442" y="136"/>
                  <a:pt x="447" y="138"/>
                  <a:pt x="439" y="134"/>
                </a:cubicBezTo>
                <a:cubicBezTo>
                  <a:pt x="431" y="131"/>
                  <a:pt x="429" y="135"/>
                  <a:pt x="427" y="130"/>
                </a:cubicBezTo>
                <a:cubicBezTo>
                  <a:pt x="426" y="125"/>
                  <a:pt x="434" y="126"/>
                  <a:pt x="426" y="125"/>
                </a:cubicBezTo>
                <a:cubicBezTo>
                  <a:pt x="418" y="123"/>
                  <a:pt x="420" y="123"/>
                  <a:pt x="414" y="121"/>
                </a:cubicBezTo>
                <a:cubicBezTo>
                  <a:pt x="408" y="119"/>
                  <a:pt x="402" y="127"/>
                  <a:pt x="400" y="121"/>
                </a:cubicBezTo>
                <a:cubicBezTo>
                  <a:pt x="398" y="116"/>
                  <a:pt x="387" y="125"/>
                  <a:pt x="398" y="116"/>
                </a:cubicBezTo>
                <a:cubicBezTo>
                  <a:pt x="409" y="106"/>
                  <a:pt x="405" y="102"/>
                  <a:pt x="412" y="104"/>
                </a:cubicBezTo>
                <a:cubicBezTo>
                  <a:pt x="419" y="106"/>
                  <a:pt x="417" y="112"/>
                  <a:pt x="422" y="108"/>
                </a:cubicBezTo>
                <a:cubicBezTo>
                  <a:pt x="426" y="104"/>
                  <a:pt x="435" y="102"/>
                  <a:pt x="426" y="96"/>
                </a:cubicBezTo>
                <a:cubicBezTo>
                  <a:pt x="418" y="90"/>
                  <a:pt x="424" y="93"/>
                  <a:pt x="415" y="89"/>
                </a:cubicBezTo>
                <a:cubicBezTo>
                  <a:pt x="407" y="85"/>
                  <a:pt x="399" y="104"/>
                  <a:pt x="395" y="101"/>
                </a:cubicBezTo>
                <a:cubicBezTo>
                  <a:pt x="391" y="99"/>
                  <a:pt x="389" y="97"/>
                  <a:pt x="386" y="98"/>
                </a:cubicBezTo>
                <a:cubicBezTo>
                  <a:pt x="384" y="99"/>
                  <a:pt x="384" y="106"/>
                  <a:pt x="383" y="112"/>
                </a:cubicBezTo>
                <a:cubicBezTo>
                  <a:pt x="382" y="117"/>
                  <a:pt x="388" y="118"/>
                  <a:pt x="379" y="114"/>
                </a:cubicBezTo>
                <a:cubicBezTo>
                  <a:pt x="371" y="110"/>
                  <a:pt x="388" y="112"/>
                  <a:pt x="369" y="105"/>
                </a:cubicBezTo>
                <a:cubicBezTo>
                  <a:pt x="350" y="98"/>
                  <a:pt x="344" y="100"/>
                  <a:pt x="341" y="103"/>
                </a:cubicBezTo>
                <a:cubicBezTo>
                  <a:pt x="339" y="105"/>
                  <a:pt x="335" y="104"/>
                  <a:pt x="333" y="106"/>
                </a:cubicBezTo>
                <a:cubicBezTo>
                  <a:pt x="331" y="108"/>
                  <a:pt x="339" y="113"/>
                  <a:pt x="331" y="108"/>
                </a:cubicBezTo>
                <a:cubicBezTo>
                  <a:pt x="323" y="104"/>
                  <a:pt x="315" y="111"/>
                  <a:pt x="315" y="111"/>
                </a:cubicBezTo>
                <a:cubicBezTo>
                  <a:pt x="315" y="111"/>
                  <a:pt x="313" y="110"/>
                  <a:pt x="309" y="112"/>
                </a:cubicBezTo>
                <a:cubicBezTo>
                  <a:pt x="306" y="115"/>
                  <a:pt x="300" y="117"/>
                  <a:pt x="296" y="116"/>
                </a:cubicBezTo>
                <a:cubicBezTo>
                  <a:pt x="292" y="114"/>
                  <a:pt x="283" y="117"/>
                  <a:pt x="290" y="108"/>
                </a:cubicBezTo>
                <a:cubicBezTo>
                  <a:pt x="298" y="99"/>
                  <a:pt x="292" y="104"/>
                  <a:pt x="303" y="99"/>
                </a:cubicBezTo>
                <a:cubicBezTo>
                  <a:pt x="315" y="95"/>
                  <a:pt x="331" y="94"/>
                  <a:pt x="317" y="91"/>
                </a:cubicBezTo>
                <a:cubicBezTo>
                  <a:pt x="302" y="87"/>
                  <a:pt x="324" y="87"/>
                  <a:pt x="305" y="78"/>
                </a:cubicBezTo>
                <a:cubicBezTo>
                  <a:pt x="287" y="69"/>
                  <a:pt x="286" y="82"/>
                  <a:pt x="287" y="69"/>
                </a:cubicBezTo>
                <a:cubicBezTo>
                  <a:pt x="287" y="57"/>
                  <a:pt x="285" y="56"/>
                  <a:pt x="281" y="57"/>
                </a:cubicBezTo>
                <a:cubicBezTo>
                  <a:pt x="277" y="57"/>
                  <a:pt x="266" y="60"/>
                  <a:pt x="261" y="61"/>
                </a:cubicBezTo>
                <a:cubicBezTo>
                  <a:pt x="256" y="61"/>
                  <a:pt x="262" y="65"/>
                  <a:pt x="253" y="60"/>
                </a:cubicBezTo>
                <a:cubicBezTo>
                  <a:pt x="245" y="55"/>
                  <a:pt x="241" y="63"/>
                  <a:pt x="245" y="55"/>
                </a:cubicBezTo>
                <a:cubicBezTo>
                  <a:pt x="248" y="47"/>
                  <a:pt x="249" y="46"/>
                  <a:pt x="254" y="41"/>
                </a:cubicBezTo>
                <a:cubicBezTo>
                  <a:pt x="259" y="37"/>
                  <a:pt x="258" y="20"/>
                  <a:pt x="271" y="26"/>
                </a:cubicBezTo>
                <a:cubicBezTo>
                  <a:pt x="284" y="33"/>
                  <a:pt x="279" y="31"/>
                  <a:pt x="289" y="31"/>
                </a:cubicBezTo>
                <a:cubicBezTo>
                  <a:pt x="300" y="32"/>
                  <a:pt x="304" y="30"/>
                  <a:pt x="304" y="28"/>
                </a:cubicBezTo>
                <a:cubicBezTo>
                  <a:pt x="304" y="26"/>
                  <a:pt x="292" y="20"/>
                  <a:pt x="292" y="20"/>
                </a:cubicBezTo>
                <a:cubicBezTo>
                  <a:pt x="292" y="20"/>
                  <a:pt x="288" y="22"/>
                  <a:pt x="290" y="20"/>
                </a:cubicBezTo>
                <a:cubicBezTo>
                  <a:pt x="291" y="18"/>
                  <a:pt x="294" y="14"/>
                  <a:pt x="294" y="14"/>
                </a:cubicBezTo>
                <a:cubicBezTo>
                  <a:pt x="293" y="13"/>
                  <a:pt x="293" y="13"/>
                  <a:pt x="293" y="13"/>
                </a:cubicBezTo>
                <a:cubicBezTo>
                  <a:pt x="408" y="17"/>
                  <a:pt x="504" y="91"/>
                  <a:pt x="541" y="194"/>
                </a:cubicBezTo>
                <a:cubicBezTo>
                  <a:pt x="540" y="193"/>
                  <a:pt x="539" y="194"/>
                  <a:pt x="537" y="191"/>
                </a:cubicBezTo>
                <a:cubicBezTo>
                  <a:pt x="534" y="186"/>
                  <a:pt x="533" y="187"/>
                  <a:pt x="531" y="184"/>
                </a:cubicBezTo>
                <a:cubicBezTo>
                  <a:pt x="528" y="181"/>
                  <a:pt x="525" y="173"/>
                  <a:pt x="523" y="170"/>
                </a:cubicBezTo>
                <a:cubicBezTo>
                  <a:pt x="521" y="168"/>
                  <a:pt x="516" y="167"/>
                  <a:pt x="513" y="166"/>
                </a:cubicBezTo>
                <a:cubicBezTo>
                  <a:pt x="510" y="166"/>
                  <a:pt x="512" y="163"/>
                  <a:pt x="510" y="166"/>
                </a:cubicBezTo>
                <a:cubicBezTo>
                  <a:pt x="509" y="169"/>
                  <a:pt x="514" y="174"/>
                  <a:pt x="514" y="174"/>
                </a:cubicBezTo>
                <a:cubicBezTo>
                  <a:pt x="514" y="185"/>
                  <a:pt x="514" y="185"/>
                  <a:pt x="514" y="185"/>
                </a:cubicBezTo>
                <a:cubicBezTo>
                  <a:pt x="514" y="185"/>
                  <a:pt x="518" y="195"/>
                  <a:pt x="518" y="197"/>
                </a:cubicBezTo>
                <a:cubicBezTo>
                  <a:pt x="518" y="200"/>
                  <a:pt x="515" y="207"/>
                  <a:pt x="515" y="207"/>
                </a:cubicBezTo>
                <a:cubicBezTo>
                  <a:pt x="515" y="207"/>
                  <a:pt x="514" y="215"/>
                  <a:pt x="511" y="216"/>
                </a:cubicBezTo>
                <a:cubicBezTo>
                  <a:pt x="508" y="217"/>
                  <a:pt x="493" y="220"/>
                  <a:pt x="493" y="220"/>
                </a:cubicBezTo>
                <a:cubicBezTo>
                  <a:pt x="493" y="220"/>
                  <a:pt x="489" y="215"/>
                  <a:pt x="486" y="210"/>
                </a:cubicBezTo>
                <a:cubicBezTo>
                  <a:pt x="484" y="206"/>
                  <a:pt x="475" y="204"/>
                  <a:pt x="474" y="202"/>
                </a:cubicBezTo>
                <a:cubicBezTo>
                  <a:pt x="472" y="200"/>
                  <a:pt x="476" y="196"/>
                  <a:pt x="472" y="191"/>
                </a:cubicBezTo>
                <a:cubicBezTo>
                  <a:pt x="468" y="186"/>
                  <a:pt x="472" y="187"/>
                  <a:pt x="467" y="183"/>
                </a:cubicBezTo>
                <a:cubicBezTo>
                  <a:pt x="461" y="178"/>
                  <a:pt x="461" y="178"/>
                  <a:pt x="461" y="178"/>
                </a:cubicBezTo>
                <a:cubicBezTo>
                  <a:pt x="461" y="178"/>
                  <a:pt x="450" y="174"/>
                  <a:pt x="454" y="181"/>
                </a:cubicBezTo>
                <a:cubicBezTo>
                  <a:pt x="457" y="187"/>
                  <a:pt x="453" y="195"/>
                  <a:pt x="456" y="195"/>
                </a:cubicBezTo>
                <a:cubicBezTo>
                  <a:pt x="459" y="196"/>
                  <a:pt x="461" y="193"/>
                  <a:pt x="464" y="199"/>
                </a:cubicBezTo>
                <a:cubicBezTo>
                  <a:pt x="467" y="205"/>
                  <a:pt x="467" y="208"/>
                  <a:pt x="469" y="210"/>
                </a:cubicBezTo>
                <a:cubicBezTo>
                  <a:pt x="471" y="211"/>
                  <a:pt x="472" y="220"/>
                  <a:pt x="474" y="221"/>
                </a:cubicBezTo>
                <a:cubicBezTo>
                  <a:pt x="477" y="221"/>
                  <a:pt x="484" y="221"/>
                  <a:pt x="484" y="224"/>
                </a:cubicBezTo>
                <a:cubicBezTo>
                  <a:pt x="483" y="227"/>
                  <a:pt x="479" y="232"/>
                  <a:pt x="484" y="233"/>
                </a:cubicBezTo>
                <a:cubicBezTo>
                  <a:pt x="488" y="234"/>
                  <a:pt x="489" y="236"/>
                  <a:pt x="491" y="236"/>
                </a:cubicBezTo>
                <a:cubicBezTo>
                  <a:pt x="494" y="235"/>
                  <a:pt x="493" y="236"/>
                  <a:pt x="497" y="234"/>
                </a:cubicBezTo>
                <a:cubicBezTo>
                  <a:pt x="502" y="232"/>
                  <a:pt x="507" y="232"/>
                  <a:pt x="507" y="232"/>
                </a:cubicBezTo>
                <a:cubicBezTo>
                  <a:pt x="507" y="232"/>
                  <a:pt x="513" y="237"/>
                  <a:pt x="513" y="239"/>
                </a:cubicBezTo>
                <a:cubicBezTo>
                  <a:pt x="513" y="241"/>
                  <a:pt x="511" y="252"/>
                  <a:pt x="511" y="252"/>
                </a:cubicBezTo>
                <a:cubicBezTo>
                  <a:pt x="505" y="263"/>
                  <a:pt x="505" y="263"/>
                  <a:pt x="505" y="263"/>
                </a:cubicBezTo>
                <a:cubicBezTo>
                  <a:pt x="505" y="263"/>
                  <a:pt x="506" y="283"/>
                  <a:pt x="502" y="283"/>
                </a:cubicBezTo>
                <a:cubicBezTo>
                  <a:pt x="499" y="283"/>
                  <a:pt x="495" y="291"/>
                  <a:pt x="493" y="292"/>
                </a:cubicBezTo>
                <a:cubicBezTo>
                  <a:pt x="491" y="294"/>
                  <a:pt x="491" y="307"/>
                  <a:pt x="491" y="307"/>
                </a:cubicBezTo>
                <a:cubicBezTo>
                  <a:pt x="485" y="314"/>
                  <a:pt x="485" y="314"/>
                  <a:pt x="485" y="314"/>
                </a:cubicBezTo>
                <a:cubicBezTo>
                  <a:pt x="485" y="314"/>
                  <a:pt x="484" y="324"/>
                  <a:pt x="485" y="326"/>
                </a:cubicBezTo>
                <a:cubicBezTo>
                  <a:pt x="486" y="329"/>
                  <a:pt x="487" y="339"/>
                  <a:pt x="486" y="345"/>
                </a:cubicBezTo>
                <a:cubicBezTo>
                  <a:pt x="484" y="350"/>
                  <a:pt x="477" y="355"/>
                  <a:pt x="477" y="355"/>
                </a:cubicBezTo>
                <a:cubicBezTo>
                  <a:pt x="477" y="355"/>
                  <a:pt x="487" y="364"/>
                  <a:pt x="482" y="365"/>
                </a:cubicBezTo>
                <a:cubicBezTo>
                  <a:pt x="476" y="367"/>
                  <a:pt x="471" y="375"/>
                  <a:pt x="470" y="377"/>
                </a:cubicBezTo>
                <a:cubicBezTo>
                  <a:pt x="469" y="379"/>
                  <a:pt x="469" y="382"/>
                  <a:pt x="466" y="383"/>
                </a:cubicBezTo>
                <a:cubicBezTo>
                  <a:pt x="463" y="384"/>
                  <a:pt x="457" y="384"/>
                  <a:pt x="457" y="386"/>
                </a:cubicBezTo>
                <a:cubicBezTo>
                  <a:pt x="457" y="388"/>
                  <a:pt x="457" y="396"/>
                  <a:pt x="457" y="396"/>
                </a:cubicBezTo>
                <a:cubicBezTo>
                  <a:pt x="446" y="411"/>
                  <a:pt x="446" y="411"/>
                  <a:pt x="446" y="411"/>
                </a:cubicBezTo>
                <a:cubicBezTo>
                  <a:pt x="434" y="422"/>
                  <a:pt x="434" y="422"/>
                  <a:pt x="434" y="422"/>
                </a:cubicBezTo>
                <a:cubicBezTo>
                  <a:pt x="434" y="422"/>
                  <a:pt x="435" y="429"/>
                  <a:pt x="431" y="429"/>
                </a:cubicBezTo>
                <a:cubicBezTo>
                  <a:pt x="427" y="430"/>
                  <a:pt x="414" y="435"/>
                  <a:pt x="412" y="437"/>
                </a:cubicBezTo>
                <a:cubicBezTo>
                  <a:pt x="410" y="439"/>
                  <a:pt x="401" y="444"/>
                  <a:pt x="397" y="444"/>
                </a:cubicBezTo>
                <a:cubicBezTo>
                  <a:pt x="394" y="444"/>
                  <a:pt x="399" y="453"/>
                  <a:pt x="394" y="444"/>
                </a:cubicBezTo>
                <a:cubicBezTo>
                  <a:pt x="389" y="435"/>
                  <a:pt x="393" y="440"/>
                  <a:pt x="388" y="430"/>
                </a:cubicBezTo>
                <a:cubicBezTo>
                  <a:pt x="384" y="420"/>
                  <a:pt x="384" y="427"/>
                  <a:pt x="384" y="420"/>
                </a:cubicBezTo>
                <a:cubicBezTo>
                  <a:pt x="384" y="412"/>
                  <a:pt x="384" y="419"/>
                  <a:pt x="384" y="412"/>
                </a:cubicBezTo>
                <a:close/>
                <a:moveTo>
                  <a:pt x="164" y="48"/>
                </a:moveTo>
                <a:cubicBezTo>
                  <a:pt x="171" y="51"/>
                  <a:pt x="171" y="51"/>
                  <a:pt x="171" y="51"/>
                </a:cubicBezTo>
                <a:cubicBezTo>
                  <a:pt x="171" y="51"/>
                  <a:pt x="170" y="53"/>
                  <a:pt x="169" y="54"/>
                </a:cubicBezTo>
                <a:cubicBezTo>
                  <a:pt x="168" y="55"/>
                  <a:pt x="164" y="60"/>
                  <a:pt x="164" y="62"/>
                </a:cubicBezTo>
                <a:cubicBezTo>
                  <a:pt x="164" y="63"/>
                  <a:pt x="164" y="67"/>
                  <a:pt x="164" y="67"/>
                </a:cubicBezTo>
                <a:cubicBezTo>
                  <a:pt x="162" y="71"/>
                  <a:pt x="162" y="71"/>
                  <a:pt x="162" y="71"/>
                </a:cubicBezTo>
                <a:cubicBezTo>
                  <a:pt x="162" y="71"/>
                  <a:pt x="160" y="72"/>
                  <a:pt x="159" y="72"/>
                </a:cubicBezTo>
                <a:cubicBezTo>
                  <a:pt x="158" y="73"/>
                  <a:pt x="157" y="74"/>
                  <a:pt x="157" y="76"/>
                </a:cubicBezTo>
                <a:cubicBezTo>
                  <a:pt x="157" y="78"/>
                  <a:pt x="158" y="81"/>
                  <a:pt x="158" y="81"/>
                </a:cubicBezTo>
                <a:cubicBezTo>
                  <a:pt x="158" y="87"/>
                  <a:pt x="158" y="87"/>
                  <a:pt x="158" y="87"/>
                </a:cubicBezTo>
                <a:cubicBezTo>
                  <a:pt x="156" y="90"/>
                  <a:pt x="156" y="90"/>
                  <a:pt x="156" y="90"/>
                </a:cubicBezTo>
                <a:cubicBezTo>
                  <a:pt x="152" y="93"/>
                  <a:pt x="152" y="93"/>
                  <a:pt x="152" y="93"/>
                </a:cubicBezTo>
                <a:cubicBezTo>
                  <a:pt x="152" y="93"/>
                  <a:pt x="147" y="94"/>
                  <a:pt x="145" y="93"/>
                </a:cubicBezTo>
                <a:cubicBezTo>
                  <a:pt x="143" y="92"/>
                  <a:pt x="143" y="88"/>
                  <a:pt x="143" y="88"/>
                </a:cubicBezTo>
                <a:cubicBezTo>
                  <a:pt x="148" y="84"/>
                  <a:pt x="148" y="84"/>
                  <a:pt x="148" y="84"/>
                </a:cubicBezTo>
                <a:cubicBezTo>
                  <a:pt x="148" y="84"/>
                  <a:pt x="149" y="83"/>
                  <a:pt x="147" y="82"/>
                </a:cubicBezTo>
                <a:cubicBezTo>
                  <a:pt x="146" y="81"/>
                  <a:pt x="146" y="78"/>
                  <a:pt x="143" y="79"/>
                </a:cubicBezTo>
                <a:cubicBezTo>
                  <a:pt x="140" y="79"/>
                  <a:pt x="135" y="83"/>
                  <a:pt x="135" y="83"/>
                </a:cubicBezTo>
                <a:cubicBezTo>
                  <a:pt x="131" y="87"/>
                  <a:pt x="131" y="87"/>
                  <a:pt x="131" y="87"/>
                </a:cubicBezTo>
                <a:cubicBezTo>
                  <a:pt x="131" y="87"/>
                  <a:pt x="128" y="92"/>
                  <a:pt x="129" y="92"/>
                </a:cubicBezTo>
                <a:cubicBezTo>
                  <a:pt x="130" y="92"/>
                  <a:pt x="133" y="94"/>
                  <a:pt x="133" y="94"/>
                </a:cubicBezTo>
                <a:cubicBezTo>
                  <a:pt x="133" y="94"/>
                  <a:pt x="133" y="96"/>
                  <a:pt x="133" y="97"/>
                </a:cubicBezTo>
                <a:cubicBezTo>
                  <a:pt x="133" y="99"/>
                  <a:pt x="132" y="102"/>
                  <a:pt x="132" y="102"/>
                </a:cubicBezTo>
                <a:cubicBezTo>
                  <a:pt x="132" y="102"/>
                  <a:pt x="131" y="104"/>
                  <a:pt x="128" y="103"/>
                </a:cubicBezTo>
                <a:cubicBezTo>
                  <a:pt x="124" y="103"/>
                  <a:pt x="121" y="102"/>
                  <a:pt x="119" y="101"/>
                </a:cubicBezTo>
                <a:cubicBezTo>
                  <a:pt x="118" y="101"/>
                  <a:pt x="116" y="100"/>
                  <a:pt x="114" y="100"/>
                </a:cubicBezTo>
                <a:cubicBezTo>
                  <a:pt x="112" y="101"/>
                  <a:pt x="111" y="102"/>
                  <a:pt x="111" y="103"/>
                </a:cubicBezTo>
                <a:cubicBezTo>
                  <a:pt x="110" y="103"/>
                  <a:pt x="103" y="107"/>
                  <a:pt x="103" y="107"/>
                </a:cubicBezTo>
                <a:cubicBezTo>
                  <a:pt x="103" y="107"/>
                  <a:pt x="101" y="108"/>
                  <a:pt x="101" y="110"/>
                </a:cubicBezTo>
                <a:cubicBezTo>
                  <a:pt x="101" y="111"/>
                  <a:pt x="99" y="116"/>
                  <a:pt x="99" y="116"/>
                </a:cubicBezTo>
                <a:cubicBezTo>
                  <a:pt x="99" y="116"/>
                  <a:pt x="97" y="118"/>
                  <a:pt x="93" y="119"/>
                </a:cubicBezTo>
                <a:cubicBezTo>
                  <a:pt x="88" y="120"/>
                  <a:pt x="88" y="121"/>
                  <a:pt x="88" y="121"/>
                </a:cubicBezTo>
                <a:cubicBezTo>
                  <a:pt x="85" y="126"/>
                  <a:pt x="85" y="126"/>
                  <a:pt x="85" y="126"/>
                </a:cubicBezTo>
                <a:cubicBezTo>
                  <a:pt x="85" y="126"/>
                  <a:pt x="82" y="129"/>
                  <a:pt x="80" y="132"/>
                </a:cubicBezTo>
                <a:cubicBezTo>
                  <a:pt x="77" y="134"/>
                  <a:pt x="71" y="139"/>
                  <a:pt x="70" y="140"/>
                </a:cubicBezTo>
                <a:cubicBezTo>
                  <a:pt x="69" y="140"/>
                  <a:pt x="66" y="143"/>
                  <a:pt x="65" y="146"/>
                </a:cubicBezTo>
                <a:cubicBezTo>
                  <a:pt x="64" y="148"/>
                  <a:pt x="64" y="152"/>
                  <a:pt x="63" y="153"/>
                </a:cubicBezTo>
                <a:cubicBezTo>
                  <a:pt x="62" y="155"/>
                  <a:pt x="61" y="158"/>
                  <a:pt x="61" y="161"/>
                </a:cubicBezTo>
                <a:cubicBezTo>
                  <a:pt x="60" y="164"/>
                  <a:pt x="59" y="167"/>
                  <a:pt x="57" y="168"/>
                </a:cubicBezTo>
                <a:cubicBezTo>
                  <a:pt x="56" y="169"/>
                  <a:pt x="54" y="171"/>
                  <a:pt x="53" y="171"/>
                </a:cubicBezTo>
                <a:cubicBezTo>
                  <a:pt x="52" y="171"/>
                  <a:pt x="46" y="173"/>
                  <a:pt x="44" y="175"/>
                </a:cubicBezTo>
                <a:cubicBezTo>
                  <a:pt x="42" y="176"/>
                  <a:pt x="41" y="179"/>
                  <a:pt x="41" y="180"/>
                </a:cubicBezTo>
                <a:cubicBezTo>
                  <a:pt x="41" y="181"/>
                  <a:pt x="44" y="183"/>
                  <a:pt x="45" y="183"/>
                </a:cubicBezTo>
                <a:cubicBezTo>
                  <a:pt x="46" y="183"/>
                  <a:pt x="49" y="184"/>
                  <a:pt x="49" y="184"/>
                </a:cubicBezTo>
                <a:cubicBezTo>
                  <a:pt x="49" y="184"/>
                  <a:pt x="50" y="190"/>
                  <a:pt x="50" y="191"/>
                </a:cubicBezTo>
                <a:cubicBezTo>
                  <a:pt x="50" y="192"/>
                  <a:pt x="48" y="196"/>
                  <a:pt x="50" y="196"/>
                </a:cubicBezTo>
                <a:cubicBezTo>
                  <a:pt x="52" y="196"/>
                  <a:pt x="55" y="197"/>
                  <a:pt x="55" y="197"/>
                </a:cubicBezTo>
                <a:cubicBezTo>
                  <a:pt x="60" y="198"/>
                  <a:pt x="60" y="198"/>
                  <a:pt x="60" y="198"/>
                </a:cubicBezTo>
                <a:cubicBezTo>
                  <a:pt x="64" y="201"/>
                  <a:pt x="64" y="201"/>
                  <a:pt x="64" y="201"/>
                </a:cubicBezTo>
                <a:cubicBezTo>
                  <a:pt x="67" y="203"/>
                  <a:pt x="67" y="203"/>
                  <a:pt x="67" y="203"/>
                </a:cubicBezTo>
                <a:cubicBezTo>
                  <a:pt x="67" y="203"/>
                  <a:pt x="66" y="206"/>
                  <a:pt x="66" y="207"/>
                </a:cubicBezTo>
                <a:cubicBezTo>
                  <a:pt x="65" y="208"/>
                  <a:pt x="64" y="211"/>
                  <a:pt x="63" y="210"/>
                </a:cubicBezTo>
                <a:cubicBezTo>
                  <a:pt x="62" y="210"/>
                  <a:pt x="62" y="210"/>
                  <a:pt x="61" y="208"/>
                </a:cubicBezTo>
                <a:cubicBezTo>
                  <a:pt x="60" y="205"/>
                  <a:pt x="60" y="204"/>
                  <a:pt x="58" y="204"/>
                </a:cubicBezTo>
                <a:cubicBezTo>
                  <a:pt x="56" y="203"/>
                  <a:pt x="54" y="205"/>
                  <a:pt x="53" y="205"/>
                </a:cubicBezTo>
                <a:cubicBezTo>
                  <a:pt x="52" y="204"/>
                  <a:pt x="50" y="204"/>
                  <a:pt x="48" y="202"/>
                </a:cubicBezTo>
                <a:cubicBezTo>
                  <a:pt x="47" y="201"/>
                  <a:pt x="46" y="204"/>
                  <a:pt x="47" y="201"/>
                </a:cubicBezTo>
                <a:cubicBezTo>
                  <a:pt x="47" y="198"/>
                  <a:pt x="48" y="196"/>
                  <a:pt x="48" y="195"/>
                </a:cubicBezTo>
                <a:cubicBezTo>
                  <a:pt x="47" y="194"/>
                  <a:pt x="45" y="191"/>
                  <a:pt x="44" y="191"/>
                </a:cubicBezTo>
                <a:cubicBezTo>
                  <a:pt x="42" y="191"/>
                  <a:pt x="44" y="194"/>
                  <a:pt x="42" y="191"/>
                </a:cubicBezTo>
                <a:cubicBezTo>
                  <a:pt x="40" y="188"/>
                  <a:pt x="39" y="187"/>
                  <a:pt x="38" y="188"/>
                </a:cubicBezTo>
                <a:cubicBezTo>
                  <a:pt x="37" y="188"/>
                  <a:pt x="36" y="188"/>
                  <a:pt x="36" y="187"/>
                </a:cubicBezTo>
                <a:cubicBezTo>
                  <a:pt x="36" y="185"/>
                  <a:pt x="37" y="182"/>
                  <a:pt x="37" y="180"/>
                </a:cubicBezTo>
                <a:cubicBezTo>
                  <a:pt x="37" y="179"/>
                  <a:pt x="38" y="176"/>
                  <a:pt x="38" y="175"/>
                </a:cubicBezTo>
                <a:cubicBezTo>
                  <a:pt x="38" y="174"/>
                  <a:pt x="38" y="172"/>
                  <a:pt x="39" y="170"/>
                </a:cubicBezTo>
                <a:cubicBezTo>
                  <a:pt x="60" y="123"/>
                  <a:pt x="95" y="84"/>
                  <a:pt x="138" y="56"/>
                </a:cubicBezTo>
                <a:cubicBezTo>
                  <a:pt x="147" y="51"/>
                  <a:pt x="156" y="48"/>
                  <a:pt x="164" y="48"/>
                </a:cubicBezTo>
                <a:close/>
                <a:moveTo>
                  <a:pt x="28" y="196"/>
                </a:moveTo>
                <a:cubicBezTo>
                  <a:pt x="29" y="196"/>
                  <a:pt x="31" y="196"/>
                  <a:pt x="31" y="197"/>
                </a:cubicBezTo>
                <a:cubicBezTo>
                  <a:pt x="31" y="200"/>
                  <a:pt x="32" y="202"/>
                  <a:pt x="31" y="204"/>
                </a:cubicBezTo>
                <a:cubicBezTo>
                  <a:pt x="31" y="206"/>
                  <a:pt x="31" y="206"/>
                  <a:pt x="31" y="213"/>
                </a:cubicBezTo>
                <a:cubicBezTo>
                  <a:pt x="31" y="220"/>
                  <a:pt x="33" y="221"/>
                  <a:pt x="32" y="223"/>
                </a:cubicBezTo>
                <a:cubicBezTo>
                  <a:pt x="31" y="226"/>
                  <a:pt x="30" y="229"/>
                  <a:pt x="29" y="231"/>
                </a:cubicBezTo>
                <a:cubicBezTo>
                  <a:pt x="29" y="234"/>
                  <a:pt x="31" y="240"/>
                  <a:pt x="32" y="242"/>
                </a:cubicBezTo>
                <a:cubicBezTo>
                  <a:pt x="33" y="243"/>
                  <a:pt x="33" y="243"/>
                  <a:pt x="34" y="245"/>
                </a:cubicBezTo>
                <a:cubicBezTo>
                  <a:pt x="35" y="246"/>
                  <a:pt x="32" y="251"/>
                  <a:pt x="35" y="246"/>
                </a:cubicBezTo>
                <a:cubicBezTo>
                  <a:pt x="39" y="241"/>
                  <a:pt x="40" y="239"/>
                  <a:pt x="40" y="239"/>
                </a:cubicBezTo>
                <a:cubicBezTo>
                  <a:pt x="42" y="236"/>
                  <a:pt x="42" y="236"/>
                  <a:pt x="42" y="236"/>
                </a:cubicBezTo>
                <a:cubicBezTo>
                  <a:pt x="42" y="236"/>
                  <a:pt x="42" y="233"/>
                  <a:pt x="47" y="233"/>
                </a:cubicBezTo>
                <a:cubicBezTo>
                  <a:pt x="51" y="234"/>
                  <a:pt x="51" y="233"/>
                  <a:pt x="53" y="235"/>
                </a:cubicBezTo>
                <a:cubicBezTo>
                  <a:pt x="54" y="237"/>
                  <a:pt x="51" y="241"/>
                  <a:pt x="53" y="242"/>
                </a:cubicBezTo>
                <a:cubicBezTo>
                  <a:pt x="55" y="242"/>
                  <a:pt x="62" y="239"/>
                  <a:pt x="64" y="240"/>
                </a:cubicBezTo>
                <a:cubicBezTo>
                  <a:pt x="65" y="240"/>
                  <a:pt x="67" y="240"/>
                  <a:pt x="68" y="243"/>
                </a:cubicBezTo>
                <a:cubicBezTo>
                  <a:pt x="69" y="246"/>
                  <a:pt x="71" y="251"/>
                  <a:pt x="72" y="252"/>
                </a:cubicBezTo>
                <a:cubicBezTo>
                  <a:pt x="74" y="253"/>
                  <a:pt x="74" y="256"/>
                  <a:pt x="74" y="259"/>
                </a:cubicBezTo>
                <a:cubicBezTo>
                  <a:pt x="75" y="262"/>
                  <a:pt x="81" y="263"/>
                  <a:pt x="83" y="263"/>
                </a:cubicBezTo>
                <a:cubicBezTo>
                  <a:pt x="84" y="263"/>
                  <a:pt x="90" y="264"/>
                  <a:pt x="92" y="265"/>
                </a:cubicBezTo>
                <a:cubicBezTo>
                  <a:pt x="94" y="266"/>
                  <a:pt x="92" y="269"/>
                  <a:pt x="95" y="270"/>
                </a:cubicBezTo>
                <a:cubicBezTo>
                  <a:pt x="99" y="271"/>
                  <a:pt x="100" y="278"/>
                  <a:pt x="100" y="278"/>
                </a:cubicBezTo>
                <a:cubicBezTo>
                  <a:pt x="100" y="278"/>
                  <a:pt x="101" y="284"/>
                  <a:pt x="100" y="286"/>
                </a:cubicBezTo>
                <a:cubicBezTo>
                  <a:pt x="99" y="287"/>
                  <a:pt x="100" y="290"/>
                  <a:pt x="102" y="291"/>
                </a:cubicBezTo>
                <a:cubicBezTo>
                  <a:pt x="104" y="291"/>
                  <a:pt x="110" y="292"/>
                  <a:pt x="110" y="292"/>
                </a:cubicBezTo>
                <a:cubicBezTo>
                  <a:pt x="110" y="292"/>
                  <a:pt x="107" y="296"/>
                  <a:pt x="111" y="298"/>
                </a:cubicBezTo>
                <a:cubicBezTo>
                  <a:pt x="116" y="300"/>
                  <a:pt x="121" y="302"/>
                  <a:pt x="122" y="303"/>
                </a:cubicBezTo>
                <a:cubicBezTo>
                  <a:pt x="124" y="303"/>
                  <a:pt x="119" y="307"/>
                  <a:pt x="125" y="307"/>
                </a:cubicBezTo>
                <a:cubicBezTo>
                  <a:pt x="131" y="307"/>
                  <a:pt x="136" y="306"/>
                  <a:pt x="138" y="308"/>
                </a:cubicBezTo>
                <a:cubicBezTo>
                  <a:pt x="141" y="310"/>
                  <a:pt x="139" y="313"/>
                  <a:pt x="146" y="317"/>
                </a:cubicBezTo>
                <a:cubicBezTo>
                  <a:pt x="153" y="321"/>
                  <a:pt x="155" y="322"/>
                  <a:pt x="157" y="323"/>
                </a:cubicBezTo>
                <a:cubicBezTo>
                  <a:pt x="158" y="324"/>
                  <a:pt x="162" y="323"/>
                  <a:pt x="161" y="329"/>
                </a:cubicBezTo>
                <a:cubicBezTo>
                  <a:pt x="160" y="334"/>
                  <a:pt x="159" y="337"/>
                  <a:pt x="157" y="340"/>
                </a:cubicBezTo>
                <a:cubicBezTo>
                  <a:pt x="154" y="342"/>
                  <a:pt x="151" y="349"/>
                  <a:pt x="149" y="351"/>
                </a:cubicBezTo>
                <a:cubicBezTo>
                  <a:pt x="147" y="353"/>
                  <a:pt x="145" y="357"/>
                  <a:pt x="147" y="360"/>
                </a:cubicBezTo>
                <a:cubicBezTo>
                  <a:pt x="149" y="364"/>
                  <a:pt x="151" y="368"/>
                  <a:pt x="151" y="370"/>
                </a:cubicBezTo>
                <a:cubicBezTo>
                  <a:pt x="151" y="372"/>
                  <a:pt x="152" y="379"/>
                  <a:pt x="151" y="381"/>
                </a:cubicBezTo>
                <a:cubicBezTo>
                  <a:pt x="149" y="384"/>
                  <a:pt x="147" y="389"/>
                  <a:pt x="147" y="389"/>
                </a:cubicBezTo>
                <a:cubicBezTo>
                  <a:pt x="147" y="389"/>
                  <a:pt x="151" y="393"/>
                  <a:pt x="148" y="396"/>
                </a:cubicBezTo>
                <a:cubicBezTo>
                  <a:pt x="144" y="400"/>
                  <a:pt x="139" y="404"/>
                  <a:pt x="137" y="404"/>
                </a:cubicBezTo>
                <a:cubicBezTo>
                  <a:pt x="134" y="405"/>
                  <a:pt x="129" y="410"/>
                  <a:pt x="129" y="410"/>
                </a:cubicBezTo>
                <a:cubicBezTo>
                  <a:pt x="129" y="410"/>
                  <a:pt x="129" y="421"/>
                  <a:pt x="129" y="423"/>
                </a:cubicBezTo>
                <a:cubicBezTo>
                  <a:pt x="128" y="425"/>
                  <a:pt x="118" y="443"/>
                  <a:pt x="122" y="447"/>
                </a:cubicBezTo>
                <a:cubicBezTo>
                  <a:pt x="125" y="451"/>
                  <a:pt x="126" y="455"/>
                  <a:pt x="125" y="457"/>
                </a:cubicBezTo>
                <a:cubicBezTo>
                  <a:pt x="124" y="460"/>
                  <a:pt x="123" y="460"/>
                  <a:pt x="122" y="462"/>
                </a:cubicBezTo>
                <a:cubicBezTo>
                  <a:pt x="121" y="464"/>
                  <a:pt x="114" y="462"/>
                  <a:pt x="118" y="468"/>
                </a:cubicBezTo>
                <a:cubicBezTo>
                  <a:pt x="122" y="474"/>
                  <a:pt x="124" y="476"/>
                  <a:pt x="126" y="479"/>
                </a:cubicBezTo>
                <a:cubicBezTo>
                  <a:pt x="128" y="483"/>
                  <a:pt x="128" y="484"/>
                  <a:pt x="130" y="487"/>
                </a:cubicBezTo>
                <a:cubicBezTo>
                  <a:pt x="133" y="491"/>
                  <a:pt x="134" y="494"/>
                  <a:pt x="137" y="497"/>
                </a:cubicBezTo>
                <a:cubicBezTo>
                  <a:pt x="140" y="500"/>
                  <a:pt x="144" y="501"/>
                  <a:pt x="144" y="504"/>
                </a:cubicBezTo>
                <a:cubicBezTo>
                  <a:pt x="144" y="507"/>
                  <a:pt x="150" y="514"/>
                  <a:pt x="142" y="509"/>
                </a:cubicBezTo>
                <a:cubicBezTo>
                  <a:pt x="134" y="504"/>
                  <a:pt x="141" y="509"/>
                  <a:pt x="131" y="501"/>
                </a:cubicBezTo>
                <a:cubicBezTo>
                  <a:pt x="121" y="492"/>
                  <a:pt x="119" y="496"/>
                  <a:pt x="114" y="491"/>
                </a:cubicBezTo>
                <a:cubicBezTo>
                  <a:pt x="110" y="485"/>
                  <a:pt x="117" y="504"/>
                  <a:pt x="108" y="482"/>
                </a:cubicBezTo>
                <a:cubicBezTo>
                  <a:pt x="100" y="460"/>
                  <a:pt x="98" y="463"/>
                  <a:pt x="96" y="458"/>
                </a:cubicBezTo>
                <a:cubicBezTo>
                  <a:pt x="94" y="453"/>
                  <a:pt x="95" y="458"/>
                  <a:pt x="89" y="447"/>
                </a:cubicBezTo>
                <a:cubicBezTo>
                  <a:pt x="83" y="437"/>
                  <a:pt x="88" y="444"/>
                  <a:pt x="83" y="437"/>
                </a:cubicBezTo>
                <a:cubicBezTo>
                  <a:pt x="78" y="430"/>
                  <a:pt x="77" y="439"/>
                  <a:pt x="75" y="427"/>
                </a:cubicBezTo>
                <a:cubicBezTo>
                  <a:pt x="72" y="414"/>
                  <a:pt x="72" y="422"/>
                  <a:pt x="68" y="408"/>
                </a:cubicBezTo>
                <a:cubicBezTo>
                  <a:pt x="65" y="394"/>
                  <a:pt x="71" y="393"/>
                  <a:pt x="63" y="386"/>
                </a:cubicBezTo>
                <a:cubicBezTo>
                  <a:pt x="55" y="379"/>
                  <a:pt x="56" y="383"/>
                  <a:pt x="53" y="378"/>
                </a:cubicBezTo>
                <a:cubicBezTo>
                  <a:pt x="51" y="373"/>
                  <a:pt x="54" y="377"/>
                  <a:pt x="47" y="365"/>
                </a:cubicBezTo>
                <a:cubicBezTo>
                  <a:pt x="40" y="353"/>
                  <a:pt x="31" y="348"/>
                  <a:pt x="31" y="327"/>
                </a:cubicBezTo>
                <a:cubicBezTo>
                  <a:pt x="31" y="307"/>
                  <a:pt x="31" y="303"/>
                  <a:pt x="31" y="303"/>
                </a:cubicBezTo>
                <a:cubicBezTo>
                  <a:pt x="31" y="303"/>
                  <a:pt x="21" y="295"/>
                  <a:pt x="24" y="283"/>
                </a:cubicBezTo>
                <a:cubicBezTo>
                  <a:pt x="28" y="270"/>
                  <a:pt x="29" y="274"/>
                  <a:pt x="28" y="270"/>
                </a:cubicBezTo>
                <a:cubicBezTo>
                  <a:pt x="27" y="267"/>
                  <a:pt x="25" y="267"/>
                  <a:pt x="22" y="263"/>
                </a:cubicBezTo>
                <a:cubicBezTo>
                  <a:pt x="18" y="258"/>
                  <a:pt x="18" y="258"/>
                  <a:pt x="17" y="255"/>
                </a:cubicBezTo>
                <a:cubicBezTo>
                  <a:pt x="17" y="253"/>
                  <a:pt x="16" y="251"/>
                  <a:pt x="15" y="249"/>
                </a:cubicBezTo>
                <a:cubicBezTo>
                  <a:pt x="18" y="230"/>
                  <a:pt x="22" y="213"/>
                  <a:pt x="28" y="196"/>
                </a:cubicBezTo>
                <a:close/>
                <a:moveTo>
                  <a:pt x="192" y="540"/>
                </a:moveTo>
                <a:cubicBezTo>
                  <a:pt x="191" y="539"/>
                  <a:pt x="190" y="538"/>
                  <a:pt x="190" y="537"/>
                </a:cubicBezTo>
                <a:cubicBezTo>
                  <a:pt x="190" y="537"/>
                  <a:pt x="189" y="525"/>
                  <a:pt x="191" y="525"/>
                </a:cubicBezTo>
                <a:cubicBezTo>
                  <a:pt x="194" y="525"/>
                  <a:pt x="198" y="527"/>
                  <a:pt x="202" y="524"/>
                </a:cubicBezTo>
                <a:cubicBezTo>
                  <a:pt x="206" y="521"/>
                  <a:pt x="210" y="517"/>
                  <a:pt x="210" y="517"/>
                </a:cubicBezTo>
                <a:cubicBezTo>
                  <a:pt x="211" y="522"/>
                  <a:pt x="211" y="522"/>
                  <a:pt x="211" y="522"/>
                </a:cubicBezTo>
                <a:cubicBezTo>
                  <a:pt x="211" y="522"/>
                  <a:pt x="207" y="523"/>
                  <a:pt x="219" y="521"/>
                </a:cubicBezTo>
                <a:cubicBezTo>
                  <a:pt x="232" y="519"/>
                  <a:pt x="232" y="520"/>
                  <a:pt x="236" y="518"/>
                </a:cubicBezTo>
                <a:cubicBezTo>
                  <a:pt x="241" y="516"/>
                  <a:pt x="246" y="506"/>
                  <a:pt x="249" y="512"/>
                </a:cubicBezTo>
                <a:cubicBezTo>
                  <a:pt x="251" y="518"/>
                  <a:pt x="245" y="516"/>
                  <a:pt x="251" y="518"/>
                </a:cubicBezTo>
                <a:cubicBezTo>
                  <a:pt x="257" y="521"/>
                  <a:pt x="268" y="517"/>
                  <a:pt x="268" y="517"/>
                </a:cubicBezTo>
                <a:cubicBezTo>
                  <a:pt x="268" y="517"/>
                  <a:pt x="287" y="518"/>
                  <a:pt x="289" y="516"/>
                </a:cubicBezTo>
                <a:cubicBezTo>
                  <a:pt x="291" y="514"/>
                  <a:pt x="291" y="511"/>
                  <a:pt x="294" y="512"/>
                </a:cubicBezTo>
                <a:cubicBezTo>
                  <a:pt x="298" y="512"/>
                  <a:pt x="300" y="517"/>
                  <a:pt x="300" y="517"/>
                </a:cubicBezTo>
                <a:cubicBezTo>
                  <a:pt x="289" y="523"/>
                  <a:pt x="289" y="523"/>
                  <a:pt x="289" y="523"/>
                </a:cubicBezTo>
                <a:cubicBezTo>
                  <a:pt x="279" y="531"/>
                  <a:pt x="279" y="531"/>
                  <a:pt x="279" y="531"/>
                </a:cubicBezTo>
                <a:cubicBezTo>
                  <a:pt x="279" y="531"/>
                  <a:pt x="275" y="532"/>
                  <a:pt x="279" y="534"/>
                </a:cubicBezTo>
                <a:cubicBezTo>
                  <a:pt x="283" y="536"/>
                  <a:pt x="285" y="535"/>
                  <a:pt x="289" y="536"/>
                </a:cubicBezTo>
                <a:cubicBezTo>
                  <a:pt x="294" y="536"/>
                  <a:pt x="305" y="545"/>
                  <a:pt x="307" y="540"/>
                </a:cubicBezTo>
                <a:cubicBezTo>
                  <a:pt x="310" y="534"/>
                  <a:pt x="311" y="534"/>
                  <a:pt x="313" y="531"/>
                </a:cubicBezTo>
                <a:cubicBezTo>
                  <a:pt x="315" y="527"/>
                  <a:pt x="314" y="523"/>
                  <a:pt x="319" y="523"/>
                </a:cubicBezTo>
                <a:cubicBezTo>
                  <a:pt x="323" y="523"/>
                  <a:pt x="328" y="525"/>
                  <a:pt x="328" y="525"/>
                </a:cubicBezTo>
                <a:cubicBezTo>
                  <a:pt x="324" y="533"/>
                  <a:pt x="324" y="533"/>
                  <a:pt x="324" y="533"/>
                </a:cubicBezTo>
                <a:cubicBezTo>
                  <a:pt x="324" y="533"/>
                  <a:pt x="332" y="532"/>
                  <a:pt x="335" y="532"/>
                </a:cubicBezTo>
                <a:cubicBezTo>
                  <a:pt x="338" y="532"/>
                  <a:pt x="339" y="538"/>
                  <a:pt x="343" y="533"/>
                </a:cubicBezTo>
                <a:cubicBezTo>
                  <a:pt x="348" y="529"/>
                  <a:pt x="348" y="529"/>
                  <a:pt x="353" y="528"/>
                </a:cubicBezTo>
                <a:cubicBezTo>
                  <a:pt x="358" y="527"/>
                  <a:pt x="364" y="525"/>
                  <a:pt x="366" y="526"/>
                </a:cubicBezTo>
                <a:cubicBezTo>
                  <a:pt x="368" y="527"/>
                  <a:pt x="372" y="527"/>
                  <a:pt x="374" y="527"/>
                </a:cubicBezTo>
                <a:cubicBezTo>
                  <a:pt x="376" y="527"/>
                  <a:pt x="386" y="534"/>
                  <a:pt x="388" y="533"/>
                </a:cubicBezTo>
                <a:cubicBezTo>
                  <a:pt x="389" y="532"/>
                  <a:pt x="392" y="532"/>
                  <a:pt x="396" y="532"/>
                </a:cubicBezTo>
                <a:cubicBezTo>
                  <a:pt x="362" y="548"/>
                  <a:pt x="324" y="556"/>
                  <a:pt x="285" y="556"/>
                </a:cubicBezTo>
                <a:cubicBezTo>
                  <a:pt x="252" y="556"/>
                  <a:pt x="221" y="550"/>
                  <a:pt x="192" y="540"/>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6" name="Freeform 7">
            <a:extLst>
              <a:ext uri="{FF2B5EF4-FFF2-40B4-BE49-F238E27FC236}">
                <a16:creationId xmlns:a16="http://schemas.microsoft.com/office/drawing/2014/main" id="{2A91F540-41B7-6DFF-EA7E-B5813E4282F1}"/>
              </a:ext>
            </a:extLst>
          </p:cNvPr>
          <p:cNvSpPr>
            <a:spLocks noChangeAspect="1" noEditPoints="1"/>
          </p:cNvSpPr>
          <p:nvPr/>
        </p:nvSpPr>
        <p:spPr bwMode="auto">
          <a:xfrm>
            <a:off x="5638801" y="4862248"/>
            <a:ext cx="239705" cy="320040"/>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7" name="Group 56">
            <a:extLst>
              <a:ext uri="{FF2B5EF4-FFF2-40B4-BE49-F238E27FC236}">
                <a16:creationId xmlns:a16="http://schemas.microsoft.com/office/drawing/2014/main" id="{745109AB-88C2-5802-C821-10F7AE47F13E}"/>
              </a:ext>
            </a:extLst>
          </p:cNvPr>
          <p:cNvGrpSpPr>
            <a:grpSpLocks noChangeAspect="1"/>
          </p:cNvGrpSpPr>
          <p:nvPr/>
        </p:nvGrpSpPr>
        <p:grpSpPr>
          <a:xfrm>
            <a:off x="6400800" y="4862248"/>
            <a:ext cx="343902" cy="320040"/>
            <a:chOff x="9839325" y="1808163"/>
            <a:chExt cx="388937" cy="361950"/>
          </a:xfrm>
          <a:solidFill>
            <a:sysClr val="window" lastClr="FFFFFF"/>
          </a:solidFill>
          <a:effectLst>
            <a:outerShdw blurRad="50800" dist="38100" dir="5400000" algn="t" rotWithShape="0">
              <a:prstClr val="black">
                <a:alpha val="40000"/>
              </a:prstClr>
            </a:outerShdw>
          </a:effectLst>
        </p:grpSpPr>
        <p:sp>
          <p:nvSpPr>
            <p:cNvPr id="58" name="Freeform 8">
              <a:extLst>
                <a:ext uri="{FF2B5EF4-FFF2-40B4-BE49-F238E27FC236}">
                  <a16:creationId xmlns:a16="http://schemas.microsoft.com/office/drawing/2014/main" id="{E047B46C-C864-3E1F-5773-A02AB73AFEB4}"/>
                </a:ext>
              </a:extLst>
            </p:cNvPr>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9" name="Freeform 9">
              <a:extLst>
                <a:ext uri="{FF2B5EF4-FFF2-40B4-BE49-F238E27FC236}">
                  <a16:creationId xmlns:a16="http://schemas.microsoft.com/office/drawing/2014/main" id="{C2FE52C0-22D5-97D1-0D27-8BD527FFBA53}"/>
                </a:ext>
              </a:extLst>
            </p:cNvPr>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0" name="Group 59">
            <a:extLst>
              <a:ext uri="{FF2B5EF4-FFF2-40B4-BE49-F238E27FC236}">
                <a16:creationId xmlns:a16="http://schemas.microsoft.com/office/drawing/2014/main" id="{7895F862-F445-89D1-0A19-168DA9B1EEA1}"/>
              </a:ext>
            </a:extLst>
          </p:cNvPr>
          <p:cNvGrpSpPr/>
          <p:nvPr/>
        </p:nvGrpSpPr>
        <p:grpSpPr>
          <a:xfrm>
            <a:off x="7010400" y="3383642"/>
            <a:ext cx="304800" cy="320695"/>
            <a:chOff x="9839325" y="762000"/>
            <a:chExt cx="517525" cy="544513"/>
          </a:xfrm>
          <a:solidFill>
            <a:sysClr val="window" lastClr="FFFFFF"/>
          </a:solidFill>
          <a:effectLst>
            <a:outerShdw blurRad="50800" dist="38100" dir="5400000" algn="t" rotWithShape="0">
              <a:prstClr val="black">
                <a:alpha val="40000"/>
              </a:prstClr>
            </a:outerShdw>
          </a:effectLst>
        </p:grpSpPr>
        <p:sp>
          <p:nvSpPr>
            <p:cNvPr id="61" name="Rectangle 10">
              <a:extLst>
                <a:ext uri="{FF2B5EF4-FFF2-40B4-BE49-F238E27FC236}">
                  <a16:creationId xmlns:a16="http://schemas.microsoft.com/office/drawing/2014/main" id="{D5A57A59-107E-9944-3821-26A070C95D68}"/>
                </a:ext>
              </a:extLst>
            </p:cNvPr>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2" name="Rectangle 11">
              <a:extLst>
                <a:ext uri="{FF2B5EF4-FFF2-40B4-BE49-F238E27FC236}">
                  <a16:creationId xmlns:a16="http://schemas.microsoft.com/office/drawing/2014/main" id="{61C9C41A-D696-F793-6665-4C94EB2FFC24}"/>
                </a:ext>
              </a:extLst>
            </p:cNvPr>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3" name="Freeform 12">
              <a:extLst>
                <a:ext uri="{FF2B5EF4-FFF2-40B4-BE49-F238E27FC236}">
                  <a16:creationId xmlns:a16="http://schemas.microsoft.com/office/drawing/2014/main" id="{7302D994-47BC-0093-7198-167E34A57FD4}"/>
                </a:ext>
              </a:extLst>
            </p:cNvPr>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Freeform 13">
              <a:extLst>
                <a:ext uri="{FF2B5EF4-FFF2-40B4-BE49-F238E27FC236}">
                  <a16:creationId xmlns:a16="http://schemas.microsoft.com/office/drawing/2014/main" id="{B613D0DD-3FFD-5F39-F286-22EEB72AFD15}"/>
                </a:ext>
              </a:extLst>
            </p:cNvPr>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5" name="Freeform 14">
              <a:extLst>
                <a:ext uri="{FF2B5EF4-FFF2-40B4-BE49-F238E27FC236}">
                  <a16:creationId xmlns:a16="http://schemas.microsoft.com/office/drawing/2014/main" id="{94E8AC8A-D786-3C22-C739-89F04A21BCDD}"/>
                </a:ext>
              </a:extLst>
            </p:cNvPr>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6" name="Freeform 15">
              <a:extLst>
                <a:ext uri="{FF2B5EF4-FFF2-40B4-BE49-F238E27FC236}">
                  <a16:creationId xmlns:a16="http://schemas.microsoft.com/office/drawing/2014/main" id="{A007E577-487B-D76C-DC9B-49CDC0D8E73D}"/>
                </a:ext>
              </a:extLst>
            </p:cNvPr>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67" name="Freeform 16">
            <a:extLst>
              <a:ext uri="{FF2B5EF4-FFF2-40B4-BE49-F238E27FC236}">
                <a16:creationId xmlns:a16="http://schemas.microsoft.com/office/drawing/2014/main" id="{B1BA3853-AD8B-43DE-123A-24D5D1D251B9}"/>
              </a:ext>
            </a:extLst>
          </p:cNvPr>
          <p:cNvSpPr>
            <a:spLocks noChangeAspect="1" noEditPoints="1"/>
          </p:cNvSpPr>
          <p:nvPr/>
        </p:nvSpPr>
        <p:spPr bwMode="auto">
          <a:xfrm>
            <a:off x="7010400" y="4336468"/>
            <a:ext cx="242066" cy="320040"/>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8" name="Freeform 17">
            <a:extLst>
              <a:ext uri="{FF2B5EF4-FFF2-40B4-BE49-F238E27FC236}">
                <a16:creationId xmlns:a16="http://schemas.microsoft.com/office/drawing/2014/main" id="{71DD798F-F453-FB21-30BC-D613BF2CCD31}"/>
              </a:ext>
            </a:extLst>
          </p:cNvPr>
          <p:cNvSpPr>
            <a:spLocks noEditPoints="1"/>
          </p:cNvSpPr>
          <p:nvPr/>
        </p:nvSpPr>
        <p:spPr bwMode="auto">
          <a:xfrm>
            <a:off x="5486401" y="2920791"/>
            <a:ext cx="304799" cy="271037"/>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69" name="Group 68">
            <a:extLst>
              <a:ext uri="{FF2B5EF4-FFF2-40B4-BE49-F238E27FC236}">
                <a16:creationId xmlns:a16="http://schemas.microsoft.com/office/drawing/2014/main" id="{1302CE0D-E3F9-E969-87C6-C65935B0504A}"/>
              </a:ext>
            </a:extLst>
          </p:cNvPr>
          <p:cNvGrpSpPr>
            <a:grpSpLocks noChangeAspect="1"/>
          </p:cNvGrpSpPr>
          <p:nvPr/>
        </p:nvGrpSpPr>
        <p:grpSpPr>
          <a:xfrm>
            <a:off x="4953001" y="4336468"/>
            <a:ext cx="320039" cy="320040"/>
            <a:chOff x="10693400" y="869950"/>
            <a:chExt cx="411162" cy="411163"/>
          </a:xfrm>
          <a:solidFill>
            <a:sysClr val="window" lastClr="FFFFFF"/>
          </a:solidFill>
        </p:grpSpPr>
        <p:sp>
          <p:nvSpPr>
            <p:cNvPr id="70" name="Freeform 18">
              <a:extLst>
                <a:ext uri="{FF2B5EF4-FFF2-40B4-BE49-F238E27FC236}">
                  <a16:creationId xmlns:a16="http://schemas.microsoft.com/office/drawing/2014/main" id="{D5B7A095-F3B1-CA89-8B4F-93F504D4856E}"/>
                </a:ext>
              </a:extLst>
            </p:cNvPr>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1" name="Freeform 19">
              <a:extLst>
                <a:ext uri="{FF2B5EF4-FFF2-40B4-BE49-F238E27FC236}">
                  <a16:creationId xmlns:a16="http://schemas.microsoft.com/office/drawing/2014/main" id="{2062A292-1B9C-0CCC-AEA6-BF6120874737}"/>
                </a:ext>
              </a:extLst>
            </p:cNvPr>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72" name="TextBox 71">
            <a:extLst>
              <a:ext uri="{FF2B5EF4-FFF2-40B4-BE49-F238E27FC236}">
                <a16:creationId xmlns:a16="http://schemas.microsoft.com/office/drawing/2014/main" id="{16F59815-29D6-9474-4C43-FFAA4741DF65}"/>
              </a:ext>
            </a:extLst>
          </p:cNvPr>
          <p:cNvSpPr txBox="1"/>
          <p:nvPr/>
        </p:nvSpPr>
        <p:spPr>
          <a:xfrm>
            <a:off x="7500031" y="1534161"/>
            <a:ext cx="187291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Shared customers </a:t>
            </a:r>
          </a:p>
        </p:txBody>
      </p:sp>
      <p:sp>
        <p:nvSpPr>
          <p:cNvPr id="73" name="Freeform 33">
            <a:extLst>
              <a:ext uri="{FF2B5EF4-FFF2-40B4-BE49-F238E27FC236}">
                <a16:creationId xmlns:a16="http://schemas.microsoft.com/office/drawing/2014/main" id="{73E8DBDD-3992-1EA8-9D06-2C0B8D9922F4}"/>
              </a:ext>
            </a:extLst>
          </p:cNvPr>
          <p:cNvSpPr/>
          <p:nvPr/>
        </p:nvSpPr>
        <p:spPr>
          <a:xfrm>
            <a:off x="701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4" name="Freeform 34">
            <a:extLst>
              <a:ext uri="{FF2B5EF4-FFF2-40B4-BE49-F238E27FC236}">
                <a16:creationId xmlns:a16="http://schemas.microsoft.com/office/drawing/2014/main" id="{E4294A1A-EB67-D4DA-44C9-973EA810D1C8}"/>
              </a:ext>
            </a:extLst>
          </p:cNvPr>
          <p:cNvSpPr/>
          <p:nvPr/>
        </p:nvSpPr>
        <p:spPr>
          <a:xfrm flipH="1">
            <a:off x="320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id="{C6951EEF-52C3-0A8A-7016-FFAD53491A2C}"/>
              </a:ext>
            </a:extLst>
          </p:cNvPr>
          <p:cNvSpPr txBox="1"/>
          <p:nvPr/>
        </p:nvSpPr>
        <p:spPr>
          <a:xfrm>
            <a:off x="3090766" y="1552062"/>
            <a:ext cx="227666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Account focus and needs</a:t>
            </a:r>
          </a:p>
        </p:txBody>
      </p:sp>
      <p:sp>
        <p:nvSpPr>
          <p:cNvPr id="76" name="Freeform 36">
            <a:extLst>
              <a:ext uri="{FF2B5EF4-FFF2-40B4-BE49-F238E27FC236}">
                <a16:creationId xmlns:a16="http://schemas.microsoft.com/office/drawing/2014/main" id="{FC4BF689-E2A2-30C6-D340-ECAF82DCC76D}"/>
              </a:ext>
            </a:extLst>
          </p:cNvPr>
          <p:cNvSpPr/>
          <p:nvPr/>
        </p:nvSpPr>
        <p:spPr>
          <a:xfrm flipH="1" flipV="1">
            <a:off x="320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id="{361F3F76-79D6-F3D6-35FE-5282C0FFD9BB}"/>
              </a:ext>
            </a:extLst>
          </p:cNvPr>
          <p:cNvSpPr txBox="1"/>
          <p:nvPr/>
        </p:nvSpPr>
        <p:spPr>
          <a:xfrm>
            <a:off x="3199353" y="6041158"/>
            <a:ext cx="1872918" cy="282090"/>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Profitability </a:t>
            </a:r>
          </a:p>
        </p:txBody>
      </p:sp>
      <p:sp>
        <p:nvSpPr>
          <p:cNvPr id="78" name="Freeform 38">
            <a:extLst>
              <a:ext uri="{FF2B5EF4-FFF2-40B4-BE49-F238E27FC236}">
                <a16:creationId xmlns:a16="http://schemas.microsoft.com/office/drawing/2014/main" id="{C182EF37-7099-8675-4836-1291F19F975D}"/>
              </a:ext>
            </a:extLst>
          </p:cNvPr>
          <p:cNvSpPr/>
          <p:nvPr/>
        </p:nvSpPr>
        <p:spPr>
          <a:xfrm flipV="1">
            <a:off x="701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9" name="TextBox 78">
            <a:extLst>
              <a:ext uri="{FF2B5EF4-FFF2-40B4-BE49-F238E27FC236}">
                <a16:creationId xmlns:a16="http://schemas.microsoft.com/office/drawing/2014/main" id="{92A5F635-030B-0E21-7814-4E5CE268D4B0}"/>
              </a:ext>
            </a:extLst>
          </p:cNvPr>
          <p:cNvSpPr txBox="1"/>
          <p:nvPr/>
        </p:nvSpPr>
        <p:spPr>
          <a:xfrm>
            <a:off x="7315200" y="6049094"/>
            <a:ext cx="1872918" cy="202030"/>
          </a:xfrm>
          <a:prstGeom prst="rect">
            <a:avLst/>
          </a:prstGeom>
          <a:noFill/>
        </p:spPr>
        <p:txBody>
          <a:bodyPr wrap="square" rtlCol="0" anchor="ctr">
            <a:noAutofit/>
          </a:bodyPr>
          <a:lstStyle/>
          <a:p>
            <a:pPr defTabSz="1218987">
              <a:lnSpc>
                <a:spcPct val="150000"/>
              </a:lnSpc>
            </a:pPr>
            <a:r>
              <a:rPr lang="en-US" sz="1200" dirty="0">
                <a:solidFill>
                  <a:prstClr val="black">
                    <a:lumMod val="75000"/>
                    <a:lumOff val="25000"/>
                  </a:prstClr>
                </a:solidFill>
                <a:cs typeface="Arial" panose="020B0604020202020204" pitchFamily="34" charset="0"/>
              </a:rPr>
              <a:t>Growth </a:t>
            </a:r>
            <a:endParaRPr lang="en-US" sz="1100" dirty="0">
              <a:solidFill>
                <a:prstClr val="black">
                  <a:lumMod val="75000"/>
                  <a:lumOff val="25000"/>
                </a:prstClr>
              </a:solidFill>
              <a:cs typeface="Arial" panose="020B0604020202020204" pitchFamily="34" charset="0"/>
            </a:endParaRPr>
          </a:p>
        </p:txBody>
      </p:sp>
      <p:sp>
        <p:nvSpPr>
          <p:cNvPr id="80" name="TextBox 79">
            <a:extLst>
              <a:ext uri="{FF2B5EF4-FFF2-40B4-BE49-F238E27FC236}">
                <a16:creationId xmlns:a16="http://schemas.microsoft.com/office/drawing/2014/main" id="{8BE4D115-E116-1867-A92D-86827C457176}"/>
              </a:ext>
            </a:extLst>
          </p:cNvPr>
          <p:cNvSpPr txBox="1"/>
          <p:nvPr/>
        </p:nvSpPr>
        <p:spPr>
          <a:xfrm>
            <a:off x="8170899" y="3133352"/>
            <a:ext cx="2827542" cy="444500"/>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Engage &amp; prioritization of resources</a:t>
            </a:r>
          </a:p>
        </p:txBody>
      </p:sp>
      <p:sp>
        <p:nvSpPr>
          <p:cNvPr id="81" name="Freeform 43">
            <a:extLst>
              <a:ext uri="{FF2B5EF4-FFF2-40B4-BE49-F238E27FC236}">
                <a16:creationId xmlns:a16="http://schemas.microsoft.com/office/drawing/2014/main" id="{19D98387-5631-600A-A339-53DD17DCBC70}"/>
              </a:ext>
            </a:extLst>
          </p:cNvPr>
          <p:cNvSpPr/>
          <p:nvPr/>
        </p:nvSpPr>
        <p:spPr>
          <a:xfrm flipV="1">
            <a:off x="7543800" y="31248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id="{AA0120E8-B1D7-AC43-EFB1-00019F548E50}"/>
              </a:ext>
            </a:extLst>
          </p:cNvPr>
          <p:cNvSpPr txBox="1"/>
          <p:nvPr/>
        </p:nvSpPr>
        <p:spPr>
          <a:xfrm>
            <a:off x="2371464" y="3177534"/>
            <a:ext cx="1872918" cy="502932"/>
          </a:xfrm>
          <a:prstGeom prst="rect">
            <a:avLst/>
          </a:prstGeom>
          <a:noFill/>
        </p:spPr>
        <p:txBody>
          <a:bodyPr wrap="square" rtlCol="0" anchor="ctr">
            <a:noAutofit/>
          </a:bodyPr>
          <a:lstStyle/>
          <a:p>
            <a:pPr defTabSz="1218987">
              <a:lnSpc>
                <a:spcPts val="1200"/>
              </a:lnSpc>
            </a:pPr>
            <a:r>
              <a:rPr lang="en-US" sz="1200" dirty="0">
                <a:solidFill>
                  <a:srgbClr val="1B749C"/>
                </a:solidFill>
                <a:cs typeface="Arial" panose="020B0604020202020204" pitchFamily="34" charset="0"/>
              </a:rPr>
              <a:t>Engaging strategies </a:t>
            </a:r>
          </a:p>
        </p:txBody>
      </p:sp>
      <p:sp>
        <p:nvSpPr>
          <p:cNvPr id="83" name="Freeform 45">
            <a:extLst>
              <a:ext uri="{FF2B5EF4-FFF2-40B4-BE49-F238E27FC236}">
                <a16:creationId xmlns:a16="http://schemas.microsoft.com/office/drawing/2014/main" id="{2C2BEE95-0B77-BE2D-1991-B40F41651B41}"/>
              </a:ext>
            </a:extLst>
          </p:cNvPr>
          <p:cNvSpPr/>
          <p:nvPr/>
        </p:nvSpPr>
        <p:spPr>
          <a:xfrm flipH="1" flipV="1">
            <a:off x="2425700" y="32010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id="{385A2938-8B80-2476-A5EC-ABB9A0F30D2D}"/>
              </a:ext>
            </a:extLst>
          </p:cNvPr>
          <p:cNvSpPr txBox="1"/>
          <p:nvPr/>
        </p:nvSpPr>
        <p:spPr>
          <a:xfrm>
            <a:off x="2347286" y="4929740"/>
            <a:ext cx="1872918" cy="235036"/>
          </a:xfrm>
          <a:prstGeom prst="rect">
            <a:avLst/>
          </a:prstGeom>
          <a:noFill/>
        </p:spPr>
        <p:txBody>
          <a:bodyPr wrap="square" rtlCol="0" anchor="ctr">
            <a:noAutofit/>
          </a:bodyPr>
          <a:lstStyle/>
          <a:p>
            <a:pPr defTabSz="1218987">
              <a:lnSpc>
                <a:spcPts val="1200"/>
              </a:lnSpc>
            </a:pPr>
            <a:r>
              <a:rPr lang="en-US" sz="1200" dirty="0">
                <a:solidFill>
                  <a:srgbClr val="1B759E"/>
                </a:solidFill>
                <a:cs typeface="Arial" panose="020B0604020202020204" pitchFamily="34" charset="0"/>
              </a:rPr>
              <a:t>Margin management </a:t>
            </a:r>
          </a:p>
        </p:txBody>
      </p:sp>
      <p:sp>
        <p:nvSpPr>
          <p:cNvPr id="85" name="Freeform 47">
            <a:extLst>
              <a:ext uri="{FF2B5EF4-FFF2-40B4-BE49-F238E27FC236}">
                <a16:creationId xmlns:a16="http://schemas.microsoft.com/office/drawing/2014/main" id="{7B47DC42-BBBB-297C-E7B8-E34AA8BB0404}"/>
              </a:ext>
            </a:extLst>
          </p:cNvPr>
          <p:cNvSpPr/>
          <p:nvPr/>
        </p:nvSpPr>
        <p:spPr>
          <a:xfrm flipH="1" flipV="1">
            <a:off x="2438400" y="4807724"/>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id="{462DF95E-8039-23D0-7BB3-8585979B0168}"/>
              </a:ext>
            </a:extLst>
          </p:cNvPr>
          <p:cNvSpPr txBox="1"/>
          <p:nvPr/>
        </p:nvSpPr>
        <p:spPr>
          <a:xfrm>
            <a:off x="8089900" y="4848956"/>
            <a:ext cx="3106851" cy="298536"/>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Coordination , regionally and globally</a:t>
            </a:r>
          </a:p>
        </p:txBody>
      </p:sp>
      <p:sp>
        <p:nvSpPr>
          <p:cNvPr id="87" name="Freeform 49">
            <a:extLst>
              <a:ext uri="{FF2B5EF4-FFF2-40B4-BE49-F238E27FC236}">
                <a16:creationId xmlns:a16="http://schemas.microsoft.com/office/drawing/2014/main" id="{B31DE091-05B1-186D-6785-39BAE6993228}"/>
              </a:ext>
            </a:extLst>
          </p:cNvPr>
          <p:cNvSpPr/>
          <p:nvPr/>
        </p:nvSpPr>
        <p:spPr>
          <a:xfrm flipV="1">
            <a:off x="7467600" y="48012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id="{FC3F1CB1-8557-46C0-65C5-8FFA0DFE0A2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89" name="Picture 88" descr="Logo&#10;&#10;Description automatically generated">
            <a:extLst>
              <a:ext uri="{FF2B5EF4-FFF2-40B4-BE49-F238E27FC236}">
                <a16:creationId xmlns:a16="http://schemas.microsoft.com/office/drawing/2014/main" id="{A4D72BCF-C0AD-0E9A-A856-76DAB583B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0" name="Footer Placeholder 3">
            <a:extLst>
              <a:ext uri="{FF2B5EF4-FFF2-40B4-BE49-F238E27FC236}">
                <a16:creationId xmlns:a16="http://schemas.microsoft.com/office/drawing/2014/main" id="{B736781A-7B77-764F-9553-1BA5A399670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91" name="Flowchart: Alternate Process 90">
            <a:extLst>
              <a:ext uri="{FF2B5EF4-FFF2-40B4-BE49-F238E27FC236}">
                <a16:creationId xmlns:a16="http://schemas.microsoft.com/office/drawing/2014/main" id="{317EA6AA-D0D8-FBF7-341E-AF00909A441D}"/>
              </a:ext>
            </a:extLst>
          </p:cNvPr>
          <p:cNvSpPr/>
          <p:nvPr/>
        </p:nvSpPr>
        <p:spPr>
          <a:xfrm>
            <a:off x="257019" y="2482606"/>
            <a:ext cx="2134835" cy="2928282"/>
          </a:xfrm>
          <a:prstGeom prst="flowChartAlternate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We have outlined 8 different areas off needs that the role will address once these are by no means to be concluded they are clearly derived from what most key accounts will align with saying these are our strategies so the role of the key account will be to deliver.</a:t>
            </a:r>
          </a:p>
          <a:p>
            <a:endParaRPr lang="en-GB" sz="1000" dirty="0">
              <a:solidFill>
                <a:schemeClr val="tx1">
                  <a:lumMod val="50000"/>
                  <a:lumOff val="50000"/>
                </a:schemeClr>
              </a:solidFill>
            </a:endParaRPr>
          </a:p>
          <a:p>
            <a:r>
              <a:rPr lang="en-GB" sz="1000" dirty="0">
                <a:solidFill>
                  <a:schemeClr val="tx1">
                    <a:lumMod val="50000"/>
                    <a:lumOff val="50000"/>
                  </a:schemeClr>
                </a:solidFill>
              </a:rPr>
              <a:t>What the customer and the supplier agree are the most important and these eight more or less aligned with what key accounts usually say other most important areas </a:t>
            </a:r>
          </a:p>
        </p:txBody>
      </p:sp>
    </p:spTree>
    <p:extLst>
      <p:ext uri="{BB962C8B-B14F-4D97-AF65-F5344CB8AC3E}">
        <p14:creationId xmlns:p14="http://schemas.microsoft.com/office/powerpoint/2010/main" val="62804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347D696-1C28-A357-668D-C38E491BB6AB}"/>
              </a:ext>
            </a:extLst>
          </p:cNvPr>
          <p:cNvSpPr/>
          <p:nvPr/>
        </p:nvSpPr>
        <p:spPr>
          <a:xfrm>
            <a:off x="1180433" y="2693297"/>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 name="Block Arc 50">
            <a:extLst>
              <a:ext uri="{FF2B5EF4-FFF2-40B4-BE49-F238E27FC236}">
                <a16:creationId xmlns:a16="http://schemas.microsoft.com/office/drawing/2014/main" id="{CDB359F6-3BFD-D8D1-F424-91D6AC5B61DF}"/>
              </a:ext>
            </a:extLst>
          </p:cNvPr>
          <p:cNvSpPr/>
          <p:nvPr/>
        </p:nvSpPr>
        <p:spPr>
          <a:xfrm rot="5400000">
            <a:off x="633573" y="215634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A9F53E0-45C6-2165-B3EC-26DCA46F261E}"/>
              </a:ext>
            </a:extLst>
          </p:cNvPr>
          <p:cNvSpPr/>
          <p:nvPr/>
        </p:nvSpPr>
        <p:spPr>
          <a:xfrm>
            <a:off x="2366176" y="21033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7F0E488-5F0F-3471-7BD6-8B0F7FBD6156}"/>
              </a:ext>
            </a:extLst>
          </p:cNvPr>
          <p:cNvSpPr/>
          <p:nvPr/>
        </p:nvSpPr>
        <p:spPr>
          <a:xfrm>
            <a:off x="2366176" y="559418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F4799D9-7742-B452-B0D4-424AB560D6B0}"/>
              </a:ext>
            </a:extLst>
          </p:cNvPr>
          <p:cNvSpPr/>
          <p:nvPr/>
        </p:nvSpPr>
        <p:spPr>
          <a:xfrm>
            <a:off x="4078954" y="384841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77AFAC20-B8DB-4C3D-8052-325DDCE4AC9A}"/>
              </a:ext>
            </a:extLst>
          </p:cNvPr>
          <p:cNvSpPr/>
          <p:nvPr/>
        </p:nvSpPr>
        <p:spPr>
          <a:xfrm>
            <a:off x="3236293" y="235207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515AEEA7-A374-150B-F987-74F2D01D044A}"/>
              </a:ext>
            </a:extLst>
          </p:cNvPr>
          <p:cNvSpPr/>
          <p:nvPr/>
        </p:nvSpPr>
        <p:spPr>
          <a:xfrm>
            <a:off x="3236293" y="533960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A91A4298-E3B0-D558-46E2-88BE303A9915}"/>
              </a:ext>
            </a:extLst>
          </p:cNvPr>
          <p:cNvSpPr/>
          <p:nvPr/>
        </p:nvSpPr>
        <p:spPr>
          <a:xfrm>
            <a:off x="3852680" y="470921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D083365A-D2CA-B564-1824-A1E09A936408}"/>
              </a:ext>
            </a:extLst>
          </p:cNvPr>
          <p:cNvSpPr/>
          <p:nvPr/>
        </p:nvSpPr>
        <p:spPr>
          <a:xfrm>
            <a:off x="3852680" y="2970474"/>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2B068B6-E989-1350-323B-77A49FBEB180}"/>
              </a:ext>
            </a:extLst>
          </p:cNvPr>
          <p:cNvSpPr/>
          <p:nvPr/>
        </p:nvSpPr>
        <p:spPr>
          <a:xfrm>
            <a:off x="4731470" y="1393831"/>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3A218EF1-0ADB-22F1-9B74-4900F7A5B65A}"/>
              </a:ext>
            </a:extLst>
          </p:cNvPr>
          <p:cNvSpPr/>
          <p:nvPr/>
        </p:nvSpPr>
        <p:spPr>
          <a:xfrm>
            <a:off x="4731470" y="5675116"/>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DD14D0F-F416-F06D-9972-A84DD852BD76}"/>
              </a:ext>
            </a:extLst>
          </p:cNvPr>
          <p:cNvSpPr/>
          <p:nvPr/>
        </p:nvSpPr>
        <p:spPr>
          <a:xfrm>
            <a:off x="6501562" y="3547695"/>
            <a:ext cx="794005" cy="794005"/>
          </a:xfrm>
          <a:prstGeom prst="ellipse">
            <a:avLst/>
          </a:prstGeom>
          <a:solidFill>
            <a:srgbClr val="61DDA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93D55D7F-5024-8B8D-0818-0EB9209B444A}"/>
              </a:ext>
            </a:extLst>
          </p:cNvPr>
          <p:cNvSpPr/>
          <p:nvPr/>
        </p:nvSpPr>
        <p:spPr>
          <a:xfrm>
            <a:off x="6104560" y="2693297"/>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1C25A12-5AF8-DF48-AE91-49C3E29F0DAE}"/>
              </a:ext>
            </a:extLst>
          </p:cNvPr>
          <p:cNvSpPr/>
          <p:nvPr/>
        </p:nvSpPr>
        <p:spPr>
          <a:xfrm>
            <a:off x="6104560" y="4375792"/>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9A96DC04-C286-A1C3-1B96-E8D66C3BDF11}"/>
              </a:ext>
            </a:extLst>
          </p:cNvPr>
          <p:cNvSpPr/>
          <p:nvPr/>
        </p:nvSpPr>
        <p:spPr>
          <a:xfrm>
            <a:off x="5462693" y="5108853"/>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3CDE893C-DD62-AB8A-B3A6-773BB31C3C7E}"/>
              </a:ext>
            </a:extLst>
          </p:cNvPr>
          <p:cNvSpPr/>
          <p:nvPr/>
        </p:nvSpPr>
        <p:spPr>
          <a:xfrm>
            <a:off x="5460545" y="1960234"/>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911EB027-72CD-4F6A-BCBB-7851CF7EDC70}"/>
              </a:ext>
            </a:extLst>
          </p:cNvPr>
          <p:cNvCxnSpPr>
            <a:cxnSpLocks/>
            <a:stCxn id="63" idx="2"/>
            <a:endCxn id="54" idx="6"/>
          </p:cNvCxnSpPr>
          <p:nvPr/>
        </p:nvCxnSpPr>
        <p:spPr>
          <a:xfrm flipH="1" flipV="1">
            <a:off x="4245209" y="3931547"/>
            <a:ext cx="2256354" cy="0"/>
          </a:xfrm>
          <a:prstGeom prst="line">
            <a:avLst/>
          </a:prstGeom>
          <a:noFill/>
          <a:ln w="38100" cap="flat" cmpd="sng" algn="ctr">
            <a:solidFill>
              <a:srgbClr val="FFFFFF">
                <a:lumMod val="85000"/>
              </a:srgbClr>
            </a:solidFill>
            <a:prstDash val="solid"/>
            <a:miter lim="800000"/>
          </a:ln>
          <a:effectLst/>
        </p:spPr>
      </p:cxnSp>
      <p:cxnSp>
        <p:nvCxnSpPr>
          <p:cNvPr id="69" name="Straight Connector 68">
            <a:extLst>
              <a:ext uri="{FF2B5EF4-FFF2-40B4-BE49-F238E27FC236}">
                <a16:creationId xmlns:a16="http://schemas.microsoft.com/office/drawing/2014/main" id="{8DB3E612-6C5A-79AD-8997-4263F69BB500}"/>
              </a:ext>
            </a:extLst>
          </p:cNvPr>
          <p:cNvCxnSpPr>
            <a:cxnSpLocks/>
          </p:cNvCxnSpPr>
          <p:nvPr/>
        </p:nvCxnSpPr>
        <p:spPr>
          <a:xfrm flipH="1">
            <a:off x="4004537" y="4772794"/>
            <a:ext cx="2103120" cy="0"/>
          </a:xfrm>
          <a:prstGeom prst="line">
            <a:avLst/>
          </a:prstGeom>
          <a:noFill/>
          <a:ln w="38100" cap="flat" cmpd="sng" algn="ctr">
            <a:solidFill>
              <a:srgbClr val="FFFFFF">
                <a:lumMod val="85000"/>
              </a:srgbClr>
            </a:solidFill>
            <a:prstDash val="solid"/>
            <a:miter lim="800000"/>
          </a:ln>
          <a:effectLst/>
        </p:spPr>
      </p:cxnSp>
      <p:cxnSp>
        <p:nvCxnSpPr>
          <p:cNvPr id="70" name="Straight Connector 69">
            <a:extLst>
              <a:ext uri="{FF2B5EF4-FFF2-40B4-BE49-F238E27FC236}">
                <a16:creationId xmlns:a16="http://schemas.microsoft.com/office/drawing/2014/main" id="{D64BD764-9647-53FE-3540-6423C53919D4}"/>
              </a:ext>
            </a:extLst>
          </p:cNvPr>
          <p:cNvCxnSpPr>
            <a:cxnSpLocks/>
          </p:cNvCxnSpPr>
          <p:nvPr/>
        </p:nvCxnSpPr>
        <p:spPr>
          <a:xfrm flipH="1">
            <a:off x="3994361" y="3102036"/>
            <a:ext cx="2103120" cy="0"/>
          </a:xfrm>
          <a:prstGeom prst="line">
            <a:avLst/>
          </a:prstGeom>
          <a:noFill/>
          <a:ln w="38100" cap="flat" cmpd="sng" algn="ctr">
            <a:solidFill>
              <a:srgbClr val="FFFFFF">
                <a:lumMod val="85000"/>
              </a:srgbClr>
            </a:solidFill>
            <a:prstDash val="solid"/>
            <a:miter lim="800000"/>
          </a:ln>
          <a:effectLst/>
        </p:spPr>
      </p:cxnSp>
      <p:cxnSp>
        <p:nvCxnSpPr>
          <p:cNvPr id="71" name="Straight Connector 70">
            <a:extLst>
              <a:ext uri="{FF2B5EF4-FFF2-40B4-BE49-F238E27FC236}">
                <a16:creationId xmlns:a16="http://schemas.microsoft.com/office/drawing/2014/main" id="{2998FBAE-4DEA-5235-26C0-65AE42B67130}"/>
              </a:ext>
            </a:extLst>
          </p:cNvPr>
          <p:cNvCxnSpPr>
            <a:cxnSpLocks/>
          </p:cNvCxnSpPr>
          <p:nvPr/>
        </p:nvCxnSpPr>
        <p:spPr>
          <a:xfrm flipH="1">
            <a:off x="3401527" y="2423186"/>
            <a:ext cx="2059018" cy="0"/>
          </a:xfrm>
          <a:prstGeom prst="line">
            <a:avLst/>
          </a:prstGeom>
          <a:noFill/>
          <a:ln w="38100" cap="flat" cmpd="sng" algn="ctr">
            <a:solidFill>
              <a:srgbClr val="FFFFFF">
                <a:lumMod val="85000"/>
              </a:srgbClr>
            </a:solidFill>
            <a:prstDash val="solid"/>
            <a:miter lim="800000"/>
          </a:ln>
          <a:effectLst/>
        </p:spPr>
      </p:cxnSp>
      <p:cxnSp>
        <p:nvCxnSpPr>
          <p:cNvPr id="72" name="Straight Connector 71">
            <a:extLst>
              <a:ext uri="{FF2B5EF4-FFF2-40B4-BE49-F238E27FC236}">
                <a16:creationId xmlns:a16="http://schemas.microsoft.com/office/drawing/2014/main" id="{DD594812-2B48-5E0A-CF85-E3037A72E916}"/>
              </a:ext>
            </a:extLst>
          </p:cNvPr>
          <p:cNvCxnSpPr>
            <a:cxnSpLocks/>
          </p:cNvCxnSpPr>
          <p:nvPr/>
        </p:nvCxnSpPr>
        <p:spPr>
          <a:xfrm flipH="1">
            <a:off x="2676007" y="1778259"/>
            <a:ext cx="2057400" cy="0"/>
          </a:xfrm>
          <a:prstGeom prst="line">
            <a:avLst/>
          </a:prstGeom>
          <a:noFill/>
          <a:ln w="38100" cap="flat" cmpd="sng" algn="ctr">
            <a:solidFill>
              <a:srgbClr val="FFFFFF">
                <a:lumMod val="85000"/>
              </a:srgbClr>
            </a:solidFill>
            <a:prstDash val="solid"/>
            <a:miter lim="800000"/>
          </a:ln>
          <a:effectLst/>
        </p:spPr>
      </p:cxnSp>
      <p:cxnSp>
        <p:nvCxnSpPr>
          <p:cNvPr id="73" name="Straight Connector 72">
            <a:extLst>
              <a:ext uri="{FF2B5EF4-FFF2-40B4-BE49-F238E27FC236}">
                <a16:creationId xmlns:a16="http://schemas.microsoft.com/office/drawing/2014/main" id="{D3573FC2-A706-40E9-27AD-E4E036EC5E79}"/>
              </a:ext>
            </a:extLst>
          </p:cNvPr>
          <p:cNvCxnSpPr>
            <a:cxnSpLocks/>
            <a:endCxn id="52" idx="0"/>
          </p:cNvCxnSpPr>
          <p:nvPr/>
        </p:nvCxnSpPr>
        <p:spPr>
          <a:xfrm flipH="1">
            <a:off x="2449304" y="1768928"/>
            <a:ext cx="242592" cy="334464"/>
          </a:xfrm>
          <a:prstGeom prst="line">
            <a:avLst/>
          </a:prstGeom>
          <a:noFill/>
          <a:ln w="38100" cap="flat" cmpd="sng" algn="ctr">
            <a:solidFill>
              <a:srgbClr val="FFFFFF">
                <a:lumMod val="85000"/>
              </a:srgbClr>
            </a:solidFill>
            <a:prstDash val="solid"/>
            <a:miter lim="800000"/>
          </a:ln>
          <a:effectLst/>
        </p:spPr>
      </p:cxnSp>
      <p:cxnSp>
        <p:nvCxnSpPr>
          <p:cNvPr id="74" name="Straight Connector 73">
            <a:extLst>
              <a:ext uri="{FF2B5EF4-FFF2-40B4-BE49-F238E27FC236}">
                <a16:creationId xmlns:a16="http://schemas.microsoft.com/office/drawing/2014/main" id="{C0728A00-CF64-3B44-9EE4-BA8D36901CA8}"/>
              </a:ext>
            </a:extLst>
          </p:cNvPr>
          <p:cNvCxnSpPr>
            <a:cxnSpLocks/>
          </p:cNvCxnSpPr>
          <p:nvPr/>
        </p:nvCxnSpPr>
        <p:spPr>
          <a:xfrm flipH="1">
            <a:off x="3389670" y="5439102"/>
            <a:ext cx="2057400" cy="0"/>
          </a:xfrm>
          <a:prstGeom prst="line">
            <a:avLst/>
          </a:prstGeom>
          <a:noFill/>
          <a:ln w="38100" cap="flat" cmpd="sng" algn="ctr">
            <a:solidFill>
              <a:srgbClr val="FFFFFF">
                <a:lumMod val="85000"/>
              </a:srgbClr>
            </a:solidFill>
            <a:prstDash val="solid"/>
            <a:miter lim="800000"/>
          </a:ln>
          <a:effectLst/>
        </p:spPr>
      </p:cxnSp>
      <p:cxnSp>
        <p:nvCxnSpPr>
          <p:cNvPr id="75" name="Straight Connector 74">
            <a:extLst>
              <a:ext uri="{FF2B5EF4-FFF2-40B4-BE49-F238E27FC236}">
                <a16:creationId xmlns:a16="http://schemas.microsoft.com/office/drawing/2014/main" id="{DC22E21A-7FAD-B693-CA78-D9A5B1C4E2D6}"/>
              </a:ext>
            </a:extLst>
          </p:cNvPr>
          <p:cNvCxnSpPr>
            <a:cxnSpLocks/>
          </p:cNvCxnSpPr>
          <p:nvPr/>
        </p:nvCxnSpPr>
        <p:spPr>
          <a:xfrm flipH="1">
            <a:off x="2677928" y="6065852"/>
            <a:ext cx="2057400" cy="0"/>
          </a:xfrm>
          <a:prstGeom prst="line">
            <a:avLst/>
          </a:prstGeom>
          <a:noFill/>
          <a:ln w="38100" cap="flat" cmpd="sng" algn="ctr">
            <a:solidFill>
              <a:srgbClr val="FFFFFF">
                <a:lumMod val="85000"/>
              </a:srgbClr>
            </a:solidFill>
            <a:prstDash val="solid"/>
            <a:miter lim="800000"/>
          </a:ln>
          <a:effectLst/>
        </p:spPr>
      </p:cxnSp>
      <p:cxnSp>
        <p:nvCxnSpPr>
          <p:cNvPr id="76" name="Straight Connector 75">
            <a:extLst>
              <a:ext uri="{FF2B5EF4-FFF2-40B4-BE49-F238E27FC236}">
                <a16:creationId xmlns:a16="http://schemas.microsoft.com/office/drawing/2014/main" id="{8417430E-F3DE-E219-EF47-6B7353D97AE0}"/>
              </a:ext>
            </a:extLst>
          </p:cNvPr>
          <p:cNvCxnSpPr>
            <a:cxnSpLocks/>
            <a:endCxn id="53" idx="4"/>
          </p:cNvCxnSpPr>
          <p:nvPr/>
        </p:nvCxnSpPr>
        <p:spPr>
          <a:xfrm flipH="1" flipV="1">
            <a:off x="2449304" y="5760435"/>
            <a:ext cx="233021" cy="314748"/>
          </a:xfrm>
          <a:prstGeom prst="line">
            <a:avLst/>
          </a:prstGeom>
          <a:noFill/>
          <a:ln w="38100" cap="flat" cmpd="sng" algn="ctr">
            <a:solidFill>
              <a:srgbClr val="FFFFFF">
                <a:lumMod val="85000"/>
              </a:srgbClr>
            </a:solidFill>
            <a:prstDash val="solid"/>
            <a:miter lim="800000"/>
          </a:ln>
          <a:effectLst/>
        </p:spPr>
      </p:cxnSp>
      <p:sp>
        <p:nvSpPr>
          <p:cNvPr id="77" name="TextBox 76">
            <a:extLst>
              <a:ext uri="{FF2B5EF4-FFF2-40B4-BE49-F238E27FC236}">
                <a16:creationId xmlns:a16="http://schemas.microsoft.com/office/drawing/2014/main" id="{F877AD4F-AC1B-74A5-372B-B94C735448DD}"/>
              </a:ext>
            </a:extLst>
          </p:cNvPr>
          <p:cNvSpPr txBox="1"/>
          <p:nvPr/>
        </p:nvSpPr>
        <p:spPr>
          <a:xfrm>
            <a:off x="2169521" y="1462424"/>
            <a:ext cx="2494594"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attractiveness</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78" name="TextBox 77">
            <a:extLst>
              <a:ext uri="{FF2B5EF4-FFF2-40B4-BE49-F238E27FC236}">
                <a16:creationId xmlns:a16="http://schemas.microsoft.com/office/drawing/2014/main" id="{4020BAD0-F4B3-257D-8699-01C6A57B0E97}"/>
              </a:ext>
            </a:extLst>
          </p:cNvPr>
          <p:cNvSpPr txBox="1"/>
          <p:nvPr/>
        </p:nvSpPr>
        <p:spPr>
          <a:xfrm>
            <a:off x="2644992" y="5746009"/>
            <a:ext cx="199285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Customer retention</a:t>
            </a:r>
          </a:p>
        </p:txBody>
      </p:sp>
      <p:sp>
        <p:nvSpPr>
          <p:cNvPr id="79" name="TextBox 78">
            <a:extLst>
              <a:ext uri="{FF2B5EF4-FFF2-40B4-BE49-F238E27FC236}">
                <a16:creationId xmlns:a16="http://schemas.microsoft.com/office/drawing/2014/main" id="{7DFFEFFC-B2E2-3362-DC88-F87407D02625}"/>
              </a:ext>
            </a:extLst>
          </p:cNvPr>
          <p:cNvSpPr txBox="1"/>
          <p:nvPr/>
        </p:nvSpPr>
        <p:spPr>
          <a:xfrm>
            <a:off x="3031395" y="2127121"/>
            <a:ext cx="2233305"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profitability</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80" name="TextBox 79">
            <a:extLst>
              <a:ext uri="{FF2B5EF4-FFF2-40B4-BE49-F238E27FC236}">
                <a16:creationId xmlns:a16="http://schemas.microsoft.com/office/drawing/2014/main" id="{8DCE7A87-EFB6-1E84-9726-E5CC5D223E60}"/>
              </a:ext>
            </a:extLst>
          </p:cNvPr>
          <p:cNvSpPr txBox="1"/>
          <p:nvPr/>
        </p:nvSpPr>
        <p:spPr>
          <a:xfrm>
            <a:off x="3469411" y="5109544"/>
            <a:ext cx="194957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Business extension</a:t>
            </a:r>
          </a:p>
        </p:txBody>
      </p:sp>
      <p:sp>
        <p:nvSpPr>
          <p:cNvPr id="81" name="TextBox 80">
            <a:extLst>
              <a:ext uri="{FF2B5EF4-FFF2-40B4-BE49-F238E27FC236}">
                <a16:creationId xmlns:a16="http://schemas.microsoft.com/office/drawing/2014/main" id="{F07630F1-917E-8CFD-DA20-5B3415763205}"/>
              </a:ext>
            </a:extLst>
          </p:cNvPr>
          <p:cNvSpPr txBox="1"/>
          <p:nvPr/>
        </p:nvSpPr>
        <p:spPr>
          <a:xfrm>
            <a:off x="4674007" y="4453140"/>
            <a:ext cx="1340432"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Relationship</a:t>
            </a:r>
          </a:p>
        </p:txBody>
      </p:sp>
      <p:sp>
        <p:nvSpPr>
          <p:cNvPr id="82" name="TextBox 81">
            <a:extLst>
              <a:ext uri="{FF2B5EF4-FFF2-40B4-BE49-F238E27FC236}">
                <a16:creationId xmlns:a16="http://schemas.microsoft.com/office/drawing/2014/main" id="{C799EA83-037E-1112-774A-2CB6D329A705}"/>
              </a:ext>
            </a:extLst>
          </p:cNvPr>
          <p:cNvSpPr txBox="1"/>
          <p:nvPr/>
        </p:nvSpPr>
        <p:spPr>
          <a:xfrm>
            <a:off x="4181185" y="3612850"/>
            <a:ext cx="2254142"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Customer Satisfaction</a:t>
            </a:r>
          </a:p>
        </p:txBody>
      </p:sp>
      <p:sp>
        <p:nvSpPr>
          <p:cNvPr id="83" name="TextBox 82">
            <a:extLst>
              <a:ext uri="{FF2B5EF4-FFF2-40B4-BE49-F238E27FC236}">
                <a16:creationId xmlns:a16="http://schemas.microsoft.com/office/drawing/2014/main" id="{55E5B257-BD67-95D6-7364-C4B381F92536}"/>
              </a:ext>
            </a:extLst>
          </p:cNvPr>
          <p:cNvSpPr txBox="1"/>
          <p:nvPr/>
        </p:nvSpPr>
        <p:spPr>
          <a:xfrm>
            <a:off x="4050732" y="2779655"/>
            <a:ext cx="1927131" cy="307777"/>
          </a:xfrm>
          <a:prstGeom prst="rect">
            <a:avLst/>
          </a:prstGeom>
          <a:noFill/>
        </p:spPr>
        <p:txBody>
          <a:bodyPr wrap="none" rtlCol="0" anchor="b" anchorCtr="0">
            <a:spAutoFit/>
          </a:bodyPr>
          <a:lstStyle/>
          <a:p>
            <a:pPr algn="r" defTabSz="914217"/>
            <a:r>
              <a:rPr lang="en-US" sz="1400" b="1" dirty="0">
                <a:solidFill>
                  <a:srgbClr val="1C2835"/>
                </a:solidFill>
                <a:latin typeface="Poppins" panose="00000500000000000000" pitchFamily="2" charset="0"/>
                <a:ea typeface="League Spartan" charset="0"/>
                <a:cs typeface="Poppins" panose="00000500000000000000" pitchFamily="2" charset="0"/>
              </a:rPr>
              <a:t>Risk measurement</a:t>
            </a:r>
          </a:p>
        </p:txBody>
      </p:sp>
      <p:sp>
        <p:nvSpPr>
          <p:cNvPr id="84" name="Freeform 42">
            <a:extLst>
              <a:ext uri="{FF2B5EF4-FFF2-40B4-BE49-F238E27FC236}">
                <a16:creationId xmlns:a16="http://schemas.microsoft.com/office/drawing/2014/main" id="{005EFBE0-0DF1-1215-0F3F-24F750A8227B}"/>
              </a:ext>
            </a:extLst>
          </p:cNvPr>
          <p:cNvSpPr>
            <a:spLocks noChangeArrowheads="1"/>
          </p:cNvSpPr>
          <p:nvPr/>
        </p:nvSpPr>
        <p:spPr bwMode="auto">
          <a:xfrm>
            <a:off x="4908555" y="1652962"/>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5" name="Freeform 43">
            <a:extLst>
              <a:ext uri="{FF2B5EF4-FFF2-40B4-BE49-F238E27FC236}">
                <a16:creationId xmlns:a16="http://schemas.microsoft.com/office/drawing/2014/main" id="{5700D990-62CC-7449-3AF4-81568A55CEF5}"/>
              </a:ext>
            </a:extLst>
          </p:cNvPr>
          <p:cNvSpPr>
            <a:spLocks noChangeArrowheads="1"/>
          </p:cNvSpPr>
          <p:nvPr/>
        </p:nvSpPr>
        <p:spPr bwMode="auto">
          <a:xfrm>
            <a:off x="5642492" y="2144572"/>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6" name="Freeform 44">
            <a:extLst>
              <a:ext uri="{FF2B5EF4-FFF2-40B4-BE49-F238E27FC236}">
                <a16:creationId xmlns:a16="http://schemas.microsoft.com/office/drawing/2014/main" id="{D64562C2-5BA7-02A4-5BE8-F7948FC993D4}"/>
              </a:ext>
            </a:extLst>
          </p:cNvPr>
          <p:cNvSpPr>
            <a:spLocks noChangeArrowheads="1"/>
          </p:cNvSpPr>
          <p:nvPr/>
        </p:nvSpPr>
        <p:spPr bwMode="auto">
          <a:xfrm>
            <a:off x="6280593" y="2892861"/>
            <a:ext cx="441939" cy="386376"/>
          </a:xfrm>
          <a:custGeom>
            <a:avLst/>
            <a:gdLst>
              <a:gd name="connsiteX0" fmla="*/ 764994 w 883877"/>
              <a:gd name="connsiteY0" fmla="*/ 422351 h 772751"/>
              <a:gd name="connsiteX1" fmla="*/ 775487 w 883877"/>
              <a:gd name="connsiteY1" fmla="*/ 433206 h 772751"/>
              <a:gd name="connsiteX2" fmla="*/ 764994 w 883877"/>
              <a:gd name="connsiteY2" fmla="*/ 443699 h 772751"/>
              <a:gd name="connsiteX3" fmla="*/ 754140 w 883877"/>
              <a:gd name="connsiteY3" fmla="*/ 433206 h 772751"/>
              <a:gd name="connsiteX4" fmla="*/ 764994 w 883877"/>
              <a:gd name="connsiteY4" fmla="*/ 422351 h 772751"/>
              <a:gd name="connsiteX5" fmla="*/ 598306 w 883877"/>
              <a:gd name="connsiteY5" fmla="*/ 422351 h 772751"/>
              <a:gd name="connsiteX6" fmla="*/ 608799 w 883877"/>
              <a:gd name="connsiteY6" fmla="*/ 433206 h 772751"/>
              <a:gd name="connsiteX7" fmla="*/ 598306 w 883877"/>
              <a:gd name="connsiteY7" fmla="*/ 443699 h 772751"/>
              <a:gd name="connsiteX8" fmla="*/ 587452 w 883877"/>
              <a:gd name="connsiteY8" fmla="*/ 433206 h 772751"/>
              <a:gd name="connsiteX9" fmla="*/ 598306 w 883877"/>
              <a:gd name="connsiteY9" fmla="*/ 422351 h 772751"/>
              <a:gd name="connsiteX10" fmla="*/ 365560 w 883877"/>
              <a:gd name="connsiteY10" fmla="*/ 422351 h 772751"/>
              <a:gd name="connsiteX11" fmla="*/ 376310 w 883877"/>
              <a:gd name="connsiteY11" fmla="*/ 433206 h 772751"/>
              <a:gd name="connsiteX12" fmla="*/ 365560 w 883877"/>
              <a:gd name="connsiteY12" fmla="*/ 443699 h 772751"/>
              <a:gd name="connsiteX13" fmla="*/ 355169 w 883877"/>
              <a:gd name="connsiteY13" fmla="*/ 433206 h 772751"/>
              <a:gd name="connsiteX14" fmla="*/ 365560 w 883877"/>
              <a:gd name="connsiteY14" fmla="*/ 422351 h 772751"/>
              <a:gd name="connsiteX15" fmla="*/ 764994 w 883877"/>
              <a:gd name="connsiteY15" fmla="*/ 409326 h 772751"/>
              <a:gd name="connsiteX16" fmla="*/ 747989 w 883877"/>
              <a:gd name="connsiteY16" fmla="*/ 416200 h 772751"/>
              <a:gd name="connsiteX17" fmla="*/ 741114 w 883877"/>
              <a:gd name="connsiteY17" fmla="*/ 433206 h 772751"/>
              <a:gd name="connsiteX18" fmla="*/ 747989 w 883877"/>
              <a:gd name="connsiteY18" fmla="*/ 449850 h 772751"/>
              <a:gd name="connsiteX19" fmla="*/ 764994 w 883877"/>
              <a:gd name="connsiteY19" fmla="*/ 456725 h 772751"/>
              <a:gd name="connsiteX20" fmla="*/ 781638 w 883877"/>
              <a:gd name="connsiteY20" fmla="*/ 449850 h 772751"/>
              <a:gd name="connsiteX21" fmla="*/ 788513 w 883877"/>
              <a:gd name="connsiteY21" fmla="*/ 433206 h 772751"/>
              <a:gd name="connsiteX22" fmla="*/ 781638 w 883877"/>
              <a:gd name="connsiteY22" fmla="*/ 416200 h 772751"/>
              <a:gd name="connsiteX23" fmla="*/ 764994 w 883877"/>
              <a:gd name="connsiteY23" fmla="*/ 409326 h 772751"/>
              <a:gd name="connsiteX24" fmla="*/ 598306 w 883877"/>
              <a:gd name="connsiteY24" fmla="*/ 409326 h 772751"/>
              <a:gd name="connsiteX25" fmla="*/ 581301 w 883877"/>
              <a:gd name="connsiteY25" fmla="*/ 416200 h 772751"/>
              <a:gd name="connsiteX26" fmla="*/ 574426 w 883877"/>
              <a:gd name="connsiteY26" fmla="*/ 433206 h 772751"/>
              <a:gd name="connsiteX27" fmla="*/ 581301 w 883877"/>
              <a:gd name="connsiteY27" fmla="*/ 449850 h 772751"/>
              <a:gd name="connsiteX28" fmla="*/ 598306 w 883877"/>
              <a:gd name="connsiteY28" fmla="*/ 456725 h 772751"/>
              <a:gd name="connsiteX29" fmla="*/ 614950 w 883877"/>
              <a:gd name="connsiteY29" fmla="*/ 449850 h 772751"/>
              <a:gd name="connsiteX30" fmla="*/ 622187 w 883877"/>
              <a:gd name="connsiteY30" fmla="*/ 433206 h 772751"/>
              <a:gd name="connsiteX31" fmla="*/ 614950 w 883877"/>
              <a:gd name="connsiteY31" fmla="*/ 416200 h 772751"/>
              <a:gd name="connsiteX32" fmla="*/ 598306 w 883877"/>
              <a:gd name="connsiteY32" fmla="*/ 409326 h 772751"/>
              <a:gd name="connsiteX33" fmla="*/ 365560 w 883877"/>
              <a:gd name="connsiteY33" fmla="*/ 409326 h 772751"/>
              <a:gd name="connsiteX34" fmla="*/ 349078 w 883877"/>
              <a:gd name="connsiteY34" fmla="*/ 416200 h 772751"/>
              <a:gd name="connsiteX35" fmla="*/ 342269 w 883877"/>
              <a:gd name="connsiteY35" fmla="*/ 433206 h 772751"/>
              <a:gd name="connsiteX36" fmla="*/ 349078 w 883877"/>
              <a:gd name="connsiteY36" fmla="*/ 449850 h 772751"/>
              <a:gd name="connsiteX37" fmla="*/ 365560 w 883877"/>
              <a:gd name="connsiteY37" fmla="*/ 456725 h 772751"/>
              <a:gd name="connsiteX38" fmla="*/ 382402 w 883877"/>
              <a:gd name="connsiteY38" fmla="*/ 449850 h 772751"/>
              <a:gd name="connsiteX39" fmla="*/ 389210 w 883877"/>
              <a:gd name="connsiteY39" fmla="*/ 433206 h 772751"/>
              <a:gd name="connsiteX40" fmla="*/ 382402 w 883877"/>
              <a:gd name="connsiteY40" fmla="*/ 416200 h 772751"/>
              <a:gd name="connsiteX41" fmla="*/ 365560 w 883877"/>
              <a:gd name="connsiteY41" fmla="*/ 409326 h 772751"/>
              <a:gd name="connsiteX42" fmla="*/ 764994 w 883877"/>
              <a:gd name="connsiteY42" fmla="*/ 369887 h 772751"/>
              <a:gd name="connsiteX43" fmla="*/ 809860 w 883877"/>
              <a:gd name="connsiteY43" fmla="*/ 388340 h 772751"/>
              <a:gd name="connsiteX44" fmla="*/ 828313 w 883877"/>
              <a:gd name="connsiteY44" fmla="*/ 433206 h 772751"/>
              <a:gd name="connsiteX45" fmla="*/ 809860 w 883877"/>
              <a:gd name="connsiteY45" fmla="*/ 477710 h 772751"/>
              <a:gd name="connsiteX46" fmla="*/ 764994 w 883877"/>
              <a:gd name="connsiteY46" fmla="*/ 496525 h 772751"/>
              <a:gd name="connsiteX47" fmla="*/ 720128 w 883877"/>
              <a:gd name="connsiteY47" fmla="*/ 477710 h 772751"/>
              <a:gd name="connsiteX48" fmla="*/ 701675 w 883877"/>
              <a:gd name="connsiteY48" fmla="*/ 433206 h 772751"/>
              <a:gd name="connsiteX49" fmla="*/ 720128 w 883877"/>
              <a:gd name="connsiteY49" fmla="*/ 388340 h 772751"/>
              <a:gd name="connsiteX50" fmla="*/ 764994 w 883877"/>
              <a:gd name="connsiteY50" fmla="*/ 369887 h 772751"/>
              <a:gd name="connsiteX51" fmla="*/ 598306 w 883877"/>
              <a:gd name="connsiteY51" fmla="*/ 369887 h 772751"/>
              <a:gd name="connsiteX52" fmla="*/ 642811 w 883877"/>
              <a:gd name="connsiteY52" fmla="*/ 388340 h 772751"/>
              <a:gd name="connsiteX53" fmla="*/ 661625 w 883877"/>
              <a:gd name="connsiteY53" fmla="*/ 433206 h 772751"/>
              <a:gd name="connsiteX54" fmla="*/ 642811 w 883877"/>
              <a:gd name="connsiteY54" fmla="*/ 477710 h 772751"/>
              <a:gd name="connsiteX55" fmla="*/ 598306 w 883877"/>
              <a:gd name="connsiteY55" fmla="*/ 496525 h 772751"/>
              <a:gd name="connsiteX56" fmla="*/ 553440 w 883877"/>
              <a:gd name="connsiteY56" fmla="*/ 477710 h 772751"/>
              <a:gd name="connsiteX57" fmla="*/ 534987 w 883877"/>
              <a:gd name="connsiteY57" fmla="*/ 433206 h 772751"/>
              <a:gd name="connsiteX58" fmla="*/ 553440 w 883877"/>
              <a:gd name="connsiteY58" fmla="*/ 388340 h 772751"/>
              <a:gd name="connsiteX59" fmla="*/ 598306 w 883877"/>
              <a:gd name="connsiteY59" fmla="*/ 369887 h 772751"/>
              <a:gd name="connsiteX60" fmla="*/ 365560 w 883877"/>
              <a:gd name="connsiteY60" fmla="*/ 369887 h 772751"/>
              <a:gd name="connsiteX61" fmla="*/ 409992 w 883877"/>
              <a:gd name="connsiteY61" fmla="*/ 388340 h 772751"/>
              <a:gd name="connsiteX62" fmla="*/ 428267 w 883877"/>
              <a:gd name="connsiteY62" fmla="*/ 433206 h 772751"/>
              <a:gd name="connsiteX63" fmla="*/ 409992 w 883877"/>
              <a:gd name="connsiteY63" fmla="*/ 477710 h 772751"/>
              <a:gd name="connsiteX64" fmla="*/ 365560 w 883877"/>
              <a:gd name="connsiteY64" fmla="*/ 496525 h 772751"/>
              <a:gd name="connsiteX65" fmla="*/ 321487 w 883877"/>
              <a:gd name="connsiteY65" fmla="*/ 477710 h 772751"/>
              <a:gd name="connsiteX66" fmla="*/ 303212 w 883877"/>
              <a:gd name="connsiteY66" fmla="*/ 433206 h 772751"/>
              <a:gd name="connsiteX67" fmla="*/ 321487 w 883877"/>
              <a:gd name="connsiteY67" fmla="*/ 388340 h 772751"/>
              <a:gd name="connsiteX68" fmla="*/ 365560 w 883877"/>
              <a:gd name="connsiteY68" fmla="*/ 369887 h 772751"/>
              <a:gd name="connsiteX69" fmla="*/ 52293 w 883877"/>
              <a:gd name="connsiteY69" fmla="*/ 311150 h 772751"/>
              <a:gd name="connsiteX70" fmla="*/ 172676 w 883877"/>
              <a:gd name="connsiteY70" fmla="*/ 336797 h 772751"/>
              <a:gd name="connsiteX71" fmla="*/ 109256 w 883877"/>
              <a:gd name="connsiteY71" fmla="*/ 377996 h 772751"/>
              <a:gd name="connsiteX72" fmla="*/ 117516 w 883877"/>
              <a:gd name="connsiteY72" fmla="*/ 394286 h 772751"/>
              <a:gd name="connsiteX73" fmla="*/ 189859 w 883877"/>
              <a:gd name="connsiteY73" fmla="*/ 482729 h 772751"/>
              <a:gd name="connsiteX74" fmla="*/ 277947 w 883877"/>
              <a:gd name="connsiteY74" fmla="*/ 515074 h 772751"/>
              <a:gd name="connsiteX75" fmla="*/ 279436 w 883877"/>
              <a:gd name="connsiteY75" fmla="*/ 515937 h 772751"/>
              <a:gd name="connsiteX76" fmla="*/ 389394 w 883877"/>
              <a:gd name="connsiteY76" fmla="*/ 515937 h 772751"/>
              <a:gd name="connsiteX77" fmla="*/ 390075 w 883877"/>
              <a:gd name="connsiteY77" fmla="*/ 515785 h 772751"/>
              <a:gd name="connsiteX78" fmla="*/ 390684 w 883877"/>
              <a:gd name="connsiteY78" fmla="*/ 515937 h 772751"/>
              <a:gd name="connsiteX79" fmla="*/ 882076 w 883877"/>
              <a:gd name="connsiteY79" fmla="*/ 515937 h 772751"/>
              <a:gd name="connsiteX80" fmla="*/ 883877 w 883877"/>
              <a:gd name="connsiteY80" fmla="*/ 515937 h 772751"/>
              <a:gd name="connsiteX81" fmla="*/ 883877 w 883877"/>
              <a:gd name="connsiteY81" fmla="*/ 551734 h 772751"/>
              <a:gd name="connsiteX82" fmla="*/ 882076 w 883877"/>
              <a:gd name="connsiteY82" fmla="*/ 552092 h 772751"/>
              <a:gd name="connsiteX83" fmla="*/ 393455 w 883877"/>
              <a:gd name="connsiteY83" fmla="*/ 552092 h 772751"/>
              <a:gd name="connsiteX84" fmla="*/ 348593 w 883877"/>
              <a:gd name="connsiteY84" fmla="*/ 561577 h 772751"/>
              <a:gd name="connsiteX85" fmla="*/ 304411 w 883877"/>
              <a:gd name="connsiteY85" fmla="*/ 584675 h 772751"/>
              <a:gd name="connsiteX86" fmla="*/ 234866 w 883877"/>
              <a:gd name="connsiteY86" fmla="*/ 672166 h 772751"/>
              <a:gd name="connsiteX87" fmla="*/ 217040 w 883877"/>
              <a:gd name="connsiteY87" fmla="*/ 707860 h 772751"/>
              <a:gd name="connsiteX88" fmla="*/ 277451 w 883877"/>
              <a:gd name="connsiteY88" fmla="*/ 747104 h 772751"/>
              <a:gd name="connsiteX89" fmla="*/ 157068 w 883877"/>
              <a:gd name="connsiteY89" fmla="*/ 772751 h 772751"/>
              <a:gd name="connsiteX90" fmla="*/ 131762 w 883877"/>
              <a:gd name="connsiteY90" fmla="*/ 652462 h 772751"/>
              <a:gd name="connsiteX91" fmla="*/ 186657 w 883877"/>
              <a:gd name="connsiteY91" fmla="*/ 688123 h 772751"/>
              <a:gd name="connsiteX92" fmla="*/ 204250 w 883877"/>
              <a:gd name="connsiteY92" fmla="*/ 653049 h 772751"/>
              <a:gd name="connsiteX93" fmla="*/ 282096 w 883877"/>
              <a:gd name="connsiteY93" fmla="*/ 555971 h 772751"/>
              <a:gd name="connsiteX94" fmla="*/ 289492 w 883877"/>
              <a:gd name="connsiteY94" fmla="*/ 552092 h 772751"/>
              <a:gd name="connsiteX95" fmla="*/ 86978 w 883877"/>
              <a:gd name="connsiteY95" fmla="*/ 552092 h 772751"/>
              <a:gd name="connsiteX96" fmla="*/ 85997 w 883877"/>
              <a:gd name="connsiteY96" fmla="*/ 618766 h 772751"/>
              <a:gd name="connsiteX97" fmla="*/ 0 w 883877"/>
              <a:gd name="connsiteY97" fmla="*/ 531529 h 772751"/>
              <a:gd name="connsiteX98" fmla="*/ 88537 w 883877"/>
              <a:gd name="connsiteY98" fmla="*/ 446087 h 772751"/>
              <a:gd name="connsiteX99" fmla="*/ 87510 w 883877"/>
              <a:gd name="connsiteY99" fmla="*/ 515937 h 772751"/>
              <a:gd name="connsiteX100" fmla="*/ 176654 w 883877"/>
              <a:gd name="connsiteY100" fmla="*/ 515937 h 772751"/>
              <a:gd name="connsiteX101" fmla="*/ 168198 w 883877"/>
              <a:gd name="connsiteY101" fmla="*/ 511480 h 772751"/>
              <a:gd name="connsiteX102" fmla="*/ 86869 w 883877"/>
              <a:gd name="connsiteY102" fmla="*/ 413485 h 772751"/>
              <a:gd name="connsiteX103" fmla="*/ 78892 w 883877"/>
              <a:gd name="connsiteY103" fmla="*/ 397720 h 772751"/>
              <a:gd name="connsiteX104" fmla="*/ 26987 w 883877"/>
              <a:gd name="connsiteY104" fmla="*/ 431439 h 772751"/>
              <a:gd name="connsiteX105" fmla="*/ 746069 w 883877"/>
              <a:gd name="connsiteY105" fmla="*/ 273646 h 772751"/>
              <a:gd name="connsiteX106" fmla="*/ 746069 w 883877"/>
              <a:gd name="connsiteY106" fmla="*/ 286664 h 772751"/>
              <a:gd name="connsiteX107" fmla="*/ 765169 w 883877"/>
              <a:gd name="connsiteY107" fmla="*/ 286664 h 772751"/>
              <a:gd name="connsiteX108" fmla="*/ 815621 w 883877"/>
              <a:gd name="connsiteY108" fmla="*/ 286664 h 772751"/>
              <a:gd name="connsiteX109" fmla="*/ 834721 w 883877"/>
              <a:gd name="connsiteY109" fmla="*/ 286664 h 772751"/>
              <a:gd name="connsiteX110" fmla="*/ 834721 w 883877"/>
              <a:gd name="connsiteY110" fmla="*/ 273646 h 772751"/>
              <a:gd name="connsiteX111" fmla="*/ 815621 w 883877"/>
              <a:gd name="connsiteY111" fmla="*/ 273646 h 772751"/>
              <a:gd name="connsiteX112" fmla="*/ 765169 w 883877"/>
              <a:gd name="connsiteY112" fmla="*/ 273646 h 772751"/>
              <a:gd name="connsiteX113" fmla="*/ 549580 w 883877"/>
              <a:gd name="connsiteY113" fmla="*/ 273646 h 772751"/>
              <a:gd name="connsiteX114" fmla="*/ 549580 w 883877"/>
              <a:gd name="connsiteY114" fmla="*/ 286664 h 772751"/>
              <a:gd name="connsiteX115" fmla="*/ 568319 w 883877"/>
              <a:gd name="connsiteY115" fmla="*/ 286664 h 772751"/>
              <a:gd name="connsiteX116" fmla="*/ 618771 w 883877"/>
              <a:gd name="connsiteY116" fmla="*/ 286664 h 772751"/>
              <a:gd name="connsiteX117" fmla="*/ 637871 w 883877"/>
              <a:gd name="connsiteY117" fmla="*/ 286664 h 772751"/>
              <a:gd name="connsiteX118" fmla="*/ 637871 w 883877"/>
              <a:gd name="connsiteY118" fmla="*/ 273646 h 772751"/>
              <a:gd name="connsiteX119" fmla="*/ 618771 w 883877"/>
              <a:gd name="connsiteY119" fmla="*/ 273646 h 772751"/>
              <a:gd name="connsiteX120" fmla="*/ 568319 w 883877"/>
              <a:gd name="connsiteY120" fmla="*/ 273646 h 772751"/>
              <a:gd name="connsiteX121" fmla="*/ 394245 w 883877"/>
              <a:gd name="connsiteY121" fmla="*/ 246866 h 772751"/>
              <a:gd name="connsiteX122" fmla="*/ 318985 w 883877"/>
              <a:gd name="connsiteY122" fmla="*/ 277377 h 772751"/>
              <a:gd name="connsiteX123" fmla="*/ 293778 w 883877"/>
              <a:gd name="connsiteY123" fmla="*/ 307888 h 772751"/>
              <a:gd name="connsiteX124" fmla="*/ 395325 w 883877"/>
              <a:gd name="connsiteY124" fmla="*/ 307888 h 772751"/>
              <a:gd name="connsiteX125" fmla="*/ 462303 w 883877"/>
              <a:gd name="connsiteY125" fmla="*/ 307888 h 772751"/>
              <a:gd name="connsiteX126" fmla="*/ 462303 w 883877"/>
              <a:gd name="connsiteY126" fmla="*/ 246866 h 772751"/>
              <a:gd name="connsiteX127" fmla="*/ 398926 w 883877"/>
              <a:gd name="connsiteY127" fmla="*/ 246866 h 772751"/>
              <a:gd name="connsiteX128" fmla="*/ 396405 w 883877"/>
              <a:gd name="connsiteY128" fmla="*/ 246866 h 772751"/>
              <a:gd name="connsiteX129" fmla="*/ 395325 w 883877"/>
              <a:gd name="connsiteY129" fmla="*/ 246866 h 772751"/>
              <a:gd name="connsiteX130" fmla="*/ 394245 w 883877"/>
              <a:gd name="connsiteY130" fmla="*/ 246866 h 772751"/>
              <a:gd name="connsiteX131" fmla="*/ 395325 w 883877"/>
              <a:gd name="connsiteY131" fmla="*/ 220662 h 772751"/>
              <a:gd name="connsiteX132" fmla="*/ 396405 w 883877"/>
              <a:gd name="connsiteY132" fmla="*/ 220662 h 772751"/>
              <a:gd name="connsiteX133" fmla="*/ 398566 w 883877"/>
              <a:gd name="connsiteY133" fmla="*/ 220662 h 772751"/>
              <a:gd name="connsiteX134" fmla="*/ 475267 w 883877"/>
              <a:gd name="connsiteY134" fmla="*/ 220662 h 772751"/>
              <a:gd name="connsiteX135" fmla="*/ 488590 w 883877"/>
              <a:gd name="connsiteY135" fmla="*/ 233943 h 772751"/>
              <a:gd name="connsiteX136" fmla="*/ 488590 w 883877"/>
              <a:gd name="connsiteY136" fmla="*/ 341312 h 772751"/>
              <a:gd name="connsiteX137" fmla="*/ 850310 w 883877"/>
              <a:gd name="connsiteY137" fmla="*/ 341312 h 772751"/>
              <a:gd name="connsiteX138" fmla="*/ 863622 w 883877"/>
              <a:gd name="connsiteY138" fmla="*/ 354588 h 772751"/>
              <a:gd name="connsiteX139" fmla="*/ 863622 w 883877"/>
              <a:gd name="connsiteY139" fmla="*/ 419534 h 772751"/>
              <a:gd name="connsiteX140" fmla="*/ 871177 w 883877"/>
              <a:gd name="connsiteY140" fmla="*/ 419534 h 772751"/>
              <a:gd name="connsiteX141" fmla="*/ 871177 w 883877"/>
              <a:gd name="connsiteY141" fmla="*/ 445728 h 772751"/>
              <a:gd name="connsiteX142" fmla="*/ 850310 w 883877"/>
              <a:gd name="connsiteY142" fmla="*/ 445728 h 772751"/>
              <a:gd name="connsiteX143" fmla="*/ 840596 w 883877"/>
              <a:gd name="connsiteY143" fmla="*/ 445728 h 772751"/>
              <a:gd name="connsiteX144" fmla="*/ 841676 w 883877"/>
              <a:gd name="connsiteY144" fmla="*/ 432811 h 772751"/>
              <a:gd name="connsiteX145" fmla="*/ 819729 w 883877"/>
              <a:gd name="connsiteY145" fmla="*/ 378988 h 772751"/>
              <a:gd name="connsiteX146" fmla="*/ 765763 w 883877"/>
              <a:gd name="connsiteY146" fmla="*/ 356741 h 772751"/>
              <a:gd name="connsiteX147" fmla="*/ 711796 w 883877"/>
              <a:gd name="connsiteY147" fmla="*/ 378988 h 772751"/>
              <a:gd name="connsiteX148" fmla="*/ 689850 w 883877"/>
              <a:gd name="connsiteY148" fmla="*/ 432811 h 772751"/>
              <a:gd name="connsiteX149" fmla="*/ 690929 w 883877"/>
              <a:gd name="connsiteY149" fmla="*/ 445728 h 772751"/>
              <a:gd name="connsiteX150" fmla="*/ 673660 w 883877"/>
              <a:gd name="connsiteY150" fmla="*/ 445728 h 772751"/>
              <a:gd name="connsiteX151" fmla="*/ 674739 w 883877"/>
              <a:gd name="connsiteY151" fmla="*/ 432811 h 772751"/>
              <a:gd name="connsiteX152" fmla="*/ 652433 w 883877"/>
              <a:gd name="connsiteY152" fmla="*/ 378988 h 772751"/>
              <a:gd name="connsiteX153" fmla="*/ 598826 w 883877"/>
              <a:gd name="connsiteY153" fmla="*/ 356741 h 772751"/>
              <a:gd name="connsiteX154" fmla="*/ 544860 w 883877"/>
              <a:gd name="connsiteY154" fmla="*/ 378988 h 772751"/>
              <a:gd name="connsiteX155" fmla="*/ 523993 w 883877"/>
              <a:gd name="connsiteY155" fmla="*/ 419534 h 772751"/>
              <a:gd name="connsiteX156" fmla="*/ 522554 w 883877"/>
              <a:gd name="connsiteY156" fmla="*/ 432811 h 772751"/>
              <a:gd name="connsiteX157" fmla="*/ 523993 w 883877"/>
              <a:gd name="connsiteY157" fmla="*/ 445728 h 772751"/>
              <a:gd name="connsiteX158" fmla="*/ 477941 w 883877"/>
              <a:gd name="connsiteY158" fmla="*/ 445728 h 772751"/>
              <a:gd name="connsiteX159" fmla="*/ 476502 w 883877"/>
              <a:gd name="connsiteY159" fmla="*/ 445728 h 772751"/>
              <a:gd name="connsiteX160" fmla="*/ 475890 w 883877"/>
              <a:gd name="connsiteY160" fmla="*/ 445477 h 772751"/>
              <a:gd name="connsiteX161" fmla="*/ 475267 w 883877"/>
              <a:gd name="connsiteY161" fmla="*/ 445728 h 772751"/>
              <a:gd name="connsiteX162" fmla="*/ 439617 w 883877"/>
              <a:gd name="connsiteY162" fmla="*/ 445728 h 772751"/>
              <a:gd name="connsiteX163" fmla="*/ 441057 w 883877"/>
              <a:gd name="connsiteY163" fmla="*/ 432805 h 772751"/>
              <a:gd name="connsiteX164" fmla="*/ 418731 w 883877"/>
              <a:gd name="connsiteY164" fmla="*/ 378962 h 772751"/>
              <a:gd name="connsiteX165" fmla="*/ 395325 w 883877"/>
              <a:gd name="connsiteY165" fmla="*/ 363168 h 772751"/>
              <a:gd name="connsiteX166" fmla="*/ 364717 w 883877"/>
              <a:gd name="connsiteY166" fmla="*/ 356707 h 772751"/>
              <a:gd name="connsiteX167" fmla="*/ 311062 w 883877"/>
              <a:gd name="connsiteY167" fmla="*/ 378962 h 772751"/>
              <a:gd name="connsiteX168" fmla="*/ 288736 w 883877"/>
              <a:gd name="connsiteY168" fmla="*/ 432805 h 772751"/>
              <a:gd name="connsiteX169" fmla="*/ 290177 w 883877"/>
              <a:gd name="connsiteY169" fmla="*/ 445728 h 772751"/>
              <a:gd name="connsiteX170" fmla="*/ 254167 w 883877"/>
              <a:gd name="connsiteY170" fmla="*/ 445728 h 772751"/>
              <a:gd name="connsiteX171" fmla="*/ 241564 w 883877"/>
              <a:gd name="connsiteY171" fmla="*/ 445728 h 772751"/>
              <a:gd name="connsiteX172" fmla="*/ 228600 w 883877"/>
              <a:gd name="connsiteY172" fmla="*/ 432805 h 772751"/>
              <a:gd name="connsiteX173" fmla="*/ 241564 w 883877"/>
              <a:gd name="connsiteY173" fmla="*/ 419524 h 772751"/>
              <a:gd name="connsiteX174" fmla="*/ 242644 w 883877"/>
              <a:gd name="connsiteY174" fmla="*/ 419524 h 772751"/>
              <a:gd name="connsiteX175" fmla="*/ 252727 w 883877"/>
              <a:gd name="connsiteY175" fmla="*/ 347015 h 772751"/>
              <a:gd name="connsiteX176" fmla="*/ 301700 w 883877"/>
              <a:gd name="connsiteY176" fmla="*/ 257635 h 772751"/>
              <a:gd name="connsiteX177" fmla="*/ 395325 w 883877"/>
              <a:gd name="connsiteY177" fmla="*/ 220662 h 772751"/>
              <a:gd name="connsiteX178" fmla="*/ 815621 w 883877"/>
              <a:gd name="connsiteY178" fmla="*/ 213618 h 772751"/>
              <a:gd name="connsiteX179" fmla="*/ 810936 w 883877"/>
              <a:gd name="connsiteY179" fmla="*/ 215426 h 772751"/>
              <a:gd name="connsiteX180" fmla="*/ 795080 w 883877"/>
              <a:gd name="connsiteY180" fmla="*/ 231337 h 772751"/>
              <a:gd name="connsiteX181" fmla="*/ 795080 w 883877"/>
              <a:gd name="connsiteY181" fmla="*/ 240739 h 772751"/>
              <a:gd name="connsiteX182" fmla="*/ 804450 w 883877"/>
              <a:gd name="connsiteY182" fmla="*/ 240739 h 772751"/>
              <a:gd name="connsiteX183" fmla="*/ 809134 w 883877"/>
              <a:gd name="connsiteY183" fmla="*/ 236038 h 772751"/>
              <a:gd name="connsiteX184" fmla="*/ 809134 w 883877"/>
              <a:gd name="connsiteY184" fmla="*/ 262074 h 772751"/>
              <a:gd name="connsiteX185" fmla="*/ 815621 w 883877"/>
              <a:gd name="connsiteY185" fmla="*/ 262074 h 772751"/>
              <a:gd name="connsiteX186" fmla="*/ 822108 w 883877"/>
              <a:gd name="connsiteY186" fmla="*/ 262074 h 772751"/>
              <a:gd name="connsiteX187" fmla="*/ 822108 w 883877"/>
              <a:gd name="connsiteY187" fmla="*/ 236038 h 772751"/>
              <a:gd name="connsiteX188" fmla="*/ 826793 w 883877"/>
              <a:gd name="connsiteY188" fmla="*/ 240739 h 772751"/>
              <a:gd name="connsiteX189" fmla="*/ 835802 w 883877"/>
              <a:gd name="connsiteY189" fmla="*/ 240739 h 772751"/>
              <a:gd name="connsiteX190" fmla="*/ 835802 w 883877"/>
              <a:gd name="connsiteY190" fmla="*/ 231337 h 772751"/>
              <a:gd name="connsiteX191" fmla="*/ 820306 w 883877"/>
              <a:gd name="connsiteY191" fmla="*/ 215426 h 772751"/>
              <a:gd name="connsiteX192" fmla="*/ 815621 w 883877"/>
              <a:gd name="connsiteY192" fmla="*/ 213618 h 772751"/>
              <a:gd name="connsiteX193" fmla="*/ 765169 w 883877"/>
              <a:gd name="connsiteY193" fmla="*/ 213618 h 772751"/>
              <a:gd name="connsiteX194" fmla="*/ 760484 w 883877"/>
              <a:gd name="connsiteY194" fmla="*/ 215426 h 772751"/>
              <a:gd name="connsiteX195" fmla="*/ 744988 w 883877"/>
              <a:gd name="connsiteY195" fmla="*/ 231337 h 772751"/>
              <a:gd name="connsiteX196" fmla="*/ 744988 w 883877"/>
              <a:gd name="connsiteY196" fmla="*/ 240739 h 772751"/>
              <a:gd name="connsiteX197" fmla="*/ 753998 w 883877"/>
              <a:gd name="connsiteY197" fmla="*/ 240739 h 772751"/>
              <a:gd name="connsiteX198" fmla="*/ 758682 w 883877"/>
              <a:gd name="connsiteY198" fmla="*/ 236038 h 772751"/>
              <a:gd name="connsiteX199" fmla="*/ 758682 w 883877"/>
              <a:gd name="connsiteY199" fmla="*/ 262074 h 772751"/>
              <a:gd name="connsiteX200" fmla="*/ 765169 w 883877"/>
              <a:gd name="connsiteY200" fmla="*/ 262074 h 772751"/>
              <a:gd name="connsiteX201" fmla="*/ 771656 w 883877"/>
              <a:gd name="connsiteY201" fmla="*/ 262074 h 772751"/>
              <a:gd name="connsiteX202" fmla="*/ 771656 w 883877"/>
              <a:gd name="connsiteY202" fmla="*/ 236038 h 772751"/>
              <a:gd name="connsiteX203" fmla="*/ 776341 w 883877"/>
              <a:gd name="connsiteY203" fmla="*/ 240739 h 772751"/>
              <a:gd name="connsiteX204" fmla="*/ 785350 w 883877"/>
              <a:gd name="connsiteY204" fmla="*/ 240739 h 772751"/>
              <a:gd name="connsiteX205" fmla="*/ 785350 w 883877"/>
              <a:gd name="connsiteY205" fmla="*/ 231337 h 772751"/>
              <a:gd name="connsiteX206" fmla="*/ 769854 w 883877"/>
              <a:gd name="connsiteY206" fmla="*/ 215426 h 772751"/>
              <a:gd name="connsiteX207" fmla="*/ 765169 w 883877"/>
              <a:gd name="connsiteY207" fmla="*/ 213618 h 772751"/>
              <a:gd name="connsiteX208" fmla="*/ 618771 w 883877"/>
              <a:gd name="connsiteY208" fmla="*/ 213618 h 772751"/>
              <a:gd name="connsiteX209" fmla="*/ 614086 w 883877"/>
              <a:gd name="connsiteY209" fmla="*/ 215426 h 772751"/>
              <a:gd name="connsiteX210" fmla="*/ 598230 w 883877"/>
              <a:gd name="connsiteY210" fmla="*/ 231337 h 772751"/>
              <a:gd name="connsiteX211" fmla="*/ 598230 w 883877"/>
              <a:gd name="connsiteY211" fmla="*/ 240739 h 772751"/>
              <a:gd name="connsiteX212" fmla="*/ 607600 w 883877"/>
              <a:gd name="connsiteY212" fmla="*/ 240739 h 772751"/>
              <a:gd name="connsiteX213" fmla="*/ 612284 w 883877"/>
              <a:gd name="connsiteY213" fmla="*/ 236038 h 772751"/>
              <a:gd name="connsiteX214" fmla="*/ 612284 w 883877"/>
              <a:gd name="connsiteY214" fmla="*/ 262074 h 772751"/>
              <a:gd name="connsiteX215" fmla="*/ 618771 w 883877"/>
              <a:gd name="connsiteY215" fmla="*/ 262074 h 772751"/>
              <a:gd name="connsiteX216" fmla="*/ 625258 w 883877"/>
              <a:gd name="connsiteY216" fmla="*/ 262074 h 772751"/>
              <a:gd name="connsiteX217" fmla="*/ 625258 w 883877"/>
              <a:gd name="connsiteY217" fmla="*/ 236038 h 772751"/>
              <a:gd name="connsiteX218" fmla="*/ 629943 w 883877"/>
              <a:gd name="connsiteY218" fmla="*/ 240739 h 772751"/>
              <a:gd name="connsiteX219" fmla="*/ 638952 w 883877"/>
              <a:gd name="connsiteY219" fmla="*/ 240739 h 772751"/>
              <a:gd name="connsiteX220" fmla="*/ 638952 w 883877"/>
              <a:gd name="connsiteY220" fmla="*/ 231337 h 772751"/>
              <a:gd name="connsiteX221" fmla="*/ 623456 w 883877"/>
              <a:gd name="connsiteY221" fmla="*/ 215426 h 772751"/>
              <a:gd name="connsiteX222" fmla="*/ 618771 w 883877"/>
              <a:gd name="connsiteY222" fmla="*/ 213618 h 772751"/>
              <a:gd name="connsiteX223" fmla="*/ 568319 w 883877"/>
              <a:gd name="connsiteY223" fmla="*/ 213618 h 772751"/>
              <a:gd name="connsiteX224" fmla="*/ 563634 w 883877"/>
              <a:gd name="connsiteY224" fmla="*/ 215426 h 772751"/>
              <a:gd name="connsiteX225" fmla="*/ 548138 w 883877"/>
              <a:gd name="connsiteY225" fmla="*/ 231337 h 772751"/>
              <a:gd name="connsiteX226" fmla="*/ 548138 w 883877"/>
              <a:gd name="connsiteY226" fmla="*/ 240739 h 772751"/>
              <a:gd name="connsiteX227" fmla="*/ 557148 w 883877"/>
              <a:gd name="connsiteY227" fmla="*/ 240739 h 772751"/>
              <a:gd name="connsiteX228" fmla="*/ 561832 w 883877"/>
              <a:gd name="connsiteY228" fmla="*/ 236038 h 772751"/>
              <a:gd name="connsiteX229" fmla="*/ 561832 w 883877"/>
              <a:gd name="connsiteY229" fmla="*/ 262074 h 772751"/>
              <a:gd name="connsiteX230" fmla="*/ 568319 w 883877"/>
              <a:gd name="connsiteY230" fmla="*/ 262074 h 772751"/>
              <a:gd name="connsiteX231" fmla="*/ 575166 w 883877"/>
              <a:gd name="connsiteY231" fmla="*/ 262074 h 772751"/>
              <a:gd name="connsiteX232" fmla="*/ 575166 w 883877"/>
              <a:gd name="connsiteY232" fmla="*/ 236038 h 772751"/>
              <a:gd name="connsiteX233" fmla="*/ 579491 w 883877"/>
              <a:gd name="connsiteY233" fmla="*/ 240739 h 772751"/>
              <a:gd name="connsiteX234" fmla="*/ 588860 w 883877"/>
              <a:gd name="connsiteY234" fmla="*/ 240739 h 772751"/>
              <a:gd name="connsiteX235" fmla="*/ 588860 w 883877"/>
              <a:gd name="connsiteY235" fmla="*/ 231337 h 772751"/>
              <a:gd name="connsiteX236" fmla="*/ 573004 w 883877"/>
              <a:gd name="connsiteY236" fmla="*/ 215426 h 772751"/>
              <a:gd name="connsiteX237" fmla="*/ 568319 w 883877"/>
              <a:gd name="connsiteY237" fmla="*/ 213618 h 772751"/>
              <a:gd name="connsiteX238" fmla="*/ 698500 w 883877"/>
              <a:gd name="connsiteY238" fmla="*/ 169862 h 772751"/>
              <a:gd name="connsiteX239" fmla="*/ 711474 w 883877"/>
              <a:gd name="connsiteY239" fmla="*/ 169862 h 772751"/>
              <a:gd name="connsiteX240" fmla="*/ 765169 w 883877"/>
              <a:gd name="connsiteY240" fmla="*/ 169862 h 772751"/>
              <a:gd name="connsiteX241" fmla="*/ 815621 w 883877"/>
              <a:gd name="connsiteY241" fmla="*/ 169862 h 772751"/>
              <a:gd name="connsiteX242" fmla="*/ 868956 w 883877"/>
              <a:gd name="connsiteY242" fmla="*/ 169862 h 772751"/>
              <a:gd name="connsiteX243" fmla="*/ 882290 w 883877"/>
              <a:gd name="connsiteY243" fmla="*/ 169862 h 772751"/>
              <a:gd name="connsiteX244" fmla="*/ 882290 w 883877"/>
              <a:gd name="connsiteY244" fmla="*/ 183242 h 772751"/>
              <a:gd name="connsiteX245" fmla="*/ 882290 w 883877"/>
              <a:gd name="connsiteY245" fmla="*/ 314870 h 772751"/>
              <a:gd name="connsiteX246" fmla="*/ 882290 w 883877"/>
              <a:gd name="connsiteY246" fmla="*/ 328250 h 772751"/>
              <a:gd name="connsiteX247" fmla="*/ 868956 w 883877"/>
              <a:gd name="connsiteY247" fmla="*/ 328250 h 772751"/>
              <a:gd name="connsiteX248" fmla="*/ 815621 w 883877"/>
              <a:gd name="connsiteY248" fmla="*/ 328250 h 772751"/>
              <a:gd name="connsiteX249" fmla="*/ 765169 w 883877"/>
              <a:gd name="connsiteY249" fmla="*/ 328250 h 772751"/>
              <a:gd name="connsiteX250" fmla="*/ 711474 w 883877"/>
              <a:gd name="connsiteY250" fmla="*/ 328250 h 772751"/>
              <a:gd name="connsiteX251" fmla="*/ 698500 w 883877"/>
              <a:gd name="connsiteY251" fmla="*/ 328250 h 772751"/>
              <a:gd name="connsiteX252" fmla="*/ 698500 w 883877"/>
              <a:gd name="connsiteY252" fmla="*/ 314870 h 772751"/>
              <a:gd name="connsiteX253" fmla="*/ 698500 w 883877"/>
              <a:gd name="connsiteY253" fmla="*/ 183242 h 772751"/>
              <a:gd name="connsiteX254" fmla="*/ 501650 w 883877"/>
              <a:gd name="connsiteY254" fmla="*/ 169862 h 772751"/>
              <a:gd name="connsiteX255" fmla="*/ 514984 w 883877"/>
              <a:gd name="connsiteY255" fmla="*/ 169862 h 772751"/>
              <a:gd name="connsiteX256" fmla="*/ 568319 w 883877"/>
              <a:gd name="connsiteY256" fmla="*/ 169862 h 772751"/>
              <a:gd name="connsiteX257" fmla="*/ 618771 w 883877"/>
              <a:gd name="connsiteY257" fmla="*/ 169862 h 772751"/>
              <a:gd name="connsiteX258" fmla="*/ 672466 w 883877"/>
              <a:gd name="connsiteY258" fmla="*/ 169862 h 772751"/>
              <a:gd name="connsiteX259" fmla="*/ 685440 w 883877"/>
              <a:gd name="connsiteY259" fmla="*/ 169862 h 772751"/>
              <a:gd name="connsiteX260" fmla="*/ 685440 w 883877"/>
              <a:gd name="connsiteY260" fmla="*/ 183242 h 772751"/>
              <a:gd name="connsiteX261" fmla="*/ 685440 w 883877"/>
              <a:gd name="connsiteY261" fmla="*/ 314870 h 772751"/>
              <a:gd name="connsiteX262" fmla="*/ 685440 w 883877"/>
              <a:gd name="connsiteY262" fmla="*/ 328250 h 772751"/>
              <a:gd name="connsiteX263" fmla="*/ 672466 w 883877"/>
              <a:gd name="connsiteY263" fmla="*/ 328250 h 772751"/>
              <a:gd name="connsiteX264" fmla="*/ 618771 w 883877"/>
              <a:gd name="connsiteY264" fmla="*/ 328250 h 772751"/>
              <a:gd name="connsiteX265" fmla="*/ 568319 w 883877"/>
              <a:gd name="connsiteY265" fmla="*/ 328250 h 772751"/>
              <a:gd name="connsiteX266" fmla="*/ 514984 w 883877"/>
              <a:gd name="connsiteY266" fmla="*/ 328250 h 772751"/>
              <a:gd name="connsiteX267" fmla="*/ 501650 w 883877"/>
              <a:gd name="connsiteY267" fmla="*/ 328250 h 772751"/>
              <a:gd name="connsiteX268" fmla="*/ 501650 w 883877"/>
              <a:gd name="connsiteY268" fmla="*/ 314870 h 772751"/>
              <a:gd name="connsiteX269" fmla="*/ 501650 w 883877"/>
              <a:gd name="connsiteY269" fmla="*/ 183242 h 772751"/>
              <a:gd name="connsiteX270" fmla="*/ 746069 w 883877"/>
              <a:gd name="connsiteY270" fmla="*/ 102622 h 772751"/>
              <a:gd name="connsiteX271" fmla="*/ 746069 w 883877"/>
              <a:gd name="connsiteY271" fmla="*/ 115898 h 772751"/>
              <a:gd name="connsiteX272" fmla="*/ 765169 w 883877"/>
              <a:gd name="connsiteY272" fmla="*/ 115898 h 772751"/>
              <a:gd name="connsiteX273" fmla="*/ 815621 w 883877"/>
              <a:gd name="connsiteY273" fmla="*/ 115898 h 772751"/>
              <a:gd name="connsiteX274" fmla="*/ 834721 w 883877"/>
              <a:gd name="connsiteY274" fmla="*/ 115898 h 772751"/>
              <a:gd name="connsiteX275" fmla="*/ 834721 w 883877"/>
              <a:gd name="connsiteY275" fmla="*/ 102622 h 772751"/>
              <a:gd name="connsiteX276" fmla="*/ 815621 w 883877"/>
              <a:gd name="connsiteY276" fmla="*/ 102622 h 772751"/>
              <a:gd name="connsiteX277" fmla="*/ 765169 w 883877"/>
              <a:gd name="connsiteY277" fmla="*/ 102622 h 772751"/>
              <a:gd name="connsiteX278" fmla="*/ 549580 w 883877"/>
              <a:gd name="connsiteY278" fmla="*/ 102622 h 772751"/>
              <a:gd name="connsiteX279" fmla="*/ 549580 w 883877"/>
              <a:gd name="connsiteY279" fmla="*/ 115898 h 772751"/>
              <a:gd name="connsiteX280" fmla="*/ 568319 w 883877"/>
              <a:gd name="connsiteY280" fmla="*/ 115898 h 772751"/>
              <a:gd name="connsiteX281" fmla="*/ 618771 w 883877"/>
              <a:gd name="connsiteY281" fmla="*/ 115898 h 772751"/>
              <a:gd name="connsiteX282" fmla="*/ 637871 w 883877"/>
              <a:gd name="connsiteY282" fmla="*/ 115898 h 772751"/>
              <a:gd name="connsiteX283" fmla="*/ 637871 w 883877"/>
              <a:gd name="connsiteY283" fmla="*/ 102622 h 772751"/>
              <a:gd name="connsiteX284" fmla="*/ 618771 w 883877"/>
              <a:gd name="connsiteY284" fmla="*/ 102622 h 772751"/>
              <a:gd name="connsiteX285" fmla="*/ 568319 w 883877"/>
              <a:gd name="connsiteY285" fmla="*/ 102622 h 772751"/>
              <a:gd name="connsiteX286" fmla="*/ 815621 w 883877"/>
              <a:gd name="connsiteY286" fmla="*/ 43058 h 772751"/>
              <a:gd name="connsiteX287" fmla="*/ 810936 w 883877"/>
              <a:gd name="connsiteY287" fmla="*/ 44852 h 772751"/>
              <a:gd name="connsiteX288" fmla="*/ 795080 w 883877"/>
              <a:gd name="connsiteY288" fmla="*/ 60640 h 772751"/>
              <a:gd name="connsiteX289" fmla="*/ 795080 w 883877"/>
              <a:gd name="connsiteY289" fmla="*/ 69969 h 772751"/>
              <a:gd name="connsiteX290" fmla="*/ 804450 w 883877"/>
              <a:gd name="connsiteY290" fmla="*/ 69969 h 772751"/>
              <a:gd name="connsiteX291" fmla="*/ 809134 w 883877"/>
              <a:gd name="connsiteY291" fmla="*/ 65305 h 772751"/>
              <a:gd name="connsiteX292" fmla="*/ 809134 w 883877"/>
              <a:gd name="connsiteY292" fmla="*/ 91498 h 772751"/>
              <a:gd name="connsiteX293" fmla="*/ 815621 w 883877"/>
              <a:gd name="connsiteY293" fmla="*/ 91498 h 772751"/>
              <a:gd name="connsiteX294" fmla="*/ 822108 w 883877"/>
              <a:gd name="connsiteY294" fmla="*/ 91498 h 772751"/>
              <a:gd name="connsiteX295" fmla="*/ 822108 w 883877"/>
              <a:gd name="connsiteY295" fmla="*/ 65305 h 772751"/>
              <a:gd name="connsiteX296" fmla="*/ 826793 w 883877"/>
              <a:gd name="connsiteY296" fmla="*/ 69969 h 772751"/>
              <a:gd name="connsiteX297" fmla="*/ 835802 w 883877"/>
              <a:gd name="connsiteY297" fmla="*/ 69969 h 772751"/>
              <a:gd name="connsiteX298" fmla="*/ 835802 w 883877"/>
              <a:gd name="connsiteY298" fmla="*/ 60640 h 772751"/>
              <a:gd name="connsiteX299" fmla="*/ 820306 w 883877"/>
              <a:gd name="connsiteY299" fmla="*/ 45211 h 772751"/>
              <a:gd name="connsiteX300" fmla="*/ 820306 w 883877"/>
              <a:gd name="connsiteY300" fmla="*/ 44852 h 772751"/>
              <a:gd name="connsiteX301" fmla="*/ 815621 w 883877"/>
              <a:gd name="connsiteY301" fmla="*/ 43058 h 772751"/>
              <a:gd name="connsiteX302" fmla="*/ 765169 w 883877"/>
              <a:gd name="connsiteY302" fmla="*/ 43058 h 772751"/>
              <a:gd name="connsiteX303" fmla="*/ 760484 w 883877"/>
              <a:gd name="connsiteY303" fmla="*/ 44852 h 772751"/>
              <a:gd name="connsiteX304" fmla="*/ 744988 w 883877"/>
              <a:gd name="connsiteY304" fmla="*/ 60640 h 772751"/>
              <a:gd name="connsiteX305" fmla="*/ 744988 w 883877"/>
              <a:gd name="connsiteY305" fmla="*/ 69969 h 772751"/>
              <a:gd name="connsiteX306" fmla="*/ 753998 w 883877"/>
              <a:gd name="connsiteY306" fmla="*/ 69969 h 772751"/>
              <a:gd name="connsiteX307" fmla="*/ 758682 w 883877"/>
              <a:gd name="connsiteY307" fmla="*/ 65305 h 772751"/>
              <a:gd name="connsiteX308" fmla="*/ 758682 w 883877"/>
              <a:gd name="connsiteY308" fmla="*/ 91498 h 772751"/>
              <a:gd name="connsiteX309" fmla="*/ 765169 w 883877"/>
              <a:gd name="connsiteY309" fmla="*/ 91498 h 772751"/>
              <a:gd name="connsiteX310" fmla="*/ 771656 w 883877"/>
              <a:gd name="connsiteY310" fmla="*/ 91498 h 772751"/>
              <a:gd name="connsiteX311" fmla="*/ 771656 w 883877"/>
              <a:gd name="connsiteY311" fmla="*/ 65305 h 772751"/>
              <a:gd name="connsiteX312" fmla="*/ 776341 w 883877"/>
              <a:gd name="connsiteY312" fmla="*/ 69969 h 772751"/>
              <a:gd name="connsiteX313" fmla="*/ 785350 w 883877"/>
              <a:gd name="connsiteY313" fmla="*/ 69969 h 772751"/>
              <a:gd name="connsiteX314" fmla="*/ 785350 w 883877"/>
              <a:gd name="connsiteY314" fmla="*/ 60640 h 772751"/>
              <a:gd name="connsiteX315" fmla="*/ 769854 w 883877"/>
              <a:gd name="connsiteY315" fmla="*/ 45211 h 772751"/>
              <a:gd name="connsiteX316" fmla="*/ 769854 w 883877"/>
              <a:gd name="connsiteY316" fmla="*/ 44852 h 772751"/>
              <a:gd name="connsiteX317" fmla="*/ 765169 w 883877"/>
              <a:gd name="connsiteY317" fmla="*/ 43058 h 772751"/>
              <a:gd name="connsiteX318" fmla="*/ 618771 w 883877"/>
              <a:gd name="connsiteY318" fmla="*/ 43058 h 772751"/>
              <a:gd name="connsiteX319" fmla="*/ 614086 w 883877"/>
              <a:gd name="connsiteY319" fmla="*/ 44852 h 772751"/>
              <a:gd name="connsiteX320" fmla="*/ 598230 w 883877"/>
              <a:gd name="connsiteY320" fmla="*/ 60640 h 772751"/>
              <a:gd name="connsiteX321" fmla="*/ 598230 w 883877"/>
              <a:gd name="connsiteY321" fmla="*/ 69969 h 772751"/>
              <a:gd name="connsiteX322" fmla="*/ 607600 w 883877"/>
              <a:gd name="connsiteY322" fmla="*/ 69969 h 772751"/>
              <a:gd name="connsiteX323" fmla="*/ 612284 w 883877"/>
              <a:gd name="connsiteY323" fmla="*/ 65305 h 772751"/>
              <a:gd name="connsiteX324" fmla="*/ 612284 w 883877"/>
              <a:gd name="connsiteY324" fmla="*/ 91498 h 772751"/>
              <a:gd name="connsiteX325" fmla="*/ 618771 w 883877"/>
              <a:gd name="connsiteY325" fmla="*/ 91498 h 772751"/>
              <a:gd name="connsiteX326" fmla="*/ 625258 w 883877"/>
              <a:gd name="connsiteY326" fmla="*/ 91498 h 772751"/>
              <a:gd name="connsiteX327" fmla="*/ 625258 w 883877"/>
              <a:gd name="connsiteY327" fmla="*/ 65305 h 772751"/>
              <a:gd name="connsiteX328" fmla="*/ 629943 w 883877"/>
              <a:gd name="connsiteY328" fmla="*/ 69969 h 772751"/>
              <a:gd name="connsiteX329" fmla="*/ 638952 w 883877"/>
              <a:gd name="connsiteY329" fmla="*/ 69969 h 772751"/>
              <a:gd name="connsiteX330" fmla="*/ 638952 w 883877"/>
              <a:gd name="connsiteY330" fmla="*/ 60640 h 772751"/>
              <a:gd name="connsiteX331" fmla="*/ 623456 w 883877"/>
              <a:gd name="connsiteY331" fmla="*/ 45211 h 772751"/>
              <a:gd name="connsiteX332" fmla="*/ 623456 w 883877"/>
              <a:gd name="connsiteY332" fmla="*/ 44852 h 772751"/>
              <a:gd name="connsiteX333" fmla="*/ 618771 w 883877"/>
              <a:gd name="connsiteY333" fmla="*/ 43058 h 772751"/>
              <a:gd name="connsiteX334" fmla="*/ 568319 w 883877"/>
              <a:gd name="connsiteY334" fmla="*/ 43058 h 772751"/>
              <a:gd name="connsiteX335" fmla="*/ 563634 w 883877"/>
              <a:gd name="connsiteY335" fmla="*/ 44852 h 772751"/>
              <a:gd name="connsiteX336" fmla="*/ 548138 w 883877"/>
              <a:gd name="connsiteY336" fmla="*/ 60640 h 772751"/>
              <a:gd name="connsiteX337" fmla="*/ 548138 w 883877"/>
              <a:gd name="connsiteY337" fmla="*/ 69969 h 772751"/>
              <a:gd name="connsiteX338" fmla="*/ 557148 w 883877"/>
              <a:gd name="connsiteY338" fmla="*/ 69969 h 772751"/>
              <a:gd name="connsiteX339" fmla="*/ 561832 w 883877"/>
              <a:gd name="connsiteY339" fmla="*/ 65305 h 772751"/>
              <a:gd name="connsiteX340" fmla="*/ 561832 w 883877"/>
              <a:gd name="connsiteY340" fmla="*/ 91498 h 772751"/>
              <a:gd name="connsiteX341" fmla="*/ 568319 w 883877"/>
              <a:gd name="connsiteY341" fmla="*/ 91498 h 772751"/>
              <a:gd name="connsiteX342" fmla="*/ 575166 w 883877"/>
              <a:gd name="connsiteY342" fmla="*/ 91498 h 772751"/>
              <a:gd name="connsiteX343" fmla="*/ 575166 w 883877"/>
              <a:gd name="connsiteY343" fmla="*/ 65305 h 772751"/>
              <a:gd name="connsiteX344" fmla="*/ 579491 w 883877"/>
              <a:gd name="connsiteY344" fmla="*/ 69969 h 772751"/>
              <a:gd name="connsiteX345" fmla="*/ 588860 w 883877"/>
              <a:gd name="connsiteY345" fmla="*/ 69969 h 772751"/>
              <a:gd name="connsiteX346" fmla="*/ 588860 w 883877"/>
              <a:gd name="connsiteY346" fmla="*/ 60640 h 772751"/>
              <a:gd name="connsiteX347" fmla="*/ 573004 w 883877"/>
              <a:gd name="connsiteY347" fmla="*/ 45211 h 772751"/>
              <a:gd name="connsiteX348" fmla="*/ 573004 w 883877"/>
              <a:gd name="connsiteY348" fmla="*/ 44852 h 772751"/>
              <a:gd name="connsiteX349" fmla="*/ 568319 w 883877"/>
              <a:gd name="connsiteY349" fmla="*/ 43058 h 772751"/>
              <a:gd name="connsiteX350" fmla="*/ 698500 w 883877"/>
              <a:gd name="connsiteY350" fmla="*/ 0 h 772751"/>
              <a:gd name="connsiteX351" fmla="*/ 711474 w 883877"/>
              <a:gd name="connsiteY351" fmla="*/ 0 h 772751"/>
              <a:gd name="connsiteX352" fmla="*/ 765169 w 883877"/>
              <a:gd name="connsiteY352" fmla="*/ 0 h 772751"/>
              <a:gd name="connsiteX353" fmla="*/ 815621 w 883877"/>
              <a:gd name="connsiteY353" fmla="*/ 0 h 772751"/>
              <a:gd name="connsiteX354" fmla="*/ 868956 w 883877"/>
              <a:gd name="connsiteY354" fmla="*/ 0 h 772751"/>
              <a:gd name="connsiteX355" fmla="*/ 882290 w 883877"/>
              <a:gd name="connsiteY355" fmla="*/ 0 h 772751"/>
              <a:gd name="connsiteX356" fmla="*/ 882290 w 883877"/>
              <a:gd name="connsiteY356" fmla="*/ 13276 h 772751"/>
              <a:gd name="connsiteX357" fmla="*/ 882290 w 883877"/>
              <a:gd name="connsiteY357" fmla="*/ 143527 h 772751"/>
              <a:gd name="connsiteX358" fmla="*/ 882290 w 883877"/>
              <a:gd name="connsiteY358" fmla="*/ 156803 h 772751"/>
              <a:gd name="connsiteX359" fmla="*/ 868956 w 883877"/>
              <a:gd name="connsiteY359" fmla="*/ 156803 h 772751"/>
              <a:gd name="connsiteX360" fmla="*/ 815621 w 883877"/>
              <a:gd name="connsiteY360" fmla="*/ 156803 h 772751"/>
              <a:gd name="connsiteX361" fmla="*/ 765169 w 883877"/>
              <a:gd name="connsiteY361" fmla="*/ 156803 h 772751"/>
              <a:gd name="connsiteX362" fmla="*/ 711474 w 883877"/>
              <a:gd name="connsiteY362" fmla="*/ 156803 h 772751"/>
              <a:gd name="connsiteX363" fmla="*/ 698500 w 883877"/>
              <a:gd name="connsiteY363" fmla="*/ 156803 h 772751"/>
              <a:gd name="connsiteX364" fmla="*/ 698500 w 883877"/>
              <a:gd name="connsiteY364" fmla="*/ 143527 h 772751"/>
              <a:gd name="connsiteX365" fmla="*/ 698500 w 883877"/>
              <a:gd name="connsiteY365" fmla="*/ 13276 h 772751"/>
              <a:gd name="connsiteX366" fmla="*/ 501650 w 883877"/>
              <a:gd name="connsiteY366" fmla="*/ 0 h 772751"/>
              <a:gd name="connsiteX367" fmla="*/ 514984 w 883877"/>
              <a:gd name="connsiteY367" fmla="*/ 0 h 772751"/>
              <a:gd name="connsiteX368" fmla="*/ 568319 w 883877"/>
              <a:gd name="connsiteY368" fmla="*/ 0 h 772751"/>
              <a:gd name="connsiteX369" fmla="*/ 618771 w 883877"/>
              <a:gd name="connsiteY369" fmla="*/ 0 h 772751"/>
              <a:gd name="connsiteX370" fmla="*/ 672466 w 883877"/>
              <a:gd name="connsiteY370" fmla="*/ 0 h 772751"/>
              <a:gd name="connsiteX371" fmla="*/ 685440 w 883877"/>
              <a:gd name="connsiteY371" fmla="*/ 0 h 772751"/>
              <a:gd name="connsiteX372" fmla="*/ 685440 w 883877"/>
              <a:gd name="connsiteY372" fmla="*/ 13276 h 772751"/>
              <a:gd name="connsiteX373" fmla="*/ 685440 w 883877"/>
              <a:gd name="connsiteY373" fmla="*/ 143527 h 772751"/>
              <a:gd name="connsiteX374" fmla="*/ 685440 w 883877"/>
              <a:gd name="connsiteY374" fmla="*/ 156803 h 772751"/>
              <a:gd name="connsiteX375" fmla="*/ 672466 w 883877"/>
              <a:gd name="connsiteY375" fmla="*/ 156803 h 772751"/>
              <a:gd name="connsiteX376" fmla="*/ 618771 w 883877"/>
              <a:gd name="connsiteY376" fmla="*/ 156803 h 772751"/>
              <a:gd name="connsiteX377" fmla="*/ 568319 w 883877"/>
              <a:gd name="connsiteY377" fmla="*/ 156803 h 772751"/>
              <a:gd name="connsiteX378" fmla="*/ 514984 w 883877"/>
              <a:gd name="connsiteY378" fmla="*/ 156803 h 772751"/>
              <a:gd name="connsiteX379" fmla="*/ 501650 w 883877"/>
              <a:gd name="connsiteY379" fmla="*/ 156803 h 772751"/>
              <a:gd name="connsiteX380" fmla="*/ 501650 w 883877"/>
              <a:gd name="connsiteY380" fmla="*/ 143527 h 772751"/>
              <a:gd name="connsiteX381" fmla="*/ 501650 w 883877"/>
              <a:gd name="connsiteY381" fmla="*/ 13276 h 77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Lst>
            <a:rect l="l" t="t" r="r" b="b"/>
            <a:pathLst>
              <a:path w="883877" h="772751">
                <a:moveTo>
                  <a:pt x="764994" y="422351"/>
                </a:moveTo>
                <a:cubicBezTo>
                  <a:pt x="770784" y="422351"/>
                  <a:pt x="775487" y="427055"/>
                  <a:pt x="775487" y="433206"/>
                </a:cubicBezTo>
                <a:cubicBezTo>
                  <a:pt x="775487" y="438995"/>
                  <a:pt x="770784" y="443699"/>
                  <a:pt x="764994" y="443699"/>
                </a:cubicBezTo>
                <a:cubicBezTo>
                  <a:pt x="759205" y="443699"/>
                  <a:pt x="754140" y="438995"/>
                  <a:pt x="754140" y="433206"/>
                </a:cubicBezTo>
                <a:cubicBezTo>
                  <a:pt x="754140" y="427055"/>
                  <a:pt x="759205" y="422351"/>
                  <a:pt x="764994" y="422351"/>
                </a:cubicBezTo>
                <a:close/>
                <a:moveTo>
                  <a:pt x="598306" y="422351"/>
                </a:moveTo>
                <a:cubicBezTo>
                  <a:pt x="604096" y="422351"/>
                  <a:pt x="608799" y="427055"/>
                  <a:pt x="608799" y="433206"/>
                </a:cubicBezTo>
                <a:cubicBezTo>
                  <a:pt x="608799" y="438995"/>
                  <a:pt x="604096" y="443699"/>
                  <a:pt x="598306" y="443699"/>
                </a:cubicBezTo>
                <a:cubicBezTo>
                  <a:pt x="592155" y="443699"/>
                  <a:pt x="587452" y="438995"/>
                  <a:pt x="587452" y="433206"/>
                </a:cubicBezTo>
                <a:cubicBezTo>
                  <a:pt x="587452" y="427055"/>
                  <a:pt x="592155" y="422351"/>
                  <a:pt x="598306" y="422351"/>
                </a:cubicBezTo>
                <a:close/>
                <a:moveTo>
                  <a:pt x="365560" y="422351"/>
                </a:moveTo>
                <a:cubicBezTo>
                  <a:pt x="371652" y="422351"/>
                  <a:pt x="376310" y="427055"/>
                  <a:pt x="376310" y="433206"/>
                </a:cubicBezTo>
                <a:cubicBezTo>
                  <a:pt x="376310" y="438995"/>
                  <a:pt x="371652" y="443699"/>
                  <a:pt x="365560" y="443699"/>
                </a:cubicBezTo>
                <a:cubicBezTo>
                  <a:pt x="360186" y="443699"/>
                  <a:pt x="355169" y="438995"/>
                  <a:pt x="355169" y="433206"/>
                </a:cubicBezTo>
                <a:cubicBezTo>
                  <a:pt x="355169" y="427055"/>
                  <a:pt x="360186" y="422351"/>
                  <a:pt x="365560" y="422351"/>
                </a:cubicBezTo>
                <a:close/>
                <a:moveTo>
                  <a:pt x="764994" y="409326"/>
                </a:moveTo>
                <a:cubicBezTo>
                  <a:pt x="758120" y="409326"/>
                  <a:pt x="752692" y="412220"/>
                  <a:pt x="747989" y="416200"/>
                </a:cubicBezTo>
                <a:cubicBezTo>
                  <a:pt x="744009" y="420542"/>
                  <a:pt x="741114" y="426693"/>
                  <a:pt x="741114" y="433206"/>
                </a:cubicBezTo>
                <a:cubicBezTo>
                  <a:pt x="741114" y="439719"/>
                  <a:pt x="744009" y="445870"/>
                  <a:pt x="747989" y="449850"/>
                </a:cubicBezTo>
                <a:cubicBezTo>
                  <a:pt x="752692" y="454192"/>
                  <a:pt x="758120" y="456725"/>
                  <a:pt x="764994" y="456725"/>
                </a:cubicBezTo>
                <a:cubicBezTo>
                  <a:pt x="771507" y="456725"/>
                  <a:pt x="777296" y="454192"/>
                  <a:pt x="781638" y="449850"/>
                </a:cubicBezTo>
                <a:cubicBezTo>
                  <a:pt x="785980" y="445870"/>
                  <a:pt x="788513" y="439719"/>
                  <a:pt x="788513" y="433206"/>
                </a:cubicBezTo>
                <a:cubicBezTo>
                  <a:pt x="788513" y="426693"/>
                  <a:pt x="785980" y="420542"/>
                  <a:pt x="781638" y="416200"/>
                </a:cubicBezTo>
                <a:cubicBezTo>
                  <a:pt x="777296" y="412220"/>
                  <a:pt x="771507" y="409326"/>
                  <a:pt x="764994" y="409326"/>
                </a:cubicBezTo>
                <a:close/>
                <a:moveTo>
                  <a:pt x="598306" y="409326"/>
                </a:moveTo>
                <a:cubicBezTo>
                  <a:pt x="591432" y="409326"/>
                  <a:pt x="585643" y="412220"/>
                  <a:pt x="581301" y="416200"/>
                </a:cubicBezTo>
                <a:cubicBezTo>
                  <a:pt x="576959" y="420542"/>
                  <a:pt x="574426" y="426693"/>
                  <a:pt x="574426" y="433206"/>
                </a:cubicBezTo>
                <a:cubicBezTo>
                  <a:pt x="574426" y="439719"/>
                  <a:pt x="576959" y="445870"/>
                  <a:pt x="581301" y="449850"/>
                </a:cubicBezTo>
                <a:cubicBezTo>
                  <a:pt x="585643" y="454192"/>
                  <a:pt x="591432" y="456725"/>
                  <a:pt x="598306" y="456725"/>
                </a:cubicBezTo>
                <a:cubicBezTo>
                  <a:pt x="604819" y="456725"/>
                  <a:pt x="610608" y="454192"/>
                  <a:pt x="614950" y="449850"/>
                </a:cubicBezTo>
                <a:cubicBezTo>
                  <a:pt x="619292" y="445870"/>
                  <a:pt x="622187" y="439719"/>
                  <a:pt x="622187" y="433206"/>
                </a:cubicBezTo>
                <a:cubicBezTo>
                  <a:pt x="622187" y="426693"/>
                  <a:pt x="619292" y="420542"/>
                  <a:pt x="614950" y="416200"/>
                </a:cubicBezTo>
                <a:cubicBezTo>
                  <a:pt x="610608" y="412220"/>
                  <a:pt x="604819" y="409326"/>
                  <a:pt x="598306" y="409326"/>
                </a:cubicBezTo>
                <a:close/>
                <a:moveTo>
                  <a:pt x="365560" y="409326"/>
                </a:moveTo>
                <a:cubicBezTo>
                  <a:pt x="359111" y="409326"/>
                  <a:pt x="353377" y="412220"/>
                  <a:pt x="349078" y="416200"/>
                </a:cubicBezTo>
                <a:cubicBezTo>
                  <a:pt x="344778" y="420542"/>
                  <a:pt x="342269" y="426693"/>
                  <a:pt x="342269" y="433206"/>
                </a:cubicBezTo>
                <a:cubicBezTo>
                  <a:pt x="342269" y="439719"/>
                  <a:pt x="344778" y="445870"/>
                  <a:pt x="349078" y="449850"/>
                </a:cubicBezTo>
                <a:cubicBezTo>
                  <a:pt x="353377" y="454192"/>
                  <a:pt x="359111" y="456725"/>
                  <a:pt x="365560" y="456725"/>
                </a:cubicBezTo>
                <a:cubicBezTo>
                  <a:pt x="372369" y="456725"/>
                  <a:pt x="378102" y="454192"/>
                  <a:pt x="382402" y="449850"/>
                </a:cubicBezTo>
                <a:cubicBezTo>
                  <a:pt x="386701" y="445870"/>
                  <a:pt x="389210" y="439719"/>
                  <a:pt x="389210" y="433206"/>
                </a:cubicBezTo>
                <a:cubicBezTo>
                  <a:pt x="389210" y="426693"/>
                  <a:pt x="386701" y="420542"/>
                  <a:pt x="382402" y="416200"/>
                </a:cubicBezTo>
                <a:cubicBezTo>
                  <a:pt x="378102" y="412220"/>
                  <a:pt x="372369" y="409326"/>
                  <a:pt x="365560" y="409326"/>
                </a:cubicBezTo>
                <a:close/>
                <a:moveTo>
                  <a:pt x="764994" y="369887"/>
                </a:moveTo>
                <a:cubicBezTo>
                  <a:pt x="782724" y="369887"/>
                  <a:pt x="798282" y="376762"/>
                  <a:pt x="809860" y="388340"/>
                </a:cubicBezTo>
                <a:cubicBezTo>
                  <a:pt x="821077" y="399556"/>
                  <a:pt x="828313" y="415838"/>
                  <a:pt x="828313" y="433206"/>
                </a:cubicBezTo>
                <a:cubicBezTo>
                  <a:pt x="828313" y="450574"/>
                  <a:pt x="821077" y="466494"/>
                  <a:pt x="809860" y="477710"/>
                </a:cubicBezTo>
                <a:cubicBezTo>
                  <a:pt x="798282" y="489289"/>
                  <a:pt x="782724" y="496525"/>
                  <a:pt x="764994" y="496525"/>
                </a:cubicBezTo>
                <a:cubicBezTo>
                  <a:pt x="747627" y="496525"/>
                  <a:pt x="731707" y="489289"/>
                  <a:pt x="720128" y="477710"/>
                </a:cubicBezTo>
                <a:cubicBezTo>
                  <a:pt x="708912" y="466494"/>
                  <a:pt x="701675" y="450574"/>
                  <a:pt x="701675" y="433206"/>
                </a:cubicBezTo>
                <a:cubicBezTo>
                  <a:pt x="701675" y="415838"/>
                  <a:pt x="708912" y="399556"/>
                  <a:pt x="720128" y="388340"/>
                </a:cubicBezTo>
                <a:cubicBezTo>
                  <a:pt x="731707" y="376762"/>
                  <a:pt x="747627" y="369887"/>
                  <a:pt x="764994" y="369887"/>
                </a:cubicBezTo>
                <a:close/>
                <a:moveTo>
                  <a:pt x="598306" y="369887"/>
                </a:moveTo>
                <a:cubicBezTo>
                  <a:pt x="615674" y="369887"/>
                  <a:pt x="631594" y="376762"/>
                  <a:pt x="642811" y="388340"/>
                </a:cubicBezTo>
                <a:cubicBezTo>
                  <a:pt x="654389" y="399556"/>
                  <a:pt x="661625" y="415838"/>
                  <a:pt x="661625" y="433206"/>
                </a:cubicBezTo>
                <a:cubicBezTo>
                  <a:pt x="661625" y="450574"/>
                  <a:pt x="654389" y="466494"/>
                  <a:pt x="642811" y="477710"/>
                </a:cubicBezTo>
                <a:cubicBezTo>
                  <a:pt x="631594" y="489289"/>
                  <a:pt x="615674" y="496525"/>
                  <a:pt x="598306" y="496525"/>
                </a:cubicBezTo>
                <a:cubicBezTo>
                  <a:pt x="580577" y="496525"/>
                  <a:pt x="565019" y="489289"/>
                  <a:pt x="553440" y="477710"/>
                </a:cubicBezTo>
                <a:cubicBezTo>
                  <a:pt x="541862" y="466494"/>
                  <a:pt x="534987" y="450574"/>
                  <a:pt x="534987" y="433206"/>
                </a:cubicBezTo>
                <a:cubicBezTo>
                  <a:pt x="534987" y="415838"/>
                  <a:pt x="541862" y="399556"/>
                  <a:pt x="553440" y="388340"/>
                </a:cubicBezTo>
                <a:cubicBezTo>
                  <a:pt x="565019" y="376762"/>
                  <a:pt x="580577" y="369887"/>
                  <a:pt x="598306" y="369887"/>
                </a:cubicBezTo>
                <a:close/>
                <a:moveTo>
                  <a:pt x="365560" y="369887"/>
                </a:moveTo>
                <a:cubicBezTo>
                  <a:pt x="383118" y="369887"/>
                  <a:pt x="398884" y="376762"/>
                  <a:pt x="409992" y="388340"/>
                </a:cubicBezTo>
                <a:cubicBezTo>
                  <a:pt x="421459" y="399556"/>
                  <a:pt x="428267" y="415838"/>
                  <a:pt x="428267" y="433206"/>
                </a:cubicBezTo>
                <a:cubicBezTo>
                  <a:pt x="428267" y="450574"/>
                  <a:pt x="421459" y="466494"/>
                  <a:pt x="409992" y="477710"/>
                </a:cubicBezTo>
                <a:cubicBezTo>
                  <a:pt x="398884" y="489289"/>
                  <a:pt x="383118" y="496525"/>
                  <a:pt x="365560" y="496525"/>
                </a:cubicBezTo>
                <a:cubicBezTo>
                  <a:pt x="348361" y="496525"/>
                  <a:pt x="332595" y="489289"/>
                  <a:pt x="321487" y="477710"/>
                </a:cubicBezTo>
                <a:cubicBezTo>
                  <a:pt x="310379" y="466494"/>
                  <a:pt x="303212" y="450574"/>
                  <a:pt x="303212" y="433206"/>
                </a:cubicBezTo>
                <a:cubicBezTo>
                  <a:pt x="303212" y="415838"/>
                  <a:pt x="310379" y="399556"/>
                  <a:pt x="321487" y="388340"/>
                </a:cubicBezTo>
                <a:cubicBezTo>
                  <a:pt x="332595" y="376762"/>
                  <a:pt x="348361" y="369887"/>
                  <a:pt x="365560" y="369887"/>
                </a:cubicBezTo>
                <a:close/>
                <a:moveTo>
                  <a:pt x="52293" y="311150"/>
                </a:moveTo>
                <a:lnTo>
                  <a:pt x="172676" y="336797"/>
                </a:lnTo>
                <a:lnTo>
                  <a:pt x="109256" y="377996"/>
                </a:lnTo>
                <a:lnTo>
                  <a:pt x="117516" y="394286"/>
                </a:lnTo>
                <a:cubicBezTo>
                  <a:pt x="142341" y="438120"/>
                  <a:pt x="166303" y="465479"/>
                  <a:pt x="189859" y="482729"/>
                </a:cubicBezTo>
                <a:cubicBezTo>
                  <a:pt x="219462" y="505011"/>
                  <a:pt x="249427" y="511121"/>
                  <a:pt x="277947" y="515074"/>
                </a:cubicBezTo>
                <a:lnTo>
                  <a:pt x="279436" y="515937"/>
                </a:lnTo>
                <a:lnTo>
                  <a:pt x="389394" y="515937"/>
                </a:lnTo>
                <a:lnTo>
                  <a:pt x="390075" y="515785"/>
                </a:lnTo>
                <a:lnTo>
                  <a:pt x="390684" y="515937"/>
                </a:lnTo>
                <a:lnTo>
                  <a:pt x="882076" y="515937"/>
                </a:lnTo>
                <a:cubicBezTo>
                  <a:pt x="882436" y="515937"/>
                  <a:pt x="883157" y="515937"/>
                  <a:pt x="883877" y="515937"/>
                </a:cubicBezTo>
                <a:lnTo>
                  <a:pt x="883877" y="551734"/>
                </a:lnTo>
                <a:cubicBezTo>
                  <a:pt x="883157" y="551734"/>
                  <a:pt x="882436" y="552092"/>
                  <a:pt x="882076" y="552092"/>
                </a:cubicBezTo>
                <a:lnTo>
                  <a:pt x="393455" y="552092"/>
                </a:lnTo>
                <a:lnTo>
                  <a:pt x="348593" y="561577"/>
                </a:lnTo>
                <a:cubicBezTo>
                  <a:pt x="333476" y="566466"/>
                  <a:pt x="318809" y="573552"/>
                  <a:pt x="304411" y="584675"/>
                </a:cubicBezTo>
                <a:cubicBezTo>
                  <a:pt x="281736" y="601628"/>
                  <a:pt x="259060" y="628471"/>
                  <a:pt x="234866" y="672166"/>
                </a:cubicBezTo>
                <a:lnTo>
                  <a:pt x="217040" y="707860"/>
                </a:lnTo>
                <a:lnTo>
                  <a:pt x="277451" y="747104"/>
                </a:lnTo>
                <a:lnTo>
                  <a:pt x="157068" y="772751"/>
                </a:lnTo>
                <a:lnTo>
                  <a:pt x="131762" y="652462"/>
                </a:lnTo>
                <a:lnTo>
                  <a:pt x="186657" y="688123"/>
                </a:lnTo>
                <a:lnTo>
                  <a:pt x="204250" y="653049"/>
                </a:lnTo>
                <a:cubicBezTo>
                  <a:pt x="230806" y="605553"/>
                  <a:pt x="256451" y="575615"/>
                  <a:pt x="282096" y="555971"/>
                </a:cubicBezTo>
                <a:lnTo>
                  <a:pt x="289492" y="552092"/>
                </a:lnTo>
                <a:lnTo>
                  <a:pt x="86978" y="552092"/>
                </a:lnTo>
                <a:lnTo>
                  <a:pt x="85997" y="618766"/>
                </a:lnTo>
                <a:lnTo>
                  <a:pt x="0" y="531529"/>
                </a:lnTo>
                <a:lnTo>
                  <a:pt x="88537" y="446087"/>
                </a:lnTo>
                <a:lnTo>
                  <a:pt x="87510" y="515937"/>
                </a:lnTo>
                <a:lnTo>
                  <a:pt x="176654" y="515937"/>
                </a:lnTo>
                <a:lnTo>
                  <a:pt x="168198" y="511480"/>
                </a:lnTo>
                <a:cubicBezTo>
                  <a:pt x="141393" y="491804"/>
                  <a:pt x="114182" y="461413"/>
                  <a:pt x="86869" y="413485"/>
                </a:cubicBezTo>
                <a:lnTo>
                  <a:pt x="78892" y="397720"/>
                </a:lnTo>
                <a:lnTo>
                  <a:pt x="26987" y="431439"/>
                </a:lnTo>
                <a:close/>
                <a:moveTo>
                  <a:pt x="746069" y="273646"/>
                </a:moveTo>
                <a:lnTo>
                  <a:pt x="746069" y="286664"/>
                </a:lnTo>
                <a:lnTo>
                  <a:pt x="765169" y="286664"/>
                </a:lnTo>
                <a:lnTo>
                  <a:pt x="815621" y="286664"/>
                </a:lnTo>
                <a:lnTo>
                  <a:pt x="834721" y="286664"/>
                </a:lnTo>
                <a:lnTo>
                  <a:pt x="834721" y="273646"/>
                </a:lnTo>
                <a:lnTo>
                  <a:pt x="815621" y="273646"/>
                </a:lnTo>
                <a:lnTo>
                  <a:pt x="765169" y="273646"/>
                </a:lnTo>
                <a:close/>
                <a:moveTo>
                  <a:pt x="549580" y="273646"/>
                </a:moveTo>
                <a:lnTo>
                  <a:pt x="549580" y="286664"/>
                </a:lnTo>
                <a:lnTo>
                  <a:pt x="568319" y="286664"/>
                </a:lnTo>
                <a:lnTo>
                  <a:pt x="618771" y="286664"/>
                </a:lnTo>
                <a:lnTo>
                  <a:pt x="637871" y="286664"/>
                </a:lnTo>
                <a:lnTo>
                  <a:pt x="637871" y="273646"/>
                </a:lnTo>
                <a:lnTo>
                  <a:pt x="618771" y="273646"/>
                </a:lnTo>
                <a:lnTo>
                  <a:pt x="568319" y="273646"/>
                </a:lnTo>
                <a:close/>
                <a:moveTo>
                  <a:pt x="394245" y="246866"/>
                </a:moveTo>
                <a:cubicBezTo>
                  <a:pt x="366517" y="247225"/>
                  <a:pt x="339870" y="259070"/>
                  <a:pt x="318985" y="277377"/>
                </a:cubicBezTo>
                <a:cubicBezTo>
                  <a:pt x="309262" y="286351"/>
                  <a:pt x="300260" y="296402"/>
                  <a:pt x="293778" y="307888"/>
                </a:cubicBezTo>
                <a:lnTo>
                  <a:pt x="395325" y="307888"/>
                </a:lnTo>
                <a:lnTo>
                  <a:pt x="462303" y="307888"/>
                </a:lnTo>
                <a:lnTo>
                  <a:pt x="462303" y="246866"/>
                </a:lnTo>
                <a:lnTo>
                  <a:pt x="398926" y="246866"/>
                </a:lnTo>
                <a:cubicBezTo>
                  <a:pt x="398206" y="246866"/>
                  <a:pt x="397126" y="246866"/>
                  <a:pt x="396405" y="246866"/>
                </a:cubicBezTo>
                <a:cubicBezTo>
                  <a:pt x="396045" y="246866"/>
                  <a:pt x="395685" y="246866"/>
                  <a:pt x="395325" y="246866"/>
                </a:cubicBezTo>
                <a:cubicBezTo>
                  <a:pt x="394965" y="246866"/>
                  <a:pt x="394605" y="246866"/>
                  <a:pt x="394245" y="246866"/>
                </a:cubicBezTo>
                <a:close/>
                <a:moveTo>
                  <a:pt x="395325" y="220662"/>
                </a:moveTo>
                <a:cubicBezTo>
                  <a:pt x="395685" y="220662"/>
                  <a:pt x="396045" y="220662"/>
                  <a:pt x="396405" y="220662"/>
                </a:cubicBezTo>
                <a:cubicBezTo>
                  <a:pt x="397126" y="220662"/>
                  <a:pt x="397846" y="220662"/>
                  <a:pt x="398566" y="220662"/>
                </a:cubicBezTo>
                <a:lnTo>
                  <a:pt x="475267" y="220662"/>
                </a:lnTo>
                <a:cubicBezTo>
                  <a:pt x="482468" y="220662"/>
                  <a:pt x="488590" y="226405"/>
                  <a:pt x="488590" y="233943"/>
                </a:cubicBezTo>
                <a:lnTo>
                  <a:pt x="488590" y="341312"/>
                </a:lnTo>
                <a:lnTo>
                  <a:pt x="850310" y="341312"/>
                </a:lnTo>
                <a:cubicBezTo>
                  <a:pt x="857506" y="341312"/>
                  <a:pt x="863622" y="347053"/>
                  <a:pt x="863622" y="354588"/>
                </a:cubicBezTo>
                <a:lnTo>
                  <a:pt x="863622" y="419534"/>
                </a:lnTo>
                <a:lnTo>
                  <a:pt x="871177" y="419534"/>
                </a:lnTo>
                <a:lnTo>
                  <a:pt x="871177" y="445728"/>
                </a:lnTo>
                <a:lnTo>
                  <a:pt x="850310" y="445728"/>
                </a:lnTo>
                <a:lnTo>
                  <a:pt x="840596" y="445728"/>
                </a:lnTo>
                <a:cubicBezTo>
                  <a:pt x="841316" y="441422"/>
                  <a:pt x="841676" y="437116"/>
                  <a:pt x="841676" y="432811"/>
                </a:cubicBezTo>
                <a:cubicBezTo>
                  <a:pt x="841676" y="412358"/>
                  <a:pt x="833761" y="393341"/>
                  <a:pt x="819729" y="378988"/>
                </a:cubicBezTo>
                <a:cubicBezTo>
                  <a:pt x="805338" y="364994"/>
                  <a:pt x="785910" y="356741"/>
                  <a:pt x="765763" y="356741"/>
                </a:cubicBezTo>
                <a:cubicBezTo>
                  <a:pt x="745615" y="356741"/>
                  <a:pt x="726187" y="364994"/>
                  <a:pt x="711796" y="378988"/>
                </a:cubicBezTo>
                <a:cubicBezTo>
                  <a:pt x="697765" y="393341"/>
                  <a:pt x="689850" y="412358"/>
                  <a:pt x="689850" y="432811"/>
                </a:cubicBezTo>
                <a:cubicBezTo>
                  <a:pt x="689850" y="437116"/>
                  <a:pt x="689850" y="441422"/>
                  <a:pt x="690929" y="445728"/>
                </a:cubicBezTo>
                <a:lnTo>
                  <a:pt x="673660" y="445728"/>
                </a:lnTo>
                <a:cubicBezTo>
                  <a:pt x="674380" y="441422"/>
                  <a:pt x="674739" y="437116"/>
                  <a:pt x="674739" y="432811"/>
                </a:cubicBezTo>
                <a:cubicBezTo>
                  <a:pt x="674739" y="412358"/>
                  <a:pt x="666824" y="393341"/>
                  <a:pt x="652433" y="378988"/>
                </a:cubicBezTo>
                <a:cubicBezTo>
                  <a:pt x="638402" y="364994"/>
                  <a:pt x="618974" y="356741"/>
                  <a:pt x="598826" y="356741"/>
                </a:cubicBezTo>
                <a:cubicBezTo>
                  <a:pt x="578319" y="356741"/>
                  <a:pt x="559251" y="364994"/>
                  <a:pt x="544860" y="378988"/>
                </a:cubicBezTo>
                <a:cubicBezTo>
                  <a:pt x="533707" y="390111"/>
                  <a:pt x="526511" y="404464"/>
                  <a:pt x="523993" y="419534"/>
                </a:cubicBezTo>
                <a:cubicBezTo>
                  <a:pt x="522913" y="423840"/>
                  <a:pt x="522554" y="428146"/>
                  <a:pt x="522554" y="432811"/>
                </a:cubicBezTo>
                <a:cubicBezTo>
                  <a:pt x="522554" y="437116"/>
                  <a:pt x="522913" y="441422"/>
                  <a:pt x="523993" y="445728"/>
                </a:cubicBezTo>
                <a:lnTo>
                  <a:pt x="477941" y="445728"/>
                </a:lnTo>
                <a:cubicBezTo>
                  <a:pt x="477582" y="445728"/>
                  <a:pt x="476862" y="445728"/>
                  <a:pt x="476502" y="445728"/>
                </a:cubicBezTo>
                <a:lnTo>
                  <a:pt x="475890" y="445477"/>
                </a:lnTo>
                <a:lnTo>
                  <a:pt x="475267" y="445728"/>
                </a:lnTo>
                <a:lnTo>
                  <a:pt x="439617" y="445728"/>
                </a:lnTo>
                <a:cubicBezTo>
                  <a:pt x="440697" y="441420"/>
                  <a:pt x="441057" y="437113"/>
                  <a:pt x="441057" y="432805"/>
                </a:cubicBezTo>
                <a:cubicBezTo>
                  <a:pt x="441057" y="412345"/>
                  <a:pt x="433135" y="393320"/>
                  <a:pt x="418731" y="378962"/>
                </a:cubicBezTo>
                <a:cubicBezTo>
                  <a:pt x="411890" y="372142"/>
                  <a:pt x="403967" y="366757"/>
                  <a:pt x="395325" y="363168"/>
                </a:cubicBezTo>
                <a:cubicBezTo>
                  <a:pt x="385963" y="359219"/>
                  <a:pt x="375520" y="356707"/>
                  <a:pt x="364717" y="356707"/>
                </a:cubicBezTo>
                <a:cubicBezTo>
                  <a:pt x="344551" y="356707"/>
                  <a:pt x="325466" y="364963"/>
                  <a:pt x="311062" y="378962"/>
                </a:cubicBezTo>
                <a:cubicBezTo>
                  <a:pt x="296659" y="393320"/>
                  <a:pt x="288736" y="412345"/>
                  <a:pt x="288736" y="432805"/>
                </a:cubicBezTo>
                <a:cubicBezTo>
                  <a:pt x="288736" y="437113"/>
                  <a:pt x="289097" y="441420"/>
                  <a:pt x="290177" y="445728"/>
                </a:cubicBezTo>
                <a:lnTo>
                  <a:pt x="254167" y="445728"/>
                </a:lnTo>
                <a:lnTo>
                  <a:pt x="241564" y="445728"/>
                </a:lnTo>
                <a:cubicBezTo>
                  <a:pt x="234362" y="445728"/>
                  <a:pt x="228600" y="439985"/>
                  <a:pt x="228600" y="432805"/>
                </a:cubicBezTo>
                <a:cubicBezTo>
                  <a:pt x="228600" y="425626"/>
                  <a:pt x="234362" y="419524"/>
                  <a:pt x="241564" y="419524"/>
                </a:cubicBezTo>
                <a:lnTo>
                  <a:pt x="242644" y="419524"/>
                </a:lnTo>
                <a:lnTo>
                  <a:pt x="252727" y="347015"/>
                </a:lnTo>
                <a:cubicBezTo>
                  <a:pt x="257408" y="312196"/>
                  <a:pt x="275773" y="280608"/>
                  <a:pt x="301700" y="257635"/>
                </a:cubicBezTo>
                <a:cubicBezTo>
                  <a:pt x="327627" y="235020"/>
                  <a:pt x="360756" y="221021"/>
                  <a:pt x="395325" y="220662"/>
                </a:cubicBezTo>
                <a:close/>
                <a:moveTo>
                  <a:pt x="815621" y="213618"/>
                </a:moveTo>
                <a:cubicBezTo>
                  <a:pt x="813819" y="213618"/>
                  <a:pt x="812017" y="214341"/>
                  <a:pt x="810936" y="215426"/>
                </a:cubicBezTo>
                <a:lnTo>
                  <a:pt x="795080" y="231337"/>
                </a:lnTo>
                <a:cubicBezTo>
                  <a:pt x="792557" y="233868"/>
                  <a:pt x="792557" y="237846"/>
                  <a:pt x="795080" y="240739"/>
                </a:cubicBezTo>
                <a:cubicBezTo>
                  <a:pt x="797602" y="242909"/>
                  <a:pt x="801927" y="242909"/>
                  <a:pt x="804450" y="240739"/>
                </a:cubicBezTo>
                <a:lnTo>
                  <a:pt x="809134" y="236038"/>
                </a:lnTo>
                <a:lnTo>
                  <a:pt x="809134" y="262074"/>
                </a:lnTo>
                <a:lnTo>
                  <a:pt x="815621" y="262074"/>
                </a:lnTo>
                <a:lnTo>
                  <a:pt x="822108" y="262074"/>
                </a:lnTo>
                <a:lnTo>
                  <a:pt x="822108" y="236038"/>
                </a:lnTo>
                <a:lnTo>
                  <a:pt x="826793" y="240739"/>
                </a:lnTo>
                <a:cubicBezTo>
                  <a:pt x="829315" y="242909"/>
                  <a:pt x="833279" y="242909"/>
                  <a:pt x="835802" y="240739"/>
                </a:cubicBezTo>
                <a:cubicBezTo>
                  <a:pt x="838325" y="237846"/>
                  <a:pt x="838325" y="233868"/>
                  <a:pt x="835802" y="231337"/>
                </a:cubicBezTo>
                <a:lnTo>
                  <a:pt x="820306" y="215426"/>
                </a:lnTo>
                <a:cubicBezTo>
                  <a:pt x="818864" y="214341"/>
                  <a:pt x="817063" y="213618"/>
                  <a:pt x="815621" y="213618"/>
                </a:cubicBezTo>
                <a:close/>
                <a:moveTo>
                  <a:pt x="765169" y="213618"/>
                </a:moveTo>
                <a:cubicBezTo>
                  <a:pt x="763367" y="213618"/>
                  <a:pt x="761926" y="214341"/>
                  <a:pt x="760484" y="215426"/>
                </a:cubicBezTo>
                <a:lnTo>
                  <a:pt x="744988" y="231337"/>
                </a:lnTo>
                <a:cubicBezTo>
                  <a:pt x="742105" y="233868"/>
                  <a:pt x="742105" y="237846"/>
                  <a:pt x="744988" y="240739"/>
                </a:cubicBezTo>
                <a:cubicBezTo>
                  <a:pt x="747511" y="242909"/>
                  <a:pt x="751475" y="242909"/>
                  <a:pt x="753998" y="240739"/>
                </a:cubicBezTo>
                <a:lnTo>
                  <a:pt x="758682" y="236038"/>
                </a:lnTo>
                <a:lnTo>
                  <a:pt x="758682" y="262074"/>
                </a:lnTo>
                <a:lnTo>
                  <a:pt x="765169" y="262074"/>
                </a:lnTo>
                <a:lnTo>
                  <a:pt x="771656" y="262074"/>
                </a:lnTo>
                <a:lnTo>
                  <a:pt x="771656" y="236038"/>
                </a:lnTo>
                <a:lnTo>
                  <a:pt x="776341" y="240739"/>
                </a:lnTo>
                <a:cubicBezTo>
                  <a:pt x="778863" y="242909"/>
                  <a:pt x="782827" y="242909"/>
                  <a:pt x="785350" y="240739"/>
                </a:cubicBezTo>
                <a:cubicBezTo>
                  <a:pt x="788233" y="237846"/>
                  <a:pt x="788233" y="233868"/>
                  <a:pt x="785350" y="231337"/>
                </a:cubicBezTo>
                <a:lnTo>
                  <a:pt x="769854" y="215426"/>
                </a:lnTo>
                <a:cubicBezTo>
                  <a:pt x="768412" y="214341"/>
                  <a:pt x="766971" y="213618"/>
                  <a:pt x="765169" y="213618"/>
                </a:cubicBezTo>
                <a:close/>
                <a:moveTo>
                  <a:pt x="618771" y="213618"/>
                </a:moveTo>
                <a:cubicBezTo>
                  <a:pt x="616969" y="213618"/>
                  <a:pt x="615528" y="214341"/>
                  <a:pt x="614086" y="215426"/>
                </a:cubicBezTo>
                <a:lnTo>
                  <a:pt x="598230" y="231337"/>
                </a:lnTo>
                <a:cubicBezTo>
                  <a:pt x="595707" y="233868"/>
                  <a:pt x="595707" y="237846"/>
                  <a:pt x="598230" y="240739"/>
                </a:cubicBezTo>
                <a:cubicBezTo>
                  <a:pt x="601113" y="242909"/>
                  <a:pt x="605077" y="242909"/>
                  <a:pt x="607600" y="240739"/>
                </a:cubicBezTo>
                <a:lnTo>
                  <a:pt x="612284" y="236038"/>
                </a:lnTo>
                <a:lnTo>
                  <a:pt x="612284" y="262074"/>
                </a:lnTo>
                <a:lnTo>
                  <a:pt x="618771" y="262074"/>
                </a:lnTo>
                <a:lnTo>
                  <a:pt x="625258" y="262074"/>
                </a:lnTo>
                <a:lnTo>
                  <a:pt x="625258" y="236038"/>
                </a:lnTo>
                <a:lnTo>
                  <a:pt x="629943" y="240739"/>
                </a:lnTo>
                <a:cubicBezTo>
                  <a:pt x="632465" y="242909"/>
                  <a:pt x="636429" y="242909"/>
                  <a:pt x="638952" y="240739"/>
                </a:cubicBezTo>
                <a:cubicBezTo>
                  <a:pt x="641835" y="237846"/>
                  <a:pt x="641835" y="233868"/>
                  <a:pt x="638952" y="231337"/>
                </a:cubicBezTo>
                <a:lnTo>
                  <a:pt x="623456" y="215426"/>
                </a:lnTo>
                <a:cubicBezTo>
                  <a:pt x="622375" y="214341"/>
                  <a:pt x="620573" y="213618"/>
                  <a:pt x="618771" y="213618"/>
                </a:cubicBezTo>
                <a:close/>
                <a:moveTo>
                  <a:pt x="568319" y="213618"/>
                </a:moveTo>
                <a:cubicBezTo>
                  <a:pt x="566878" y="213618"/>
                  <a:pt x="565076" y="214341"/>
                  <a:pt x="563634" y="215426"/>
                </a:cubicBezTo>
                <a:lnTo>
                  <a:pt x="548138" y="231337"/>
                </a:lnTo>
                <a:cubicBezTo>
                  <a:pt x="545255" y="233868"/>
                  <a:pt x="545255" y="237846"/>
                  <a:pt x="548138" y="240739"/>
                </a:cubicBezTo>
                <a:cubicBezTo>
                  <a:pt x="550661" y="242909"/>
                  <a:pt x="554625" y="242909"/>
                  <a:pt x="557148" y="240739"/>
                </a:cubicBezTo>
                <a:lnTo>
                  <a:pt x="561832" y="236038"/>
                </a:lnTo>
                <a:lnTo>
                  <a:pt x="561832" y="262074"/>
                </a:lnTo>
                <a:lnTo>
                  <a:pt x="568319" y="262074"/>
                </a:lnTo>
                <a:lnTo>
                  <a:pt x="575166" y="262074"/>
                </a:lnTo>
                <a:lnTo>
                  <a:pt x="575166" y="236038"/>
                </a:lnTo>
                <a:lnTo>
                  <a:pt x="579491" y="240739"/>
                </a:lnTo>
                <a:cubicBezTo>
                  <a:pt x="582013" y="242909"/>
                  <a:pt x="586338" y="242909"/>
                  <a:pt x="588860" y="240739"/>
                </a:cubicBezTo>
                <a:cubicBezTo>
                  <a:pt x="591383" y="237846"/>
                  <a:pt x="591383" y="233868"/>
                  <a:pt x="588860" y="231337"/>
                </a:cubicBezTo>
                <a:lnTo>
                  <a:pt x="573004" y="215426"/>
                </a:lnTo>
                <a:cubicBezTo>
                  <a:pt x="571923" y="214341"/>
                  <a:pt x="570121" y="213618"/>
                  <a:pt x="568319" y="213618"/>
                </a:cubicBezTo>
                <a:close/>
                <a:moveTo>
                  <a:pt x="698500" y="169862"/>
                </a:moveTo>
                <a:lnTo>
                  <a:pt x="711474" y="169862"/>
                </a:lnTo>
                <a:lnTo>
                  <a:pt x="765169" y="169862"/>
                </a:lnTo>
                <a:lnTo>
                  <a:pt x="815621" y="169862"/>
                </a:lnTo>
                <a:lnTo>
                  <a:pt x="868956" y="169862"/>
                </a:lnTo>
                <a:lnTo>
                  <a:pt x="882290" y="169862"/>
                </a:lnTo>
                <a:lnTo>
                  <a:pt x="882290" y="183242"/>
                </a:lnTo>
                <a:lnTo>
                  <a:pt x="882290" y="314870"/>
                </a:lnTo>
                <a:lnTo>
                  <a:pt x="882290" y="328250"/>
                </a:lnTo>
                <a:lnTo>
                  <a:pt x="868956" y="328250"/>
                </a:lnTo>
                <a:lnTo>
                  <a:pt x="815621" y="328250"/>
                </a:lnTo>
                <a:lnTo>
                  <a:pt x="765169" y="328250"/>
                </a:lnTo>
                <a:lnTo>
                  <a:pt x="711474" y="328250"/>
                </a:lnTo>
                <a:lnTo>
                  <a:pt x="698500" y="328250"/>
                </a:lnTo>
                <a:lnTo>
                  <a:pt x="698500" y="314870"/>
                </a:lnTo>
                <a:lnTo>
                  <a:pt x="698500" y="183242"/>
                </a:lnTo>
                <a:close/>
                <a:moveTo>
                  <a:pt x="501650" y="169862"/>
                </a:moveTo>
                <a:lnTo>
                  <a:pt x="514984" y="169862"/>
                </a:lnTo>
                <a:lnTo>
                  <a:pt x="568319" y="169862"/>
                </a:lnTo>
                <a:lnTo>
                  <a:pt x="618771" y="169862"/>
                </a:lnTo>
                <a:lnTo>
                  <a:pt x="672466" y="169862"/>
                </a:lnTo>
                <a:lnTo>
                  <a:pt x="685440" y="169862"/>
                </a:lnTo>
                <a:lnTo>
                  <a:pt x="685440" y="183242"/>
                </a:lnTo>
                <a:lnTo>
                  <a:pt x="685440" y="314870"/>
                </a:lnTo>
                <a:lnTo>
                  <a:pt x="685440" y="328250"/>
                </a:lnTo>
                <a:lnTo>
                  <a:pt x="672466" y="328250"/>
                </a:lnTo>
                <a:lnTo>
                  <a:pt x="618771" y="328250"/>
                </a:lnTo>
                <a:lnTo>
                  <a:pt x="568319" y="328250"/>
                </a:lnTo>
                <a:lnTo>
                  <a:pt x="514984" y="328250"/>
                </a:lnTo>
                <a:lnTo>
                  <a:pt x="501650" y="328250"/>
                </a:lnTo>
                <a:lnTo>
                  <a:pt x="501650" y="314870"/>
                </a:lnTo>
                <a:lnTo>
                  <a:pt x="501650" y="183242"/>
                </a:lnTo>
                <a:close/>
                <a:moveTo>
                  <a:pt x="746069" y="102622"/>
                </a:moveTo>
                <a:lnTo>
                  <a:pt x="746069" y="115898"/>
                </a:lnTo>
                <a:lnTo>
                  <a:pt x="765169" y="115898"/>
                </a:lnTo>
                <a:lnTo>
                  <a:pt x="815621" y="115898"/>
                </a:lnTo>
                <a:lnTo>
                  <a:pt x="834721" y="115898"/>
                </a:lnTo>
                <a:lnTo>
                  <a:pt x="834721" y="102622"/>
                </a:lnTo>
                <a:lnTo>
                  <a:pt x="815621" y="102622"/>
                </a:lnTo>
                <a:lnTo>
                  <a:pt x="765169" y="102622"/>
                </a:lnTo>
                <a:close/>
                <a:moveTo>
                  <a:pt x="549580" y="102622"/>
                </a:moveTo>
                <a:lnTo>
                  <a:pt x="549580" y="115898"/>
                </a:lnTo>
                <a:lnTo>
                  <a:pt x="568319" y="115898"/>
                </a:lnTo>
                <a:lnTo>
                  <a:pt x="618771" y="115898"/>
                </a:lnTo>
                <a:lnTo>
                  <a:pt x="637871" y="115898"/>
                </a:lnTo>
                <a:lnTo>
                  <a:pt x="637871" y="102622"/>
                </a:lnTo>
                <a:lnTo>
                  <a:pt x="618771" y="102622"/>
                </a:lnTo>
                <a:lnTo>
                  <a:pt x="568319" y="102622"/>
                </a:lnTo>
                <a:close/>
                <a:moveTo>
                  <a:pt x="815621" y="43058"/>
                </a:moveTo>
                <a:cubicBezTo>
                  <a:pt x="813819" y="43058"/>
                  <a:pt x="812017" y="43776"/>
                  <a:pt x="810936" y="44852"/>
                </a:cubicBezTo>
                <a:lnTo>
                  <a:pt x="795080" y="60640"/>
                </a:lnTo>
                <a:cubicBezTo>
                  <a:pt x="792557" y="63152"/>
                  <a:pt x="792557" y="67458"/>
                  <a:pt x="795080" y="69969"/>
                </a:cubicBezTo>
                <a:cubicBezTo>
                  <a:pt x="797602" y="72481"/>
                  <a:pt x="801927" y="72481"/>
                  <a:pt x="804450" y="69969"/>
                </a:cubicBezTo>
                <a:lnTo>
                  <a:pt x="809134" y="65305"/>
                </a:lnTo>
                <a:lnTo>
                  <a:pt x="809134" y="91498"/>
                </a:lnTo>
                <a:lnTo>
                  <a:pt x="815621" y="91498"/>
                </a:lnTo>
                <a:lnTo>
                  <a:pt x="822108" y="91498"/>
                </a:lnTo>
                <a:lnTo>
                  <a:pt x="822108" y="65305"/>
                </a:lnTo>
                <a:lnTo>
                  <a:pt x="826793" y="69969"/>
                </a:lnTo>
                <a:cubicBezTo>
                  <a:pt x="829315" y="72481"/>
                  <a:pt x="833279" y="72481"/>
                  <a:pt x="835802" y="69969"/>
                </a:cubicBezTo>
                <a:cubicBezTo>
                  <a:pt x="838325" y="67458"/>
                  <a:pt x="838325" y="63152"/>
                  <a:pt x="835802" y="60640"/>
                </a:cubicBezTo>
                <a:lnTo>
                  <a:pt x="820306" y="45211"/>
                </a:lnTo>
                <a:lnTo>
                  <a:pt x="820306" y="44852"/>
                </a:lnTo>
                <a:cubicBezTo>
                  <a:pt x="818864" y="43776"/>
                  <a:pt x="817063" y="43058"/>
                  <a:pt x="815621" y="43058"/>
                </a:cubicBezTo>
                <a:close/>
                <a:moveTo>
                  <a:pt x="765169" y="43058"/>
                </a:moveTo>
                <a:cubicBezTo>
                  <a:pt x="763367" y="43058"/>
                  <a:pt x="761926" y="43776"/>
                  <a:pt x="760484" y="44852"/>
                </a:cubicBezTo>
                <a:lnTo>
                  <a:pt x="744988" y="60640"/>
                </a:lnTo>
                <a:cubicBezTo>
                  <a:pt x="742105" y="63152"/>
                  <a:pt x="742105" y="67458"/>
                  <a:pt x="744988" y="69969"/>
                </a:cubicBezTo>
                <a:cubicBezTo>
                  <a:pt x="747511" y="72481"/>
                  <a:pt x="751475" y="72481"/>
                  <a:pt x="753998" y="69969"/>
                </a:cubicBezTo>
                <a:lnTo>
                  <a:pt x="758682" y="65305"/>
                </a:lnTo>
                <a:lnTo>
                  <a:pt x="758682" y="91498"/>
                </a:lnTo>
                <a:lnTo>
                  <a:pt x="765169" y="91498"/>
                </a:lnTo>
                <a:lnTo>
                  <a:pt x="771656" y="91498"/>
                </a:lnTo>
                <a:lnTo>
                  <a:pt x="771656" y="65305"/>
                </a:lnTo>
                <a:lnTo>
                  <a:pt x="776341" y="69969"/>
                </a:lnTo>
                <a:cubicBezTo>
                  <a:pt x="778863" y="72481"/>
                  <a:pt x="782827" y="72481"/>
                  <a:pt x="785350" y="69969"/>
                </a:cubicBezTo>
                <a:cubicBezTo>
                  <a:pt x="788233" y="67458"/>
                  <a:pt x="788233" y="63152"/>
                  <a:pt x="785350" y="60640"/>
                </a:cubicBezTo>
                <a:lnTo>
                  <a:pt x="769854" y="45211"/>
                </a:lnTo>
                <a:lnTo>
                  <a:pt x="769854" y="44852"/>
                </a:lnTo>
                <a:cubicBezTo>
                  <a:pt x="768412" y="43776"/>
                  <a:pt x="766971" y="43058"/>
                  <a:pt x="765169" y="43058"/>
                </a:cubicBezTo>
                <a:close/>
                <a:moveTo>
                  <a:pt x="618771" y="43058"/>
                </a:moveTo>
                <a:cubicBezTo>
                  <a:pt x="616969" y="43058"/>
                  <a:pt x="615528" y="43776"/>
                  <a:pt x="614086" y="44852"/>
                </a:cubicBezTo>
                <a:lnTo>
                  <a:pt x="598230" y="60640"/>
                </a:lnTo>
                <a:cubicBezTo>
                  <a:pt x="595707" y="63152"/>
                  <a:pt x="595707" y="67458"/>
                  <a:pt x="598230" y="69969"/>
                </a:cubicBezTo>
                <a:cubicBezTo>
                  <a:pt x="601113" y="72481"/>
                  <a:pt x="605077" y="72481"/>
                  <a:pt x="607600" y="69969"/>
                </a:cubicBezTo>
                <a:lnTo>
                  <a:pt x="612284" y="65305"/>
                </a:lnTo>
                <a:lnTo>
                  <a:pt x="612284" y="91498"/>
                </a:lnTo>
                <a:lnTo>
                  <a:pt x="618771" y="91498"/>
                </a:lnTo>
                <a:lnTo>
                  <a:pt x="625258" y="91498"/>
                </a:lnTo>
                <a:lnTo>
                  <a:pt x="625258" y="65305"/>
                </a:lnTo>
                <a:lnTo>
                  <a:pt x="629943" y="69969"/>
                </a:lnTo>
                <a:cubicBezTo>
                  <a:pt x="632465" y="72481"/>
                  <a:pt x="636429" y="72481"/>
                  <a:pt x="638952" y="69969"/>
                </a:cubicBezTo>
                <a:cubicBezTo>
                  <a:pt x="641835" y="67458"/>
                  <a:pt x="641835" y="63152"/>
                  <a:pt x="638952" y="60640"/>
                </a:cubicBezTo>
                <a:lnTo>
                  <a:pt x="623456" y="45211"/>
                </a:lnTo>
                <a:lnTo>
                  <a:pt x="623456" y="44852"/>
                </a:lnTo>
                <a:cubicBezTo>
                  <a:pt x="622375" y="43776"/>
                  <a:pt x="620573" y="43058"/>
                  <a:pt x="618771" y="43058"/>
                </a:cubicBezTo>
                <a:close/>
                <a:moveTo>
                  <a:pt x="568319" y="43058"/>
                </a:moveTo>
                <a:cubicBezTo>
                  <a:pt x="566878" y="43058"/>
                  <a:pt x="565076" y="43776"/>
                  <a:pt x="563634" y="44852"/>
                </a:cubicBezTo>
                <a:lnTo>
                  <a:pt x="548138" y="60640"/>
                </a:lnTo>
                <a:cubicBezTo>
                  <a:pt x="545255" y="63152"/>
                  <a:pt x="545255" y="67458"/>
                  <a:pt x="548138" y="69969"/>
                </a:cubicBezTo>
                <a:cubicBezTo>
                  <a:pt x="550661" y="72481"/>
                  <a:pt x="554625" y="72481"/>
                  <a:pt x="557148" y="69969"/>
                </a:cubicBezTo>
                <a:lnTo>
                  <a:pt x="561832" y="65305"/>
                </a:lnTo>
                <a:lnTo>
                  <a:pt x="561832" y="91498"/>
                </a:lnTo>
                <a:lnTo>
                  <a:pt x="568319" y="91498"/>
                </a:lnTo>
                <a:lnTo>
                  <a:pt x="575166" y="91498"/>
                </a:lnTo>
                <a:lnTo>
                  <a:pt x="575166" y="65305"/>
                </a:lnTo>
                <a:lnTo>
                  <a:pt x="579491" y="69969"/>
                </a:lnTo>
                <a:cubicBezTo>
                  <a:pt x="582013" y="72481"/>
                  <a:pt x="586338" y="72481"/>
                  <a:pt x="588860" y="69969"/>
                </a:cubicBezTo>
                <a:cubicBezTo>
                  <a:pt x="591383" y="67458"/>
                  <a:pt x="591383" y="63152"/>
                  <a:pt x="588860" y="60640"/>
                </a:cubicBezTo>
                <a:lnTo>
                  <a:pt x="573004" y="45211"/>
                </a:lnTo>
                <a:lnTo>
                  <a:pt x="573004" y="44852"/>
                </a:lnTo>
                <a:cubicBezTo>
                  <a:pt x="571923" y="43776"/>
                  <a:pt x="570121" y="43058"/>
                  <a:pt x="568319" y="43058"/>
                </a:cubicBezTo>
                <a:close/>
                <a:moveTo>
                  <a:pt x="698500" y="0"/>
                </a:moveTo>
                <a:lnTo>
                  <a:pt x="711474" y="0"/>
                </a:lnTo>
                <a:lnTo>
                  <a:pt x="765169" y="0"/>
                </a:lnTo>
                <a:lnTo>
                  <a:pt x="815621" y="0"/>
                </a:lnTo>
                <a:lnTo>
                  <a:pt x="868956" y="0"/>
                </a:lnTo>
                <a:lnTo>
                  <a:pt x="882290" y="0"/>
                </a:lnTo>
                <a:lnTo>
                  <a:pt x="882290" y="13276"/>
                </a:lnTo>
                <a:lnTo>
                  <a:pt x="882290" y="143527"/>
                </a:lnTo>
                <a:lnTo>
                  <a:pt x="882290" y="156803"/>
                </a:lnTo>
                <a:lnTo>
                  <a:pt x="868956" y="156803"/>
                </a:lnTo>
                <a:lnTo>
                  <a:pt x="815621" y="156803"/>
                </a:lnTo>
                <a:lnTo>
                  <a:pt x="765169" y="156803"/>
                </a:lnTo>
                <a:lnTo>
                  <a:pt x="711474" y="156803"/>
                </a:lnTo>
                <a:lnTo>
                  <a:pt x="698500" y="156803"/>
                </a:lnTo>
                <a:lnTo>
                  <a:pt x="698500" y="143527"/>
                </a:lnTo>
                <a:lnTo>
                  <a:pt x="698500" y="13276"/>
                </a:lnTo>
                <a:close/>
                <a:moveTo>
                  <a:pt x="501650" y="0"/>
                </a:moveTo>
                <a:lnTo>
                  <a:pt x="514984" y="0"/>
                </a:lnTo>
                <a:lnTo>
                  <a:pt x="568319" y="0"/>
                </a:lnTo>
                <a:lnTo>
                  <a:pt x="618771" y="0"/>
                </a:lnTo>
                <a:lnTo>
                  <a:pt x="672466" y="0"/>
                </a:lnTo>
                <a:lnTo>
                  <a:pt x="685440" y="0"/>
                </a:lnTo>
                <a:lnTo>
                  <a:pt x="685440" y="13276"/>
                </a:lnTo>
                <a:lnTo>
                  <a:pt x="685440" y="143527"/>
                </a:lnTo>
                <a:lnTo>
                  <a:pt x="685440" y="156803"/>
                </a:lnTo>
                <a:lnTo>
                  <a:pt x="672466" y="156803"/>
                </a:lnTo>
                <a:lnTo>
                  <a:pt x="618771" y="156803"/>
                </a:lnTo>
                <a:lnTo>
                  <a:pt x="568319" y="156803"/>
                </a:lnTo>
                <a:lnTo>
                  <a:pt x="514984" y="156803"/>
                </a:lnTo>
                <a:lnTo>
                  <a:pt x="501650" y="156803"/>
                </a:lnTo>
                <a:lnTo>
                  <a:pt x="501650" y="143527"/>
                </a:lnTo>
                <a:lnTo>
                  <a:pt x="501650" y="13276"/>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7" name="Freeform 45">
            <a:extLst>
              <a:ext uri="{FF2B5EF4-FFF2-40B4-BE49-F238E27FC236}">
                <a16:creationId xmlns:a16="http://schemas.microsoft.com/office/drawing/2014/main" id="{F63EC5EA-216C-5E4F-15F1-1CDAA310DAF8}"/>
              </a:ext>
            </a:extLst>
          </p:cNvPr>
          <p:cNvSpPr>
            <a:spLocks noChangeArrowheads="1"/>
          </p:cNvSpPr>
          <p:nvPr/>
        </p:nvSpPr>
        <p:spPr bwMode="auto">
          <a:xfrm>
            <a:off x="6681167" y="3747937"/>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8" name="Freeform 46">
            <a:extLst>
              <a:ext uri="{FF2B5EF4-FFF2-40B4-BE49-F238E27FC236}">
                <a16:creationId xmlns:a16="http://schemas.microsoft.com/office/drawing/2014/main" id="{3EF8099C-CFBE-04B3-6B69-4433EE5AA53E}"/>
              </a:ext>
            </a:extLst>
          </p:cNvPr>
          <p:cNvSpPr>
            <a:spLocks noChangeArrowheads="1"/>
          </p:cNvSpPr>
          <p:nvPr/>
        </p:nvSpPr>
        <p:spPr bwMode="auto">
          <a:xfrm>
            <a:off x="6284561" y="4631993"/>
            <a:ext cx="434001" cy="281603"/>
          </a:xfrm>
          <a:custGeom>
            <a:avLst/>
            <a:gdLst>
              <a:gd name="connsiteX0" fmla="*/ 750374 w 868002"/>
              <a:gd name="connsiteY0" fmla="*/ 332304 h 563205"/>
              <a:gd name="connsiteX1" fmla="*/ 769799 w 868002"/>
              <a:gd name="connsiteY1" fmla="*/ 340249 h 563205"/>
              <a:gd name="connsiteX2" fmla="*/ 777713 w 868002"/>
              <a:gd name="connsiteY2" fmla="*/ 359750 h 563205"/>
              <a:gd name="connsiteX3" fmla="*/ 769799 w 868002"/>
              <a:gd name="connsiteY3" fmla="*/ 378889 h 563205"/>
              <a:gd name="connsiteX4" fmla="*/ 750374 w 868002"/>
              <a:gd name="connsiteY4" fmla="*/ 386834 h 563205"/>
              <a:gd name="connsiteX5" fmla="*/ 731309 w 868002"/>
              <a:gd name="connsiteY5" fmla="*/ 378889 h 563205"/>
              <a:gd name="connsiteX6" fmla="*/ 723395 w 868002"/>
              <a:gd name="connsiteY6" fmla="*/ 359750 h 563205"/>
              <a:gd name="connsiteX7" fmla="*/ 731309 w 868002"/>
              <a:gd name="connsiteY7" fmla="*/ 340249 h 563205"/>
              <a:gd name="connsiteX8" fmla="*/ 750374 w 868002"/>
              <a:gd name="connsiteY8" fmla="*/ 332304 h 563205"/>
              <a:gd name="connsiteX9" fmla="*/ 592098 w 868002"/>
              <a:gd name="connsiteY9" fmla="*/ 332304 h 563205"/>
              <a:gd name="connsiteX10" fmla="*/ 611523 w 868002"/>
              <a:gd name="connsiteY10" fmla="*/ 340249 h 563205"/>
              <a:gd name="connsiteX11" fmla="*/ 619437 w 868002"/>
              <a:gd name="connsiteY11" fmla="*/ 359750 h 563205"/>
              <a:gd name="connsiteX12" fmla="*/ 611523 w 868002"/>
              <a:gd name="connsiteY12" fmla="*/ 378889 h 563205"/>
              <a:gd name="connsiteX13" fmla="*/ 592098 w 868002"/>
              <a:gd name="connsiteY13" fmla="*/ 386834 h 563205"/>
              <a:gd name="connsiteX14" fmla="*/ 573033 w 868002"/>
              <a:gd name="connsiteY14" fmla="*/ 378889 h 563205"/>
              <a:gd name="connsiteX15" fmla="*/ 565119 w 868002"/>
              <a:gd name="connsiteY15" fmla="*/ 359750 h 563205"/>
              <a:gd name="connsiteX16" fmla="*/ 573033 w 868002"/>
              <a:gd name="connsiteY16" fmla="*/ 340249 h 563205"/>
              <a:gd name="connsiteX17" fmla="*/ 592098 w 868002"/>
              <a:gd name="connsiteY17" fmla="*/ 332304 h 563205"/>
              <a:gd name="connsiteX18" fmla="*/ 434181 w 868002"/>
              <a:gd name="connsiteY18" fmla="*/ 332304 h 563205"/>
              <a:gd name="connsiteX19" fmla="*/ 453246 w 868002"/>
              <a:gd name="connsiteY19" fmla="*/ 340249 h 563205"/>
              <a:gd name="connsiteX20" fmla="*/ 461160 w 868002"/>
              <a:gd name="connsiteY20" fmla="*/ 359750 h 563205"/>
              <a:gd name="connsiteX21" fmla="*/ 453246 w 868002"/>
              <a:gd name="connsiteY21" fmla="*/ 378889 h 563205"/>
              <a:gd name="connsiteX22" fmla="*/ 434181 w 868002"/>
              <a:gd name="connsiteY22" fmla="*/ 386834 h 563205"/>
              <a:gd name="connsiteX23" fmla="*/ 415116 w 868002"/>
              <a:gd name="connsiteY23" fmla="*/ 378889 h 563205"/>
              <a:gd name="connsiteX24" fmla="*/ 407202 w 868002"/>
              <a:gd name="connsiteY24" fmla="*/ 359750 h 563205"/>
              <a:gd name="connsiteX25" fmla="*/ 415116 w 868002"/>
              <a:gd name="connsiteY25" fmla="*/ 340249 h 563205"/>
              <a:gd name="connsiteX26" fmla="*/ 434181 w 868002"/>
              <a:gd name="connsiteY26" fmla="*/ 332304 h 563205"/>
              <a:gd name="connsiteX27" fmla="*/ 276264 w 868002"/>
              <a:gd name="connsiteY27" fmla="*/ 332304 h 563205"/>
              <a:gd name="connsiteX28" fmla="*/ 295329 w 868002"/>
              <a:gd name="connsiteY28" fmla="*/ 340249 h 563205"/>
              <a:gd name="connsiteX29" fmla="*/ 303243 w 868002"/>
              <a:gd name="connsiteY29" fmla="*/ 359750 h 563205"/>
              <a:gd name="connsiteX30" fmla="*/ 295329 w 868002"/>
              <a:gd name="connsiteY30" fmla="*/ 378889 h 563205"/>
              <a:gd name="connsiteX31" fmla="*/ 276264 w 868002"/>
              <a:gd name="connsiteY31" fmla="*/ 386834 h 563205"/>
              <a:gd name="connsiteX32" fmla="*/ 256839 w 868002"/>
              <a:gd name="connsiteY32" fmla="*/ 378889 h 563205"/>
              <a:gd name="connsiteX33" fmla="*/ 248925 w 868002"/>
              <a:gd name="connsiteY33" fmla="*/ 359750 h 563205"/>
              <a:gd name="connsiteX34" fmla="*/ 256839 w 868002"/>
              <a:gd name="connsiteY34" fmla="*/ 340249 h 563205"/>
              <a:gd name="connsiteX35" fmla="*/ 276264 w 868002"/>
              <a:gd name="connsiteY35" fmla="*/ 332304 h 563205"/>
              <a:gd name="connsiteX36" fmla="*/ 117988 w 868002"/>
              <a:gd name="connsiteY36" fmla="*/ 332304 h 563205"/>
              <a:gd name="connsiteX37" fmla="*/ 137053 w 868002"/>
              <a:gd name="connsiteY37" fmla="*/ 340249 h 563205"/>
              <a:gd name="connsiteX38" fmla="*/ 144967 w 868002"/>
              <a:gd name="connsiteY38" fmla="*/ 359750 h 563205"/>
              <a:gd name="connsiteX39" fmla="*/ 137053 w 868002"/>
              <a:gd name="connsiteY39" fmla="*/ 378889 h 563205"/>
              <a:gd name="connsiteX40" fmla="*/ 117988 w 868002"/>
              <a:gd name="connsiteY40" fmla="*/ 386834 h 563205"/>
              <a:gd name="connsiteX41" fmla="*/ 98563 w 868002"/>
              <a:gd name="connsiteY41" fmla="*/ 378889 h 563205"/>
              <a:gd name="connsiteX42" fmla="*/ 90649 w 868002"/>
              <a:gd name="connsiteY42" fmla="*/ 359750 h 563205"/>
              <a:gd name="connsiteX43" fmla="*/ 98563 w 868002"/>
              <a:gd name="connsiteY43" fmla="*/ 340249 h 563205"/>
              <a:gd name="connsiteX44" fmla="*/ 117988 w 868002"/>
              <a:gd name="connsiteY44" fmla="*/ 332304 h 563205"/>
              <a:gd name="connsiteX45" fmla="*/ 750374 w 868002"/>
              <a:gd name="connsiteY45" fmla="*/ 295830 h 563205"/>
              <a:gd name="connsiteX46" fmla="*/ 705769 w 868002"/>
              <a:gd name="connsiteY46" fmla="*/ 314609 h 563205"/>
              <a:gd name="connsiteX47" fmla="*/ 687423 w 868002"/>
              <a:gd name="connsiteY47" fmla="*/ 359750 h 563205"/>
              <a:gd name="connsiteX48" fmla="*/ 705769 w 868002"/>
              <a:gd name="connsiteY48" fmla="*/ 404529 h 563205"/>
              <a:gd name="connsiteX49" fmla="*/ 750374 w 868002"/>
              <a:gd name="connsiteY49" fmla="*/ 422947 h 563205"/>
              <a:gd name="connsiteX50" fmla="*/ 795339 w 868002"/>
              <a:gd name="connsiteY50" fmla="*/ 404529 h 563205"/>
              <a:gd name="connsiteX51" fmla="*/ 813685 w 868002"/>
              <a:gd name="connsiteY51" fmla="*/ 359750 h 563205"/>
              <a:gd name="connsiteX52" fmla="*/ 795339 w 868002"/>
              <a:gd name="connsiteY52" fmla="*/ 314609 h 563205"/>
              <a:gd name="connsiteX53" fmla="*/ 750374 w 868002"/>
              <a:gd name="connsiteY53" fmla="*/ 295830 h 563205"/>
              <a:gd name="connsiteX54" fmla="*/ 592098 w 868002"/>
              <a:gd name="connsiteY54" fmla="*/ 295830 h 563205"/>
              <a:gd name="connsiteX55" fmla="*/ 547493 w 868002"/>
              <a:gd name="connsiteY55" fmla="*/ 314609 h 563205"/>
              <a:gd name="connsiteX56" fmla="*/ 528787 w 868002"/>
              <a:gd name="connsiteY56" fmla="*/ 359750 h 563205"/>
              <a:gd name="connsiteX57" fmla="*/ 547493 w 868002"/>
              <a:gd name="connsiteY57" fmla="*/ 404529 h 563205"/>
              <a:gd name="connsiteX58" fmla="*/ 592098 w 868002"/>
              <a:gd name="connsiteY58" fmla="*/ 422947 h 563205"/>
              <a:gd name="connsiteX59" fmla="*/ 637063 w 868002"/>
              <a:gd name="connsiteY59" fmla="*/ 404529 h 563205"/>
              <a:gd name="connsiteX60" fmla="*/ 655408 w 868002"/>
              <a:gd name="connsiteY60" fmla="*/ 359750 h 563205"/>
              <a:gd name="connsiteX61" fmla="*/ 637063 w 868002"/>
              <a:gd name="connsiteY61" fmla="*/ 314609 h 563205"/>
              <a:gd name="connsiteX62" fmla="*/ 592098 w 868002"/>
              <a:gd name="connsiteY62" fmla="*/ 295830 h 563205"/>
              <a:gd name="connsiteX63" fmla="*/ 434181 w 868002"/>
              <a:gd name="connsiteY63" fmla="*/ 295830 h 563205"/>
              <a:gd name="connsiteX64" fmla="*/ 389576 w 868002"/>
              <a:gd name="connsiteY64" fmla="*/ 314609 h 563205"/>
              <a:gd name="connsiteX65" fmla="*/ 370870 w 868002"/>
              <a:gd name="connsiteY65" fmla="*/ 359750 h 563205"/>
              <a:gd name="connsiteX66" fmla="*/ 389576 w 868002"/>
              <a:gd name="connsiteY66" fmla="*/ 404529 h 563205"/>
              <a:gd name="connsiteX67" fmla="*/ 434181 w 868002"/>
              <a:gd name="connsiteY67" fmla="*/ 422947 h 563205"/>
              <a:gd name="connsiteX68" fmla="*/ 478786 w 868002"/>
              <a:gd name="connsiteY68" fmla="*/ 404529 h 563205"/>
              <a:gd name="connsiteX69" fmla="*/ 497491 w 868002"/>
              <a:gd name="connsiteY69" fmla="*/ 359750 h 563205"/>
              <a:gd name="connsiteX70" fmla="*/ 478786 w 868002"/>
              <a:gd name="connsiteY70" fmla="*/ 314609 h 563205"/>
              <a:gd name="connsiteX71" fmla="*/ 434181 w 868002"/>
              <a:gd name="connsiteY71" fmla="*/ 295830 h 563205"/>
              <a:gd name="connsiteX72" fmla="*/ 276264 w 868002"/>
              <a:gd name="connsiteY72" fmla="*/ 295830 h 563205"/>
              <a:gd name="connsiteX73" fmla="*/ 231299 w 868002"/>
              <a:gd name="connsiteY73" fmla="*/ 314609 h 563205"/>
              <a:gd name="connsiteX74" fmla="*/ 212594 w 868002"/>
              <a:gd name="connsiteY74" fmla="*/ 359750 h 563205"/>
              <a:gd name="connsiteX75" fmla="*/ 231299 w 868002"/>
              <a:gd name="connsiteY75" fmla="*/ 404529 h 563205"/>
              <a:gd name="connsiteX76" fmla="*/ 276264 w 868002"/>
              <a:gd name="connsiteY76" fmla="*/ 422947 h 563205"/>
              <a:gd name="connsiteX77" fmla="*/ 320869 w 868002"/>
              <a:gd name="connsiteY77" fmla="*/ 404529 h 563205"/>
              <a:gd name="connsiteX78" fmla="*/ 339215 w 868002"/>
              <a:gd name="connsiteY78" fmla="*/ 359750 h 563205"/>
              <a:gd name="connsiteX79" fmla="*/ 320869 w 868002"/>
              <a:gd name="connsiteY79" fmla="*/ 314609 h 563205"/>
              <a:gd name="connsiteX80" fmla="*/ 276264 w 868002"/>
              <a:gd name="connsiteY80" fmla="*/ 295830 h 563205"/>
              <a:gd name="connsiteX81" fmla="*/ 117988 w 868002"/>
              <a:gd name="connsiteY81" fmla="*/ 295830 h 563205"/>
              <a:gd name="connsiteX82" fmla="*/ 73023 w 868002"/>
              <a:gd name="connsiteY82" fmla="*/ 314609 h 563205"/>
              <a:gd name="connsiteX83" fmla="*/ 54317 w 868002"/>
              <a:gd name="connsiteY83" fmla="*/ 359750 h 563205"/>
              <a:gd name="connsiteX84" fmla="*/ 73023 w 868002"/>
              <a:gd name="connsiteY84" fmla="*/ 404529 h 563205"/>
              <a:gd name="connsiteX85" fmla="*/ 117988 w 868002"/>
              <a:gd name="connsiteY85" fmla="*/ 422947 h 563205"/>
              <a:gd name="connsiteX86" fmla="*/ 162593 w 868002"/>
              <a:gd name="connsiteY86" fmla="*/ 404529 h 563205"/>
              <a:gd name="connsiteX87" fmla="*/ 180938 w 868002"/>
              <a:gd name="connsiteY87" fmla="*/ 359750 h 563205"/>
              <a:gd name="connsiteX88" fmla="*/ 162593 w 868002"/>
              <a:gd name="connsiteY88" fmla="*/ 314609 h 563205"/>
              <a:gd name="connsiteX89" fmla="*/ 117988 w 868002"/>
              <a:gd name="connsiteY89" fmla="*/ 295830 h 563205"/>
              <a:gd name="connsiteX90" fmla="*/ 117988 w 868002"/>
              <a:gd name="connsiteY90" fmla="*/ 241300 h 563205"/>
              <a:gd name="connsiteX91" fmla="*/ 276264 w 868002"/>
              <a:gd name="connsiteY91" fmla="*/ 241300 h 563205"/>
              <a:gd name="connsiteX92" fmla="*/ 434181 w 868002"/>
              <a:gd name="connsiteY92" fmla="*/ 241300 h 563205"/>
              <a:gd name="connsiteX93" fmla="*/ 592098 w 868002"/>
              <a:gd name="connsiteY93" fmla="*/ 241300 h 563205"/>
              <a:gd name="connsiteX94" fmla="*/ 750374 w 868002"/>
              <a:gd name="connsiteY94" fmla="*/ 241300 h 563205"/>
              <a:gd name="connsiteX95" fmla="*/ 833469 w 868002"/>
              <a:gd name="connsiteY95" fmla="*/ 276329 h 563205"/>
              <a:gd name="connsiteX96" fmla="*/ 868002 w 868002"/>
              <a:gd name="connsiteY96" fmla="*/ 359750 h 563205"/>
              <a:gd name="connsiteX97" fmla="*/ 833469 w 868002"/>
              <a:gd name="connsiteY97" fmla="*/ 442809 h 563205"/>
              <a:gd name="connsiteX98" fmla="*/ 750374 w 868002"/>
              <a:gd name="connsiteY98" fmla="*/ 477477 h 563205"/>
              <a:gd name="connsiteX99" fmla="*/ 687029 w 868002"/>
              <a:gd name="connsiteY99" fmla="*/ 477477 h 563205"/>
              <a:gd name="connsiteX100" fmla="*/ 687029 w 868002"/>
              <a:gd name="connsiteY100" fmla="*/ 527050 h 563205"/>
              <a:gd name="connsiteX101" fmla="*/ 723080 w 868002"/>
              <a:gd name="connsiteY101" fmla="*/ 527050 h 563205"/>
              <a:gd name="connsiteX102" fmla="*/ 741004 w 868002"/>
              <a:gd name="connsiteY102" fmla="*/ 545307 h 563205"/>
              <a:gd name="connsiteX103" fmla="*/ 723080 w 868002"/>
              <a:gd name="connsiteY103" fmla="*/ 563205 h 563205"/>
              <a:gd name="connsiteX104" fmla="*/ 614824 w 868002"/>
              <a:gd name="connsiteY104" fmla="*/ 563205 h 563205"/>
              <a:gd name="connsiteX105" fmla="*/ 596900 w 868002"/>
              <a:gd name="connsiteY105" fmla="*/ 545307 h 563205"/>
              <a:gd name="connsiteX106" fmla="*/ 614824 w 868002"/>
              <a:gd name="connsiteY106" fmla="*/ 527050 h 563205"/>
              <a:gd name="connsiteX107" fmla="*/ 650875 w 868002"/>
              <a:gd name="connsiteY107" fmla="*/ 527050 h 563205"/>
              <a:gd name="connsiteX108" fmla="*/ 650875 w 868002"/>
              <a:gd name="connsiteY108" fmla="*/ 477477 h 563205"/>
              <a:gd name="connsiteX109" fmla="*/ 592098 w 868002"/>
              <a:gd name="connsiteY109" fmla="*/ 477477 h 563205"/>
              <a:gd name="connsiteX110" fmla="*/ 434181 w 868002"/>
              <a:gd name="connsiteY110" fmla="*/ 477477 h 563205"/>
              <a:gd name="connsiteX111" fmla="*/ 276264 w 868002"/>
              <a:gd name="connsiteY111" fmla="*/ 477477 h 563205"/>
              <a:gd name="connsiteX112" fmla="*/ 234588 w 868002"/>
              <a:gd name="connsiteY112" fmla="*/ 477477 h 563205"/>
              <a:gd name="connsiteX113" fmla="*/ 234588 w 868002"/>
              <a:gd name="connsiteY113" fmla="*/ 527050 h 563205"/>
              <a:gd name="connsiteX114" fmla="*/ 270643 w 868002"/>
              <a:gd name="connsiteY114" fmla="*/ 527050 h 563205"/>
              <a:gd name="connsiteX115" fmla="*/ 288566 w 868002"/>
              <a:gd name="connsiteY115" fmla="*/ 545307 h 563205"/>
              <a:gd name="connsiteX116" fmla="*/ 270643 w 868002"/>
              <a:gd name="connsiteY116" fmla="*/ 563205 h 563205"/>
              <a:gd name="connsiteX117" fmla="*/ 162385 w 868002"/>
              <a:gd name="connsiteY117" fmla="*/ 563205 h 563205"/>
              <a:gd name="connsiteX118" fmla="*/ 144462 w 868002"/>
              <a:gd name="connsiteY118" fmla="*/ 545307 h 563205"/>
              <a:gd name="connsiteX119" fmla="*/ 162385 w 868002"/>
              <a:gd name="connsiteY119" fmla="*/ 527050 h 563205"/>
              <a:gd name="connsiteX120" fmla="*/ 198437 w 868002"/>
              <a:gd name="connsiteY120" fmla="*/ 527050 h 563205"/>
              <a:gd name="connsiteX121" fmla="*/ 198437 w 868002"/>
              <a:gd name="connsiteY121" fmla="*/ 477477 h 563205"/>
              <a:gd name="connsiteX122" fmla="*/ 117988 w 868002"/>
              <a:gd name="connsiteY122" fmla="*/ 477477 h 563205"/>
              <a:gd name="connsiteX123" fmla="*/ 34533 w 868002"/>
              <a:gd name="connsiteY123" fmla="*/ 442809 h 563205"/>
              <a:gd name="connsiteX124" fmla="*/ 0 w 868002"/>
              <a:gd name="connsiteY124" fmla="*/ 359750 h 563205"/>
              <a:gd name="connsiteX125" fmla="*/ 34533 w 868002"/>
              <a:gd name="connsiteY125" fmla="*/ 276329 h 563205"/>
              <a:gd name="connsiteX126" fmla="*/ 117988 w 868002"/>
              <a:gd name="connsiteY126" fmla="*/ 241300 h 563205"/>
              <a:gd name="connsiteX127" fmla="*/ 666620 w 868002"/>
              <a:gd name="connsiteY127" fmla="*/ 193560 h 563205"/>
              <a:gd name="connsiteX128" fmla="*/ 666620 w 868002"/>
              <a:gd name="connsiteY128" fmla="*/ 197525 h 563205"/>
              <a:gd name="connsiteX129" fmla="*/ 675989 w 868002"/>
              <a:gd name="connsiteY129" fmla="*/ 197525 h 563205"/>
              <a:gd name="connsiteX130" fmla="*/ 686798 w 868002"/>
              <a:gd name="connsiteY130" fmla="*/ 197525 h 563205"/>
              <a:gd name="connsiteX131" fmla="*/ 697607 w 868002"/>
              <a:gd name="connsiteY131" fmla="*/ 197525 h 563205"/>
              <a:gd name="connsiteX132" fmla="*/ 706976 w 868002"/>
              <a:gd name="connsiteY132" fmla="*/ 197525 h 563205"/>
              <a:gd name="connsiteX133" fmla="*/ 706976 w 868002"/>
              <a:gd name="connsiteY133" fmla="*/ 193560 h 563205"/>
              <a:gd name="connsiteX134" fmla="*/ 697607 w 868002"/>
              <a:gd name="connsiteY134" fmla="*/ 193560 h 563205"/>
              <a:gd name="connsiteX135" fmla="*/ 686798 w 868002"/>
              <a:gd name="connsiteY135" fmla="*/ 193560 h 563205"/>
              <a:gd name="connsiteX136" fmla="*/ 675989 w 868002"/>
              <a:gd name="connsiteY136" fmla="*/ 193560 h 563205"/>
              <a:gd name="connsiteX137" fmla="*/ 339235 w 868002"/>
              <a:gd name="connsiteY137" fmla="*/ 193560 h 563205"/>
              <a:gd name="connsiteX138" fmla="*/ 339235 w 868002"/>
              <a:gd name="connsiteY138" fmla="*/ 197525 h 563205"/>
              <a:gd name="connsiteX139" fmla="*/ 348603 w 868002"/>
              <a:gd name="connsiteY139" fmla="*/ 197525 h 563205"/>
              <a:gd name="connsiteX140" fmla="*/ 359773 w 868002"/>
              <a:gd name="connsiteY140" fmla="*/ 197525 h 563205"/>
              <a:gd name="connsiteX141" fmla="*/ 370582 w 868002"/>
              <a:gd name="connsiteY141" fmla="*/ 197525 h 563205"/>
              <a:gd name="connsiteX142" fmla="*/ 379950 w 868002"/>
              <a:gd name="connsiteY142" fmla="*/ 197525 h 563205"/>
              <a:gd name="connsiteX143" fmla="*/ 379950 w 868002"/>
              <a:gd name="connsiteY143" fmla="*/ 193560 h 563205"/>
              <a:gd name="connsiteX144" fmla="*/ 370582 w 868002"/>
              <a:gd name="connsiteY144" fmla="*/ 193560 h 563205"/>
              <a:gd name="connsiteX145" fmla="*/ 359773 w 868002"/>
              <a:gd name="connsiteY145" fmla="*/ 193560 h 563205"/>
              <a:gd name="connsiteX146" fmla="*/ 348603 w 868002"/>
              <a:gd name="connsiteY146" fmla="*/ 193560 h 563205"/>
              <a:gd name="connsiteX147" fmla="*/ 486463 w 868002"/>
              <a:gd name="connsiteY147" fmla="*/ 188514 h 563205"/>
              <a:gd name="connsiteX148" fmla="*/ 486463 w 868002"/>
              <a:gd name="connsiteY148" fmla="*/ 197525 h 563205"/>
              <a:gd name="connsiteX149" fmla="*/ 540150 w 868002"/>
              <a:gd name="connsiteY149" fmla="*/ 197525 h 563205"/>
              <a:gd name="connsiteX150" fmla="*/ 593477 w 868002"/>
              <a:gd name="connsiteY150" fmla="*/ 197525 h 563205"/>
              <a:gd name="connsiteX151" fmla="*/ 593477 w 868002"/>
              <a:gd name="connsiteY151" fmla="*/ 188514 h 563205"/>
              <a:gd name="connsiteX152" fmla="*/ 540150 w 868002"/>
              <a:gd name="connsiteY152" fmla="*/ 188514 h 563205"/>
              <a:gd name="connsiteX153" fmla="*/ 159438 w 868002"/>
              <a:gd name="connsiteY153" fmla="*/ 188514 h 563205"/>
              <a:gd name="connsiteX154" fmla="*/ 159438 w 868002"/>
              <a:gd name="connsiteY154" fmla="*/ 197525 h 563205"/>
              <a:gd name="connsiteX155" fmla="*/ 213125 w 868002"/>
              <a:gd name="connsiteY155" fmla="*/ 197525 h 563205"/>
              <a:gd name="connsiteX156" fmla="*/ 266812 w 868002"/>
              <a:gd name="connsiteY156" fmla="*/ 197525 h 563205"/>
              <a:gd name="connsiteX157" fmla="*/ 266812 w 868002"/>
              <a:gd name="connsiteY157" fmla="*/ 188514 h 563205"/>
              <a:gd name="connsiteX158" fmla="*/ 213125 w 868002"/>
              <a:gd name="connsiteY158" fmla="*/ 188514 h 563205"/>
              <a:gd name="connsiteX159" fmla="*/ 697607 w 868002"/>
              <a:gd name="connsiteY159" fmla="*/ 163283 h 563205"/>
              <a:gd name="connsiteX160" fmla="*/ 688600 w 868002"/>
              <a:gd name="connsiteY160" fmla="*/ 176259 h 563205"/>
              <a:gd name="connsiteX161" fmla="*/ 693284 w 868002"/>
              <a:gd name="connsiteY161" fmla="*/ 176259 h 563205"/>
              <a:gd name="connsiteX162" fmla="*/ 693284 w 868002"/>
              <a:gd name="connsiteY162" fmla="*/ 189235 h 563205"/>
              <a:gd name="connsiteX163" fmla="*/ 697607 w 868002"/>
              <a:gd name="connsiteY163" fmla="*/ 189235 h 563205"/>
              <a:gd name="connsiteX164" fmla="*/ 702292 w 868002"/>
              <a:gd name="connsiteY164" fmla="*/ 189235 h 563205"/>
              <a:gd name="connsiteX165" fmla="*/ 702292 w 868002"/>
              <a:gd name="connsiteY165" fmla="*/ 176259 h 563205"/>
              <a:gd name="connsiteX166" fmla="*/ 706976 w 868002"/>
              <a:gd name="connsiteY166" fmla="*/ 176259 h 563205"/>
              <a:gd name="connsiteX167" fmla="*/ 675989 w 868002"/>
              <a:gd name="connsiteY167" fmla="*/ 163283 h 563205"/>
              <a:gd name="connsiteX168" fmla="*/ 666620 w 868002"/>
              <a:gd name="connsiteY168" fmla="*/ 176259 h 563205"/>
              <a:gd name="connsiteX169" fmla="*/ 671305 w 868002"/>
              <a:gd name="connsiteY169" fmla="*/ 176259 h 563205"/>
              <a:gd name="connsiteX170" fmla="*/ 671305 w 868002"/>
              <a:gd name="connsiteY170" fmla="*/ 189235 h 563205"/>
              <a:gd name="connsiteX171" fmla="*/ 675989 w 868002"/>
              <a:gd name="connsiteY171" fmla="*/ 189235 h 563205"/>
              <a:gd name="connsiteX172" fmla="*/ 680312 w 868002"/>
              <a:gd name="connsiteY172" fmla="*/ 189235 h 563205"/>
              <a:gd name="connsiteX173" fmla="*/ 680312 w 868002"/>
              <a:gd name="connsiteY173" fmla="*/ 176259 h 563205"/>
              <a:gd name="connsiteX174" fmla="*/ 684996 w 868002"/>
              <a:gd name="connsiteY174" fmla="*/ 176259 h 563205"/>
              <a:gd name="connsiteX175" fmla="*/ 486463 w 868002"/>
              <a:gd name="connsiteY175" fmla="*/ 163283 h 563205"/>
              <a:gd name="connsiteX176" fmla="*/ 486463 w 868002"/>
              <a:gd name="connsiteY176" fmla="*/ 173015 h 563205"/>
              <a:gd name="connsiteX177" fmla="*/ 540150 w 868002"/>
              <a:gd name="connsiteY177" fmla="*/ 173015 h 563205"/>
              <a:gd name="connsiteX178" fmla="*/ 593477 w 868002"/>
              <a:gd name="connsiteY178" fmla="*/ 173015 h 563205"/>
              <a:gd name="connsiteX179" fmla="*/ 593477 w 868002"/>
              <a:gd name="connsiteY179" fmla="*/ 163283 h 563205"/>
              <a:gd name="connsiteX180" fmla="*/ 540150 w 868002"/>
              <a:gd name="connsiteY180" fmla="*/ 163283 h 563205"/>
              <a:gd name="connsiteX181" fmla="*/ 370582 w 868002"/>
              <a:gd name="connsiteY181" fmla="*/ 163283 h 563205"/>
              <a:gd name="connsiteX182" fmla="*/ 361214 w 868002"/>
              <a:gd name="connsiteY182" fmla="*/ 176259 h 563205"/>
              <a:gd name="connsiteX183" fmla="*/ 365898 w 868002"/>
              <a:gd name="connsiteY183" fmla="*/ 176259 h 563205"/>
              <a:gd name="connsiteX184" fmla="*/ 365898 w 868002"/>
              <a:gd name="connsiteY184" fmla="*/ 189235 h 563205"/>
              <a:gd name="connsiteX185" fmla="*/ 370582 w 868002"/>
              <a:gd name="connsiteY185" fmla="*/ 189235 h 563205"/>
              <a:gd name="connsiteX186" fmla="*/ 375266 w 868002"/>
              <a:gd name="connsiteY186" fmla="*/ 189235 h 563205"/>
              <a:gd name="connsiteX187" fmla="*/ 375266 w 868002"/>
              <a:gd name="connsiteY187" fmla="*/ 176259 h 563205"/>
              <a:gd name="connsiteX188" fmla="*/ 379590 w 868002"/>
              <a:gd name="connsiteY188" fmla="*/ 176259 h 563205"/>
              <a:gd name="connsiteX189" fmla="*/ 348603 w 868002"/>
              <a:gd name="connsiteY189" fmla="*/ 163283 h 563205"/>
              <a:gd name="connsiteX190" fmla="*/ 339595 w 868002"/>
              <a:gd name="connsiteY190" fmla="*/ 176259 h 563205"/>
              <a:gd name="connsiteX191" fmla="*/ 343919 w 868002"/>
              <a:gd name="connsiteY191" fmla="*/ 176259 h 563205"/>
              <a:gd name="connsiteX192" fmla="*/ 343919 w 868002"/>
              <a:gd name="connsiteY192" fmla="*/ 189235 h 563205"/>
              <a:gd name="connsiteX193" fmla="*/ 348603 w 868002"/>
              <a:gd name="connsiteY193" fmla="*/ 189235 h 563205"/>
              <a:gd name="connsiteX194" fmla="*/ 353287 w 868002"/>
              <a:gd name="connsiteY194" fmla="*/ 189235 h 563205"/>
              <a:gd name="connsiteX195" fmla="*/ 353287 w 868002"/>
              <a:gd name="connsiteY195" fmla="*/ 176259 h 563205"/>
              <a:gd name="connsiteX196" fmla="*/ 357971 w 868002"/>
              <a:gd name="connsiteY196" fmla="*/ 176259 h 563205"/>
              <a:gd name="connsiteX197" fmla="*/ 159438 w 868002"/>
              <a:gd name="connsiteY197" fmla="*/ 163283 h 563205"/>
              <a:gd name="connsiteX198" fmla="*/ 159438 w 868002"/>
              <a:gd name="connsiteY198" fmla="*/ 173015 h 563205"/>
              <a:gd name="connsiteX199" fmla="*/ 213125 w 868002"/>
              <a:gd name="connsiteY199" fmla="*/ 173015 h 563205"/>
              <a:gd name="connsiteX200" fmla="*/ 266812 w 868002"/>
              <a:gd name="connsiteY200" fmla="*/ 173015 h 563205"/>
              <a:gd name="connsiteX201" fmla="*/ 266812 w 868002"/>
              <a:gd name="connsiteY201" fmla="*/ 163283 h 563205"/>
              <a:gd name="connsiteX202" fmla="*/ 213125 w 868002"/>
              <a:gd name="connsiteY202" fmla="*/ 163283 h 563205"/>
              <a:gd name="connsiteX203" fmla="*/ 563931 w 868002"/>
              <a:gd name="connsiteY203" fmla="*/ 12357 h 563205"/>
              <a:gd name="connsiteX204" fmla="*/ 563931 w 868002"/>
              <a:gd name="connsiteY204" fmla="*/ 71729 h 563205"/>
              <a:gd name="connsiteX205" fmla="*/ 563931 w 868002"/>
              <a:gd name="connsiteY205" fmla="*/ 72090 h 563205"/>
              <a:gd name="connsiteX206" fmla="*/ 569336 w 868002"/>
              <a:gd name="connsiteY206" fmla="*/ 80380 h 563205"/>
              <a:gd name="connsiteX207" fmla="*/ 574740 w 868002"/>
              <a:gd name="connsiteY207" fmla="*/ 72090 h 563205"/>
              <a:gd name="connsiteX208" fmla="*/ 580505 w 868002"/>
              <a:gd name="connsiteY208" fmla="*/ 80380 h 563205"/>
              <a:gd name="connsiteX209" fmla="*/ 585910 w 868002"/>
              <a:gd name="connsiteY209" fmla="*/ 72090 h 563205"/>
              <a:gd name="connsiteX210" fmla="*/ 591315 w 868002"/>
              <a:gd name="connsiteY210" fmla="*/ 80380 h 563205"/>
              <a:gd name="connsiteX211" fmla="*/ 596720 w 868002"/>
              <a:gd name="connsiteY211" fmla="*/ 72090 h 563205"/>
              <a:gd name="connsiteX212" fmla="*/ 602124 w 868002"/>
              <a:gd name="connsiteY212" fmla="*/ 80380 h 563205"/>
              <a:gd name="connsiteX213" fmla="*/ 607529 w 868002"/>
              <a:gd name="connsiteY213" fmla="*/ 72090 h 563205"/>
              <a:gd name="connsiteX214" fmla="*/ 613294 w 868002"/>
              <a:gd name="connsiteY214" fmla="*/ 80380 h 563205"/>
              <a:gd name="connsiteX215" fmla="*/ 618699 w 868002"/>
              <a:gd name="connsiteY215" fmla="*/ 72090 h 563205"/>
              <a:gd name="connsiteX216" fmla="*/ 624103 w 868002"/>
              <a:gd name="connsiteY216" fmla="*/ 80380 h 563205"/>
              <a:gd name="connsiteX217" fmla="*/ 629508 w 868002"/>
              <a:gd name="connsiteY217" fmla="*/ 72090 h 563205"/>
              <a:gd name="connsiteX218" fmla="*/ 629508 w 868002"/>
              <a:gd name="connsiteY218" fmla="*/ 12357 h 563205"/>
              <a:gd name="connsiteX219" fmla="*/ 236906 w 868002"/>
              <a:gd name="connsiteY219" fmla="*/ 12357 h 563205"/>
              <a:gd name="connsiteX220" fmla="*/ 236906 w 868002"/>
              <a:gd name="connsiteY220" fmla="*/ 71729 h 563205"/>
              <a:gd name="connsiteX221" fmla="*/ 236906 w 868002"/>
              <a:gd name="connsiteY221" fmla="*/ 72090 h 563205"/>
              <a:gd name="connsiteX222" fmla="*/ 242310 w 868002"/>
              <a:gd name="connsiteY222" fmla="*/ 80380 h 563205"/>
              <a:gd name="connsiteX223" fmla="*/ 247715 w 868002"/>
              <a:gd name="connsiteY223" fmla="*/ 72090 h 563205"/>
              <a:gd name="connsiteX224" fmla="*/ 253120 w 868002"/>
              <a:gd name="connsiteY224" fmla="*/ 80380 h 563205"/>
              <a:gd name="connsiteX225" fmla="*/ 258524 w 868002"/>
              <a:gd name="connsiteY225" fmla="*/ 72090 h 563205"/>
              <a:gd name="connsiteX226" fmla="*/ 264289 w 868002"/>
              <a:gd name="connsiteY226" fmla="*/ 80380 h 563205"/>
              <a:gd name="connsiteX227" fmla="*/ 269694 w 868002"/>
              <a:gd name="connsiteY227" fmla="*/ 72090 h 563205"/>
              <a:gd name="connsiteX228" fmla="*/ 275099 w 868002"/>
              <a:gd name="connsiteY228" fmla="*/ 80380 h 563205"/>
              <a:gd name="connsiteX229" fmla="*/ 280864 w 868002"/>
              <a:gd name="connsiteY229" fmla="*/ 72090 h 563205"/>
              <a:gd name="connsiteX230" fmla="*/ 286269 w 868002"/>
              <a:gd name="connsiteY230" fmla="*/ 80380 h 563205"/>
              <a:gd name="connsiteX231" fmla="*/ 291673 w 868002"/>
              <a:gd name="connsiteY231" fmla="*/ 72090 h 563205"/>
              <a:gd name="connsiteX232" fmla="*/ 297078 w 868002"/>
              <a:gd name="connsiteY232" fmla="*/ 80380 h 563205"/>
              <a:gd name="connsiteX233" fmla="*/ 302483 w 868002"/>
              <a:gd name="connsiteY233" fmla="*/ 72090 h 563205"/>
              <a:gd name="connsiteX234" fmla="*/ 302483 w 868002"/>
              <a:gd name="connsiteY234" fmla="*/ 12357 h 563205"/>
              <a:gd name="connsiteX235" fmla="*/ 474573 w 868002"/>
              <a:gd name="connsiteY235" fmla="*/ 0 h 563205"/>
              <a:gd name="connsiteX236" fmla="*/ 536575 w 868002"/>
              <a:gd name="connsiteY236" fmla="*/ 0 h 563205"/>
              <a:gd name="connsiteX237" fmla="*/ 540150 w 868002"/>
              <a:gd name="connsiteY237" fmla="*/ 0 h 563205"/>
              <a:gd name="connsiteX238" fmla="*/ 563931 w 868002"/>
              <a:gd name="connsiteY238" fmla="*/ 0 h 563205"/>
              <a:gd name="connsiteX239" fmla="*/ 629508 w 868002"/>
              <a:gd name="connsiteY239" fmla="*/ 0 h 563205"/>
              <a:gd name="connsiteX240" fmla="*/ 656866 w 868002"/>
              <a:gd name="connsiteY240" fmla="*/ 0 h 563205"/>
              <a:gd name="connsiteX241" fmla="*/ 675989 w 868002"/>
              <a:gd name="connsiteY241" fmla="*/ 0 h 563205"/>
              <a:gd name="connsiteX242" fmla="*/ 686798 w 868002"/>
              <a:gd name="connsiteY242" fmla="*/ 0 h 563205"/>
              <a:gd name="connsiteX243" fmla="*/ 697607 w 868002"/>
              <a:gd name="connsiteY243" fmla="*/ 0 h 563205"/>
              <a:gd name="connsiteX244" fmla="*/ 718866 w 868002"/>
              <a:gd name="connsiteY244" fmla="*/ 0 h 563205"/>
              <a:gd name="connsiteX245" fmla="*/ 731477 w 868002"/>
              <a:gd name="connsiteY245" fmla="*/ 12616 h 563205"/>
              <a:gd name="connsiteX246" fmla="*/ 731477 w 868002"/>
              <a:gd name="connsiteY246" fmla="*/ 210862 h 563205"/>
              <a:gd name="connsiteX247" fmla="*/ 718866 w 868002"/>
              <a:gd name="connsiteY247" fmla="*/ 223478 h 563205"/>
              <a:gd name="connsiteX248" fmla="*/ 697607 w 868002"/>
              <a:gd name="connsiteY248" fmla="*/ 223478 h 563205"/>
              <a:gd name="connsiteX249" fmla="*/ 686798 w 868002"/>
              <a:gd name="connsiteY249" fmla="*/ 223478 h 563205"/>
              <a:gd name="connsiteX250" fmla="*/ 675989 w 868002"/>
              <a:gd name="connsiteY250" fmla="*/ 223478 h 563205"/>
              <a:gd name="connsiteX251" fmla="*/ 540150 w 868002"/>
              <a:gd name="connsiteY251" fmla="*/ 223478 h 563205"/>
              <a:gd name="connsiteX252" fmla="*/ 474573 w 868002"/>
              <a:gd name="connsiteY252" fmla="*/ 223478 h 563205"/>
              <a:gd name="connsiteX253" fmla="*/ 461962 w 868002"/>
              <a:gd name="connsiteY253" fmla="*/ 210862 h 563205"/>
              <a:gd name="connsiteX254" fmla="*/ 461962 w 868002"/>
              <a:gd name="connsiteY254" fmla="*/ 12616 h 563205"/>
              <a:gd name="connsiteX255" fmla="*/ 474573 w 868002"/>
              <a:gd name="connsiteY255" fmla="*/ 0 h 563205"/>
              <a:gd name="connsiteX256" fmla="*/ 147548 w 868002"/>
              <a:gd name="connsiteY256" fmla="*/ 0 h 563205"/>
              <a:gd name="connsiteX257" fmla="*/ 209550 w 868002"/>
              <a:gd name="connsiteY257" fmla="*/ 0 h 563205"/>
              <a:gd name="connsiteX258" fmla="*/ 213125 w 868002"/>
              <a:gd name="connsiteY258" fmla="*/ 0 h 563205"/>
              <a:gd name="connsiteX259" fmla="*/ 236906 w 868002"/>
              <a:gd name="connsiteY259" fmla="*/ 0 h 563205"/>
              <a:gd name="connsiteX260" fmla="*/ 302483 w 868002"/>
              <a:gd name="connsiteY260" fmla="*/ 0 h 563205"/>
              <a:gd name="connsiteX261" fmla="*/ 329841 w 868002"/>
              <a:gd name="connsiteY261" fmla="*/ 0 h 563205"/>
              <a:gd name="connsiteX262" fmla="*/ 348603 w 868002"/>
              <a:gd name="connsiteY262" fmla="*/ 0 h 563205"/>
              <a:gd name="connsiteX263" fmla="*/ 359773 w 868002"/>
              <a:gd name="connsiteY263" fmla="*/ 0 h 563205"/>
              <a:gd name="connsiteX264" fmla="*/ 370582 w 868002"/>
              <a:gd name="connsiteY264" fmla="*/ 0 h 563205"/>
              <a:gd name="connsiteX265" fmla="*/ 391840 w 868002"/>
              <a:gd name="connsiteY265" fmla="*/ 0 h 563205"/>
              <a:gd name="connsiteX266" fmla="*/ 404451 w 868002"/>
              <a:gd name="connsiteY266" fmla="*/ 12616 h 563205"/>
              <a:gd name="connsiteX267" fmla="*/ 404451 w 868002"/>
              <a:gd name="connsiteY267" fmla="*/ 210862 h 563205"/>
              <a:gd name="connsiteX268" fmla="*/ 391840 w 868002"/>
              <a:gd name="connsiteY268" fmla="*/ 223478 h 563205"/>
              <a:gd name="connsiteX269" fmla="*/ 370582 w 868002"/>
              <a:gd name="connsiteY269" fmla="*/ 223478 h 563205"/>
              <a:gd name="connsiteX270" fmla="*/ 359773 w 868002"/>
              <a:gd name="connsiteY270" fmla="*/ 223478 h 563205"/>
              <a:gd name="connsiteX271" fmla="*/ 348603 w 868002"/>
              <a:gd name="connsiteY271" fmla="*/ 223478 h 563205"/>
              <a:gd name="connsiteX272" fmla="*/ 213125 w 868002"/>
              <a:gd name="connsiteY272" fmla="*/ 223478 h 563205"/>
              <a:gd name="connsiteX273" fmla="*/ 147548 w 868002"/>
              <a:gd name="connsiteY273" fmla="*/ 223478 h 563205"/>
              <a:gd name="connsiteX274" fmla="*/ 134937 w 868002"/>
              <a:gd name="connsiteY274" fmla="*/ 210862 h 563205"/>
              <a:gd name="connsiteX275" fmla="*/ 134937 w 868002"/>
              <a:gd name="connsiteY275" fmla="*/ 12616 h 563205"/>
              <a:gd name="connsiteX276" fmla="*/ 147548 w 868002"/>
              <a:gd name="connsiteY276" fmla="*/ 0 h 5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close/>
                <a:moveTo>
                  <a:pt x="486463" y="188514"/>
                </a:moveTo>
                <a:lnTo>
                  <a:pt x="486463" y="197525"/>
                </a:lnTo>
                <a:lnTo>
                  <a:pt x="540150" y="197525"/>
                </a:lnTo>
                <a:lnTo>
                  <a:pt x="593477" y="197525"/>
                </a:lnTo>
                <a:lnTo>
                  <a:pt x="593477" y="188514"/>
                </a:lnTo>
                <a:lnTo>
                  <a:pt x="540150" y="188514"/>
                </a:lnTo>
                <a:close/>
                <a:moveTo>
                  <a:pt x="159438" y="188514"/>
                </a:moveTo>
                <a:lnTo>
                  <a:pt x="159438" y="197525"/>
                </a:lnTo>
                <a:lnTo>
                  <a:pt x="213125" y="197525"/>
                </a:lnTo>
                <a:lnTo>
                  <a:pt x="266812" y="197525"/>
                </a:lnTo>
                <a:lnTo>
                  <a:pt x="266812" y="188514"/>
                </a:lnTo>
                <a:lnTo>
                  <a:pt x="213125"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close/>
                <a:moveTo>
                  <a:pt x="675989" y="163283"/>
                </a:moveTo>
                <a:lnTo>
                  <a:pt x="666620" y="176259"/>
                </a:lnTo>
                <a:lnTo>
                  <a:pt x="671305" y="176259"/>
                </a:lnTo>
                <a:lnTo>
                  <a:pt x="671305" y="189235"/>
                </a:lnTo>
                <a:lnTo>
                  <a:pt x="675989" y="189235"/>
                </a:lnTo>
                <a:lnTo>
                  <a:pt x="680312" y="189235"/>
                </a:lnTo>
                <a:lnTo>
                  <a:pt x="680312" y="176259"/>
                </a:lnTo>
                <a:lnTo>
                  <a:pt x="684996" y="176259"/>
                </a:lnTo>
                <a:close/>
                <a:moveTo>
                  <a:pt x="486463" y="163283"/>
                </a:moveTo>
                <a:lnTo>
                  <a:pt x="486463" y="173015"/>
                </a:lnTo>
                <a:lnTo>
                  <a:pt x="540150" y="173015"/>
                </a:lnTo>
                <a:lnTo>
                  <a:pt x="593477" y="173015"/>
                </a:lnTo>
                <a:lnTo>
                  <a:pt x="593477" y="163283"/>
                </a:lnTo>
                <a:lnTo>
                  <a:pt x="540150"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close/>
                <a:moveTo>
                  <a:pt x="348603" y="163283"/>
                </a:moveTo>
                <a:lnTo>
                  <a:pt x="339595" y="176259"/>
                </a:lnTo>
                <a:lnTo>
                  <a:pt x="343919" y="176259"/>
                </a:lnTo>
                <a:lnTo>
                  <a:pt x="343919" y="189235"/>
                </a:lnTo>
                <a:lnTo>
                  <a:pt x="348603" y="189235"/>
                </a:lnTo>
                <a:lnTo>
                  <a:pt x="353287" y="189235"/>
                </a:lnTo>
                <a:lnTo>
                  <a:pt x="353287" y="176259"/>
                </a:lnTo>
                <a:lnTo>
                  <a:pt x="357971" y="176259"/>
                </a:lnTo>
                <a:close/>
                <a:moveTo>
                  <a:pt x="159438" y="163283"/>
                </a:moveTo>
                <a:lnTo>
                  <a:pt x="159438" y="173015"/>
                </a:lnTo>
                <a:lnTo>
                  <a:pt x="213125" y="173015"/>
                </a:lnTo>
                <a:lnTo>
                  <a:pt x="266812" y="173015"/>
                </a:lnTo>
                <a:lnTo>
                  <a:pt x="266812" y="163283"/>
                </a:lnTo>
                <a:lnTo>
                  <a:pt x="213125"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9" name="Freeform 47">
            <a:extLst>
              <a:ext uri="{FF2B5EF4-FFF2-40B4-BE49-F238E27FC236}">
                <a16:creationId xmlns:a16="http://schemas.microsoft.com/office/drawing/2014/main" id="{F996CBBE-F309-05F9-9337-41F8AB121721}"/>
              </a:ext>
            </a:extLst>
          </p:cNvPr>
          <p:cNvSpPr>
            <a:spLocks noChangeArrowheads="1"/>
          </p:cNvSpPr>
          <p:nvPr/>
        </p:nvSpPr>
        <p:spPr bwMode="auto">
          <a:xfrm>
            <a:off x="5642492" y="5297586"/>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0" name="Freeform 48">
            <a:extLst>
              <a:ext uri="{FF2B5EF4-FFF2-40B4-BE49-F238E27FC236}">
                <a16:creationId xmlns:a16="http://schemas.microsoft.com/office/drawing/2014/main" id="{8D018AED-E346-13E1-F488-170E933C165B}"/>
              </a:ext>
            </a:extLst>
          </p:cNvPr>
          <p:cNvSpPr>
            <a:spLocks noChangeArrowheads="1"/>
          </p:cNvSpPr>
          <p:nvPr/>
        </p:nvSpPr>
        <p:spPr bwMode="auto">
          <a:xfrm>
            <a:off x="4911845" y="5855514"/>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1" name="Subtitle 2">
            <a:extLst>
              <a:ext uri="{FF2B5EF4-FFF2-40B4-BE49-F238E27FC236}">
                <a16:creationId xmlns:a16="http://schemas.microsoft.com/office/drawing/2014/main" id="{B8ECC17D-36DC-A5F3-D93D-F4501923B2F3}"/>
              </a:ext>
            </a:extLst>
          </p:cNvPr>
          <p:cNvSpPr txBox="1">
            <a:spLocks/>
          </p:cNvSpPr>
          <p:nvPr/>
        </p:nvSpPr>
        <p:spPr>
          <a:xfrm>
            <a:off x="7551857" y="3646795"/>
            <a:ext cx="3859521"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satisfaction is best conducted by a 3</a:t>
            </a:r>
            <a:r>
              <a:rPr lang="en-GB" sz="900" baseline="30000" dirty="0">
                <a:latin typeface="+mn-lt"/>
              </a:rPr>
              <a:t>rd</a:t>
            </a:r>
            <a:r>
              <a:rPr lang="en-GB" sz="900" dirty="0">
                <a:latin typeface="+mn-lt"/>
              </a:rPr>
              <a:t> party using a varied set of parameters and techniques on a set of subject matter parameters using depth and breadth with an agreed frequency standard.</a:t>
            </a:r>
          </a:p>
        </p:txBody>
      </p:sp>
      <p:sp>
        <p:nvSpPr>
          <p:cNvPr id="92" name="Subtitle 2">
            <a:extLst>
              <a:ext uri="{FF2B5EF4-FFF2-40B4-BE49-F238E27FC236}">
                <a16:creationId xmlns:a16="http://schemas.microsoft.com/office/drawing/2014/main" id="{B1293A48-8817-4A66-F788-2E55440D40B5}"/>
              </a:ext>
            </a:extLst>
          </p:cNvPr>
          <p:cNvSpPr txBox="1">
            <a:spLocks/>
          </p:cNvSpPr>
          <p:nvPr/>
        </p:nvSpPr>
        <p:spPr>
          <a:xfrm>
            <a:off x="7115963" y="4425807"/>
            <a:ext cx="4632827"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Measuring relationship is a very sensitive area , as there are many contact points , and the fact that relationship is a lead indicator ( ahead of the curve ) its best that experienced external research companies conduct this sensitive reading and that the supplier name is represented amongst a range of names as a bench mark indicator</a:t>
            </a:r>
          </a:p>
        </p:txBody>
      </p:sp>
      <p:sp>
        <p:nvSpPr>
          <p:cNvPr id="93" name="Subtitle 2">
            <a:extLst>
              <a:ext uri="{FF2B5EF4-FFF2-40B4-BE49-F238E27FC236}">
                <a16:creationId xmlns:a16="http://schemas.microsoft.com/office/drawing/2014/main" id="{5AE14079-D09A-C393-D2FA-9771A08F50A2}"/>
              </a:ext>
            </a:extLst>
          </p:cNvPr>
          <p:cNvSpPr txBox="1">
            <a:spLocks/>
          </p:cNvSpPr>
          <p:nvPr/>
        </p:nvSpPr>
        <p:spPr>
          <a:xfrm>
            <a:off x="6983625" y="2607485"/>
            <a:ext cx="5010098"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Calculating risk is important and also difficult , tracing risk starts externally via sources of risk to each customer , will allows us to evaluate exposure and impacts to the supplier business , this exercise is best done with all key customers.</a:t>
            </a:r>
          </a:p>
        </p:txBody>
      </p:sp>
      <p:sp>
        <p:nvSpPr>
          <p:cNvPr id="94" name="Subtitle 2">
            <a:extLst>
              <a:ext uri="{FF2B5EF4-FFF2-40B4-BE49-F238E27FC236}">
                <a16:creationId xmlns:a16="http://schemas.microsoft.com/office/drawing/2014/main" id="{07598A52-53D1-E849-30BF-47AF4ACDE666}"/>
              </a:ext>
            </a:extLst>
          </p:cNvPr>
          <p:cNvSpPr txBox="1">
            <a:spLocks/>
          </p:cNvSpPr>
          <p:nvPr/>
        </p:nvSpPr>
        <p:spPr>
          <a:xfrm>
            <a:off x="6415511" y="1863155"/>
            <a:ext cx="4870174"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mn-lt"/>
              </a:rPr>
              <a:t>Customer profitability is important as it keeps the customers interest and investments in the business , to do so measurement both as a supplier and the customer internally should be able to monitor overall financial profitability .</a:t>
            </a:r>
          </a:p>
        </p:txBody>
      </p:sp>
      <p:sp>
        <p:nvSpPr>
          <p:cNvPr id="97" name="Subtitle 2">
            <a:extLst>
              <a:ext uri="{FF2B5EF4-FFF2-40B4-BE49-F238E27FC236}">
                <a16:creationId xmlns:a16="http://schemas.microsoft.com/office/drawing/2014/main" id="{22084A7D-BEB4-32B1-0989-74AD78F6FF6D}"/>
              </a:ext>
            </a:extLst>
          </p:cNvPr>
          <p:cNvSpPr txBox="1">
            <a:spLocks/>
          </p:cNvSpPr>
          <p:nvPr/>
        </p:nvSpPr>
        <p:spPr>
          <a:xfrm>
            <a:off x="5592830" y="1153593"/>
            <a:ext cx="5573644" cy="3615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mn-lt"/>
              </a:rPr>
              <a:t>Customer attractiveness needs to be monitored to ensure that the company’s strategy is </a:t>
            </a:r>
            <a:r>
              <a:rPr lang="en-GB" sz="900" dirty="0">
                <a:latin typeface="+mn-lt"/>
              </a:rPr>
              <a:t>aligned , the important point being that the customer is also on a growth trajectory.</a:t>
            </a:r>
            <a:endParaRPr lang="en-GB" sz="900" b="0" i="0" u="none" strike="noStrike" baseline="0" dirty="0">
              <a:latin typeface="+mn-lt"/>
            </a:endParaRPr>
          </a:p>
        </p:txBody>
      </p:sp>
      <p:sp>
        <p:nvSpPr>
          <p:cNvPr id="98" name="TextBox 97">
            <a:extLst>
              <a:ext uri="{FF2B5EF4-FFF2-40B4-BE49-F238E27FC236}">
                <a16:creationId xmlns:a16="http://schemas.microsoft.com/office/drawing/2014/main" id="{597D2080-51DD-D381-C382-3B591640A8F2}"/>
              </a:ext>
            </a:extLst>
          </p:cNvPr>
          <p:cNvSpPr txBox="1"/>
          <p:nvPr/>
        </p:nvSpPr>
        <p:spPr>
          <a:xfrm>
            <a:off x="268942" y="207845"/>
            <a:ext cx="6413314" cy="80932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800" b="1" i="0" u="none" strike="noStrike" baseline="0" dirty="0">
                <a:latin typeface="Frutiger-Bold"/>
              </a:rPr>
              <a:t>Strategy realization and key account management measurements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99" name="Picture 98" descr="Logo&#10;&#10;Description automatically generated">
            <a:extLst>
              <a:ext uri="{FF2B5EF4-FFF2-40B4-BE49-F238E27FC236}">
                <a16:creationId xmlns:a16="http://schemas.microsoft.com/office/drawing/2014/main" id="{B90EC17C-76CB-214A-666C-DBA0F44B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0" name="Footer Placeholder 3">
            <a:extLst>
              <a:ext uri="{FF2B5EF4-FFF2-40B4-BE49-F238E27FC236}">
                <a16:creationId xmlns:a16="http://schemas.microsoft.com/office/drawing/2014/main" id="{77D09282-01C1-2982-BF2F-F1902B311BBA}"/>
              </a:ext>
            </a:extLst>
          </p:cNvPr>
          <p:cNvSpPr>
            <a:spLocks noGrp="1"/>
          </p:cNvSpPr>
          <p:nvPr>
            <p:ph type="ftr" sz="quarter" idx="11"/>
          </p:nvPr>
        </p:nvSpPr>
        <p:spPr>
          <a:xfrm>
            <a:off x="4038600" y="6509928"/>
            <a:ext cx="4114800" cy="365125"/>
          </a:xfrm>
        </p:spPr>
        <p:txBody>
          <a:bodyPr/>
          <a:lstStyle/>
          <a:p>
            <a:r>
              <a:rPr lang="en-GB" dirty="0">
                <a:solidFill>
                  <a:schemeClr val="tx1">
                    <a:lumMod val="50000"/>
                    <a:lumOff val="50000"/>
                  </a:schemeClr>
                </a:solidFill>
              </a:rPr>
              <a:t>www.upskilpro.</a:t>
            </a:r>
            <a:r>
              <a:rPr lang="en-GB" dirty="0">
                <a:solidFill>
                  <a:schemeClr val="tx1">
                    <a:lumMod val="50000"/>
                    <a:lumOff val="50000"/>
                  </a:schemeClr>
                </a:solidFill>
                <a:cs typeface="Arial" panose="020B0604020202020204" pitchFamily="34" charset="0"/>
              </a:rPr>
              <a:t>com</a:t>
            </a:r>
          </a:p>
        </p:txBody>
      </p:sp>
      <p:pic>
        <p:nvPicPr>
          <p:cNvPr id="3" name="Graphic 2" descr="Bank outline">
            <a:extLst>
              <a:ext uri="{FF2B5EF4-FFF2-40B4-BE49-F238E27FC236}">
                <a16:creationId xmlns:a16="http://schemas.microsoft.com/office/drawing/2014/main" id="{6B69A6B2-944C-6018-EE74-58D8E8D8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9" y="3916375"/>
            <a:ext cx="914400" cy="914400"/>
          </a:xfrm>
          <a:prstGeom prst="rect">
            <a:avLst/>
          </a:prstGeom>
        </p:spPr>
      </p:pic>
      <p:pic>
        <p:nvPicPr>
          <p:cNvPr id="5" name="Graphic 4" descr="User network outline">
            <a:extLst>
              <a:ext uri="{FF2B5EF4-FFF2-40B4-BE49-F238E27FC236}">
                <a16:creationId xmlns:a16="http://schemas.microsoft.com/office/drawing/2014/main" id="{8B3F858C-FC53-6587-6A4E-AAF4733124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9230" y="3062918"/>
            <a:ext cx="914400" cy="914400"/>
          </a:xfrm>
          <a:prstGeom prst="rect">
            <a:avLst/>
          </a:prstGeom>
        </p:spPr>
      </p:pic>
      <p:pic>
        <p:nvPicPr>
          <p:cNvPr id="7" name="Graphic 6" descr="Gears outline">
            <a:extLst>
              <a:ext uri="{FF2B5EF4-FFF2-40B4-BE49-F238E27FC236}">
                <a16:creationId xmlns:a16="http://schemas.microsoft.com/office/drawing/2014/main" id="{542BA03F-8B0D-9462-AA68-004C92F27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926" y="2794726"/>
            <a:ext cx="914400" cy="914400"/>
          </a:xfrm>
          <a:prstGeom prst="rect">
            <a:avLst/>
          </a:prstGeom>
        </p:spPr>
      </p:pic>
      <p:pic>
        <p:nvPicPr>
          <p:cNvPr id="9" name="Graphic 8" descr="Globe outline">
            <a:extLst>
              <a:ext uri="{FF2B5EF4-FFF2-40B4-BE49-F238E27FC236}">
                <a16:creationId xmlns:a16="http://schemas.microsoft.com/office/drawing/2014/main" id="{C3CF2932-4124-A051-9EE8-C1406504D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9920" y="3657506"/>
            <a:ext cx="914400" cy="914400"/>
          </a:xfrm>
          <a:prstGeom prst="rect">
            <a:avLst/>
          </a:prstGeom>
        </p:spPr>
      </p:pic>
      <p:sp>
        <p:nvSpPr>
          <p:cNvPr id="101" name="TextBox 100">
            <a:extLst>
              <a:ext uri="{FF2B5EF4-FFF2-40B4-BE49-F238E27FC236}">
                <a16:creationId xmlns:a16="http://schemas.microsoft.com/office/drawing/2014/main" id="{38EE9E85-B0F3-D8C3-488C-E4B0DB11904E}"/>
              </a:ext>
            </a:extLst>
          </p:cNvPr>
          <p:cNvSpPr txBox="1"/>
          <p:nvPr/>
        </p:nvSpPr>
        <p:spPr>
          <a:xfrm>
            <a:off x="6402824" y="5312924"/>
            <a:ext cx="5521698" cy="507831"/>
          </a:xfrm>
          <a:prstGeom prst="rect">
            <a:avLst/>
          </a:prstGeom>
          <a:noFill/>
        </p:spPr>
        <p:txBody>
          <a:bodyPr wrap="square">
            <a:spAutoFit/>
          </a:bodyPr>
          <a:lstStyle/>
          <a:p>
            <a:pPr algn="l"/>
            <a:r>
              <a:rPr lang="en-GB" sz="900" dirty="0">
                <a:solidFill>
                  <a:schemeClr val="tx2"/>
                </a:solidFill>
                <a:cs typeface="Open Sans Light"/>
              </a:rPr>
              <a:t>Business growth can be calculated at 2 levels 1) customer level 2) supplier level as both are different measurements ,it's always best to define your measurement areas and include them as organic and new business at customer and supplier level </a:t>
            </a:r>
            <a:endParaRPr lang="en-US" sz="900" dirty="0">
              <a:solidFill>
                <a:schemeClr val="tx2"/>
              </a:solidFill>
              <a:cs typeface="Open Sans Light"/>
            </a:endParaRPr>
          </a:p>
        </p:txBody>
      </p:sp>
      <p:sp>
        <p:nvSpPr>
          <p:cNvPr id="102" name="Subtitle 2">
            <a:extLst>
              <a:ext uri="{FF2B5EF4-FFF2-40B4-BE49-F238E27FC236}">
                <a16:creationId xmlns:a16="http://schemas.microsoft.com/office/drawing/2014/main" id="{F593F8F9-7220-B413-0DEA-4CCE09643196}"/>
              </a:ext>
            </a:extLst>
          </p:cNvPr>
          <p:cNvSpPr txBox="1">
            <a:spLocks/>
          </p:cNvSpPr>
          <p:nvPr/>
        </p:nvSpPr>
        <p:spPr>
          <a:xfrm>
            <a:off x="5709315" y="5977765"/>
            <a:ext cx="5783341" cy="3615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retention in your key account list should be based I'm not just share of business or spend but parameters which are more strategic in context and display long term thinking </a:t>
            </a:r>
          </a:p>
        </p:txBody>
      </p:sp>
    </p:spTree>
    <p:extLst>
      <p:ext uri="{BB962C8B-B14F-4D97-AF65-F5344CB8AC3E}">
        <p14:creationId xmlns:p14="http://schemas.microsoft.com/office/powerpoint/2010/main" val="256055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of KAM</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2317236749"/>
              </p:ext>
            </p:extLst>
          </p:nvPr>
        </p:nvGraphicFramePr>
        <p:xfrm>
          <a:off x="1329990" y="1728829"/>
          <a:ext cx="9537304" cy="4064000"/>
        </p:xfrm>
        <a:graphic>
          <a:graphicData uri="http://schemas.openxmlformats.org/drawingml/2006/table">
            <a:tbl>
              <a:tblPr firstRow="1" bandRow="1">
                <a:tableStyleId>{5C22544A-7EE6-4342-B048-85BDC9FD1C3A}</a:tableStyleId>
              </a:tblPr>
              <a:tblGrid>
                <a:gridCol w="2384326">
                  <a:extLst>
                    <a:ext uri="{9D8B030D-6E8A-4147-A177-3AD203B41FA5}">
                      <a16:colId xmlns:a16="http://schemas.microsoft.com/office/drawing/2014/main" val="1767777834"/>
                    </a:ext>
                  </a:extLst>
                </a:gridCol>
                <a:gridCol w="2384326">
                  <a:extLst>
                    <a:ext uri="{9D8B030D-6E8A-4147-A177-3AD203B41FA5}">
                      <a16:colId xmlns:a16="http://schemas.microsoft.com/office/drawing/2014/main" val="1072251535"/>
                    </a:ext>
                  </a:extLst>
                </a:gridCol>
                <a:gridCol w="2384326">
                  <a:extLst>
                    <a:ext uri="{9D8B030D-6E8A-4147-A177-3AD203B41FA5}">
                      <a16:colId xmlns:a16="http://schemas.microsoft.com/office/drawing/2014/main" val="1430090913"/>
                    </a:ext>
                  </a:extLst>
                </a:gridCol>
                <a:gridCol w="2384326">
                  <a:extLst>
                    <a:ext uri="{9D8B030D-6E8A-4147-A177-3AD203B41FA5}">
                      <a16:colId xmlns:a16="http://schemas.microsoft.com/office/drawing/2014/main" val="294084070"/>
                    </a:ext>
                  </a:extLst>
                </a:gridCol>
              </a:tblGrid>
              <a:tr h="370840">
                <a:tc>
                  <a:txBody>
                    <a:bodyPr/>
                    <a:lstStyle/>
                    <a:p>
                      <a:pPr algn="ctr"/>
                      <a:endParaRPr lang="en-GB" sz="1100" dirty="0"/>
                    </a:p>
                  </a:txBody>
                  <a:tcPr anchor="ctr">
                    <a:solidFill>
                      <a:schemeClr val="bg1"/>
                    </a:solidFill>
                  </a:tcPr>
                </a:tc>
                <a:tc>
                  <a:txBody>
                    <a:bodyPr/>
                    <a:lstStyle/>
                    <a:p>
                      <a:pPr algn="ctr"/>
                      <a:r>
                        <a:rPr lang="en-GB" sz="1100" b="1" dirty="0"/>
                        <a:t>Customer &amp; Markets </a:t>
                      </a:r>
                    </a:p>
                  </a:txBody>
                  <a:tcPr anchor="ctr">
                    <a:solidFill>
                      <a:srgbClr val="3984A3"/>
                    </a:solidFill>
                  </a:tcPr>
                </a:tc>
                <a:tc>
                  <a:txBody>
                    <a:bodyPr/>
                    <a:lstStyle/>
                    <a:p>
                      <a:pPr algn="ctr"/>
                      <a:r>
                        <a:rPr lang="en-GB" sz="1100" b="1" dirty="0"/>
                        <a:t>Implementing KAM</a:t>
                      </a:r>
                    </a:p>
                  </a:txBody>
                  <a:tcPr anchor="ctr">
                    <a:solidFill>
                      <a:srgbClr val="3984A3"/>
                    </a:solidFill>
                  </a:tcPr>
                </a:tc>
                <a:tc>
                  <a:txBody>
                    <a:bodyPr/>
                    <a:lstStyle/>
                    <a:p>
                      <a:pPr algn="ctr"/>
                      <a:r>
                        <a:rPr lang="en-GB" sz="1100" b="1" dirty="0"/>
                        <a:t>Strategy &amp; Organisation</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600" b="1" dirty="0">
                          <a:solidFill>
                            <a:schemeClr val="bg1"/>
                          </a:solidFill>
                        </a:rPr>
                        <a:t>Strategy </a:t>
                      </a:r>
                    </a:p>
                  </a:txBody>
                  <a:tcPr anchor="ctr">
                    <a:solidFill>
                      <a:srgbClr val="3984A3"/>
                    </a:solidFill>
                  </a:tcPr>
                </a:tc>
                <a:tc>
                  <a:txBody>
                    <a:bodyPr/>
                    <a:lstStyle/>
                    <a:p>
                      <a:pPr algn="ctr"/>
                      <a:r>
                        <a:rPr lang="en-GB" sz="1100" dirty="0"/>
                        <a:t>Mutually engaged customers</a:t>
                      </a:r>
                    </a:p>
                  </a:txBody>
                  <a:tcPr anchor="ctr">
                    <a:solidFill>
                      <a:schemeClr val="bg1">
                        <a:lumMod val="95000"/>
                      </a:schemeClr>
                    </a:solidFill>
                  </a:tcPr>
                </a:tc>
                <a:tc>
                  <a:txBody>
                    <a:bodyPr/>
                    <a:lstStyle/>
                    <a:p>
                      <a:pPr algn="ctr"/>
                      <a:r>
                        <a:rPr lang="en-GB" sz="1100" dirty="0"/>
                        <a:t>Single point of contact </a:t>
                      </a:r>
                    </a:p>
                  </a:txBody>
                  <a:tcPr anchor="ctr">
                    <a:solidFill>
                      <a:schemeClr val="bg1">
                        <a:lumMod val="95000"/>
                      </a:schemeClr>
                    </a:solidFill>
                  </a:tcPr>
                </a:tc>
                <a:tc>
                  <a:txBody>
                    <a:bodyPr/>
                    <a:lstStyle/>
                    <a:p>
                      <a:pPr algn="ctr"/>
                      <a:r>
                        <a:rPr lang="en-GB" sz="1100" dirty="0"/>
                        <a:t>Strategy &amp; Vision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600" b="1" dirty="0">
                          <a:solidFill>
                            <a:schemeClr val="bg1"/>
                          </a:solidFill>
                        </a:rPr>
                        <a:t>Insights &amp; Analytics </a:t>
                      </a:r>
                    </a:p>
                  </a:txBody>
                  <a:tcPr anchor="ctr">
                    <a:solidFill>
                      <a:srgbClr val="3984A3"/>
                    </a:solidFill>
                  </a:tcPr>
                </a:tc>
                <a:tc>
                  <a:txBody>
                    <a:bodyPr/>
                    <a:lstStyle/>
                    <a:p>
                      <a:pPr algn="ctr"/>
                      <a:r>
                        <a:rPr lang="en-GB" sz="1100" dirty="0"/>
                        <a:t>Developing functional and relation driven business engagement </a:t>
                      </a:r>
                    </a:p>
                  </a:txBody>
                  <a:tcPr anchor="ctr">
                    <a:solidFill>
                      <a:schemeClr val="bg1">
                        <a:lumMod val="95000"/>
                      </a:schemeClr>
                    </a:solidFill>
                  </a:tcPr>
                </a:tc>
                <a:tc>
                  <a:txBody>
                    <a:bodyPr/>
                    <a:lstStyle/>
                    <a:p>
                      <a:pPr algn="ctr"/>
                      <a:r>
                        <a:rPr lang="en-GB" sz="1100" dirty="0"/>
                        <a:t>Utilising analytics and insights to deliver category and business growth </a:t>
                      </a:r>
                    </a:p>
                  </a:txBody>
                  <a:tcPr anchor="ctr">
                    <a:solidFill>
                      <a:schemeClr val="bg1">
                        <a:lumMod val="95000"/>
                      </a:schemeClr>
                    </a:solidFill>
                  </a:tcPr>
                </a:tc>
                <a:tc>
                  <a:txBody>
                    <a:bodyPr/>
                    <a:lstStyle/>
                    <a:p>
                      <a:pPr algn="ctr"/>
                      <a:r>
                        <a:rPr lang="en-GB" sz="1100" dirty="0"/>
                        <a:t>Engaging market insight and effecting market changes in direction</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600" b="1" dirty="0">
                          <a:solidFill>
                            <a:schemeClr val="bg1"/>
                          </a:solidFill>
                        </a:rPr>
                        <a:t>New Business</a:t>
                      </a:r>
                    </a:p>
                  </a:txBody>
                  <a:tcPr anchor="ctr">
                    <a:solidFill>
                      <a:srgbClr val="3984A3"/>
                    </a:solidFill>
                  </a:tcPr>
                </a:tc>
                <a:tc>
                  <a:txBody>
                    <a:bodyPr/>
                    <a:lstStyle/>
                    <a:p>
                      <a:pPr algn="ctr"/>
                      <a:r>
                        <a:rPr lang="en-GB" sz="1100" dirty="0"/>
                        <a:t>Joing planning and execution </a:t>
                      </a:r>
                    </a:p>
                  </a:txBody>
                  <a:tcPr anchor="ctr">
                    <a:solidFill>
                      <a:schemeClr val="bg1">
                        <a:lumMod val="95000"/>
                      </a:schemeClr>
                    </a:solidFill>
                  </a:tcPr>
                </a:tc>
                <a:tc>
                  <a:txBody>
                    <a:bodyPr/>
                    <a:lstStyle/>
                    <a:p>
                      <a:pPr algn="ctr"/>
                      <a:r>
                        <a:rPr lang="en-GB" sz="1100" dirty="0"/>
                        <a:t>Delivering capacity utilisation new market‘s and categories aligned with plans</a:t>
                      </a:r>
                    </a:p>
                  </a:txBody>
                  <a:tcPr anchor="ctr">
                    <a:solidFill>
                      <a:schemeClr val="bg1">
                        <a:lumMod val="95000"/>
                      </a:schemeClr>
                    </a:solidFill>
                  </a:tcPr>
                </a:tc>
                <a:tc>
                  <a:txBody>
                    <a:bodyPr/>
                    <a:lstStyle/>
                    <a:p>
                      <a:pPr algn="ctr"/>
                      <a:r>
                        <a:rPr lang="en-GB" sz="1100" dirty="0"/>
                        <a:t>Identify new markets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600" b="1" dirty="0">
                          <a:solidFill>
                            <a:schemeClr val="bg1"/>
                          </a:solidFill>
                        </a:rPr>
                        <a:t>Planning</a:t>
                      </a:r>
                    </a:p>
                  </a:txBody>
                  <a:tcPr anchor="ctr">
                    <a:solidFill>
                      <a:srgbClr val="3984A3"/>
                    </a:solidFill>
                  </a:tcPr>
                </a:tc>
                <a:tc>
                  <a:txBody>
                    <a:bodyPr/>
                    <a:lstStyle/>
                    <a:p>
                      <a:pPr algn="ctr"/>
                      <a:r>
                        <a:rPr lang="en-GB" sz="1100" dirty="0"/>
                        <a:t>Engaging the category and capabilities of the customer and our products </a:t>
                      </a:r>
                    </a:p>
                  </a:txBody>
                  <a:tcPr anchor="ctr">
                    <a:solidFill>
                      <a:schemeClr val="bg1">
                        <a:lumMod val="95000"/>
                      </a:schemeClr>
                    </a:solidFill>
                  </a:tcPr>
                </a:tc>
                <a:tc>
                  <a:txBody>
                    <a:bodyPr/>
                    <a:lstStyle/>
                    <a:p>
                      <a:pPr algn="ctr"/>
                      <a:r>
                        <a:rPr lang="en-GB" sz="1100" dirty="0"/>
                        <a:t>Evaluation and planning systematically to deliver plants </a:t>
                      </a:r>
                    </a:p>
                  </a:txBody>
                  <a:tcPr anchor="ctr">
                    <a:solidFill>
                      <a:schemeClr val="bg1">
                        <a:lumMod val="95000"/>
                      </a:schemeClr>
                    </a:solidFill>
                  </a:tcPr>
                </a:tc>
                <a:tc>
                  <a:txBody>
                    <a:bodyPr/>
                    <a:lstStyle/>
                    <a:p>
                      <a:pPr algn="ctr"/>
                      <a:r>
                        <a:rPr lang="en-GB" sz="1100" dirty="0"/>
                        <a:t>Planning value addition for customer and supplier execution plans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600" b="1" dirty="0">
                          <a:solidFill>
                            <a:schemeClr val="bg1"/>
                          </a:solidFill>
                        </a:rPr>
                        <a:t>NPD</a:t>
                      </a:r>
                    </a:p>
                  </a:txBody>
                  <a:tcPr anchor="ctr">
                    <a:solidFill>
                      <a:srgbClr val="3984A3"/>
                    </a:solidFill>
                  </a:tcPr>
                </a:tc>
                <a:tc>
                  <a:txBody>
                    <a:bodyPr/>
                    <a:lstStyle/>
                    <a:p>
                      <a:pPr algn="ctr"/>
                      <a:r>
                        <a:rPr lang="en-GB" sz="1100" dirty="0"/>
                        <a:t>Forecasting and evaluation</a:t>
                      </a:r>
                    </a:p>
                  </a:txBody>
                  <a:tcPr anchor="ctr">
                    <a:solidFill>
                      <a:schemeClr val="bg1">
                        <a:lumMod val="95000"/>
                      </a:schemeClr>
                    </a:solidFill>
                  </a:tcPr>
                </a:tc>
                <a:tc>
                  <a:txBody>
                    <a:bodyPr/>
                    <a:lstStyle/>
                    <a:p>
                      <a:pPr algn="ctr"/>
                      <a:r>
                        <a:rPr lang="en-GB" sz="1100" dirty="0"/>
                        <a:t>delivering category excitement </a:t>
                      </a:r>
                    </a:p>
                  </a:txBody>
                  <a:tcPr anchor="ctr">
                    <a:solidFill>
                      <a:schemeClr val="bg1">
                        <a:lumMod val="95000"/>
                      </a:schemeClr>
                    </a:solidFill>
                  </a:tcPr>
                </a:tc>
                <a:tc>
                  <a:txBody>
                    <a:bodyPr/>
                    <a:lstStyle/>
                    <a:p>
                      <a:pPr algn="ctr"/>
                      <a:r>
                        <a:rPr lang="en-GB" sz="1100" dirty="0"/>
                        <a:t>Innovation </a:t>
                      </a:r>
                    </a:p>
                  </a:txBody>
                  <a:tcPr anchor="ctr">
                    <a:solidFill>
                      <a:schemeClr val="bg1">
                        <a:lumMod val="95000"/>
                      </a:schemeClr>
                    </a:solidFill>
                  </a:tcPr>
                </a:tc>
                <a:extLst>
                  <a:ext uri="{0D108BD9-81ED-4DB2-BD59-A6C34878D82A}">
                    <a16:rowId xmlns:a16="http://schemas.microsoft.com/office/drawing/2014/main" val="2516073490"/>
                  </a:ext>
                </a:extLst>
              </a:tr>
              <a:tr h="370840">
                <a:tc>
                  <a:txBody>
                    <a:bodyPr/>
                    <a:lstStyle/>
                    <a:p>
                      <a:pPr algn="l"/>
                      <a:r>
                        <a:rPr lang="en-GB" sz="1600" b="1" dirty="0">
                          <a:solidFill>
                            <a:schemeClr val="bg1"/>
                          </a:solidFill>
                        </a:rPr>
                        <a:t>Product development</a:t>
                      </a:r>
                    </a:p>
                  </a:txBody>
                  <a:tcPr anchor="ctr">
                    <a:solidFill>
                      <a:srgbClr val="3984A3"/>
                    </a:solidFill>
                  </a:tcPr>
                </a:tc>
                <a:tc>
                  <a:txBody>
                    <a:bodyPr/>
                    <a:lstStyle/>
                    <a:p>
                      <a:pPr algn="ctr"/>
                      <a:r>
                        <a:rPr lang="en-GB" sz="1100" dirty="0"/>
                        <a:t>Product feature delivery and excitement of customers </a:t>
                      </a:r>
                    </a:p>
                  </a:txBody>
                  <a:tcPr anchor="ctr">
                    <a:solidFill>
                      <a:schemeClr val="bg1">
                        <a:lumMod val="95000"/>
                      </a:schemeClr>
                    </a:solidFill>
                  </a:tcPr>
                </a:tc>
                <a:tc>
                  <a:txBody>
                    <a:bodyPr/>
                    <a:lstStyle/>
                    <a:p>
                      <a:pPr algn="ctr"/>
                      <a:r>
                        <a:rPr lang="en-GB" sz="1100" dirty="0"/>
                        <a:t>Aligning product categories to customers categories </a:t>
                      </a:r>
                    </a:p>
                  </a:txBody>
                  <a:tcPr anchor="ctr">
                    <a:solidFill>
                      <a:schemeClr val="bg1">
                        <a:lumMod val="95000"/>
                      </a:schemeClr>
                    </a:solidFill>
                  </a:tcPr>
                </a:tc>
                <a:tc>
                  <a:txBody>
                    <a:bodyPr/>
                    <a:lstStyle/>
                    <a:p>
                      <a:pPr algn="ctr"/>
                      <a:r>
                        <a:rPr lang="en-GB" sz="1100" dirty="0"/>
                        <a:t>Route to market strategy hinging on product and marketing engagement </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600" b="1" dirty="0">
                          <a:solidFill>
                            <a:schemeClr val="bg1"/>
                          </a:solidFill>
                        </a:rPr>
                        <a:t>Risk </a:t>
                      </a:r>
                    </a:p>
                  </a:txBody>
                  <a:tcPr anchor="ctr">
                    <a:solidFill>
                      <a:srgbClr val="3984A3"/>
                    </a:solidFill>
                  </a:tcPr>
                </a:tc>
                <a:tc>
                  <a:txBody>
                    <a:bodyPr/>
                    <a:lstStyle/>
                    <a:p>
                      <a:pPr algn="ctr"/>
                      <a:r>
                        <a:rPr lang="en-GB" sz="1100" dirty="0"/>
                        <a:t>Managing assets and resources </a:t>
                      </a:r>
                    </a:p>
                  </a:txBody>
                  <a:tcPr anchor="ctr">
                    <a:solidFill>
                      <a:schemeClr val="bg1">
                        <a:lumMod val="95000"/>
                      </a:schemeClr>
                    </a:solidFill>
                  </a:tcPr>
                </a:tc>
                <a:tc>
                  <a:txBody>
                    <a:bodyPr/>
                    <a:lstStyle/>
                    <a:p>
                      <a:pPr algn="ctr"/>
                      <a:r>
                        <a:rPr lang="en-GB" sz="1100" dirty="0"/>
                        <a:t>third party reporting </a:t>
                      </a:r>
                    </a:p>
                  </a:txBody>
                  <a:tcPr anchor="ctr">
                    <a:solidFill>
                      <a:schemeClr val="bg1">
                        <a:lumMod val="95000"/>
                      </a:schemeClr>
                    </a:solidFill>
                  </a:tcPr>
                </a:tc>
                <a:tc>
                  <a:txBody>
                    <a:bodyPr/>
                    <a:lstStyle/>
                    <a:p>
                      <a:pPr algn="ctr"/>
                      <a:r>
                        <a:rPr lang="en-GB" sz="1100" dirty="0"/>
                        <a:t>Risk management</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sp>
        <p:nvSpPr>
          <p:cNvPr id="5" name="Flowchart: Alternate Process 4">
            <a:extLst>
              <a:ext uri="{FF2B5EF4-FFF2-40B4-BE49-F238E27FC236}">
                <a16:creationId xmlns:a16="http://schemas.microsoft.com/office/drawing/2014/main" id="{57385B60-6EA5-C0C0-3AB2-2BA64786D585}"/>
              </a:ext>
            </a:extLst>
          </p:cNvPr>
          <p:cNvSpPr/>
          <p:nvPr/>
        </p:nvSpPr>
        <p:spPr>
          <a:xfrm>
            <a:off x="8546213" y="1281695"/>
            <a:ext cx="1968760" cy="365125"/>
          </a:xfrm>
          <a:prstGeom prst="flowChartAlternateProcess">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Vision </a:t>
            </a:r>
          </a:p>
        </p:txBody>
      </p:sp>
      <p:sp>
        <p:nvSpPr>
          <p:cNvPr id="8" name="Flowchart: Alternate Process 7">
            <a:extLst>
              <a:ext uri="{FF2B5EF4-FFF2-40B4-BE49-F238E27FC236}">
                <a16:creationId xmlns:a16="http://schemas.microsoft.com/office/drawing/2014/main" id="{ADB149A7-C2E2-870F-1540-A8B49A444519}"/>
              </a:ext>
            </a:extLst>
          </p:cNvPr>
          <p:cNvSpPr/>
          <p:nvPr/>
        </p:nvSpPr>
        <p:spPr>
          <a:xfrm>
            <a:off x="3880121" y="1314273"/>
            <a:ext cx="1968760" cy="365125"/>
          </a:xfrm>
          <a:prstGeom prst="flowChartAlternateProcess">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Engagement </a:t>
            </a:r>
          </a:p>
        </p:txBody>
      </p:sp>
      <p:sp>
        <p:nvSpPr>
          <p:cNvPr id="9" name="Flowchart: Alternate Process 8">
            <a:extLst>
              <a:ext uri="{FF2B5EF4-FFF2-40B4-BE49-F238E27FC236}">
                <a16:creationId xmlns:a16="http://schemas.microsoft.com/office/drawing/2014/main" id="{A28DB3C0-9244-6273-B8B4-FB008547016C}"/>
              </a:ext>
            </a:extLst>
          </p:cNvPr>
          <p:cNvSpPr/>
          <p:nvPr/>
        </p:nvSpPr>
        <p:spPr>
          <a:xfrm>
            <a:off x="6319675" y="1305142"/>
            <a:ext cx="1968760" cy="365125"/>
          </a:xfrm>
          <a:prstGeom prst="flowChartAlternateProcess">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ln w="0"/>
                <a:solidFill>
                  <a:schemeClr val="tx1"/>
                </a:solidFill>
                <a:effectLst>
                  <a:outerShdw blurRad="38100" dist="19050" dir="2700000" algn="tl" rotWithShape="0">
                    <a:schemeClr val="dk1">
                      <a:alpha val="40000"/>
                    </a:schemeClr>
                  </a:outerShdw>
                </a:effectLst>
              </a:rPr>
              <a:t>Execution</a:t>
            </a:r>
          </a:p>
        </p:txBody>
      </p:sp>
    </p:spTree>
    <p:extLst>
      <p:ext uri="{BB962C8B-B14F-4D97-AF65-F5344CB8AC3E}">
        <p14:creationId xmlns:p14="http://schemas.microsoft.com/office/powerpoint/2010/main" val="360626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82456" y="194332"/>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of broader organisation in KAM</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2657585086"/>
              </p:ext>
            </p:extLst>
          </p:nvPr>
        </p:nvGraphicFramePr>
        <p:xfrm>
          <a:off x="1794953" y="1587319"/>
          <a:ext cx="8646348" cy="2966720"/>
        </p:xfrm>
        <a:graphic>
          <a:graphicData uri="http://schemas.openxmlformats.org/drawingml/2006/table">
            <a:tbl>
              <a:tblPr firstRow="1" bandRow="1">
                <a:tableStyleId>{5C22544A-7EE6-4342-B048-85BDC9FD1C3A}</a:tableStyleId>
              </a:tblPr>
              <a:tblGrid>
                <a:gridCol w="1553887">
                  <a:extLst>
                    <a:ext uri="{9D8B030D-6E8A-4147-A177-3AD203B41FA5}">
                      <a16:colId xmlns:a16="http://schemas.microsoft.com/office/drawing/2014/main" val="1767777834"/>
                    </a:ext>
                  </a:extLst>
                </a:gridCol>
                <a:gridCol w="7092461">
                  <a:extLst>
                    <a:ext uri="{9D8B030D-6E8A-4147-A177-3AD203B41FA5}">
                      <a16:colId xmlns:a16="http://schemas.microsoft.com/office/drawing/2014/main" val="1904368695"/>
                    </a:ext>
                  </a:extLst>
                </a:gridCol>
              </a:tblGrid>
              <a:tr h="370840">
                <a:tc>
                  <a:txBody>
                    <a:bodyPr/>
                    <a:lstStyle/>
                    <a:p>
                      <a:pPr algn="ctr"/>
                      <a:r>
                        <a:rPr lang="en-GB" sz="1200" dirty="0"/>
                        <a:t>Activity</a:t>
                      </a:r>
                    </a:p>
                  </a:txBody>
                  <a:tcPr anchor="ctr">
                    <a:solidFill>
                      <a:srgbClr val="3984A3"/>
                    </a:solidFill>
                  </a:tcPr>
                </a:tc>
                <a:tc>
                  <a:txBody>
                    <a:bodyPr/>
                    <a:lstStyle/>
                    <a:p>
                      <a:pPr algn="ctr"/>
                      <a:r>
                        <a:rPr lang="en-GB" sz="1200" b="1" dirty="0"/>
                        <a:t>Accountability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200" b="1" dirty="0">
                          <a:solidFill>
                            <a:schemeClr val="bg1"/>
                          </a:solidFill>
                        </a:rPr>
                        <a:t>Strategy </a:t>
                      </a:r>
                    </a:p>
                  </a:txBody>
                  <a:tcPr anchor="ctr">
                    <a:solidFill>
                      <a:srgbClr val="3984A3"/>
                    </a:solidFill>
                  </a:tcPr>
                </a:tc>
                <a:tc>
                  <a:txBody>
                    <a:bodyPr/>
                    <a:lstStyle/>
                    <a:p>
                      <a:pPr algn="l"/>
                      <a:r>
                        <a:rPr lang="en-GB" sz="1100" dirty="0"/>
                        <a:t>Constant commitment and engagement from senior management delivering talk down engagement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200" b="1" dirty="0">
                          <a:solidFill>
                            <a:schemeClr val="bg1"/>
                          </a:solidFill>
                        </a:rPr>
                        <a:t>Barriers  </a:t>
                      </a:r>
                    </a:p>
                  </a:txBody>
                  <a:tcPr anchor="ctr">
                    <a:solidFill>
                      <a:srgbClr val="3984A3"/>
                    </a:solidFill>
                  </a:tcPr>
                </a:tc>
                <a:tc>
                  <a:txBody>
                    <a:bodyPr/>
                    <a:lstStyle/>
                    <a:p>
                      <a:pPr algn="l"/>
                      <a:r>
                        <a:rPr lang="en-GB" sz="1100" dirty="0"/>
                        <a:t>Develop’ s internal culture fosters collaboration and alignment and works towards breaking down barriers.</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200" b="1" dirty="0">
                          <a:solidFill>
                            <a:schemeClr val="bg1"/>
                          </a:solidFill>
                        </a:rPr>
                        <a:t>Resources </a:t>
                      </a:r>
                    </a:p>
                  </a:txBody>
                  <a:tcPr anchor="ctr">
                    <a:solidFill>
                      <a:srgbClr val="3984A3"/>
                    </a:solidFill>
                  </a:tcPr>
                </a:tc>
                <a:tc>
                  <a:txBody>
                    <a:bodyPr/>
                    <a:lstStyle/>
                    <a:p>
                      <a:pPr algn="l"/>
                      <a:r>
                        <a:rPr lang="en-GB" sz="1100" dirty="0"/>
                        <a:t>Harnesses organisation resources behind KAM aimed at delivering a superior product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200" b="1" dirty="0">
                          <a:solidFill>
                            <a:schemeClr val="bg1"/>
                          </a:solidFill>
                        </a:rPr>
                        <a:t>Support </a:t>
                      </a:r>
                    </a:p>
                  </a:txBody>
                  <a:tcPr anchor="ctr">
                    <a:solidFill>
                      <a:srgbClr val="3984A3"/>
                    </a:solidFill>
                  </a:tcPr>
                </a:tc>
                <a:tc>
                  <a:txBody>
                    <a:bodyPr/>
                    <a:lstStyle/>
                    <a:p>
                      <a:pPr algn="l"/>
                      <a:r>
                        <a:rPr lang="en-GB" sz="1100" dirty="0"/>
                        <a:t>Engage engages cross functional rolls and promotes KAM function both internally and externally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200" b="1" dirty="0">
                          <a:solidFill>
                            <a:schemeClr val="bg1"/>
                          </a:solidFill>
                        </a:rPr>
                        <a:t>Decisions </a:t>
                      </a:r>
                    </a:p>
                  </a:txBody>
                  <a:tcPr anchor="ctr">
                    <a:solidFill>
                      <a:srgbClr val="3984A3"/>
                    </a:solidFill>
                  </a:tcPr>
                </a:tc>
                <a:tc>
                  <a:txBody>
                    <a:bodyPr/>
                    <a:lstStyle/>
                    <a:p>
                      <a:pPr algn="l"/>
                      <a:r>
                        <a:rPr lang="en-GB" sz="1100" dirty="0"/>
                        <a:t>Delivers quick decisions based on commitments plans and reviews </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200" b="1" dirty="0">
                          <a:solidFill>
                            <a:schemeClr val="bg1"/>
                          </a:solidFill>
                        </a:rPr>
                        <a:t>Brand </a:t>
                      </a:r>
                    </a:p>
                  </a:txBody>
                  <a:tcPr anchor="ctr">
                    <a:solidFill>
                      <a:srgbClr val="3984A3"/>
                    </a:solidFill>
                  </a:tcPr>
                </a:tc>
                <a:tc>
                  <a:txBody>
                    <a:bodyPr/>
                    <a:lstStyle/>
                    <a:p>
                      <a:pPr algn="l"/>
                      <a:r>
                        <a:rPr lang="en-GB" sz="1100" dirty="0"/>
                        <a:t>Executes marketing excellence behind the brand </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r>
                        <a:rPr lang="en-GB" sz="1200" b="1" dirty="0">
                          <a:solidFill>
                            <a:schemeClr val="bg1"/>
                          </a:solidFill>
                        </a:rPr>
                        <a:t>Monitoring </a:t>
                      </a:r>
                    </a:p>
                  </a:txBody>
                  <a:tcPr anchor="ctr">
                    <a:solidFill>
                      <a:srgbClr val="3984A3"/>
                    </a:solidFill>
                  </a:tcPr>
                </a:tc>
                <a:tc>
                  <a:txBody>
                    <a:bodyPr/>
                    <a:lstStyle/>
                    <a:p>
                      <a:pPr algn="l"/>
                      <a:r>
                        <a:rPr lang="en-GB" sz="1100" dirty="0"/>
                        <a:t>identify key measurement indices and makes the case for business evaluation and comparisons  </a:t>
                      </a:r>
                    </a:p>
                  </a:txBody>
                  <a:tcPr anchor="ctr">
                    <a:solidFill>
                      <a:schemeClr val="bg1">
                        <a:lumMod val="95000"/>
                      </a:schemeClr>
                    </a:solidFill>
                  </a:tcPr>
                </a:tc>
                <a:extLst>
                  <a:ext uri="{0D108BD9-81ED-4DB2-BD59-A6C34878D82A}">
                    <a16:rowId xmlns:a16="http://schemas.microsoft.com/office/drawing/2014/main" val="7225434"/>
                  </a:ext>
                </a:extLst>
              </a:tr>
            </a:tbl>
          </a:graphicData>
        </a:graphic>
      </p:graphicFrame>
      <p:sp>
        <p:nvSpPr>
          <p:cNvPr id="5" name="Speech Bubble: Rectangle with Corners Rounded 4">
            <a:extLst>
              <a:ext uri="{FF2B5EF4-FFF2-40B4-BE49-F238E27FC236}">
                <a16:creationId xmlns:a16="http://schemas.microsoft.com/office/drawing/2014/main" id="{7935E270-9449-8C06-0052-A387900A6B3E}"/>
              </a:ext>
            </a:extLst>
          </p:cNvPr>
          <p:cNvSpPr/>
          <p:nvPr/>
        </p:nvSpPr>
        <p:spPr>
          <a:xfrm>
            <a:off x="1915473" y="4823352"/>
            <a:ext cx="8602294" cy="1174420"/>
          </a:xfrm>
          <a:prstGeom prst="wedgeRoundRectCallout">
            <a:avLst>
              <a:gd name="adj1" fmla="val -22254"/>
              <a:gd name="adj2" fmla="val -58717"/>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i="1" dirty="0">
                <a:solidFill>
                  <a:schemeClr val="tx1">
                    <a:lumMod val="50000"/>
                    <a:lumOff val="50000"/>
                  </a:schemeClr>
                </a:solidFill>
              </a:rPr>
              <a:t>In the above table we refer to 7 key characteristics that fall into the general best practices to help any function thrive in an organisation , specially one that is customer facing in a sales and marketing environment .</a:t>
            </a:r>
          </a:p>
          <a:p>
            <a:r>
              <a:rPr lang="en-GB" sz="1050" i="1" dirty="0">
                <a:solidFill>
                  <a:schemeClr val="tx1">
                    <a:lumMod val="50000"/>
                    <a:lumOff val="50000"/>
                  </a:schemeClr>
                </a:solidFill>
              </a:rPr>
              <a:t>The key values from 1 to 7 embody an organisation which wants to be excellent in delivering a superior product and service to a customer , apply this to the key account function to gauge the current instance and where you would like them to be , apply this set of 7 values under your “</a:t>
            </a:r>
            <a:r>
              <a:rPr lang="en-GB" sz="1050" b="1" i="1" dirty="0">
                <a:solidFill>
                  <a:schemeClr val="tx1">
                    <a:lumMod val="50000"/>
                    <a:lumOff val="50000"/>
                  </a:schemeClr>
                </a:solidFill>
              </a:rPr>
              <a:t>values to excel at</a:t>
            </a:r>
            <a:r>
              <a:rPr lang="en-GB" sz="1050" i="1" dirty="0">
                <a:solidFill>
                  <a:schemeClr val="tx1">
                    <a:lumMod val="50000"/>
                    <a:lumOff val="50000"/>
                  </a:schemeClr>
                </a:solidFill>
              </a:rPr>
              <a:t>” communication in the organisation .</a:t>
            </a:r>
          </a:p>
        </p:txBody>
      </p:sp>
      <p:sp>
        <p:nvSpPr>
          <p:cNvPr id="6" name="TextBox 5">
            <a:extLst>
              <a:ext uri="{FF2B5EF4-FFF2-40B4-BE49-F238E27FC236}">
                <a16:creationId xmlns:a16="http://schemas.microsoft.com/office/drawing/2014/main" id="{A2CFE7BE-63C4-DA20-D0EF-82CA6E75E13A}"/>
              </a:ext>
            </a:extLst>
          </p:cNvPr>
          <p:cNvSpPr txBox="1"/>
          <p:nvPr/>
        </p:nvSpPr>
        <p:spPr>
          <a:xfrm rot="20379691">
            <a:off x="962071" y="1399769"/>
            <a:ext cx="2067150" cy="368360"/>
          </a:xfrm>
          <a:prstGeom prst="rect">
            <a:avLst/>
          </a:prstGeom>
          <a:solidFill>
            <a:schemeClr val="accent5">
              <a:lumMod val="40000"/>
              <a:lumOff val="60000"/>
            </a:schemeClr>
          </a:solidFill>
        </p:spPr>
        <p:txBody>
          <a:bodyPr wrap="square" rtlCol="0">
            <a:spAutoFit/>
          </a:bodyPr>
          <a:lstStyle/>
          <a:p>
            <a:r>
              <a:rPr lang="en-GB" b="1" i="1" dirty="0"/>
              <a:t>“Values to excel at” </a:t>
            </a:r>
          </a:p>
        </p:txBody>
      </p:sp>
    </p:spTree>
    <p:extLst>
      <p:ext uri="{BB962C8B-B14F-4D97-AF65-F5344CB8AC3E}">
        <p14:creationId xmlns:p14="http://schemas.microsoft.com/office/powerpoint/2010/main" val="401607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TRIFECTA ( 3 elements )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2581127913"/>
              </p:ext>
            </p:extLst>
          </p:nvPr>
        </p:nvGraphicFramePr>
        <p:xfrm>
          <a:off x="622391" y="1992124"/>
          <a:ext cx="7976224" cy="3362960"/>
        </p:xfrm>
        <a:graphic>
          <a:graphicData uri="http://schemas.openxmlformats.org/drawingml/2006/table">
            <a:tbl>
              <a:tblPr firstRow="1" bandRow="1">
                <a:tableStyleId>{5C22544A-7EE6-4342-B048-85BDC9FD1C3A}</a:tableStyleId>
              </a:tblPr>
              <a:tblGrid>
                <a:gridCol w="1994056">
                  <a:extLst>
                    <a:ext uri="{9D8B030D-6E8A-4147-A177-3AD203B41FA5}">
                      <a16:colId xmlns:a16="http://schemas.microsoft.com/office/drawing/2014/main" val="1767777834"/>
                    </a:ext>
                  </a:extLst>
                </a:gridCol>
                <a:gridCol w="1994056">
                  <a:extLst>
                    <a:ext uri="{9D8B030D-6E8A-4147-A177-3AD203B41FA5}">
                      <a16:colId xmlns:a16="http://schemas.microsoft.com/office/drawing/2014/main" val="1904368695"/>
                    </a:ext>
                  </a:extLst>
                </a:gridCol>
                <a:gridCol w="1994056">
                  <a:extLst>
                    <a:ext uri="{9D8B030D-6E8A-4147-A177-3AD203B41FA5}">
                      <a16:colId xmlns:a16="http://schemas.microsoft.com/office/drawing/2014/main" val="448132691"/>
                    </a:ext>
                  </a:extLst>
                </a:gridCol>
                <a:gridCol w="1994056">
                  <a:extLst>
                    <a:ext uri="{9D8B030D-6E8A-4147-A177-3AD203B41FA5}">
                      <a16:colId xmlns:a16="http://schemas.microsoft.com/office/drawing/2014/main" val="184047177"/>
                    </a:ext>
                  </a:extLst>
                </a:gridCol>
              </a:tblGrid>
              <a:tr h="370840">
                <a:tc>
                  <a:txBody>
                    <a:bodyPr/>
                    <a:lstStyle/>
                    <a:p>
                      <a:pPr algn="ctr"/>
                      <a:endParaRPr lang="en-GB" sz="1100" dirty="0"/>
                    </a:p>
                  </a:txBody>
                  <a:tcPr anchor="ctr">
                    <a:solidFill>
                      <a:schemeClr val="bg1"/>
                    </a:solidFill>
                  </a:tcPr>
                </a:tc>
                <a:tc>
                  <a:txBody>
                    <a:bodyPr/>
                    <a:lstStyle/>
                    <a:p>
                      <a:pPr algn="ctr"/>
                      <a:r>
                        <a:rPr lang="en-GB" sz="1100" b="1" dirty="0"/>
                        <a:t>Customer</a:t>
                      </a:r>
                    </a:p>
                  </a:txBody>
                  <a:tcPr anchor="ctr">
                    <a:solidFill>
                      <a:srgbClr val="3984A3"/>
                    </a:solidFill>
                  </a:tcPr>
                </a:tc>
                <a:tc>
                  <a:txBody>
                    <a:bodyPr/>
                    <a:lstStyle/>
                    <a:p>
                      <a:pPr algn="ctr"/>
                      <a:r>
                        <a:rPr lang="en-GB" sz="1100" b="1" dirty="0"/>
                        <a:t>Mutuality</a:t>
                      </a:r>
                    </a:p>
                  </a:txBody>
                  <a:tcPr anchor="ctr">
                    <a:solidFill>
                      <a:srgbClr val="3984A3"/>
                    </a:solidFill>
                  </a:tcPr>
                </a:tc>
                <a:tc>
                  <a:txBody>
                    <a:bodyPr/>
                    <a:lstStyle/>
                    <a:p>
                      <a:pPr algn="ctr"/>
                      <a:r>
                        <a:rPr lang="en-GB" sz="1100" b="1" dirty="0"/>
                        <a:t>Supplier</a:t>
                      </a:r>
                    </a:p>
                  </a:txBody>
                  <a:tcPr anchor="ctr">
                    <a:solidFill>
                      <a:srgbClr val="3984A3"/>
                    </a:solidFill>
                  </a:tcPr>
                </a:tc>
                <a:extLst>
                  <a:ext uri="{0D108BD9-81ED-4DB2-BD59-A6C34878D82A}">
                    <a16:rowId xmlns:a16="http://schemas.microsoft.com/office/drawing/2014/main" val="2785390457"/>
                  </a:ext>
                </a:extLst>
              </a:tr>
              <a:tr h="370840">
                <a:tc rowSpan="3">
                  <a:txBody>
                    <a:bodyPr/>
                    <a:lstStyle/>
                    <a:p>
                      <a:pPr algn="ctr"/>
                      <a:r>
                        <a:rPr lang="en-GB" sz="1600" b="1" dirty="0">
                          <a:solidFill>
                            <a:schemeClr val="bg1"/>
                          </a:solidFill>
                        </a:rPr>
                        <a:t>Implementation </a:t>
                      </a:r>
                    </a:p>
                  </a:txBody>
                  <a:tcPr anchor="ctr">
                    <a:solidFill>
                      <a:srgbClr val="3984A3"/>
                    </a:solidFill>
                  </a:tcPr>
                </a:tc>
                <a:tc>
                  <a:txBody>
                    <a:bodyPr/>
                    <a:lstStyle/>
                    <a:p>
                      <a:pPr algn="ctr"/>
                      <a:r>
                        <a:rPr lang="en-GB" sz="1000" dirty="0"/>
                        <a:t>Customer intimacy</a:t>
                      </a:r>
                    </a:p>
                  </a:txBody>
                  <a:tcPr anchor="ctr">
                    <a:solidFill>
                      <a:schemeClr val="bg1">
                        <a:lumMod val="95000"/>
                      </a:schemeClr>
                    </a:solidFill>
                  </a:tcPr>
                </a:tc>
                <a:tc>
                  <a:txBody>
                    <a:bodyPr/>
                    <a:lstStyle/>
                    <a:p>
                      <a:pPr algn="ctr"/>
                      <a:r>
                        <a:rPr lang="en-GB" sz="1000" dirty="0"/>
                        <a:t>Mutuality through expertise </a:t>
                      </a:r>
                    </a:p>
                  </a:txBody>
                  <a:tcPr anchor="ctr">
                    <a:solidFill>
                      <a:schemeClr val="bg1">
                        <a:lumMod val="95000"/>
                      </a:schemeClr>
                    </a:solidFill>
                  </a:tcPr>
                </a:tc>
                <a:tc>
                  <a:txBody>
                    <a:bodyPr/>
                    <a:lstStyle/>
                    <a:p>
                      <a:pPr algn="ctr"/>
                      <a:r>
                        <a:rPr lang="en-GB" sz="1000" dirty="0"/>
                        <a:t>Customer engagement </a:t>
                      </a:r>
                    </a:p>
                  </a:txBody>
                  <a:tcPr anchor="ctr">
                    <a:solidFill>
                      <a:schemeClr val="bg1">
                        <a:lumMod val="95000"/>
                      </a:schemeClr>
                    </a:solidFill>
                  </a:tcPr>
                </a:tc>
                <a:extLst>
                  <a:ext uri="{0D108BD9-81ED-4DB2-BD59-A6C34878D82A}">
                    <a16:rowId xmlns:a16="http://schemas.microsoft.com/office/drawing/2014/main" val="393784944"/>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Understand customer needs </a:t>
                      </a:r>
                    </a:p>
                  </a:txBody>
                  <a:tcPr anchor="ctr">
                    <a:solidFill>
                      <a:schemeClr val="bg1">
                        <a:lumMod val="95000"/>
                      </a:schemeClr>
                    </a:solidFill>
                  </a:tcPr>
                </a:tc>
                <a:tc>
                  <a:txBody>
                    <a:bodyPr/>
                    <a:lstStyle/>
                    <a:p>
                      <a:pPr algn="ctr"/>
                      <a:r>
                        <a:rPr lang="en-GB" sz="1000" dirty="0"/>
                        <a:t>Value development </a:t>
                      </a:r>
                    </a:p>
                  </a:txBody>
                  <a:tcPr anchor="ctr">
                    <a:solidFill>
                      <a:schemeClr val="bg1">
                        <a:lumMod val="95000"/>
                      </a:schemeClr>
                    </a:solidFill>
                  </a:tcPr>
                </a:tc>
                <a:tc>
                  <a:txBody>
                    <a:bodyPr/>
                    <a:lstStyle/>
                    <a:p>
                      <a:pPr algn="ctr"/>
                      <a:r>
                        <a:rPr lang="en-GB" sz="1000" dirty="0"/>
                        <a:t>Strategy &amp; tactic development </a:t>
                      </a:r>
                    </a:p>
                  </a:txBody>
                  <a:tcPr anchor="ctr">
                    <a:solidFill>
                      <a:schemeClr val="bg1">
                        <a:lumMod val="95000"/>
                      </a:schemeClr>
                    </a:solidFill>
                  </a:tcPr>
                </a:tc>
                <a:extLst>
                  <a:ext uri="{0D108BD9-81ED-4DB2-BD59-A6C34878D82A}">
                    <a16:rowId xmlns:a16="http://schemas.microsoft.com/office/drawing/2014/main" val="1262706864"/>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Delivery on time </a:t>
                      </a:r>
                    </a:p>
                  </a:txBody>
                  <a:tcPr anchor="ctr">
                    <a:solidFill>
                      <a:schemeClr val="bg1">
                        <a:lumMod val="95000"/>
                      </a:schemeClr>
                    </a:solidFill>
                  </a:tcPr>
                </a:tc>
                <a:tc>
                  <a:txBody>
                    <a:bodyPr/>
                    <a:lstStyle/>
                    <a:p>
                      <a:pPr algn="ctr"/>
                      <a:r>
                        <a:rPr lang="en-GB" sz="1000" dirty="0"/>
                        <a:t>Accountability </a:t>
                      </a:r>
                    </a:p>
                  </a:txBody>
                  <a:tcPr anchor="ctr">
                    <a:solidFill>
                      <a:schemeClr val="bg1">
                        <a:lumMod val="95000"/>
                      </a:schemeClr>
                    </a:solidFill>
                  </a:tcPr>
                </a:tc>
                <a:tc>
                  <a:txBody>
                    <a:bodyPr/>
                    <a:lstStyle/>
                    <a:p>
                      <a:pPr algn="ctr"/>
                      <a:r>
                        <a:rPr lang="en-GB" sz="1000" dirty="0"/>
                        <a:t>Coordination</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endParaRPr lang="en-GB" sz="1600" b="1" dirty="0">
                        <a:solidFill>
                          <a:schemeClr val="bg1"/>
                        </a:solidFill>
                      </a:endParaRPr>
                    </a:p>
                  </a:txBody>
                  <a:tcPr anchor="ctr">
                    <a:solidFill>
                      <a:schemeClr val="bg1"/>
                    </a:solidFill>
                  </a:tcPr>
                </a:tc>
                <a:tc>
                  <a:txBody>
                    <a:bodyPr/>
                    <a:lstStyle/>
                    <a:p>
                      <a:pPr algn="ctr"/>
                      <a:endParaRPr lang="en-GB" sz="1000" dirty="0"/>
                    </a:p>
                  </a:txBody>
                  <a:tcPr anchor="ctr">
                    <a:solidFill>
                      <a:schemeClr val="bg1"/>
                    </a:solidFill>
                  </a:tcPr>
                </a:tc>
                <a:tc>
                  <a:txBody>
                    <a:bodyPr/>
                    <a:lstStyle/>
                    <a:p>
                      <a:pPr algn="ctr"/>
                      <a:endParaRPr lang="en-GB" sz="1000" dirty="0"/>
                    </a:p>
                  </a:txBody>
                  <a:tcPr anchor="ctr">
                    <a:solidFill>
                      <a:schemeClr val="bg1"/>
                    </a:solidFill>
                  </a:tcPr>
                </a:tc>
                <a:tc>
                  <a:txBody>
                    <a:bodyPr/>
                    <a:lstStyle/>
                    <a:p>
                      <a:pPr algn="ctr"/>
                      <a:endParaRPr lang="en-GB" sz="1000" dirty="0"/>
                    </a:p>
                  </a:txBody>
                  <a:tcPr anchor="ctr">
                    <a:solidFill>
                      <a:schemeClr val="bg1"/>
                    </a:solidFill>
                  </a:tcPr>
                </a:tc>
                <a:extLst>
                  <a:ext uri="{0D108BD9-81ED-4DB2-BD59-A6C34878D82A}">
                    <a16:rowId xmlns:a16="http://schemas.microsoft.com/office/drawing/2014/main" val="1938060915"/>
                  </a:ext>
                </a:extLst>
              </a:tr>
              <a:tr h="370840">
                <a:tc rowSpan="3">
                  <a:txBody>
                    <a:bodyPr/>
                    <a:lstStyle/>
                    <a:p>
                      <a:pPr algn="ctr"/>
                      <a:r>
                        <a:rPr lang="en-GB" sz="1600" b="1" dirty="0">
                          <a:solidFill>
                            <a:schemeClr val="bg1"/>
                          </a:solidFill>
                        </a:rPr>
                        <a:t>Facilitation </a:t>
                      </a:r>
                    </a:p>
                  </a:txBody>
                  <a:tcPr anchor="ctr">
                    <a:solidFill>
                      <a:srgbClr val="3984A3"/>
                    </a:solidFill>
                  </a:tcPr>
                </a:tc>
                <a:tc>
                  <a:txBody>
                    <a:bodyPr/>
                    <a:lstStyle/>
                    <a:p>
                      <a:pPr algn="ctr"/>
                      <a:r>
                        <a:rPr lang="en-GB" sz="1000" dirty="0"/>
                        <a:t>Relationship leverage specifically in suppliers </a:t>
                      </a:r>
                    </a:p>
                  </a:txBody>
                  <a:tcPr anchor="ctr">
                    <a:solidFill>
                      <a:schemeClr val="bg1">
                        <a:lumMod val="95000"/>
                      </a:schemeClr>
                    </a:solidFill>
                  </a:tcPr>
                </a:tc>
                <a:tc>
                  <a:txBody>
                    <a:bodyPr/>
                    <a:lstStyle/>
                    <a:p>
                      <a:pPr algn="ctr"/>
                      <a:r>
                        <a:rPr lang="en-GB" sz="1000" dirty="0"/>
                        <a:t>Central point of engagement </a:t>
                      </a:r>
                    </a:p>
                  </a:txBody>
                  <a:tcPr anchor="ctr">
                    <a:solidFill>
                      <a:schemeClr val="bg1">
                        <a:lumMod val="95000"/>
                      </a:schemeClr>
                    </a:solidFill>
                  </a:tcPr>
                </a:tc>
                <a:tc>
                  <a:txBody>
                    <a:bodyPr/>
                    <a:lstStyle/>
                    <a:p>
                      <a:pPr algn="ctr"/>
                      <a:r>
                        <a:rPr lang="en-GB" sz="1000" dirty="0"/>
                        <a:t>Relationship development </a:t>
                      </a:r>
                    </a:p>
                  </a:txBody>
                  <a:tcPr anchor="ctr">
                    <a:solidFill>
                      <a:schemeClr val="bg1">
                        <a:lumMod val="95000"/>
                      </a:schemeClr>
                    </a:solidFill>
                  </a:tcPr>
                </a:tc>
                <a:extLst>
                  <a:ext uri="{0D108BD9-81ED-4DB2-BD59-A6C34878D82A}">
                    <a16:rowId xmlns:a16="http://schemas.microsoft.com/office/drawing/2014/main" val="2516073490"/>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Managers customer and supplier </a:t>
                      </a:r>
                    </a:p>
                  </a:txBody>
                  <a:tcPr anchor="ctr">
                    <a:solidFill>
                      <a:schemeClr val="bg1">
                        <a:lumMod val="95000"/>
                      </a:schemeClr>
                    </a:solidFill>
                  </a:tcPr>
                </a:tc>
                <a:tc>
                  <a:txBody>
                    <a:bodyPr/>
                    <a:lstStyle/>
                    <a:p>
                      <a:pPr algn="ctr"/>
                      <a:r>
                        <a:rPr lang="en-GB" sz="1000" dirty="0"/>
                        <a:t>Expertise </a:t>
                      </a:r>
                    </a:p>
                  </a:txBody>
                  <a:tcPr anchor="ctr">
                    <a:solidFill>
                      <a:schemeClr val="bg1">
                        <a:lumMod val="95000"/>
                      </a:schemeClr>
                    </a:solidFill>
                  </a:tcPr>
                </a:tc>
                <a:tc>
                  <a:txBody>
                    <a:bodyPr/>
                    <a:lstStyle/>
                    <a:p>
                      <a:pPr algn="ctr"/>
                      <a:r>
                        <a:rPr lang="en-GB" sz="1000" dirty="0"/>
                        <a:t>Brand building </a:t>
                      </a:r>
                    </a:p>
                  </a:txBody>
                  <a:tcPr anchor="ctr">
                    <a:solidFill>
                      <a:schemeClr val="bg1">
                        <a:lumMod val="95000"/>
                      </a:schemeClr>
                    </a:solidFill>
                  </a:tcPr>
                </a:tc>
                <a:extLst>
                  <a:ext uri="{0D108BD9-81ED-4DB2-BD59-A6C34878D82A}">
                    <a16:rowId xmlns:a16="http://schemas.microsoft.com/office/drawing/2014/main" val="4121479918"/>
                  </a:ext>
                </a:extLst>
              </a:tr>
              <a:tr h="370840">
                <a:tc vMerge="1">
                  <a:txBody>
                    <a:bodyPr/>
                    <a:lstStyle/>
                    <a:p>
                      <a:pPr algn="l"/>
                      <a:endParaRPr lang="en-GB" sz="1600" b="1" dirty="0">
                        <a:solidFill>
                          <a:schemeClr val="bg1"/>
                        </a:solidFill>
                      </a:endParaRPr>
                    </a:p>
                  </a:txBody>
                  <a:tcPr anchor="ctr">
                    <a:solidFill>
                      <a:srgbClr val="3984A3"/>
                    </a:solidFill>
                  </a:tcPr>
                </a:tc>
                <a:tc>
                  <a:txBody>
                    <a:bodyPr/>
                    <a:lstStyle/>
                    <a:p>
                      <a:pPr algn="ctr"/>
                      <a:r>
                        <a:rPr lang="en-GB" sz="1000" dirty="0"/>
                        <a:t>Single point of contact </a:t>
                      </a:r>
                    </a:p>
                  </a:txBody>
                  <a:tcPr anchor="ctr">
                    <a:solidFill>
                      <a:schemeClr val="bg1">
                        <a:lumMod val="95000"/>
                      </a:schemeClr>
                    </a:solidFill>
                  </a:tcPr>
                </a:tc>
                <a:tc>
                  <a:txBody>
                    <a:bodyPr/>
                    <a:lstStyle/>
                    <a:p>
                      <a:pPr algn="ctr"/>
                      <a:r>
                        <a:rPr lang="en-GB" sz="1000" dirty="0"/>
                        <a:t>Prime contact </a:t>
                      </a:r>
                    </a:p>
                  </a:txBody>
                  <a:tcPr anchor="ctr">
                    <a:solidFill>
                      <a:schemeClr val="bg1">
                        <a:lumMod val="95000"/>
                      </a:schemeClr>
                    </a:solidFill>
                  </a:tcPr>
                </a:tc>
                <a:tc>
                  <a:txBody>
                    <a:bodyPr/>
                    <a:lstStyle/>
                    <a:p>
                      <a:pPr algn="ctr"/>
                      <a:r>
                        <a:rPr lang="en-GB" sz="1000" dirty="0"/>
                        <a:t>Point of first contact </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1473" y="1126944"/>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8799753" y="2489454"/>
            <a:ext cx="3187753" cy="2047878"/>
          </a:xfrm>
          <a:prstGeom prst="wedgeRoundRectCallout">
            <a:avLst>
              <a:gd name="adj1" fmla="val -67064"/>
              <a:gd name="adj2" fmla="val -7288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i="1" dirty="0">
                <a:solidFill>
                  <a:schemeClr val="tx1">
                    <a:lumMod val="50000"/>
                    <a:lumOff val="50000"/>
                  </a:schemeClr>
                </a:solidFill>
              </a:rPr>
              <a:t>By trifecta we mean the three elements , </a:t>
            </a:r>
          </a:p>
          <a:p>
            <a:endParaRPr lang="en-GB" sz="1050" i="1" dirty="0">
              <a:solidFill>
                <a:schemeClr val="tx1">
                  <a:lumMod val="50000"/>
                  <a:lumOff val="50000"/>
                </a:schemeClr>
              </a:solidFill>
            </a:endParaRPr>
          </a:p>
          <a:p>
            <a:pPr marL="228600" indent="-228600">
              <a:buAutoNum type="arabicParenR"/>
            </a:pPr>
            <a:r>
              <a:rPr lang="en-GB" sz="1050" i="1" dirty="0">
                <a:solidFill>
                  <a:schemeClr val="tx1">
                    <a:lumMod val="50000"/>
                    <a:lumOff val="50000"/>
                  </a:schemeClr>
                </a:solidFill>
              </a:rPr>
              <a:t>Customer </a:t>
            </a:r>
          </a:p>
          <a:p>
            <a:pPr marL="228600" indent="-228600">
              <a:buAutoNum type="arabicParenR"/>
            </a:pPr>
            <a:r>
              <a:rPr lang="en-GB" sz="1050" i="1" dirty="0">
                <a:solidFill>
                  <a:schemeClr val="tx1">
                    <a:lumMod val="50000"/>
                    <a:lumOff val="50000"/>
                  </a:schemeClr>
                </a:solidFill>
              </a:rPr>
              <a:t>Supplier </a:t>
            </a:r>
          </a:p>
          <a:p>
            <a:pPr marL="228600" indent="-228600">
              <a:buAutoNum type="arabicParenR"/>
            </a:pPr>
            <a:r>
              <a:rPr lang="en-GB" sz="1050" i="1" dirty="0">
                <a:solidFill>
                  <a:schemeClr val="tx1">
                    <a:lumMod val="50000"/>
                    <a:lumOff val="50000"/>
                  </a:schemeClr>
                </a:solidFill>
              </a:rPr>
              <a:t>Mutuality </a:t>
            </a:r>
          </a:p>
          <a:p>
            <a:pPr marL="228600" indent="-228600">
              <a:buAutoNum type="arabicParenR"/>
            </a:pPr>
            <a:endParaRPr lang="en-GB" sz="1050" i="1" dirty="0">
              <a:solidFill>
                <a:schemeClr val="tx1">
                  <a:lumMod val="50000"/>
                  <a:lumOff val="50000"/>
                </a:schemeClr>
              </a:solidFill>
            </a:endParaRPr>
          </a:p>
          <a:p>
            <a:r>
              <a:rPr lang="en-GB" sz="1050" i="1" dirty="0">
                <a:solidFill>
                  <a:schemeClr val="tx1">
                    <a:lumMod val="50000"/>
                    <a:lumOff val="50000"/>
                  </a:schemeClr>
                </a:solidFill>
              </a:rPr>
              <a:t>we break this down into two areas of implementation and facilitation implementation takes care of all the proactive measures to deliver value to the organisation and facilitation takes care of the execution of all the effort taken to bring the key account management role to its execution  </a:t>
            </a:r>
          </a:p>
        </p:txBody>
      </p:sp>
      <p:pic>
        <p:nvPicPr>
          <p:cNvPr id="12" name="Graphic 11" descr="User outline">
            <a:extLst>
              <a:ext uri="{FF2B5EF4-FFF2-40B4-BE49-F238E27FC236}">
                <a16:creationId xmlns:a16="http://schemas.microsoft.com/office/drawing/2014/main" id="{1C0CC543-F855-4DE6-DA52-5F221DA60C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9236" y="1304422"/>
            <a:ext cx="727504" cy="727504"/>
          </a:xfrm>
          <a:prstGeom prst="rect">
            <a:avLst/>
          </a:prstGeom>
        </p:spPr>
      </p:pic>
      <p:pic>
        <p:nvPicPr>
          <p:cNvPr id="14" name="Graphic 13" descr="User with solid fill">
            <a:extLst>
              <a:ext uri="{FF2B5EF4-FFF2-40B4-BE49-F238E27FC236}">
                <a16:creationId xmlns:a16="http://schemas.microsoft.com/office/drawing/2014/main" id="{49AEE1BC-8456-C1D7-78D8-675D7FDE8F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9446" y="1264620"/>
            <a:ext cx="727504" cy="727504"/>
          </a:xfrm>
          <a:prstGeom prst="rect">
            <a:avLst/>
          </a:prstGeom>
        </p:spPr>
      </p:pic>
      <p:sp>
        <p:nvSpPr>
          <p:cNvPr id="5" name="TextBox 4">
            <a:extLst>
              <a:ext uri="{FF2B5EF4-FFF2-40B4-BE49-F238E27FC236}">
                <a16:creationId xmlns:a16="http://schemas.microsoft.com/office/drawing/2014/main" id="{7AE094D0-B68D-C181-6613-B664C5327C44}"/>
              </a:ext>
            </a:extLst>
          </p:cNvPr>
          <p:cNvSpPr txBox="1"/>
          <p:nvPr/>
        </p:nvSpPr>
        <p:spPr>
          <a:xfrm rot="20649162">
            <a:off x="259883" y="2407428"/>
            <a:ext cx="1675935" cy="338554"/>
          </a:xfrm>
          <a:prstGeom prst="rect">
            <a:avLst/>
          </a:prstGeom>
          <a:solidFill>
            <a:schemeClr val="accent5">
              <a:lumMod val="40000"/>
              <a:lumOff val="60000"/>
            </a:schemeClr>
          </a:solidFill>
        </p:spPr>
        <p:txBody>
          <a:bodyPr wrap="square" rtlCol="0">
            <a:spAutoFit/>
          </a:bodyPr>
          <a:lstStyle/>
          <a:p>
            <a:pPr algn="ctr"/>
            <a:r>
              <a:rPr lang="en-GB" sz="1600" b="1" dirty="0">
                <a:solidFill>
                  <a:srgbClr val="FF0000"/>
                </a:solidFill>
              </a:rPr>
              <a:t>Facilitation </a:t>
            </a:r>
          </a:p>
        </p:txBody>
      </p:sp>
      <p:sp>
        <p:nvSpPr>
          <p:cNvPr id="13" name="TextBox 12">
            <a:extLst>
              <a:ext uri="{FF2B5EF4-FFF2-40B4-BE49-F238E27FC236}">
                <a16:creationId xmlns:a16="http://schemas.microsoft.com/office/drawing/2014/main" id="{E05CB82E-80CD-DD35-0259-D1C21D8146E5}"/>
              </a:ext>
            </a:extLst>
          </p:cNvPr>
          <p:cNvSpPr txBox="1"/>
          <p:nvPr/>
        </p:nvSpPr>
        <p:spPr>
          <a:xfrm rot="20838247">
            <a:off x="281722" y="3901136"/>
            <a:ext cx="1651458" cy="338554"/>
          </a:xfrm>
          <a:prstGeom prst="rect">
            <a:avLst/>
          </a:prstGeom>
          <a:solidFill>
            <a:schemeClr val="accent5">
              <a:lumMod val="40000"/>
              <a:lumOff val="60000"/>
            </a:schemeClr>
          </a:solidFill>
        </p:spPr>
        <p:txBody>
          <a:bodyPr wrap="square" rtlCol="0">
            <a:spAutoFit/>
          </a:bodyPr>
          <a:lstStyle>
            <a:defPPr>
              <a:defRPr lang="en-US"/>
            </a:defPPr>
            <a:lvl1pPr algn="ctr">
              <a:defRPr sz="1600" b="1">
                <a:solidFill>
                  <a:schemeClr val="bg1"/>
                </a:solidFill>
              </a:defRPr>
            </a:lvl1pPr>
          </a:lstStyle>
          <a:p>
            <a:r>
              <a:rPr lang="en-GB" dirty="0">
                <a:solidFill>
                  <a:srgbClr val="FF0000"/>
                </a:solidFill>
              </a:rPr>
              <a:t>Execution</a:t>
            </a:r>
          </a:p>
        </p:txBody>
      </p:sp>
    </p:spTree>
    <p:extLst>
      <p:ext uri="{BB962C8B-B14F-4D97-AF65-F5344CB8AC3E}">
        <p14:creationId xmlns:p14="http://schemas.microsoft.com/office/powerpoint/2010/main" val="263843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3">
            <a:extLst>
              <a:ext uri="{FF2B5EF4-FFF2-40B4-BE49-F238E27FC236}">
                <a16:creationId xmlns:a16="http://schemas.microsoft.com/office/drawing/2014/main" id="{CCBFC10C-7303-DD74-8706-A0F09526C446}"/>
              </a:ext>
            </a:extLst>
          </p:cNvPr>
          <p:cNvSpPr/>
          <p:nvPr/>
        </p:nvSpPr>
        <p:spPr>
          <a:xfrm>
            <a:off x="8965974" y="1861457"/>
            <a:ext cx="1975756" cy="3984172"/>
          </a:xfrm>
          <a:custGeom>
            <a:avLst/>
            <a:gdLst>
              <a:gd name="connsiteX0" fmla="*/ 3951512 w 3951512"/>
              <a:gd name="connsiteY0" fmla="*/ 0 h 7968343"/>
              <a:gd name="connsiteX1" fmla="*/ 3951512 w 3951512"/>
              <a:gd name="connsiteY1" fmla="*/ 7968343 h 7968343"/>
              <a:gd name="connsiteX2" fmla="*/ 0 w 3951512"/>
              <a:gd name="connsiteY2" fmla="*/ 7968343 h 7968343"/>
              <a:gd name="connsiteX3" fmla="*/ 0 w 3951512"/>
              <a:gd name="connsiteY3" fmla="*/ 1671004 h 7968343"/>
              <a:gd name="connsiteX4" fmla="*/ 3951512 w 3951512"/>
              <a:gd name="connsiteY4" fmla="*/ 0 h 796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512" h="7968343">
                <a:moveTo>
                  <a:pt x="3951512" y="0"/>
                </a:moveTo>
                <a:lnTo>
                  <a:pt x="3951512" y="7968343"/>
                </a:lnTo>
                <a:lnTo>
                  <a:pt x="0" y="7968343"/>
                </a:lnTo>
                <a:lnTo>
                  <a:pt x="0" y="1671004"/>
                </a:lnTo>
                <a:lnTo>
                  <a:pt x="3951512" y="0"/>
                </a:lnTo>
                <a:close/>
              </a:path>
            </a:pathLst>
          </a:custGeom>
          <a:solidFill>
            <a:srgbClr val="0085A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2" name="Freeform 22">
            <a:extLst>
              <a:ext uri="{FF2B5EF4-FFF2-40B4-BE49-F238E27FC236}">
                <a16:creationId xmlns:a16="http://schemas.microsoft.com/office/drawing/2014/main" id="{E76EE57E-46E6-3787-7BAC-EB1FF486F53C}"/>
              </a:ext>
            </a:extLst>
          </p:cNvPr>
          <p:cNvSpPr/>
          <p:nvPr/>
        </p:nvSpPr>
        <p:spPr>
          <a:xfrm>
            <a:off x="6810602" y="2745294"/>
            <a:ext cx="2041073" cy="3100335"/>
          </a:xfrm>
          <a:custGeom>
            <a:avLst/>
            <a:gdLst>
              <a:gd name="connsiteX0" fmla="*/ 4082145 w 4082145"/>
              <a:gd name="connsiteY0" fmla="*/ 0 h 6200669"/>
              <a:gd name="connsiteX1" fmla="*/ 4082145 w 4082145"/>
              <a:gd name="connsiteY1" fmla="*/ 6200669 h 6200669"/>
              <a:gd name="connsiteX2" fmla="*/ 0 w 4082145"/>
              <a:gd name="connsiteY2" fmla="*/ 6200669 h 6200669"/>
              <a:gd name="connsiteX3" fmla="*/ 0 w 4082145"/>
              <a:gd name="connsiteY3" fmla="*/ 1726245 h 6200669"/>
              <a:gd name="connsiteX4" fmla="*/ 4082145 w 4082145"/>
              <a:gd name="connsiteY4" fmla="*/ 0 h 62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145" h="6200669">
                <a:moveTo>
                  <a:pt x="4082145" y="0"/>
                </a:moveTo>
                <a:lnTo>
                  <a:pt x="4082145" y="6200669"/>
                </a:lnTo>
                <a:lnTo>
                  <a:pt x="0" y="6200669"/>
                </a:lnTo>
                <a:lnTo>
                  <a:pt x="0" y="1726245"/>
                </a:lnTo>
                <a:lnTo>
                  <a:pt x="4082145" y="0"/>
                </a:lnTo>
                <a:close/>
              </a:path>
            </a:pathLst>
          </a:custGeom>
          <a:solidFill>
            <a:srgbClr val="18526A"/>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7F5D688A-C065-7B20-993B-662AB2D9396B}"/>
              </a:ext>
            </a:extLst>
          </p:cNvPr>
          <p:cNvSpPr/>
          <p:nvPr/>
        </p:nvSpPr>
        <p:spPr>
          <a:xfrm>
            <a:off x="4491945" y="3656751"/>
            <a:ext cx="2204358" cy="2188878"/>
          </a:xfrm>
          <a:custGeom>
            <a:avLst/>
            <a:gdLst>
              <a:gd name="connsiteX0" fmla="*/ 4408715 w 4408715"/>
              <a:gd name="connsiteY0" fmla="*/ 0 h 4377755"/>
              <a:gd name="connsiteX1" fmla="*/ 4408715 w 4408715"/>
              <a:gd name="connsiteY1" fmla="*/ 4377755 h 4377755"/>
              <a:gd name="connsiteX2" fmla="*/ 0 w 4408715"/>
              <a:gd name="connsiteY2" fmla="*/ 4377755 h 4377755"/>
              <a:gd name="connsiteX3" fmla="*/ 0 w 4408715"/>
              <a:gd name="connsiteY3" fmla="*/ 1864344 h 4377755"/>
              <a:gd name="connsiteX4" fmla="*/ 4408715 w 4408715"/>
              <a:gd name="connsiteY4" fmla="*/ 0 h 437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5" h="4377755">
                <a:moveTo>
                  <a:pt x="4408715" y="0"/>
                </a:moveTo>
                <a:lnTo>
                  <a:pt x="4408715" y="4377755"/>
                </a:lnTo>
                <a:lnTo>
                  <a:pt x="0" y="4377755"/>
                </a:lnTo>
                <a:lnTo>
                  <a:pt x="0" y="1864344"/>
                </a:lnTo>
                <a:lnTo>
                  <a:pt x="4408715" y="0"/>
                </a:lnTo>
                <a:close/>
              </a:path>
            </a:pathLst>
          </a:cu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12AB2964-C851-B5C3-C91D-BC57BE987B63}"/>
              </a:ext>
            </a:extLst>
          </p:cNvPr>
          <p:cNvSpPr/>
          <p:nvPr/>
        </p:nvSpPr>
        <p:spPr>
          <a:xfrm>
            <a:off x="1520145" y="4637258"/>
            <a:ext cx="2857499" cy="1208371"/>
          </a:xfrm>
          <a:custGeom>
            <a:avLst/>
            <a:gdLst>
              <a:gd name="connsiteX0" fmla="*/ 5714998 w 5714998"/>
              <a:gd name="connsiteY0" fmla="*/ 0 h 2416741"/>
              <a:gd name="connsiteX1" fmla="*/ 5714998 w 5714998"/>
              <a:gd name="connsiteY1" fmla="*/ 2416741 h 2416741"/>
              <a:gd name="connsiteX2" fmla="*/ 0 w 5714998"/>
              <a:gd name="connsiteY2" fmla="*/ 2416741 h 2416741"/>
              <a:gd name="connsiteX3" fmla="*/ 5714998 w 5714998"/>
              <a:gd name="connsiteY3" fmla="*/ 0 h 2416741"/>
            </a:gdLst>
            <a:ahLst/>
            <a:cxnLst>
              <a:cxn ang="0">
                <a:pos x="connsiteX0" y="connsiteY0"/>
              </a:cxn>
              <a:cxn ang="0">
                <a:pos x="connsiteX1" y="connsiteY1"/>
              </a:cxn>
              <a:cxn ang="0">
                <a:pos x="connsiteX2" y="connsiteY2"/>
              </a:cxn>
              <a:cxn ang="0">
                <a:pos x="connsiteX3" y="connsiteY3"/>
              </a:cxn>
            </a:cxnLst>
            <a:rect l="l" t="t" r="r" b="b"/>
            <a:pathLst>
              <a:path w="5714998" h="2416741">
                <a:moveTo>
                  <a:pt x="5714998" y="0"/>
                </a:moveTo>
                <a:lnTo>
                  <a:pt x="5714998" y="2416741"/>
                </a:lnTo>
                <a:lnTo>
                  <a:pt x="0" y="2416741"/>
                </a:lnTo>
                <a:lnTo>
                  <a:pt x="5714998" y="0"/>
                </a:lnTo>
                <a:close/>
              </a:path>
            </a:pathLst>
          </a:custGeom>
          <a:solidFill>
            <a:srgbClr val="00B0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0593152F-37F7-540A-DA8B-9AE8865CDC7F}"/>
              </a:ext>
            </a:extLst>
          </p:cNvPr>
          <p:cNvCxnSpPr/>
          <p:nvPr/>
        </p:nvCxnSpPr>
        <p:spPr>
          <a:xfrm>
            <a:off x="1382486" y="1632857"/>
            <a:ext cx="0" cy="4343400"/>
          </a:xfrm>
          <a:prstGeom prst="straightConnector1">
            <a:avLst/>
          </a:prstGeom>
          <a:noFill/>
          <a:ln w="63500" cap="flat" cmpd="sng" algn="ctr">
            <a:solidFill>
              <a:srgbClr val="FFFFFF">
                <a:lumMod val="75000"/>
              </a:srgbClr>
            </a:solidFill>
            <a:prstDash val="solid"/>
            <a:miter lim="800000"/>
            <a:headEnd type="triangle"/>
            <a:tailEnd type="none"/>
          </a:ln>
          <a:effectLst/>
        </p:spPr>
      </p:cxnSp>
      <p:cxnSp>
        <p:nvCxnSpPr>
          <p:cNvPr id="26" name="Straight Arrow Connector 25">
            <a:extLst>
              <a:ext uri="{FF2B5EF4-FFF2-40B4-BE49-F238E27FC236}">
                <a16:creationId xmlns:a16="http://schemas.microsoft.com/office/drawing/2014/main" id="{49F853A6-E590-7850-FBD9-07F67B504168}"/>
              </a:ext>
            </a:extLst>
          </p:cNvPr>
          <p:cNvCxnSpPr>
            <a:cxnSpLocks/>
          </p:cNvCxnSpPr>
          <p:nvPr/>
        </p:nvCxnSpPr>
        <p:spPr>
          <a:xfrm flipH="1">
            <a:off x="1382486" y="5976257"/>
            <a:ext cx="9787845" cy="0"/>
          </a:xfrm>
          <a:prstGeom prst="straightConnector1">
            <a:avLst/>
          </a:prstGeom>
          <a:noFill/>
          <a:ln w="63500" cap="flat" cmpd="sng" algn="ctr">
            <a:solidFill>
              <a:srgbClr val="FFFFFF">
                <a:lumMod val="75000"/>
              </a:srgbClr>
            </a:solidFill>
            <a:prstDash val="solid"/>
            <a:miter lim="800000"/>
            <a:headEnd type="triangle"/>
            <a:tailEnd type="none"/>
          </a:ln>
          <a:effectLst/>
        </p:spPr>
      </p:cxnSp>
      <p:sp>
        <p:nvSpPr>
          <p:cNvPr id="27" name="TextBox 26">
            <a:extLst>
              <a:ext uri="{FF2B5EF4-FFF2-40B4-BE49-F238E27FC236}">
                <a16:creationId xmlns:a16="http://schemas.microsoft.com/office/drawing/2014/main" id="{72AEA0BF-9D53-1B37-597D-AD75C5A692CB}"/>
              </a:ext>
            </a:extLst>
          </p:cNvPr>
          <p:cNvSpPr txBox="1"/>
          <p:nvPr/>
        </p:nvSpPr>
        <p:spPr>
          <a:xfrm>
            <a:off x="5464715" y="6072588"/>
            <a:ext cx="162339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Key Transitions</a:t>
            </a:r>
          </a:p>
        </p:txBody>
      </p:sp>
      <p:sp>
        <p:nvSpPr>
          <p:cNvPr id="28" name="TextBox 27">
            <a:extLst>
              <a:ext uri="{FF2B5EF4-FFF2-40B4-BE49-F238E27FC236}">
                <a16:creationId xmlns:a16="http://schemas.microsoft.com/office/drawing/2014/main" id="{C0CC1503-1759-A390-EEDD-E761ACE156B6}"/>
              </a:ext>
            </a:extLst>
          </p:cNvPr>
          <p:cNvSpPr txBox="1"/>
          <p:nvPr/>
        </p:nvSpPr>
        <p:spPr>
          <a:xfrm rot="16200000">
            <a:off x="109101" y="3611652"/>
            <a:ext cx="190148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Escalating Impact</a:t>
            </a:r>
          </a:p>
        </p:txBody>
      </p:sp>
      <p:sp>
        <p:nvSpPr>
          <p:cNvPr id="29" name="TextBox 28">
            <a:extLst>
              <a:ext uri="{FF2B5EF4-FFF2-40B4-BE49-F238E27FC236}">
                <a16:creationId xmlns:a16="http://schemas.microsoft.com/office/drawing/2014/main" id="{5B7BBA53-3241-4C15-CE31-BF56032CE793}"/>
              </a:ext>
            </a:extLst>
          </p:cNvPr>
          <p:cNvSpPr txBox="1"/>
          <p:nvPr/>
        </p:nvSpPr>
        <p:spPr>
          <a:xfrm rot="20188623">
            <a:off x="2508710" y="4749557"/>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1</a:t>
            </a:r>
          </a:p>
        </p:txBody>
      </p:sp>
      <p:sp>
        <p:nvSpPr>
          <p:cNvPr id="30" name="TextBox 29">
            <a:extLst>
              <a:ext uri="{FF2B5EF4-FFF2-40B4-BE49-F238E27FC236}">
                <a16:creationId xmlns:a16="http://schemas.microsoft.com/office/drawing/2014/main" id="{8BDE7919-4FF5-4F58-807C-03DE47222B3C}"/>
              </a:ext>
            </a:extLst>
          </p:cNvPr>
          <p:cNvSpPr txBox="1"/>
          <p:nvPr/>
        </p:nvSpPr>
        <p:spPr>
          <a:xfrm rot="20188623">
            <a:off x="5153939" y="3660638"/>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2</a:t>
            </a:r>
          </a:p>
        </p:txBody>
      </p:sp>
      <p:sp>
        <p:nvSpPr>
          <p:cNvPr id="31" name="TextBox 30">
            <a:extLst>
              <a:ext uri="{FF2B5EF4-FFF2-40B4-BE49-F238E27FC236}">
                <a16:creationId xmlns:a16="http://schemas.microsoft.com/office/drawing/2014/main" id="{165CF23F-184E-65B1-4BFB-5FEDBDBC4F25}"/>
              </a:ext>
            </a:extLst>
          </p:cNvPr>
          <p:cNvSpPr txBox="1"/>
          <p:nvPr/>
        </p:nvSpPr>
        <p:spPr>
          <a:xfrm rot="20188623">
            <a:off x="7300539" y="2720743"/>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3</a:t>
            </a:r>
          </a:p>
        </p:txBody>
      </p:sp>
      <p:sp>
        <p:nvSpPr>
          <p:cNvPr id="32" name="TextBox 31">
            <a:extLst>
              <a:ext uri="{FF2B5EF4-FFF2-40B4-BE49-F238E27FC236}">
                <a16:creationId xmlns:a16="http://schemas.microsoft.com/office/drawing/2014/main" id="{56958806-A067-05F3-DADD-625A1AC0A1FC}"/>
              </a:ext>
            </a:extLst>
          </p:cNvPr>
          <p:cNvSpPr txBox="1"/>
          <p:nvPr/>
        </p:nvSpPr>
        <p:spPr>
          <a:xfrm rot="20188623">
            <a:off x="9513668" y="1808164"/>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4</a:t>
            </a:r>
          </a:p>
        </p:txBody>
      </p:sp>
      <p:cxnSp>
        <p:nvCxnSpPr>
          <p:cNvPr id="33" name="Straight Connector 32">
            <a:extLst>
              <a:ext uri="{FF2B5EF4-FFF2-40B4-BE49-F238E27FC236}">
                <a16:creationId xmlns:a16="http://schemas.microsoft.com/office/drawing/2014/main" id="{42C5CFCC-073E-0203-3AE3-EE1183C1B9DD}"/>
              </a:ext>
            </a:extLst>
          </p:cNvPr>
          <p:cNvCxnSpPr>
            <a:cxnSpLocks/>
          </p:cNvCxnSpPr>
          <p:nvPr/>
        </p:nvCxnSpPr>
        <p:spPr>
          <a:xfrm flipV="1">
            <a:off x="4436682" y="1727487"/>
            <a:ext cx="0" cy="4178013"/>
          </a:xfrm>
          <a:prstGeom prst="line">
            <a:avLst/>
          </a:prstGeom>
          <a:noFill/>
          <a:ln w="25400" cap="flat" cmpd="sng" algn="ctr">
            <a:solidFill>
              <a:srgbClr val="FFFFFF">
                <a:lumMod val="75000"/>
              </a:srgbClr>
            </a:solidFill>
            <a:prstDash val="sysDot"/>
            <a:miter lim="800000"/>
          </a:ln>
          <a:effectLst/>
        </p:spPr>
      </p:cxnSp>
      <p:cxnSp>
        <p:nvCxnSpPr>
          <p:cNvPr id="34" name="Straight Connector 33">
            <a:extLst>
              <a:ext uri="{FF2B5EF4-FFF2-40B4-BE49-F238E27FC236}">
                <a16:creationId xmlns:a16="http://schemas.microsoft.com/office/drawing/2014/main" id="{5E529B79-8710-B266-A4BA-DE9E35CF8C55}"/>
              </a:ext>
            </a:extLst>
          </p:cNvPr>
          <p:cNvCxnSpPr>
            <a:cxnSpLocks/>
          </p:cNvCxnSpPr>
          <p:nvPr/>
        </p:nvCxnSpPr>
        <p:spPr>
          <a:xfrm flipV="1">
            <a:off x="6752874" y="1727487"/>
            <a:ext cx="0" cy="4178013"/>
          </a:xfrm>
          <a:prstGeom prst="line">
            <a:avLst/>
          </a:prstGeom>
          <a:noFill/>
          <a:ln w="25400" cap="flat" cmpd="sng" algn="ctr">
            <a:solidFill>
              <a:srgbClr val="FFFFFF">
                <a:lumMod val="75000"/>
              </a:srgbClr>
            </a:solidFill>
            <a:prstDash val="sysDot"/>
            <a:miter lim="800000"/>
          </a:ln>
          <a:effectLst/>
        </p:spPr>
      </p:cxnSp>
      <p:cxnSp>
        <p:nvCxnSpPr>
          <p:cNvPr id="35" name="Straight Connector 34">
            <a:extLst>
              <a:ext uri="{FF2B5EF4-FFF2-40B4-BE49-F238E27FC236}">
                <a16:creationId xmlns:a16="http://schemas.microsoft.com/office/drawing/2014/main" id="{BD7B529F-E908-490E-B4F9-D56C552FF94D}"/>
              </a:ext>
            </a:extLst>
          </p:cNvPr>
          <p:cNvCxnSpPr>
            <a:cxnSpLocks/>
          </p:cNvCxnSpPr>
          <p:nvPr/>
        </p:nvCxnSpPr>
        <p:spPr>
          <a:xfrm flipV="1">
            <a:off x="8913791" y="1727487"/>
            <a:ext cx="0" cy="4178013"/>
          </a:xfrm>
          <a:prstGeom prst="line">
            <a:avLst/>
          </a:prstGeom>
          <a:noFill/>
          <a:ln w="25400" cap="flat" cmpd="sng" algn="ctr">
            <a:solidFill>
              <a:srgbClr val="FFFFFF">
                <a:lumMod val="75000"/>
              </a:srgbClr>
            </a:solidFill>
            <a:prstDash val="sysDot"/>
            <a:miter lim="800000"/>
          </a:ln>
          <a:effectLst/>
        </p:spPr>
      </p:cxnSp>
      <p:sp>
        <p:nvSpPr>
          <p:cNvPr id="36" name="TextBox 35">
            <a:extLst>
              <a:ext uri="{FF2B5EF4-FFF2-40B4-BE49-F238E27FC236}">
                <a16:creationId xmlns:a16="http://schemas.microsoft.com/office/drawing/2014/main" id="{356795E6-CD06-4EDE-69AD-53B0E9628672}"/>
              </a:ext>
            </a:extLst>
          </p:cNvPr>
          <p:cNvSpPr txBox="1"/>
          <p:nvPr/>
        </p:nvSpPr>
        <p:spPr>
          <a:xfrm>
            <a:off x="9292455" y="5359477"/>
            <a:ext cx="1322799"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Strategic contact </a:t>
            </a:r>
          </a:p>
        </p:txBody>
      </p:sp>
      <p:sp>
        <p:nvSpPr>
          <p:cNvPr id="37" name="TextBox 36">
            <a:extLst>
              <a:ext uri="{FF2B5EF4-FFF2-40B4-BE49-F238E27FC236}">
                <a16:creationId xmlns:a16="http://schemas.microsoft.com/office/drawing/2014/main" id="{7B2ABC63-BCB8-1DFB-5D91-B8A636971449}"/>
              </a:ext>
            </a:extLst>
          </p:cNvPr>
          <p:cNvSpPr txBox="1"/>
          <p:nvPr/>
        </p:nvSpPr>
        <p:spPr>
          <a:xfrm>
            <a:off x="7026066" y="5359477"/>
            <a:ext cx="1614545"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Peer level of contact </a:t>
            </a:r>
          </a:p>
        </p:txBody>
      </p:sp>
      <p:sp>
        <p:nvSpPr>
          <p:cNvPr id="38" name="TextBox 37">
            <a:extLst>
              <a:ext uri="{FF2B5EF4-FFF2-40B4-BE49-F238E27FC236}">
                <a16:creationId xmlns:a16="http://schemas.microsoft.com/office/drawing/2014/main" id="{5A7D3BA5-008E-4622-A739-8231A5611533}"/>
              </a:ext>
            </a:extLst>
          </p:cNvPr>
          <p:cNvSpPr txBox="1"/>
          <p:nvPr/>
        </p:nvSpPr>
        <p:spPr>
          <a:xfrm>
            <a:off x="4610528" y="5359477"/>
            <a:ext cx="1967206"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Escalation point of contact </a:t>
            </a:r>
          </a:p>
        </p:txBody>
      </p:sp>
      <p:sp>
        <p:nvSpPr>
          <p:cNvPr id="39" name="TextBox 38">
            <a:extLst>
              <a:ext uri="{FF2B5EF4-FFF2-40B4-BE49-F238E27FC236}">
                <a16:creationId xmlns:a16="http://schemas.microsoft.com/office/drawing/2014/main" id="{7DE004F6-6708-3BD0-94C1-F764AEA2FDA5}"/>
              </a:ext>
            </a:extLst>
          </p:cNvPr>
          <p:cNvSpPr txBox="1"/>
          <p:nvPr/>
        </p:nvSpPr>
        <p:spPr>
          <a:xfrm>
            <a:off x="2593840" y="5359477"/>
            <a:ext cx="1696298" cy="365549"/>
          </a:xfrm>
          <a:prstGeom prst="rect">
            <a:avLst/>
          </a:prstGeom>
          <a:noFill/>
        </p:spPr>
        <p:txBody>
          <a:bodyPr wrap="none" rtlCol="0" anchor="b" anchorCtr="0">
            <a:spAutoFit/>
          </a:bodyPr>
          <a:lstStyle/>
          <a:p>
            <a:pPr algn="r" defTabSz="914217">
              <a:lnSpc>
                <a:spcPts val="2500"/>
              </a:lnSpc>
            </a:pPr>
            <a:r>
              <a:rPr lang="en-US" sz="1200" b="1" dirty="0">
                <a:solidFill>
                  <a:srgbClr val="FFFFFF"/>
                </a:solidFill>
                <a:ea typeface="League Spartan" charset="0"/>
                <a:cs typeface="Poppins" pitchFamily="2" charset="77"/>
              </a:rPr>
              <a:t>Single point of contact </a:t>
            </a:r>
          </a:p>
        </p:txBody>
      </p:sp>
      <p:sp>
        <p:nvSpPr>
          <p:cNvPr id="40" name="TextBox 39">
            <a:extLst>
              <a:ext uri="{FF2B5EF4-FFF2-40B4-BE49-F238E27FC236}">
                <a16:creationId xmlns:a16="http://schemas.microsoft.com/office/drawing/2014/main" id="{23391DE4-E256-0DF4-28FD-46D0EECEED96}"/>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TRIFECTA</a:t>
            </a:r>
          </a:p>
        </p:txBody>
      </p:sp>
      <p:pic>
        <p:nvPicPr>
          <p:cNvPr id="41" name="Picture 40" descr="Logo&#10;&#10;Description automatically generated">
            <a:extLst>
              <a:ext uri="{FF2B5EF4-FFF2-40B4-BE49-F238E27FC236}">
                <a16:creationId xmlns:a16="http://schemas.microsoft.com/office/drawing/2014/main" id="{21DC62F1-589A-8ABB-97C9-C9B3375B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055E3E80-99A4-C83E-EBF4-82824F8A0456}"/>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45" name="TextBox 44">
            <a:extLst>
              <a:ext uri="{FF2B5EF4-FFF2-40B4-BE49-F238E27FC236}">
                <a16:creationId xmlns:a16="http://schemas.microsoft.com/office/drawing/2014/main" id="{E2B87BDE-FDF2-D435-692D-27D4C751EC59}"/>
              </a:ext>
            </a:extLst>
          </p:cNvPr>
          <p:cNvSpPr txBox="1"/>
          <p:nvPr/>
        </p:nvSpPr>
        <p:spPr>
          <a:xfrm>
            <a:off x="1847461" y="3266209"/>
            <a:ext cx="2137232"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vl1pPr>
          </a:lstStyle>
          <a:p>
            <a:r>
              <a:rPr lang="en-GB" dirty="0"/>
              <a:t>Responsibility acceptance</a:t>
            </a:r>
          </a:p>
          <a:p>
            <a:r>
              <a:rPr lang="en-GB" dirty="0"/>
              <a:t>Handles customer issues</a:t>
            </a:r>
          </a:p>
          <a:p>
            <a:r>
              <a:rPr lang="en-GB" dirty="0"/>
              <a:t>All issues stop here  </a:t>
            </a:r>
          </a:p>
        </p:txBody>
      </p:sp>
      <p:sp>
        <p:nvSpPr>
          <p:cNvPr id="46" name="TextBox 45">
            <a:extLst>
              <a:ext uri="{FF2B5EF4-FFF2-40B4-BE49-F238E27FC236}">
                <a16:creationId xmlns:a16="http://schemas.microsoft.com/office/drawing/2014/main" id="{68F855A1-B4F9-E6B3-F30D-1696AAA70738}"/>
              </a:ext>
            </a:extLst>
          </p:cNvPr>
          <p:cNvSpPr txBox="1"/>
          <p:nvPr/>
        </p:nvSpPr>
        <p:spPr>
          <a:xfrm>
            <a:off x="4545024" y="2756899"/>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Manages contentious issues </a:t>
            </a:r>
          </a:p>
          <a:p>
            <a:pPr marL="171450" indent="-171450">
              <a:buFont typeface="Arial" panose="020B0604020202020204" pitchFamily="34" charset="0"/>
              <a:buChar char="•"/>
            </a:pPr>
            <a:r>
              <a:rPr lang="en-GB" sz="1000" dirty="0"/>
              <a:t>Access to senior management </a:t>
            </a:r>
          </a:p>
          <a:p>
            <a:pPr marL="171450" indent="-171450">
              <a:buFont typeface="Arial" panose="020B0604020202020204" pitchFamily="34" charset="0"/>
              <a:buChar char="•"/>
            </a:pPr>
            <a:r>
              <a:rPr lang="en-GB" sz="1000" dirty="0"/>
              <a:t>Works out solutions with access to senior management </a:t>
            </a:r>
          </a:p>
        </p:txBody>
      </p:sp>
      <p:sp>
        <p:nvSpPr>
          <p:cNvPr id="47" name="TextBox 46">
            <a:extLst>
              <a:ext uri="{FF2B5EF4-FFF2-40B4-BE49-F238E27FC236}">
                <a16:creationId xmlns:a16="http://schemas.microsoft.com/office/drawing/2014/main" id="{82E37B37-FA91-873E-F245-E2028998B878}"/>
              </a:ext>
            </a:extLst>
          </p:cNvPr>
          <p:cNvSpPr txBox="1"/>
          <p:nvPr/>
        </p:nvSpPr>
        <p:spPr>
          <a:xfrm>
            <a:off x="6776559" y="1817824"/>
            <a:ext cx="2137232"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Peer contacts at senior levels </a:t>
            </a:r>
          </a:p>
          <a:p>
            <a:pPr marL="171450" indent="-171450">
              <a:buFont typeface="Arial" panose="020B0604020202020204" pitchFamily="34" charset="0"/>
              <a:buChar char="•"/>
            </a:pPr>
            <a:r>
              <a:rPr lang="en-GB" sz="1000" dirty="0"/>
              <a:t>peer contacts with escalating authority levels </a:t>
            </a:r>
          </a:p>
        </p:txBody>
      </p:sp>
      <p:sp>
        <p:nvSpPr>
          <p:cNvPr id="48" name="TextBox 47">
            <a:extLst>
              <a:ext uri="{FF2B5EF4-FFF2-40B4-BE49-F238E27FC236}">
                <a16:creationId xmlns:a16="http://schemas.microsoft.com/office/drawing/2014/main" id="{9B630C10-B5D7-4306-51DE-3E30F77085E5}"/>
              </a:ext>
            </a:extLst>
          </p:cNvPr>
          <p:cNvSpPr txBox="1"/>
          <p:nvPr/>
        </p:nvSpPr>
        <p:spPr>
          <a:xfrm>
            <a:off x="8913791" y="1108175"/>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Develops so supplier strategy for the customer </a:t>
            </a:r>
          </a:p>
          <a:p>
            <a:pPr marL="171450" indent="-171450">
              <a:buFont typeface="Arial" panose="020B0604020202020204" pitchFamily="34" charset="0"/>
              <a:buChar char="•"/>
            </a:pPr>
            <a:r>
              <a:rPr lang="en-GB" sz="1000" dirty="0"/>
              <a:t>Aligns corporate strategy with customer strategy </a:t>
            </a:r>
          </a:p>
        </p:txBody>
      </p:sp>
      <p:pic>
        <p:nvPicPr>
          <p:cNvPr id="49" name="Graphic 48" descr="Target Audience outline">
            <a:extLst>
              <a:ext uri="{FF2B5EF4-FFF2-40B4-BE49-F238E27FC236}">
                <a16:creationId xmlns:a16="http://schemas.microsoft.com/office/drawing/2014/main" id="{532F3110-6A9F-C917-56E3-F4FC435801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7644" y="-60347"/>
            <a:ext cx="1132115" cy="1132115"/>
          </a:xfrm>
          <a:prstGeom prst="rect">
            <a:avLst/>
          </a:prstGeom>
        </p:spPr>
      </p:pic>
      <p:sp>
        <p:nvSpPr>
          <p:cNvPr id="43" name="Speech Bubble: Rectangle with Corners Rounded 42">
            <a:extLst>
              <a:ext uri="{FF2B5EF4-FFF2-40B4-BE49-F238E27FC236}">
                <a16:creationId xmlns:a16="http://schemas.microsoft.com/office/drawing/2014/main" id="{2669806F-1F9B-7EC4-4DE8-0AC231711F65}"/>
              </a:ext>
            </a:extLst>
          </p:cNvPr>
          <p:cNvSpPr/>
          <p:nvPr/>
        </p:nvSpPr>
        <p:spPr>
          <a:xfrm>
            <a:off x="1660500" y="1291265"/>
            <a:ext cx="3376059" cy="915730"/>
          </a:xfrm>
          <a:prstGeom prst="wedgeRoundRectCallout">
            <a:avLst>
              <a:gd name="adj1" fmla="val 58096"/>
              <a:gd name="adj2" fmla="val 47432"/>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We evaluate key account management from stage 1 to stage 4 , as we focus on each stage the seniority of the contacts and the decision-making levels move up significantly in both an escalating and transition impact.</a:t>
            </a:r>
          </a:p>
        </p:txBody>
      </p:sp>
    </p:spTree>
    <p:extLst>
      <p:ext uri="{BB962C8B-B14F-4D97-AF65-F5344CB8AC3E}">
        <p14:creationId xmlns:p14="http://schemas.microsoft.com/office/powerpoint/2010/main" val="171056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724E183C-9C64-EDF2-EDB7-58FD1058886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Cross functional team</a:t>
            </a:r>
          </a:p>
        </p:txBody>
      </p:sp>
      <p:pic>
        <p:nvPicPr>
          <p:cNvPr id="61" name="Picture 60" descr="Logo&#10;&#10;Description automatically generated">
            <a:extLst>
              <a:ext uri="{FF2B5EF4-FFF2-40B4-BE49-F238E27FC236}">
                <a16:creationId xmlns:a16="http://schemas.microsoft.com/office/drawing/2014/main" id="{C003914D-1128-C20F-6EDC-2C8174057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2" name="Footer Placeholder 3">
            <a:extLst>
              <a:ext uri="{FF2B5EF4-FFF2-40B4-BE49-F238E27FC236}">
                <a16:creationId xmlns:a16="http://schemas.microsoft.com/office/drawing/2014/main" id="{4DB0BD94-695A-80CA-1344-4F6959115219}"/>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pSp>
        <p:nvGrpSpPr>
          <p:cNvPr id="65" name="Group 64">
            <a:extLst>
              <a:ext uri="{FF2B5EF4-FFF2-40B4-BE49-F238E27FC236}">
                <a16:creationId xmlns:a16="http://schemas.microsoft.com/office/drawing/2014/main" id="{6B43203E-336E-F341-4ED7-87C76A4423E9}"/>
              </a:ext>
            </a:extLst>
          </p:cNvPr>
          <p:cNvGrpSpPr/>
          <p:nvPr/>
        </p:nvGrpSpPr>
        <p:grpSpPr>
          <a:xfrm>
            <a:off x="2979007" y="1228623"/>
            <a:ext cx="8469936" cy="4853371"/>
            <a:chOff x="2819981" y="1089497"/>
            <a:chExt cx="8469936" cy="4853371"/>
          </a:xfrm>
        </p:grpSpPr>
        <p:sp>
          <p:nvSpPr>
            <p:cNvPr id="12" name="Rectangle 11">
              <a:extLst>
                <a:ext uri="{FF2B5EF4-FFF2-40B4-BE49-F238E27FC236}">
                  <a16:creationId xmlns:a16="http://schemas.microsoft.com/office/drawing/2014/main" id="{E730156F-B4C0-FB23-3D6F-AD5B32B0B9D1}"/>
                </a:ext>
              </a:extLst>
            </p:cNvPr>
            <p:cNvSpPr/>
            <p:nvPr/>
          </p:nvSpPr>
          <p:spPr>
            <a:xfrm>
              <a:off x="7086600" y="2236420"/>
              <a:ext cx="4154617" cy="3690324"/>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A963D3DA-7A7A-F1D9-64F3-D35FB745ED7D}"/>
                </a:ext>
              </a:extLst>
            </p:cNvPr>
            <p:cNvSpPr/>
            <p:nvPr/>
          </p:nvSpPr>
          <p:spPr>
            <a:xfrm>
              <a:off x="4181824" y="224287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15" name="Rectangle 14">
              <a:extLst>
                <a:ext uri="{FF2B5EF4-FFF2-40B4-BE49-F238E27FC236}">
                  <a16:creationId xmlns:a16="http://schemas.microsoft.com/office/drawing/2014/main" id="{FA50300B-CE0B-6479-2ECD-9D36E7760330}"/>
                </a:ext>
              </a:extLst>
            </p:cNvPr>
            <p:cNvSpPr/>
            <p:nvPr/>
          </p:nvSpPr>
          <p:spPr>
            <a:xfrm>
              <a:off x="3157086" y="1439573"/>
              <a:ext cx="3900139" cy="78480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Poppins" panose="00000500000000000000" pitchFamily="2" charset="0"/>
                  <a:cs typeface="Poppins" panose="00000500000000000000" pitchFamily="2" charset="0"/>
                </a:rPr>
                <a:t>Key Account Manager </a:t>
              </a:r>
            </a:p>
          </p:txBody>
        </p:sp>
        <p:sp>
          <p:nvSpPr>
            <p:cNvPr id="16" name="Rectangle 15">
              <a:extLst>
                <a:ext uri="{FF2B5EF4-FFF2-40B4-BE49-F238E27FC236}">
                  <a16:creationId xmlns:a16="http://schemas.microsoft.com/office/drawing/2014/main" id="{2B9BD222-F52F-6B88-AF4C-BB2484B051C7}"/>
                </a:ext>
              </a:extLst>
            </p:cNvPr>
            <p:cNvSpPr/>
            <p:nvPr/>
          </p:nvSpPr>
          <p:spPr>
            <a:xfrm>
              <a:off x="10203270" y="1431235"/>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Marketing</a:t>
              </a:r>
            </a:p>
          </p:txBody>
        </p:sp>
        <p:sp>
          <p:nvSpPr>
            <p:cNvPr id="17" name="TextBox 16">
              <a:extLst>
                <a:ext uri="{FF2B5EF4-FFF2-40B4-BE49-F238E27FC236}">
                  <a16:creationId xmlns:a16="http://schemas.microsoft.com/office/drawing/2014/main" id="{561FE3D7-1E12-8C07-17B5-D167B6286529}"/>
                </a:ext>
              </a:extLst>
            </p:cNvPr>
            <p:cNvSpPr txBox="1"/>
            <p:nvPr/>
          </p:nvSpPr>
          <p:spPr>
            <a:xfrm>
              <a:off x="7462760" y="2314036"/>
              <a:ext cx="755374" cy="276999"/>
            </a:xfrm>
            <a:prstGeom prst="rect">
              <a:avLst/>
            </a:prstGeom>
            <a:noFill/>
          </p:spPr>
          <p:txBody>
            <a:bodyPr wrap="square" rtlCol="0">
              <a:spAutoFit/>
            </a:bodyPr>
            <a:lstStyle/>
            <a:p>
              <a:pPr algn="ctr"/>
              <a:r>
                <a:rPr lang="en-GB" sz="1200" b="1" dirty="0">
                  <a:solidFill>
                    <a:schemeClr val="bg1"/>
                  </a:solidFill>
                </a:rPr>
                <a:t>R&amp;D</a:t>
              </a:r>
            </a:p>
          </p:txBody>
        </p:sp>
        <p:sp>
          <p:nvSpPr>
            <p:cNvPr id="18" name="TextBox 17">
              <a:extLst>
                <a:ext uri="{FF2B5EF4-FFF2-40B4-BE49-F238E27FC236}">
                  <a16:creationId xmlns:a16="http://schemas.microsoft.com/office/drawing/2014/main" id="{40EAE964-12B8-FC9A-1F13-CCC9071DAAF5}"/>
                </a:ext>
              </a:extLst>
            </p:cNvPr>
            <p:cNvSpPr txBox="1"/>
            <p:nvPr/>
          </p:nvSpPr>
          <p:spPr>
            <a:xfrm>
              <a:off x="8308779" y="2341894"/>
              <a:ext cx="1127855" cy="276999"/>
            </a:xfrm>
            <a:prstGeom prst="rect">
              <a:avLst/>
            </a:prstGeom>
            <a:noFill/>
          </p:spPr>
          <p:txBody>
            <a:bodyPr wrap="square" rtlCol="0">
              <a:spAutoFit/>
            </a:bodyPr>
            <a:lstStyle/>
            <a:p>
              <a:pPr algn="ctr"/>
              <a:r>
                <a:rPr lang="en-GB" sz="1200" b="1" dirty="0">
                  <a:solidFill>
                    <a:schemeClr val="bg1"/>
                  </a:solidFill>
                </a:rPr>
                <a:t>Purchasing</a:t>
              </a:r>
            </a:p>
          </p:txBody>
        </p:sp>
        <p:sp>
          <p:nvSpPr>
            <p:cNvPr id="19" name="TextBox 18">
              <a:extLst>
                <a:ext uri="{FF2B5EF4-FFF2-40B4-BE49-F238E27FC236}">
                  <a16:creationId xmlns:a16="http://schemas.microsoft.com/office/drawing/2014/main" id="{CB500228-EB2D-7102-700C-72C0AA54897B}"/>
                </a:ext>
              </a:extLst>
            </p:cNvPr>
            <p:cNvSpPr txBox="1"/>
            <p:nvPr/>
          </p:nvSpPr>
          <p:spPr>
            <a:xfrm>
              <a:off x="9385334" y="2292167"/>
              <a:ext cx="857935" cy="461665"/>
            </a:xfrm>
            <a:prstGeom prst="rect">
              <a:avLst/>
            </a:prstGeom>
            <a:noFill/>
          </p:spPr>
          <p:txBody>
            <a:bodyPr wrap="square" rtlCol="0">
              <a:spAutoFit/>
            </a:bodyPr>
            <a:lstStyle/>
            <a:p>
              <a:pPr algn="ctr"/>
              <a:r>
                <a:rPr lang="en-GB" sz="1200" b="1" dirty="0">
                  <a:solidFill>
                    <a:schemeClr val="bg1"/>
                  </a:solidFill>
                </a:rPr>
                <a:t>Supply Chain </a:t>
              </a:r>
            </a:p>
          </p:txBody>
        </p:sp>
        <p:sp>
          <p:nvSpPr>
            <p:cNvPr id="20" name="TextBox 19">
              <a:extLst>
                <a:ext uri="{FF2B5EF4-FFF2-40B4-BE49-F238E27FC236}">
                  <a16:creationId xmlns:a16="http://schemas.microsoft.com/office/drawing/2014/main" id="{D100A33D-64A6-2811-B241-F9CCF27626C7}"/>
                </a:ext>
              </a:extLst>
            </p:cNvPr>
            <p:cNvSpPr txBox="1"/>
            <p:nvPr/>
          </p:nvSpPr>
          <p:spPr>
            <a:xfrm>
              <a:off x="10211651" y="2314820"/>
              <a:ext cx="1078266" cy="276999"/>
            </a:xfrm>
            <a:prstGeom prst="rect">
              <a:avLst/>
            </a:prstGeom>
            <a:noFill/>
          </p:spPr>
          <p:txBody>
            <a:bodyPr wrap="square" rtlCol="0">
              <a:spAutoFit/>
            </a:bodyPr>
            <a:lstStyle/>
            <a:p>
              <a:pPr algn="ctr"/>
              <a:r>
                <a:rPr lang="en-GB" sz="1200" b="1" dirty="0">
                  <a:solidFill>
                    <a:schemeClr val="bg1"/>
                  </a:solidFill>
                </a:rPr>
                <a:t>Marketing</a:t>
              </a:r>
            </a:p>
          </p:txBody>
        </p:sp>
        <p:sp>
          <p:nvSpPr>
            <p:cNvPr id="21" name="TextBox 20">
              <a:extLst>
                <a:ext uri="{FF2B5EF4-FFF2-40B4-BE49-F238E27FC236}">
                  <a16:creationId xmlns:a16="http://schemas.microsoft.com/office/drawing/2014/main" id="{6038FEF2-EF46-B7BC-15D0-77C87919B62D}"/>
                </a:ext>
              </a:extLst>
            </p:cNvPr>
            <p:cNvSpPr txBox="1"/>
            <p:nvPr/>
          </p:nvSpPr>
          <p:spPr>
            <a:xfrm>
              <a:off x="7070295" y="3116461"/>
              <a:ext cx="1046921" cy="276999"/>
            </a:xfrm>
            <a:prstGeom prst="rect">
              <a:avLst/>
            </a:prstGeom>
            <a:noFill/>
          </p:spPr>
          <p:txBody>
            <a:bodyPr wrap="square" rtlCol="0">
              <a:spAutoFit/>
            </a:bodyPr>
            <a:lstStyle/>
            <a:p>
              <a:pPr algn="ctr"/>
              <a:r>
                <a:rPr lang="en-GB" sz="1200" b="1" dirty="0">
                  <a:solidFill>
                    <a:schemeClr val="bg1"/>
                  </a:solidFill>
                </a:rPr>
                <a:t>Buyers </a:t>
              </a:r>
            </a:p>
          </p:txBody>
        </p:sp>
        <p:sp>
          <p:nvSpPr>
            <p:cNvPr id="22" name="TextBox 21">
              <a:extLst>
                <a:ext uri="{FF2B5EF4-FFF2-40B4-BE49-F238E27FC236}">
                  <a16:creationId xmlns:a16="http://schemas.microsoft.com/office/drawing/2014/main" id="{5E40B2DB-30F5-CEB4-B4DF-8D3FF8E317C1}"/>
                </a:ext>
              </a:extLst>
            </p:cNvPr>
            <p:cNvSpPr txBox="1"/>
            <p:nvPr/>
          </p:nvSpPr>
          <p:spPr>
            <a:xfrm>
              <a:off x="8241142" y="4027796"/>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1 </a:t>
              </a:r>
            </a:p>
          </p:txBody>
        </p:sp>
        <p:sp>
          <p:nvSpPr>
            <p:cNvPr id="23" name="TextBox 22">
              <a:extLst>
                <a:ext uri="{FF2B5EF4-FFF2-40B4-BE49-F238E27FC236}">
                  <a16:creationId xmlns:a16="http://schemas.microsoft.com/office/drawing/2014/main" id="{81715D06-47EA-DF62-826D-346B5B8B6744}"/>
                </a:ext>
              </a:extLst>
            </p:cNvPr>
            <p:cNvSpPr txBox="1"/>
            <p:nvPr/>
          </p:nvSpPr>
          <p:spPr>
            <a:xfrm>
              <a:off x="8319052" y="5474041"/>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3 </a:t>
              </a:r>
            </a:p>
          </p:txBody>
        </p:sp>
        <p:sp>
          <p:nvSpPr>
            <p:cNvPr id="24" name="TextBox 23">
              <a:extLst>
                <a:ext uri="{FF2B5EF4-FFF2-40B4-BE49-F238E27FC236}">
                  <a16:creationId xmlns:a16="http://schemas.microsoft.com/office/drawing/2014/main" id="{F9556DE8-B0EB-EB62-933E-8E98BFA44E7D}"/>
                </a:ext>
              </a:extLst>
            </p:cNvPr>
            <p:cNvSpPr txBox="1"/>
            <p:nvPr/>
          </p:nvSpPr>
          <p:spPr>
            <a:xfrm>
              <a:off x="8285920" y="4792095"/>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2</a:t>
              </a:r>
            </a:p>
          </p:txBody>
        </p:sp>
        <p:cxnSp>
          <p:nvCxnSpPr>
            <p:cNvPr id="26" name="Straight Connector 25">
              <a:extLst>
                <a:ext uri="{FF2B5EF4-FFF2-40B4-BE49-F238E27FC236}">
                  <a16:creationId xmlns:a16="http://schemas.microsoft.com/office/drawing/2014/main" id="{8916F375-29B1-69C4-F466-26456C01AAD2}"/>
                </a:ext>
              </a:extLst>
            </p:cNvPr>
            <p:cNvCxnSpPr>
              <a:cxnSpLocks/>
            </p:cNvCxnSpPr>
            <p:nvPr/>
          </p:nvCxnSpPr>
          <p:spPr>
            <a:xfrm flipH="1" flipV="1">
              <a:off x="7106478" y="2246243"/>
              <a:ext cx="2269328" cy="19797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9B332E-4511-2052-E8EE-52031CBC822E}"/>
                </a:ext>
              </a:extLst>
            </p:cNvPr>
            <p:cNvCxnSpPr>
              <a:cxnSpLocks/>
            </p:cNvCxnSpPr>
            <p:nvPr/>
          </p:nvCxnSpPr>
          <p:spPr>
            <a:xfrm flipH="1" flipV="1">
              <a:off x="7086600" y="3636040"/>
              <a:ext cx="2279373" cy="11923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7DE968-B17E-0D56-6A34-1930DB906601}"/>
                </a:ext>
              </a:extLst>
            </p:cNvPr>
            <p:cNvCxnSpPr>
              <a:cxnSpLocks/>
            </p:cNvCxnSpPr>
            <p:nvPr/>
          </p:nvCxnSpPr>
          <p:spPr>
            <a:xfrm flipH="1" flipV="1">
              <a:off x="7070295" y="4719926"/>
              <a:ext cx="2295678" cy="687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2BB599-2315-2BE4-5348-0FF4D1F26A3F}"/>
                </a:ext>
              </a:extLst>
            </p:cNvPr>
            <p:cNvSpPr txBox="1"/>
            <p:nvPr/>
          </p:nvSpPr>
          <p:spPr>
            <a:xfrm>
              <a:off x="7129945" y="4243885"/>
              <a:ext cx="1046921" cy="276999"/>
            </a:xfrm>
            <a:prstGeom prst="rect">
              <a:avLst/>
            </a:prstGeom>
            <a:noFill/>
          </p:spPr>
          <p:txBody>
            <a:bodyPr wrap="square" rtlCol="0">
              <a:spAutoFit/>
            </a:bodyPr>
            <a:lstStyle/>
            <a:p>
              <a:pPr algn="ctr"/>
              <a:r>
                <a:rPr lang="en-GB" sz="1200" b="1" dirty="0">
                  <a:solidFill>
                    <a:schemeClr val="bg1"/>
                  </a:solidFill>
                </a:rPr>
                <a:t>Buyers </a:t>
              </a:r>
            </a:p>
          </p:txBody>
        </p:sp>
        <p:sp>
          <p:nvSpPr>
            <p:cNvPr id="35" name="TextBox 34">
              <a:extLst>
                <a:ext uri="{FF2B5EF4-FFF2-40B4-BE49-F238E27FC236}">
                  <a16:creationId xmlns:a16="http://schemas.microsoft.com/office/drawing/2014/main" id="{10B0E68C-9F03-015B-65CD-3DF43FDC3C55}"/>
                </a:ext>
              </a:extLst>
            </p:cNvPr>
            <p:cNvSpPr txBox="1"/>
            <p:nvPr/>
          </p:nvSpPr>
          <p:spPr>
            <a:xfrm>
              <a:off x="7213558" y="5212798"/>
              <a:ext cx="1046921" cy="276999"/>
            </a:xfrm>
            <a:prstGeom prst="rect">
              <a:avLst/>
            </a:prstGeom>
            <a:noFill/>
          </p:spPr>
          <p:txBody>
            <a:bodyPr wrap="square" rtlCol="0">
              <a:spAutoFit/>
            </a:bodyPr>
            <a:lstStyle/>
            <a:p>
              <a:pPr algn="ctr"/>
              <a:r>
                <a:rPr lang="en-GB" sz="1200" b="1" dirty="0">
                  <a:solidFill>
                    <a:schemeClr val="bg1"/>
                  </a:solidFill>
                </a:rPr>
                <a:t>Buyers </a:t>
              </a:r>
            </a:p>
          </p:txBody>
        </p:sp>
        <p:cxnSp>
          <p:nvCxnSpPr>
            <p:cNvPr id="36" name="Straight Connector 35">
              <a:extLst>
                <a:ext uri="{FF2B5EF4-FFF2-40B4-BE49-F238E27FC236}">
                  <a16:creationId xmlns:a16="http://schemas.microsoft.com/office/drawing/2014/main" id="{5A659974-0177-25F9-5E80-CBD4FC23A9BB}"/>
                </a:ext>
              </a:extLst>
            </p:cNvPr>
            <p:cNvCxnSpPr>
              <a:cxnSpLocks/>
            </p:cNvCxnSpPr>
            <p:nvPr/>
          </p:nvCxnSpPr>
          <p:spPr>
            <a:xfrm flipH="1" flipV="1">
              <a:off x="10181833" y="2246243"/>
              <a:ext cx="668784" cy="1963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BC45CA-C093-3EC9-FEA0-BB828728B809}"/>
                </a:ext>
              </a:extLst>
            </p:cNvPr>
            <p:cNvCxnSpPr>
              <a:cxnSpLocks/>
              <a:stCxn id="14" idx="0"/>
              <a:endCxn id="12" idx="0"/>
            </p:cNvCxnSpPr>
            <p:nvPr/>
          </p:nvCxnSpPr>
          <p:spPr>
            <a:xfrm flipH="1" flipV="1">
              <a:off x="9163909" y="2236420"/>
              <a:ext cx="1144603" cy="19736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07FDF-A547-0043-2E02-729A05FD2C77}"/>
                </a:ext>
              </a:extLst>
            </p:cNvPr>
            <p:cNvCxnSpPr>
              <a:cxnSpLocks/>
            </p:cNvCxnSpPr>
            <p:nvPr/>
          </p:nvCxnSpPr>
          <p:spPr>
            <a:xfrm flipH="1" flipV="1">
              <a:off x="8157298" y="2249267"/>
              <a:ext cx="1732137" cy="19561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52D4DE-8C82-DBCD-EAC5-F06BEC93D876}"/>
                </a:ext>
              </a:extLst>
            </p:cNvPr>
            <p:cNvSpPr/>
            <p:nvPr/>
          </p:nvSpPr>
          <p:spPr>
            <a:xfrm>
              <a:off x="9375806" y="4210100"/>
              <a:ext cx="1865411" cy="171664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Primary </a:t>
              </a:r>
            </a:p>
            <a:p>
              <a:pPr marL="0" marR="0" lvl="0" indent="0" algn="ctr" defTabSz="914217" eaLnBrk="1" fontAlgn="auto" latinLnBrk="0" hangingPunct="1">
                <a:lnSpc>
                  <a:spcPct val="100000"/>
                </a:lnSpc>
                <a:spcBef>
                  <a:spcPts val="0"/>
                </a:spcBef>
                <a:spcAft>
                  <a:spcPts val="0"/>
                </a:spcAft>
                <a:buClrTx/>
                <a:buSzTx/>
                <a:buFontTx/>
                <a:buNone/>
                <a:tabLst/>
                <a:defRPr/>
              </a:pPr>
              <a:r>
                <a:rPr lang="en-US" sz="1400" b="1" kern="0" dirty="0">
                  <a:latin typeface="Poppins" panose="00000500000000000000" pitchFamily="2" charset="0"/>
                  <a:cs typeface="Poppins" panose="00000500000000000000" pitchFamily="2" charset="0"/>
                </a:rPr>
                <a:t>Customer Engagement </a:t>
              </a:r>
            </a:p>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 Role ) </a:t>
              </a:r>
            </a:p>
          </p:txBody>
        </p:sp>
        <p:sp>
          <p:nvSpPr>
            <p:cNvPr id="45" name="Rectangle 44">
              <a:extLst>
                <a:ext uri="{FF2B5EF4-FFF2-40B4-BE49-F238E27FC236}">
                  <a16:creationId xmlns:a16="http://schemas.microsoft.com/office/drawing/2014/main" id="{5D2680B6-D09A-9FA8-4411-E418CBF10E2D}"/>
                </a:ext>
              </a:extLst>
            </p:cNvPr>
            <p:cNvSpPr/>
            <p:nvPr/>
          </p:nvSpPr>
          <p:spPr>
            <a:xfrm>
              <a:off x="9172451" y="1433462"/>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Supply Chain </a:t>
              </a:r>
            </a:p>
          </p:txBody>
        </p:sp>
        <p:sp>
          <p:nvSpPr>
            <p:cNvPr id="46" name="Rectangle 45">
              <a:extLst>
                <a:ext uri="{FF2B5EF4-FFF2-40B4-BE49-F238E27FC236}">
                  <a16:creationId xmlns:a16="http://schemas.microsoft.com/office/drawing/2014/main" id="{BF90989D-605E-BF9A-13EB-AE57747A7F61}"/>
                </a:ext>
              </a:extLst>
            </p:cNvPr>
            <p:cNvSpPr/>
            <p:nvPr/>
          </p:nvSpPr>
          <p:spPr>
            <a:xfrm>
              <a:off x="8131693" y="1427301"/>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Customer engagement</a:t>
              </a:r>
            </a:p>
          </p:txBody>
        </p:sp>
        <p:sp>
          <p:nvSpPr>
            <p:cNvPr id="47" name="Rectangle 46">
              <a:extLst>
                <a:ext uri="{FF2B5EF4-FFF2-40B4-BE49-F238E27FC236}">
                  <a16:creationId xmlns:a16="http://schemas.microsoft.com/office/drawing/2014/main" id="{03515087-18DB-ECFA-9EBB-97CA46909882}"/>
                </a:ext>
              </a:extLst>
            </p:cNvPr>
            <p:cNvSpPr/>
            <p:nvPr/>
          </p:nvSpPr>
          <p:spPr>
            <a:xfrm>
              <a:off x="7089755" y="1429644"/>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Product / Manager </a:t>
              </a:r>
            </a:p>
          </p:txBody>
        </p:sp>
        <p:sp>
          <p:nvSpPr>
            <p:cNvPr id="49" name="Rectangle 48">
              <a:extLst>
                <a:ext uri="{FF2B5EF4-FFF2-40B4-BE49-F238E27FC236}">
                  <a16:creationId xmlns:a16="http://schemas.microsoft.com/office/drawing/2014/main" id="{512408D6-270E-E7CF-CBDE-4076D6428A83}"/>
                </a:ext>
              </a:extLst>
            </p:cNvPr>
            <p:cNvSpPr/>
            <p:nvPr/>
          </p:nvSpPr>
          <p:spPr>
            <a:xfrm>
              <a:off x="4174074" y="266610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0" name="Rectangle 49">
              <a:extLst>
                <a:ext uri="{FF2B5EF4-FFF2-40B4-BE49-F238E27FC236}">
                  <a16:creationId xmlns:a16="http://schemas.microsoft.com/office/drawing/2014/main" id="{D714A848-4FD7-82B4-0A5A-9C3E69926B17}"/>
                </a:ext>
              </a:extLst>
            </p:cNvPr>
            <p:cNvSpPr/>
            <p:nvPr/>
          </p:nvSpPr>
          <p:spPr>
            <a:xfrm>
              <a:off x="4181098" y="306946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 </a:t>
              </a:r>
            </a:p>
          </p:txBody>
        </p:sp>
        <p:sp>
          <p:nvSpPr>
            <p:cNvPr id="51" name="Rectangle 50">
              <a:extLst>
                <a:ext uri="{FF2B5EF4-FFF2-40B4-BE49-F238E27FC236}">
                  <a16:creationId xmlns:a16="http://schemas.microsoft.com/office/drawing/2014/main" id="{57E5976C-5E48-D004-4208-3BFC4AC327F6}"/>
                </a:ext>
              </a:extLst>
            </p:cNvPr>
            <p:cNvSpPr/>
            <p:nvPr/>
          </p:nvSpPr>
          <p:spPr>
            <a:xfrm>
              <a:off x="4183287" y="3482765"/>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2" name="Rectangle 51">
              <a:extLst>
                <a:ext uri="{FF2B5EF4-FFF2-40B4-BE49-F238E27FC236}">
                  <a16:creationId xmlns:a16="http://schemas.microsoft.com/office/drawing/2014/main" id="{477E1A9B-E7ED-B309-FA06-5D0B575CFD0B}"/>
                </a:ext>
              </a:extLst>
            </p:cNvPr>
            <p:cNvSpPr/>
            <p:nvPr/>
          </p:nvSpPr>
          <p:spPr>
            <a:xfrm>
              <a:off x="4182623" y="3896063"/>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3" name="Rectangle 52">
              <a:extLst>
                <a:ext uri="{FF2B5EF4-FFF2-40B4-BE49-F238E27FC236}">
                  <a16:creationId xmlns:a16="http://schemas.microsoft.com/office/drawing/2014/main" id="{E8B00DC6-6C18-BC45-BA89-EA4FB21DED9D}"/>
                </a:ext>
              </a:extLst>
            </p:cNvPr>
            <p:cNvSpPr/>
            <p:nvPr/>
          </p:nvSpPr>
          <p:spPr>
            <a:xfrm>
              <a:off x="4194751" y="430936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4" name="Rectangle 53">
              <a:extLst>
                <a:ext uri="{FF2B5EF4-FFF2-40B4-BE49-F238E27FC236}">
                  <a16:creationId xmlns:a16="http://schemas.microsoft.com/office/drawing/2014/main" id="{F6D782E0-D60D-F1AE-4792-9F38649C2436}"/>
                </a:ext>
              </a:extLst>
            </p:cNvPr>
            <p:cNvSpPr/>
            <p:nvPr/>
          </p:nvSpPr>
          <p:spPr>
            <a:xfrm>
              <a:off x="4184381" y="4722659"/>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5" name="Rectangle 54">
              <a:extLst>
                <a:ext uri="{FF2B5EF4-FFF2-40B4-BE49-F238E27FC236}">
                  <a16:creationId xmlns:a16="http://schemas.microsoft.com/office/drawing/2014/main" id="{A861F5A0-8F5D-84E5-8DF7-06EE9F673B06}"/>
                </a:ext>
              </a:extLst>
            </p:cNvPr>
            <p:cNvSpPr/>
            <p:nvPr/>
          </p:nvSpPr>
          <p:spPr>
            <a:xfrm>
              <a:off x="4186570" y="513595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6" name="Rectangle 55">
              <a:extLst>
                <a:ext uri="{FF2B5EF4-FFF2-40B4-BE49-F238E27FC236}">
                  <a16:creationId xmlns:a16="http://schemas.microsoft.com/office/drawing/2014/main" id="{1D7F3A0C-D32A-A701-3B9B-E4E542174D10}"/>
                </a:ext>
              </a:extLst>
            </p:cNvPr>
            <p:cNvSpPr/>
            <p:nvPr/>
          </p:nvSpPr>
          <p:spPr>
            <a:xfrm>
              <a:off x="4183548" y="554925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7" name="Rectangle 56">
              <a:extLst>
                <a:ext uri="{FF2B5EF4-FFF2-40B4-BE49-F238E27FC236}">
                  <a16:creationId xmlns:a16="http://schemas.microsoft.com/office/drawing/2014/main" id="{D28C3ECE-3E3B-98C6-D11C-FDBC664EE317}"/>
                </a:ext>
              </a:extLst>
            </p:cNvPr>
            <p:cNvSpPr/>
            <p:nvPr/>
          </p:nvSpPr>
          <p:spPr>
            <a:xfrm>
              <a:off x="3149472" y="2248492"/>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1</a:t>
              </a:r>
            </a:p>
          </p:txBody>
        </p:sp>
        <p:sp>
          <p:nvSpPr>
            <p:cNvPr id="58" name="Rectangle 57">
              <a:extLst>
                <a:ext uri="{FF2B5EF4-FFF2-40B4-BE49-F238E27FC236}">
                  <a16:creationId xmlns:a16="http://schemas.microsoft.com/office/drawing/2014/main" id="{2B76358C-B7DC-B6FF-6423-45016DD6121C}"/>
                </a:ext>
              </a:extLst>
            </p:cNvPr>
            <p:cNvSpPr/>
            <p:nvPr/>
          </p:nvSpPr>
          <p:spPr>
            <a:xfrm>
              <a:off x="3153875" y="3483680"/>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2</a:t>
              </a:r>
            </a:p>
          </p:txBody>
        </p:sp>
        <p:sp>
          <p:nvSpPr>
            <p:cNvPr id="59" name="Rectangle 58">
              <a:extLst>
                <a:ext uri="{FF2B5EF4-FFF2-40B4-BE49-F238E27FC236}">
                  <a16:creationId xmlns:a16="http://schemas.microsoft.com/office/drawing/2014/main" id="{64BA2762-6891-8DF5-2CB3-83B7753ECDA6}"/>
                </a:ext>
              </a:extLst>
            </p:cNvPr>
            <p:cNvSpPr/>
            <p:nvPr/>
          </p:nvSpPr>
          <p:spPr>
            <a:xfrm>
              <a:off x="3157086" y="4718868"/>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3 </a:t>
              </a:r>
            </a:p>
          </p:txBody>
        </p:sp>
        <p:sp>
          <p:nvSpPr>
            <p:cNvPr id="63" name="TextBox 62">
              <a:extLst>
                <a:ext uri="{FF2B5EF4-FFF2-40B4-BE49-F238E27FC236}">
                  <a16:creationId xmlns:a16="http://schemas.microsoft.com/office/drawing/2014/main" id="{4C7F14F9-B1F0-2A73-B297-AB15C3CB1A06}"/>
                </a:ext>
              </a:extLst>
            </p:cNvPr>
            <p:cNvSpPr txBox="1"/>
            <p:nvPr/>
          </p:nvSpPr>
          <p:spPr>
            <a:xfrm rot="16200000">
              <a:off x="1127069" y="3942178"/>
              <a:ext cx="3693602" cy="307777"/>
            </a:xfrm>
            <a:prstGeom prst="rect">
              <a:avLst/>
            </a:prstGeom>
            <a:solidFill>
              <a:schemeClr val="bg1">
                <a:lumMod val="85000"/>
              </a:schemeClr>
            </a:solidFill>
          </p:spPr>
          <p:txBody>
            <a:bodyPr wrap="square" rtlCol="0">
              <a:spAutoFit/>
            </a:bodyPr>
            <a:lstStyle/>
            <a:p>
              <a:pPr algn="ctr"/>
              <a:r>
                <a:rPr lang="en-GB" sz="1400" b="1" dirty="0"/>
                <a:t>Regional sales team</a:t>
              </a:r>
            </a:p>
          </p:txBody>
        </p:sp>
        <p:sp>
          <p:nvSpPr>
            <p:cNvPr id="64" name="TextBox 63">
              <a:extLst>
                <a:ext uri="{FF2B5EF4-FFF2-40B4-BE49-F238E27FC236}">
                  <a16:creationId xmlns:a16="http://schemas.microsoft.com/office/drawing/2014/main" id="{8DC1B3A6-96D9-CA92-C6AD-F7EC5CA16B3D}"/>
                </a:ext>
              </a:extLst>
            </p:cNvPr>
            <p:cNvSpPr txBox="1"/>
            <p:nvPr/>
          </p:nvSpPr>
          <p:spPr>
            <a:xfrm>
              <a:off x="7054074" y="1089497"/>
              <a:ext cx="4157196" cy="307777"/>
            </a:xfrm>
            <a:prstGeom prst="rect">
              <a:avLst/>
            </a:prstGeom>
            <a:solidFill>
              <a:srgbClr val="3984A3"/>
            </a:solidFill>
          </p:spPr>
          <p:txBody>
            <a:bodyPr wrap="square" rtlCol="0">
              <a:spAutoFit/>
            </a:bodyPr>
            <a:lstStyle/>
            <a:p>
              <a:pPr algn="ctr"/>
              <a:r>
                <a:rPr lang="en-GB" sz="1400" b="1" dirty="0">
                  <a:solidFill>
                    <a:schemeClr val="bg1"/>
                  </a:solidFill>
                </a:rPr>
                <a:t>Functional alignment teams </a:t>
              </a:r>
            </a:p>
          </p:txBody>
        </p:sp>
      </p:grpSp>
      <p:sp>
        <p:nvSpPr>
          <p:cNvPr id="2" name="Flowchart: Alternate Process 1">
            <a:extLst>
              <a:ext uri="{FF2B5EF4-FFF2-40B4-BE49-F238E27FC236}">
                <a16:creationId xmlns:a16="http://schemas.microsoft.com/office/drawing/2014/main" id="{9E6EC39D-50C2-4247-AF5B-917D53092643}"/>
              </a:ext>
            </a:extLst>
          </p:cNvPr>
          <p:cNvSpPr/>
          <p:nvPr/>
        </p:nvSpPr>
        <p:spPr>
          <a:xfrm>
            <a:off x="268942" y="2481020"/>
            <a:ext cx="2475969" cy="3065271"/>
          </a:xfrm>
          <a:prstGeom prst="flowChartAlternateProcess">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As KAM accounts need to be managed across functional teams, we illustrate with a diagram on right indicating that the Salesforce inside sales and customer management are engaged from a geographical point to each of the functions in the customer engagement process such as purchasing supply chain and the buyers notwithstanding R&amp;D engagement. </a:t>
            </a:r>
          </a:p>
          <a:p>
            <a:endParaRPr lang="en-GB" sz="1000" dirty="0">
              <a:solidFill>
                <a:schemeClr val="tx1">
                  <a:lumMod val="50000"/>
                  <a:lumOff val="50000"/>
                </a:schemeClr>
              </a:solidFill>
            </a:endParaRPr>
          </a:p>
          <a:p>
            <a:r>
              <a:rPr lang="en-GB" sz="1000" dirty="0">
                <a:solidFill>
                  <a:schemeClr val="tx1">
                    <a:lumMod val="50000"/>
                    <a:lumOff val="50000"/>
                  </a:schemeClr>
                </a:solidFill>
              </a:rPr>
              <a:t>we recommend building up the contact list on two levels </a:t>
            </a:r>
          </a:p>
          <a:p>
            <a:pPr marL="228600" indent="-228600">
              <a:buAutoNum type="alphaUcParenR"/>
            </a:pPr>
            <a:r>
              <a:rPr lang="en-GB" sz="1000" dirty="0">
                <a:solidFill>
                  <a:schemeClr val="tx1">
                    <a:lumMod val="50000"/>
                    <a:lumOff val="50000"/>
                  </a:schemeClr>
                </a:solidFill>
              </a:rPr>
              <a:t>Importance </a:t>
            </a:r>
          </a:p>
          <a:p>
            <a:pPr marL="228600" indent="-228600">
              <a:buAutoNum type="alphaUcParenR"/>
            </a:pPr>
            <a:r>
              <a:rPr lang="en-GB" sz="1000" dirty="0">
                <a:solidFill>
                  <a:schemeClr val="tx1">
                    <a:lumMod val="50000"/>
                    <a:lumOff val="50000"/>
                  </a:schemeClr>
                </a:solidFill>
              </a:rPr>
              <a:t>Current level of engagement   </a:t>
            </a:r>
          </a:p>
        </p:txBody>
      </p:sp>
    </p:spTree>
    <p:extLst>
      <p:ext uri="{BB962C8B-B14F-4D97-AF65-F5344CB8AC3E}">
        <p14:creationId xmlns:p14="http://schemas.microsoft.com/office/powerpoint/2010/main" val="182001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Time &amp; Task allocation ( breakdown)</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1226886945"/>
              </p:ext>
            </p:extLst>
          </p:nvPr>
        </p:nvGraphicFramePr>
        <p:xfrm>
          <a:off x="1920050" y="1417569"/>
          <a:ext cx="5416014" cy="4475480"/>
        </p:xfrm>
        <a:graphic>
          <a:graphicData uri="http://schemas.openxmlformats.org/drawingml/2006/table">
            <a:tbl>
              <a:tblPr firstRow="1" bandRow="1">
                <a:tableStyleId>{5C22544A-7EE6-4342-B048-85BDC9FD1C3A}</a:tableStyleId>
              </a:tblPr>
              <a:tblGrid>
                <a:gridCol w="1805338">
                  <a:extLst>
                    <a:ext uri="{9D8B030D-6E8A-4147-A177-3AD203B41FA5}">
                      <a16:colId xmlns:a16="http://schemas.microsoft.com/office/drawing/2014/main" val="3471109589"/>
                    </a:ext>
                  </a:extLst>
                </a:gridCol>
                <a:gridCol w="2099930">
                  <a:extLst>
                    <a:ext uri="{9D8B030D-6E8A-4147-A177-3AD203B41FA5}">
                      <a16:colId xmlns:a16="http://schemas.microsoft.com/office/drawing/2014/main" val="1904368695"/>
                    </a:ext>
                  </a:extLst>
                </a:gridCol>
                <a:gridCol w="1510746">
                  <a:extLst>
                    <a:ext uri="{9D8B030D-6E8A-4147-A177-3AD203B41FA5}">
                      <a16:colId xmlns:a16="http://schemas.microsoft.com/office/drawing/2014/main" val="184047177"/>
                    </a:ext>
                  </a:extLst>
                </a:gridCol>
              </a:tblGrid>
              <a:tr h="370840">
                <a:tc>
                  <a:txBody>
                    <a:bodyPr/>
                    <a:lstStyle/>
                    <a:p>
                      <a:pPr algn="ctr"/>
                      <a:endParaRPr lang="en-GB" sz="1200" b="1" dirty="0"/>
                    </a:p>
                  </a:txBody>
                  <a:tcPr anchor="ctr">
                    <a:solidFill>
                      <a:schemeClr val="bg1"/>
                    </a:solidFill>
                  </a:tcPr>
                </a:tc>
                <a:tc>
                  <a:txBody>
                    <a:bodyPr/>
                    <a:lstStyle/>
                    <a:p>
                      <a:pPr algn="ctr"/>
                      <a:r>
                        <a:rPr lang="en-GB" sz="1200" b="1" dirty="0"/>
                        <a:t>Customer</a:t>
                      </a:r>
                    </a:p>
                  </a:txBody>
                  <a:tcPr anchor="ctr">
                    <a:solidFill>
                      <a:srgbClr val="3984A3"/>
                    </a:solidFill>
                  </a:tcPr>
                </a:tc>
                <a:tc>
                  <a:txBody>
                    <a:bodyPr/>
                    <a:lstStyle/>
                    <a:p>
                      <a:pPr algn="ctr"/>
                      <a:r>
                        <a:rPr lang="en-GB" sz="1200" b="1" dirty="0"/>
                        <a:t>Time allocation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Developing relationships </a:t>
                      </a:r>
                    </a:p>
                  </a:txBody>
                  <a:tcPr anchor="ctr">
                    <a:solidFill>
                      <a:schemeClr val="bg1">
                        <a:lumMod val="95000"/>
                      </a:schemeClr>
                    </a:solidFill>
                  </a:tcPr>
                </a:tc>
                <a:tc>
                  <a:txBody>
                    <a:bodyPr/>
                    <a:lstStyle/>
                    <a:p>
                      <a:pPr algn="ctr"/>
                      <a:r>
                        <a:rPr lang="en-GB" sz="1000" dirty="0"/>
                        <a:t>20%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Deal management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Strategy &amp; planning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451842597"/>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Direct selling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981010446"/>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Brand promotions and engagement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2516292504"/>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Internal engagement &amp; alignment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927270939"/>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Problem solving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2008786229"/>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Reporting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Training and development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ctr"/>
                      <a:endParaRPr lang="en-GB" sz="1000" dirty="0"/>
                    </a:p>
                  </a:txBody>
                  <a:tcPr anchor="ctr">
                    <a:solidFill>
                      <a:schemeClr val="bg1">
                        <a:lumMod val="95000"/>
                      </a:schemeClr>
                    </a:solidFill>
                  </a:tcPr>
                </a:tc>
                <a:tc>
                  <a:txBody>
                    <a:bodyPr/>
                    <a:lstStyle/>
                    <a:p>
                      <a:pPr algn="l"/>
                      <a:endParaRPr lang="en-GB" sz="1000" dirty="0"/>
                    </a:p>
                  </a:txBody>
                  <a:tcPr anchor="ctr">
                    <a:solidFill>
                      <a:schemeClr val="bg1">
                        <a:lumMod val="95000"/>
                      </a:schemeClr>
                    </a:solidFill>
                  </a:tcPr>
                </a:tc>
                <a:tc>
                  <a:txBody>
                    <a:bodyPr/>
                    <a:lstStyle/>
                    <a:p>
                      <a:pPr algn="ctr"/>
                      <a:endParaRPr lang="en-GB" sz="1000" dirty="0"/>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ctr"/>
                      <a:endParaRPr lang="en-GB" sz="1100" b="1" dirty="0">
                        <a:solidFill>
                          <a:schemeClr val="bg1"/>
                        </a:solidFill>
                      </a:endParaRPr>
                    </a:p>
                  </a:txBody>
                  <a:tcPr anchor="ctr">
                    <a:solidFill>
                      <a:schemeClr val="bg1"/>
                    </a:solidFill>
                  </a:tcPr>
                </a:tc>
                <a:tc>
                  <a:txBody>
                    <a:bodyPr/>
                    <a:lstStyle/>
                    <a:p>
                      <a:pPr algn="ctr"/>
                      <a:r>
                        <a:rPr lang="en-GB" sz="1100" b="1" dirty="0">
                          <a:solidFill>
                            <a:schemeClr val="bg1"/>
                          </a:solidFill>
                        </a:rPr>
                        <a:t>Totals</a:t>
                      </a:r>
                    </a:p>
                  </a:txBody>
                  <a:tcPr anchor="ctr">
                    <a:solidFill>
                      <a:srgbClr val="3984A3"/>
                    </a:solidFill>
                  </a:tcPr>
                </a:tc>
                <a:tc>
                  <a:txBody>
                    <a:bodyPr/>
                    <a:lstStyle/>
                    <a:p>
                      <a:pPr algn="ctr"/>
                      <a:r>
                        <a:rPr lang="en-GB" sz="1100" b="1" dirty="0">
                          <a:solidFill>
                            <a:schemeClr val="bg1"/>
                          </a:solidFill>
                        </a:rPr>
                        <a:t>100 %</a:t>
                      </a:r>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098" y="4005739"/>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7945784" y="2663114"/>
            <a:ext cx="3376059" cy="2337917"/>
          </a:xfrm>
          <a:prstGeom prst="wedgeRoundRectCallout">
            <a:avLst>
              <a:gd name="adj1" fmla="val -65997"/>
              <a:gd name="adj2" fmla="val -4088"/>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i="1" dirty="0">
                <a:solidFill>
                  <a:schemeClr val="tx1">
                    <a:lumMod val="50000"/>
                    <a:lumOff val="50000"/>
                  </a:schemeClr>
                </a:solidFill>
              </a:rPr>
              <a:t>This table may be used as an example , as there are many things that are not measured resulting in an overload on the KAM role </a:t>
            </a:r>
          </a:p>
          <a:p>
            <a:pPr marL="228600" indent="-228600">
              <a:buFont typeface="+mj-lt"/>
              <a:buAutoNum type="arabicPeriod"/>
            </a:pPr>
            <a:r>
              <a:rPr lang="en-GB" sz="1100" i="1" dirty="0">
                <a:solidFill>
                  <a:schemeClr val="tx1">
                    <a:lumMod val="50000"/>
                    <a:lumOff val="50000"/>
                  </a:schemeClr>
                </a:solidFill>
              </a:rPr>
              <a:t>The point is may be taken as averages from the market as they represent an average bye activity </a:t>
            </a:r>
          </a:p>
          <a:p>
            <a:pPr marL="228600" indent="-228600">
              <a:buFont typeface="+mj-lt"/>
              <a:buAutoNum type="arabicPeriod"/>
            </a:pPr>
            <a:r>
              <a:rPr lang="en-GB" sz="1100" i="1" dirty="0">
                <a:solidFill>
                  <a:schemeClr val="tx1">
                    <a:lumMod val="50000"/>
                    <a:lumOff val="50000"/>
                  </a:schemeClr>
                </a:solidFill>
              </a:rPr>
              <a:t>We are focused the points around 2 main groups market focused and internally focused in this case</a:t>
            </a:r>
          </a:p>
          <a:p>
            <a:pPr marL="228600" indent="-228600">
              <a:buFont typeface="+mj-lt"/>
              <a:buAutoNum type="arabicPeriod"/>
            </a:pPr>
            <a:r>
              <a:rPr lang="en-GB" sz="1100" i="1" dirty="0">
                <a:solidFill>
                  <a:schemeClr val="tx1">
                    <a:lumMod val="50000"/>
                    <a:lumOff val="50000"/>
                  </a:schemeClr>
                </a:solidFill>
              </a:rPr>
              <a:t>The market focused activities contribute 60 plus percent of the total time spent </a:t>
            </a:r>
          </a:p>
          <a:p>
            <a:pPr marL="228600" indent="-228600">
              <a:buFont typeface="+mj-lt"/>
              <a:buAutoNum type="arabicPeriod"/>
            </a:pPr>
            <a:r>
              <a:rPr lang="en-GB" sz="1100" i="1" dirty="0">
                <a:solidFill>
                  <a:schemeClr val="tx1">
                    <a:lumMod val="50000"/>
                    <a:lumOff val="50000"/>
                  </a:schemeClr>
                </a:solidFill>
              </a:rPr>
              <a:t>Training and development may be taken as both supplier training and customer training </a:t>
            </a:r>
          </a:p>
        </p:txBody>
      </p:sp>
      <p:pic>
        <p:nvPicPr>
          <p:cNvPr id="14" name="Graphic 13" descr="User with solid fill">
            <a:extLst>
              <a:ext uri="{FF2B5EF4-FFF2-40B4-BE49-F238E27FC236}">
                <a16:creationId xmlns:a16="http://schemas.microsoft.com/office/drawing/2014/main" id="{49AEE1BC-8456-C1D7-78D8-675D7FDE8F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873" y="2299362"/>
            <a:ext cx="727504" cy="727504"/>
          </a:xfrm>
          <a:prstGeom prst="rect">
            <a:avLst/>
          </a:prstGeom>
        </p:spPr>
      </p:pic>
      <p:sp>
        <p:nvSpPr>
          <p:cNvPr id="5" name="Rectangle 4">
            <a:extLst>
              <a:ext uri="{FF2B5EF4-FFF2-40B4-BE49-F238E27FC236}">
                <a16:creationId xmlns:a16="http://schemas.microsoft.com/office/drawing/2014/main" id="{73037C5C-D786-ADDB-D3B0-4D3982E58EF2}"/>
              </a:ext>
            </a:extLst>
          </p:cNvPr>
          <p:cNvSpPr/>
          <p:nvPr/>
        </p:nvSpPr>
        <p:spPr>
          <a:xfrm>
            <a:off x="5819728" y="1121604"/>
            <a:ext cx="1499976" cy="279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11003</a:t>
            </a:r>
          </a:p>
        </p:txBody>
      </p:sp>
    </p:spTree>
    <p:extLst>
      <p:ext uri="{BB962C8B-B14F-4D97-AF65-F5344CB8AC3E}">
        <p14:creationId xmlns:p14="http://schemas.microsoft.com/office/powerpoint/2010/main" val="263922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083D65"/>
                </a:solidFill>
                <a:latin typeface="Lato Light" panose="020F0502020204030203"/>
              </a:rPr>
              <a:t>Training</a:t>
            </a: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264896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10 – The Key </a:t>
            </a:r>
            <a:r>
              <a:rPr kumimoji="0" lang="en-GB" b="1" i="0" u="none" strike="noStrike" kern="1200" cap="none" spc="0" normalizeH="0" baseline="0" noProof="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Account Role. </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1026" name="Picture 2" descr="Free Women Standing beside Corkboard Stock Photo">
            <a:extLst>
              <a:ext uri="{FF2B5EF4-FFF2-40B4-BE49-F238E27FC236}">
                <a16:creationId xmlns:a16="http://schemas.microsoft.com/office/drawing/2014/main" id="{4F14E774-FE6C-8B51-6CAD-EC2244C7E54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757712" y="1231991"/>
            <a:ext cx="6423601" cy="42824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95B20E9-AA77-3F9D-EBE9-0CB3D8A312E5}"/>
              </a:ext>
            </a:extLst>
          </p:cNvPr>
          <p:cNvGrpSpPr/>
          <p:nvPr/>
        </p:nvGrpSpPr>
        <p:grpSpPr>
          <a:xfrm>
            <a:off x="5243778" y="4471171"/>
            <a:ext cx="1055370" cy="1055370"/>
            <a:chOff x="7108613" y="4124330"/>
            <a:chExt cx="1055370" cy="1055370"/>
          </a:xfrm>
        </p:grpSpPr>
        <p:sp>
          <p:nvSpPr>
            <p:cNvPr id="3" name="Oval 2">
              <a:extLst>
                <a:ext uri="{FF2B5EF4-FFF2-40B4-BE49-F238E27FC236}">
                  <a16:creationId xmlns:a16="http://schemas.microsoft.com/office/drawing/2014/main" id="{5FEEAB87-1C55-57FB-B526-602919C01B41}"/>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546FE565-FDBA-BDC2-430C-11C913FE9721}"/>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3161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A91EDC-2214-8F91-6A49-1605FC2513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3"/>
          <a:stretch/>
        </p:blipFill>
        <p:spPr bwMode="auto">
          <a:xfrm>
            <a:off x="7295773" y="2031500"/>
            <a:ext cx="4896227" cy="22927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a:extLst>
              <a:ext uri="{FF2B5EF4-FFF2-40B4-BE49-F238E27FC236}">
                <a16:creationId xmlns:a16="http://schemas.microsoft.com/office/drawing/2014/main" id="{363E7AE1-36F4-1535-CB3E-155A1641D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74A65FAD-A5D6-1724-99C7-E89CD11709AA}"/>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1D8A63E1-F2DB-5EBB-3261-CBF6A14DBADB}"/>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sp>
        <p:nvSpPr>
          <p:cNvPr id="6" name="Rectangle 5">
            <a:extLst>
              <a:ext uri="{FF2B5EF4-FFF2-40B4-BE49-F238E27FC236}">
                <a16:creationId xmlns:a16="http://schemas.microsoft.com/office/drawing/2014/main" id="{03847472-6BFE-E560-5E69-0D3D2FE17416}"/>
              </a:ext>
            </a:extLst>
          </p:cNvPr>
          <p:cNvSpPr/>
          <p:nvPr/>
        </p:nvSpPr>
        <p:spPr>
          <a:xfrm>
            <a:off x="0" y="2032482"/>
            <a:ext cx="7388872" cy="228816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A59137D-9735-C36B-9E61-7F2218C90CE9}"/>
              </a:ext>
            </a:extLst>
          </p:cNvPr>
          <p:cNvSpPr/>
          <p:nvPr/>
        </p:nvSpPr>
        <p:spPr>
          <a:xfrm>
            <a:off x="10216055" y="4008946"/>
            <a:ext cx="801789" cy="211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361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6" name="Graphic 5" descr="Research with solid fill">
            <a:extLst>
              <a:ext uri="{FF2B5EF4-FFF2-40B4-BE49-F238E27FC236}">
                <a16:creationId xmlns:a16="http://schemas.microsoft.com/office/drawing/2014/main" id="{212A0104-9A72-FDE0-4A87-5FBDCC06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4882" y="1362438"/>
            <a:ext cx="1223667" cy="1223667"/>
          </a:xfrm>
          <a:prstGeom prst="rect">
            <a:avLst/>
          </a:prstGeom>
        </p:spPr>
      </p:pic>
      <p:sp>
        <p:nvSpPr>
          <p:cNvPr id="9" name="TextBox 8">
            <a:extLst>
              <a:ext uri="{FF2B5EF4-FFF2-40B4-BE49-F238E27FC236}">
                <a16:creationId xmlns:a16="http://schemas.microsoft.com/office/drawing/2014/main" id="{55389303-1C16-7659-DFD8-9217B0947355}"/>
              </a:ext>
            </a:extLst>
          </p:cNvPr>
          <p:cNvSpPr txBox="1"/>
          <p:nvPr/>
        </p:nvSpPr>
        <p:spPr>
          <a:xfrm>
            <a:off x="1594783" y="2676113"/>
            <a:ext cx="9399423" cy="1664238"/>
          </a:xfrm>
          <a:prstGeom prst="rect">
            <a:avLst/>
          </a:prstGeom>
          <a:noFill/>
        </p:spPr>
        <p:txBody>
          <a:bodyPr wrap="square">
            <a:spAutoFit/>
          </a:bodyPr>
          <a:lstStyle/>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Exactly </a:t>
            </a:r>
            <a:r>
              <a:rPr lang="en-GB" sz="1200" b="1" u="sng" dirty="0">
                <a:effectLst/>
                <a:latin typeface="+mj-lt"/>
                <a:ea typeface="Calibri" panose="020F0502020204030204" pitchFamily="34" charset="0"/>
                <a:cs typeface="Latha" panose="020B0604020202020204" pitchFamily="34" charset="0"/>
              </a:rPr>
              <a:t>how</a:t>
            </a:r>
            <a:r>
              <a:rPr lang="en-GB" sz="1200" dirty="0">
                <a:effectLst/>
                <a:latin typeface="+mj-lt"/>
                <a:ea typeface="Calibri" panose="020F0502020204030204" pitchFamily="34" charset="0"/>
                <a:cs typeface="Latha" panose="020B0604020202020204" pitchFamily="34" charset="0"/>
              </a:rPr>
              <a:t> the role of key account management depends on what is your </a:t>
            </a:r>
            <a:r>
              <a:rPr lang="en-GB" sz="1200" b="1" u="sng" dirty="0">
                <a:effectLst/>
                <a:latin typeface="+mj-lt"/>
                <a:ea typeface="Calibri" panose="020F0502020204030204" pitchFamily="34" charset="0"/>
                <a:cs typeface="Latha" panose="020B0604020202020204" pitchFamily="34" charset="0"/>
              </a:rPr>
              <a:t>expectation</a:t>
            </a:r>
            <a:r>
              <a:rPr lang="en-GB" sz="1200" dirty="0">
                <a:effectLst/>
                <a:latin typeface="+mj-lt"/>
                <a:ea typeface="Calibri" panose="020F0502020204030204" pitchFamily="34" charset="0"/>
                <a:cs typeface="Latha" panose="020B0604020202020204" pitchFamily="34" charset="0"/>
              </a:rPr>
              <a:t> of Key account management for instance is it a </a:t>
            </a:r>
            <a:r>
              <a:rPr lang="en-GB" sz="1200" b="1" u="sng" dirty="0">
                <a:effectLst/>
                <a:latin typeface="+mj-lt"/>
                <a:ea typeface="Calibri" panose="020F0502020204030204" pitchFamily="34" charset="0"/>
                <a:cs typeface="Latha" panose="020B0604020202020204" pitchFamily="34" charset="0"/>
              </a:rPr>
              <a:t>tactical</a:t>
            </a:r>
            <a:r>
              <a:rPr lang="en-GB" sz="1200" dirty="0">
                <a:effectLst/>
                <a:latin typeface="+mj-lt"/>
                <a:ea typeface="Calibri" panose="020F0502020204030204" pitchFamily="34" charset="0"/>
                <a:cs typeface="Latha" panose="020B0604020202020204" pitchFamily="34" charset="0"/>
              </a:rPr>
              <a:t> role or a </a:t>
            </a:r>
            <a:r>
              <a:rPr lang="en-GB" sz="1200" b="1" u="sng" dirty="0">
                <a:effectLst/>
                <a:latin typeface="+mj-lt"/>
                <a:ea typeface="Calibri" panose="020F0502020204030204" pitchFamily="34" charset="0"/>
                <a:cs typeface="Latha" panose="020B0604020202020204" pitchFamily="34" charset="0"/>
              </a:rPr>
              <a:t>strategic </a:t>
            </a:r>
            <a:r>
              <a:rPr lang="en-GB" sz="1200" dirty="0">
                <a:effectLst/>
                <a:latin typeface="+mj-lt"/>
                <a:ea typeface="Calibri" panose="020F0502020204030204" pitchFamily="34" charset="0"/>
                <a:cs typeface="Latha" panose="020B0604020202020204" pitchFamily="34" charset="0"/>
              </a:rPr>
              <a:t>role are you looking at incremental sales or market share will you be able to support different strategies for key accounts versus </a:t>
            </a:r>
            <a:r>
              <a:rPr lang="en-GB" sz="1200" b="1" u="sng" dirty="0">
                <a:effectLst/>
                <a:latin typeface="+mj-lt"/>
                <a:ea typeface="Calibri" panose="020F0502020204030204" pitchFamily="34" charset="0"/>
                <a:cs typeface="Latha" panose="020B0604020202020204" pitchFamily="34" charset="0"/>
              </a:rPr>
              <a:t>one size </a:t>
            </a:r>
            <a:r>
              <a:rPr lang="en-GB" sz="1200" dirty="0">
                <a:effectLst/>
                <a:latin typeface="+mj-lt"/>
                <a:ea typeface="Calibri" panose="020F0502020204030204" pitchFamily="34" charset="0"/>
                <a:cs typeface="Latha" panose="020B0604020202020204" pitchFamily="34" charset="0"/>
              </a:rPr>
              <a:t>fits all. </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Companies which make a success auto key account management focus on growing the account focusing on the customer and the consumer developing strategies to grow market share and deliver satisfied customers.</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Unlike other roles KAM roles are focused on multiple directions aimed at different functions thereby they require a certain amount of skill sets which rise above the usual single functional requirement that most other roles have. </a:t>
            </a:r>
          </a:p>
        </p:txBody>
      </p:sp>
      <p:sp>
        <p:nvSpPr>
          <p:cNvPr id="8" name="TextBox 7">
            <a:extLst>
              <a:ext uri="{FF2B5EF4-FFF2-40B4-BE49-F238E27FC236}">
                <a16:creationId xmlns:a16="http://schemas.microsoft.com/office/drawing/2014/main" id="{A0B41209-11E1-C461-FDF9-21560C8092D4}"/>
              </a:ext>
            </a:extLst>
          </p:cNvPr>
          <p:cNvSpPr txBox="1"/>
          <p:nvPr/>
        </p:nvSpPr>
        <p:spPr>
          <a:xfrm>
            <a:off x="2575249" y="1744170"/>
            <a:ext cx="7352522" cy="369332"/>
          </a:xfrm>
          <a:prstGeom prst="rect">
            <a:avLst/>
          </a:prstGeom>
          <a:noFill/>
        </p:spPr>
        <p:txBody>
          <a:bodyPr wrap="square">
            <a:spAutoFit/>
          </a:bodyPr>
          <a:lstStyle/>
          <a:p>
            <a:r>
              <a:rPr lang="en-GB" sz="1800" i="1" dirty="0">
                <a:latin typeface="Poppins" panose="00000500000000000000" pitchFamily="2" charset="0"/>
                <a:cs typeface="Poppins" panose="00000500000000000000" pitchFamily="2" charset="0"/>
              </a:rPr>
              <a:t>The role of KA manager or the role of KA Management ?</a:t>
            </a:r>
          </a:p>
        </p:txBody>
      </p:sp>
      <p:pic>
        <p:nvPicPr>
          <p:cNvPr id="3" name="Graphic 2" descr="Cause And Effect outline">
            <a:extLst>
              <a:ext uri="{FF2B5EF4-FFF2-40B4-BE49-F238E27FC236}">
                <a16:creationId xmlns:a16="http://schemas.microsoft.com/office/drawing/2014/main" id="{56034603-0A97-71F8-864E-738773093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7050" y="4523335"/>
            <a:ext cx="914400" cy="914400"/>
          </a:xfrm>
          <a:prstGeom prst="rect">
            <a:avLst/>
          </a:prstGeom>
        </p:spPr>
      </p:pic>
      <p:pic>
        <p:nvPicPr>
          <p:cNvPr id="5" name="Graphic 4" descr="Branching diagram outline">
            <a:extLst>
              <a:ext uri="{FF2B5EF4-FFF2-40B4-BE49-F238E27FC236}">
                <a16:creationId xmlns:a16="http://schemas.microsoft.com/office/drawing/2014/main" id="{145E6BDB-8232-2606-D748-8D52E71816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8814" y="4563105"/>
            <a:ext cx="914400" cy="914400"/>
          </a:xfrm>
          <a:prstGeom prst="rect">
            <a:avLst/>
          </a:prstGeom>
        </p:spPr>
      </p:pic>
      <p:pic>
        <p:nvPicPr>
          <p:cNvPr id="10" name="Graphic 9" descr="Circles with lines outline">
            <a:extLst>
              <a:ext uri="{FF2B5EF4-FFF2-40B4-BE49-F238E27FC236}">
                <a16:creationId xmlns:a16="http://schemas.microsoft.com/office/drawing/2014/main" id="{838B21C2-F6C6-7605-592B-31FD53CC94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6103" y="4574214"/>
            <a:ext cx="914400" cy="914400"/>
          </a:xfrm>
          <a:prstGeom prst="rect">
            <a:avLst/>
          </a:prstGeom>
        </p:spPr>
      </p:pic>
      <p:pic>
        <p:nvPicPr>
          <p:cNvPr id="12" name="Graphic 11" descr="Circles with arrows outline">
            <a:extLst>
              <a:ext uri="{FF2B5EF4-FFF2-40B4-BE49-F238E27FC236}">
                <a16:creationId xmlns:a16="http://schemas.microsoft.com/office/drawing/2014/main" id="{5BABC849-69A9-2A58-8404-4C874A4410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30639" y="4504618"/>
            <a:ext cx="914400" cy="914400"/>
          </a:xfrm>
          <a:prstGeom prst="rect">
            <a:avLst/>
          </a:prstGeom>
        </p:spPr>
      </p:pic>
      <p:pic>
        <p:nvPicPr>
          <p:cNvPr id="14" name="Graphic 13" descr="Connected outline">
            <a:extLst>
              <a:ext uri="{FF2B5EF4-FFF2-40B4-BE49-F238E27FC236}">
                <a16:creationId xmlns:a16="http://schemas.microsoft.com/office/drawing/2014/main" id="{D58EA023-191F-3192-F093-53659ECEBD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36913" y="4504618"/>
            <a:ext cx="914400" cy="914400"/>
          </a:xfrm>
          <a:prstGeom prst="rect">
            <a:avLst/>
          </a:prstGeom>
        </p:spPr>
      </p:pic>
      <p:pic>
        <p:nvPicPr>
          <p:cNvPr id="16" name="Graphic 15" descr="Workflow outline">
            <a:extLst>
              <a:ext uri="{FF2B5EF4-FFF2-40B4-BE49-F238E27FC236}">
                <a16:creationId xmlns:a16="http://schemas.microsoft.com/office/drawing/2014/main" id="{EE04F2AE-18EF-9771-662F-701D624242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71680" y="4517826"/>
            <a:ext cx="914400" cy="914400"/>
          </a:xfrm>
          <a:prstGeom prst="rect">
            <a:avLst/>
          </a:prstGeom>
        </p:spPr>
      </p:pic>
      <p:pic>
        <p:nvPicPr>
          <p:cNvPr id="18" name="Graphic 17" descr="Workflow outline">
            <a:extLst>
              <a:ext uri="{FF2B5EF4-FFF2-40B4-BE49-F238E27FC236}">
                <a16:creationId xmlns:a16="http://schemas.microsoft.com/office/drawing/2014/main" id="{8ACE62C5-937B-1691-F596-BF5F3CAB550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83776" y="4504618"/>
            <a:ext cx="914400" cy="914400"/>
          </a:xfrm>
          <a:prstGeom prst="rect">
            <a:avLst/>
          </a:prstGeom>
        </p:spPr>
      </p:pic>
    </p:spTree>
    <p:extLst>
      <p:ext uri="{BB962C8B-B14F-4D97-AF65-F5344CB8AC3E}">
        <p14:creationId xmlns:p14="http://schemas.microsoft.com/office/powerpoint/2010/main" val="380369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B20B65F7-C930-FC8A-1D39-DAE9A6FD8F70}"/>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sp>
        <p:nvSpPr>
          <p:cNvPr id="104" name="Rectangle 103">
            <a:extLst>
              <a:ext uri="{FF2B5EF4-FFF2-40B4-BE49-F238E27FC236}">
                <a16:creationId xmlns:a16="http://schemas.microsoft.com/office/drawing/2014/main" id="{F433DD90-996E-C82F-B217-0028A5C8C85D}"/>
              </a:ext>
            </a:extLst>
          </p:cNvPr>
          <p:cNvSpPr/>
          <p:nvPr/>
        </p:nvSpPr>
        <p:spPr>
          <a:xfrm>
            <a:off x="1588" y="3105110"/>
            <a:ext cx="12188825" cy="3752890"/>
          </a:xfrm>
          <a:prstGeom prst="rect">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ID" sz="24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grpSp>
        <p:nvGrpSpPr>
          <p:cNvPr id="60" name="Group 59">
            <a:extLst>
              <a:ext uri="{FF2B5EF4-FFF2-40B4-BE49-F238E27FC236}">
                <a16:creationId xmlns:a16="http://schemas.microsoft.com/office/drawing/2014/main" id="{AF52588E-9415-EB63-B4EF-A43C388FCD27}"/>
              </a:ext>
            </a:extLst>
          </p:cNvPr>
          <p:cNvGrpSpPr/>
          <p:nvPr/>
        </p:nvGrpSpPr>
        <p:grpSpPr>
          <a:xfrm>
            <a:off x="692467" y="1485015"/>
            <a:ext cx="2912331" cy="5104593"/>
            <a:chOff x="12700" y="20638"/>
            <a:chExt cx="1585913" cy="2779712"/>
          </a:xfrm>
        </p:grpSpPr>
        <p:sp>
          <p:nvSpPr>
            <p:cNvPr id="61" name="Freeform 5">
              <a:extLst>
                <a:ext uri="{FF2B5EF4-FFF2-40B4-BE49-F238E27FC236}">
                  <a16:creationId xmlns:a16="http://schemas.microsoft.com/office/drawing/2014/main" id="{9DEDD032-B5F1-3F56-EAA9-5EEE69344CBF}"/>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2" name="Freeform 6">
              <a:extLst>
                <a:ext uri="{FF2B5EF4-FFF2-40B4-BE49-F238E27FC236}">
                  <a16:creationId xmlns:a16="http://schemas.microsoft.com/office/drawing/2014/main" id="{6526579D-BBC9-39BD-B8F3-ED604FB948B7}"/>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3" name="Freeform 7">
              <a:extLst>
                <a:ext uri="{FF2B5EF4-FFF2-40B4-BE49-F238E27FC236}">
                  <a16:creationId xmlns:a16="http://schemas.microsoft.com/office/drawing/2014/main" id="{E59A841E-CFCA-43EE-90AE-53169DAF9733}"/>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4" name="Freeform 8">
              <a:extLst>
                <a:ext uri="{FF2B5EF4-FFF2-40B4-BE49-F238E27FC236}">
                  <a16:creationId xmlns:a16="http://schemas.microsoft.com/office/drawing/2014/main" id="{52CD7310-EE60-FAF2-4AFC-0BCF35B8EA0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5" name="Freeform 9">
              <a:extLst>
                <a:ext uri="{FF2B5EF4-FFF2-40B4-BE49-F238E27FC236}">
                  <a16:creationId xmlns:a16="http://schemas.microsoft.com/office/drawing/2014/main" id="{605696E7-8284-2D2D-F883-81E3FCD64EB7}"/>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6" name="Freeform 10">
              <a:extLst>
                <a:ext uri="{FF2B5EF4-FFF2-40B4-BE49-F238E27FC236}">
                  <a16:creationId xmlns:a16="http://schemas.microsoft.com/office/drawing/2014/main" id="{BC387CD5-7672-3B1A-837A-520F04B29901}"/>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7" name="Freeform 11">
              <a:extLst>
                <a:ext uri="{FF2B5EF4-FFF2-40B4-BE49-F238E27FC236}">
                  <a16:creationId xmlns:a16="http://schemas.microsoft.com/office/drawing/2014/main" id="{3CE4A6A1-59D0-12F6-BC3B-600B22136E15}"/>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8" name="Freeform 12">
              <a:extLst>
                <a:ext uri="{FF2B5EF4-FFF2-40B4-BE49-F238E27FC236}">
                  <a16:creationId xmlns:a16="http://schemas.microsoft.com/office/drawing/2014/main" id="{9FF94BA8-4FC9-1D41-489B-FF9B2885460F}"/>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9" name="Freeform 13">
              <a:extLst>
                <a:ext uri="{FF2B5EF4-FFF2-40B4-BE49-F238E27FC236}">
                  <a16:creationId xmlns:a16="http://schemas.microsoft.com/office/drawing/2014/main" id="{6B0DE8E3-C464-CE35-4D75-F39ED04F751D}"/>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0" name="Freeform 14">
              <a:extLst>
                <a:ext uri="{FF2B5EF4-FFF2-40B4-BE49-F238E27FC236}">
                  <a16:creationId xmlns:a16="http://schemas.microsoft.com/office/drawing/2014/main" id="{0D76BC41-9CE4-F9A2-C1A6-B9380297D7A6}"/>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1" name="Freeform 15">
              <a:extLst>
                <a:ext uri="{FF2B5EF4-FFF2-40B4-BE49-F238E27FC236}">
                  <a16:creationId xmlns:a16="http://schemas.microsoft.com/office/drawing/2014/main" id="{BBBB3031-8B6F-7B63-89F6-6A9094E1B4F4}"/>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2" name="Freeform 16">
              <a:extLst>
                <a:ext uri="{FF2B5EF4-FFF2-40B4-BE49-F238E27FC236}">
                  <a16:creationId xmlns:a16="http://schemas.microsoft.com/office/drawing/2014/main" id="{12138137-18C1-530A-E187-B9887787A9AD}"/>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3" name="Freeform 17">
              <a:extLst>
                <a:ext uri="{FF2B5EF4-FFF2-40B4-BE49-F238E27FC236}">
                  <a16:creationId xmlns:a16="http://schemas.microsoft.com/office/drawing/2014/main" id="{2C98B9B6-ED19-0BB6-001E-1D55F70ECC9F}"/>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4" name="Freeform 18">
              <a:extLst>
                <a:ext uri="{FF2B5EF4-FFF2-40B4-BE49-F238E27FC236}">
                  <a16:creationId xmlns:a16="http://schemas.microsoft.com/office/drawing/2014/main" id="{CD27DAF0-CC9F-0F1F-978A-F6AC7F242884}"/>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5" name="Freeform 19">
              <a:extLst>
                <a:ext uri="{FF2B5EF4-FFF2-40B4-BE49-F238E27FC236}">
                  <a16:creationId xmlns:a16="http://schemas.microsoft.com/office/drawing/2014/main" id="{3D3268B8-EE1D-B99F-436B-3A705AAB23EC}"/>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6" name="Freeform 20">
              <a:extLst>
                <a:ext uri="{FF2B5EF4-FFF2-40B4-BE49-F238E27FC236}">
                  <a16:creationId xmlns:a16="http://schemas.microsoft.com/office/drawing/2014/main" id="{E3165962-FB4D-AAFE-BE2F-07DCDAA51B96}"/>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7" name="Freeform 21">
              <a:extLst>
                <a:ext uri="{FF2B5EF4-FFF2-40B4-BE49-F238E27FC236}">
                  <a16:creationId xmlns:a16="http://schemas.microsoft.com/office/drawing/2014/main" id="{C9789AC4-4F0B-C03D-9F0F-A59D0093A859}"/>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8" name="Freeform 22">
              <a:extLst>
                <a:ext uri="{FF2B5EF4-FFF2-40B4-BE49-F238E27FC236}">
                  <a16:creationId xmlns:a16="http://schemas.microsoft.com/office/drawing/2014/main" id="{571E8528-3849-9AD4-16AA-28CD5581C862}"/>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9" name="Freeform 23">
              <a:extLst>
                <a:ext uri="{FF2B5EF4-FFF2-40B4-BE49-F238E27FC236}">
                  <a16:creationId xmlns:a16="http://schemas.microsoft.com/office/drawing/2014/main" id="{3BD40AEE-96E7-A8E8-2765-2D901C88D7D9}"/>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0" name="Freeform 24">
              <a:extLst>
                <a:ext uri="{FF2B5EF4-FFF2-40B4-BE49-F238E27FC236}">
                  <a16:creationId xmlns:a16="http://schemas.microsoft.com/office/drawing/2014/main" id="{6CBD8197-9CC0-CC77-3D71-7B3C17824837}"/>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1" name="Freeform 25">
              <a:extLst>
                <a:ext uri="{FF2B5EF4-FFF2-40B4-BE49-F238E27FC236}">
                  <a16:creationId xmlns:a16="http://schemas.microsoft.com/office/drawing/2014/main" id="{B31437B1-1249-94BE-4179-3F7A258AA26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2" name="Freeform 26">
              <a:extLst>
                <a:ext uri="{FF2B5EF4-FFF2-40B4-BE49-F238E27FC236}">
                  <a16:creationId xmlns:a16="http://schemas.microsoft.com/office/drawing/2014/main" id="{1B54A679-ABF4-1B28-CD8F-C20ED6CDB08A}"/>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3" name="Freeform 27">
              <a:extLst>
                <a:ext uri="{FF2B5EF4-FFF2-40B4-BE49-F238E27FC236}">
                  <a16:creationId xmlns:a16="http://schemas.microsoft.com/office/drawing/2014/main" id="{D19C6C64-F4FD-51CA-E1BA-F57E08A45FC6}"/>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4" name="Freeform 28">
              <a:extLst>
                <a:ext uri="{FF2B5EF4-FFF2-40B4-BE49-F238E27FC236}">
                  <a16:creationId xmlns:a16="http://schemas.microsoft.com/office/drawing/2014/main" id="{C8F9EB13-02BF-E9A5-7F0C-D2C98CB05F1D}"/>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5" name="Freeform 29">
              <a:extLst>
                <a:ext uri="{FF2B5EF4-FFF2-40B4-BE49-F238E27FC236}">
                  <a16:creationId xmlns:a16="http://schemas.microsoft.com/office/drawing/2014/main" id="{DEE76975-83B7-7220-1DA8-B3904C3D40A7}"/>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6" name="Freeform 30">
              <a:extLst>
                <a:ext uri="{FF2B5EF4-FFF2-40B4-BE49-F238E27FC236}">
                  <a16:creationId xmlns:a16="http://schemas.microsoft.com/office/drawing/2014/main" id="{4CE855E4-8940-9D69-78A1-0985A11D3DFE}"/>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7" name="Freeform 31">
              <a:extLst>
                <a:ext uri="{FF2B5EF4-FFF2-40B4-BE49-F238E27FC236}">
                  <a16:creationId xmlns:a16="http://schemas.microsoft.com/office/drawing/2014/main" id="{E7BAC83D-7A9F-09F5-843E-336C71ECF1D5}"/>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8" name="Freeform 32">
              <a:extLst>
                <a:ext uri="{FF2B5EF4-FFF2-40B4-BE49-F238E27FC236}">
                  <a16:creationId xmlns:a16="http://schemas.microsoft.com/office/drawing/2014/main" id="{33B5285E-31EC-9CCE-7276-DCA06F5FE8D0}"/>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9" name="Freeform 33">
              <a:extLst>
                <a:ext uri="{FF2B5EF4-FFF2-40B4-BE49-F238E27FC236}">
                  <a16:creationId xmlns:a16="http://schemas.microsoft.com/office/drawing/2014/main" id="{AE180FD7-3001-B7D5-4379-0D6E4BC0EDEA}"/>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0" name="Freeform 34">
              <a:extLst>
                <a:ext uri="{FF2B5EF4-FFF2-40B4-BE49-F238E27FC236}">
                  <a16:creationId xmlns:a16="http://schemas.microsoft.com/office/drawing/2014/main" id="{4DE2A08E-F21F-97F9-5140-62BC3CB2F271}"/>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1" name="Freeform 35">
              <a:extLst>
                <a:ext uri="{FF2B5EF4-FFF2-40B4-BE49-F238E27FC236}">
                  <a16:creationId xmlns:a16="http://schemas.microsoft.com/office/drawing/2014/main" id="{6D861FE9-DC24-C30E-02E8-FC1C60DA9BC5}"/>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2" name="Freeform 36">
              <a:extLst>
                <a:ext uri="{FF2B5EF4-FFF2-40B4-BE49-F238E27FC236}">
                  <a16:creationId xmlns:a16="http://schemas.microsoft.com/office/drawing/2014/main" id="{A8D2F166-6910-000C-0893-3CC372CFF5F3}"/>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3" name="Freeform 37">
              <a:extLst>
                <a:ext uri="{FF2B5EF4-FFF2-40B4-BE49-F238E27FC236}">
                  <a16:creationId xmlns:a16="http://schemas.microsoft.com/office/drawing/2014/main" id="{A6F15025-B562-6D0D-53B0-265C5CFE1DA0}"/>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4" name="Freeform 38">
              <a:extLst>
                <a:ext uri="{FF2B5EF4-FFF2-40B4-BE49-F238E27FC236}">
                  <a16:creationId xmlns:a16="http://schemas.microsoft.com/office/drawing/2014/main" id="{7D117804-A143-A652-327B-5A7A7B8F0424}"/>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5" name="Freeform 39">
              <a:extLst>
                <a:ext uri="{FF2B5EF4-FFF2-40B4-BE49-F238E27FC236}">
                  <a16:creationId xmlns:a16="http://schemas.microsoft.com/office/drawing/2014/main" id="{6AD6C924-6955-D0BB-5AF4-C8C8368B2F6A}"/>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6" name="Line 40">
              <a:extLst>
                <a:ext uri="{FF2B5EF4-FFF2-40B4-BE49-F238E27FC236}">
                  <a16:creationId xmlns:a16="http://schemas.microsoft.com/office/drawing/2014/main" id="{3C49983F-8DB6-E740-8D7A-42A1BDC578EC}"/>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7" name="Freeform 41">
              <a:extLst>
                <a:ext uri="{FF2B5EF4-FFF2-40B4-BE49-F238E27FC236}">
                  <a16:creationId xmlns:a16="http://schemas.microsoft.com/office/drawing/2014/main" id="{D2AE09BE-6D38-064C-A830-4BCFA82B22F7}"/>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8" name="Freeform 42">
              <a:extLst>
                <a:ext uri="{FF2B5EF4-FFF2-40B4-BE49-F238E27FC236}">
                  <a16:creationId xmlns:a16="http://schemas.microsoft.com/office/drawing/2014/main" id="{9F5A7968-DE0B-7AA2-5AC9-56336FBF8029}"/>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9" name="Freeform 43">
              <a:extLst>
                <a:ext uri="{FF2B5EF4-FFF2-40B4-BE49-F238E27FC236}">
                  <a16:creationId xmlns:a16="http://schemas.microsoft.com/office/drawing/2014/main" id="{AC261543-8DDD-E46A-79F4-9D07B7592EF3}"/>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0" name="Freeform 44">
              <a:extLst>
                <a:ext uri="{FF2B5EF4-FFF2-40B4-BE49-F238E27FC236}">
                  <a16:creationId xmlns:a16="http://schemas.microsoft.com/office/drawing/2014/main" id="{8AD1F2AA-E0BC-C3DE-DC5F-85DF15E9CECD}"/>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1" name="Freeform 45">
              <a:extLst>
                <a:ext uri="{FF2B5EF4-FFF2-40B4-BE49-F238E27FC236}">
                  <a16:creationId xmlns:a16="http://schemas.microsoft.com/office/drawing/2014/main" id="{2F4C45A1-20F9-580B-5077-CDA058A2C2C2}"/>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2" name="Line 46">
              <a:extLst>
                <a:ext uri="{FF2B5EF4-FFF2-40B4-BE49-F238E27FC236}">
                  <a16:creationId xmlns:a16="http://schemas.microsoft.com/office/drawing/2014/main" id="{A5A1CEFD-8C11-0758-19AB-38734C0B5ABD}"/>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3" name="Freeform 47">
              <a:extLst>
                <a:ext uri="{FF2B5EF4-FFF2-40B4-BE49-F238E27FC236}">
                  <a16:creationId xmlns:a16="http://schemas.microsoft.com/office/drawing/2014/main" id="{2870CBED-1C12-2871-FC29-244F3C1FEA9F}"/>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grpSp>
      <p:cxnSp>
        <p:nvCxnSpPr>
          <p:cNvPr id="105" name="Straight Connector 104">
            <a:extLst>
              <a:ext uri="{FF2B5EF4-FFF2-40B4-BE49-F238E27FC236}">
                <a16:creationId xmlns:a16="http://schemas.microsoft.com/office/drawing/2014/main" id="{0DEECFA7-F135-0D1A-3CCD-FB3BE28415EC}"/>
              </a:ext>
            </a:extLst>
          </p:cNvPr>
          <p:cNvCxnSpPr>
            <a:cxnSpLocks/>
            <a:stCxn id="89" idx="1"/>
          </p:cNvCxnSpPr>
          <p:nvPr/>
        </p:nvCxnSpPr>
        <p:spPr>
          <a:xfrm>
            <a:off x="2093159" y="1485015"/>
            <a:ext cx="2937629" cy="0"/>
          </a:xfrm>
          <a:prstGeom prst="line">
            <a:avLst/>
          </a:prstGeom>
          <a:noFill/>
          <a:ln w="38100" cap="rnd" cmpd="sng" algn="ctr">
            <a:solidFill>
              <a:srgbClr val="272727"/>
            </a:solidFill>
            <a:prstDash val="dash"/>
            <a:miter lim="800000"/>
          </a:ln>
          <a:effectLst/>
        </p:spPr>
      </p:cxnSp>
      <p:cxnSp>
        <p:nvCxnSpPr>
          <p:cNvPr id="106" name="Straight Connector 105">
            <a:extLst>
              <a:ext uri="{FF2B5EF4-FFF2-40B4-BE49-F238E27FC236}">
                <a16:creationId xmlns:a16="http://schemas.microsoft.com/office/drawing/2014/main" id="{648DFE49-072F-FBE9-0B40-1713C5A65420}"/>
              </a:ext>
            </a:extLst>
          </p:cNvPr>
          <p:cNvCxnSpPr>
            <a:cxnSpLocks/>
          </p:cNvCxnSpPr>
          <p:nvPr/>
        </p:nvCxnSpPr>
        <p:spPr>
          <a:xfrm>
            <a:off x="2071379" y="6589607"/>
            <a:ext cx="2959409" cy="0"/>
          </a:xfrm>
          <a:prstGeom prst="line">
            <a:avLst/>
          </a:prstGeom>
          <a:noFill/>
          <a:ln w="38100" cap="rnd" cmpd="sng" algn="ctr">
            <a:solidFill>
              <a:srgbClr val="FFFFFF">
                <a:lumMod val="85000"/>
              </a:srgbClr>
            </a:solidFill>
            <a:prstDash val="dash"/>
            <a:miter lim="800000"/>
          </a:ln>
          <a:effectLst/>
        </p:spPr>
      </p:cxnSp>
      <p:sp>
        <p:nvSpPr>
          <p:cNvPr id="107" name="Down Arrow 58">
            <a:extLst>
              <a:ext uri="{FF2B5EF4-FFF2-40B4-BE49-F238E27FC236}">
                <a16:creationId xmlns:a16="http://schemas.microsoft.com/office/drawing/2014/main" id="{5624C42E-169A-153D-2978-AEF03E4F6CB7}"/>
              </a:ext>
            </a:extLst>
          </p:cNvPr>
          <p:cNvSpPr/>
          <p:nvPr/>
        </p:nvSpPr>
        <p:spPr>
          <a:xfrm>
            <a:off x="4866285" y="2161084"/>
            <a:ext cx="359671" cy="912951"/>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8" name="Down Arrow 59">
            <a:extLst>
              <a:ext uri="{FF2B5EF4-FFF2-40B4-BE49-F238E27FC236}">
                <a16:creationId xmlns:a16="http://schemas.microsoft.com/office/drawing/2014/main" id="{88C1D345-4642-6DEC-3C8D-B03725D2BB5F}"/>
              </a:ext>
            </a:extLst>
          </p:cNvPr>
          <p:cNvSpPr/>
          <p:nvPr/>
        </p:nvSpPr>
        <p:spPr>
          <a:xfrm flipV="1">
            <a:off x="4866285" y="1571359"/>
            <a:ext cx="359671" cy="589726"/>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9" name="Down Arrow 60">
            <a:extLst>
              <a:ext uri="{FF2B5EF4-FFF2-40B4-BE49-F238E27FC236}">
                <a16:creationId xmlns:a16="http://schemas.microsoft.com/office/drawing/2014/main" id="{5053F568-B9AD-410C-B375-FF322A77590B}"/>
              </a:ext>
            </a:extLst>
          </p:cNvPr>
          <p:cNvSpPr/>
          <p:nvPr/>
        </p:nvSpPr>
        <p:spPr>
          <a:xfrm>
            <a:off x="4866285" y="4161208"/>
            <a:ext cx="359671" cy="2365722"/>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0" name="Down Arrow 61">
            <a:extLst>
              <a:ext uri="{FF2B5EF4-FFF2-40B4-BE49-F238E27FC236}">
                <a16:creationId xmlns:a16="http://schemas.microsoft.com/office/drawing/2014/main" id="{F820F9B4-2622-BB4A-B244-5C545DB3E9D1}"/>
              </a:ext>
            </a:extLst>
          </p:cNvPr>
          <p:cNvSpPr/>
          <p:nvPr/>
        </p:nvSpPr>
        <p:spPr>
          <a:xfrm flipV="1">
            <a:off x="4866285" y="3136711"/>
            <a:ext cx="359671" cy="1611710"/>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1" name="TextBox 110">
            <a:extLst>
              <a:ext uri="{FF2B5EF4-FFF2-40B4-BE49-F238E27FC236}">
                <a16:creationId xmlns:a16="http://schemas.microsoft.com/office/drawing/2014/main" id="{D70848F9-A9A5-41D7-62E2-6CAB438CE8BC}"/>
              </a:ext>
            </a:extLst>
          </p:cNvPr>
          <p:cNvSpPr txBox="1"/>
          <p:nvPr/>
        </p:nvSpPr>
        <p:spPr>
          <a:xfrm>
            <a:off x="5641694" y="1623483"/>
            <a:ext cx="2560124" cy="338554"/>
          </a:xfrm>
          <a:prstGeom prst="rect">
            <a:avLst/>
          </a:prstGeom>
          <a:noFill/>
        </p:spPr>
        <p:txBody>
          <a:bodyPr wrap="none" rtlCol="0" anchor="ctr" anchorCtr="0">
            <a:spAutoFit/>
          </a:bodyPr>
          <a:lstStyle/>
          <a:p>
            <a:pPr defTabSz="914217"/>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Job Specification covered</a:t>
            </a:r>
          </a:p>
        </p:txBody>
      </p:sp>
      <p:sp>
        <p:nvSpPr>
          <p:cNvPr id="112" name="Subtitle 2">
            <a:extLst>
              <a:ext uri="{FF2B5EF4-FFF2-40B4-BE49-F238E27FC236}">
                <a16:creationId xmlns:a16="http://schemas.microsoft.com/office/drawing/2014/main" id="{1575E5BF-2F2F-5B22-F74A-E609218674F5}"/>
              </a:ext>
            </a:extLst>
          </p:cNvPr>
          <p:cNvSpPr txBox="1">
            <a:spLocks/>
          </p:cNvSpPr>
          <p:nvPr/>
        </p:nvSpPr>
        <p:spPr>
          <a:xfrm>
            <a:off x="5584981" y="1938983"/>
            <a:ext cx="5649496" cy="10151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75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272727"/>
                </a:solidFill>
                <a:effectLst/>
                <a:uLnTx/>
                <a:uFillTx/>
                <a:latin typeface="+mn-lt"/>
                <a:ea typeface="Open Sans Light" panose="020B0306030504020204" pitchFamily="34" charset="0"/>
                <a:cs typeface="Open Sans Light" panose="020B0306030504020204" pitchFamily="34" charset="0"/>
              </a:rPr>
              <a:t>Most companies will cover the Job description from a high level and keep the drivers low in the KAM role leaving most of the emerging tasks to be discovered by the incoming candidate in our estimation about 1/3 off the job specification will be visible to the candidate </a:t>
            </a:r>
            <a:endParaRPr kumimoji="0" lang="en-US" sz="1200" b="0" i="0" u="none" strike="noStrike" kern="1200" cap="none" spc="0" normalizeH="0" baseline="0" noProof="0" dirty="0">
              <a:ln>
                <a:noFill/>
              </a:ln>
              <a:solidFill>
                <a:srgbClr val="272727"/>
              </a:solidFill>
              <a:effectLst/>
              <a:uLnTx/>
              <a:uFillTx/>
              <a:latin typeface="+mn-lt"/>
              <a:ea typeface="Open Sans Light" panose="020B0306030504020204" pitchFamily="34" charset="0"/>
              <a:cs typeface="Open Sans Light" panose="020B0306030504020204" pitchFamily="34" charset="0"/>
            </a:endParaRPr>
          </a:p>
        </p:txBody>
      </p:sp>
      <p:sp>
        <p:nvSpPr>
          <p:cNvPr id="113" name="TextBox 112">
            <a:extLst>
              <a:ext uri="{FF2B5EF4-FFF2-40B4-BE49-F238E27FC236}">
                <a16:creationId xmlns:a16="http://schemas.microsoft.com/office/drawing/2014/main" id="{B3B41987-EFD7-5E19-18AB-A91864DC97BA}"/>
              </a:ext>
            </a:extLst>
          </p:cNvPr>
          <p:cNvSpPr txBox="1"/>
          <p:nvPr/>
        </p:nvSpPr>
        <p:spPr>
          <a:xfrm>
            <a:off x="5641694" y="3785804"/>
            <a:ext cx="2988126" cy="338554"/>
          </a:xfrm>
          <a:prstGeom prst="rect">
            <a:avLst/>
          </a:prstGeom>
          <a:noFill/>
        </p:spPr>
        <p:txBody>
          <a:bodyPr wrap="none" rtlCol="0" anchor="ctr" anchorCtr="0">
            <a:spAutoFit/>
          </a:bodyPr>
          <a:lstStyle/>
          <a:p>
            <a:pPr defTabSz="914217"/>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Job Specification not covered </a:t>
            </a:r>
          </a:p>
        </p:txBody>
      </p:sp>
      <p:sp>
        <p:nvSpPr>
          <p:cNvPr id="115" name="TextBox 114">
            <a:extLst>
              <a:ext uri="{FF2B5EF4-FFF2-40B4-BE49-F238E27FC236}">
                <a16:creationId xmlns:a16="http://schemas.microsoft.com/office/drawing/2014/main" id="{5C28B3E1-80D7-0290-4EC0-7C6D42D7FDA8}"/>
              </a:ext>
            </a:extLst>
          </p:cNvPr>
          <p:cNvSpPr txBox="1"/>
          <p:nvPr/>
        </p:nvSpPr>
        <p:spPr>
          <a:xfrm>
            <a:off x="3800583" y="1867525"/>
            <a:ext cx="790601" cy="461665"/>
          </a:xfrm>
          <a:prstGeom prst="rect">
            <a:avLst/>
          </a:prstGeom>
          <a:noFill/>
        </p:spPr>
        <p:txBody>
          <a:bodyPr wrap="none" rtlCol="0">
            <a:spAutoFit/>
          </a:bodyPr>
          <a:lstStyle/>
          <a:p>
            <a:pPr algn="r" defTabSz="914217"/>
            <a:r>
              <a:rPr lang="en-GB"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33</a:t>
            </a:r>
            <a:r>
              <a:rPr lang="en-US"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6" name="TextBox 115">
            <a:extLst>
              <a:ext uri="{FF2B5EF4-FFF2-40B4-BE49-F238E27FC236}">
                <a16:creationId xmlns:a16="http://schemas.microsoft.com/office/drawing/2014/main" id="{4A7A1E8A-88AD-3059-3D56-01CF1D08F368}"/>
              </a:ext>
            </a:extLst>
          </p:cNvPr>
          <p:cNvSpPr txBox="1"/>
          <p:nvPr/>
        </p:nvSpPr>
        <p:spPr>
          <a:xfrm>
            <a:off x="3800583" y="4404554"/>
            <a:ext cx="790601" cy="461665"/>
          </a:xfrm>
          <a:prstGeom prst="rect">
            <a:avLst/>
          </a:prstGeom>
          <a:noFill/>
        </p:spPr>
        <p:txBody>
          <a:bodyPr wrap="none" rtlCol="0">
            <a:spAutoFit/>
          </a:bodyPr>
          <a:lstStyle/>
          <a:p>
            <a:pPr algn="r" defTabSz="914217"/>
            <a:r>
              <a:rPr lang="en-US" sz="2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66%</a:t>
            </a:r>
          </a:p>
        </p:txBody>
      </p:sp>
      <p:pic>
        <p:nvPicPr>
          <p:cNvPr id="119" name="Picture 118" descr="Logo&#10;&#10;Description automatically generated">
            <a:extLst>
              <a:ext uri="{FF2B5EF4-FFF2-40B4-BE49-F238E27FC236}">
                <a16:creationId xmlns:a16="http://schemas.microsoft.com/office/drawing/2014/main" id="{471CA32C-BC89-F55F-88AB-3903B1A5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0" name="Footer Placeholder 3">
            <a:extLst>
              <a:ext uri="{FF2B5EF4-FFF2-40B4-BE49-F238E27FC236}">
                <a16:creationId xmlns:a16="http://schemas.microsoft.com/office/drawing/2014/main" id="{70CCF282-99F7-1EB2-CF4B-BE8FA558A661}"/>
              </a:ext>
            </a:extLst>
          </p:cNvPr>
          <p:cNvSpPr>
            <a:spLocks noGrp="1"/>
          </p:cNvSpPr>
          <p:nvPr>
            <p:ph type="ftr" sz="quarter" idx="11"/>
          </p:nvPr>
        </p:nvSpPr>
        <p:spPr>
          <a:xfrm>
            <a:off x="4038600" y="6356350"/>
            <a:ext cx="4114800" cy="365125"/>
          </a:xfrm>
        </p:spPr>
        <p:txBody>
          <a:bodyPr/>
          <a:lstStyle/>
          <a:p>
            <a:r>
              <a:rPr lang="en-GB" dirty="0">
                <a:solidFill>
                  <a:schemeClr val="bg1"/>
                </a:solidFill>
              </a:rPr>
              <a:t>www.upskilpro.</a:t>
            </a:r>
            <a:r>
              <a:rPr lang="en-GB" dirty="0">
                <a:solidFill>
                  <a:schemeClr val="bg1"/>
                </a:solidFill>
                <a:cs typeface="Arial" panose="020B0604020202020204" pitchFamily="34" charset="0"/>
              </a:rPr>
              <a:t>com</a:t>
            </a:r>
          </a:p>
        </p:txBody>
      </p:sp>
      <p:sp>
        <p:nvSpPr>
          <p:cNvPr id="121" name="Subtitle 2">
            <a:extLst>
              <a:ext uri="{FF2B5EF4-FFF2-40B4-BE49-F238E27FC236}">
                <a16:creationId xmlns:a16="http://schemas.microsoft.com/office/drawing/2014/main" id="{8480C4ED-E181-F727-2ADB-07485059A230}"/>
              </a:ext>
            </a:extLst>
          </p:cNvPr>
          <p:cNvSpPr txBox="1">
            <a:spLocks/>
          </p:cNvSpPr>
          <p:nvPr/>
        </p:nvSpPr>
        <p:spPr>
          <a:xfrm>
            <a:off x="5543732" y="4374288"/>
            <a:ext cx="5649496" cy="146986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750"/>
              </a:lnSpc>
              <a:spcBef>
                <a:spcPct val="20000"/>
              </a:spcBef>
              <a:spcAft>
                <a:spcPts val="0"/>
              </a:spcAft>
              <a:buClrTx/>
              <a:buSzTx/>
              <a:buFont typeface="Arial"/>
              <a:buNone/>
              <a:tabLst/>
              <a:defRPr/>
            </a:pPr>
            <a:r>
              <a:rPr lang="en-GB" sz="1200" dirty="0">
                <a:solidFill>
                  <a:schemeClr val="bg1"/>
                </a:solidFill>
                <a:latin typeface="+mn-lt"/>
                <a:ea typeface="Open Sans Light" panose="020B0306030504020204" pitchFamily="34" charset="0"/>
                <a:cs typeface="Open Sans Light" panose="020B0306030504020204" pitchFamily="34" charset="0"/>
              </a:rPr>
              <a:t>About </a:t>
            </a:r>
            <a:r>
              <a:rPr kumimoji="0" lang="en-GB"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2/3</a:t>
            </a:r>
            <a:r>
              <a:rPr kumimoji="0" lang="en-GB" sz="1200" b="0" i="0" u="none" strike="noStrike" kern="1200" cap="none" spc="0" normalizeH="0" baseline="3000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rd</a:t>
            </a:r>
            <a:r>
              <a:rPr kumimoji="0" lang="en-GB"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  of the job description delivery which is not covered comes with experience, time, and effort from the KAM manager this leads to constant evaluation of the job and the tasks at hand. In our experience the job specification will vary from country ,category ,company expectations ,seniority ,financials and the product life cycle accordingly we recommend breaking up key account roles into three or four levels of seniority to give teams time to develop .</a:t>
            </a:r>
            <a:endParaRPr kumimoji="0" lang="en-US"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4403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9A691C63-77F1-629D-9D8A-E94E69E44841}"/>
              </a:ext>
            </a:extLst>
          </p:cNvPr>
          <p:cNvSpPr/>
          <p:nvPr/>
        </p:nvSpPr>
        <p:spPr>
          <a:xfrm>
            <a:off x="544328" y="2693297"/>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82E82A0E-10F3-3F79-5212-ECB58014C163}"/>
              </a:ext>
            </a:extLst>
          </p:cNvPr>
          <p:cNvSpPr/>
          <p:nvPr/>
        </p:nvSpPr>
        <p:spPr>
          <a:xfrm rot="5400000">
            <a:off x="-2532" y="215634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B1117B4-678F-C238-5EF6-FA0091C44782}"/>
              </a:ext>
            </a:extLst>
          </p:cNvPr>
          <p:cNvSpPr/>
          <p:nvPr/>
        </p:nvSpPr>
        <p:spPr>
          <a:xfrm>
            <a:off x="1730071" y="21033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EF5684F-1F7E-7263-33E4-A81D853CD12E}"/>
              </a:ext>
            </a:extLst>
          </p:cNvPr>
          <p:cNvSpPr/>
          <p:nvPr/>
        </p:nvSpPr>
        <p:spPr>
          <a:xfrm>
            <a:off x="1730071" y="559418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5137918-7DCB-4F9C-D297-463EED86EDFB}"/>
              </a:ext>
            </a:extLst>
          </p:cNvPr>
          <p:cNvSpPr/>
          <p:nvPr/>
        </p:nvSpPr>
        <p:spPr>
          <a:xfrm>
            <a:off x="3237296" y="3011583"/>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EA8C08A9-74B2-3960-4900-1C35CF69A062}"/>
              </a:ext>
            </a:extLst>
          </p:cNvPr>
          <p:cNvSpPr/>
          <p:nvPr/>
        </p:nvSpPr>
        <p:spPr>
          <a:xfrm>
            <a:off x="3326895" y="44857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73E0D12-4900-3AF2-428E-ABC98F7C32AD}"/>
              </a:ext>
            </a:extLst>
          </p:cNvPr>
          <p:cNvSpPr/>
          <p:nvPr/>
        </p:nvSpPr>
        <p:spPr>
          <a:xfrm>
            <a:off x="4095365" y="1393831"/>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FBEAB33-F28C-3C66-6D3D-D2B41B6128FB}"/>
              </a:ext>
            </a:extLst>
          </p:cNvPr>
          <p:cNvSpPr/>
          <p:nvPr/>
        </p:nvSpPr>
        <p:spPr>
          <a:xfrm>
            <a:off x="4095365" y="5675116"/>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162C6739-A9E2-D905-E1DA-B9C07395E3CB}"/>
              </a:ext>
            </a:extLst>
          </p:cNvPr>
          <p:cNvSpPr/>
          <p:nvPr/>
        </p:nvSpPr>
        <p:spPr>
          <a:xfrm>
            <a:off x="5553295" y="4255044"/>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20D485D-1DE1-ABF5-CF1F-41B8D0615287}"/>
              </a:ext>
            </a:extLst>
          </p:cNvPr>
          <p:cNvSpPr/>
          <p:nvPr/>
        </p:nvSpPr>
        <p:spPr>
          <a:xfrm>
            <a:off x="5461548" y="2619740"/>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2" name="Straight Connector 51">
            <a:extLst>
              <a:ext uri="{FF2B5EF4-FFF2-40B4-BE49-F238E27FC236}">
                <a16:creationId xmlns:a16="http://schemas.microsoft.com/office/drawing/2014/main" id="{B029CA6D-2804-1DDA-6D09-AB9636886C29}"/>
              </a:ext>
            </a:extLst>
          </p:cNvPr>
          <p:cNvCxnSpPr>
            <a:cxnSpLocks/>
          </p:cNvCxnSpPr>
          <p:nvPr/>
        </p:nvCxnSpPr>
        <p:spPr>
          <a:xfrm flipH="1">
            <a:off x="3402530" y="3082692"/>
            <a:ext cx="2059018" cy="0"/>
          </a:xfrm>
          <a:prstGeom prst="line">
            <a:avLst/>
          </a:prstGeom>
          <a:noFill/>
          <a:ln w="38100" cap="flat" cmpd="sng" algn="ctr">
            <a:solidFill>
              <a:srgbClr val="FFFFFF">
                <a:lumMod val="85000"/>
              </a:srgbClr>
            </a:solidFill>
            <a:prstDash val="solid"/>
            <a:miter lim="800000"/>
          </a:ln>
          <a:effectLst/>
        </p:spPr>
      </p:cxnSp>
      <p:cxnSp>
        <p:nvCxnSpPr>
          <p:cNvPr id="53" name="Straight Connector 52">
            <a:extLst>
              <a:ext uri="{FF2B5EF4-FFF2-40B4-BE49-F238E27FC236}">
                <a16:creationId xmlns:a16="http://schemas.microsoft.com/office/drawing/2014/main" id="{F9CF5B3A-4722-7742-3A63-9E3407E066D6}"/>
              </a:ext>
            </a:extLst>
          </p:cNvPr>
          <p:cNvCxnSpPr>
            <a:cxnSpLocks/>
          </p:cNvCxnSpPr>
          <p:nvPr/>
        </p:nvCxnSpPr>
        <p:spPr>
          <a:xfrm flipH="1">
            <a:off x="2039902" y="1778259"/>
            <a:ext cx="2057400" cy="0"/>
          </a:xfrm>
          <a:prstGeom prst="line">
            <a:avLst/>
          </a:prstGeom>
          <a:noFill/>
          <a:ln w="38100" cap="flat" cmpd="sng" algn="ctr">
            <a:solidFill>
              <a:srgbClr val="FFFFFF">
                <a:lumMod val="85000"/>
              </a:srgbClr>
            </a:solidFill>
            <a:prstDash val="solid"/>
            <a:miter lim="800000"/>
          </a:ln>
          <a:effectLst/>
        </p:spPr>
      </p:cxnSp>
      <p:cxnSp>
        <p:nvCxnSpPr>
          <p:cNvPr id="54" name="Straight Connector 53">
            <a:extLst>
              <a:ext uri="{FF2B5EF4-FFF2-40B4-BE49-F238E27FC236}">
                <a16:creationId xmlns:a16="http://schemas.microsoft.com/office/drawing/2014/main" id="{4A1EECE6-6DAD-8602-BEE8-BB8CCF7BC2E7}"/>
              </a:ext>
            </a:extLst>
          </p:cNvPr>
          <p:cNvCxnSpPr>
            <a:cxnSpLocks/>
            <a:endCxn id="41" idx="0"/>
          </p:cNvCxnSpPr>
          <p:nvPr/>
        </p:nvCxnSpPr>
        <p:spPr>
          <a:xfrm flipH="1">
            <a:off x="1813199" y="1768928"/>
            <a:ext cx="242592" cy="334464"/>
          </a:xfrm>
          <a:prstGeom prst="line">
            <a:avLst/>
          </a:prstGeom>
          <a:noFill/>
          <a:ln w="38100" cap="flat" cmpd="sng" algn="ctr">
            <a:solidFill>
              <a:srgbClr val="FFFFFF">
                <a:lumMod val="85000"/>
              </a:srgbClr>
            </a:solidFill>
            <a:prstDash val="solid"/>
            <a:miter lim="800000"/>
          </a:ln>
          <a:effectLst/>
        </p:spPr>
      </p:cxnSp>
      <p:cxnSp>
        <p:nvCxnSpPr>
          <p:cNvPr id="55" name="Straight Connector 54">
            <a:extLst>
              <a:ext uri="{FF2B5EF4-FFF2-40B4-BE49-F238E27FC236}">
                <a16:creationId xmlns:a16="http://schemas.microsoft.com/office/drawing/2014/main" id="{0D6EE574-F860-727F-5CAA-5C215690212E}"/>
              </a:ext>
            </a:extLst>
          </p:cNvPr>
          <p:cNvCxnSpPr>
            <a:cxnSpLocks/>
          </p:cNvCxnSpPr>
          <p:nvPr/>
        </p:nvCxnSpPr>
        <p:spPr>
          <a:xfrm flipH="1" flipV="1">
            <a:off x="3430067" y="4582452"/>
            <a:ext cx="2107605" cy="2841"/>
          </a:xfrm>
          <a:prstGeom prst="line">
            <a:avLst/>
          </a:prstGeom>
          <a:noFill/>
          <a:ln w="38100" cap="flat" cmpd="sng" algn="ctr">
            <a:solidFill>
              <a:srgbClr val="FFFFFF">
                <a:lumMod val="85000"/>
              </a:srgbClr>
            </a:solidFill>
            <a:prstDash val="solid"/>
            <a:miter lim="800000"/>
          </a:ln>
          <a:effectLst/>
        </p:spPr>
      </p:cxnSp>
      <p:cxnSp>
        <p:nvCxnSpPr>
          <p:cNvPr id="56" name="Straight Connector 55">
            <a:extLst>
              <a:ext uri="{FF2B5EF4-FFF2-40B4-BE49-F238E27FC236}">
                <a16:creationId xmlns:a16="http://schemas.microsoft.com/office/drawing/2014/main" id="{517389D5-C872-62FE-0FD4-DD087E7BEDB2}"/>
              </a:ext>
            </a:extLst>
          </p:cNvPr>
          <p:cNvCxnSpPr>
            <a:cxnSpLocks/>
          </p:cNvCxnSpPr>
          <p:nvPr/>
        </p:nvCxnSpPr>
        <p:spPr>
          <a:xfrm flipH="1">
            <a:off x="2041823" y="6065852"/>
            <a:ext cx="2057400" cy="0"/>
          </a:xfrm>
          <a:prstGeom prst="line">
            <a:avLst/>
          </a:prstGeom>
          <a:noFill/>
          <a:ln w="38100" cap="flat" cmpd="sng" algn="ctr">
            <a:solidFill>
              <a:srgbClr val="FFFFFF">
                <a:lumMod val="85000"/>
              </a:srgbClr>
            </a:solidFill>
            <a:prstDash val="solid"/>
            <a:miter lim="800000"/>
          </a:ln>
          <a:effectLst/>
        </p:spPr>
      </p:cxnSp>
      <p:cxnSp>
        <p:nvCxnSpPr>
          <p:cNvPr id="57" name="Straight Connector 56">
            <a:extLst>
              <a:ext uri="{FF2B5EF4-FFF2-40B4-BE49-F238E27FC236}">
                <a16:creationId xmlns:a16="http://schemas.microsoft.com/office/drawing/2014/main" id="{E5654610-69EB-90EF-6B20-C17A3B4E2A43}"/>
              </a:ext>
            </a:extLst>
          </p:cNvPr>
          <p:cNvCxnSpPr>
            <a:cxnSpLocks/>
            <a:endCxn id="42" idx="4"/>
          </p:cNvCxnSpPr>
          <p:nvPr/>
        </p:nvCxnSpPr>
        <p:spPr>
          <a:xfrm flipH="1" flipV="1">
            <a:off x="1813199" y="5760435"/>
            <a:ext cx="233021" cy="314748"/>
          </a:xfrm>
          <a:prstGeom prst="line">
            <a:avLst/>
          </a:prstGeom>
          <a:noFill/>
          <a:ln w="38100" cap="flat" cmpd="sng" algn="ctr">
            <a:solidFill>
              <a:srgbClr val="FFFFFF">
                <a:lumMod val="85000"/>
              </a:srgbClr>
            </a:solidFill>
            <a:prstDash val="solid"/>
            <a:miter lim="800000"/>
          </a:ln>
          <a:effectLst/>
        </p:spPr>
      </p:cxnSp>
      <p:sp>
        <p:nvSpPr>
          <p:cNvPr id="58" name="TextBox 57">
            <a:extLst>
              <a:ext uri="{FF2B5EF4-FFF2-40B4-BE49-F238E27FC236}">
                <a16:creationId xmlns:a16="http://schemas.microsoft.com/office/drawing/2014/main" id="{4E185E01-68A6-EC56-AFD2-F30920F0B936}"/>
              </a:ext>
            </a:extLst>
          </p:cNvPr>
          <p:cNvSpPr txBox="1"/>
          <p:nvPr/>
        </p:nvSpPr>
        <p:spPr>
          <a:xfrm>
            <a:off x="2907190" y="1462424"/>
            <a:ext cx="1120820"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dirty="0"/>
              <a:t>Opportunity</a:t>
            </a:r>
            <a:endParaRPr lang="en-US" dirty="0"/>
          </a:p>
        </p:txBody>
      </p:sp>
      <p:sp>
        <p:nvSpPr>
          <p:cNvPr id="59" name="TextBox 58">
            <a:extLst>
              <a:ext uri="{FF2B5EF4-FFF2-40B4-BE49-F238E27FC236}">
                <a16:creationId xmlns:a16="http://schemas.microsoft.com/office/drawing/2014/main" id="{42E815FF-18AB-5EAA-D8EC-ABB360B14B45}"/>
              </a:ext>
            </a:extLst>
          </p:cNvPr>
          <p:cNvSpPr txBox="1"/>
          <p:nvPr/>
        </p:nvSpPr>
        <p:spPr>
          <a:xfrm>
            <a:off x="1896326" y="5819731"/>
            <a:ext cx="2212464" cy="523220"/>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pPr algn="ctr"/>
            <a:r>
              <a:rPr lang="en-GB" dirty="0"/>
              <a:t>Return on Investment </a:t>
            </a:r>
          </a:p>
          <a:p>
            <a:pPr algn="ctr"/>
            <a:r>
              <a:rPr lang="en-GB" dirty="0"/>
              <a:t>(RoI)</a:t>
            </a:r>
            <a:endParaRPr lang="en-US" dirty="0"/>
          </a:p>
        </p:txBody>
      </p:sp>
      <p:sp>
        <p:nvSpPr>
          <p:cNvPr id="60" name="TextBox 59">
            <a:extLst>
              <a:ext uri="{FF2B5EF4-FFF2-40B4-BE49-F238E27FC236}">
                <a16:creationId xmlns:a16="http://schemas.microsoft.com/office/drawing/2014/main" id="{70FE18BF-917C-2393-F0F9-6EBC87D6F77E}"/>
              </a:ext>
            </a:extLst>
          </p:cNvPr>
          <p:cNvSpPr txBox="1"/>
          <p:nvPr/>
        </p:nvSpPr>
        <p:spPr>
          <a:xfrm>
            <a:off x="4776467" y="2786626"/>
            <a:ext cx="489236"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a:t>Risk</a:t>
            </a:r>
            <a:endParaRPr lang="en-US" dirty="0"/>
          </a:p>
        </p:txBody>
      </p:sp>
      <p:sp>
        <p:nvSpPr>
          <p:cNvPr id="61" name="TextBox 60">
            <a:extLst>
              <a:ext uri="{FF2B5EF4-FFF2-40B4-BE49-F238E27FC236}">
                <a16:creationId xmlns:a16="http://schemas.microsoft.com/office/drawing/2014/main" id="{9845A13F-E2C2-C3E8-BA1D-E13E8AA96221}"/>
              </a:ext>
            </a:extLst>
          </p:cNvPr>
          <p:cNvSpPr txBox="1"/>
          <p:nvPr/>
        </p:nvSpPr>
        <p:spPr>
          <a:xfrm>
            <a:off x="3448291" y="4304470"/>
            <a:ext cx="2202847"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dirty="0"/>
              <a:t>Customer asset value</a:t>
            </a:r>
            <a:endParaRPr lang="en-US" dirty="0"/>
          </a:p>
        </p:txBody>
      </p:sp>
      <p:sp>
        <p:nvSpPr>
          <p:cNvPr id="63" name="Freeform 35">
            <a:extLst>
              <a:ext uri="{FF2B5EF4-FFF2-40B4-BE49-F238E27FC236}">
                <a16:creationId xmlns:a16="http://schemas.microsoft.com/office/drawing/2014/main" id="{85E0DEB9-92F5-D315-8BE7-1C56A6E469FE}"/>
              </a:ext>
            </a:extLst>
          </p:cNvPr>
          <p:cNvSpPr>
            <a:spLocks noChangeArrowheads="1"/>
          </p:cNvSpPr>
          <p:nvPr/>
        </p:nvSpPr>
        <p:spPr bwMode="auto">
          <a:xfrm>
            <a:off x="4272450" y="1652962"/>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4" name="Freeform 36">
            <a:extLst>
              <a:ext uri="{FF2B5EF4-FFF2-40B4-BE49-F238E27FC236}">
                <a16:creationId xmlns:a16="http://schemas.microsoft.com/office/drawing/2014/main" id="{744BD020-3DD8-E257-CD3F-54B4CD6A61D6}"/>
              </a:ext>
            </a:extLst>
          </p:cNvPr>
          <p:cNvSpPr>
            <a:spLocks noChangeArrowheads="1"/>
          </p:cNvSpPr>
          <p:nvPr/>
        </p:nvSpPr>
        <p:spPr bwMode="auto">
          <a:xfrm>
            <a:off x="5641549" y="2773969"/>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5" name="Freeform 38">
            <a:extLst>
              <a:ext uri="{FF2B5EF4-FFF2-40B4-BE49-F238E27FC236}">
                <a16:creationId xmlns:a16="http://schemas.microsoft.com/office/drawing/2014/main" id="{6FD1A2C9-53BF-DC22-AA22-273ABA0C9DDB}"/>
              </a:ext>
            </a:extLst>
          </p:cNvPr>
          <p:cNvSpPr>
            <a:spLocks noChangeArrowheads="1"/>
          </p:cNvSpPr>
          <p:nvPr/>
        </p:nvSpPr>
        <p:spPr bwMode="auto">
          <a:xfrm>
            <a:off x="6045062" y="3747937"/>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6" name="Freeform 40">
            <a:extLst>
              <a:ext uri="{FF2B5EF4-FFF2-40B4-BE49-F238E27FC236}">
                <a16:creationId xmlns:a16="http://schemas.microsoft.com/office/drawing/2014/main" id="{E7368EE8-CD0B-6344-8C7A-270F127EA2B1}"/>
              </a:ext>
            </a:extLst>
          </p:cNvPr>
          <p:cNvSpPr>
            <a:spLocks noChangeArrowheads="1"/>
          </p:cNvSpPr>
          <p:nvPr/>
        </p:nvSpPr>
        <p:spPr bwMode="auto">
          <a:xfrm>
            <a:off x="5732502" y="4466246"/>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7" name="Freeform 41">
            <a:extLst>
              <a:ext uri="{FF2B5EF4-FFF2-40B4-BE49-F238E27FC236}">
                <a16:creationId xmlns:a16="http://schemas.microsoft.com/office/drawing/2014/main" id="{FF7C49F1-79CD-308C-0E46-487074A80632}"/>
              </a:ext>
            </a:extLst>
          </p:cNvPr>
          <p:cNvSpPr>
            <a:spLocks noChangeArrowheads="1"/>
          </p:cNvSpPr>
          <p:nvPr/>
        </p:nvSpPr>
        <p:spPr bwMode="auto">
          <a:xfrm>
            <a:off x="4275740" y="5855514"/>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0" name="TextBox 79">
            <a:extLst>
              <a:ext uri="{FF2B5EF4-FFF2-40B4-BE49-F238E27FC236}">
                <a16:creationId xmlns:a16="http://schemas.microsoft.com/office/drawing/2014/main" id="{16857ABD-743C-E740-2A5C-2B6F56F0C2D7}"/>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pic>
        <p:nvPicPr>
          <p:cNvPr id="81" name="Picture 80" descr="Logo&#10;&#10;Description automatically generated">
            <a:extLst>
              <a:ext uri="{FF2B5EF4-FFF2-40B4-BE49-F238E27FC236}">
                <a16:creationId xmlns:a16="http://schemas.microsoft.com/office/drawing/2014/main" id="{4ADFE87B-7231-38F9-424C-3BE6583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2" name="Footer Placeholder 3">
            <a:extLst>
              <a:ext uri="{FF2B5EF4-FFF2-40B4-BE49-F238E27FC236}">
                <a16:creationId xmlns:a16="http://schemas.microsoft.com/office/drawing/2014/main" id="{C1D3B73B-76C1-0138-4C16-E59E94F2738C}"/>
              </a:ext>
            </a:extLst>
          </p:cNvPr>
          <p:cNvSpPr>
            <a:spLocks noGrp="1"/>
          </p:cNvSpPr>
          <p:nvPr>
            <p:ph type="ftr" sz="quarter" idx="11"/>
          </p:nvPr>
        </p:nvSpPr>
        <p:spPr>
          <a:xfrm>
            <a:off x="4038600" y="6509928"/>
            <a:ext cx="4114800" cy="365125"/>
          </a:xfrm>
        </p:spPr>
        <p:txBody>
          <a:bodyPr/>
          <a:lstStyle/>
          <a:p>
            <a:r>
              <a:rPr lang="en-GB" dirty="0">
                <a:solidFill>
                  <a:schemeClr val="tx1">
                    <a:lumMod val="50000"/>
                    <a:lumOff val="50000"/>
                  </a:schemeClr>
                </a:solidFill>
              </a:rPr>
              <a:t>www.upskilpro.</a:t>
            </a:r>
            <a:r>
              <a:rPr lang="en-GB" dirty="0">
                <a:solidFill>
                  <a:schemeClr val="tx1">
                    <a:lumMod val="50000"/>
                    <a:lumOff val="50000"/>
                  </a:schemeClr>
                </a:solidFill>
                <a:cs typeface="Arial" panose="020B0604020202020204" pitchFamily="34" charset="0"/>
              </a:rPr>
              <a:t>com</a:t>
            </a:r>
          </a:p>
        </p:txBody>
      </p:sp>
      <p:pic>
        <p:nvPicPr>
          <p:cNvPr id="37" name="Graphic 36" descr="Bank outline">
            <a:extLst>
              <a:ext uri="{FF2B5EF4-FFF2-40B4-BE49-F238E27FC236}">
                <a16:creationId xmlns:a16="http://schemas.microsoft.com/office/drawing/2014/main" id="{174BCCD4-CDDC-4189-5479-4991FC4435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84" y="4029646"/>
            <a:ext cx="914400" cy="914400"/>
          </a:xfrm>
          <a:prstGeom prst="rect">
            <a:avLst/>
          </a:prstGeom>
        </p:spPr>
      </p:pic>
      <p:pic>
        <p:nvPicPr>
          <p:cNvPr id="38" name="Graphic 37" descr="User network outline">
            <a:extLst>
              <a:ext uri="{FF2B5EF4-FFF2-40B4-BE49-F238E27FC236}">
                <a16:creationId xmlns:a16="http://schemas.microsoft.com/office/drawing/2014/main" id="{104EE73D-7BDE-DB2F-D8F2-BFA8282FFB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595" y="3176189"/>
            <a:ext cx="914400" cy="914400"/>
          </a:xfrm>
          <a:prstGeom prst="rect">
            <a:avLst/>
          </a:prstGeom>
        </p:spPr>
      </p:pic>
      <p:pic>
        <p:nvPicPr>
          <p:cNvPr id="43" name="Graphic 42" descr="Gears outline">
            <a:extLst>
              <a:ext uri="{FF2B5EF4-FFF2-40B4-BE49-F238E27FC236}">
                <a16:creationId xmlns:a16="http://schemas.microsoft.com/office/drawing/2014/main" id="{17A8423D-0C4F-EA39-3FC2-CA851A2505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7291" y="2907997"/>
            <a:ext cx="914400" cy="914400"/>
          </a:xfrm>
          <a:prstGeom prst="rect">
            <a:avLst/>
          </a:prstGeom>
        </p:spPr>
      </p:pic>
      <p:pic>
        <p:nvPicPr>
          <p:cNvPr id="48" name="Graphic 47" descr="Globe outline">
            <a:extLst>
              <a:ext uri="{FF2B5EF4-FFF2-40B4-BE49-F238E27FC236}">
                <a16:creationId xmlns:a16="http://schemas.microsoft.com/office/drawing/2014/main" id="{9E71D989-B221-D6CB-D88A-61131626B7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33285" y="3770777"/>
            <a:ext cx="914400" cy="914400"/>
          </a:xfrm>
          <a:prstGeom prst="rect">
            <a:avLst/>
          </a:prstGeom>
        </p:spPr>
      </p:pic>
      <p:sp>
        <p:nvSpPr>
          <p:cNvPr id="51" name="Subtitle 2">
            <a:extLst>
              <a:ext uri="{FF2B5EF4-FFF2-40B4-BE49-F238E27FC236}">
                <a16:creationId xmlns:a16="http://schemas.microsoft.com/office/drawing/2014/main" id="{34779302-5E87-0541-FFDC-C7D10AE65DBC}"/>
              </a:ext>
            </a:extLst>
          </p:cNvPr>
          <p:cNvSpPr txBox="1">
            <a:spLocks/>
          </p:cNvSpPr>
          <p:nvPr/>
        </p:nvSpPr>
        <p:spPr>
          <a:xfrm>
            <a:off x="5130251" y="1618204"/>
            <a:ext cx="3859521"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Key customers should be treated differently because of the size and the nature of the business and should be presented in tactical &amp; strategic plans as a separate business opportunity and development </a:t>
            </a:r>
            <a:endParaRPr lang="en-US" sz="900" dirty="0">
              <a:latin typeface="+mn-lt"/>
            </a:endParaRPr>
          </a:p>
        </p:txBody>
      </p:sp>
      <p:sp>
        <p:nvSpPr>
          <p:cNvPr id="62" name="Subtitle 2">
            <a:extLst>
              <a:ext uri="{FF2B5EF4-FFF2-40B4-BE49-F238E27FC236}">
                <a16:creationId xmlns:a16="http://schemas.microsoft.com/office/drawing/2014/main" id="{4262E6CA-8F7B-A76B-DCBE-F95A41F902F4}"/>
              </a:ext>
            </a:extLst>
          </p:cNvPr>
          <p:cNvSpPr txBox="1">
            <a:spLocks/>
          </p:cNvSpPr>
          <p:nvPr/>
        </p:nvSpPr>
        <p:spPr>
          <a:xfrm>
            <a:off x="6321557" y="2694049"/>
            <a:ext cx="3165177"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risk can be monitored both internally and externally and evaluated as a possibility whilst forecasting revenue and profitability streams along with, if necessary, any legal implications </a:t>
            </a:r>
            <a:r>
              <a:rPr lang="en-GB" sz="900" dirty="0">
                <a:solidFill>
                  <a:srgbClr val="B3B3B3"/>
                </a:solidFill>
                <a:latin typeface="+mn-lt"/>
                <a:ea typeface="Lato Light" panose="020F0502020204030203" pitchFamily="34" charset="0"/>
                <a:cs typeface="Mukta ExtraLight" panose="020B0000000000000000" pitchFamily="34" charset="77"/>
              </a:rPr>
              <a:t>.</a:t>
            </a:r>
            <a:endParaRPr lang="en-US" sz="900" dirty="0">
              <a:solidFill>
                <a:srgbClr val="B3B3B3"/>
              </a:solidFill>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2337E29A-E7D3-B10F-0073-3E78ACC4BD46}"/>
              </a:ext>
            </a:extLst>
          </p:cNvPr>
          <p:cNvSpPr txBox="1">
            <a:spLocks/>
          </p:cNvSpPr>
          <p:nvPr/>
        </p:nvSpPr>
        <p:spPr>
          <a:xfrm>
            <a:off x="6454732" y="4316219"/>
            <a:ext cx="3032002"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ts val="0"/>
              </a:spcBef>
            </a:pPr>
            <a:r>
              <a:rPr lang="en-GB" sz="900" dirty="0">
                <a:latin typeface="+mn-lt"/>
              </a:rPr>
              <a:t>customer lifetime value is the net present value of customers measure the order lifetime off their relationship with you usually fix the relationship. Between three and five years to assess 1) asset value and 2) cost of acquisition </a:t>
            </a:r>
            <a:endParaRPr lang="en-US" sz="900" dirty="0">
              <a:latin typeface="+mn-lt"/>
            </a:endParaRPr>
          </a:p>
        </p:txBody>
      </p:sp>
      <p:sp>
        <p:nvSpPr>
          <p:cNvPr id="73" name="Subtitle 2">
            <a:extLst>
              <a:ext uri="{FF2B5EF4-FFF2-40B4-BE49-F238E27FC236}">
                <a16:creationId xmlns:a16="http://schemas.microsoft.com/office/drawing/2014/main" id="{6C9361D1-CE81-BF51-F52B-F1C95534C197}"/>
              </a:ext>
            </a:extLst>
          </p:cNvPr>
          <p:cNvSpPr txBox="1">
            <a:spLocks/>
          </p:cNvSpPr>
          <p:nvPr/>
        </p:nvSpPr>
        <p:spPr>
          <a:xfrm>
            <a:off x="5131367" y="5720633"/>
            <a:ext cx="3405631"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This measurement is expected from the operational level and strategic plans as this ranges from one year to five years it will include the costs and the deliverables for the management to evaluate and act upon </a:t>
            </a:r>
            <a:endParaRPr lang="en-US" sz="900" dirty="0">
              <a:latin typeface="+mn-lt"/>
            </a:endParaRPr>
          </a:p>
        </p:txBody>
      </p:sp>
      <p:sp>
        <p:nvSpPr>
          <p:cNvPr id="76" name="Speech Bubble: Rectangle with Corners Rounded 75">
            <a:extLst>
              <a:ext uri="{FF2B5EF4-FFF2-40B4-BE49-F238E27FC236}">
                <a16:creationId xmlns:a16="http://schemas.microsoft.com/office/drawing/2014/main" id="{ACF90509-29E2-0E0B-69E3-B7B3D7C32C92}"/>
              </a:ext>
            </a:extLst>
          </p:cNvPr>
          <p:cNvSpPr/>
          <p:nvPr/>
        </p:nvSpPr>
        <p:spPr>
          <a:xfrm>
            <a:off x="9486734" y="2623521"/>
            <a:ext cx="2574235" cy="1740056"/>
          </a:xfrm>
          <a:prstGeom prst="wedgeRoundRectCallout">
            <a:avLst>
              <a:gd name="adj1" fmla="val -94412"/>
              <a:gd name="adj2" fmla="val 24179"/>
              <a:gd name="adj3" fmla="val 16667"/>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i="0" u="none" strike="noStrike" baseline="0" dirty="0">
                <a:solidFill>
                  <a:schemeClr val="tx1">
                    <a:lumMod val="50000"/>
                    <a:lumOff val="50000"/>
                  </a:schemeClr>
                </a:solidFill>
                <a:latin typeface="Frutiger-Bold"/>
              </a:rPr>
              <a:t>Strategy and key account management measurements</a:t>
            </a:r>
          </a:p>
          <a:p>
            <a:r>
              <a:rPr lang="en-GB" sz="900" dirty="0">
                <a:solidFill>
                  <a:schemeClr val="tx1">
                    <a:lumMod val="50000"/>
                    <a:lumOff val="50000"/>
                  </a:schemeClr>
                </a:solidFill>
              </a:rPr>
              <a:t>Account management is a long-term strategy and they are also heavily dependent upon city councils' management and investor expectations ask the involved strategic investments ahead of time accordingly the key account management function needs to identify and report measures of a financial nature on a regular basis pertaining to shareholder value .</a:t>
            </a:r>
          </a:p>
        </p:txBody>
      </p:sp>
    </p:spTree>
    <p:extLst>
      <p:ext uri="{BB962C8B-B14F-4D97-AF65-F5344CB8AC3E}">
        <p14:creationId xmlns:p14="http://schemas.microsoft.com/office/powerpoint/2010/main" val="1756079287"/>
      </p:ext>
    </p:extLst>
  </p:cSld>
  <p:clrMapOvr>
    <a:masterClrMapping/>
  </p:clrMapOvr>
</p:sld>
</file>

<file path=ppt/theme/theme1.xml><?xml version="1.0" encoding="utf-8"?>
<a:theme xmlns:a="http://schemas.openxmlformats.org/drawingml/2006/main" name="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6653</TotalTime>
  <Words>2938</Words>
  <Application>Microsoft Office PowerPoint</Application>
  <PresentationFormat>Widescreen</PresentationFormat>
  <Paragraphs>497</Paragraphs>
  <Slides>21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-apple-system</vt:lpstr>
      <vt:lpstr>Arial</vt:lpstr>
      <vt:lpstr>Calibri</vt:lpstr>
      <vt:lpstr>Calibri Light</vt:lpstr>
      <vt:lpstr>Frutiger-Bold</vt:lpstr>
      <vt:lpstr>Inter</vt:lpstr>
      <vt:lpstr>Lato light</vt:lpstr>
      <vt:lpstr>Lato light</vt:lpstr>
      <vt:lpstr>Open Sans</vt:lpstr>
      <vt:lpstr>Open Sans Light</vt:lpstr>
      <vt:lpstr>Plato</vt:lpstr>
      <vt:lpstr>Poppins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9</cp:revision>
  <dcterms:created xsi:type="dcterms:W3CDTF">2021-09-04T14:08:43Z</dcterms:created>
  <dcterms:modified xsi:type="dcterms:W3CDTF">2023-12-21T11:15:16Z</dcterms:modified>
</cp:coreProperties>
</file>