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6" r:id="rId3"/>
    <p:sldMasterId id="2147483698" r:id="rId4"/>
    <p:sldMasterId id="2147483711" r:id="rId5"/>
  </p:sldMasterIdLst>
  <p:sldIdLst>
    <p:sldId id="4224" r:id="rId6"/>
    <p:sldId id="4411" r:id="rId7"/>
    <p:sldId id="4412" r:id="rId8"/>
    <p:sldId id="3965" r:id="rId9"/>
    <p:sldId id="4413" r:id="rId10"/>
    <p:sldId id="4579" r:id="rId11"/>
    <p:sldId id="3934" r:id="rId12"/>
    <p:sldId id="258" r:id="rId13"/>
    <p:sldId id="259" r:id="rId14"/>
    <p:sldId id="4418" r:id="rId15"/>
    <p:sldId id="4569" r:id="rId16"/>
    <p:sldId id="4580" r:id="rId17"/>
    <p:sldId id="4419" r:id="rId18"/>
    <p:sldId id="4568" r:id="rId19"/>
    <p:sldId id="260" r:id="rId20"/>
    <p:sldId id="4570" r:id="rId21"/>
    <p:sldId id="4582" r:id="rId22"/>
    <p:sldId id="4420" r:id="rId23"/>
    <p:sldId id="4571" r:id="rId24"/>
    <p:sldId id="4583" r:id="rId25"/>
    <p:sldId id="4421" r:id="rId26"/>
    <p:sldId id="4573" r:id="rId27"/>
    <p:sldId id="4581" r:id="rId28"/>
    <p:sldId id="4423" r:id="rId29"/>
    <p:sldId id="4574" r:id="rId30"/>
    <p:sldId id="4584" r:id="rId31"/>
    <p:sldId id="4422" r:id="rId32"/>
    <p:sldId id="4575" r:id="rId33"/>
    <p:sldId id="256" r:id="rId34"/>
    <p:sldId id="4425" r:id="rId35"/>
    <p:sldId id="4578" r:id="rId36"/>
    <p:sldId id="442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darshan Chakravarthi" initials="SC" lastIdx="3" clrIdx="0">
    <p:extLst>
      <p:ext uri="{19B8F6BF-5375-455C-9EA6-DF929625EA0E}">
        <p15:presenceInfo xmlns:p15="http://schemas.microsoft.com/office/powerpoint/2012/main" userId="S::sudarshan@thestarquadrant.com::9632d19e-631d-46a5-9e9a-d9cc496f17d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950F32-0509-4D64-827E-0ACF88EA2777}" v="15" dt="2024-01-05T06:27:54.6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158" d="100"/>
          <a:sy n="158" d="100"/>
        </p:scale>
        <p:origin x="344" y="88"/>
      </p:cViewPr>
      <p:guideLst/>
    </p:cSldViewPr>
  </p:slideViewPr>
  <p:notesTextViewPr>
    <p:cViewPr>
      <p:scale>
        <a:sx n="1" d="1"/>
        <a:sy n="1" d="1"/>
      </p:scale>
      <p:origin x="0" y="0"/>
    </p:cViewPr>
  </p:notesTextViewPr>
  <p:sorterViewPr>
    <p:cViewPr>
      <p:scale>
        <a:sx n="135" d="100"/>
        <a:sy n="13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DD950F32-0509-4D64-827E-0ACF88EA2777}"/>
    <pc:docChg chg="undo custSel addSld delSld modSld sldOrd">
      <pc:chgData name="Sudarshan Chakravarthi" userId="9632d19e-631d-46a5-9e9a-d9cc496f17d0" providerId="ADAL" clId="{DD950F32-0509-4D64-827E-0ACF88EA2777}" dt="2024-01-05T06:29:24.562" v="222"/>
      <pc:docMkLst>
        <pc:docMk/>
      </pc:docMkLst>
      <pc:sldChg chg="ord">
        <pc:chgData name="Sudarshan Chakravarthi" userId="9632d19e-631d-46a5-9e9a-d9cc496f17d0" providerId="ADAL" clId="{DD950F32-0509-4D64-827E-0ACF88EA2777}" dt="2024-01-05T06:24:49.156" v="77"/>
        <pc:sldMkLst>
          <pc:docMk/>
          <pc:sldMk cId="678978582" sldId="256"/>
        </pc:sldMkLst>
      </pc:sldChg>
      <pc:sldChg chg="modSp mod">
        <pc:chgData name="Sudarshan Chakravarthi" userId="9632d19e-631d-46a5-9e9a-d9cc496f17d0" providerId="ADAL" clId="{DD950F32-0509-4D64-827E-0ACF88EA2777}" dt="2023-12-22T09:32:29.495" v="32" actId="20577"/>
        <pc:sldMkLst>
          <pc:docMk/>
          <pc:sldMk cId="2079735956" sldId="258"/>
        </pc:sldMkLst>
        <pc:spChg chg="mod">
          <ac:chgData name="Sudarshan Chakravarthi" userId="9632d19e-631d-46a5-9e9a-d9cc496f17d0" providerId="ADAL" clId="{DD950F32-0509-4D64-827E-0ACF88EA2777}" dt="2023-12-22T09:32:29.495" v="32" actId="20577"/>
          <ac:spMkLst>
            <pc:docMk/>
            <pc:sldMk cId="2079735956" sldId="258"/>
            <ac:spMk id="2" creationId="{AC100498-3D7C-448A-B656-CA6B79FA5F51}"/>
          </ac:spMkLst>
        </pc:spChg>
      </pc:sldChg>
      <pc:sldChg chg="add ord">
        <pc:chgData name="Sudarshan Chakravarthi" userId="9632d19e-631d-46a5-9e9a-d9cc496f17d0" providerId="ADAL" clId="{DD950F32-0509-4D64-827E-0ACF88EA2777}" dt="2024-01-05T06:26:12.452" v="111"/>
        <pc:sldMkLst>
          <pc:docMk/>
          <pc:sldMk cId="1377639243" sldId="259"/>
        </pc:sldMkLst>
      </pc:sldChg>
      <pc:sldChg chg="add ord">
        <pc:chgData name="Sudarshan Chakravarthi" userId="9632d19e-631d-46a5-9e9a-d9cc496f17d0" providerId="ADAL" clId="{DD950F32-0509-4D64-827E-0ACF88EA2777}" dt="2024-01-05T06:26:50.378" v="122"/>
        <pc:sldMkLst>
          <pc:docMk/>
          <pc:sldMk cId="2212863745" sldId="260"/>
        </pc:sldMkLst>
      </pc:sldChg>
      <pc:sldChg chg="modSp mod">
        <pc:chgData name="Sudarshan Chakravarthi" userId="9632d19e-631d-46a5-9e9a-d9cc496f17d0" providerId="ADAL" clId="{DD950F32-0509-4D64-827E-0ACF88EA2777}" dt="2023-12-22T09:35:20.065" v="60" actId="20577"/>
        <pc:sldMkLst>
          <pc:docMk/>
          <pc:sldMk cId="635455761" sldId="3934"/>
        </pc:sldMkLst>
        <pc:spChg chg="mod">
          <ac:chgData name="Sudarshan Chakravarthi" userId="9632d19e-631d-46a5-9e9a-d9cc496f17d0" providerId="ADAL" clId="{DD950F32-0509-4D64-827E-0ACF88EA2777}" dt="2023-12-22T09:35:20.065" v="60" actId="20577"/>
          <ac:spMkLst>
            <pc:docMk/>
            <pc:sldMk cId="635455761" sldId="3934"/>
            <ac:spMk id="3" creationId="{347D2FA7-8FE6-4D69-81CC-605DFA247275}"/>
          </ac:spMkLst>
        </pc:spChg>
      </pc:sldChg>
      <pc:sldChg chg="addSp delSp modSp mod">
        <pc:chgData name="Sudarshan Chakravarthi" userId="9632d19e-631d-46a5-9e9a-d9cc496f17d0" providerId="ADAL" clId="{DD950F32-0509-4D64-827E-0ACF88EA2777}" dt="2023-12-22T09:35:10.303" v="59" actId="478"/>
        <pc:sldMkLst>
          <pc:docMk/>
          <pc:sldMk cId="1731059062" sldId="4224"/>
        </pc:sldMkLst>
        <pc:spChg chg="mod">
          <ac:chgData name="Sudarshan Chakravarthi" userId="9632d19e-631d-46a5-9e9a-d9cc496f17d0" providerId="ADAL" clId="{DD950F32-0509-4D64-827E-0ACF88EA2777}" dt="2023-12-22T09:32:41.058" v="35" actId="1076"/>
          <ac:spMkLst>
            <pc:docMk/>
            <pc:sldMk cId="1731059062" sldId="4224"/>
            <ac:spMk id="3" creationId="{F34DA4CE-ABCE-2F6D-B94E-A68057C7C955}"/>
          </ac:spMkLst>
        </pc:spChg>
        <pc:spChg chg="mod">
          <ac:chgData name="Sudarshan Chakravarthi" userId="9632d19e-631d-46a5-9e9a-d9cc496f17d0" providerId="ADAL" clId="{DD950F32-0509-4D64-827E-0ACF88EA2777}" dt="2023-07-11T18:34:49.119" v="31"/>
          <ac:spMkLst>
            <pc:docMk/>
            <pc:sldMk cId="1731059062" sldId="4224"/>
            <ac:spMk id="20" creationId="{8DA98443-4B43-137E-852B-CA7C1C60AC08}"/>
          </ac:spMkLst>
        </pc:spChg>
        <pc:spChg chg="mod">
          <ac:chgData name="Sudarshan Chakravarthi" userId="9632d19e-631d-46a5-9e9a-d9cc496f17d0" providerId="ADAL" clId="{DD950F32-0509-4D64-827E-0ACF88EA2777}" dt="2023-07-11T18:34:49.119" v="31"/>
          <ac:spMkLst>
            <pc:docMk/>
            <pc:sldMk cId="1731059062" sldId="4224"/>
            <ac:spMk id="21" creationId="{FFF0A64E-2561-0B5F-15CB-B8D3DC452E2C}"/>
          </ac:spMkLst>
        </pc:spChg>
        <pc:spChg chg="mod">
          <ac:chgData name="Sudarshan Chakravarthi" userId="9632d19e-631d-46a5-9e9a-d9cc496f17d0" providerId="ADAL" clId="{DD950F32-0509-4D64-827E-0ACF88EA2777}" dt="2023-07-11T18:33:15.229" v="28" actId="20577"/>
          <ac:spMkLst>
            <pc:docMk/>
            <pc:sldMk cId="1731059062" sldId="4224"/>
            <ac:spMk id="23" creationId="{835E8B50-E3AF-B133-2E1A-DAD76F64E6D3}"/>
          </ac:spMkLst>
        </pc:spChg>
        <pc:spChg chg="mod">
          <ac:chgData name="Sudarshan Chakravarthi" userId="9632d19e-631d-46a5-9e9a-d9cc496f17d0" providerId="ADAL" clId="{DD950F32-0509-4D64-827E-0ACF88EA2777}" dt="2023-12-22T09:32:37.101" v="33"/>
          <ac:spMkLst>
            <pc:docMk/>
            <pc:sldMk cId="1731059062" sldId="4224"/>
            <ac:spMk id="25" creationId="{A8F41F36-7C80-FEF5-D3A8-CEE113517951}"/>
          </ac:spMkLst>
        </pc:spChg>
        <pc:spChg chg="mod">
          <ac:chgData name="Sudarshan Chakravarthi" userId="9632d19e-631d-46a5-9e9a-d9cc496f17d0" providerId="ADAL" clId="{DD950F32-0509-4D64-827E-0ACF88EA2777}" dt="2023-12-22T09:34:14.496" v="42" actId="207"/>
          <ac:spMkLst>
            <pc:docMk/>
            <pc:sldMk cId="1731059062" sldId="4224"/>
            <ac:spMk id="26" creationId="{E9E5A359-439F-150D-EB09-7F04E197476D}"/>
          </ac:spMkLst>
        </pc:spChg>
        <pc:spChg chg="mod">
          <ac:chgData name="Sudarshan Chakravarthi" userId="9632d19e-631d-46a5-9e9a-d9cc496f17d0" providerId="ADAL" clId="{DD950F32-0509-4D64-827E-0ACF88EA2777}" dt="2023-12-22T09:32:44.429" v="36" actId="108"/>
          <ac:spMkLst>
            <pc:docMk/>
            <pc:sldMk cId="1731059062" sldId="4224"/>
            <ac:spMk id="27" creationId="{4B07B166-012F-BB05-F19F-E1C9BE5552D5}"/>
          </ac:spMkLst>
        </pc:spChg>
        <pc:grpChg chg="add mod">
          <ac:chgData name="Sudarshan Chakravarthi" userId="9632d19e-631d-46a5-9e9a-d9cc496f17d0" providerId="ADAL" clId="{DD950F32-0509-4D64-827E-0ACF88EA2777}" dt="2023-07-11T18:34:49.119" v="31"/>
          <ac:grpSpMkLst>
            <pc:docMk/>
            <pc:sldMk cId="1731059062" sldId="4224"/>
            <ac:grpSpMk id="15" creationId="{9EB57FF8-ED5A-4E2F-0362-672019E83B55}"/>
          </ac:grpSpMkLst>
        </pc:grpChg>
        <pc:grpChg chg="add del mod">
          <ac:chgData name="Sudarshan Chakravarthi" userId="9632d19e-631d-46a5-9e9a-d9cc496f17d0" providerId="ADAL" clId="{DD950F32-0509-4D64-827E-0ACF88EA2777}" dt="2023-12-22T09:35:10.303" v="59" actId="478"/>
          <ac:grpSpMkLst>
            <pc:docMk/>
            <pc:sldMk cId="1731059062" sldId="4224"/>
            <ac:grpSpMk id="24" creationId="{17A8873E-DAEF-3876-A500-26A919401930}"/>
          </ac:grpSpMkLst>
        </pc:grpChg>
        <pc:picChg chg="mod">
          <ac:chgData name="Sudarshan Chakravarthi" userId="9632d19e-631d-46a5-9e9a-d9cc496f17d0" providerId="ADAL" clId="{DD950F32-0509-4D64-827E-0ACF88EA2777}" dt="2023-12-22T09:34:46.796" v="50" actId="1076"/>
          <ac:picMkLst>
            <pc:docMk/>
            <pc:sldMk cId="1731059062" sldId="4224"/>
            <ac:picMk id="2" creationId="{6DF1C9A7-30C2-C1EA-B54D-7B02179D342C}"/>
          </ac:picMkLst>
        </pc:picChg>
        <pc:picChg chg="mod">
          <ac:chgData name="Sudarshan Chakravarthi" userId="9632d19e-631d-46a5-9e9a-d9cc496f17d0" providerId="ADAL" clId="{DD950F32-0509-4D64-827E-0ACF88EA2777}" dt="2023-12-22T09:35:06.481" v="57" actId="1076"/>
          <ac:picMkLst>
            <pc:docMk/>
            <pc:sldMk cId="1731059062" sldId="4224"/>
            <ac:picMk id="6" creationId="{192F0639-C53B-BC17-60E1-216DA30BE773}"/>
          </ac:picMkLst>
        </pc:picChg>
        <pc:picChg chg="mod">
          <ac:chgData name="Sudarshan Chakravarthi" userId="9632d19e-631d-46a5-9e9a-d9cc496f17d0" providerId="ADAL" clId="{DD950F32-0509-4D64-827E-0ACF88EA2777}" dt="2023-12-22T09:35:03.889" v="56" actId="1076"/>
          <ac:picMkLst>
            <pc:docMk/>
            <pc:sldMk cId="1731059062" sldId="4224"/>
            <ac:picMk id="7" creationId="{C75B1FB4-17B7-FB20-1FA5-6C2A932B48E8}"/>
          </ac:picMkLst>
        </pc:picChg>
        <pc:picChg chg="mod">
          <ac:chgData name="Sudarshan Chakravarthi" userId="9632d19e-631d-46a5-9e9a-d9cc496f17d0" providerId="ADAL" clId="{DD950F32-0509-4D64-827E-0ACF88EA2777}" dt="2023-12-22T09:35:02.126" v="55" actId="1076"/>
          <ac:picMkLst>
            <pc:docMk/>
            <pc:sldMk cId="1731059062" sldId="4224"/>
            <ac:picMk id="8" creationId="{87502C6F-7A12-C581-0F31-83F1A61D1B2B}"/>
          </ac:picMkLst>
        </pc:picChg>
        <pc:picChg chg="mod">
          <ac:chgData name="Sudarshan Chakravarthi" userId="9632d19e-631d-46a5-9e9a-d9cc496f17d0" providerId="ADAL" clId="{DD950F32-0509-4D64-827E-0ACF88EA2777}" dt="2023-12-22T09:35:08.652" v="58" actId="1076"/>
          <ac:picMkLst>
            <pc:docMk/>
            <pc:sldMk cId="1731059062" sldId="4224"/>
            <ac:picMk id="10" creationId="{505060BC-DA65-A894-7E18-A36BC5398D25}"/>
          </ac:picMkLst>
        </pc:picChg>
        <pc:picChg chg="add del mod">
          <ac:chgData name="Sudarshan Chakravarthi" userId="9632d19e-631d-46a5-9e9a-d9cc496f17d0" providerId="ADAL" clId="{DD950F32-0509-4D64-827E-0ACF88EA2777}" dt="2023-12-22T09:34:18.189" v="43" actId="478"/>
          <ac:picMkLst>
            <pc:docMk/>
            <pc:sldMk cId="1731059062" sldId="4224"/>
            <ac:picMk id="28" creationId="{2A657910-BD0E-2EF2-0E04-22547BD2B4FD}"/>
          </ac:picMkLst>
        </pc:picChg>
        <pc:picChg chg="add mod">
          <ac:chgData name="Sudarshan Chakravarthi" userId="9632d19e-631d-46a5-9e9a-d9cc496f17d0" providerId="ADAL" clId="{DD950F32-0509-4D64-827E-0ACF88EA2777}" dt="2023-12-22T09:34:42.745" v="49" actId="1076"/>
          <ac:picMkLst>
            <pc:docMk/>
            <pc:sldMk cId="1731059062" sldId="4224"/>
            <ac:picMk id="29" creationId="{5DA6123A-2C8B-97CB-86BE-70ABD0555C5B}"/>
          </ac:picMkLst>
        </pc:picChg>
      </pc:sldChg>
      <pc:sldChg chg="modSp mod">
        <pc:chgData name="Sudarshan Chakravarthi" userId="9632d19e-631d-46a5-9e9a-d9cc496f17d0" providerId="ADAL" clId="{DD950F32-0509-4D64-827E-0ACF88EA2777}" dt="2023-07-11T18:33:07.242" v="27" actId="20577"/>
        <pc:sldMkLst>
          <pc:docMk/>
          <pc:sldMk cId="1325289008" sldId="4413"/>
        </pc:sldMkLst>
        <pc:spChg chg="mod">
          <ac:chgData name="Sudarshan Chakravarthi" userId="9632d19e-631d-46a5-9e9a-d9cc496f17d0" providerId="ADAL" clId="{DD950F32-0509-4D64-827E-0ACF88EA2777}" dt="2023-07-11T18:33:07.242" v="27" actId="20577"/>
          <ac:spMkLst>
            <pc:docMk/>
            <pc:sldMk cId="1325289008" sldId="4413"/>
            <ac:spMk id="4" creationId="{481FD86E-F5FE-65E1-3BC6-80089575C72D}"/>
          </ac:spMkLst>
        </pc:spChg>
      </pc:sldChg>
      <pc:sldChg chg="addSp modSp del">
        <pc:chgData name="Sudarshan Chakravarthi" userId="9632d19e-631d-46a5-9e9a-d9cc496f17d0" providerId="ADAL" clId="{DD950F32-0509-4D64-827E-0ACF88EA2777}" dt="2023-12-22T09:38:24.773" v="62" actId="47"/>
        <pc:sldMkLst>
          <pc:docMk/>
          <pc:sldMk cId="389136623" sldId="4417"/>
        </pc:sldMkLst>
        <pc:spChg chg="mod">
          <ac:chgData name="Sudarshan Chakravarthi" userId="9632d19e-631d-46a5-9e9a-d9cc496f17d0" providerId="ADAL" clId="{DD950F32-0509-4D64-827E-0ACF88EA2777}" dt="2023-07-11T18:34:43.561" v="30"/>
          <ac:spMkLst>
            <pc:docMk/>
            <pc:sldMk cId="389136623" sldId="4417"/>
            <ac:spMk id="5" creationId="{5C7A0F90-582F-5552-BC4B-596A9D750C73}"/>
          </ac:spMkLst>
        </pc:spChg>
        <pc:spChg chg="mod">
          <ac:chgData name="Sudarshan Chakravarthi" userId="9632d19e-631d-46a5-9e9a-d9cc496f17d0" providerId="ADAL" clId="{DD950F32-0509-4D64-827E-0ACF88EA2777}" dt="2023-07-11T18:34:43.561" v="30"/>
          <ac:spMkLst>
            <pc:docMk/>
            <pc:sldMk cId="389136623" sldId="4417"/>
            <ac:spMk id="15" creationId="{5EC565F4-D866-E71F-FB00-65FA12A2FC87}"/>
          </ac:spMkLst>
        </pc:spChg>
        <pc:grpChg chg="add mod">
          <ac:chgData name="Sudarshan Chakravarthi" userId="9632d19e-631d-46a5-9e9a-d9cc496f17d0" providerId="ADAL" clId="{DD950F32-0509-4D64-827E-0ACF88EA2777}" dt="2023-07-11T18:34:43.561" v="30"/>
          <ac:grpSpMkLst>
            <pc:docMk/>
            <pc:sldMk cId="389136623" sldId="4417"/>
            <ac:grpSpMk id="4" creationId="{51F38AB5-C1BF-A396-D873-EBF6D748CBE7}"/>
          </ac:grpSpMkLst>
        </pc:grpChg>
      </pc:sldChg>
      <pc:sldChg chg="modSp mod">
        <pc:chgData name="Sudarshan Chakravarthi" userId="9632d19e-631d-46a5-9e9a-d9cc496f17d0" providerId="ADAL" clId="{DD950F32-0509-4D64-827E-0ACF88EA2777}" dt="2023-07-11T18:32:59.878" v="26" actId="1076"/>
        <pc:sldMkLst>
          <pc:docMk/>
          <pc:sldMk cId="1904879259" sldId="4419"/>
        </pc:sldMkLst>
        <pc:spChg chg="mod">
          <ac:chgData name="Sudarshan Chakravarthi" userId="9632d19e-631d-46a5-9e9a-d9cc496f17d0" providerId="ADAL" clId="{DD950F32-0509-4D64-827E-0ACF88EA2777}" dt="2023-07-11T18:32:59.878" v="26" actId="1076"/>
          <ac:spMkLst>
            <pc:docMk/>
            <pc:sldMk cId="1904879259" sldId="4419"/>
            <ac:spMk id="2" creationId="{A566B8C6-CFF6-B684-15F2-5E553E8BB7EC}"/>
          </ac:spMkLst>
        </pc:spChg>
        <pc:spChg chg="mod">
          <ac:chgData name="Sudarshan Chakravarthi" userId="9632d19e-631d-46a5-9e9a-d9cc496f17d0" providerId="ADAL" clId="{DD950F32-0509-4D64-827E-0ACF88EA2777}" dt="2023-07-11T18:32:57.448" v="24" actId="14100"/>
          <ac:spMkLst>
            <pc:docMk/>
            <pc:sldMk cId="1904879259" sldId="4419"/>
            <ac:spMk id="6" creationId="{751DC05C-F1F0-DC18-A2BB-76EADDE3D806}"/>
          </ac:spMkLst>
        </pc:spChg>
        <pc:picChg chg="mod">
          <ac:chgData name="Sudarshan Chakravarthi" userId="9632d19e-631d-46a5-9e9a-d9cc496f17d0" providerId="ADAL" clId="{DD950F32-0509-4D64-827E-0ACF88EA2777}" dt="2023-07-11T18:32:54.678" v="23" actId="1076"/>
          <ac:picMkLst>
            <pc:docMk/>
            <pc:sldMk cId="1904879259" sldId="4419"/>
            <ac:picMk id="2054" creationId="{CAD36CF1-0852-547A-2A8F-915508DF1072}"/>
          </ac:picMkLst>
        </pc:picChg>
      </pc:sldChg>
      <pc:sldChg chg="ord">
        <pc:chgData name="Sudarshan Chakravarthi" userId="9632d19e-631d-46a5-9e9a-d9cc496f17d0" providerId="ADAL" clId="{DD950F32-0509-4D64-827E-0ACF88EA2777}" dt="2024-01-05T06:28:50.075" v="216"/>
        <pc:sldMkLst>
          <pc:docMk/>
          <pc:sldMk cId="1574184854" sldId="4420"/>
        </pc:sldMkLst>
      </pc:sldChg>
      <pc:sldChg chg="modSp mod ord">
        <pc:chgData name="Sudarshan Chakravarthi" userId="9632d19e-631d-46a5-9e9a-d9cc496f17d0" providerId="ADAL" clId="{DD950F32-0509-4D64-827E-0ACF88EA2777}" dt="2024-01-05T06:28:56.727" v="218"/>
        <pc:sldMkLst>
          <pc:docMk/>
          <pc:sldMk cId="4057186137" sldId="4421"/>
        </pc:sldMkLst>
        <pc:spChg chg="mod">
          <ac:chgData name="Sudarshan Chakravarthi" userId="9632d19e-631d-46a5-9e9a-d9cc496f17d0" providerId="ADAL" clId="{DD950F32-0509-4D64-827E-0ACF88EA2777}" dt="2023-07-11T18:34:01.447" v="29" actId="1076"/>
          <ac:spMkLst>
            <pc:docMk/>
            <pc:sldMk cId="4057186137" sldId="4421"/>
            <ac:spMk id="2" creationId="{158DF392-4249-26A4-1FA1-B9922D627BE0}"/>
          </ac:spMkLst>
        </pc:spChg>
      </pc:sldChg>
      <pc:sldChg chg="ord">
        <pc:chgData name="Sudarshan Chakravarthi" userId="9632d19e-631d-46a5-9e9a-d9cc496f17d0" providerId="ADAL" clId="{DD950F32-0509-4D64-827E-0ACF88EA2777}" dt="2024-01-05T06:24:09.288" v="73"/>
        <pc:sldMkLst>
          <pc:docMk/>
          <pc:sldMk cId="3870507166" sldId="4423"/>
        </pc:sldMkLst>
      </pc:sldChg>
      <pc:sldChg chg="add ord">
        <pc:chgData name="Sudarshan Chakravarthi" userId="9632d19e-631d-46a5-9e9a-d9cc496f17d0" providerId="ADAL" clId="{DD950F32-0509-4D64-827E-0ACF88EA2777}" dt="2024-01-05T06:24:50.933" v="79"/>
        <pc:sldMkLst>
          <pc:docMk/>
          <pc:sldMk cId="2205559542" sldId="4424"/>
        </pc:sldMkLst>
      </pc:sldChg>
      <pc:sldChg chg="add ord">
        <pc:chgData name="Sudarshan Chakravarthi" userId="9632d19e-631d-46a5-9e9a-d9cc496f17d0" providerId="ADAL" clId="{DD950F32-0509-4D64-827E-0ACF88EA2777}" dt="2024-01-05T06:25:18.998" v="81"/>
        <pc:sldMkLst>
          <pc:docMk/>
          <pc:sldMk cId="1200392931" sldId="4425"/>
        </pc:sldMkLst>
      </pc:sldChg>
      <pc:sldChg chg="add ord">
        <pc:chgData name="Sudarshan Chakravarthi" userId="9632d19e-631d-46a5-9e9a-d9cc496f17d0" providerId="ADAL" clId="{DD950F32-0509-4D64-827E-0ACF88EA2777}" dt="2024-01-05T06:23:18.863" v="67"/>
        <pc:sldMkLst>
          <pc:docMk/>
          <pc:sldMk cId="4281155837" sldId="4568"/>
        </pc:sldMkLst>
      </pc:sldChg>
      <pc:sldChg chg="add ord">
        <pc:chgData name="Sudarshan Chakravarthi" userId="9632d19e-631d-46a5-9e9a-d9cc496f17d0" providerId="ADAL" clId="{DD950F32-0509-4D64-827E-0ACF88EA2777}" dt="2024-01-05T06:23:28.894" v="69"/>
        <pc:sldMkLst>
          <pc:docMk/>
          <pc:sldMk cId="2113424377" sldId="4569"/>
        </pc:sldMkLst>
      </pc:sldChg>
      <pc:sldChg chg="add ord">
        <pc:chgData name="Sudarshan Chakravarthi" userId="9632d19e-631d-46a5-9e9a-d9cc496f17d0" providerId="ADAL" clId="{DD950F32-0509-4D64-827E-0ACF88EA2777}" dt="2024-01-05T06:24:18.491" v="75"/>
        <pc:sldMkLst>
          <pc:docMk/>
          <pc:sldMk cId="735103368" sldId="4570"/>
        </pc:sldMkLst>
      </pc:sldChg>
      <pc:sldChg chg="add ord">
        <pc:chgData name="Sudarshan Chakravarthi" userId="9632d19e-631d-46a5-9e9a-d9cc496f17d0" providerId="ADAL" clId="{DD950F32-0509-4D64-827E-0ACF88EA2777}" dt="2024-01-05T06:28:50.075" v="216"/>
        <pc:sldMkLst>
          <pc:docMk/>
          <pc:sldMk cId="612758478" sldId="4571"/>
        </pc:sldMkLst>
      </pc:sldChg>
      <pc:sldChg chg="add ord">
        <pc:chgData name="Sudarshan Chakravarthi" userId="9632d19e-631d-46a5-9e9a-d9cc496f17d0" providerId="ADAL" clId="{DD950F32-0509-4D64-827E-0ACF88EA2777}" dt="2024-01-05T06:29:15.109" v="220"/>
        <pc:sldMkLst>
          <pc:docMk/>
          <pc:sldMk cId="274147036" sldId="4573"/>
        </pc:sldMkLst>
      </pc:sldChg>
      <pc:sldChg chg="add ord">
        <pc:chgData name="Sudarshan Chakravarthi" userId="9632d19e-631d-46a5-9e9a-d9cc496f17d0" providerId="ADAL" clId="{DD950F32-0509-4D64-827E-0ACF88EA2777}" dt="2024-01-05T06:29:24.562" v="222"/>
        <pc:sldMkLst>
          <pc:docMk/>
          <pc:sldMk cId="292433320" sldId="4574"/>
        </pc:sldMkLst>
      </pc:sldChg>
      <pc:sldChg chg="add">
        <pc:chgData name="Sudarshan Chakravarthi" userId="9632d19e-631d-46a5-9e9a-d9cc496f17d0" providerId="ADAL" clId="{DD950F32-0509-4D64-827E-0ACF88EA2777}" dt="2024-01-05T06:22:30.374" v="63"/>
        <pc:sldMkLst>
          <pc:docMk/>
          <pc:sldMk cId="3016128703" sldId="4575"/>
        </pc:sldMkLst>
      </pc:sldChg>
      <pc:sldChg chg="add">
        <pc:chgData name="Sudarshan Chakravarthi" userId="9632d19e-631d-46a5-9e9a-d9cc496f17d0" providerId="ADAL" clId="{DD950F32-0509-4D64-827E-0ACF88EA2777}" dt="2024-01-05T06:22:30.374" v="63"/>
        <pc:sldMkLst>
          <pc:docMk/>
          <pc:sldMk cId="369772875" sldId="4578"/>
        </pc:sldMkLst>
      </pc:sldChg>
      <pc:sldChg chg="delSp modSp add mod">
        <pc:chgData name="Sudarshan Chakravarthi" userId="9632d19e-631d-46a5-9e9a-d9cc496f17d0" providerId="ADAL" clId="{DD950F32-0509-4D64-827E-0ACF88EA2777}" dt="2024-01-05T06:25:59.204" v="109" actId="14100"/>
        <pc:sldMkLst>
          <pc:docMk/>
          <pc:sldMk cId="1894709240" sldId="4579"/>
        </pc:sldMkLst>
        <pc:spChg chg="del">
          <ac:chgData name="Sudarshan Chakravarthi" userId="9632d19e-631d-46a5-9e9a-d9cc496f17d0" providerId="ADAL" clId="{DD950F32-0509-4D64-827E-0ACF88EA2777}" dt="2024-01-05T06:25:47.919" v="107" actId="478"/>
          <ac:spMkLst>
            <pc:docMk/>
            <pc:sldMk cId="1894709240" sldId="4579"/>
            <ac:spMk id="3" creationId="{4E887EAC-FFF6-11BF-8484-933BD55A1C57}"/>
          </ac:spMkLst>
        </pc:spChg>
        <pc:spChg chg="mod">
          <ac:chgData name="Sudarshan Chakravarthi" userId="9632d19e-631d-46a5-9e9a-d9cc496f17d0" providerId="ADAL" clId="{DD950F32-0509-4D64-827E-0ACF88EA2777}" dt="2024-01-05T06:25:59.204" v="109" actId="14100"/>
          <ac:spMkLst>
            <pc:docMk/>
            <pc:sldMk cId="1894709240" sldId="4579"/>
            <ac:spMk id="4" creationId="{481FD86E-F5FE-65E1-3BC6-80089575C72D}"/>
          </ac:spMkLst>
        </pc:spChg>
      </pc:sldChg>
      <pc:sldChg chg="modSp add mod">
        <pc:chgData name="Sudarshan Chakravarthi" userId="9632d19e-631d-46a5-9e9a-d9cc496f17d0" providerId="ADAL" clId="{DD950F32-0509-4D64-827E-0ACF88EA2777}" dt="2024-01-05T06:26:30.536" v="120" actId="20577"/>
        <pc:sldMkLst>
          <pc:docMk/>
          <pc:sldMk cId="2985176540" sldId="4580"/>
        </pc:sldMkLst>
        <pc:spChg chg="mod">
          <ac:chgData name="Sudarshan Chakravarthi" userId="9632d19e-631d-46a5-9e9a-d9cc496f17d0" providerId="ADAL" clId="{DD950F32-0509-4D64-827E-0ACF88EA2777}" dt="2024-01-05T06:26:30.536" v="120" actId="20577"/>
          <ac:spMkLst>
            <pc:docMk/>
            <pc:sldMk cId="2985176540" sldId="4580"/>
            <ac:spMk id="4" creationId="{481FD86E-F5FE-65E1-3BC6-80089575C72D}"/>
          </ac:spMkLst>
        </pc:spChg>
      </pc:sldChg>
      <pc:sldChg chg="modSp add mod">
        <pc:chgData name="Sudarshan Chakravarthi" userId="9632d19e-631d-46a5-9e9a-d9cc496f17d0" providerId="ADAL" clId="{DD950F32-0509-4D64-827E-0ACF88EA2777}" dt="2024-01-05T06:27:09.189" v="141" actId="6549"/>
        <pc:sldMkLst>
          <pc:docMk/>
          <pc:sldMk cId="399936309" sldId="4581"/>
        </pc:sldMkLst>
        <pc:spChg chg="mod">
          <ac:chgData name="Sudarshan Chakravarthi" userId="9632d19e-631d-46a5-9e9a-d9cc496f17d0" providerId="ADAL" clId="{DD950F32-0509-4D64-827E-0ACF88EA2777}" dt="2024-01-05T06:27:09.189" v="141" actId="6549"/>
          <ac:spMkLst>
            <pc:docMk/>
            <pc:sldMk cId="399936309" sldId="4581"/>
            <ac:spMk id="4" creationId="{481FD86E-F5FE-65E1-3BC6-80089575C72D}"/>
          </ac:spMkLst>
        </pc:spChg>
      </pc:sldChg>
      <pc:sldChg chg="modSp add mod ord">
        <pc:chgData name="Sudarshan Chakravarthi" userId="9632d19e-631d-46a5-9e9a-d9cc496f17d0" providerId="ADAL" clId="{DD950F32-0509-4D64-827E-0ACF88EA2777}" dt="2024-01-05T06:28:50.075" v="216"/>
        <pc:sldMkLst>
          <pc:docMk/>
          <pc:sldMk cId="1489553739" sldId="4582"/>
        </pc:sldMkLst>
        <pc:spChg chg="mod">
          <ac:chgData name="Sudarshan Chakravarthi" userId="9632d19e-631d-46a5-9e9a-d9cc496f17d0" providerId="ADAL" clId="{DD950F32-0509-4D64-827E-0ACF88EA2777}" dt="2024-01-05T06:27:28.747" v="163" actId="6549"/>
          <ac:spMkLst>
            <pc:docMk/>
            <pc:sldMk cId="1489553739" sldId="4582"/>
            <ac:spMk id="4" creationId="{481FD86E-F5FE-65E1-3BC6-80089575C72D}"/>
          </ac:spMkLst>
        </pc:spChg>
      </pc:sldChg>
      <pc:sldChg chg="modSp add mod ord">
        <pc:chgData name="Sudarshan Chakravarthi" userId="9632d19e-631d-46a5-9e9a-d9cc496f17d0" providerId="ADAL" clId="{DD950F32-0509-4D64-827E-0ACF88EA2777}" dt="2024-01-05T06:28:56.727" v="218"/>
        <pc:sldMkLst>
          <pc:docMk/>
          <pc:sldMk cId="2590343665" sldId="4583"/>
        </pc:sldMkLst>
        <pc:spChg chg="mod">
          <ac:chgData name="Sudarshan Chakravarthi" userId="9632d19e-631d-46a5-9e9a-d9cc496f17d0" providerId="ADAL" clId="{DD950F32-0509-4D64-827E-0ACF88EA2777}" dt="2024-01-05T06:27:45.176" v="172" actId="20577"/>
          <ac:spMkLst>
            <pc:docMk/>
            <pc:sldMk cId="2590343665" sldId="4583"/>
            <ac:spMk id="4" creationId="{481FD86E-F5FE-65E1-3BC6-80089575C72D}"/>
          </ac:spMkLst>
        </pc:spChg>
      </pc:sldChg>
      <pc:sldChg chg="modSp add mod">
        <pc:chgData name="Sudarshan Chakravarthi" userId="9632d19e-631d-46a5-9e9a-d9cc496f17d0" providerId="ADAL" clId="{DD950F32-0509-4D64-827E-0ACF88EA2777}" dt="2024-01-05T06:28:08.467" v="212" actId="20577"/>
        <pc:sldMkLst>
          <pc:docMk/>
          <pc:sldMk cId="2539538812" sldId="4584"/>
        </pc:sldMkLst>
        <pc:spChg chg="mod">
          <ac:chgData name="Sudarshan Chakravarthi" userId="9632d19e-631d-46a5-9e9a-d9cc496f17d0" providerId="ADAL" clId="{DD950F32-0509-4D64-827E-0ACF88EA2777}" dt="2024-01-05T06:28:08.467" v="212" actId="20577"/>
          <ac:spMkLst>
            <pc:docMk/>
            <pc:sldMk cId="2539538812" sldId="4584"/>
            <ac:spMk id="4" creationId="{481FD86E-F5FE-65E1-3BC6-80089575C72D}"/>
          </ac:spMkLst>
        </pc:spChg>
      </pc:sldChg>
    </pc:docChg>
  </pc:docChgLst>
  <pc:docChgLst>
    <pc:chgData name="Sudarshan Chakravarthi" userId="9632d19e-631d-46a5-9e9a-d9cc496f17d0" providerId="ADAL" clId="{18DA0133-AC6A-4506-A51A-0E825A0D5B16}"/>
    <pc:docChg chg="undo custSel addSld delSld modSld">
      <pc:chgData name="Sudarshan Chakravarthi" userId="9632d19e-631d-46a5-9e9a-d9cc496f17d0" providerId="ADAL" clId="{18DA0133-AC6A-4506-A51A-0E825A0D5B16}" dt="2023-05-03T05:39:18.558" v="2108" actId="1076"/>
      <pc:docMkLst>
        <pc:docMk/>
      </pc:docMkLst>
      <pc:sldChg chg="addSp delSp modSp mod">
        <pc:chgData name="Sudarshan Chakravarthi" userId="9632d19e-631d-46a5-9e9a-d9cc496f17d0" providerId="ADAL" clId="{18DA0133-AC6A-4506-A51A-0E825A0D5B16}" dt="2023-05-03T05:13:47.074" v="2099" actId="478"/>
        <pc:sldMkLst>
          <pc:docMk/>
          <pc:sldMk cId="678978582" sldId="256"/>
        </pc:sldMkLst>
        <pc:spChg chg="add mod">
          <ac:chgData name="Sudarshan Chakravarthi" userId="9632d19e-631d-46a5-9e9a-d9cc496f17d0" providerId="ADAL" clId="{18DA0133-AC6A-4506-A51A-0E825A0D5B16}" dt="2023-05-03T05:12:01.322" v="2007" actId="164"/>
          <ac:spMkLst>
            <pc:docMk/>
            <pc:sldMk cId="678978582" sldId="256"/>
            <ac:spMk id="2" creationId="{57D4EE24-71C7-7BF5-44A3-5A2F81660680}"/>
          </ac:spMkLst>
        </pc:spChg>
        <pc:spChg chg="del mod">
          <ac:chgData name="Sudarshan Chakravarthi" userId="9632d19e-631d-46a5-9e9a-d9cc496f17d0" providerId="ADAL" clId="{18DA0133-AC6A-4506-A51A-0E825A0D5B16}" dt="2023-05-03T05:13:47.074" v="2099" actId="478"/>
          <ac:spMkLst>
            <pc:docMk/>
            <pc:sldMk cId="678978582" sldId="256"/>
            <ac:spMk id="3" creationId="{42B5051A-A1B2-47EE-9C97-41464030DE4C}"/>
          </ac:spMkLst>
        </pc:spChg>
        <pc:spChg chg="add mod">
          <ac:chgData name="Sudarshan Chakravarthi" userId="9632d19e-631d-46a5-9e9a-d9cc496f17d0" providerId="ADAL" clId="{18DA0133-AC6A-4506-A51A-0E825A0D5B16}" dt="2023-05-03T05:12:19.726" v="2021" actId="20577"/>
          <ac:spMkLst>
            <pc:docMk/>
            <pc:sldMk cId="678978582" sldId="256"/>
            <ac:spMk id="4" creationId="{3982B5D7-4211-F588-C30B-985465FB476D}"/>
          </ac:spMkLst>
        </pc:spChg>
        <pc:spChg chg="add mod">
          <ac:chgData name="Sudarshan Chakravarthi" userId="9632d19e-631d-46a5-9e9a-d9cc496f17d0" providerId="ADAL" clId="{18DA0133-AC6A-4506-A51A-0E825A0D5B16}" dt="2023-05-03T05:12:01.322" v="2007" actId="164"/>
          <ac:spMkLst>
            <pc:docMk/>
            <pc:sldMk cId="678978582" sldId="256"/>
            <ac:spMk id="5" creationId="{952790FD-7F2A-448A-6E1A-0D103205FDDB}"/>
          </ac:spMkLst>
        </pc:spChg>
        <pc:spChg chg="mod">
          <ac:chgData name="Sudarshan Chakravarthi" userId="9632d19e-631d-46a5-9e9a-d9cc496f17d0" providerId="ADAL" clId="{18DA0133-AC6A-4506-A51A-0E825A0D5B16}" dt="2023-05-03T05:12:38.809" v="2084" actId="1036"/>
          <ac:spMkLst>
            <pc:docMk/>
            <pc:sldMk cId="678978582" sldId="256"/>
            <ac:spMk id="6" creationId="{CE838160-E8FB-4637-961A-2DE60515CBD9}"/>
          </ac:spMkLst>
        </pc:spChg>
        <pc:spChg chg="mod">
          <ac:chgData name="Sudarshan Chakravarthi" userId="9632d19e-631d-46a5-9e9a-d9cc496f17d0" providerId="ADAL" clId="{18DA0133-AC6A-4506-A51A-0E825A0D5B16}" dt="2023-05-03T05:12:38.809" v="2084" actId="1036"/>
          <ac:spMkLst>
            <pc:docMk/>
            <pc:sldMk cId="678978582" sldId="256"/>
            <ac:spMk id="8" creationId="{14ECBF9A-73A1-4BBB-91AC-AD9B2C6C24A5}"/>
          </ac:spMkLst>
        </pc:spChg>
        <pc:spChg chg="mod">
          <ac:chgData name="Sudarshan Chakravarthi" userId="9632d19e-631d-46a5-9e9a-d9cc496f17d0" providerId="ADAL" clId="{18DA0133-AC6A-4506-A51A-0E825A0D5B16}" dt="2023-05-03T05:12:38.809" v="2084" actId="1036"/>
          <ac:spMkLst>
            <pc:docMk/>
            <pc:sldMk cId="678978582" sldId="256"/>
            <ac:spMk id="10" creationId="{3F4FE3B2-CCF6-43F6-96C1-492F81C573B5}"/>
          </ac:spMkLst>
        </pc:spChg>
        <pc:spChg chg="mod">
          <ac:chgData name="Sudarshan Chakravarthi" userId="9632d19e-631d-46a5-9e9a-d9cc496f17d0" providerId="ADAL" clId="{18DA0133-AC6A-4506-A51A-0E825A0D5B16}" dt="2023-05-03T05:12:09.582" v="2009"/>
          <ac:spMkLst>
            <pc:docMk/>
            <pc:sldMk cId="678978582" sldId="256"/>
            <ac:spMk id="11" creationId="{009F81B9-9C03-BE2E-EE1E-E0241BDBA00E}"/>
          </ac:spMkLst>
        </pc:spChg>
        <pc:spChg chg="mod">
          <ac:chgData name="Sudarshan Chakravarthi" userId="9632d19e-631d-46a5-9e9a-d9cc496f17d0" providerId="ADAL" clId="{18DA0133-AC6A-4506-A51A-0E825A0D5B16}" dt="2023-05-03T05:12:38.809" v="2084" actId="1036"/>
          <ac:spMkLst>
            <pc:docMk/>
            <pc:sldMk cId="678978582" sldId="256"/>
            <ac:spMk id="12" creationId="{BFCB52E0-1FCA-4655-A593-CAFD8E9299CC}"/>
          </ac:spMkLst>
        </pc:spChg>
        <pc:spChg chg="mod">
          <ac:chgData name="Sudarshan Chakravarthi" userId="9632d19e-631d-46a5-9e9a-d9cc496f17d0" providerId="ADAL" clId="{18DA0133-AC6A-4506-A51A-0E825A0D5B16}" dt="2023-05-03T05:12:09.582" v="2009"/>
          <ac:spMkLst>
            <pc:docMk/>
            <pc:sldMk cId="678978582" sldId="256"/>
            <ac:spMk id="13" creationId="{86D3A6D4-90BD-41C9-DD99-ED9696F635E7}"/>
          </ac:spMkLst>
        </pc:spChg>
        <pc:spChg chg="mod">
          <ac:chgData name="Sudarshan Chakravarthi" userId="9632d19e-631d-46a5-9e9a-d9cc496f17d0" providerId="ADAL" clId="{18DA0133-AC6A-4506-A51A-0E825A0D5B16}" dt="2023-05-03T05:12:09.582" v="2009"/>
          <ac:spMkLst>
            <pc:docMk/>
            <pc:sldMk cId="678978582" sldId="256"/>
            <ac:spMk id="14" creationId="{C6034899-861D-4B5D-597A-3133FE929953}"/>
          </ac:spMkLst>
        </pc:spChg>
        <pc:spChg chg="add mod">
          <ac:chgData name="Sudarshan Chakravarthi" userId="9632d19e-631d-46a5-9e9a-d9cc496f17d0" providerId="ADAL" clId="{18DA0133-AC6A-4506-A51A-0E825A0D5B16}" dt="2023-05-03T05:13:42.529" v="2098"/>
          <ac:spMkLst>
            <pc:docMk/>
            <pc:sldMk cId="678978582" sldId="256"/>
            <ac:spMk id="15" creationId="{9BB0CC6A-D7A8-AB16-42B6-AEBD18485939}"/>
          </ac:spMkLst>
        </pc:spChg>
        <pc:spChg chg="mod">
          <ac:chgData name="Sudarshan Chakravarthi" userId="9632d19e-631d-46a5-9e9a-d9cc496f17d0" providerId="ADAL" clId="{18DA0133-AC6A-4506-A51A-0E825A0D5B16}" dt="2023-05-03T05:13:02.139" v="2089" actId="14100"/>
          <ac:spMkLst>
            <pc:docMk/>
            <pc:sldMk cId="678978582" sldId="256"/>
            <ac:spMk id="16" creationId="{394A5DF9-C37B-445E-84D4-3C8463E1F1D5}"/>
          </ac:spMkLst>
        </pc:spChg>
        <pc:spChg chg="mod">
          <ac:chgData name="Sudarshan Chakravarthi" userId="9632d19e-631d-46a5-9e9a-d9cc496f17d0" providerId="ADAL" clId="{18DA0133-AC6A-4506-A51A-0E825A0D5B16}" dt="2023-05-03T05:13:19.191" v="2094" actId="1076"/>
          <ac:spMkLst>
            <pc:docMk/>
            <pc:sldMk cId="678978582" sldId="256"/>
            <ac:spMk id="53" creationId="{9FBBFA98-6E94-4E2D-9658-D1E6CF926A5C}"/>
          </ac:spMkLst>
        </pc:spChg>
        <pc:spChg chg="mod">
          <ac:chgData name="Sudarshan Chakravarthi" userId="9632d19e-631d-46a5-9e9a-d9cc496f17d0" providerId="ADAL" clId="{18DA0133-AC6A-4506-A51A-0E825A0D5B16}" dt="2023-05-03T05:12:38.809" v="2084" actId="1036"/>
          <ac:spMkLst>
            <pc:docMk/>
            <pc:sldMk cId="678978582" sldId="256"/>
            <ac:spMk id="54" creationId="{CB5D50AA-2CA4-4802-BDC8-10EC9D685391}"/>
          </ac:spMkLst>
        </pc:spChg>
        <pc:spChg chg="mod">
          <ac:chgData name="Sudarshan Chakravarthi" userId="9632d19e-631d-46a5-9e9a-d9cc496f17d0" providerId="ADAL" clId="{18DA0133-AC6A-4506-A51A-0E825A0D5B16}" dt="2023-05-03T05:12:38.809" v="2084" actId="1036"/>
          <ac:spMkLst>
            <pc:docMk/>
            <pc:sldMk cId="678978582" sldId="256"/>
            <ac:spMk id="56" creationId="{8DD5F2AC-D563-4A46-B804-DC2F9F06EAC9}"/>
          </ac:spMkLst>
        </pc:spChg>
        <pc:spChg chg="mod">
          <ac:chgData name="Sudarshan Chakravarthi" userId="9632d19e-631d-46a5-9e9a-d9cc496f17d0" providerId="ADAL" clId="{18DA0133-AC6A-4506-A51A-0E825A0D5B16}" dt="2023-05-03T05:12:38.809" v="2084" actId="1036"/>
          <ac:spMkLst>
            <pc:docMk/>
            <pc:sldMk cId="678978582" sldId="256"/>
            <ac:spMk id="58" creationId="{9C6BF382-2E7C-456B-9384-5955A72FD3BD}"/>
          </ac:spMkLst>
        </pc:spChg>
        <pc:spChg chg="mod">
          <ac:chgData name="Sudarshan Chakravarthi" userId="9632d19e-631d-46a5-9e9a-d9cc496f17d0" providerId="ADAL" clId="{18DA0133-AC6A-4506-A51A-0E825A0D5B16}" dt="2023-05-03T05:12:38.809" v="2084" actId="1036"/>
          <ac:spMkLst>
            <pc:docMk/>
            <pc:sldMk cId="678978582" sldId="256"/>
            <ac:spMk id="60" creationId="{75C6DC49-145A-422C-96D1-31CE7F278EF6}"/>
          </ac:spMkLst>
        </pc:spChg>
        <pc:spChg chg="mod">
          <ac:chgData name="Sudarshan Chakravarthi" userId="9632d19e-631d-46a5-9e9a-d9cc496f17d0" providerId="ADAL" clId="{18DA0133-AC6A-4506-A51A-0E825A0D5B16}" dt="2023-05-03T05:12:38.809" v="2084" actId="1036"/>
          <ac:spMkLst>
            <pc:docMk/>
            <pc:sldMk cId="678978582" sldId="256"/>
            <ac:spMk id="63" creationId="{809CC99A-C798-4B45-8D98-57F04247619B}"/>
          </ac:spMkLst>
        </pc:spChg>
        <pc:spChg chg="mod">
          <ac:chgData name="Sudarshan Chakravarthi" userId="9632d19e-631d-46a5-9e9a-d9cc496f17d0" providerId="ADAL" clId="{18DA0133-AC6A-4506-A51A-0E825A0D5B16}" dt="2023-05-03T05:12:38.809" v="2084" actId="1036"/>
          <ac:spMkLst>
            <pc:docMk/>
            <pc:sldMk cId="678978582" sldId="256"/>
            <ac:spMk id="65" creationId="{6F3C58BC-7E59-46FB-ADE9-3121D3A8B510}"/>
          </ac:spMkLst>
        </pc:spChg>
        <pc:spChg chg="mod">
          <ac:chgData name="Sudarshan Chakravarthi" userId="9632d19e-631d-46a5-9e9a-d9cc496f17d0" providerId="ADAL" clId="{18DA0133-AC6A-4506-A51A-0E825A0D5B16}" dt="2023-05-03T05:12:38.809" v="2084" actId="1036"/>
          <ac:spMkLst>
            <pc:docMk/>
            <pc:sldMk cId="678978582" sldId="256"/>
            <ac:spMk id="67" creationId="{B6CAEC3C-CC1C-41A3-8638-72CAEC66B768}"/>
          </ac:spMkLst>
        </pc:spChg>
        <pc:spChg chg="mod">
          <ac:chgData name="Sudarshan Chakravarthi" userId="9632d19e-631d-46a5-9e9a-d9cc496f17d0" providerId="ADAL" clId="{18DA0133-AC6A-4506-A51A-0E825A0D5B16}" dt="2023-05-03T05:12:38.809" v="2084" actId="1036"/>
          <ac:spMkLst>
            <pc:docMk/>
            <pc:sldMk cId="678978582" sldId="256"/>
            <ac:spMk id="69" creationId="{E74C4340-E99A-442F-AE50-6E7528592DF2}"/>
          </ac:spMkLst>
        </pc:spChg>
        <pc:grpChg chg="add mod">
          <ac:chgData name="Sudarshan Chakravarthi" userId="9632d19e-631d-46a5-9e9a-d9cc496f17d0" providerId="ADAL" clId="{18DA0133-AC6A-4506-A51A-0E825A0D5B16}" dt="2023-05-03T05:12:38.809" v="2084" actId="1036"/>
          <ac:grpSpMkLst>
            <pc:docMk/>
            <pc:sldMk cId="678978582" sldId="256"/>
            <ac:grpSpMk id="7" creationId="{15617442-86B1-669F-A18B-E4DA54A8CA1C}"/>
          </ac:grpSpMkLst>
        </pc:grpChg>
        <pc:grpChg chg="add mod">
          <ac:chgData name="Sudarshan Chakravarthi" userId="9632d19e-631d-46a5-9e9a-d9cc496f17d0" providerId="ADAL" clId="{18DA0133-AC6A-4506-A51A-0E825A0D5B16}" dt="2023-05-03T05:12:38.809" v="2084" actId="1036"/>
          <ac:grpSpMkLst>
            <pc:docMk/>
            <pc:sldMk cId="678978582" sldId="256"/>
            <ac:grpSpMk id="9" creationId="{34F879E6-26ED-ED54-0E6F-BCAF6A953521}"/>
          </ac:grpSpMkLst>
        </pc:grpChg>
      </pc:sldChg>
      <pc:sldChg chg="addSp delSp modSp mod">
        <pc:chgData name="Sudarshan Chakravarthi" userId="9632d19e-631d-46a5-9e9a-d9cc496f17d0" providerId="ADAL" clId="{18DA0133-AC6A-4506-A51A-0E825A0D5B16}" dt="2023-05-03T04:36:23.290" v="1555" actId="6549"/>
        <pc:sldMkLst>
          <pc:docMk/>
          <pc:sldMk cId="2079735956" sldId="258"/>
        </pc:sldMkLst>
        <pc:spChg chg="mod">
          <ac:chgData name="Sudarshan Chakravarthi" userId="9632d19e-631d-46a5-9e9a-d9cc496f17d0" providerId="ADAL" clId="{18DA0133-AC6A-4506-A51A-0E825A0D5B16}" dt="2023-05-01T13:18:08.992" v="741" actId="6549"/>
          <ac:spMkLst>
            <pc:docMk/>
            <pc:sldMk cId="2079735956" sldId="258"/>
            <ac:spMk id="2" creationId="{AC100498-3D7C-448A-B656-CA6B79FA5F51}"/>
          </ac:spMkLst>
        </pc:spChg>
        <pc:spChg chg="mod">
          <ac:chgData name="Sudarshan Chakravarthi" userId="9632d19e-631d-46a5-9e9a-d9cc496f17d0" providerId="ADAL" clId="{18DA0133-AC6A-4506-A51A-0E825A0D5B16}" dt="2023-05-01T13:14:49.966" v="690" actId="164"/>
          <ac:spMkLst>
            <pc:docMk/>
            <pc:sldMk cId="2079735956" sldId="258"/>
            <ac:spMk id="3" creationId="{6C26E317-1DAE-484B-8584-73BB0C68851F}"/>
          </ac:spMkLst>
        </pc:spChg>
        <pc:spChg chg="add mod">
          <ac:chgData name="Sudarshan Chakravarthi" userId="9632d19e-631d-46a5-9e9a-d9cc496f17d0" providerId="ADAL" clId="{18DA0133-AC6A-4506-A51A-0E825A0D5B16}" dt="2023-05-01T13:11:24.896" v="494" actId="164"/>
          <ac:spMkLst>
            <pc:docMk/>
            <pc:sldMk cId="2079735956" sldId="258"/>
            <ac:spMk id="4" creationId="{29428127-DF26-5531-1DA0-9FD1A6C0616D}"/>
          </ac:spMkLst>
        </pc:spChg>
        <pc:spChg chg="mod">
          <ac:chgData name="Sudarshan Chakravarthi" userId="9632d19e-631d-46a5-9e9a-d9cc496f17d0" providerId="ADAL" clId="{18DA0133-AC6A-4506-A51A-0E825A0D5B16}" dt="2023-05-01T13:14:44.209" v="689" actId="164"/>
          <ac:spMkLst>
            <pc:docMk/>
            <pc:sldMk cId="2079735956" sldId="258"/>
            <ac:spMk id="5" creationId="{49FFB520-51D5-4E64-97D4-83416C945BA4}"/>
          </ac:spMkLst>
        </pc:spChg>
        <pc:spChg chg="mod topLvl">
          <ac:chgData name="Sudarshan Chakravarthi" userId="9632d19e-631d-46a5-9e9a-d9cc496f17d0" providerId="ADAL" clId="{18DA0133-AC6A-4506-A51A-0E825A0D5B16}" dt="2023-05-01T13:16:39.657" v="714" actId="1076"/>
          <ac:spMkLst>
            <pc:docMk/>
            <pc:sldMk cId="2079735956" sldId="258"/>
            <ac:spMk id="6" creationId="{CE838160-E8FB-4637-961A-2DE60515CBD9}"/>
          </ac:spMkLst>
        </pc:spChg>
        <pc:spChg chg="mod">
          <ac:chgData name="Sudarshan Chakravarthi" userId="9632d19e-631d-46a5-9e9a-d9cc496f17d0" providerId="ADAL" clId="{18DA0133-AC6A-4506-A51A-0E825A0D5B16}" dt="2023-05-01T13:14:54.903" v="691" actId="164"/>
          <ac:spMkLst>
            <pc:docMk/>
            <pc:sldMk cId="2079735956" sldId="258"/>
            <ac:spMk id="7" creationId="{883FB901-2A3F-4E15-80C8-63C9355B0DBD}"/>
          </ac:spMkLst>
        </pc:spChg>
        <pc:spChg chg="mod">
          <ac:chgData name="Sudarshan Chakravarthi" userId="9632d19e-631d-46a5-9e9a-d9cc496f17d0" providerId="ADAL" clId="{18DA0133-AC6A-4506-A51A-0E825A0D5B16}" dt="2023-05-01T13:14:44.209" v="689" actId="164"/>
          <ac:spMkLst>
            <pc:docMk/>
            <pc:sldMk cId="2079735956" sldId="258"/>
            <ac:spMk id="8" creationId="{14ECBF9A-73A1-4BBB-91AC-AD9B2C6C24A5}"/>
          </ac:spMkLst>
        </pc:spChg>
        <pc:spChg chg="add mod">
          <ac:chgData name="Sudarshan Chakravarthi" userId="9632d19e-631d-46a5-9e9a-d9cc496f17d0" providerId="ADAL" clId="{18DA0133-AC6A-4506-A51A-0E825A0D5B16}" dt="2023-05-01T13:14:14.418" v="687" actId="6549"/>
          <ac:spMkLst>
            <pc:docMk/>
            <pc:sldMk cId="2079735956" sldId="258"/>
            <ac:spMk id="9" creationId="{17AB1221-5647-4107-FEA1-6A7844B27A45}"/>
          </ac:spMkLst>
        </pc:spChg>
        <pc:spChg chg="mod">
          <ac:chgData name="Sudarshan Chakravarthi" userId="9632d19e-631d-46a5-9e9a-d9cc496f17d0" providerId="ADAL" clId="{18DA0133-AC6A-4506-A51A-0E825A0D5B16}" dt="2023-05-01T13:14:54.903" v="691" actId="164"/>
          <ac:spMkLst>
            <pc:docMk/>
            <pc:sldMk cId="2079735956" sldId="258"/>
            <ac:spMk id="10" creationId="{3F4FE3B2-CCF6-43F6-96C1-492F81C573B5}"/>
          </ac:spMkLst>
        </pc:spChg>
        <pc:spChg chg="add mod">
          <ac:chgData name="Sudarshan Chakravarthi" userId="9632d19e-631d-46a5-9e9a-d9cc496f17d0" providerId="ADAL" clId="{18DA0133-AC6A-4506-A51A-0E825A0D5B16}" dt="2023-05-01T13:11:24.896" v="494" actId="164"/>
          <ac:spMkLst>
            <pc:docMk/>
            <pc:sldMk cId="2079735956" sldId="258"/>
            <ac:spMk id="11" creationId="{F4D55006-65EB-989E-1312-BAA91C3E6D4E}"/>
          </ac:spMkLst>
        </pc:spChg>
        <pc:spChg chg="mod">
          <ac:chgData name="Sudarshan Chakravarthi" userId="9632d19e-631d-46a5-9e9a-d9cc496f17d0" providerId="ADAL" clId="{18DA0133-AC6A-4506-A51A-0E825A0D5B16}" dt="2023-05-01T13:14:49.966" v="690" actId="164"/>
          <ac:spMkLst>
            <pc:docMk/>
            <pc:sldMk cId="2079735956" sldId="258"/>
            <ac:spMk id="12" creationId="{BFCB52E0-1FCA-4655-A593-CAFD8E9299CC}"/>
          </ac:spMkLst>
        </pc:spChg>
        <pc:spChg chg="mod">
          <ac:chgData name="Sudarshan Chakravarthi" userId="9632d19e-631d-46a5-9e9a-d9cc496f17d0" providerId="ADAL" clId="{18DA0133-AC6A-4506-A51A-0E825A0D5B16}" dt="2023-05-03T04:33:59.350" v="1409"/>
          <ac:spMkLst>
            <pc:docMk/>
            <pc:sldMk cId="2079735956" sldId="258"/>
            <ac:spMk id="20" creationId="{D63443EC-83AA-FDF2-8FE9-A05E83826301}"/>
          </ac:spMkLst>
        </pc:spChg>
        <pc:spChg chg="mod">
          <ac:chgData name="Sudarshan Chakravarthi" userId="9632d19e-631d-46a5-9e9a-d9cc496f17d0" providerId="ADAL" clId="{18DA0133-AC6A-4506-A51A-0E825A0D5B16}" dt="2023-05-03T04:36:23.290" v="1555" actId="6549"/>
          <ac:spMkLst>
            <pc:docMk/>
            <pc:sldMk cId="2079735956" sldId="258"/>
            <ac:spMk id="21" creationId="{C72853C5-7B80-6713-0682-B4094258C03B}"/>
          </ac:spMkLst>
        </pc:spChg>
        <pc:spChg chg="mod">
          <ac:chgData name="Sudarshan Chakravarthi" userId="9632d19e-631d-46a5-9e9a-d9cc496f17d0" providerId="ADAL" clId="{18DA0133-AC6A-4506-A51A-0E825A0D5B16}" dt="2023-05-03T04:34:25.691" v="1424" actId="1076"/>
          <ac:spMkLst>
            <pc:docMk/>
            <pc:sldMk cId="2079735956" sldId="258"/>
            <ac:spMk id="22" creationId="{1E519078-7913-7A30-2047-F89359EED70D}"/>
          </ac:spMkLst>
        </pc:spChg>
        <pc:spChg chg="mod topLvl">
          <ac:chgData name="Sudarshan Chakravarthi" userId="9632d19e-631d-46a5-9e9a-d9cc496f17d0" providerId="ADAL" clId="{18DA0133-AC6A-4506-A51A-0E825A0D5B16}" dt="2023-05-01T13:15:20.010" v="695" actId="164"/>
          <ac:spMkLst>
            <pc:docMk/>
            <pc:sldMk cId="2079735956" sldId="258"/>
            <ac:spMk id="54" creationId="{CB5D50AA-2CA4-4802-BDC8-10EC9D685391}"/>
          </ac:spMkLst>
        </pc:spChg>
        <pc:spChg chg="mod">
          <ac:chgData name="Sudarshan Chakravarthi" userId="9632d19e-631d-46a5-9e9a-d9cc496f17d0" providerId="ADAL" clId="{18DA0133-AC6A-4506-A51A-0E825A0D5B16}" dt="2023-05-01T13:14:49.966" v="690" actId="164"/>
          <ac:spMkLst>
            <pc:docMk/>
            <pc:sldMk cId="2079735956" sldId="258"/>
            <ac:spMk id="56" creationId="{8DD5F2AC-D563-4A46-B804-DC2F9F06EAC9}"/>
          </ac:spMkLst>
        </pc:spChg>
        <pc:spChg chg="mod">
          <ac:chgData name="Sudarshan Chakravarthi" userId="9632d19e-631d-46a5-9e9a-d9cc496f17d0" providerId="ADAL" clId="{18DA0133-AC6A-4506-A51A-0E825A0D5B16}" dt="2023-05-01T13:14:44.209" v="689" actId="164"/>
          <ac:spMkLst>
            <pc:docMk/>
            <pc:sldMk cId="2079735956" sldId="258"/>
            <ac:spMk id="58" creationId="{9C6BF382-2E7C-456B-9384-5955A72FD3BD}"/>
          </ac:spMkLst>
        </pc:spChg>
        <pc:spChg chg="mod">
          <ac:chgData name="Sudarshan Chakravarthi" userId="9632d19e-631d-46a5-9e9a-d9cc496f17d0" providerId="ADAL" clId="{18DA0133-AC6A-4506-A51A-0E825A0D5B16}" dt="2023-05-01T13:14:54.903" v="691" actId="164"/>
          <ac:spMkLst>
            <pc:docMk/>
            <pc:sldMk cId="2079735956" sldId="258"/>
            <ac:spMk id="60" creationId="{75C6DC49-145A-422C-96D1-31CE7F278EF6}"/>
          </ac:spMkLst>
        </pc:spChg>
        <pc:spChg chg="mod topLvl">
          <ac:chgData name="Sudarshan Chakravarthi" userId="9632d19e-631d-46a5-9e9a-d9cc496f17d0" providerId="ADAL" clId="{18DA0133-AC6A-4506-A51A-0E825A0D5B16}" dt="2023-05-01T13:15:20.010" v="695" actId="164"/>
          <ac:spMkLst>
            <pc:docMk/>
            <pc:sldMk cId="2079735956" sldId="258"/>
            <ac:spMk id="61" creationId="{BCD24C92-C373-4515-AED5-FFDB4C5825B8}"/>
          </ac:spMkLst>
        </pc:spChg>
        <pc:grpChg chg="add mod">
          <ac:chgData name="Sudarshan Chakravarthi" userId="9632d19e-631d-46a5-9e9a-d9cc496f17d0" providerId="ADAL" clId="{18DA0133-AC6A-4506-A51A-0E825A0D5B16}" dt="2023-05-01T13:17:14.185" v="720" actId="14100"/>
          <ac:grpSpMkLst>
            <pc:docMk/>
            <pc:sldMk cId="2079735956" sldId="258"/>
            <ac:grpSpMk id="13" creationId="{55308747-40DF-3D03-6BEF-38F5387831EB}"/>
          </ac:grpSpMkLst>
        </pc:grpChg>
        <pc:grpChg chg="add mod">
          <ac:chgData name="Sudarshan Chakravarthi" userId="9632d19e-631d-46a5-9e9a-d9cc496f17d0" providerId="ADAL" clId="{18DA0133-AC6A-4506-A51A-0E825A0D5B16}" dt="2023-05-03T04:34:15.892" v="1412" actId="14100"/>
          <ac:grpSpMkLst>
            <pc:docMk/>
            <pc:sldMk cId="2079735956" sldId="258"/>
            <ac:grpSpMk id="14" creationId="{B634E07A-B8EF-F96B-12A1-3BCF431D585A}"/>
          </ac:grpSpMkLst>
        </pc:grpChg>
        <pc:grpChg chg="add del mod">
          <ac:chgData name="Sudarshan Chakravarthi" userId="9632d19e-631d-46a5-9e9a-d9cc496f17d0" providerId="ADAL" clId="{18DA0133-AC6A-4506-A51A-0E825A0D5B16}" dt="2023-05-01T13:15:15.129" v="694" actId="165"/>
          <ac:grpSpMkLst>
            <pc:docMk/>
            <pc:sldMk cId="2079735956" sldId="258"/>
            <ac:grpSpMk id="14" creationId="{D7AB8F90-F182-071B-A879-4D22587A9D4A}"/>
          </ac:grpSpMkLst>
        </pc:grpChg>
        <pc:grpChg chg="add mod">
          <ac:chgData name="Sudarshan Chakravarthi" userId="9632d19e-631d-46a5-9e9a-d9cc496f17d0" providerId="ADAL" clId="{18DA0133-AC6A-4506-A51A-0E825A0D5B16}" dt="2023-05-03T04:35:57.771" v="1534" actId="1076"/>
          <ac:grpSpMkLst>
            <pc:docMk/>
            <pc:sldMk cId="2079735956" sldId="258"/>
            <ac:grpSpMk id="16" creationId="{09FE8BA0-7A72-E6E8-CFE8-BA61F1552D61}"/>
          </ac:grpSpMkLst>
        </pc:grpChg>
        <pc:grpChg chg="add mod">
          <ac:chgData name="Sudarshan Chakravarthi" userId="9632d19e-631d-46a5-9e9a-d9cc496f17d0" providerId="ADAL" clId="{18DA0133-AC6A-4506-A51A-0E825A0D5B16}" dt="2023-05-03T04:36:01.266" v="1535" actId="1076"/>
          <ac:grpSpMkLst>
            <pc:docMk/>
            <pc:sldMk cId="2079735956" sldId="258"/>
            <ac:grpSpMk id="17" creationId="{B417C0EF-B916-BF0C-6B3F-85476392EBAB}"/>
          </ac:grpSpMkLst>
        </pc:grpChg>
        <pc:grpChg chg="add mod">
          <ac:chgData name="Sudarshan Chakravarthi" userId="9632d19e-631d-46a5-9e9a-d9cc496f17d0" providerId="ADAL" clId="{18DA0133-AC6A-4506-A51A-0E825A0D5B16}" dt="2023-05-01T13:17:02.987" v="718" actId="1076"/>
          <ac:grpSpMkLst>
            <pc:docMk/>
            <pc:sldMk cId="2079735956" sldId="258"/>
            <ac:grpSpMk id="18" creationId="{C59AF62A-57E1-BC0A-174C-CA02D31BF584}"/>
          </ac:grpSpMkLst>
        </pc:grpChg>
        <pc:grpChg chg="add mod">
          <ac:chgData name="Sudarshan Chakravarthi" userId="9632d19e-631d-46a5-9e9a-d9cc496f17d0" providerId="ADAL" clId="{18DA0133-AC6A-4506-A51A-0E825A0D5B16}" dt="2023-05-03T04:36:06.536" v="1536" actId="1076"/>
          <ac:grpSpMkLst>
            <pc:docMk/>
            <pc:sldMk cId="2079735956" sldId="258"/>
            <ac:grpSpMk id="19" creationId="{421ED3F7-4703-4CD2-9B02-153B6E7822DB}"/>
          </ac:grpSpMkLst>
        </pc:grpChg>
        <pc:picChg chg="add del mod">
          <ac:chgData name="Sudarshan Chakravarthi" userId="9632d19e-631d-46a5-9e9a-d9cc496f17d0" providerId="ADAL" clId="{18DA0133-AC6A-4506-A51A-0E825A0D5B16}" dt="2023-05-01T13:37:26.106" v="1260" actId="21"/>
          <ac:picMkLst>
            <pc:docMk/>
            <pc:sldMk cId="2079735956" sldId="258"/>
            <ac:picMk id="20" creationId="{861B53BF-E8F5-B288-AA87-364009A0ED98}"/>
          </ac:picMkLst>
        </pc:picChg>
        <pc:picChg chg="add del mod">
          <ac:chgData name="Sudarshan Chakravarthi" userId="9632d19e-631d-46a5-9e9a-d9cc496f17d0" providerId="ADAL" clId="{18DA0133-AC6A-4506-A51A-0E825A0D5B16}" dt="2023-05-01T13:37:26.106" v="1260" actId="21"/>
          <ac:picMkLst>
            <pc:docMk/>
            <pc:sldMk cId="2079735956" sldId="258"/>
            <ac:picMk id="21" creationId="{6C1A67A5-3B43-650E-567A-CF58D8898BAC}"/>
          </ac:picMkLst>
        </pc:picChg>
        <pc:picChg chg="add del mod">
          <ac:chgData name="Sudarshan Chakravarthi" userId="9632d19e-631d-46a5-9e9a-d9cc496f17d0" providerId="ADAL" clId="{18DA0133-AC6A-4506-A51A-0E825A0D5B16}" dt="2023-05-01T13:37:26.106" v="1260" actId="21"/>
          <ac:picMkLst>
            <pc:docMk/>
            <pc:sldMk cId="2079735956" sldId="258"/>
            <ac:picMk id="22" creationId="{5A3D2E04-699A-EFFF-E196-F44C6B50B656}"/>
          </ac:picMkLst>
        </pc:picChg>
        <pc:picChg chg="add del">
          <ac:chgData name="Sudarshan Chakravarthi" userId="9632d19e-631d-46a5-9e9a-d9cc496f17d0" providerId="ADAL" clId="{18DA0133-AC6A-4506-A51A-0E825A0D5B16}" dt="2023-05-01T13:37:46.837" v="1265" actId="21"/>
          <ac:picMkLst>
            <pc:docMk/>
            <pc:sldMk cId="2079735956" sldId="258"/>
            <ac:picMk id="23" creationId="{56854AEB-6D65-6152-F1B5-F9A0D1DAE711}"/>
          </ac:picMkLst>
        </pc:picChg>
      </pc:sldChg>
      <pc:sldChg chg="modSp mod">
        <pc:chgData name="Sudarshan Chakravarthi" userId="9632d19e-631d-46a5-9e9a-d9cc496f17d0" providerId="ADAL" clId="{18DA0133-AC6A-4506-A51A-0E825A0D5B16}" dt="2023-05-01T13:10:11.267" v="475" actId="6549"/>
        <pc:sldMkLst>
          <pc:docMk/>
          <pc:sldMk cId="635455761" sldId="3934"/>
        </pc:sldMkLst>
        <pc:spChg chg="mod">
          <ac:chgData name="Sudarshan Chakravarthi" userId="9632d19e-631d-46a5-9e9a-d9cc496f17d0" providerId="ADAL" clId="{18DA0133-AC6A-4506-A51A-0E825A0D5B16}" dt="2023-05-01T13:10:11.267" v="475" actId="6549"/>
          <ac:spMkLst>
            <pc:docMk/>
            <pc:sldMk cId="635455761" sldId="3934"/>
            <ac:spMk id="3" creationId="{347D2FA7-8FE6-4D69-81CC-605DFA247275}"/>
          </ac:spMkLst>
        </pc:spChg>
      </pc:sldChg>
      <pc:sldChg chg="delSp modSp del mod">
        <pc:chgData name="Sudarshan Chakravarthi" userId="9632d19e-631d-46a5-9e9a-d9cc496f17d0" providerId="ADAL" clId="{18DA0133-AC6A-4506-A51A-0E825A0D5B16}" dt="2023-05-01T13:33:26.581" v="1206" actId="47"/>
        <pc:sldMkLst>
          <pc:docMk/>
          <pc:sldMk cId="2218327187" sldId="3935"/>
        </pc:sldMkLst>
        <pc:spChg chg="mod">
          <ac:chgData name="Sudarshan Chakravarthi" userId="9632d19e-631d-46a5-9e9a-d9cc496f17d0" providerId="ADAL" clId="{18DA0133-AC6A-4506-A51A-0E825A0D5B16}" dt="2023-05-01T13:31:08.270" v="1173" actId="20577"/>
          <ac:spMkLst>
            <pc:docMk/>
            <pc:sldMk cId="2218327187" sldId="3935"/>
            <ac:spMk id="2" creationId="{A028D025-684D-44A4-A6E0-67864581F6E2}"/>
          </ac:spMkLst>
        </pc:spChg>
        <pc:spChg chg="del">
          <ac:chgData name="Sudarshan Chakravarthi" userId="9632d19e-631d-46a5-9e9a-d9cc496f17d0" providerId="ADAL" clId="{18DA0133-AC6A-4506-A51A-0E825A0D5B16}" dt="2023-05-01T13:17:47.608" v="724" actId="478"/>
          <ac:spMkLst>
            <pc:docMk/>
            <pc:sldMk cId="2218327187" sldId="3935"/>
            <ac:spMk id="3" creationId="{7EBA87E3-3226-4012-9A19-65C092A1D7D3}"/>
          </ac:spMkLst>
        </pc:spChg>
        <pc:spChg chg="del">
          <ac:chgData name="Sudarshan Chakravarthi" userId="9632d19e-631d-46a5-9e9a-d9cc496f17d0" providerId="ADAL" clId="{18DA0133-AC6A-4506-A51A-0E825A0D5B16}" dt="2023-05-01T13:17:44.367" v="723" actId="478"/>
          <ac:spMkLst>
            <pc:docMk/>
            <pc:sldMk cId="2218327187" sldId="3935"/>
            <ac:spMk id="4" creationId="{61BAA8BD-DEB2-420E-BF5F-DD82B6195419}"/>
          </ac:spMkLst>
        </pc:spChg>
        <pc:spChg chg="del">
          <ac:chgData name="Sudarshan Chakravarthi" userId="9632d19e-631d-46a5-9e9a-d9cc496f17d0" providerId="ADAL" clId="{18DA0133-AC6A-4506-A51A-0E825A0D5B16}" dt="2023-05-01T13:17:38.476" v="722" actId="478"/>
          <ac:spMkLst>
            <pc:docMk/>
            <pc:sldMk cId="2218327187" sldId="3935"/>
            <ac:spMk id="5" creationId="{BB81E208-32A0-4146-A2DE-6DDB80DBB611}"/>
          </ac:spMkLst>
        </pc:spChg>
        <pc:spChg chg="mod">
          <ac:chgData name="Sudarshan Chakravarthi" userId="9632d19e-631d-46a5-9e9a-d9cc496f17d0" providerId="ADAL" clId="{18DA0133-AC6A-4506-A51A-0E825A0D5B16}" dt="2023-05-01T13:18:18.895" v="742" actId="108"/>
          <ac:spMkLst>
            <pc:docMk/>
            <pc:sldMk cId="2218327187" sldId="3935"/>
            <ac:spMk id="7" creationId="{E3FDC537-CD87-4772-89C2-89DA7167245E}"/>
          </ac:spMkLst>
        </pc:spChg>
      </pc:sldChg>
      <pc:sldChg chg="addSp delSp modSp mod">
        <pc:chgData name="Sudarshan Chakravarthi" userId="9632d19e-631d-46a5-9e9a-d9cc496f17d0" providerId="ADAL" clId="{18DA0133-AC6A-4506-A51A-0E825A0D5B16}" dt="2023-05-03T04:33:51.398" v="1408" actId="478"/>
        <pc:sldMkLst>
          <pc:docMk/>
          <pc:sldMk cId="1731059062" sldId="4224"/>
        </pc:sldMkLst>
        <pc:spChg chg="mod">
          <ac:chgData name="Sudarshan Chakravarthi" userId="9632d19e-631d-46a5-9e9a-d9cc496f17d0" providerId="ADAL" clId="{18DA0133-AC6A-4506-A51A-0E825A0D5B16}" dt="2023-05-01T13:07:41.435" v="12" actId="1076"/>
          <ac:spMkLst>
            <pc:docMk/>
            <pc:sldMk cId="1731059062" sldId="4224"/>
            <ac:spMk id="3" creationId="{F34DA4CE-ABCE-2F6D-B94E-A68057C7C955}"/>
          </ac:spMkLst>
        </pc:spChg>
        <pc:spChg chg="add mod ord">
          <ac:chgData name="Sudarshan Chakravarthi" userId="9632d19e-631d-46a5-9e9a-d9cc496f17d0" providerId="ADAL" clId="{18DA0133-AC6A-4506-A51A-0E825A0D5B16}" dt="2023-05-03T04:33:33.345" v="1404" actId="164"/>
          <ac:spMkLst>
            <pc:docMk/>
            <pc:sldMk cId="1731059062" sldId="4224"/>
            <ac:spMk id="4" creationId="{1A0A4403-3FF5-D0D6-D61B-CA64EC489942}"/>
          </ac:spMkLst>
        </pc:spChg>
        <pc:spChg chg="add mod topLvl">
          <ac:chgData name="Sudarshan Chakravarthi" userId="9632d19e-631d-46a5-9e9a-d9cc496f17d0" providerId="ADAL" clId="{18DA0133-AC6A-4506-A51A-0E825A0D5B16}" dt="2023-05-03T04:33:33.345" v="1404" actId="164"/>
          <ac:spMkLst>
            <pc:docMk/>
            <pc:sldMk cId="1731059062" sldId="4224"/>
            <ac:spMk id="14" creationId="{05ADAEBE-C912-0F52-9C3F-2D3BD4D7BD35}"/>
          </ac:spMkLst>
        </pc:spChg>
        <pc:spChg chg="add del mod">
          <ac:chgData name="Sudarshan Chakravarthi" userId="9632d19e-631d-46a5-9e9a-d9cc496f17d0" providerId="ADAL" clId="{18DA0133-AC6A-4506-A51A-0E825A0D5B16}" dt="2023-05-01T13:44:54.851" v="1339" actId="478"/>
          <ac:spMkLst>
            <pc:docMk/>
            <pc:sldMk cId="1731059062" sldId="4224"/>
            <ac:spMk id="15" creationId="{162559AE-71A7-9880-DE3E-C9C0751AD259}"/>
          </ac:spMkLst>
        </pc:spChg>
        <pc:spChg chg="add mod topLvl">
          <ac:chgData name="Sudarshan Chakravarthi" userId="9632d19e-631d-46a5-9e9a-d9cc496f17d0" providerId="ADAL" clId="{18DA0133-AC6A-4506-A51A-0E825A0D5B16}" dt="2023-05-03T04:33:33.345" v="1404" actId="164"/>
          <ac:spMkLst>
            <pc:docMk/>
            <pc:sldMk cId="1731059062" sldId="4224"/>
            <ac:spMk id="16" creationId="{A46EA936-30CF-B2D1-26C2-E7231EF3FA48}"/>
          </ac:spMkLst>
        </pc:spChg>
        <pc:spChg chg="add mod topLvl">
          <ac:chgData name="Sudarshan Chakravarthi" userId="9632d19e-631d-46a5-9e9a-d9cc496f17d0" providerId="ADAL" clId="{18DA0133-AC6A-4506-A51A-0E825A0D5B16}" dt="2023-05-03T04:33:33.345" v="1404" actId="164"/>
          <ac:spMkLst>
            <pc:docMk/>
            <pc:sldMk cId="1731059062" sldId="4224"/>
            <ac:spMk id="17" creationId="{8D726D49-392A-F69E-7511-F42A1D23659D}"/>
          </ac:spMkLst>
        </pc:spChg>
        <pc:spChg chg="add mod topLvl">
          <ac:chgData name="Sudarshan Chakravarthi" userId="9632d19e-631d-46a5-9e9a-d9cc496f17d0" providerId="ADAL" clId="{18DA0133-AC6A-4506-A51A-0E825A0D5B16}" dt="2023-05-03T04:33:33.345" v="1404" actId="164"/>
          <ac:spMkLst>
            <pc:docMk/>
            <pc:sldMk cId="1731059062" sldId="4224"/>
            <ac:spMk id="18" creationId="{A1F32E1A-EA86-2674-6001-F15818B1FB2A}"/>
          </ac:spMkLst>
        </pc:spChg>
        <pc:spChg chg="add mod topLvl">
          <ac:chgData name="Sudarshan Chakravarthi" userId="9632d19e-631d-46a5-9e9a-d9cc496f17d0" providerId="ADAL" clId="{18DA0133-AC6A-4506-A51A-0E825A0D5B16}" dt="2023-05-03T04:33:33.345" v="1404" actId="164"/>
          <ac:spMkLst>
            <pc:docMk/>
            <pc:sldMk cId="1731059062" sldId="4224"/>
            <ac:spMk id="19" creationId="{9175B011-D935-BCA7-1426-3CEFA32305BC}"/>
          </ac:spMkLst>
        </pc:spChg>
        <pc:spChg chg="mod">
          <ac:chgData name="Sudarshan Chakravarthi" userId="9632d19e-631d-46a5-9e9a-d9cc496f17d0" providerId="ADAL" clId="{18DA0133-AC6A-4506-A51A-0E825A0D5B16}" dt="2023-05-01T13:08:31.727" v="268" actId="6549"/>
          <ac:spMkLst>
            <pc:docMk/>
            <pc:sldMk cId="1731059062" sldId="4224"/>
            <ac:spMk id="22" creationId="{257944EF-C325-87E6-F497-106A27C993F0}"/>
          </ac:spMkLst>
        </pc:spChg>
        <pc:spChg chg="mod">
          <ac:chgData name="Sudarshan Chakravarthi" userId="9632d19e-631d-46a5-9e9a-d9cc496f17d0" providerId="ADAL" clId="{18DA0133-AC6A-4506-A51A-0E825A0D5B16}" dt="2023-05-01T13:08:02.825" v="114" actId="404"/>
          <ac:spMkLst>
            <pc:docMk/>
            <pc:sldMk cId="1731059062" sldId="4224"/>
            <ac:spMk id="23" creationId="{835E8B50-E3AF-B133-2E1A-DAD76F64E6D3}"/>
          </ac:spMkLst>
        </pc:spChg>
        <pc:grpChg chg="add mod">
          <ac:chgData name="Sudarshan Chakravarthi" userId="9632d19e-631d-46a5-9e9a-d9cc496f17d0" providerId="ADAL" clId="{18DA0133-AC6A-4506-A51A-0E825A0D5B16}" dt="2023-05-03T04:33:36.103" v="1405" actId="1076"/>
          <ac:grpSpMkLst>
            <pc:docMk/>
            <pc:sldMk cId="1731059062" sldId="4224"/>
            <ac:grpSpMk id="5" creationId="{BBD7DF02-A5BD-4753-1194-9BABE1A3EA86}"/>
          </ac:grpSpMkLst>
        </pc:grpChg>
        <pc:grpChg chg="add del mod">
          <ac:chgData name="Sudarshan Chakravarthi" userId="9632d19e-631d-46a5-9e9a-d9cc496f17d0" providerId="ADAL" clId="{18DA0133-AC6A-4506-A51A-0E825A0D5B16}" dt="2023-05-03T04:31:24.303" v="1378" actId="165"/>
          <ac:grpSpMkLst>
            <pc:docMk/>
            <pc:sldMk cId="1731059062" sldId="4224"/>
            <ac:grpSpMk id="20" creationId="{823906E7-2648-8F15-F846-A8A905CAC9DB}"/>
          </ac:grpSpMkLst>
        </pc:grpChg>
        <pc:picChg chg="add mod">
          <ac:chgData name="Sudarshan Chakravarthi" userId="9632d19e-631d-46a5-9e9a-d9cc496f17d0" providerId="ADAL" clId="{18DA0133-AC6A-4506-A51A-0E825A0D5B16}" dt="2023-05-01T13:39:20.414" v="1295" actId="1076"/>
          <ac:picMkLst>
            <pc:docMk/>
            <pc:sldMk cId="1731059062" sldId="4224"/>
            <ac:picMk id="2" creationId="{6DF1C9A7-30C2-C1EA-B54D-7B02179D342C}"/>
          </ac:picMkLst>
        </pc:picChg>
        <pc:picChg chg="del mod">
          <ac:chgData name="Sudarshan Chakravarthi" userId="9632d19e-631d-46a5-9e9a-d9cc496f17d0" providerId="ADAL" clId="{18DA0133-AC6A-4506-A51A-0E825A0D5B16}" dt="2023-05-01T13:36:47.676" v="1252" actId="478"/>
          <ac:picMkLst>
            <pc:docMk/>
            <pc:sldMk cId="1731059062" sldId="4224"/>
            <ac:picMk id="4" creationId="{F2672AA4-6D27-E430-C6D6-FD729D8830C5}"/>
          </ac:picMkLst>
        </pc:picChg>
        <pc:picChg chg="add del">
          <ac:chgData name="Sudarshan Chakravarthi" userId="9632d19e-631d-46a5-9e9a-d9cc496f17d0" providerId="ADAL" clId="{18DA0133-AC6A-4506-A51A-0E825A0D5B16}" dt="2023-05-01T13:37:36.710" v="1263" actId="478"/>
          <ac:picMkLst>
            <pc:docMk/>
            <pc:sldMk cId="1731059062" sldId="4224"/>
            <ac:picMk id="5" creationId="{806AA923-CBBB-5018-CB36-73543A6A571D}"/>
          </ac:picMkLst>
        </pc:picChg>
        <pc:picChg chg="add mod">
          <ac:chgData name="Sudarshan Chakravarthi" userId="9632d19e-631d-46a5-9e9a-d9cc496f17d0" providerId="ADAL" clId="{18DA0133-AC6A-4506-A51A-0E825A0D5B16}" dt="2023-05-01T13:39:26.980" v="1302" actId="1035"/>
          <ac:picMkLst>
            <pc:docMk/>
            <pc:sldMk cId="1731059062" sldId="4224"/>
            <ac:picMk id="6" creationId="{192F0639-C53B-BC17-60E1-216DA30BE773}"/>
          </ac:picMkLst>
        </pc:picChg>
        <pc:picChg chg="add mod">
          <ac:chgData name="Sudarshan Chakravarthi" userId="9632d19e-631d-46a5-9e9a-d9cc496f17d0" providerId="ADAL" clId="{18DA0133-AC6A-4506-A51A-0E825A0D5B16}" dt="2023-05-01T13:39:28.596" v="1303" actId="1076"/>
          <ac:picMkLst>
            <pc:docMk/>
            <pc:sldMk cId="1731059062" sldId="4224"/>
            <ac:picMk id="7" creationId="{C75B1FB4-17B7-FB20-1FA5-6C2A932B48E8}"/>
          </ac:picMkLst>
        </pc:picChg>
        <pc:picChg chg="add mod">
          <ac:chgData name="Sudarshan Chakravarthi" userId="9632d19e-631d-46a5-9e9a-d9cc496f17d0" providerId="ADAL" clId="{18DA0133-AC6A-4506-A51A-0E825A0D5B16}" dt="2023-05-01T13:39:13.329" v="1292" actId="1076"/>
          <ac:picMkLst>
            <pc:docMk/>
            <pc:sldMk cId="1731059062" sldId="4224"/>
            <ac:picMk id="8" creationId="{87502C6F-7A12-C581-0F31-83F1A61D1B2B}"/>
          </ac:picMkLst>
        </pc:picChg>
        <pc:picChg chg="add mod">
          <ac:chgData name="Sudarshan Chakravarthi" userId="9632d19e-631d-46a5-9e9a-d9cc496f17d0" providerId="ADAL" clId="{18DA0133-AC6A-4506-A51A-0E825A0D5B16}" dt="2023-05-01T13:39:07.058" v="1290" actId="1076"/>
          <ac:picMkLst>
            <pc:docMk/>
            <pc:sldMk cId="1731059062" sldId="4224"/>
            <ac:picMk id="10" creationId="{505060BC-DA65-A894-7E18-A36BC5398D25}"/>
          </ac:picMkLst>
        </pc:picChg>
        <pc:picChg chg="add del mod">
          <ac:chgData name="Sudarshan Chakravarthi" userId="9632d19e-631d-46a5-9e9a-d9cc496f17d0" providerId="ADAL" clId="{18DA0133-AC6A-4506-A51A-0E825A0D5B16}" dt="2023-05-03T04:33:51.398" v="1408" actId="478"/>
          <ac:picMkLst>
            <pc:docMk/>
            <pc:sldMk cId="1731059062" sldId="4224"/>
            <ac:picMk id="15" creationId="{8356EE9D-3EDE-11B6-4832-C773F38D0A68}"/>
          </ac:picMkLst>
        </pc:picChg>
        <pc:picChg chg="add del mod">
          <ac:chgData name="Sudarshan Chakravarthi" userId="9632d19e-631d-46a5-9e9a-d9cc496f17d0" providerId="ADAL" clId="{18DA0133-AC6A-4506-A51A-0E825A0D5B16}" dt="2023-05-01T13:47:13.828" v="1365" actId="478"/>
          <ac:picMkLst>
            <pc:docMk/>
            <pc:sldMk cId="1731059062" sldId="4224"/>
            <ac:picMk id="1026" creationId="{6285D678-DA49-FCFF-445B-66285D86A27F}"/>
          </ac:picMkLst>
        </pc:picChg>
        <pc:picChg chg="add del mod">
          <ac:chgData name="Sudarshan Chakravarthi" userId="9632d19e-631d-46a5-9e9a-d9cc496f17d0" providerId="ADAL" clId="{18DA0133-AC6A-4506-A51A-0E825A0D5B16}" dt="2023-05-01T13:46:22.975" v="1348" actId="478"/>
          <ac:picMkLst>
            <pc:docMk/>
            <pc:sldMk cId="1731059062" sldId="4224"/>
            <ac:picMk id="1028" creationId="{108CF869-8F29-28FD-FCE6-D072E279716E}"/>
          </ac:picMkLst>
        </pc:picChg>
        <pc:picChg chg="add mod">
          <ac:chgData name="Sudarshan Chakravarthi" userId="9632d19e-631d-46a5-9e9a-d9cc496f17d0" providerId="ADAL" clId="{18DA0133-AC6A-4506-A51A-0E825A0D5B16}" dt="2023-05-01T13:47:57.531" v="1373" actId="1076"/>
          <ac:picMkLst>
            <pc:docMk/>
            <pc:sldMk cId="1731059062" sldId="4224"/>
            <ac:picMk id="1030" creationId="{92FB8C01-A565-DCF1-EC45-8E2AFBD9186D}"/>
          </ac:picMkLst>
        </pc:picChg>
      </pc:sldChg>
      <pc:sldChg chg="modSp mod">
        <pc:chgData name="Sudarshan Chakravarthi" userId="9632d19e-631d-46a5-9e9a-d9cc496f17d0" providerId="ADAL" clId="{18DA0133-AC6A-4506-A51A-0E825A0D5B16}" dt="2023-05-01T13:09:08.396" v="326" actId="20577"/>
        <pc:sldMkLst>
          <pc:docMk/>
          <pc:sldMk cId="1325289008" sldId="4413"/>
        </pc:sldMkLst>
        <pc:spChg chg="mod">
          <ac:chgData name="Sudarshan Chakravarthi" userId="9632d19e-631d-46a5-9e9a-d9cc496f17d0" providerId="ADAL" clId="{18DA0133-AC6A-4506-A51A-0E825A0D5B16}" dt="2023-05-01T13:09:08.396" v="326" actId="20577"/>
          <ac:spMkLst>
            <pc:docMk/>
            <pc:sldMk cId="1325289008" sldId="4413"/>
            <ac:spMk id="3" creationId="{4E887EAC-FFF6-11BF-8484-933BD55A1C57}"/>
          </ac:spMkLst>
        </pc:spChg>
        <pc:spChg chg="mod">
          <ac:chgData name="Sudarshan Chakravarthi" userId="9632d19e-631d-46a5-9e9a-d9cc496f17d0" providerId="ADAL" clId="{18DA0133-AC6A-4506-A51A-0E825A0D5B16}" dt="2023-05-01T13:08:53.119" v="269" actId="20577"/>
          <ac:spMkLst>
            <pc:docMk/>
            <pc:sldMk cId="1325289008" sldId="4413"/>
            <ac:spMk id="4" creationId="{481FD86E-F5FE-65E1-3BC6-80089575C72D}"/>
          </ac:spMkLst>
        </pc:spChg>
      </pc:sldChg>
      <pc:sldChg chg="del">
        <pc:chgData name="Sudarshan Chakravarthi" userId="9632d19e-631d-46a5-9e9a-d9cc496f17d0" providerId="ADAL" clId="{18DA0133-AC6A-4506-A51A-0E825A0D5B16}" dt="2023-05-01T13:48:22.597" v="1377" actId="47"/>
        <pc:sldMkLst>
          <pc:docMk/>
          <pc:sldMk cId="4073218266" sldId="4415"/>
        </pc:sldMkLst>
      </pc:sldChg>
      <pc:sldChg chg="addSp delSp modSp add del mod">
        <pc:chgData name="Sudarshan Chakravarthi" userId="9632d19e-631d-46a5-9e9a-d9cc496f17d0" providerId="ADAL" clId="{18DA0133-AC6A-4506-A51A-0E825A0D5B16}" dt="2023-05-03T05:11:09.836" v="2003" actId="47"/>
        <pc:sldMkLst>
          <pc:docMk/>
          <pc:sldMk cId="3155856621" sldId="4416"/>
        </pc:sldMkLst>
        <pc:spChg chg="del mod">
          <ac:chgData name="Sudarshan Chakravarthi" userId="9632d19e-631d-46a5-9e9a-d9cc496f17d0" providerId="ADAL" clId="{18DA0133-AC6A-4506-A51A-0E825A0D5B16}" dt="2023-05-03T05:07:00.788" v="1970" actId="21"/>
          <ac:spMkLst>
            <pc:docMk/>
            <pc:sldMk cId="3155856621" sldId="4416"/>
            <ac:spMk id="2" creationId="{A028D025-684D-44A4-A6E0-67864581F6E2}"/>
          </ac:spMkLst>
        </pc:spChg>
        <pc:spChg chg="del mod">
          <ac:chgData name="Sudarshan Chakravarthi" userId="9632d19e-631d-46a5-9e9a-d9cc496f17d0" providerId="ADAL" clId="{18DA0133-AC6A-4506-A51A-0E825A0D5B16}" dt="2023-05-03T05:07:44.885" v="1975" actId="21"/>
          <ac:spMkLst>
            <pc:docMk/>
            <pc:sldMk cId="3155856621" sldId="4416"/>
            <ac:spMk id="3" creationId="{7EBA87E3-3226-4012-9A19-65C092A1D7D3}"/>
          </ac:spMkLst>
        </pc:spChg>
        <pc:spChg chg="del mod">
          <ac:chgData name="Sudarshan Chakravarthi" userId="9632d19e-631d-46a5-9e9a-d9cc496f17d0" providerId="ADAL" clId="{18DA0133-AC6A-4506-A51A-0E825A0D5B16}" dt="2023-05-03T05:10:00.420" v="1990" actId="21"/>
          <ac:spMkLst>
            <pc:docMk/>
            <pc:sldMk cId="3155856621" sldId="4416"/>
            <ac:spMk id="4" creationId="{61BAA8BD-DEB2-420E-BF5F-DD82B6195419}"/>
          </ac:spMkLst>
        </pc:spChg>
        <pc:spChg chg="del mod">
          <ac:chgData name="Sudarshan Chakravarthi" userId="9632d19e-631d-46a5-9e9a-d9cc496f17d0" providerId="ADAL" clId="{18DA0133-AC6A-4506-A51A-0E825A0D5B16}" dt="2023-05-03T05:08:37.698" v="1983" actId="21"/>
          <ac:spMkLst>
            <pc:docMk/>
            <pc:sldMk cId="3155856621" sldId="4416"/>
            <ac:spMk id="5" creationId="{BB81E208-32A0-4146-A2DE-6DDB80DBB611}"/>
          </ac:spMkLst>
        </pc:spChg>
        <pc:spChg chg="add del mod">
          <ac:chgData name="Sudarshan Chakravarthi" userId="9632d19e-631d-46a5-9e9a-d9cc496f17d0" providerId="ADAL" clId="{18DA0133-AC6A-4506-A51A-0E825A0D5B16}" dt="2023-05-03T05:02:59.632" v="1949" actId="21"/>
          <ac:spMkLst>
            <pc:docMk/>
            <pc:sldMk cId="3155856621" sldId="4416"/>
            <ac:spMk id="6" creationId="{A4DCAE71-5267-70A1-1763-14C17152F656}"/>
          </ac:spMkLst>
        </pc:spChg>
        <pc:spChg chg="del mod">
          <ac:chgData name="Sudarshan Chakravarthi" userId="9632d19e-631d-46a5-9e9a-d9cc496f17d0" providerId="ADAL" clId="{18DA0133-AC6A-4506-A51A-0E825A0D5B16}" dt="2023-05-03T05:10:55.344" v="1996" actId="21"/>
          <ac:spMkLst>
            <pc:docMk/>
            <pc:sldMk cId="3155856621" sldId="4416"/>
            <ac:spMk id="7" creationId="{E3FDC537-CD87-4772-89C2-89DA7167245E}"/>
          </ac:spMkLst>
        </pc:spChg>
        <pc:spChg chg="add del mod">
          <ac:chgData name="Sudarshan Chakravarthi" userId="9632d19e-631d-46a5-9e9a-d9cc496f17d0" providerId="ADAL" clId="{18DA0133-AC6A-4506-A51A-0E825A0D5B16}" dt="2023-05-03T05:02:54.090" v="1948" actId="478"/>
          <ac:spMkLst>
            <pc:docMk/>
            <pc:sldMk cId="3155856621" sldId="4416"/>
            <ac:spMk id="9" creationId="{D4C80177-7C72-D4E7-A718-6A0AADC8596D}"/>
          </ac:spMkLst>
        </pc:spChg>
        <pc:picChg chg="del">
          <ac:chgData name="Sudarshan Chakravarthi" userId="9632d19e-631d-46a5-9e9a-d9cc496f17d0" providerId="ADAL" clId="{18DA0133-AC6A-4506-A51A-0E825A0D5B16}" dt="2023-05-03T05:10:55.344" v="1996" actId="21"/>
          <ac:picMkLst>
            <pc:docMk/>
            <pc:sldMk cId="3155856621" sldId="4416"/>
            <ac:picMk id="8" creationId="{3D3E1BBD-6FE6-4B2D-ADA7-8BE9B31F7BB9}"/>
          </ac:picMkLst>
        </pc:picChg>
      </pc:sldChg>
      <pc:sldChg chg="add">
        <pc:chgData name="Sudarshan Chakravarthi" userId="9632d19e-631d-46a5-9e9a-d9cc496f17d0" providerId="ADAL" clId="{18DA0133-AC6A-4506-A51A-0E825A0D5B16}" dt="2023-05-01T13:48:19.166" v="1376"/>
        <pc:sldMkLst>
          <pc:docMk/>
          <pc:sldMk cId="389136623" sldId="4417"/>
        </pc:sldMkLst>
      </pc:sldChg>
      <pc:sldChg chg="add del">
        <pc:chgData name="Sudarshan Chakravarthi" userId="9632d19e-631d-46a5-9e9a-d9cc496f17d0" providerId="ADAL" clId="{18DA0133-AC6A-4506-A51A-0E825A0D5B16}" dt="2023-05-01T13:48:19.151" v="1375"/>
        <pc:sldMkLst>
          <pc:docMk/>
          <pc:sldMk cId="3301907421" sldId="4417"/>
        </pc:sldMkLst>
      </pc:sldChg>
      <pc:sldChg chg="addSp delSp modSp new mod">
        <pc:chgData name="Sudarshan Chakravarthi" userId="9632d19e-631d-46a5-9e9a-d9cc496f17d0" providerId="ADAL" clId="{18DA0133-AC6A-4506-A51A-0E825A0D5B16}" dt="2023-05-03T05:11:15.789" v="2004" actId="478"/>
        <pc:sldMkLst>
          <pc:docMk/>
          <pc:sldMk cId="4030912143" sldId="4418"/>
        </pc:sldMkLst>
        <pc:spChg chg="add mod">
          <ac:chgData name="Sudarshan Chakravarthi" userId="9632d19e-631d-46a5-9e9a-d9cc496f17d0" providerId="ADAL" clId="{18DA0133-AC6A-4506-A51A-0E825A0D5B16}" dt="2023-05-03T05:02:34.360" v="1941" actId="1076"/>
          <ac:spMkLst>
            <pc:docMk/>
            <pc:sldMk cId="4030912143" sldId="4418"/>
            <ac:spMk id="2" creationId="{B4BF955B-10B3-FB4F-5F5C-6E8B5168A314}"/>
          </ac:spMkLst>
        </pc:spChg>
        <pc:spChg chg="add mod">
          <ac:chgData name="Sudarshan Chakravarthi" userId="9632d19e-631d-46a5-9e9a-d9cc496f17d0" providerId="ADAL" clId="{18DA0133-AC6A-4506-A51A-0E825A0D5B16}" dt="2023-05-03T05:10:58.833" v="1997"/>
          <ac:spMkLst>
            <pc:docMk/>
            <pc:sldMk cId="4030912143" sldId="4418"/>
            <ac:spMk id="3" creationId="{2AF4FD9E-704D-5E91-AAE1-F4109703EFBC}"/>
          </ac:spMkLst>
        </pc:spChg>
        <pc:picChg chg="add mod">
          <ac:chgData name="Sudarshan Chakravarthi" userId="9632d19e-631d-46a5-9e9a-d9cc496f17d0" providerId="ADAL" clId="{18DA0133-AC6A-4506-A51A-0E825A0D5B16}" dt="2023-05-03T05:10:58.833" v="1997"/>
          <ac:picMkLst>
            <pc:docMk/>
            <pc:sldMk cId="4030912143" sldId="4418"/>
            <ac:picMk id="4" creationId="{05C17DAE-CDAD-94A7-A180-0905EBE37805}"/>
          </ac:picMkLst>
        </pc:picChg>
        <pc:picChg chg="add mod">
          <ac:chgData name="Sudarshan Chakravarthi" userId="9632d19e-631d-46a5-9e9a-d9cc496f17d0" providerId="ADAL" clId="{18DA0133-AC6A-4506-A51A-0E825A0D5B16}" dt="2023-05-03T05:02:37.384" v="1942" actId="1076"/>
          <ac:picMkLst>
            <pc:docMk/>
            <pc:sldMk cId="4030912143" sldId="4418"/>
            <ac:picMk id="1026" creationId="{054F15F6-F186-EF1C-6F41-7E3537E3BD68}"/>
          </ac:picMkLst>
        </pc:picChg>
        <pc:picChg chg="add del mod">
          <ac:chgData name="Sudarshan Chakravarthi" userId="9632d19e-631d-46a5-9e9a-d9cc496f17d0" providerId="ADAL" clId="{18DA0133-AC6A-4506-A51A-0E825A0D5B16}" dt="2023-05-03T05:11:15.789" v="2004" actId="478"/>
          <ac:picMkLst>
            <pc:docMk/>
            <pc:sldMk cId="4030912143" sldId="4418"/>
            <ac:picMk id="1028" creationId="{0E4A768D-9C67-EAE5-F7B4-21700AF5FE86}"/>
          </ac:picMkLst>
        </pc:picChg>
      </pc:sldChg>
      <pc:sldChg chg="addSp delSp modSp new mod">
        <pc:chgData name="Sudarshan Chakravarthi" userId="9632d19e-631d-46a5-9e9a-d9cc496f17d0" providerId="ADAL" clId="{18DA0133-AC6A-4506-A51A-0E825A0D5B16}" dt="2023-05-03T05:39:18.558" v="2108" actId="1076"/>
        <pc:sldMkLst>
          <pc:docMk/>
          <pc:sldMk cId="1904879259" sldId="4419"/>
        </pc:sldMkLst>
        <pc:spChg chg="add mod">
          <ac:chgData name="Sudarshan Chakravarthi" userId="9632d19e-631d-46a5-9e9a-d9cc496f17d0" providerId="ADAL" clId="{18DA0133-AC6A-4506-A51A-0E825A0D5B16}" dt="2023-05-03T05:38:59.444" v="2100" actId="1076"/>
          <ac:spMkLst>
            <pc:docMk/>
            <pc:sldMk cId="1904879259" sldId="4419"/>
            <ac:spMk id="2" creationId="{A566B8C6-CFF6-B684-15F2-5E553E8BB7EC}"/>
          </ac:spMkLst>
        </pc:spChg>
        <pc:spChg chg="add mod">
          <ac:chgData name="Sudarshan Chakravarthi" userId="9632d19e-631d-46a5-9e9a-d9cc496f17d0" providerId="ADAL" clId="{18DA0133-AC6A-4506-A51A-0E825A0D5B16}" dt="2023-05-03T05:10:59.554" v="1998"/>
          <ac:spMkLst>
            <pc:docMk/>
            <pc:sldMk cId="1904879259" sldId="4419"/>
            <ac:spMk id="3" creationId="{4DD51F83-E3BC-5F3E-433E-3C5E8514AF54}"/>
          </ac:spMkLst>
        </pc:spChg>
        <pc:spChg chg="add mod">
          <ac:chgData name="Sudarshan Chakravarthi" userId="9632d19e-631d-46a5-9e9a-d9cc496f17d0" providerId="ADAL" clId="{18DA0133-AC6A-4506-A51A-0E825A0D5B16}" dt="2023-05-03T05:39:18.558" v="2108" actId="1076"/>
          <ac:spMkLst>
            <pc:docMk/>
            <pc:sldMk cId="1904879259" sldId="4419"/>
            <ac:spMk id="6" creationId="{751DC05C-F1F0-DC18-A2BB-76EADDE3D806}"/>
          </ac:spMkLst>
        </pc:spChg>
        <pc:picChg chg="add mod">
          <ac:chgData name="Sudarshan Chakravarthi" userId="9632d19e-631d-46a5-9e9a-d9cc496f17d0" providerId="ADAL" clId="{18DA0133-AC6A-4506-A51A-0E825A0D5B16}" dt="2023-05-03T05:10:59.554" v="1998"/>
          <ac:picMkLst>
            <pc:docMk/>
            <pc:sldMk cId="1904879259" sldId="4419"/>
            <ac:picMk id="4" creationId="{F7FE9C17-B5B1-15D3-3DC5-828CA5736A9A}"/>
          </ac:picMkLst>
        </pc:picChg>
        <pc:picChg chg="add del mod">
          <ac:chgData name="Sudarshan Chakravarthi" userId="9632d19e-631d-46a5-9e9a-d9cc496f17d0" providerId="ADAL" clId="{18DA0133-AC6A-4506-A51A-0E825A0D5B16}" dt="2023-05-03T05:05:47.069" v="1958" actId="478"/>
          <ac:picMkLst>
            <pc:docMk/>
            <pc:sldMk cId="1904879259" sldId="4419"/>
            <ac:picMk id="2050" creationId="{DFA1BE18-5337-F93A-0030-B493A16F15D0}"/>
          </ac:picMkLst>
        </pc:picChg>
        <pc:picChg chg="add del mod">
          <ac:chgData name="Sudarshan Chakravarthi" userId="9632d19e-631d-46a5-9e9a-d9cc496f17d0" providerId="ADAL" clId="{18DA0133-AC6A-4506-A51A-0E825A0D5B16}" dt="2023-05-03T05:06:46.426" v="1965" actId="478"/>
          <ac:picMkLst>
            <pc:docMk/>
            <pc:sldMk cId="1904879259" sldId="4419"/>
            <ac:picMk id="2052" creationId="{B32C0921-E1E4-F040-117E-AFCF58C42FE4}"/>
          </ac:picMkLst>
        </pc:picChg>
        <pc:picChg chg="add mod">
          <ac:chgData name="Sudarshan Chakravarthi" userId="9632d19e-631d-46a5-9e9a-d9cc496f17d0" providerId="ADAL" clId="{18DA0133-AC6A-4506-A51A-0E825A0D5B16}" dt="2023-05-03T05:06:51.935" v="1968" actId="1076"/>
          <ac:picMkLst>
            <pc:docMk/>
            <pc:sldMk cId="1904879259" sldId="4419"/>
            <ac:picMk id="2054" creationId="{CAD36CF1-0852-547A-2A8F-915508DF1072}"/>
          </ac:picMkLst>
        </pc:picChg>
      </pc:sldChg>
      <pc:sldChg chg="addSp modSp add mod">
        <pc:chgData name="Sudarshan Chakravarthi" userId="9632d19e-631d-46a5-9e9a-d9cc496f17d0" providerId="ADAL" clId="{18DA0133-AC6A-4506-A51A-0E825A0D5B16}" dt="2023-05-03T05:11:00.349" v="1999"/>
        <pc:sldMkLst>
          <pc:docMk/>
          <pc:sldMk cId="1574184854" sldId="4420"/>
        </pc:sldMkLst>
        <pc:spChg chg="add mod">
          <ac:chgData name="Sudarshan Chakravarthi" userId="9632d19e-631d-46a5-9e9a-d9cc496f17d0" providerId="ADAL" clId="{18DA0133-AC6A-4506-A51A-0E825A0D5B16}" dt="2023-05-03T05:07:08.461" v="1972" actId="1076"/>
          <ac:spMkLst>
            <pc:docMk/>
            <pc:sldMk cId="1574184854" sldId="4420"/>
            <ac:spMk id="2" creationId="{79D7D450-8372-92AF-3B4A-AFEF1D87FD58}"/>
          </ac:spMkLst>
        </pc:spChg>
        <pc:spChg chg="add mod">
          <ac:chgData name="Sudarshan Chakravarthi" userId="9632d19e-631d-46a5-9e9a-d9cc496f17d0" providerId="ADAL" clId="{18DA0133-AC6A-4506-A51A-0E825A0D5B16}" dt="2023-05-03T05:11:00.349" v="1999"/>
          <ac:spMkLst>
            <pc:docMk/>
            <pc:sldMk cId="1574184854" sldId="4420"/>
            <ac:spMk id="3" creationId="{20D7EACF-11E6-C402-486E-5254EE843ACB}"/>
          </ac:spMkLst>
        </pc:spChg>
        <pc:picChg chg="add mod">
          <ac:chgData name="Sudarshan Chakravarthi" userId="9632d19e-631d-46a5-9e9a-d9cc496f17d0" providerId="ADAL" clId="{18DA0133-AC6A-4506-A51A-0E825A0D5B16}" dt="2023-05-03T05:11:00.349" v="1999"/>
          <ac:picMkLst>
            <pc:docMk/>
            <pc:sldMk cId="1574184854" sldId="4420"/>
            <ac:picMk id="4" creationId="{500A415B-1208-8D3E-E875-80883B0DDC13}"/>
          </ac:picMkLst>
        </pc:picChg>
        <pc:picChg chg="add mod">
          <ac:chgData name="Sudarshan Chakravarthi" userId="9632d19e-631d-46a5-9e9a-d9cc496f17d0" providerId="ADAL" clId="{18DA0133-AC6A-4506-A51A-0E825A0D5B16}" dt="2023-05-03T05:07:37.541" v="1974" actId="1076"/>
          <ac:picMkLst>
            <pc:docMk/>
            <pc:sldMk cId="1574184854" sldId="4420"/>
            <ac:picMk id="3074" creationId="{C3CD8ADE-A4F4-F060-25F6-A14F8B6D1245}"/>
          </ac:picMkLst>
        </pc:picChg>
      </pc:sldChg>
      <pc:sldChg chg="addSp modSp add mod">
        <pc:chgData name="Sudarshan Chakravarthi" userId="9632d19e-631d-46a5-9e9a-d9cc496f17d0" providerId="ADAL" clId="{18DA0133-AC6A-4506-A51A-0E825A0D5B16}" dt="2023-05-03T05:11:01.425" v="2000"/>
        <pc:sldMkLst>
          <pc:docMk/>
          <pc:sldMk cId="4057186137" sldId="4421"/>
        </pc:sldMkLst>
        <pc:spChg chg="add mod">
          <ac:chgData name="Sudarshan Chakravarthi" userId="9632d19e-631d-46a5-9e9a-d9cc496f17d0" providerId="ADAL" clId="{18DA0133-AC6A-4506-A51A-0E825A0D5B16}" dt="2023-05-03T05:08:20.610" v="1980" actId="1076"/>
          <ac:spMkLst>
            <pc:docMk/>
            <pc:sldMk cId="4057186137" sldId="4421"/>
            <ac:spMk id="2" creationId="{158DF392-4249-26A4-1FA1-B9922D627BE0}"/>
          </ac:spMkLst>
        </pc:spChg>
        <pc:spChg chg="add mod">
          <ac:chgData name="Sudarshan Chakravarthi" userId="9632d19e-631d-46a5-9e9a-d9cc496f17d0" providerId="ADAL" clId="{18DA0133-AC6A-4506-A51A-0E825A0D5B16}" dt="2023-05-03T05:11:01.425" v="2000"/>
          <ac:spMkLst>
            <pc:docMk/>
            <pc:sldMk cId="4057186137" sldId="4421"/>
            <ac:spMk id="3" creationId="{CA54BCCE-A928-B35F-8E56-0C50C060A6BC}"/>
          </ac:spMkLst>
        </pc:spChg>
        <pc:picChg chg="add mod">
          <ac:chgData name="Sudarshan Chakravarthi" userId="9632d19e-631d-46a5-9e9a-d9cc496f17d0" providerId="ADAL" clId="{18DA0133-AC6A-4506-A51A-0E825A0D5B16}" dt="2023-05-03T05:11:01.425" v="2000"/>
          <ac:picMkLst>
            <pc:docMk/>
            <pc:sldMk cId="4057186137" sldId="4421"/>
            <ac:picMk id="4" creationId="{23750F5E-A966-6A93-1E81-7D9779A3DE20}"/>
          </ac:picMkLst>
        </pc:picChg>
        <pc:picChg chg="add mod">
          <ac:chgData name="Sudarshan Chakravarthi" userId="9632d19e-631d-46a5-9e9a-d9cc496f17d0" providerId="ADAL" clId="{18DA0133-AC6A-4506-A51A-0E825A0D5B16}" dt="2023-05-03T05:08:26.267" v="1982" actId="167"/>
          <ac:picMkLst>
            <pc:docMk/>
            <pc:sldMk cId="4057186137" sldId="4421"/>
            <ac:picMk id="4098" creationId="{2D66955F-5EF1-7181-518D-F5A1BF8FD739}"/>
          </ac:picMkLst>
        </pc:picChg>
      </pc:sldChg>
      <pc:sldChg chg="addSp modSp add mod">
        <pc:chgData name="Sudarshan Chakravarthi" userId="9632d19e-631d-46a5-9e9a-d9cc496f17d0" providerId="ADAL" clId="{18DA0133-AC6A-4506-A51A-0E825A0D5B16}" dt="2023-05-03T05:11:03.334" v="2001"/>
        <pc:sldMkLst>
          <pc:docMk/>
          <pc:sldMk cId="1145693638" sldId="4422"/>
        </pc:sldMkLst>
        <pc:spChg chg="add mod">
          <ac:chgData name="Sudarshan Chakravarthi" userId="9632d19e-631d-46a5-9e9a-d9cc496f17d0" providerId="ADAL" clId="{18DA0133-AC6A-4506-A51A-0E825A0D5B16}" dt="2023-05-03T05:09:48.964" v="1988" actId="1076"/>
          <ac:spMkLst>
            <pc:docMk/>
            <pc:sldMk cId="1145693638" sldId="4422"/>
            <ac:spMk id="2" creationId="{21F86978-FB73-7F9F-F397-E9D5D1F25304}"/>
          </ac:spMkLst>
        </pc:spChg>
        <pc:spChg chg="add mod">
          <ac:chgData name="Sudarshan Chakravarthi" userId="9632d19e-631d-46a5-9e9a-d9cc496f17d0" providerId="ADAL" clId="{18DA0133-AC6A-4506-A51A-0E825A0D5B16}" dt="2023-05-03T05:11:03.334" v="2001"/>
          <ac:spMkLst>
            <pc:docMk/>
            <pc:sldMk cId="1145693638" sldId="4422"/>
            <ac:spMk id="3" creationId="{43EB2853-9A93-9D98-4BDA-08219387CD67}"/>
          </ac:spMkLst>
        </pc:spChg>
        <pc:picChg chg="add mod">
          <ac:chgData name="Sudarshan Chakravarthi" userId="9632d19e-631d-46a5-9e9a-d9cc496f17d0" providerId="ADAL" clId="{18DA0133-AC6A-4506-A51A-0E825A0D5B16}" dt="2023-05-03T05:11:03.334" v="2001"/>
          <ac:picMkLst>
            <pc:docMk/>
            <pc:sldMk cId="1145693638" sldId="4422"/>
            <ac:picMk id="4" creationId="{BE64D107-6FE0-0E5D-67A2-A09CED949361}"/>
          </ac:picMkLst>
        </pc:picChg>
        <pc:picChg chg="add mod">
          <ac:chgData name="Sudarshan Chakravarthi" userId="9632d19e-631d-46a5-9e9a-d9cc496f17d0" providerId="ADAL" clId="{18DA0133-AC6A-4506-A51A-0E825A0D5B16}" dt="2023-05-03T05:09:50.266" v="1989" actId="1076"/>
          <ac:picMkLst>
            <pc:docMk/>
            <pc:sldMk cId="1145693638" sldId="4422"/>
            <ac:picMk id="5122" creationId="{DB4F4491-D3E2-C9B0-4DDC-E6F8C60478B9}"/>
          </ac:picMkLst>
        </pc:picChg>
      </pc:sldChg>
      <pc:sldChg chg="addSp modSp add mod">
        <pc:chgData name="Sudarshan Chakravarthi" userId="9632d19e-631d-46a5-9e9a-d9cc496f17d0" providerId="ADAL" clId="{18DA0133-AC6A-4506-A51A-0E825A0D5B16}" dt="2023-05-03T05:11:04.799" v="2002"/>
        <pc:sldMkLst>
          <pc:docMk/>
          <pc:sldMk cId="3870507166" sldId="4423"/>
        </pc:sldMkLst>
        <pc:spChg chg="add mod">
          <ac:chgData name="Sudarshan Chakravarthi" userId="9632d19e-631d-46a5-9e9a-d9cc496f17d0" providerId="ADAL" clId="{18DA0133-AC6A-4506-A51A-0E825A0D5B16}" dt="2023-05-03T05:10:44.205" v="1995" actId="1076"/>
          <ac:spMkLst>
            <pc:docMk/>
            <pc:sldMk cId="3870507166" sldId="4423"/>
            <ac:spMk id="2" creationId="{C9092490-DFF8-4EC2-28B5-04B8FFDD7128}"/>
          </ac:spMkLst>
        </pc:spChg>
        <pc:spChg chg="add mod">
          <ac:chgData name="Sudarshan Chakravarthi" userId="9632d19e-631d-46a5-9e9a-d9cc496f17d0" providerId="ADAL" clId="{18DA0133-AC6A-4506-A51A-0E825A0D5B16}" dt="2023-05-03T05:11:04.799" v="2002"/>
          <ac:spMkLst>
            <pc:docMk/>
            <pc:sldMk cId="3870507166" sldId="4423"/>
            <ac:spMk id="3" creationId="{EF00D7AF-15F5-3C69-E763-74A488D7B302}"/>
          </ac:spMkLst>
        </pc:spChg>
        <pc:picChg chg="add mod">
          <ac:chgData name="Sudarshan Chakravarthi" userId="9632d19e-631d-46a5-9e9a-d9cc496f17d0" providerId="ADAL" clId="{18DA0133-AC6A-4506-A51A-0E825A0D5B16}" dt="2023-05-03T05:11:04.799" v="2002"/>
          <ac:picMkLst>
            <pc:docMk/>
            <pc:sldMk cId="3870507166" sldId="4423"/>
            <ac:picMk id="4" creationId="{9322FF91-C5CF-F668-DE87-C37F2FD85838}"/>
          </ac:picMkLst>
        </pc:picChg>
        <pc:picChg chg="add mod">
          <ac:chgData name="Sudarshan Chakravarthi" userId="9632d19e-631d-46a5-9e9a-d9cc496f17d0" providerId="ADAL" clId="{18DA0133-AC6A-4506-A51A-0E825A0D5B16}" dt="2023-05-03T05:10:38.048" v="1994" actId="1076"/>
          <ac:picMkLst>
            <pc:docMk/>
            <pc:sldMk cId="3870507166" sldId="4423"/>
            <ac:picMk id="6146" creationId="{DB3297AF-3F18-A6E1-F681-D678BC84297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1186B-77E7-4EF7-8C4D-F1DC8E60E1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B768CC-A03E-4F75-932F-F8D1E94B42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112C6FE-C2EC-43B1-BF5B-7AED23C94206}"/>
              </a:ext>
            </a:extLst>
          </p:cNvPr>
          <p:cNvSpPr>
            <a:spLocks noGrp="1"/>
          </p:cNvSpPr>
          <p:nvPr>
            <p:ph type="dt" sz="half" idx="10"/>
          </p:nvPr>
        </p:nvSpPr>
        <p:spPr/>
        <p:txBody>
          <a:bodyPr/>
          <a:lstStyle/>
          <a:p>
            <a:fld id="{07BE4586-2EA0-4E34-8EDF-0F8DA351ECDE}" type="datetimeFigureOut">
              <a:rPr lang="en-GB" smtClean="0"/>
              <a:t>05/01/2024</a:t>
            </a:fld>
            <a:endParaRPr lang="en-GB"/>
          </a:p>
        </p:txBody>
      </p:sp>
      <p:sp>
        <p:nvSpPr>
          <p:cNvPr id="5" name="Footer Placeholder 4">
            <a:extLst>
              <a:ext uri="{FF2B5EF4-FFF2-40B4-BE49-F238E27FC236}">
                <a16:creationId xmlns:a16="http://schemas.microsoft.com/office/drawing/2014/main" id="{D2C6942D-D5B9-454D-9C63-FC8FA54CA2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98386E-C2EB-4BA8-B266-3939A6AF8A79}"/>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414071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A966E-33E3-4E25-B23B-9C4AC6437BF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B44DCE-43C7-4694-8559-66935B9163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8C0C99-3931-434C-853D-F2C0EA6933EA}"/>
              </a:ext>
            </a:extLst>
          </p:cNvPr>
          <p:cNvSpPr>
            <a:spLocks noGrp="1"/>
          </p:cNvSpPr>
          <p:nvPr>
            <p:ph type="dt" sz="half" idx="10"/>
          </p:nvPr>
        </p:nvSpPr>
        <p:spPr/>
        <p:txBody>
          <a:bodyPr/>
          <a:lstStyle/>
          <a:p>
            <a:fld id="{07BE4586-2EA0-4E34-8EDF-0F8DA351ECDE}" type="datetimeFigureOut">
              <a:rPr lang="en-GB" smtClean="0"/>
              <a:t>05/01/2024</a:t>
            </a:fld>
            <a:endParaRPr lang="en-GB"/>
          </a:p>
        </p:txBody>
      </p:sp>
      <p:sp>
        <p:nvSpPr>
          <p:cNvPr id="5" name="Footer Placeholder 4">
            <a:extLst>
              <a:ext uri="{FF2B5EF4-FFF2-40B4-BE49-F238E27FC236}">
                <a16:creationId xmlns:a16="http://schemas.microsoft.com/office/drawing/2014/main" id="{8D80B7F9-735F-4226-BD32-B401BEFC03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5C7B18-DD11-4EBD-B3E8-0B410533E7C0}"/>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3742131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189459-9E7B-47B7-9F81-A5E68AB8D0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C6DD3F1-6A41-4945-800A-151E9E5B75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D90B51-85FC-4256-BEC2-957EFD62BEC6}"/>
              </a:ext>
            </a:extLst>
          </p:cNvPr>
          <p:cNvSpPr>
            <a:spLocks noGrp="1"/>
          </p:cNvSpPr>
          <p:nvPr>
            <p:ph type="dt" sz="half" idx="10"/>
          </p:nvPr>
        </p:nvSpPr>
        <p:spPr/>
        <p:txBody>
          <a:bodyPr/>
          <a:lstStyle/>
          <a:p>
            <a:fld id="{07BE4586-2EA0-4E34-8EDF-0F8DA351ECDE}" type="datetimeFigureOut">
              <a:rPr lang="en-GB" smtClean="0"/>
              <a:t>05/01/2024</a:t>
            </a:fld>
            <a:endParaRPr lang="en-GB"/>
          </a:p>
        </p:txBody>
      </p:sp>
      <p:sp>
        <p:nvSpPr>
          <p:cNvPr id="5" name="Footer Placeholder 4">
            <a:extLst>
              <a:ext uri="{FF2B5EF4-FFF2-40B4-BE49-F238E27FC236}">
                <a16:creationId xmlns:a16="http://schemas.microsoft.com/office/drawing/2014/main" id="{B44A80B3-BA86-4FA7-B1B5-CF2DBB68BD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19E848-9CA4-4107-BA61-794511E067D5}"/>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3587964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85EF9C63-2F85-46F7-8844-D9944BAC8CF2}" type="datetimeFigureOut">
              <a:rPr lang="en-GB" smtClean="0"/>
              <a:t>05/01/2024</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414806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85EF9C63-2F85-46F7-8844-D9944BAC8CF2}" type="datetimeFigureOut">
              <a:rPr lang="en-GB" smtClean="0"/>
              <a:t>05/01/2024</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047097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85EF9C63-2F85-46F7-8844-D9944BAC8CF2}" type="datetimeFigureOut">
              <a:rPr lang="en-GB" smtClean="0"/>
              <a:t>05/01/2024</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299431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85EF9C63-2F85-46F7-8844-D9944BAC8CF2}" type="datetimeFigureOut">
              <a:rPr lang="en-GB" smtClean="0"/>
              <a:t>05/01/2024</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977453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85EF9C63-2F85-46F7-8844-D9944BAC8CF2}" type="datetimeFigureOut">
              <a:rPr lang="en-GB" smtClean="0"/>
              <a:t>05/01/2024</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334945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85EF9C63-2F85-46F7-8844-D9944BAC8CF2}" type="datetimeFigureOut">
              <a:rPr lang="en-GB" smtClean="0"/>
              <a:t>05/01/2024</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9781829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85EF9C63-2F85-46F7-8844-D9944BAC8CF2}" type="datetimeFigureOut">
              <a:rPr lang="en-GB" smtClean="0"/>
              <a:t>05/01/2024</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138601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85EF9C63-2F85-46F7-8844-D9944BAC8CF2}" type="datetimeFigureOut">
              <a:rPr lang="en-GB" smtClean="0"/>
              <a:t>05/01/2024</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405549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34779-D3BA-4AE8-820F-50F2BE7508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1958C5-F6D5-42AF-BE73-2F411B0149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B350DB-9FE3-4DBF-B053-49A9B9CAB860}"/>
              </a:ext>
            </a:extLst>
          </p:cNvPr>
          <p:cNvSpPr>
            <a:spLocks noGrp="1"/>
          </p:cNvSpPr>
          <p:nvPr>
            <p:ph type="dt" sz="half" idx="10"/>
          </p:nvPr>
        </p:nvSpPr>
        <p:spPr/>
        <p:txBody>
          <a:bodyPr/>
          <a:lstStyle/>
          <a:p>
            <a:fld id="{07BE4586-2EA0-4E34-8EDF-0F8DA351ECDE}" type="datetimeFigureOut">
              <a:rPr lang="en-GB" smtClean="0"/>
              <a:t>05/01/2024</a:t>
            </a:fld>
            <a:endParaRPr lang="en-GB"/>
          </a:p>
        </p:txBody>
      </p:sp>
      <p:sp>
        <p:nvSpPr>
          <p:cNvPr id="5" name="Footer Placeholder 4">
            <a:extLst>
              <a:ext uri="{FF2B5EF4-FFF2-40B4-BE49-F238E27FC236}">
                <a16:creationId xmlns:a16="http://schemas.microsoft.com/office/drawing/2014/main" id="{DAB12B61-E970-4F41-956A-263291A2C5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A997FC-AC2C-48EE-85EA-65C58AB28025}"/>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397697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85EF9C63-2F85-46F7-8844-D9944BAC8CF2}" type="datetimeFigureOut">
              <a:rPr lang="en-GB" smtClean="0"/>
              <a:t>05/01/2024</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869346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85EF9C63-2F85-46F7-8844-D9944BAC8CF2}" type="datetimeFigureOut">
              <a:rPr lang="en-GB" smtClean="0"/>
              <a:t>05/01/2024</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775317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85EF9C63-2F85-46F7-8844-D9944BAC8CF2}" type="datetimeFigureOut">
              <a:rPr lang="en-GB" smtClean="0"/>
              <a:t>05/01/2024</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0826592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578E1-BD64-4D02-872E-13D2F41A80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E8639BB-B7B7-4E1A-BA64-64C73C63CD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12CFBEF-B580-4B1A-9402-F9DEB948D4EE}"/>
              </a:ext>
            </a:extLst>
          </p:cNvPr>
          <p:cNvSpPr>
            <a:spLocks noGrp="1"/>
          </p:cNvSpPr>
          <p:nvPr>
            <p:ph type="dt" sz="half" idx="10"/>
          </p:nvPr>
        </p:nvSpPr>
        <p:spPr/>
        <p:txBody>
          <a:bodyPr/>
          <a:lstStyle/>
          <a:p>
            <a:fld id="{1DC3E48E-2DF6-4EEA-AD23-8D2F7B8C6FFC}" type="datetime1">
              <a:rPr lang="en-GB" smtClean="0"/>
              <a:t>05/01/2024</a:t>
            </a:fld>
            <a:endParaRPr lang="en-GB"/>
          </a:p>
        </p:txBody>
      </p:sp>
      <p:sp>
        <p:nvSpPr>
          <p:cNvPr id="5" name="Footer Placeholder 4">
            <a:extLst>
              <a:ext uri="{FF2B5EF4-FFF2-40B4-BE49-F238E27FC236}">
                <a16:creationId xmlns:a16="http://schemas.microsoft.com/office/drawing/2014/main" id="{335C7C43-F65F-4F5E-AA41-10AE021781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BEC41F-45A9-4F5D-81A3-B706BF85D7B6}"/>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10004854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7364F-67B8-4D12-84DC-0B3CEA0BC6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C16CF8-0890-4471-BBA0-DF92B2A6CD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EDE0A1-11CD-4AF7-9F6A-234F44D81526}"/>
              </a:ext>
            </a:extLst>
          </p:cNvPr>
          <p:cNvSpPr>
            <a:spLocks noGrp="1"/>
          </p:cNvSpPr>
          <p:nvPr>
            <p:ph type="dt" sz="half" idx="10"/>
          </p:nvPr>
        </p:nvSpPr>
        <p:spPr/>
        <p:txBody>
          <a:bodyPr/>
          <a:lstStyle/>
          <a:p>
            <a:fld id="{D4DE1C70-34E7-4A8D-98DA-6B1F750968A8}" type="datetime1">
              <a:rPr lang="en-GB" smtClean="0"/>
              <a:t>05/01/2024</a:t>
            </a:fld>
            <a:endParaRPr lang="en-GB"/>
          </a:p>
        </p:txBody>
      </p:sp>
      <p:sp>
        <p:nvSpPr>
          <p:cNvPr id="5" name="Footer Placeholder 4">
            <a:extLst>
              <a:ext uri="{FF2B5EF4-FFF2-40B4-BE49-F238E27FC236}">
                <a16:creationId xmlns:a16="http://schemas.microsoft.com/office/drawing/2014/main" id="{B51DCF7B-40DF-4612-9EA9-8EEBFC761D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6AE6BF-B5C9-486E-9601-D45776224D72}"/>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3714361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11C08-65A7-4C69-90A3-8F2948BECB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03E2C82-E78F-4D3D-8FFF-9F9E146567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E3F75D-9D11-415F-B564-05704D14C97C}"/>
              </a:ext>
            </a:extLst>
          </p:cNvPr>
          <p:cNvSpPr>
            <a:spLocks noGrp="1"/>
          </p:cNvSpPr>
          <p:nvPr>
            <p:ph type="dt" sz="half" idx="10"/>
          </p:nvPr>
        </p:nvSpPr>
        <p:spPr/>
        <p:txBody>
          <a:bodyPr/>
          <a:lstStyle/>
          <a:p>
            <a:fld id="{6D09E652-6F17-412A-953B-D3F725D6A1E4}" type="datetime1">
              <a:rPr lang="en-GB" smtClean="0"/>
              <a:t>05/01/2024</a:t>
            </a:fld>
            <a:endParaRPr lang="en-GB"/>
          </a:p>
        </p:txBody>
      </p:sp>
      <p:sp>
        <p:nvSpPr>
          <p:cNvPr id="5" name="Footer Placeholder 4">
            <a:extLst>
              <a:ext uri="{FF2B5EF4-FFF2-40B4-BE49-F238E27FC236}">
                <a16:creationId xmlns:a16="http://schemas.microsoft.com/office/drawing/2014/main" id="{EB551F54-1715-4F6F-9A0A-2F24C48B7F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F4F593-FA2A-4281-BCF0-D4D57FBE4DD9}"/>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23046804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02C87-1185-42CB-8E93-7C187E7C93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88ECAC-B632-477E-94C7-66AEF168A4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33213E3-BD8D-4CC2-9A92-7B7A556271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F3A0EAC-1828-421E-9D6A-46AA63662943}"/>
              </a:ext>
            </a:extLst>
          </p:cNvPr>
          <p:cNvSpPr>
            <a:spLocks noGrp="1"/>
          </p:cNvSpPr>
          <p:nvPr>
            <p:ph type="dt" sz="half" idx="10"/>
          </p:nvPr>
        </p:nvSpPr>
        <p:spPr/>
        <p:txBody>
          <a:bodyPr/>
          <a:lstStyle/>
          <a:p>
            <a:fld id="{87EB8C15-8D42-40F2-90BB-F321ED796121}" type="datetime1">
              <a:rPr lang="en-GB" smtClean="0"/>
              <a:t>05/01/2024</a:t>
            </a:fld>
            <a:endParaRPr lang="en-GB"/>
          </a:p>
        </p:txBody>
      </p:sp>
      <p:sp>
        <p:nvSpPr>
          <p:cNvPr id="6" name="Footer Placeholder 5">
            <a:extLst>
              <a:ext uri="{FF2B5EF4-FFF2-40B4-BE49-F238E27FC236}">
                <a16:creationId xmlns:a16="http://schemas.microsoft.com/office/drawing/2014/main" id="{A5488414-DE33-48EF-ABE0-845D03F955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1D3D64-A330-42FE-B449-55314ECFD68A}"/>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38132421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06C22-1F0E-4A65-88BA-EE5058E8283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6F006FB-8B87-4C31-A706-401E64C72D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4B784A-6221-4735-BEEA-82A4073A3B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C97BEBD-C4D3-4091-B852-551F338668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588BF9-30C5-48C6-A99F-F410938793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19B859E-5BE6-4BBA-8103-99B1C232ED80}"/>
              </a:ext>
            </a:extLst>
          </p:cNvPr>
          <p:cNvSpPr>
            <a:spLocks noGrp="1"/>
          </p:cNvSpPr>
          <p:nvPr>
            <p:ph type="dt" sz="half" idx="10"/>
          </p:nvPr>
        </p:nvSpPr>
        <p:spPr/>
        <p:txBody>
          <a:bodyPr/>
          <a:lstStyle/>
          <a:p>
            <a:fld id="{9B1C725E-2A3D-4C81-BFB5-5E64859E51F6}" type="datetime1">
              <a:rPr lang="en-GB" smtClean="0"/>
              <a:t>05/01/2024</a:t>
            </a:fld>
            <a:endParaRPr lang="en-GB"/>
          </a:p>
        </p:txBody>
      </p:sp>
      <p:sp>
        <p:nvSpPr>
          <p:cNvPr id="8" name="Footer Placeholder 7">
            <a:extLst>
              <a:ext uri="{FF2B5EF4-FFF2-40B4-BE49-F238E27FC236}">
                <a16:creationId xmlns:a16="http://schemas.microsoft.com/office/drawing/2014/main" id="{8C9CB5BE-6779-44F5-9068-95EC34A871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091A1D-59DC-40CE-85C5-BEF0BD9E7F4B}"/>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41155573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42F4D-85FB-46B4-931B-DBDEBA1C03A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44726AB-2D9E-4D9E-8A65-9180AF18B8F0}"/>
              </a:ext>
            </a:extLst>
          </p:cNvPr>
          <p:cNvSpPr>
            <a:spLocks noGrp="1"/>
          </p:cNvSpPr>
          <p:nvPr>
            <p:ph type="dt" sz="half" idx="10"/>
          </p:nvPr>
        </p:nvSpPr>
        <p:spPr/>
        <p:txBody>
          <a:bodyPr/>
          <a:lstStyle/>
          <a:p>
            <a:fld id="{C682D0B3-A35C-4946-86AB-FDC56E3F3F02}" type="datetime1">
              <a:rPr lang="en-GB" smtClean="0"/>
              <a:t>05/01/2024</a:t>
            </a:fld>
            <a:endParaRPr lang="en-GB"/>
          </a:p>
        </p:txBody>
      </p:sp>
      <p:sp>
        <p:nvSpPr>
          <p:cNvPr id="4" name="Footer Placeholder 3">
            <a:extLst>
              <a:ext uri="{FF2B5EF4-FFF2-40B4-BE49-F238E27FC236}">
                <a16:creationId xmlns:a16="http://schemas.microsoft.com/office/drawing/2014/main" id="{0E03FD1E-D9F3-4322-A96A-AE2ACBD23CA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83CB34B-09CF-47BA-BB93-A96524F8FE72}"/>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36134759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60AF9B-F37F-41C1-87F2-30E360659731}"/>
              </a:ext>
            </a:extLst>
          </p:cNvPr>
          <p:cNvSpPr>
            <a:spLocks noGrp="1"/>
          </p:cNvSpPr>
          <p:nvPr>
            <p:ph type="dt" sz="half" idx="10"/>
          </p:nvPr>
        </p:nvSpPr>
        <p:spPr/>
        <p:txBody>
          <a:bodyPr/>
          <a:lstStyle/>
          <a:p>
            <a:fld id="{DFFA46EC-D239-4026-AB33-6781825DB9A6}" type="datetime1">
              <a:rPr lang="en-GB" smtClean="0"/>
              <a:t>05/01/2024</a:t>
            </a:fld>
            <a:endParaRPr lang="en-GB"/>
          </a:p>
        </p:txBody>
      </p:sp>
      <p:sp>
        <p:nvSpPr>
          <p:cNvPr id="3" name="Footer Placeholder 2">
            <a:extLst>
              <a:ext uri="{FF2B5EF4-FFF2-40B4-BE49-F238E27FC236}">
                <a16:creationId xmlns:a16="http://schemas.microsoft.com/office/drawing/2014/main" id="{E2DB2F08-DBF8-4AC5-A48F-64580C42FB2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D74512A-924B-4128-92C4-E78ED4F5D167}"/>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923968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5EF0F-E2F0-433C-A3D3-F1F631806D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F9BE6C5-966F-432E-AD76-C502D40062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2F918F-13B3-4338-A318-FCF8CA5DCDF6}"/>
              </a:ext>
            </a:extLst>
          </p:cNvPr>
          <p:cNvSpPr>
            <a:spLocks noGrp="1"/>
          </p:cNvSpPr>
          <p:nvPr>
            <p:ph type="dt" sz="half" idx="10"/>
          </p:nvPr>
        </p:nvSpPr>
        <p:spPr/>
        <p:txBody>
          <a:bodyPr/>
          <a:lstStyle/>
          <a:p>
            <a:fld id="{07BE4586-2EA0-4E34-8EDF-0F8DA351ECDE}" type="datetimeFigureOut">
              <a:rPr lang="en-GB" smtClean="0"/>
              <a:t>05/01/2024</a:t>
            </a:fld>
            <a:endParaRPr lang="en-GB"/>
          </a:p>
        </p:txBody>
      </p:sp>
      <p:sp>
        <p:nvSpPr>
          <p:cNvPr id="5" name="Footer Placeholder 4">
            <a:extLst>
              <a:ext uri="{FF2B5EF4-FFF2-40B4-BE49-F238E27FC236}">
                <a16:creationId xmlns:a16="http://schemas.microsoft.com/office/drawing/2014/main" id="{C1C00965-96E1-4CF6-A756-2FDB775313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D09BE2-E6C1-4C3B-9730-98114B9AF931}"/>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41928204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65D20-B717-4F12-B603-402C01231B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FA73B36-41F7-44D4-BC2D-4F4A619635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60723CE-CB82-4319-91E1-C97EFE3DE6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B0F989-D1AA-4B31-A159-19512ADB0F3A}"/>
              </a:ext>
            </a:extLst>
          </p:cNvPr>
          <p:cNvSpPr>
            <a:spLocks noGrp="1"/>
          </p:cNvSpPr>
          <p:nvPr>
            <p:ph type="dt" sz="half" idx="10"/>
          </p:nvPr>
        </p:nvSpPr>
        <p:spPr/>
        <p:txBody>
          <a:bodyPr/>
          <a:lstStyle/>
          <a:p>
            <a:fld id="{B9358DEB-0B33-4325-AAD2-93CCE233016F}" type="datetime1">
              <a:rPr lang="en-GB" smtClean="0"/>
              <a:t>05/01/2024</a:t>
            </a:fld>
            <a:endParaRPr lang="en-GB"/>
          </a:p>
        </p:txBody>
      </p:sp>
      <p:sp>
        <p:nvSpPr>
          <p:cNvPr id="6" name="Footer Placeholder 5">
            <a:extLst>
              <a:ext uri="{FF2B5EF4-FFF2-40B4-BE49-F238E27FC236}">
                <a16:creationId xmlns:a16="http://schemas.microsoft.com/office/drawing/2014/main" id="{51D62B80-11CE-457B-9F0F-668D385961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C56147-73CB-4165-BD4C-7BD61E4498FE}"/>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1210939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4379D-8372-4AC9-BCF4-AA469AD617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ADE7A35-0BA4-408E-A4C2-DBADB1FC94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0C724F4-7688-4D83-85F5-0DEA63C1B2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F09FCE-6E19-44A6-9001-FB344E81308E}"/>
              </a:ext>
            </a:extLst>
          </p:cNvPr>
          <p:cNvSpPr>
            <a:spLocks noGrp="1"/>
          </p:cNvSpPr>
          <p:nvPr>
            <p:ph type="dt" sz="half" idx="10"/>
          </p:nvPr>
        </p:nvSpPr>
        <p:spPr/>
        <p:txBody>
          <a:bodyPr/>
          <a:lstStyle/>
          <a:p>
            <a:fld id="{34CBDC91-4850-4898-8B67-CF60FB04EDD1}" type="datetime1">
              <a:rPr lang="en-GB" smtClean="0"/>
              <a:t>05/01/2024</a:t>
            </a:fld>
            <a:endParaRPr lang="en-GB"/>
          </a:p>
        </p:txBody>
      </p:sp>
      <p:sp>
        <p:nvSpPr>
          <p:cNvPr id="6" name="Footer Placeholder 5">
            <a:extLst>
              <a:ext uri="{FF2B5EF4-FFF2-40B4-BE49-F238E27FC236}">
                <a16:creationId xmlns:a16="http://schemas.microsoft.com/office/drawing/2014/main" id="{C449DFF6-D42C-42A3-BFBB-C821D1C9C5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98F604-83CC-4EFA-848F-6BA024CD12DB}"/>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2246400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70363-ABD3-4D04-AE10-82A9A1FA493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C36DC-90A7-4079-9A75-9FE7EF51B4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911502-D3A2-4E24-81F3-E2DDA0C6A285}"/>
              </a:ext>
            </a:extLst>
          </p:cNvPr>
          <p:cNvSpPr>
            <a:spLocks noGrp="1"/>
          </p:cNvSpPr>
          <p:nvPr>
            <p:ph type="dt" sz="half" idx="10"/>
          </p:nvPr>
        </p:nvSpPr>
        <p:spPr/>
        <p:txBody>
          <a:bodyPr/>
          <a:lstStyle/>
          <a:p>
            <a:fld id="{2BC161C9-4B06-4FF1-B690-493545F3E3B1}" type="datetime1">
              <a:rPr lang="en-GB" smtClean="0"/>
              <a:t>05/01/2024</a:t>
            </a:fld>
            <a:endParaRPr lang="en-GB"/>
          </a:p>
        </p:txBody>
      </p:sp>
      <p:sp>
        <p:nvSpPr>
          <p:cNvPr id="5" name="Footer Placeholder 4">
            <a:extLst>
              <a:ext uri="{FF2B5EF4-FFF2-40B4-BE49-F238E27FC236}">
                <a16:creationId xmlns:a16="http://schemas.microsoft.com/office/drawing/2014/main" id="{AD8EF5E4-9F08-4890-BDA5-F4D22D96DE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28FB1-D854-489F-9E6A-00726FFDA98A}"/>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12322615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A731D4-176C-4990-BF36-0B4F1CD96E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9A038E3-A86E-4F7E-BD1D-9007D5B70E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86DCE8-C757-4733-9DAD-3678836AFD93}"/>
              </a:ext>
            </a:extLst>
          </p:cNvPr>
          <p:cNvSpPr>
            <a:spLocks noGrp="1"/>
          </p:cNvSpPr>
          <p:nvPr>
            <p:ph type="dt" sz="half" idx="10"/>
          </p:nvPr>
        </p:nvSpPr>
        <p:spPr/>
        <p:txBody>
          <a:bodyPr/>
          <a:lstStyle/>
          <a:p>
            <a:fld id="{1227B61F-5CE4-4014-8408-D9D5A5C8A4CC}" type="datetime1">
              <a:rPr lang="en-GB" smtClean="0"/>
              <a:t>05/01/2024</a:t>
            </a:fld>
            <a:endParaRPr lang="en-GB"/>
          </a:p>
        </p:txBody>
      </p:sp>
      <p:sp>
        <p:nvSpPr>
          <p:cNvPr id="5" name="Footer Placeholder 4">
            <a:extLst>
              <a:ext uri="{FF2B5EF4-FFF2-40B4-BE49-F238E27FC236}">
                <a16:creationId xmlns:a16="http://schemas.microsoft.com/office/drawing/2014/main" id="{5D7AB865-8B90-4411-9392-F138218451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2478F2-F877-4BC8-B520-1EA40C5A29ED}"/>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7118228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67DD-F73F-CAE5-F325-3F6006374A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2D63D3-AA72-389A-4ED6-9E767602D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8DD0AF-5A66-AB1A-3A94-4046D46AF3B8}"/>
              </a:ext>
            </a:extLst>
          </p:cNvPr>
          <p:cNvSpPr>
            <a:spLocks noGrp="1"/>
          </p:cNvSpPr>
          <p:nvPr>
            <p:ph type="dt" sz="half" idx="10"/>
          </p:nvPr>
        </p:nvSpPr>
        <p:spPr/>
        <p:txBody>
          <a:bodyPr/>
          <a:lstStyle/>
          <a:p>
            <a:fld id="{4610F6F6-52F1-4BDD-928D-84928DA9612C}" type="datetimeFigureOut">
              <a:rPr lang="en-GB" smtClean="0"/>
              <a:t>05/01/2024</a:t>
            </a:fld>
            <a:endParaRPr lang="en-GB"/>
          </a:p>
        </p:txBody>
      </p:sp>
      <p:sp>
        <p:nvSpPr>
          <p:cNvPr id="5" name="Footer Placeholder 4">
            <a:extLst>
              <a:ext uri="{FF2B5EF4-FFF2-40B4-BE49-F238E27FC236}">
                <a16:creationId xmlns:a16="http://schemas.microsoft.com/office/drawing/2014/main" id="{AF1FCE6F-0ACB-7A70-1941-CB30BA817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75BFF0-EE3D-39F3-4F56-A6939C3AFDA9}"/>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8514275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6946-9B08-9C4A-69AC-5F407ADB81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B2CAE8-EF22-92A1-0AD1-8612F7C6E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40AB0-BC3E-DF50-ADB0-C680F160E6FA}"/>
              </a:ext>
            </a:extLst>
          </p:cNvPr>
          <p:cNvSpPr>
            <a:spLocks noGrp="1"/>
          </p:cNvSpPr>
          <p:nvPr>
            <p:ph type="dt" sz="half" idx="10"/>
          </p:nvPr>
        </p:nvSpPr>
        <p:spPr/>
        <p:txBody>
          <a:bodyPr/>
          <a:lstStyle/>
          <a:p>
            <a:fld id="{4610F6F6-52F1-4BDD-928D-84928DA9612C}" type="datetimeFigureOut">
              <a:rPr lang="en-GB" smtClean="0"/>
              <a:t>05/01/2024</a:t>
            </a:fld>
            <a:endParaRPr lang="en-GB"/>
          </a:p>
        </p:txBody>
      </p:sp>
      <p:sp>
        <p:nvSpPr>
          <p:cNvPr id="5" name="Footer Placeholder 4">
            <a:extLst>
              <a:ext uri="{FF2B5EF4-FFF2-40B4-BE49-F238E27FC236}">
                <a16:creationId xmlns:a16="http://schemas.microsoft.com/office/drawing/2014/main" id="{D554C201-C3C8-989E-1177-6B970AA16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F527D8-BE55-F8A0-72CD-3BD30B74975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4528650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355A-913B-2387-09AA-F0FD91321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8E49ED-D81A-99E5-10F7-9A99D26E3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7EAC30-4686-79E8-3040-4AA953DFACF7}"/>
              </a:ext>
            </a:extLst>
          </p:cNvPr>
          <p:cNvSpPr>
            <a:spLocks noGrp="1"/>
          </p:cNvSpPr>
          <p:nvPr>
            <p:ph type="dt" sz="half" idx="10"/>
          </p:nvPr>
        </p:nvSpPr>
        <p:spPr/>
        <p:txBody>
          <a:bodyPr/>
          <a:lstStyle/>
          <a:p>
            <a:fld id="{4610F6F6-52F1-4BDD-928D-84928DA9612C}" type="datetimeFigureOut">
              <a:rPr lang="en-GB" smtClean="0"/>
              <a:t>05/01/2024</a:t>
            </a:fld>
            <a:endParaRPr lang="en-GB"/>
          </a:p>
        </p:txBody>
      </p:sp>
      <p:sp>
        <p:nvSpPr>
          <p:cNvPr id="5" name="Footer Placeholder 4">
            <a:extLst>
              <a:ext uri="{FF2B5EF4-FFF2-40B4-BE49-F238E27FC236}">
                <a16:creationId xmlns:a16="http://schemas.microsoft.com/office/drawing/2014/main" id="{50D3B583-AA79-662A-1815-399BD4ADE1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1513CD-D500-234C-6252-7E045808EBB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0131515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6B76-0F50-4D2F-4DA9-A06854D944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0D2E1D-BF93-B365-B991-353210E75D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0FF946-5974-1379-52C7-5E197C587F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0E551B-A662-722E-CFD7-E62F111E9CF0}"/>
              </a:ext>
            </a:extLst>
          </p:cNvPr>
          <p:cNvSpPr>
            <a:spLocks noGrp="1"/>
          </p:cNvSpPr>
          <p:nvPr>
            <p:ph type="dt" sz="half" idx="10"/>
          </p:nvPr>
        </p:nvSpPr>
        <p:spPr/>
        <p:txBody>
          <a:bodyPr/>
          <a:lstStyle/>
          <a:p>
            <a:fld id="{4610F6F6-52F1-4BDD-928D-84928DA9612C}" type="datetimeFigureOut">
              <a:rPr lang="en-GB" smtClean="0"/>
              <a:t>05/01/2024</a:t>
            </a:fld>
            <a:endParaRPr lang="en-GB"/>
          </a:p>
        </p:txBody>
      </p:sp>
      <p:sp>
        <p:nvSpPr>
          <p:cNvPr id="6" name="Footer Placeholder 5">
            <a:extLst>
              <a:ext uri="{FF2B5EF4-FFF2-40B4-BE49-F238E27FC236}">
                <a16:creationId xmlns:a16="http://schemas.microsoft.com/office/drawing/2014/main" id="{E91AA349-0BC9-1221-1764-FADB29104B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4BA6B4-4C97-35DE-432B-5607FBCCBB81}"/>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1323718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0ED3-D493-C3DB-532A-39ED90D283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64F44-5B11-F53F-8DAC-9F34D584A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B13A68-EFCE-54D4-07C2-A727B4AE57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4966FB-0E95-EC49-A163-60175D2321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FDBF4-D87D-5C9F-19C4-D666C16110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638874-DAC4-6C61-C947-AD9774C7A073}"/>
              </a:ext>
            </a:extLst>
          </p:cNvPr>
          <p:cNvSpPr>
            <a:spLocks noGrp="1"/>
          </p:cNvSpPr>
          <p:nvPr>
            <p:ph type="dt" sz="half" idx="10"/>
          </p:nvPr>
        </p:nvSpPr>
        <p:spPr/>
        <p:txBody>
          <a:bodyPr/>
          <a:lstStyle/>
          <a:p>
            <a:fld id="{4610F6F6-52F1-4BDD-928D-84928DA9612C}" type="datetimeFigureOut">
              <a:rPr lang="en-GB" smtClean="0"/>
              <a:t>05/01/2024</a:t>
            </a:fld>
            <a:endParaRPr lang="en-GB"/>
          </a:p>
        </p:txBody>
      </p:sp>
      <p:sp>
        <p:nvSpPr>
          <p:cNvPr id="8" name="Footer Placeholder 7">
            <a:extLst>
              <a:ext uri="{FF2B5EF4-FFF2-40B4-BE49-F238E27FC236}">
                <a16:creationId xmlns:a16="http://schemas.microsoft.com/office/drawing/2014/main" id="{96F8607D-3FE7-1DB1-97B1-0E9700A21E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23A4CC-E926-E7C8-D3E1-5799C22F40F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0805042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7437E-132E-CC88-1B68-4639DA12A5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ACED2E-97A6-2832-A35C-03BF3E23CA02}"/>
              </a:ext>
            </a:extLst>
          </p:cNvPr>
          <p:cNvSpPr>
            <a:spLocks noGrp="1"/>
          </p:cNvSpPr>
          <p:nvPr>
            <p:ph type="dt" sz="half" idx="10"/>
          </p:nvPr>
        </p:nvSpPr>
        <p:spPr/>
        <p:txBody>
          <a:bodyPr/>
          <a:lstStyle/>
          <a:p>
            <a:fld id="{4610F6F6-52F1-4BDD-928D-84928DA9612C}" type="datetimeFigureOut">
              <a:rPr lang="en-GB" smtClean="0"/>
              <a:t>05/01/2024</a:t>
            </a:fld>
            <a:endParaRPr lang="en-GB"/>
          </a:p>
        </p:txBody>
      </p:sp>
      <p:sp>
        <p:nvSpPr>
          <p:cNvPr id="4" name="Footer Placeholder 3">
            <a:extLst>
              <a:ext uri="{FF2B5EF4-FFF2-40B4-BE49-F238E27FC236}">
                <a16:creationId xmlns:a16="http://schemas.microsoft.com/office/drawing/2014/main" id="{E30BD27F-6B42-0D77-9BEF-87F9B4A66E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73083F-4BAE-1158-0303-353BD4FEE18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74773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5BB94-ABCB-4FFB-856D-19D350D3F9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358E1A-8978-426C-BD4B-768D6EF202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2D564CB-CE6E-40F4-9CAA-A07A9C607A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D42F36C-9A65-42BA-95C8-C34DD4D5C293}"/>
              </a:ext>
            </a:extLst>
          </p:cNvPr>
          <p:cNvSpPr>
            <a:spLocks noGrp="1"/>
          </p:cNvSpPr>
          <p:nvPr>
            <p:ph type="dt" sz="half" idx="10"/>
          </p:nvPr>
        </p:nvSpPr>
        <p:spPr/>
        <p:txBody>
          <a:bodyPr/>
          <a:lstStyle/>
          <a:p>
            <a:fld id="{07BE4586-2EA0-4E34-8EDF-0F8DA351ECDE}" type="datetimeFigureOut">
              <a:rPr lang="en-GB" smtClean="0"/>
              <a:t>05/01/2024</a:t>
            </a:fld>
            <a:endParaRPr lang="en-GB"/>
          </a:p>
        </p:txBody>
      </p:sp>
      <p:sp>
        <p:nvSpPr>
          <p:cNvPr id="6" name="Footer Placeholder 5">
            <a:extLst>
              <a:ext uri="{FF2B5EF4-FFF2-40B4-BE49-F238E27FC236}">
                <a16:creationId xmlns:a16="http://schemas.microsoft.com/office/drawing/2014/main" id="{C0BBC189-6DE5-49B8-8D33-9E0581E72D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793B83-3816-40C9-813E-9F2C473AD4E3}"/>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41982828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A496C-79B2-EFAB-DD2C-E3B80D076CBD}"/>
              </a:ext>
            </a:extLst>
          </p:cNvPr>
          <p:cNvSpPr>
            <a:spLocks noGrp="1"/>
          </p:cNvSpPr>
          <p:nvPr>
            <p:ph type="dt" sz="half" idx="10"/>
          </p:nvPr>
        </p:nvSpPr>
        <p:spPr/>
        <p:txBody>
          <a:bodyPr/>
          <a:lstStyle/>
          <a:p>
            <a:fld id="{4610F6F6-52F1-4BDD-928D-84928DA9612C}" type="datetimeFigureOut">
              <a:rPr lang="en-GB" smtClean="0"/>
              <a:t>05/01/2024</a:t>
            </a:fld>
            <a:endParaRPr lang="en-GB"/>
          </a:p>
        </p:txBody>
      </p:sp>
      <p:sp>
        <p:nvSpPr>
          <p:cNvPr id="3" name="Footer Placeholder 2">
            <a:extLst>
              <a:ext uri="{FF2B5EF4-FFF2-40B4-BE49-F238E27FC236}">
                <a16:creationId xmlns:a16="http://schemas.microsoft.com/office/drawing/2014/main" id="{9DBDF779-298B-FAA7-AE29-755DF0C9C4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A7C315-AC97-8A11-720E-342C8424B1AE}"/>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4483938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A902-1304-B98A-3676-C49BFD79E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EA31ED-7586-1178-86D1-B0AA8B286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3F05A1-798F-5117-E008-E405447A4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77961-4AD2-FA8D-6C9D-BDD18960C3C8}"/>
              </a:ext>
            </a:extLst>
          </p:cNvPr>
          <p:cNvSpPr>
            <a:spLocks noGrp="1"/>
          </p:cNvSpPr>
          <p:nvPr>
            <p:ph type="dt" sz="half" idx="10"/>
          </p:nvPr>
        </p:nvSpPr>
        <p:spPr/>
        <p:txBody>
          <a:bodyPr/>
          <a:lstStyle/>
          <a:p>
            <a:fld id="{4610F6F6-52F1-4BDD-928D-84928DA9612C}" type="datetimeFigureOut">
              <a:rPr lang="en-GB" smtClean="0"/>
              <a:t>05/01/2024</a:t>
            </a:fld>
            <a:endParaRPr lang="en-GB"/>
          </a:p>
        </p:txBody>
      </p:sp>
      <p:sp>
        <p:nvSpPr>
          <p:cNvPr id="6" name="Footer Placeholder 5">
            <a:extLst>
              <a:ext uri="{FF2B5EF4-FFF2-40B4-BE49-F238E27FC236}">
                <a16:creationId xmlns:a16="http://schemas.microsoft.com/office/drawing/2014/main" id="{FEDD99F4-1760-9E02-9C56-9601101FCA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18F7F9-AD55-3E62-5DDB-EAEDB990039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9894674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F64C-A79D-DCEF-C6D3-4EA6A1524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19CF54-E5BD-1A44-568A-715513B65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71CDD5-7B7B-EE43-CEE3-372BEED4F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1CFF5-B353-4E19-5B39-48E6B13D1C77}"/>
              </a:ext>
            </a:extLst>
          </p:cNvPr>
          <p:cNvSpPr>
            <a:spLocks noGrp="1"/>
          </p:cNvSpPr>
          <p:nvPr>
            <p:ph type="dt" sz="half" idx="10"/>
          </p:nvPr>
        </p:nvSpPr>
        <p:spPr/>
        <p:txBody>
          <a:bodyPr/>
          <a:lstStyle/>
          <a:p>
            <a:fld id="{4610F6F6-52F1-4BDD-928D-84928DA9612C}" type="datetimeFigureOut">
              <a:rPr lang="en-GB" smtClean="0"/>
              <a:t>05/01/2024</a:t>
            </a:fld>
            <a:endParaRPr lang="en-GB"/>
          </a:p>
        </p:txBody>
      </p:sp>
      <p:sp>
        <p:nvSpPr>
          <p:cNvPr id="6" name="Footer Placeholder 5">
            <a:extLst>
              <a:ext uri="{FF2B5EF4-FFF2-40B4-BE49-F238E27FC236}">
                <a16:creationId xmlns:a16="http://schemas.microsoft.com/office/drawing/2014/main" id="{F0328EE1-E38D-BA4F-F82D-5CF3C14DC6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E334AB-F545-44E6-98AF-9351108DFC40}"/>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0316559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5C36-C726-E489-6D38-31111EEC33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C23EAF-5BC2-263E-5353-A90B383D2D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4544FE-DBC4-B631-BAAF-B73410A22041}"/>
              </a:ext>
            </a:extLst>
          </p:cNvPr>
          <p:cNvSpPr>
            <a:spLocks noGrp="1"/>
          </p:cNvSpPr>
          <p:nvPr>
            <p:ph type="dt" sz="half" idx="10"/>
          </p:nvPr>
        </p:nvSpPr>
        <p:spPr/>
        <p:txBody>
          <a:bodyPr/>
          <a:lstStyle/>
          <a:p>
            <a:fld id="{4610F6F6-52F1-4BDD-928D-84928DA9612C}" type="datetimeFigureOut">
              <a:rPr lang="en-GB" smtClean="0"/>
              <a:t>05/01/2024</a:t>
            </a:fld>
            <a:endParaRPr lang="en-GB"/>
          </a:p>
        </p:txBody>
      </p:sp>
      <p:sp>
        <p:nvSpPr>
          <p:cNvPr id="5" name="Footer Placeholder 4">
            <a:extLst>
              <a:ext uri="{FF2B5EF4-FFF2-40B4-BE49-F238E27FC236}">
                <a16:creationId xmlns:a16="http://schemas.microsoft.com/office/drawing/2014/main" id="{6747238E-CC12-E59D-4CF3-0D896579A0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048944-7057-CCAD-CE6D-0CC462EDA3C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0743367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5ED4CD-170F-29DB-A7F1-71367B43FC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2798F7-BF46-CECF-FAD5-00BA063508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E7E535-3BF6-46B2-4919-A229939E9749}"/>
              </a:ext>
            </a:extLst>
          </p:cNvPr>
          <p:cNvSpPr>
            <a:spLocks noGrp="1"/>
          </p:cNvSpPr>
          <p:nvPr>
            <p:ph type="dt" sz="half" idx="10"/>
          </p:nvPr>
        </p:nvSpPr>
        <p:spPr/>
        <p:txBody>
          <a:bodyPr/>
          <a:lstStyle/>
          <a:p>
            <a:fld id="{4610F6F6-52F1-4BDD-928D-84928DA9612C}" type="datetimeFigureOut">
              <a:rPr lang="en-GB" smtClean="0"/>
              <a:t>05/01/2024</a:t>
            </a:fld>
            <a:endParaRPr lang="en-GB"/>
          </a:p>
        </p:txBody>
      </p:sp>
      <p:sp>
        <p:nvSpPr>
          <p:cNvPr id="5" name="Footer Placeholder 4">
            <a:extLst>
              <a:ext uri="{FF2B5EF4-FFF2-40B4-BE49-F238E27FC236}">
                <a16:creationId xmlns:a16="http://schemas.microsoft.com/office/drawing/2014/main" id="{852B2552-04F9-E402-914B-8CBC4639FF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54DA66-B39F-E200-6823-159A12E91AF7}"/>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000477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05/01/2024</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823657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2110-62F5-CBC7-6451-CEB9BE1F4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BBA88C-1F28-BA95-9FFF-AED3FE741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1158B7-8DF5-8008-32A2-292CAA4579E6}"/>
              </a:ext>
            </a:extLst>
          </p:cNvPr>
          <p:cNvSpPr>
            <a:spLocks noGrp="1"/>
          </p:cNvSpPr>
          <p:nvPr>
            <p:ph type="dt" sz="half" idx="10"/>
          </p:nvPr>
        </p:nvSpPr>
        <p:spPr/>
        <p:txBody>
          <a:bodyPr/>
          <a:lstStyle/>
          <a:p>
            <a:fld id="{D3A47241-72D1-41DA-A1F5-62F743661E55}" type="datetimeFigureOut">
              <a:rPr lang="en-GB" smtClean="0"/>
              <a:t>05/01/2024</a:t>
            </a:fld>
            <a:endParaRPr lang="en-GB"/>
          </a:p>
        </p:txBody>
      </p:sp>
      <p:sp>
        <p:nvSpPr>
          <p:cNvPr id="5" name="Footer Placeholder 4">
            <a:extLst>
              <a:ext uri="{FF2B5EF4-FFF2-40B4-BE49-F238E27FC236}">
                <a16:creationId xmlns:a16="http://schemas.microsoft.com/office/drawing/2014/main" id="{1680B5A1-3844-9D7A-646C-E15FCEE33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74822-46A9-E0D4-05A8-E13A727A146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6412455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2440-99F3-1E3F-39BF-6A092B2D0D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567619-ED99-882C-0FFA-1C402EDCF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5B5EB-7B7D-3C7C-C015-640C830A30AE}"/>
              </a:ext>
            </a:extLst>
          </p:cNvPr>
          <p:cNvSpPr>
            <a:spLocks noGrp="1"/>
          </p:cNvSpPr>
          <p:nvPr>
            <p:ph type="dt" sz="half" idx="10"/>
          </p:nvPr>
        </p:nvSpPr>
        <p:spPr/>
        <p:txBody>
          <a:bodyPr/>
          <a:lstStyle/>
          <a:p>
            <a:fld id="{D3A47241-72D1-41DA-A1F5-62F743661E55}" type="datetimeFigureOut">
              <a:rPr lang="en-GB" smtClean="0"/>
              <a:t>05/01/2024</a:t>
            </a:fld>
            <a:endParaRPr lang="en-GB"/>
          </a:p>
        </p:txBody>
      </p:sp>
      <p:sp>
        <p:nvSpPr>
          <p:cNvPr id="5" name="Footer Placeholder 4">
            <a:extLst>
              <a:ext uri="{FF2B5EF4-FFF2-40B4-BE49-F238E27FC236}">
                <a16:creationId xmlns:a16="http://schemas.microsoft.com/office/drawing/2014/main" id="{AB637F05-0180-4AF8-BADD-34CDCCF52E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FB070-6F91-46B4-5083-7945E18F66F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6687078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9DAD-6D85-0909-7E1C-E5F15B730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7C6A60-24F5-B177-CF0D-5C074A185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780B2-DCB7-ECB4-EC98-153567C59F71}"/>
              </a:ext>
            </a:extLst>
          </p:cNvPr>
          <p:cNvSpPr>
            <a:spLocks noGrp="1"/>
          </p:cNvSpPr>
          <p:nvPr>
            <p:ph type="dt" sz="half" idx="10"/>
          </p:nvPr>
        </p:nvSpPr>
        <p:spPr/>
        <p:txBody>
          <a:bodyPr/>
          <a:lstStyle/>
          <a:p>
            <a:fld id="{D3A47241-72D1-41DA-A1F5-62F743661E55}" type="datetimeFigureOut">
              <a:rPr lang="en-GB" smtClean="0"/>
              <a:t>05/01/2024</a:t>
            </a:fld>
            <a:endParaRPr lang="en-GB"/>
          </a:p>
        </p:txBody>
      </p:sp>
      <p:sp>
        <p:nvSpPr>
          <p:cNvPr id="5" name="Footer Placeholder 4">
            <a:extLst>
              <a:ext uri="{FF2B5EF4-FFF2-40B4-BE49-F238E27FC236}">
                <a16:creationId xmlns:a16="http://schemas.microsoft.com/office/drawing/2014/main" id="{854DE825-5EEA-FCCD-843D-5C1CD6FB6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37239-6A66-AA83-5B22-19A0381911C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2365170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6825-0952-7974-F71C-F77C4FEA6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B4237F-3AA4-EEC6-E97B-33DFA9893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C08A7E-E73D-AE0B-358C-C54FD94F1E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D7734E-CA8B-C855-D23C-B3BD5B48B377}"/>
              </a:ext>
            </a:extLst>
          </p:cNvPr>
          <p:cNvSpPr>
            <a:spLocks noGrp="1"/>
          </p:cNvSpPr>
          <p:nvPr>
            <p:ph type="dt" sz="half" idx="10"/>
          </p:nvPr>
        </p:nvSpPr>
        <p:spPr/>
        <p:txBody>
          <a:bodyPr/>
          <a:lstStyle/>
          <a:p>
            <a:fld id="{D3A47241-72D1-41DA-A1F5-62F743661E55}" type="datetimeFigureOut">
              <a:rPr lang="en-GB" smtClean="0"/>
              <a:t>05/01/2024</a:t>
            </a:fld>
            <a:endParaRPr lang="en-GB"/>
          </a:p>
        </p:txBody>
      </p:sp>
      <p:sp>
        <p:nvSpPr>
          <p:cNvPr id="6" name="Footer Placeholder 5">
            <a:extLst>
              <a:ext uri="{FF2B5EF4-FFF2-40B4-BE49-F238E27FC236}">
                <a16:creationId xmlns:a16="http://schemas.microsoft.com/office/drawing/2014/main" id="{7FD1E788-6C45-182A-54BE-9F862225DC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462868-C8DA-02A5-63EC-67F74660F3F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34263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E69F7-6622-445F-8531-C3A77910C79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C9423E-2A59-425F-BE96-AA36A77ED3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E1C7A-FFC1-48C1-9AA1-4BD831D207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FB5C59F-17E8-411B-AAA0-ABE56F4796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F51F38-B277-4652-A158-96C40FEBBE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3B6983D-FD4D-496C-82B1-ABD79A536FD0}"/>
              </a:ext>
            </a:extLst>
          </p:cNvPr>
          <p:cNvSpPr>
            <a:spLocks noGrp="1"/>
          </p:cNvSpPr>
          <p:nvPr>
            <p:ph type="dt" sz="half" idx="10"/>
          </p:nvPr>
        </p:nvSpPr>
        <p:spPr/>
        <p:txBody>
          <a:bodyPr/>
          <a:lstStyle/>
          <a:p>
            <a:fld id="{07BE4586-2EA0-4E34-8EDF-0F8DA351ECDE}" type="datetimeFigureOut">
              <a:rPr lang="en-GB" smtClean="0"/>
              <a:t>05/01/2024</a:t>
            </a:fld>
            <a:endParaRPr lang="en-GB"/>
          </a:p>
        </p:txBody>
      </p:sp>
      <p:sp>
        <p:nvSpPr>
          <p:cNvPr id="8" name="Footer Placeholder 7">
            <a:extLst>
              <a:ext uri="{FF2B5EF4-FFF2-40B4-BE49-F238E27FC236}">
                <a16:creationId xmlns:a16="http://schemas.microsoft.com/office/drawing/2014/main" id="{4C37676C-4150-47B9-A0F7-409EAF41871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E9B756E-D3B5-409C-8868-959518CACD22}"/>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15742845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7C6D-1F74-6816-64B5-48C959C216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73289-CF5A-EB9B-DA65-8C9D2065B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76DA7-3DBE-5CEF-DF22-4105D82759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0E996E-7155-39CE-86BC-465300DD4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2D8B9-2C8F-34DF-5D51-C27EC0126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298D16-140E-ABCC-AA77-05729419A956}"/>
              </a:ext>
            </a:extLst>
          </p:cNvPr>
          <p:cNvSpPr>
            <a:spLocks noGrp="1"/>
          </p:cNvSpPr>
          <p:nvPr>
            <p:ph type="dt" sz="half" idx="10"/>
          </p:nvPr>
        </p:nvSpPr>
        <p:spPr/>
        <p:txBody>
          <a:bodyPr/>
          <a:lstStyle/>
          <a:p>
            <a:fld id="{D3A47241-72D1-41DA-A1F5-62F743661E55}" type="datetimeFigureOut">
              <a:rPr lang="en-GB" smtClean="0"/>
              <a:t>05/01/2024</a:t>
            </a:fld>
            <a:endParaRPr lang="en-GB"/>
          </a:p>
        </p:txBody>
      </p:sp>
      <p:sp>
        <p:nvSpPr>
          <p:cNvPr id="8" name="Footer Placeholder 7">
            <a:extLst>
              <a:ext uri="{FF2B5EF4-FFF2-40B4-BE49-F238E27FC236}">
                <a16:creationId xmlns:a16="http://schemas.microsoft.com/office/drawing/2014/main" id="{C2972DFD-0E32-F9F8-AC1B-9B04E9D3B3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DA7AF4-5343-DDEC-379F-D2F6591A73B5}"/>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1063971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F3C1-0410-759A-0E61-CA2510AC96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A32340-CA40-0FC4-1AD9-EFECF79988F2}"/>
              </a:ext>
            </a:extLst>
          </p:cNvPr>
          <p:cNvSpPr>
            <a:spLocks noGrp="1"/>
          </p:cNvSpPr>
          <p:nvPr>
            <p:ph type="dt" sz="half" idx="10"/>
          </p:nvPr>
        </p:nvSpPr>
        <p:spPr/>
        <p:txBody>
          <a:bodyPr/>
          <a:lstStyle/>
          <a:p>
            <a:fld id="{D3A47241-72D1-41DA-A1F5-62F743661E55}" type="datetimeFigureOut">
              <a:rPr lang="en-GB" smtClean="0"/>
              <a:t>05/01/2024</a:t>
            </a:fld>
            <a:endParaRPr lang="en-GB"/>
          </a:p>
        </p:txBody>
      </p:sp>
      <p:sp>
        <p:nvSpPr>
          <p:cNvPr id="4" name="Footer Placeholder 3">
            <a:extLst>
              <a:ext uri="{FF2B5EF4-FFF2-40B4-BE49-F238E27FC236}">
                <a16:creationId xmlns:a16="http://schemas.microsoft.com/office/drawing/2014/main" id="{4FAC0CC5-FE80-EAD7-53AE-AAE48E0B0F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71E7E-4EB5-380E-C3C7-C11EF2E38DA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8139477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0283D-FC17-EB66-B76A-011654151495}"/>
              </a:ext>
            </a:extLst>
          </p:cNvPr>
          <p:cNvSpPr>
            <a:spLocks noGrp="1"/>
          </p:cNvSpPr>
          <p:nvPr>
            <p:ph type="dt" sz="half" idx="10"/>
          </p:nvPr>
        </p:nvSpPr>
        <p:spPr/>
        <p:txBody>
          <a:bodyPr/>
          <a:lstStyle/>
          <a:p>
            <a:fld id="{D3A47241-72D1-41DA-A1F5-62F743661E55}" type="datetimeFigureOut">
              <a:rPr lang="en-GB" smtClean="0"/>
              <a:t>05/01/2024</a:t>
            </a:fld>
            <a:endParaRPr lang="en-GB"/>
          </a:p>
        </p:txBody>
      </p:sp>
      <p:sp>
        <p:nvSpPr>
          <p:cNvPr id="3" name="Footer Placeholder 2">
            <a:extLst>
              <a:ext uri="{FF2B5EF4-FFF2-40B4-BE49-F238E27FC236}">
                <a16:creationId xmlns:a16="http://schemas.microsoft.com/office/drawing/2014/main" id="{5C94F76D-282C-645E-12A8-32E6CBEFE2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DF55BF-A28C-3862-F53C-79795BEDBE7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3005395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ADB5-E884-86EF-7C4E-9398B510B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DAD1C3-6771-9149-9EBA-C1F1F8454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FF7B17-370D-8C2A-A6BD-FAD507DF1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F7D32-DC6D-5F6C-6CF2-AC63BEE86A21}"/>
              </a:ext>
            </a:extLst>
          </p:cNvPr>
          <p:cNvSpPr>
            <a:spLocks noGrp="1"/>
          </p:cNvSpPr>
          <p:nvPr>
            <p:ph type="dt" sz="half" idx="10"/>
          </p:nvPr>
        </p:nvSpPr>
        <p:spPr/>
        <p:txBody>
          <a:bodyPr/>
          <a:lstStyle/>
          <a:p>
            <a:fld id="{D3A47241-72D1-41DA-A1F5-62F743661E55}" type="datetimeFigureOut">
              <a:rPr lang="en-GB" smtClean="0"/>
              <a:t>05/01/2024</a:t>
            </a:fld>
            <a:endParaRPr lang="en-GB"/>
          </a:p>
        </p:txBody>
      </p:sp>
      <p:sp>
        <p:nvSpPr>
          <p:cNvPr id="6" name="Footer Placeholder 5">
            <a:extLst>
              <a:ext uri="{FF2B5EF4-FFF2-40B4-BE49-F238E27FC236}">
                <a16:creationId xmlns:a16="http://schemas.microsoft.com/office/drawing/2014/main" id="{4FA5973E-AFE8-148D-EE6B-498ACFB9FC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94723-7F8E-100B-024B-97782B068FA6}"/>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1051937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D76C-A59B-8637-54B2-F767CAC8E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56B3BE-B678-2E3F-9392-CBFB5AB6A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23843-DC17-BF59-DB44-C7BD28E9B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44ECB-3280-7411-D6DE-8726B4856A84}"/>
              </a:ext>
            </a:extLst>
          </p:cNvPr>
          <p:cNvSpPr>
            <a:spLocks noGrp="1"/>
          </p:cNvSpPr>
          <p:nvPr>
            <p:ph type="dt" sz="half" idx="10"/>
          </p:nvPr>
        </p:nvSpPr>
        <p:spPr/>
        <p:txBody>
          <a:bodyPr/>
          <a:lstStyle/>
          <a:p>
            <a:fld id="{D3A47241-72D1-41DA-A1F5-62F743661E55}" type="datetimeFigureOut">
              <a:rPr lang="en-GB" smtClean="0"/>
              <a:t>05/01/2024</a:t>
            </a:fld>
            <a:endParaRPr lang="en-GB"/>
          </a:p>
        </p:txBody>
      </p:sp>
      <p:sp>
        <p:nvSpPr>
          <p:cNvPr id="6" name="Footer Placeholder 5">
            <a:extLst>
              <a:ext uri="{FF2B5EF4-FFF2-40B4-BE49-F238E27FC236}">
                <a16:creationId xmlns:a16="http://schemas.microsoft.com/office/drawing/2014/main" id="{7DE08228-D48C-7DBC-6C4E-EDD69DEF46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48DBA7-22CF-0A6D-D335-0EA7843A3F93}"/>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2022036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79EF-7F2B-C955-8B05-AC525D48D9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C57BA8-CD10-1808-17B7-8A0B408D7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86E473-B7E6-81D4-57C8-3BDC4FA280F9}"/>
              </a:ext>
            </a:extLst>
          </p:cNvPr>
          <p:cNvSpPr>
            <a:spLocks noGrp="1"/>
          </p:cNvSpPr>
          <p:nvPr>
            <p:ph type="dt" sz="half" idx="10"/>
          </p:nvPr>
        </p:nvSpPr>
        <p:spPr/>
        <p:txBody>
          <a:bodyPr/>
          <a:lstStyle/>
          <a:p>
            <a:fld id="{D3A47241-72D1-41DA-A1F5-62F743661E55}" type="datetimeFigureOut">
              <a:rPr lang="en-GB" smtClean="0"/>
              <a:t>05/01/2024</a:t>
            </a:fld>
            <a:endParaRPr lang="en-GB"/>
          </a:p>
        </p:txBody>
      </p:sp>
      <p:sp>
        <p:nvSpPr>
          <p:cNvPr id="5" name="Footer Placeholder 4">
            <a:extLst>
              <a:ext uri="{FF2B5EF4-FFF2-40B4-BE49-F238E27FC236}">
                <a16:creationId xmlns:a16="http://schemas.microsoft.com/office/drawing/2014/main" id="{0E2356AE-CF64-7D96-EED8-AC72A4942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B2F19C-E413-ACCE-4D20-983FC8021761}"/>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8737190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73AB6-82F7-A741-65C2-8072DB09A1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500DE5-0E2B-6661-D2EA-14F8B1D8D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61605C-D7AA-7F78-E5B0-1A12448BED5E}"/>
              </a:ext>
            </a:extLst>
          </p:cNvPr>
          <p:cNvSpPr>
            <a:spLocks noGrp="1"/>
          </p:cNvSpPr>
          <p:nvPr>
            <p:ph type="dt" sz="half" idx="10"/>
          </p:nvPr>
        </p:nvSpPr>
        <p:spPr/>
        <p:txBody>
          <a:bodyPr/>
          <a:lstStyle/>
          <a:p>
            <a:fld id="{D3A47241-72D1-41DA-A1F5-62F743661E55}" type="datetimeFigureOut">
              <a:rPr lang="en-GB" smtClean="0"/>
              <a:t>05/01/2024</a:t>
            </a:fld>
            <a:endParaRPr lang="en-GB"/>
          </a:p>
        </p:txBody>
      </p:sp>
      <p:sp>
        <p:nvSpPr>
          <p:cNvPr id="5" name="Footer Placeholder 4">
            <a:extLst>
              <a:ext uri="{FF2B5EF4-FFF2-40B4-BE49-F238E27FC236}">
                <a16:creationId xmlns:a16="http://schemas.microsoft.com/office/drawing/2014/main" id="{70898ABD-0479-3658-07A9-53E61D0B9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4E85DE-3B16-2B56-CE05-1A86964AB517}"/>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351347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D62FB-40EB-4082-A4A7-486D4F7570B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79DC546-77D7-4E7B-B131-2D1FDE175411}"/>
              </a:ext>
            </a:extLst>
          </p:cNvPr>
          <p:cNvSpPr>
            <a:spLocks noGrp="1"/>
          </p:cNvSpPr>
          <p:nvPr>
            <p:ph type="dt" sz="half" idx="10"/>
          </p:nvPr>
        </p:nvSpPr>
        <p:spPr/>
        <p:txBody>
          <a:bodyPr/>
          <a:lstStyle/>
          <a:p>
            <a:fld id="{07BE4586-2EA0-4E34-8EDF-0F8DA351ECDE}" type="datetimeFigureOut">
              <a:rPr lang="en-GB" smtClean="0"/>
              <a:t>05/01/2024</a:t>
            </a:fld>
            <a:endParaRPr lang="en-GB"/>
          </a:p>
        </p:txBody>
      </p:sp>
      <p:sp>
        <p:nvSpPr>
          <p:cNvPr id="4" name="Footer Placeholder 3">
            <a:extLst>
              <a:ext uri="{FF2B5EF4-FFF2-40B4-BE49-F238E27FC236}">
                <a16:creationId xmlns:a16="http://schemas.microsoft.com/office/drawing/2014/main" id="{6DB07B3D-4076-4B56-AFC7-3691B821E85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1386D9E-D73B-4368-AF46-9F4A3E3C02AD}"/>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252380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D77801-35F3-4002-8A40-1F303ACBB8C4}"/>
              </a:ext>
            </a:extLst>
          </p:cNvPr>
          <p:cNvSpPr>
            <a:spLocks noGrp="1"/>
          </p:cNvSpPr>
          <p:nvPr>
            <p:ph type="dt" sz="half" idx="10"/>
          </p:nvPr>
        </p:nvSpPr>
        <p:spPr/>
        <p:txBody>
          <a:bodyPr/>
          <a:lstStyle/>
          <a:p>
            <a:fld id="{07BE4586-2EA0-4E34-8EDF-0F8DA351ECDE}" type="datetimeFigureOut">
              <a:rPr lang="en-GB" smtClean="0"/>
              <a:t>05/01/2024</a:t>
            </a:fld>
            <a:endParaRPr lang="en-GB"/>
          </a:p>
        </p:txBody>
      </p:sp>
      <p:sp>
        <p:nvSpPr>
          <p:cNvPr id="3" name="Footer Placeholder 2">
            <a:extLst>
              <a:ext uri="{FF2B5EF4-FFF2-40B4-BE49-F238E27FC236}">
                <a16:creationId xmlns:a16="http://schemas.microsoft.com/office/drawing/2014/main" id="{6DDD6183-7712-4C25-A05C-C07A1DEE83D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7337D5C-E5D9-4E2B-A507-752586FABD98}"/>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3162403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69689-FAA1-45B0-B956-B6C6C5C38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4443611-2C62-4133-81DE-534262733C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B2B68F3-A6C0-4BF1-97DC-FE4FDF3AA3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4D6664-A2D3-4D79-B33A-AC413728D55F}"/>
              </a:ext>
            </a:extLst>
          </p:cNvPr>
          <p:cNvSpPr>
            <a:spLocks noGrp="1"/>
          </p:cNvSpPr>
          <p:nvPr>
            <p:ph type="dt" sz="half" idx="10"/>
          </p:nvPr>
        </p:nvSpPr>
        <p:spPr/>
        <p:txBody>
          <a:bodyPr/>
          <a:lstStyle/>
          <a:p>
            <a:fld id="{07BE4586-2EA0-4E34-8EDF-0F8DA351ECDE}" type="datetimeFigureOut">
              <a:rPr lang="en-GB" smtClean="0"/>
              <a:t>05/01/2024</a:t>
            </a:fld>
            <a:endParaRPr lang="en-GB"/>
          </a:p>
        </p:txBody>
      </p:sp>
      <p:sp>
        <p:nvSpPr>
          <p:cNvPr id="6" name="Footer Placeholder 5">
            <a:extLst>
              <a:ext uri="{FF2B5EF4-FFF2-40B4-BE49-F238E27FC236}">
                <a16:creationId xmlns:a16="http://schemas.microsoft.com/office/drawing/2014/main" id="{7E795C52-D48E-47D5-ABFD-1BB6A3D3E0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E699B5-E0B1-43FF-9D2D-CC5AD9639BAF}"/>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1094427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FA177-5BED-4521-BB58-0A5611FEBD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D110A51-AD20-4C25-9535-26E00956D8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F4D1B05-E246-4401-A52D-828D29CC2B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21450C-8CA9-467C-BD61-A59C1AF99979}"/>
              </a:ext>
            </a:extLst>
          </p:cNvPr>
          <p:cNvSpPr>
            <a:spLocks noGrp="1"/>
          </p:cNvSpPr>
          <p:nvPr>
            <p:ph type="dt" sz="half" idx="10"/>
          </p:nvPr>
        </p:nvSpPr>
        <p:spPr/>
        <p:txBody>
          <a:bodyPr/>
          <a:lstStyle/>
          <a:p>
            <a:fld id="{07BE4586-2EA0-4E34-8EDF-0F8DA351ECDE}" type="datetimeFigureOut">
              <a:rPr lang="en-GB" smtClean="0"/>
              <a:t>05/01/2024</a:t>
            </a:fld>
            <a:endParaRPr lang="en-GB"/>
          </a:p>
        </p:txBody>
      </p:sp>
      <p:sp>
        <p:nvSpPr>
          <p:cNvPr id="6" name="Footer Placeholder 5">
            <a:extLst>
              <a:ext uri="{FF2B5EF4-FFF2-40B4-BE49-F238E27FC236}">
                <a16:creationId xmlns:a16="http://schemas.microsoft.com/office/drawing/2014/main" id="{85598150-2CB7-48D9-A950-78C3C324AB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EEFB08-28CA-475E-9038-16EDCB375A49}"/>
              </a:ext>
            </a:extLst>
          </p:cNvPr>
          <p:cNvSpPr>
            <a:spLocks noGrp="1"/>
          </p:cNvSpPr>
          <p:nvPr>
            <p:ph type="sldNum" sz="quarter" idx="12"/>
          </p:nvPr>
        </p:nvSpPr>
        <p:spPr/>
        <p:txBody>
          <a:bodyPr/>
          <a:lstStyle/>
          <a:p>
            <a:fld id="{4AB7E87E-3857-42C6-85ED-50731A1EDBB4}" type="slidenum">
              <a:rPr lang="en-GB" smtClean="0"/>
              <a:t>‹#›</a:t>
            </a:fld>
            <a:endParaRPr lang="en-GB"/>
          </a:p>
        </p:txBody>
      </p:sp>
    </p:spTree>
    <p:extLst>
      <p:ext uri="{BB962C8B-B14F-4D97-AF65-F5344CB8AC3E}">
        <p14:creationId xmlns:p14="http://schemas.microsoft.com/office/powerpoint/2010/main" val="198560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F3FCC7-E533-4C69-BB43-621CB9F457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E52FD9-678B-4BD2-8142-D28E4F65A9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7A42CD-504F-442D-B2DD-A982C018E7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BE4586-2EA0-4E34-8EDF-0F8DA351ECDE}" type="datetimeFigureOut">
              <a:rPr lang="en-GB" smtClean="0"/>
              <a:t>05/01/2024</a:t>
            </a:fld>
            <a:endParaRPr lang="en-GB"/>
          </a:p>
        </p:txBody>
      </p:sp>
      <p:sp>
        <p:nvSpPr>
          <p:cNvPr id="5" name="Footer Placeholder 4">
            <a:extLst>
              <a:ext uri="{FF2B5EF4-FFF2-40B4-BE49-F238E27FC236}">
                <a16:creationId xmlns:a16="http://schemas.microsoft.com/office/drawing/2014/main" id="{FADAD8ED-78AD-4C80-9525-EBE76C3A38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C488BBA-52B7-4C0D-A91F-62ECF6A677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7E87E-3857-42C6-85ED-50731A1EDBB4}" type="slidenum">
              <a:rPr lang="en-GB" smtClean="0"/>
              <a:t>‹#›</a:t>
            </a:fld>
            <a:endParaRPr lang="en-GB"/>
          </a:p>
        </p:txBody>
      </p:sp>
    </p:spTree>
    <p:extLst>
      <p:ext uri="{BB962C8B-B14F-4D97-AF65-F5344CB8AC3E}">
        <p14:creationId xmlns:p14="http://schemas.microsoft.com/office/powerpoint/2010/main" val="1352097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F9C63-2F85-46F7-8844-D9944BAC8CF2}" type="datetimeFigureOut">
              <a:rPr lang="en-GB" smtClean="0"/>
              <a:t>05/01/2024</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7180498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5257CC-3B9E-4E60-B549-D0CB558679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94BB0B-E5BD-4343-87DC-B1E9A25B5F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D521B3-C091-4900-AB89-A3D63EE09F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9F4BB0-F75A-4876-8E0C-E18B9937F52F}" type="datetime1">
              <a:rPr lang="en-GB" smtClean="0"/>
              <a:t>05/01/2024</a:t>
            </a:fld>
            <a:endParaRPr lang="en-GB"/>
          </a:p>
        </p:txBody>
      </p:sp>
      <p:sp>
        <p:nvSpPr>
          <p:cNvPr id="5" name="Footer Placeholder 4">
            <a:extLst>
              <a:ext uri="{FF2B5EF4-FFF2-40B4-BE49-F238E27FC236}">
                <a16:creationId xmlns:a16="http://schemas.microsoft.com/office/drawing/2014/main" id="{8CC9C249-B0EE-4651-924D-58F2CEE391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3DE6DA9-8B30-418D-894F-4331A4A27B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3774F7-2AC7-4568-9CC0-300334475E45}" type="slidenum">
              <a:rPr lang="en-GB" smtClean="0"/>
              <a:t>‹#›</a:t>
            </a:fld>
            <a:endParaRPr lang="en-GB"/>
          </a:p>
        </p:txBody>
      </p:sp>
    </p:spTree>
    <p:extLst>
      <p:ext uri="{BB962C8B-B14F-4D97-AF65-F5344CB8AC3E}">
        <p14:creationId xmlns:p14="http://schemas.microsoft.com/office/powerpoint/2010/main" val="11436782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203D0-EBBA-1B6A-ECA8-D38216349E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092C50-DDB8-45DF-DD33-1FFECC0E6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873341-B16E-234D-D1CD-A6F1BC701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0F6F6-52F1-4BDD-928D-84928DA9612C}" type="datetimeFigureOut">
              <a:rPr lang="en-GB" smtClean="0"/>
              <a:t>05/01/2024</a:t>
            </a:fld>
            <a:endParaRPr lang="en-GB"/>
          </a:p>
        </p:txBody>
      </p:sp>
      <p:sp>
        <p:nvSpPr>
          <p:cNvPr id="5" name="Footer Placeholder 4">
            <a:extLst>
              <a:ext uri="{FF2B5EF4-FFF2-40B4-BE49-F238E27FC236}">
                <a16:creationId xmlns:a16="http://schemas.microsoft.com/office/drawing/2014/main" id="{85E3E506-9346-03B2-BF2A-27BDEF44D5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5BF6CA-8846-54D7-282F-88A869D8F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2132C-8832-4EB1-97FC-35BD516CA2C9}" type="slidenum">
              <a:rPr lang="en-GB" smtClean="0"/>
              <a:t>‹#›</a:t>
            </a:fld>
            <a:endParaRPr lang="en-GB"/>
          </a:p>
        </p:txBody>
      </p:sp>
    </p:spTree>
    <p:extLst>
      <p:ext uri="{BB962C8B-B14F-4D97-AF65-F5344CB8AC3E}">
        <p14:creationId xmlns:p14="http://schemas.microsoft.com/office/powerpoint/2010/main" val="368681543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205D5-9899-A166-96AC-C2DE91664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37037B-FB2D-7D13-8B6F-132A08F64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662EA-B7EE-E2F2-1C40-B2FA44F790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47241-72D1-41DA-A1F5-62F743661E55}" type="datetimeFigureOut">
              <a:rPr lang="en-GB" smtClean="0"/>
              <a:t>05/01/2024</a:t>
            </a:fld>
            <a:endParaRPr lang="en-GB"/>
          </a:p>
        </p:txBody>
      </p:sp>
      <p:sp>
        <p:nvSpPr>
          <p:cNvPr id="5" name="Footer Placeholder 4">
            <a:extLst>
              <a:ext uri="{FF2B5EF4-FFF2-40B4-BE49-F238E27FC236}">
                <a16:creationId xmlns:a16="http://schemas.microsoft.com/office/drawing/2014/main" id="{C4274802-488F-446C-6141-A5CBE9C4B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AD1C9E-92E9-5E27-277C-209368528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B470F-38B5-4B27-9B58-B7FB7DE4DED6}" type="slidenum">
              <a:rPr lang="en-GB" smtClean="0"/>
              <a:t>‹#›</a:t>
            </a:fld>
            <a:endParaRPr lang="en-GB"/>
          </a:p>
        </p:txBody>
      </p:sp>
    </p:spTree>
    <p:extLst>
      <p:ext uri="{BB962C8B-B14F-4D97-AF65-F5344CB8AC3E}">
        <p14:creationId xmlns:p14="http://schemas.microsoft.com/office/powerpoint/2010/main" val="95732500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23.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5.xml"/><Relationship Id="rId6" Type="http://schemas.openxmlformats.org/officeDocument/2006/relationships/image" Target="../media/image2.png"/><Relationship Id="rId5" Type="http://schemas.openxmlformats.org/officeDocument/2006/relationships/image" Target="../media/image12.jpe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9.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hyperlink" Target="file:///\\tools" TargetMode="External"/><Relationship Id="rId1" Type="http://schemas.openxmlformats.org/officeDocument/2006/relationships/slideLayout" Target="../slideLayouts/slideLayout39.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png"/><Relationship Id="rId4" Type="http://schemas.openxmlformats.org/officeDocument/2006/relationships/image" Target="../media/image14.png"/><Relationship Id="rId9" Type="http://schemas.openxmlformats.org/officeDocument/2006/relationships/image" Target="../media/image1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3.xml"/><Relationship Id="rId5" Type="http://schemas.openxmlformats.org/officeDocument/2006/relationships/image" Target="../media/image2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data analysis icon">
            <a:extLst>
              <a:ext uri="{FF2B5EF4-FFF2-40B4-BE49-F238E27FC236}">
                <a16:creationId xmlns:a16="http://schemas.microsoft.com/office/drawing/2014/main" id="{92FB8C01-A565-DCF1-EC45-8E2AFBD918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8948" y="2888479"/>
            <a:ext cx="1806724" cy="18067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34DA4CE-ABCE-2F6D-B94E-A68057C7C955}"/>
              </a:ext>
            </a:extLst>
          </p:cNvPr>
          <p:cNvSpPr/>
          <p:nvPr/>
        </p:nvSpPr>
        <p:spPr>
          <a:xfrm>
            <a:off x="0" y="0"/>
            <a:ext cx="5760000" cy="6871209"/>
          </a:xfrm>
          <a:prstGeom prst="rect">
            <a:avLst/>
          </a:prstGeom>
          <a:solidFill>
            <a:srgbClr val="FF0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chemeClr val="bg1"/>
              </a:solidFill>
              <a:effectLst/>
              <a:uLnTx/>
              <a:uFillTx/>
              <a:latin typeface="Lato Light" panose="020F0502020204030203"/>
              <a:ea typeface="+mn-ea"/>
              <a:cs typeface="+mn-cs"/>
            </a:endParaRPr>
          </a:p>
        </p:txBody>
      </p:sp>
      <p:sp>
        <p:nvSpPr>
          <p:cNvPr id="9" name="Rectangle 8">
            <a:extLst>
              <a:ext uri="{FF2B5EF4-FFF2-40B4-BE49-F238E27FC236}">
                <a16:creationId xmlns:a16="http://schemas.microsoft.com/office/drawing/2014/main" id="{FE06EE79-7A89-C964-B4A3-F1292467C261}"/>
              </a:ext>
            </a:extLst>
          </p:cNvPr>
          <p:cNvSpPr/>
          <p:nvPr/>
        </p:nvSpPr>
        <p:spPr>
          <a:xfrm>
            <a:off x="0" y="5937662"/>
            <a:ext cx="5760000" cy="92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4AD03D1C-6F5C-4CA5-B29F-DCD98223BC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sp>
        <p:nvSpPr>
          <p:cNvPr id="11" name="TextBox 10">
            <a:extLst>
              <a:ext uri="{FF2B5EF4-FFF2-40B4-BE49-F238E27FC236}">
                <a16:creationId xmlns:a16="http://schemas.microsoft.com/office/drawing/2014/main" id="{81EC035C-DF7F-643C-17BD-F7A29706EF7B}"/>
              </a:ext>
            </a:extLst>
          </p:cNvPr>
          <p:cNvSpPr txBox="1"/>
          <p:nvPr/>
        </p:nvSpPr>
        <p:spPr>
          <a:xfrm>
            <a:off x="0" y="6132606"/>
            <a:ext cx="2487515"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sp>
        <p:nvSpPr>
          <p:cNvPr id="22" name="TextBox 21">
            <a:extLst>
              <a:ext uri="{FF2B5EF4-FFF2-40B4-BE49-F238E27FC236}">
                <a16:creationId xmlns:a16="http://schemas.microsoft.com/office/drawing/2014/main" id="{257944EF-C325-87E6-F497-106A27C993F0}"/>
              </a:ext>
            </a:extLst>
          </p:cNvPr>
          <p:cNvSpPr txBox="1"/>
          <p:nvPr/>
        </p:nvSpPr>
        <p:spPr>
          <a:xfrm>
            <a:off x="0" y="3937878"/>
            <a:ext cx="5755465" cy="261610"/>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algn="ctr" fontAlgn="base">
              <a:defRPr/>
            </a:pPr>
            <a:r>
              <a:rPr lang="en-GB" sz="1100" b="1" dirty="0">
                <a:solidFill>
                  <a:schemeClr val="bg1"/>
                </a:solidFill>
                <a:latin typeface="+mn-lt"/>
              </a:rPr>
              <a:t>Evaluate categories before engaging them</a:t>
            </a:r>
            <a:r>
              <a:rPr kumimoji="0" lang="en-GB" sz="11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 </a:t>
            </a:r>
          </a:p>
        </p:txBody>
      </p:sp>
      <p:sp>
        <p:nvSpPr>
          <p:cNvPr id="23" name="TextBox 22">
            <a:extLst>
              <a:ext uri="{FF2B5EF4-FFF2-40B4-BE49-F238E27FC236}">
                <a16:creationId xmlns:a16="http://schemas.microsoft.com/office/drawing/2014/main" id="{835E8B50-E3AF-B133-2E1A-DAD76F64E6D3}"/>
              </a:ext>
            </a:extLst>
          </p:cNvPr>
          <p:cNvSpPr txBox="1"/>
          <p:nvPr/>
        </p:nvSpPr>
        <p:spPr>
          <a:xfrm>
            <a:off x="0" y="2855495"/>
            <a:ext cx="5906608" cy="1015663"/>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Poppins" panose="00000500000000000000" pitchFamily="2" charset="0"/>
                <a:ea typeface="MS Gothic" panose="020B0609070205080204" pitchFamily="49" charset="-128"/>
                <a:cs typeface="Poppins" panose="00000500000000000000" pitchFamily="2" charset="0"/>
              </a:rPr>
              <a:t>DCPEST </a:t>
            </a:r>
          </a:p>
          <a:p>
            <a:pPr marL="0" marR="0" lvl="0" indent="0" algn="ctr" defTabSz="435356"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Poppins" panose="00000500000000000000" pitchFamily="2" charset="0"/>
                <a:ea typeface="MS Gothic" panose="020B0609070205080204" pitchFamily="49" charset="-128"/>
                <a:cs typeface="Poppins" panose="00000500000000000000" pitchFamily="2" charset="0"/>
              </a:rPr>
              <a:t>Category </a:t>
            </a:r>
            <a:r>
              <a:rPr kumimoji="0" lang="en-US" sz="2400" b="1" i="0" u="none" strike="noStrike" kern="1200" cap="none" spc="0" normalizeH="0" baseline="0" noProof="0" dirty="0">
                <a:ln>
                  <a:noFill/>
                </a:ln>
                <a:solidFill>
                  <a:schemeClr val="bg1"/>
                </a:solidFill>
                <a:effectLst/>
                <a:uLnTx/>
                <a:uFillTx/>
                <a:latin typeface="Poppins" panose="00000500000000000000" pitchFamily="2" charset="0"/>
                <a:ea typeface="MS Gothic" panose="020B0609070205080204" pitchFamily="49" charset="-128"/>
                <a:cs typeface="Poppins" panose="00000500000000000000" pitchFamily="2" charset="0"/>
              </a:rPr>
              <a:t>Analysis</a:t>
            </a:r>
            <a:endParaRPr kumimoji="0" lang="en-US" sz="2000" b="0" i="0" u="none" strike="noStrike" kern="1200" cap="none" spc="0" normalizeH="0" baseline="0" noProof="0" dirty="0">
              <a:ln>
                <a:noFill/>
              </a:ln>
              <a:solidFill>
                <a:schemeClr val="bg1"/>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pic>
        <p:nvPicPr>
          <p:cNvPr id="2" name="Picture 1">
            <a:extLst>
              <a:ext uri="{FF2B5EF4-FFF2-40B4-BE49-F238E27FC236}">
                <a16:creationId xmlns:a16="http://schemas.microsoft.com/office/drawing/2014/main" id="{6DF1C9A7-30C2-C1EA-B54D-7B02179D342C}"/>
              </a:ext>
            </a:extLst>
          </p:cNvPr>
          <p:cNvPicPr>
            <a:picLocks noChangeAspect="1"/>
          </p:cNvPicPr>
          <p:nvPr/>
        </p:nvPicPr>
        <p:blipFill>
          <a:blip r:embed="rId4"/>
          <a:stretch>
            <a:fillRect/>
          </a:stretch>
        </p:blipFill>
        <p:spPr>
          <a:xfrm>
            <a:off x="9028935" y="2181529"/>
            <a:ext cx="2087694" cy="940609"/>
          </a:xfrm>
          <a:prstGeom prst="rect">
            <a:avLst/>
          </a:prstGeom>
        </p:spPr>
      </p:pic>
      <p:pic>
        <p:nvPicPr>
          <p:cNvPr id="6" name="Picture 5">
            <a:extLst>
              <a:ext uri="{FF2B5EF4-FFF2-40B4-BE49-F238E27FC236}">
                <a16:creationId xmlns:a16="http://schemas.microsoft.com/office/drawing/2014/main" id="{192F0639-C53B-BC17-60E1-216DA30BE773}"/>
              </a:ext>
            </a:extLst>
          </p:cNvPr>
          <p:cNvPicPr>
            <a:picLocks noChangeAspect="1"/>
          </p:cNvPicPr>
          <p:nvPr/>
        </p:nvPicPr>
        <p:blipFill>
          <a:blip r:embed="rId5"/>
          <a:stretch>
            <a:fillRect/>
          </a:stretch>
        </p:blipFill>
        <p:spPr>
          <a:xfrm>
            <a:off x="9655122" y="3248230"/>
            <a:ext cx="2138601" cy="965313"/>
          </a:xfrm>
          <a:prstGeom prst="rect">
            <a:avLst/>
          </a:prstGeom>
        </p:spPr>
      </p:pic>
      <p:pic>
        <p:nvPicPr>
          <p:cNvPr id="7" name="Picture 6">
            <a:extLst>
              <a:ext uri="{FF2B5EF4-FFF2-40B4-BE49-F238E27FC236}">
                <a16:creationId xmlns:a16="http://schemas.microsoft.com/office/drawing/2014/main" id="{C75B1FB4-17B7-FB20-1FA5-6C2A932B48E8}"/>
              </a:ext>
            </a:extLst>
          </p:cNvPr>
          <p:cNvPicPr>
            <a:picLocks noChangeAspect="1"/>
          </p:cNvPicPr>
          <p:nvPr/>
        </p:nvPicPr>
        <p:blipFill>
          <a:blip r:embed="rId6"/>
          <a:stretch>
            <a:fillRect/>
          </a:stretch>
        </p:blipFill>
        <p:spPr>
          <a:xfrm>
            <a:off x="9107839" y="4375093"/>
            <a:ext cx="2136449" cy="901621"/>
          </a:xfrm>
          <a:prstGeom prst="rect">
            <a:avLst/>
          </a:prstGeom>
        </p:spPr>
      </p:pic>
      <p:pic>
        <p:nvPicPr>
          <p:cNvPr id="8" name="Picture 7">
            <a:extLst>
              <a:ext uri="{FF2B5EF4-FFF2-40B4-BE49-F238E27FC236}">
                <a16:creationId xmlns:a16="http://schemas.microsoft.com/office/drawing/2014/main" id="{87502C6F-7A12-C581-0F31-83F1A61D1B2B}"/>
              </a:ext>
            </a:extLst>
          </p:cNvPr>
          <p:cNvPicPr>
            <a:picLocks noChangeAspect="1"/>
          </p:cNvPicPr>
          <p:nvPr/>
        </p:nvPicPr>
        <p:blipFill>
          <a:blip r:embed="rId7"/>
          <a:stretch>
            <a:fillRect/>
          </a:stretch>
        </p:blipFill>
        <p:spPr>
          <a:xfrm>
            <a:off x="6889120" y="4366676"/>
            <a:ext cx="2156860" cy="975723"/>
          </a:xfrm>
          <a:prstGeom prst="rect">
            <a:avLst/>
          </a:prstGeom>
        </p:spPr>
      </p:pic>
      <p:pic>
        <p:nvPicPr>
          <p:cNvPr id="10" name="Picture 9">
            <a:extLst>
              <a:ext uri="{FF2B5EF4-FFF2-40B4-BE49-F238E27FC236}">
                <a16:creationId xmlns:a16="http://schemas.microsoft.com/office/drawing/2014/main" id="{505060BC-DA65-A894-7E18-A36BC5398D25}"/>
              </a:ext>
            </a:extLst>
          </p:cNvPr>
          <p:cNvPicPr>
            <a:picLocks noChangeAspect="1"/>
          </p:cNvPicPr>
          <p:nvPr/>
        </p:nvPicPr>
        <p:blipFill>
          <a:blip r:embed="rId8"/>
          <a:stretch>
            <a:fillRect/>
          </a:stretch>
        </p:blipFill>
        <p:spPr>
          <a:xfrm>
            <a:off x="6420559" y="3275109"/>
            <a:ext cx="2164237" cy="978526"/>
          </a:xfrm>
          <a:prstGeom prst="rect">
            <a:avLst/>
          </a:prstGeom>
        </p:spPr>
      </p:pic>
      <p:grpSp>
        <p:nvGrpSpPr>
          <p:cNvPr id="5" name="Group 4">
            <a:extLst>
              <a:ext uri="{FF2B5EF4-FFF2-40B4-BE49-F238E27FC236}">
                <a16:creationId xmlns:a16="http://schemas.microsoft.com/office/drawing/2014/main" id="{BBD7DF02-A5BD-4753-1194-9BABE1A3EA86}"/>
              </a:ext>
            </a:extLst>
          </p:cNvPr>
          <p:cNvGrpSpPr/>
          <p:nvPr/>
        </p:nvGrpSpPr>
        <p:grpSpPr>
          <a:xfrm>
            <a:off x="7335139" y="649480"/>
            <a:ext cx="2438403" cy="785110"/>
            <a:chOff x="7416324" y="1371600"/>
            <a:chExt cx="2438403" cy="785110"/>
          </a:xfrm>
        </p:grpSpPr>
        <p:sp>
          <p:nvSpPr>
            <p:cNvPr id="14" name="TextBox 13">
              <a:extLst>
                <a:ext uri="{FF2B5EF4-FFF2-40B4-BE49-F238E27FC236}">
                  <a16:creationId xmlns:a16="http://schemas.microsoft.com/office/drawing/2014/main" id="{05ADAEBE-C912-0F52-9C3F-2D3BD4D7BD35}"/>
                </a:ext>
              </a:extLst>
            </p:cNvPr>
            <p:cNvSpPr txBox="1"/>
            <p:nvPr/>
          </p:nvSpPr>
          <p:spPr>
            <a:xfrm>
              <a:off x="7836493" y="1371600"/>
              <a:ext cx="649479" cy="769441"/>
            </a:xfrm>
            <a:prstGeom prst="rect">
              <a:avLst/>
            </a:prstGeom>
            <a:solidFill>
              <a:schemeClr val="bg1"/>
            </a:solidFill>
          </p:spPr>
          <p:txBody>
            <a:bodyPr wrap="square" rtlCol="0">
              <a:spAutoFit/>
            </a:bodyPr>
            <a:lstStyle/>
            <a:p>
              <a:r>
                <a:rPr lang="en-GB" sz="4400" b="1" dirty="0">
                  <a:solidFill>
                    <a:srgbClr val="00B050"/>
                  </a:solidFill>
                  <a:latin typeface="Berlin Sans FB Demi" panose="020E0802020502020306" pitchFamily="34" charset="0"/>
                </a:rPr>
                <a:t>C</a:t>
              </a:r>
            </a:p>
          </p:txBody>
        </p:sp>
        <p:sp>
          <p:nvSpPr>
            <p:cNvPr id="16" name="TextBox 15">
              <a:extLst>
                <a:ext uri="{FF2B5EF4-FFF2-40B4-BE49-F238E27FC236}">
                  <a16:creationId xmlns:a16="http://schemas.microsoft.com/office/drawing/2014/main" id="{A46EA936-30CF-B2D1-26C2-E7231EF3FA48}"/>
                </a:ext>
              </a:extLst>
            </p:cNvPr>
            <p:cNvSpPr txBox="1"/>
            <p:nvPr/>
          </p:nvSpPr>
          <p:spPr>
            <a:xfrm>
              <a:off x="8243843" y="1373025"/>
              <a:ext cx="546931" cy="769441"/>
            </a:xfrm>
            <a:prstGeom prst="rect">
              <a:avLst/>
            </a:prstGeom>
            <a:noFill/>
          </p:spPr>
          <p:txBody>
            <a:bodyPr wrap="square" rtlCol="0">
              <a:spAutoFit/>
            </a:bodyPr>
            <a:lstStyle/>
            <a:p>
              <a:r>
                <a:rPr lang="en-GB" sz="4400" b="1" dirty="0">
                  <a:solidFill>
                    <a:srgbClr val="00B050"/>
                  </a:solidFill>
                  <a:latin typeface="Berlin Sans FB Demi" panose="020E0802020502020306" pitchFamily="34" charset="0"/>
                </a:rPr>
                <a:t>P</a:t>
              </a:r>
            </a:p>
          </p:txBody>
        </p:sp>
        <p:sp>
          <p:nvSpPr>
            <p:cNvPr id="17" name="TextBox 16">
              <a:extLst>
                <a:ext uri="{FF2B5EF4-FFF2-40B4-BE49-F238E27FC236}">
                  <a16:creationId xmlns:a16="http://schemas.microsoft.com/office/drawing/2014/main" id="{8D726D49-392A-F69E-7511-F42A1D23659D}"/>
                </a:ext>
              </a:extLst>
            </p:cNvPr>
            <p:cNvSpPr txBox="1"/>
            <p:nvPr/>
          </p:nvSpPr>
          <p:spPr>
            <a:xfrm>
              <a:off x="8665435" y="1380147"/>
              <a:ext cx="546931" cy="769441"/>
            </a:xfrm>
            <a:prstGeom prst="rect">
              <a:avLst/>
            </a:prstGeom>
            <a:noFill/>
          </p:spPr>
          <p:txBody>
            <a:bodyPr wrap="square" rtlCol="0">
              <a:spAutoFit/>
            </a:bodyPr>
            <a:lstStyle/>
            <a:p>
              <a:r>
                <a:rPr lang="en-GB" sz="4400" b="1" dirty="0">
                  <a:solidFill>
                    <a:srgbClr val="00B050"/>
                  </a:solidFill>
                  <a:latin typeface="Berlin Sans FB Demi" panose="020E0802020502020306" pitchFamily="34" charset="0"/>
                </a:rPr>
                <a:t>E</a:t>
              </a:r>
            </a:p>
          </p:txBody>
        </p:sp>
        <p:sp>
          <p:nvSpPr>
            <p:cNvPr id="18" name="TextBox 17">
              <a:extLst>
                <a:ext uri="{FF2B5EF4-FFF2-40B4-BE49-F238E27FC236}">
                  <a16:creationId xmlns:a16="http://schemas.microsoft.com/office/drawing/2014/main" id="{A1F32E1A-EA86-2674-6001-F15818B1FB2A}"/>
                </a:ext>
              </a:extLst>
            </p:cNvPr>
            <p:cNvSpPr txBox="1"/>
            <p:nvPr/>
          </p:nvSpPr>
          <p:spPr>
            <a:xfrm>
              <a:off x="9027208" y="1387269"/>
              <a:ext cx="546931" cy="769441"/>
            </a:xfrm>
            <a:prstGeom prst="rect">
              <a:avLst/>
            </a:prstGeom>
            <a:noFill/>
          </p:spPr>
          <p:txBody>
            <a:bodyPr wrap="square" rtlCol="0">
              <a:spAutoFit/>
            </a:bodyPr>
            <a:lstStyle/>
            <a:p>
              <a:r>
                <a:rPr lang="en-GB" sz="4400" b="1" dirty="0">
                  <a:solidFill>
                    <a:srgbClr val="00B050"/>
                  </a:solidFill>
                  <a:latin typeface="Berlin Sans FB Demi" panose="020E0802020502020306" pitchFamily="34" charset="0"/>
                </a:rPr>
                <a:t>S</a:t>
              </a:r>
            </a:p>
          </p:txBody>
        </p:sp>
        <p:sp>
          <p:nvSpPr>
            <p:cNvPr id="19" name="TextBox 18">
              <a:extLst>
                <a:ext uri="{FF2B5EF4-FFF2-40B4-BE49-F238E27FC236}">
                  <a16:creationId xmlns:a16="http://schemas.microsoft.com/office/drawing/2014/main" id="{9175B011-D935-BCA7-1426-3CEFA32305BC}"/>
                </a:ext>
              </a:extLst>
            </p:cNvPr>
            <p:cNvSpPr txBox="1"/>
            <p:nvPr/>
          </p:nvSpPr>
          <p:spPr>
            <a:xfrm>
              <a:off x="9307796" y="1381571"/>
              <a:ext cx="546931" cy="769441"/>
            </a:xfrm>
            <a:prstGeom prst="rect">
              <a:avLst/>
            </a:prstGeom>
            <a:noFill/>
          </p:spPr>
          <p:txBody>
            <a:bodyPr wrap="square" rtlCol="0">
              <a:spAutoFit/>
            </a:bodyPr>
            <a:lstStyle/>
            <a:p>
              <a:r>
                <a:rPr lang="en-GB" sz="4400" b="1" dirty="0">
                  <a:solidFill>
                    <a:srgbClr val="00B050"/>
                  </a:solidFill>
                  <a:latin typeface="Berlin Sans FB Demi" panose="020E0802020502020306" pitchFamily="34" charset="0"/>
                </a:rPr>
                <a:t>T</a:t>
              </a:r>
            </a:p>
          </p:txBody>
        </p:sp>
        <p:sp>
          <p:nvSpPr>
            <p:cNvPr id="4" name="TextBox 3">
              <a:extLst>
                <a:ext uri="{FF2B5EF4-FFF2-40B4-BE49-F238E27FC236}">
                  <a16:creationId xmlns:a16="http://schemas.microsoft.com/office/drawing/2014/main" id="{1A0A4403-3FF5-D0D6-D61B-CA64EC489942}"/>
                </a:ext>
              </a:extLst>
            </p:cNvPr>
            <p:cNvSpPr txBox="1"/>
            <p:nvPr/>
          </p:nvSpPr>
          <p:spPr>
            <a:xfrm>
              <a:off x="7416324" y="1382994"/>
              <a:ext cx="649479" cy="769441"/>
            </a:xfrm>
            <a:prstGeom prst="rect">
              <a:avLst/>
            </a:prstGeom>
            <a:noFill/>
          </p:spPr>
          <p:txBody>
            <a:bodyPr wrap="square" rtlCol="0">
              <a:spAutoFit/>
            </a:bodyPr>
            <a:lstStyle>
              <a:defPPr>
                <a:defRPr lang="en-US"/>
              </a:defPPr>
              <a:lvl1pPr>
                <a:defRPr sz="4400" b="1">
                  <a:solidFill>
                    <a:srgbClr val="00B050"/>
                  </a:solidFill>
                  <a:latin typeface="Berlin Sans FB Demi" panose="020E0802020502020306" pitchFamily="34" charset="0"/>
                </a:defRPr>
              </a:lvl1pPr>
            </a:lstStyle>
            <a:p>
              <a:r>
                <a:rPr lang="en-GB" dirty="0"/>
                <a:t>D</a:t>
              </a:r>
            </a:p>
          </p:txBody>
        </p:sp>
      </p:grpSp>
      <p:grpSp>
        <p:nvGrpSpPr>
          <p:cNvPr id="15" name="Group 14">
            <a:extLst>
              <a:ext uri="{FF2B5EF4-FFF2-40B4-BE49-F238E27FC236}">
                <a16:creationId xmlns:a16="http://schemas.microsoft.com/office/drawing/2014/main" id="{9EB57FF8-ED5A-4E2F-0362-672019E83B55}"/>
              </a:ext>
            </a:extLst>
          </p:cNvPr>
          <p:cNvGrpSpPr/>
          <p:nvPr/>
        </p:nvGrpSpPr>
        <p:grpSpPr>
          <a:xfrm>
            <a:off x="5239797" y="4096166"/>
            <a:ext cx="1055370" cy="1055370"/>
            <a:chOff x="7108613" y="4124330"/>
            <a:chExt cx="1055370" cy="1055370"/>
          </a:xfrm>
        </p:grpSpPr>
        <p:sp>
          <p:nvSpPr>
            <p:cNvPr id="20" name="Oval 19">
              <a:extLst>
                <a:ext uri="{FF2B5EF4-FFF2-40B4-BE49-F238E27FC236}">
                  <a16:creationId xmlns:a16="http://schemas.microsoft.com/office/drawing/2014/main" id="{8DA98443-4B43-137E-852B-CA7C1C60AC08}"/>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21" name="Google Shape;104;p13">
              <a:extLst>
                <a:ext uri="{FF2B5EF4-FFF2-40B4-BE49-F238E27FC236}">
                  <a16:creationId xmlns:a16="http://schemas.microsoft.com/office/drawing/2014/main" id="{FFF0A64E-2561-0B5F-15CB-B8D3DC452E2C}"/>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pic>
        <p:nvPicPr>
          <p:cNvPr id="29" name="Picture 28">
            <a:extLst>
              <a:ext uri="{FF2B5EF4-FFF2-40B4-BE49-F238E27FC236}">
                <a16:creationId xmlns:a16="http://schemas.microsoft.com/office/drawing/2014/main" id="{5DA6123A-2C8B-97CB-86BE-70ABD0555C5B}"/>
              </a:ext>
            </a:extLst>
          </p:cNvPr>
          <p:cNvPicPr>
            <a:picLocks noChangeAspect="1"/>
          </p:cNvPicPr>
          <p:nvPr/>
        </p:nvPicPr>
        <p:blipFill>
          <a:blip r:embed="rId9"/>
          <a:stretch>
            <a:fillRect/>
          </a:stretch>
        </p:blipFill>
        <p:spPr>
          <a:xfrm>
            <a:off x="6799245" y="2186051"/>
            <a:ext cx="2199739" cy="936403"/>
          </a:xfrm>
          <a:prstGeom prst="rect">
            <a:avLst/>
          </a:prstGeom>
        </p:spPr>
      </p:pic>
    </p:spTree>
    <p:extLst>
      <p:ext uri="{BB962C8B-B14F-4D97-AF65-F5344CB8AC3E}">
        <p14:creationId xmlns:p14="http://schemas.microsoft.com/office/powerpoint/2010/main" val="1731059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ector of a growing up baby becoming adolescent, mature man and elderly disabled guy through age evolution stages">
            <a:extLst>
              <a:ext uri="{FF2B5EF4-FFF2-40B4-BE49-F238E27FC236}">
                <a16:creationId xmlns:a16="http://schemas.microsoft.com/office/drawing/2014/main" id="{054F15F6-F186-EF1C-6F41-7E3537E3BD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3441" y="2290272"/>
            <a:ext cx="4381500"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4BF955B-10B3-FB4F-5F5C-6E8B5168A314}"/>
              </a:ext>
            </a:extLst>
          </p:cNvPr>
          <p:cNvSpPr txBox="1"/>
          <p:nvPr/>
        </p:nvSpPr>
        <p:spPr>
          <a:xfrm>
            <a:off x="1225809" y="2277456"/>
            <a:ext cx="5149353" cy="203674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defPPr>
              <a:defRPr lang="en-US"/>
            </a:defPPr>
            <a:lvl1pPr marL="342900" marR="0" lvl="0" indent="-342900" fontAlgn="auto">
              <a:lnSpc>
                <a:spcPct val="100000"/>
              </a:lnSpc>
              <a:spcBef>
                <a:spcPts val="0"/>
              </a:spcBef>
              <a:spcAft>
                <a:spcPts val="0"/>
              </a:spcAft>
              <a:buClrTx/>
              <a:buSzTx/>
              <a:buFont typeface="+mj-lt"/>
              <a:buAutoNum type="arabicPeriod"/>
              <a:tabLst/>
              <a:defRPr kumimoji="0" sz="1400" b="1" i="0" u="none" strike="noStrike" kern="0" cap="none" spc="0" normalizeH="0" baseline="0">
                <a:ln>
                  <a:noFill/>
                </a:ln>
                <a:solidFill>
                  <a:srgbClr val="002776"/>
                </a:solidFill>
                <a:effectLst/>
                <a:uLnTx/>
                <a:uFillTx/>
                <a:latin typeface="Arial"/>
              </a:defRPr>
            </a:lvl1pPr>
          </a:lstStyle>
          <a:p>
            <a:pPr marL="0" indent="0">
              <a:buNone/>
            </a:pPr>
            <a:endParaRPr lang="en-GB" sz="900" dirty="0">
              <a:latin typeface="Lato Light"/>
            </a:endParaRPr>
          </a:p>
          <a:p>
            <a:pPr marL="0" indent="0">
              <a:buNone/>
            </a:pPr>
            <a:r>
              <a:rPr lang="en-GB" sz="900" dirty="0">
                <a:latin typeface="Lato Light"/>
              </a:rPr>
              <a:t>Demographic/s  </a:t>
            </a:r>
          </a:p>
          <a:p>
            <a:pPr marL="171450" indent="-171450">
              <a:buFont typeface="Arial" panose="020B0604020202020204" pitchFamily="34" charset="0"/>
              <a:buChar char="•"/>
            </a:pPr>
            <a:r>
              <a:rPr lang="en-GB" sz="900" b="0" dirty="0">
                <a:latin typeface="Lato Light"/>
              </a:rPr>
              <a:t>Product selection: Demographics can help retailers determine which products are most likely to appeal to different customer segments. Merchandising: Demographics can inform the layout and organization of products within a category. </a:t>
            </a:r>
          </a:p>
          <a:p>
            <a:pPr marL="171450" indent="-171450">
              <a:buFont typeface="Arial" panose="020B0604020202020204" pitchFamily="34" charset="0"/>
              <a:buChar char="•"/>
            </a:pPr>
            <a:r>
              <a:rPr lang="en-GB" sz="900" b="0" dirty="0">
                <a:latin typeface="Lato Light"/>
              </a:rPr>
              <a:t>Pricing: Demographics can also influence pricing strategies for different product categories or budget-conscious customers.</a:t>
            </a:r>
          </a:p>
          <a:p>
            <a:pPr marL="171450" indent="-171450">
              <a:buFont typeface="Arial" panose="020B0604020202020204" pitchFamily="34" charset="0"/>
              <a:buChar char="•"/>
            </a:pPr>
            <a:r>
              <a:rPr lang="en-GB" sz="900" b="0" dirty="0">
                <a:latin typeface="Lato Light"/>
              </a:rPr>
              <a:t>Marketing: Demographics can inform the messaging and advertising tactics used to promote different product categories. </a:t>
            </a:r>
          </a:p>
          <a:p>
            <a:endParaRPr lang="en-GB" sz="900" dirty="0">
              <a:latin typeface="Lato Light"/>
            </a:endParaRPr>
          </a:p>
        </p:txBody>
      </p:sp>
      <p:sp>
        <p:nvSpPr>
          <p:cNvPr id="3" name="TextBox 2">
            <a:extLst>
              <a:ext uri="{FF2B5EF4-FFF2-40B4-BE49-F238E27FC236}">
                <a16:creationId xmlns:a16="http://schemas.microsoft.com/office/drawing/2014/main" id="{2AF4FD9E-704D-5E91-AAE1-F4109703EFBC}"/>
              </a:ext>
            </a:extLst>
          </p:cNvPr>
          <p:cNvSpPr txBox="1"/>
          <p:nvPr/>
        </p:nvSpPr>
        <p:spPr>
          <a:xfrm>
            <a:off x="94018" y="61048"/>
            <a:ext cx="4477982" cy="800219"/>
          </a:xfrm>
          <a:prstGeom prst="rect">
            <a:avLst/>
          </a:prstGeom>
          <a:noFill/>
          <a:ln>
            <a:noFill/>
          </a:ln>
        </p:spPr>
        <p:txBody>
          <a:bodyPr wrap="square" rtlCol="0">
            <a:spAutoFit/>
          </a:bodyPr>
          <a:lstStyle/>
          <a:p>
            <a:pPr defTabSz="435356">
              <a:defRPr/>
            </a:pPr>
            <a:r>
              <a:rPr lang="en-US" sz="2800" b="1" dirty="0">
                <a:solidFill>
                  <a:srgbClr val="002060"/>
                </a:solidFill>
                <a:latin typeface="Poppins" panose="00000500000000000000" pitchFamily="2" charset="0"/>
                <a:cs typeface="Poppins" panose="00000500000000000000" pitchFamily="2" charset="0"/>
              </a:rPr>
              <a:t>DCPEST Analysis </a:t>
            </a:r>
          </a:p>
          <a:p>
            <a:pPr defTabSz="435356">
              <a:defRPr/>
            </a:pPr>
            <a:r>
              <a:rPr lang="en-US" b="1" dirty="0">
                <a:solidFill>
                  <a:schemeClr val="bg1">
                    <a:lumMod val="50000"/>
                  </a:schemeClr>
                </a:solidFill>
                <a:latin typeface="Lato Light"/>
              </a:rPr>
              <a:t>Factors to consider </a:t>
            </a:r>
            <a:endParaRPr kumimoji="0" lang="en-US" sz="1000" b="1"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05C17DAE-CDAD-94A7-A180-0905EBE37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Tree>
    <p:extLst>
      <p:ext uri="{BB962C8B-B14F-4D97-AF65-F5344CB8AC3E}">
        <p14:creationId xmlns:p14="http://schemas.microsoft.com/office/powerpoint/2010/main" val="4030912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79650A-5F5B-8EB4-B635-CED8DFF198F5}"/>
              </a:ext>
            </a:extLst>
          </p:cNvPr>
          <p:cNvSpPr txBox="1"/>
          <p:nvPr/>
        </p:nvSpPr>
        <p:spPr>
          <a:xfrm>
            <a:off x="0" y="54848"/>
            <a:ext cx="5712860" cy="738664"/>
          </a:xfrm>
          <a:prstGeom prst="rect">
            <a:avLst/>
          </a:prstGeom>
          <a:noFill/>
          <a:ln>
            <a:noFill/>
          </a:ln>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effectLst/>
                <a:uLnTx/>
                <a:uFillTx/>
                <a:latin typeface="Lato Light"/>
              </a:defRPr>
            </a:lvl1p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DCPEST Analysis</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lumMod val="50000"/>
                  </a:prstClr>
                </a:solidFill>
                <a:effectLst/>
                <a:uLnTx/>
                <a:uFillTx/>
                <a:latin typeface="Lato Light"/>
                <a:ea typeface="+mn-ea"/>
                <a:cs typeface="+mn-cs"/>
              </a:rPr>
              <a:t>Demographic Analysis Table </a:t>
            </a:r>
            <a:endParaRPr kumimoji="0" lang="en-GB" sz="1400" b="1" i="0" u="none" strike="noStrike" kern="0" cap="none" spc="0" normalizeH="0" baseline="0" noProof="0" dirty="0">
              <a:ln>
                <a:noFill/>
              </a:ln>
              <a:solidFill>
                <a:srgbClr val="002060"/>
              </a:solidFill>
              <a:effectLst/>
              <a:uLnTx/>
              <a:uFillTx/>
              <a:latin typeface="Lato Light"/>
              <a:ea typeface="+mn-ea"/>
              <a:cs typeface="+mn-cs"/>
            </a:endParaRPr>
          </a:p>
        </p:txBody>
      </p:sp>
      <p:pic>
        <p:nvPicPr>
          <p:cNvPr id="4" name="Picture 3" descr="Logo&#10;&#10;Description automatically generated">
            <a:extLst>
              <a:ext uri="{FF2B5EF4-FFF2-40B4-BE49-F238E27FC236}">
                <a16:creationId xmlns:a16="http://schemas.microsoft.com/office/drawing/2014/main" id="{A19AC4E9-9328-9D7B-DA0D-5DCC47C6F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5" name="Footer Placeholder 3">
            <a:extLst>
              <a:ext uri="{FF2B5EF4-FFF2-40B4-BE49-F238E27FC236}">
                <a16:creationId xmlns:a16="http://schemas.microsoft.com/office/drawing/2014/main" id="{CCF04B8D-EDBF-C5F9-ADD4-733551ADDEFC}"/>
              </a:ext>
            </a:extLst>
          </p:cNvPr>
          <p:cNvSpPr>
            <a:spLocks noGrp="1"/>
          </p:cNvSpPr>
          <p:nvPr>
            <p:ph type="ftr" sz="quarter" idx="11"/>
          </p:nvPr>
        </p:nvSpPr>
        <p:spPr>
          <a:xfrm>
            <a:off x="4038600" y="6481477"/>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6" name="TextBox 5">
            <a:extLst>
              <a:ext uri="{FF2B5EF4-FFF2-40B4-BE49-F238E27FC236}">
                <a16:creationId xmlns:a16="http://schemas.microsoft.com/office/drawing/2014/main" id="{430C2DB4-35A3-1A8F-737F-BBF4CBA25BE9}"/>
              </a:ext>
            </a:extLst>
          </p:cNvPr>
          <p:cNvSpPr txBox="1"/>
          <p:nvPr/>
        </p:nvSpPr>
        <p:spPr>
          <a:xfrm>
            <a:off x="1543050" y="5752263"/>
            <a:ext cx="9944100" cy="784830"/>
          </a:xfrm>
          <a:prstGeom prst="rect">
            <a:avLst/>
          </a:prstGeom>
          <a:noFill/>
        </p:spPr>
        <p:txBody>
          <a:bodyPr wrap="square" rtlCol="0">
            <a:spAutoFit/>
          </a:bodyPr>
          <a:lstStyle/>
          <a:p>
            <a:r>
              <a:rPr lang="en-GB" sz="900" i="1" dirty="0">
                <a:latin typeface="Lato Light" panose="020F0502020204030203" pitchFamily="34" charset="0"/>
                <a:ea typeface="Lato Light" panose="020F0502020204030203" pitchFamily="34" charset="0"/>
                <a:cs typeface="Lato Light" panose="020F0502020204030203" pitchFamily="34" charset="0"/>
              </a:rPr>
              <a:t>Comment : </a:t>
            </a:r>
          </a:p>
          <a:p>
            <a:r>
              <a:rPr lang="en-GB" sz="900" i="1" dirty="0">
                <a:latin typeface="Lato Light" panose="020F0502020204030203" pitchFamily="34" charset="0"/>
                <a:ea typeface="Lato Light" panose="020F0502020204030203" pitchFamily="34" charset="0"/>
                <a:cs typeface="Lato Light" panose="020F0502020204030203" pitchFamily="34" charset="0"/>
              </a:rPr>
              <a:t>This table represents a basic demographic summary table indicating a population representation.</a:t>
            </a:r>
          </a:p>
          <a:p>
            <a:r>
              <a:rPr lang="en-GB" sz="900" i="1" dirty="0">
                <a:latin typeface="Lato Light" panose="020F0502020204030203" pitchFamily="34" charset="0"/>
                <a:ea typeface="Lato Light" panose="020F0502020204030203" pitchFamily="34" charset="0"/>
                <a:cs typeface="Lato Light" panose="020F0502020204030203" pitchFamily="34" charset="0"/>
              </a:rPr>
              <a:t>A demographic analysis for any marketing engagement will cover the above in relation to the brand positioning , for example if you are planning a cereal powder for infants , it's wise to see if the demographic is represented along with the birth rate to plan category engagement. In the above case.</a:t>
            </a:r>
          </a:p>
          <a:p>
            <a:r>
              <a:rPr lang="en-GB" sz="900" i="1" dirty="0">
                <a:latin typeface="Lato Light" panose="020F0502020204030203" pitchFamily="34" charset="0"/>
                <a:ea typeface="Lato Light" panose="020F0502020204030203" pitchFamily="34" charset="0"/>
                <a:cs typeface="Lato Light" panose="020F0502020204030203" pitchFamily="34" charset="0"/>
              </a:rPr>
              <a:t>In the case of trade marketing, it’s a good idea to review the shopper profile in relation to the brand priorities as well , combining the average basket size to the day and customer.  </a:t>
            </a:r>
          </a:p>
        </p:txBody>
      </p:sp>
      <p:pic>
        <p:nvPicPr>
          <p:cNvPr id="9" name="Picture 8">
            <a:extLst>
              <a:ext uri="{FF2B5EF4-FFF2-40B4-BE49-F238E27FC236}">
                <a16:creationId xmlns:a16="http://schemas.microsoft.com/office/drawing/2014/main" id="{4FC67B6F-FEAB-9C6C-01B2-6CACFB7409CB}"/>
              </a:ext>
            </a:extLst>
          </p:cNvPr>
          <p:cNvPicPr>
            <a:picLocks noChangeAspect="1"/>
          </p:cNvPicPr>
          <p:nvPr/>
        </p:nvPicPr>
        <p:blipFill>
          <a:blip r:embed="rId3"/>
          <a:stretch>
            <a:fillRect/>
          </a:stretch>
        </p:blipFill>
        <p:spPr>
          <a:xfrm>
            <a:off x="1634549" y="914400"/>
            <a:ext cx="9089136" cy="4800600"/>
          </a:xfrm>
          <a:prstGeom prst="rect">
            <a:avLst/>
          </a:prstGeom>
        </p:spPr>
      </p:pic>
    </p:spTree>
    <p:extLst>
      <p:ext uri="{BB962C8B-B14F-4D97-AF65-F5344CB8AC3E}">
        <p14:creationId xmlns:p14="http://schemas.microsoft.com/office/powerpoint/2010/main" val="2113424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1FD86E-F5FE-65E1-3BC6-80089575C72D}"/>
              </a:ext>
            </a:extLst>
          </p:cNvPr>
          <p:cNvSpPr txBox="1"/>
          <p:nvPr/>
        </p:nvSpPr>
        <p:spPr>
          <a:xfrm>
            <a:off x="0" y="2790233"/>
            <a:ext cx="12192000" cy="646331"/>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Poppins" panose="00000500000000000000" pitchFamily="2" charset="0"/>
                <a:ea typeface="MS Gothic" panose="020B0609070205080204" pitchFamily="49" charset="-128"/>
                <a:cs typeface="Poppins" panose="00000500000000000000" pitchFamily="2" charset="0"/>
              </a:rPr>
              <a:t>CATEGORY</a:t>
            </a:r>
            <a:endParaRPr kumimoji="0" lang="en-US" sz="3200" b="0" i="0" u="none" strike="noStrike" kern="1200" cap="none" spc="0" normalizeH="0" baseline="0" noProof="0" dirty="0">
              <a:ln>
                <a:noFill/>
              </a:ln>
              <a:effectLst/>
              <a:uLnTx/>
              <a:uFillTx/>
              <a:latin typeface="Poppins" panose="00000500000000000000" pitchFamily="2" charset="0"/>
              <a:ea typeface="MS Gothic" panose="020B0609070205080204" pitchFamily="49" charset="-128"/>
              <a:cs typeface="Poppins" panose="00000500000000000000" pitchFamily="2" charset="0"/>
            </a:endParaRPr>
          </a:p>
        </p:txBody>
      </p:sp>
    </p:spTree>
    <p:extLst>
      <p:ext uri="{BB962C8B-B14F-4D97-AF65-F5344CB8AC3E}">
        <p14:creationId xmlns:p14="http://schemas.microsoft.com/office/powerpoint/2010/main" val="2985176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66B8C6-CFF6-B684-15F2-5E553E8BB7EC}"/>
              </a:ext>
            </a:extLst>
          </p:cNvPr>
          <p:cNvSpPr txBox="1"/>
          <p:nvPr/>
        </p:nvSpPr>
        <p:spPr>
          <a:xfrm>
            <a:off x="1061583" y="1442146"/>
            <a:ext cx="4553994" cy="1789155"/>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defPPr>
              <a:defRPr lang="en-US"/>
            </a:defPPr>
            <a:lvl1pPr marL="342900" marR="0" lvl="0" indent="-342900" fontAlgn="auto">
              <a:lnSpc>
                <a:spcPct val="100000"/>
              </a:lnSpc>
              <a:spcBef>
                <a:spcPts val="0"/>
              </a:spcBef>
              <a:spcAft>
                <a:spcPts val="0"/>
              </a:spcAft>
              <a:buClrTx/>
              <a:buSzTx/>
              <a:buFont typeface="+mj-lt"/>
              <a:buAutoNum type="arabicPeriod"/>
              <a:tabLst/>
              <a:defRPr kumimoji="0" sz="1400" b="1" i="0" u="none" strike="noStrike" kern="0" cap="none" spc="0" normalizeH="0" baseline="0">
                <a:ln>
                  <a:noFill/>
                </a:ln>
                <a:solidFill>
                  <a:srgbClr val="002776"/>
                </a:solidFill>
                <a:effectLst/>
                <a:uLnTx/>
                <a:uFillTx/>
                <a:latin typeface="Arial"/>
              </a:defRPr>
            </a:lvl1pPr>
          </a:lstStyle>
          <a:p>
            <a:pPr marL="0" indent="0">
              <a:buNone/>
            </a:pPr>
            <a:endParaRPr lang="en-GB" sz="900" dirty="0">
              <a:latin typeface="Lato Light"/>
            </a:endParaRPr>
          </a:p>
          <a:p>
            <a:pPr marL="0" indent="0">
              <a:buNone/>
            </a:pPr>
            <a:r>
              <a:rPr lang="en-GB" sz="900" dirty="0">
                <a:latin typeface="Lato Light"/>
              </a:rPr>
              <a:t>Category </a:t>
            </a:r>
          </a:p>
          <a:p>
            <a:pPr marL="0" indent="0">
              <a:buNone/>
            </a:pPr>
            <a:endParaRPr lang="en-GB" sz="900" dirty="0">
              <a:latin typeface="Lato Light"/>
            </a:endParaRPr>
          </a:p>
          <a:p>
            <a:pPr marL="171450" indent="-171450">
              <a:buFont typeface="Arial" panose="020B0604020202020204" pitchFamily="34" charset="0"/>
              <a:buChar char="•"/>
            </a:pPr>
            <a:r>
              <a:rPr lang="en-GB" sz="900" b="0" dirty="0">
                <a:latin typeface="Lato Light"/>
              </a:rPr>
              <a:t>What is the size of the category in both value and volume </a:t>
            </a:r>
          </a:p>
          <a:p>
            <a:pPr marL="171450" indent="-171450">
              <a:buFont typeface="Arial" panose="020B0604020202020204" pitchFamily="34" charset="0"/>
              <a:buChar char="•"/>
            </a:pPr>
            <a:r>
              <a:rPr lang="en-GB" sz="900" b="0" dirty="0">
                <a:latin typeface="Lato Light"/>
              </a:rPr>
              <a:t>Who are the competitors </a:t>
            </a:r>
          </a:p>
          <a:p>
            <a:pPr marL="171450" indent="-171450">
              <a:buFont typeface="Arial" panose="020B0604020202020204" pitchFamily="34" charset="0"/>
              <a:buChar char="•"/>
            </a:pPr>
            <a:r>
              <a:rPr lang="en-GB" sz="900" b="0" dirty="0">
                <a:latin typeface="Lato Light"/>
              </a:rPr>
              <a:t>What are the market shares</a:t>
            </a:r>
          </a:p>
          <a:p>
            <a:pPr marL="171450" indent="-171450">
              <a:buFont typeface="Arial" panose="020B0604020202020204" pitchFamily="34" charset="0"/>
              <a:buChar char="•"/>
            </a:pPr>
            <a:r>
              <a:rPr lang="en-GB" sz="900" b="0" dirty="0">
                <a:latin typeface="Lato Light"/>
              </a:rPr>
              <a:t>What are the USP’s of the top competitors</a:t>
            </a:r>
          </a:p>
          <a:p>
            <a:pPr marL="171450" indent="-171450">
              <a:buFont typeface="Arial" panose="020B0604020202020204" pitchFamily="34" charset="0"/>
              <a:buChar char="•"/>
            </a:pPr>
            <a:r>
              <a:rPr lang="en-GB" sz="900" b="0" dirty="0">
                <a:latin typeface="Lato Light"/>
              </a:rPr>
              <a:t>Key attributes which contribute to the success of the key competitors</a:t>
            </a:r>
          </a:p>
          <a:p>
            <a:pPr marL="171450" indent="-171450">
              <a:buFont typeface="Arial" panose="020B0604020202020204" pitchFamily="34" charset="0"/>
              <a:buChar char="•"/>
            </a:pPr>
            <a:r>
              <a:rPr lang="en-GB" sz="900" b="0" dirty="0">
                <a:latin typeface="Lato Light"/>
              </a:rPr>
              <a:t>Is there data availability from research partners.</a:t>
            </a:r>
          </a:p>
          <a:p>
            <a:pPr marL="0" indent="0">
              <a:buNone/>
            </a:pPr>
            <a:endParaRPr lang="en-GB" sz="900" b="0" dirty="0">
              <a:latin typeface="Lato Light"/>
            </a:endParaRPr>
          </a:p>
          <a:p>
            <a:pPr marL="171450" indent="-171450">
              <a:buFont typeface="Arial" panose="020B0604020202020204" pitchFamily="34" charset="0"/>
              <a:buChar char="•"/>
            </a:pPr>
            <a:endParaRPr lang="en-GB" sz="900" b="0" dirty="0">
              <a:latin typeface="Lato Light"/>
            </a:endParaRPr>
          </a:p>
          <a:p>
            <a:endParaRPr lang="en-GB" sz="900" dirty="0">
              <a:latin typeface="Lato Light"/>
            </a:endParaRPr>
          </a:p>
        </p:txBody>
      </p:sp>
      <p:pic>
        <p:nvPicPr>
          <p:cNvPr id="2054" name="Picture 6" descr="People at the Supermarket on Vector Illustration">
            <a:extLst>
              <a:ext uri="{FF2B5EF4-FFF2-40B4-BE49-F238E27FC236}">
                <a16:creationId xmlns:a16="http://schemas.microsoft.com/office/drawing/2014/main" id="{CAD36CF1-0852-547A-2A8F-915508DF10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0" y="928960"/>
            <a:ext cx="4143320" cy="269484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DD51F83-E3BC-5F3E-433E-3C5E8514AF54}"/>
              </a:ext>
            </a:extLst>
          </p:cNvPr>
          <p:cNvSpPr txBox="1"/>
          <p:nvPr/>
        </p:nvSpPr>
        <p:spPr>
          <a:xfrm>
            <a:off x="94018" y="61048"/>
            <a:ext cx="4477982" cy="800219"/>
          </a:xfrm>
          <a:prstGeom prst="rect">
            <a:avLst/>
          </a:prstGeom>
          <a:noFill/>
          <a:ln>
            <a:noFill/>
          </a:ln>
        </p:spPr>
        <p:txBody>
          <a:bodyPr wrap="square" rtlCol="0">
            <a:spAutoFit/>
          </a:bodyPr>
          <a:lstStyle/>
          <a:p>
            <a:pPr defTabSz="435356">
              <a:defRPr/>
            </a:pPr>
            <a:r>
              <a:rPr lang="en-US" sz="2800" b="1" dirty="0">
                <a:solidFill>
                  <a:srgbClr val="002060"/>
                </a:solidFill>
                <a:latin typeface="Poppins" panose="00000500000000000000" pitchFamily="2" charset="0"/>
                <a:cs typeface="Poppins" panose="00000500000000000000" pitchFamily="2" charset="0"/>
              </a:rPr>
              <a:t>DCPEST Analysis </a:t>
            </a:r>
          </a:p>
          <a:p>
            <a:pPr defTabSz="435356">
              <a:defRPr/>
            </a:pPr>
            <a:r>
              <a:rPr lang="en-US" b="1" dirty="0">
                <a:solidFill>
                  <a:schemeClr val="bg1">
                    <a:lumMod val="50000"/>
                  </a:schemeClr>
                </a:solidFill>
                <a:latin typeface="Lato Light"/>
              </a:rPr>
              <a:t>Factors to consider </a:t>
            </a:r>
            <a:endParaRPr kumimoji="0" lang="en-US" sz="1000" b="1"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F7FE9C17-B5B1-15D3-3DC5-828CA5736A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6" name="TextBox 5">
            <a:extLst>
              <a:ext uri="{FF2B5EF4-FFF2-40B4-BE49-F238E27FC236}">
                <a16:creationId xmlns:a16="http://schemas.microsoft.com/office/drawing/2014/main" id="{751DC05C-F1F0-DC18-A2BB-76EADDE3D806}"/>
              </a:ext>
            </a:extLst>
          </p:cNvPr>
          <p:cNvSpPr txBox="1"/>
          <p:nvPr/>
        </p:nvSpPr>
        <p:spPr>
          <a:xfrm>
            <a:off x="647204" y="3572351"/>
            <a:ext cx="11055927" cy="2516073"/>
          </a:xfrm>
          <a:prstGeom prst="rect">
            <a:avLst/>
          </a:prstGeom>
          <a:noFill/>
        </p:spPr>
        <p:txBody>
          <a:bodyPr wrap="square">
            <a:spAutoFit/>
          </a:bodyPr>
          <a:lstStyle/>
          <a:p>
            <a:pPr algn="l"/>
            <a:r>
              <a:rPr lang="en-GB" sz="105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Here are some specific ways that demographics can inform category management:</a:t>
            </a:r>
          </a:p>
          <a:p>
            <a:pPr algn="l">
              <a:buFont typeface="+mj-lt"/>
              <a:buAutoNum type="arabicPeriod"/>
            </a:pPr>
            <a:r>
              <a:rPr lang="en-GB" sz="105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Product selection: Demographics can help retailers determine which products are most likely to appeal to different customer segments. For example, if a store's customer base is predominantly young adults, it may be more profitable to stock trendy, affordable products rather than high-end luxury items.</a:t>
            </a:r>
          </a:p>
          <a:p>
            <a:pPr algn="l">
              <a:buFont typeface="+mj-lt"/>
              <a:buAutoNum type="arabicPeriod"/>
            </a:pPr>
            <a:endParaRPr lang="en-GB" sz="105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endParaRPr>
          </a:p>
          <a:p>
            <a:pPr algn="l">
              <a:buFont typeface="+mj-lt"/>
              <a:buAutoNum type="arabicPeriod"/>
            </a:pPr>
            <a:r>
              <a:rPr lang="en-GB" sz="105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Merchandising: Demographics can inform the layout and organization of products within a category. For instance, if a store's customer base includes many families with young children, it may make sense to place kid-friendly products at eye level and create a designated "family" section within the store.</a:t>
            </a:r>
          </a:p>
          <a:p>
            <a:pPr algn="l">
              <a:buFont typeface="+mj-lt"/>
              <a:buAutoNum type="arabicPeriod"/>
            </a:pPr>
            <a:endParaRPr lang="en-GB" sz="105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endParaRPr>
          </a:p>
          <a:p>
            <a:pPr algn="l">
              <a:buFont typeface="+mj-lt"/>
              <a:buAutoNum type="arabicPeriod"/>
            </a:pPr>
            <a:r>
              <a:rPr lang="en-GB" sz="105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Pricing: Demographics can also influence pricing strategies for different product categories. For example, if a store caters primarily to budget-conscious customers, it may need to offer lower prices and frequent discounts to remain competitive.</a:t>
            </a:r>
          </a:p>
          <a:p>
            <a:pPr algn="l">
              <a:buFont typeface="+mj-lt"/>
              <a:buAutoNum type="arabicPeriod"/>
            </a:pPr>
            <a:endParaRPr lang="en-GB" sz="105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endParaRPr>
          </a:p>
          <a:p>
            <a:pPr algn="l">
              <a:buFont typeface="+mj-lt"/>
              <a:buAutoNum type="arabicPeriod"/>
            </a:pPr>
            <a:r>
              <a:rPr lang="en-GB" sz="105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Marketing: Demographics can inform the messaging and advertising tactics used to promote different product categories. For example, if a store's customer base is largely made up of millennials, it may be more effective to use social media and influencer marketing to reach this audience rather than traditional print or TV ads.</a:t>
            </a:r>
          </a:p>
          <a:p>
            <a:pPr algn="l">
              <a:buFont typeface="+mj-lt"/>
              <a:buAutoNum type="arabicPeriod"/>
            </a:pPr>
            <a:endParaRPr lang="en-GB" sz="1050" dirty="0">
              <a:solidFill>
                <a:srgbClr val="374151"/>
              </a:solidFill>
              <a:latin typeface="Lato Light" panose="020F0502020204030203" pitchFamily="34" charset="0"/>
              <a:ea typeface="Lato Light" panose="020F0502020204030203" pitchFamily="34" charset="0"/>
              <a:cs typeface="Lato Light" panose="020F0502020204030203" pitchFamily="34" charset="0"/>
            </a:endParaRPr>
          </a:p>
          <a:p>
            <a:pPr algn="l">
              <a:buFont typeface="+mj-lt"/>
              <a:buAutoNum type="arabicPeriod"/>
            </a:pPr>
            <a:r>
              <a:rPr lang="en-GB" sz="105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Overall, demographics are an important tool for category management because they help retailers better understand and serve their customers. By tailoring their strategies to the unique needs and preferences of different customer segments, retailers can improve customer satisfaction, drive sales, and build brand loyalty.</a:t>
            </a:r>
          </a:p>
        </p:txBody>
      </p:sp>
    </p:spTree>
    <p:extLst>
      <p:ext uri="{BB962C8B-B14F-4D97-AF65-F5344CB8AC3E}">
        <p14:creationId xmlns:p14="http://schemas.microsoft.com/office/powerpoint/2010/main" val="1904879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2D6D68F-CD00-2F98-2445-F07A25F53445}"/>
              </a:ext>
            </a:extLst>
          </p:cNvPr>
          <p:cNvSpPr txBox="1"/>
          <p:nvPr/>
        </p:nvSpPr>
        <p:spPr>
          <a:xfrm>
            <a:off x="0" y="54848"/>
            <a:ext cx="5712860" cy="738664"/>
          </a:xfrm>
          <a:prstGeom prst="rect">
            <a:avLst/>
          </a:prstGeom>
          <a:noFill/>
          <a:ln>
            <a:noFill/>
          </a:ln>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effectLst/>
                <a:uLnTx/>
                <a:uFillTx/>
                <a:latin typeface="Lato Light"/>
              </a:defRPr>
            </a:lvl1p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DCPEST Analysis</a:t>
            </a:r>
          </a:p>
          <a:p>
            <a:pPr marL="0" marR="0" lvl="0" indent="0" algn="l" defTabSz="435356" rtl="0" eaLnBrk="1" fontAlgn="auto" latinLnBrk="0" hangingPunct="1">
              <a:lnSpc>
                <a:spcPct val="100000"/>
              </a:lnSpc>
              <a:spcBef>
                <a:spcPts val="0"/>
              </a:spcBef>
              <a:spcAft>
                <a:spcPts val="0"/>
              </a:spcAft>
              <a:buClrTx/>
              <a:buSzTx/>
              <a:buFontTx/>
              <a:buNone/>
              <a:tabLst/>
              <a:defRPr/>
            </a:pPr>
            <a:r>
              <a:rPr lang="en-GB" sz="1400" dirty="0">
                <a:solidFill>
                  <a:prstClr val="white">
                    <a:lumMod val="50000"/>
                  </a:prstClr>
                </a:solidFill>
              </a:rPr>
              <a:t>Category </a:t>
            </a:r>
            <a:r>
              <a:rPr kumimoji="0" lang="en-GB" sz="1400" b="1" i="0" u="none" strike="noStrike" kern="0" cap="none" spc="0" normalizeH="0" baseline="0" noProof="0" dirty="0">
                <a:ln>
                  <a:noFill/>
                </a:ln>
                <a:solidFill>
                  <a:prstClr val="white">
                    <a:lumMod val="50000"/>
                  </a:prstClr>
                </a:solidFill>
                <a:effectLst/>
                <a:uLnTx/>
                <a:uFillTx/>
                <a:latin typeface="Lato Light"/>
                <a:ea typeface="+mn-ea"/>
                <a:cs typeface="+mn-cs"/>
              </a:rPr>
              <a:t>Analysis Components </a:t>
            </a:r>
            <a:endParaRPr kumimoji="0" lang="en-GB" sz="1400" b="1" i="0" u="none" strike="noStrike" kern="0" cap="none" spc="0" normalizeH="0" baseline="0" noProof="0" dirty="0">
              <a:ln>
                <a:noFill/>
              </a:ln>
              <a:solidFill>
                <a:srgbClr val="002060"/>
              </a:solidFill>
              <a:effectLst/>
              <a:uLnTx/>
              <a:uFillTx/>
              <a:latin typeface="Lato Light"/>
              <a:ea typeface="+mn-ea"/>
              <a:cs typeface="+mn-cs"/>
            </a:endParaRPr>
          </a:p>
        </p:txBody>
      </p:sp>
      <p:pic>
        <p:nvPicPr>
          <p:cNvPr id="6" name="Picture 5" descr="Logo&#10;&#10;Description automatically generated">
            <a:extLst>
              <a:ext uri="{FF2B5EF4-FFF2-40B4-BE49-F238E27FC236}">
                <a16:creationId xmlns:a16="http://schemas.microsoft.com/office/drawing/2014/main" id="{F8B46E85-5108-CFE3-45C4-4FC6F8E8BB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7" name="Footer Placeholder 3">
            <a:extLst>
              <a:ext uri="{FF2B5EF4-FFF2-40B4-BE49-F238E27FC236}">
                <a16:creationId xmlns:a16="http://schemas.microsoft.com/office/drawing/2014/main" id="{DD6FD39E-7049-90C4-F83A-49613E7B6871}"/>
              </a:ext>
            </a:extLst>
          </p:cNvPr>
          <p:cNvSpPr>
            <a:spLocks noGrp="1"/>
          </p:cNvSpPr>
          <p:nvPr>
            <p:ph type="ftr" sz="quarter" idx="11"/>
          </p:nvPr>
        </p:nvSpPr>
        <p:spPr>
          <a:xfrm>
            <a:off x="4038600" y="6481477"/>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8" name="TextBox 7">
            <a:extLst>
              <a:ext uri="{FF2B5EF4-FFF2-40B4-BE49-F238E27FC236}">
                <a16:creationId xmlns:a16="http://schemas.microsoft.com/office/drawing/2014/main" id="{E3B95D3A-6D06-FBAC-A4D7-9087C8D7000D}"/>
              </a:ext>
            </a:extLst>
          </p:cNvPr>
          <p:cNvSpPr txBox="1"/>
          <p:nvPr/>
        </p:nvSpPr>
        <p:spPr>
          <a:xfrm>
            <a:off x="558220" y="1767923"/>
            <a:ext cx="8773788" cy="3785652"/>
          </a:xfrm>
          <a:prstGeom prst="rect">
            <a:avLst/>
          </a:prstGeom>
          <a:noFill/>
        </p:spPr>
        <p:txBody>
          <a:bodyPr wrap="square">
            <a:spAutoFit/>
          </a:bodyPr>
          <a:lstStyle/>
          <a:p>
            <a:pPr marL="228600" indent="-228600" algn="l">
              <a:buFont typeface="+mj-lt"/>
              <a:buAutoNum type="arabicPeriod"/>
            </a:pPr>
            <a:r>
              <a:rPr lang="en-GB" sz="1000" b="1"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Define the Category</a:t>
            </a:r>
            <a:r>
              <a:rPr lang="en-GB" sz="100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 Clearly define the product or service category you want to analyze. For example, if you are analysing the smartphone market, specify the criteria and boundaries of the category.</a:t>
            </a:r>
          </a:p>
          <a:p>
            <a:pPr marL="228600" indent="-228600" algn="l">
              <a:buFont typeface="+mj-lt"/>
              <a:buAutoNum type="arabicPeriod"/>
            </a:pPr>
            <a:r>
              <a:rPr lang="en-GB" sz="1000" b="1"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Gather Data</a:t>
            </a:r>
            <a:r>
              <a:rPr lang="en-GB" sz="100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 Collect relevant data from various sources to gain a comprehensive understanding of the category. These sources may include market research reports, industry publications, competitor websites, customer surveys, social media platforms, and internal sales data.</a:t>
            </a:r>
          </a:p>
          <a:p>
            <a:pPr marL="228600" indent="-228600" algn="l">
              <a:buFont typeface="+mj-lt"/>
              <a:buAutoNum type="arabicPeriod"/>
            </a:pPr>
            <a:r>
              <a:rPr lang="en-GB" sz="1000" b="1"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Identify Market Trends</a:t>
            </a:r>
            <a:r>
              <a:rPr lang="en-GB" sz="100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 Analyze the current market trends within the category. Look for factors such as market size, growth rate, customer preferences, technological advancements, and regulatory changes. Identify any emerging trends or shifts in consumer behaviour that may impact the category.</a:t>
            </a:r>
          </a:p>
          <a:p>
            <a:pPr marL="228600" indent="-228600" algn="l">
              <a:buFont typeface="+mj-lt"/>
              <a:buAutoNum type="arabicPeriod"/>
            </a:pPr>
            <a:r>
              <a:rPr lang="en-GB" sz="1000" b="1"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Assess Competitors</a:t>
            </a:r>
            <a:r>
              <a:rPr lang="en-GB" sz="100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 Identify and analyze key competitors within the category. Evaluate their market share, product offerings, pricing strategies, distribution channels, promotional activities, and customer feedback. Identify their strengths, weaknesses, opportunities, and threats (SWOT analysis) to understand their competitive position.</a:t>
            </a:r>
          </a:p>
          <a:p>
            <a:pPr marL="228600" indent="-228600" algn="l">
              <a:buFont typeface="+mj-lt"/>
              <a:buAutoNum type="arabicPeriod"/>
            </a:pPr>
            <a:r>
              <a:rPr lang="en-GB" sz="1000" b="1"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Understand Consumer Behaviour</a:t>
            </a:r>
            <a:r>
              <a:rPr lang="en-GB" sz="100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 Study consumer behaviour within the category. Identify target customer segments, their demographics, psychographics, purchasing habits, and preferences. Determine the factors that influence their purchase decisions, such as price, quality, brand reputation, convenience, or product features.</a:t>
            </a:r>
          </a:p>
          <a:p>
            <a:pPr marL="228600" indent="-228600" algn="l">
              <a:buFont typeface="+mj-lt"/>
              <a:buAutoNum type="arabicPeriod"/>
            </a:pPr>
            <a:r>
              <a:rPr lang="en-GB" sz="1000" b="1"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Evaluate Marketing Channels</a:t>
            </a:r>
            <a:r>
              <a:rPr lang="en-GB" sz="100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 Assess the distribution channels and marketing strategies used within the category. Understand how products or services are typically marketed, distributed, and sold. Determine the effectiveness of different channels (e.g., online, retail, direct sales) and identify any untapped opportunities.</a:t>
            </a:r>
          </a:p>
          <a:p>
            <a:pPr marL="228600" indent="-228600" algn="l">
              <a:buFont typeface="+mj-lt"/>
              <a:buAutoNum type="arabicPeriod"/>
            </a:pPr>
            <a:r>
              <a:rPr lang="en-GB" sz="1000" b="1"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Analyze Pricing and Profitability</a:t>
            </a:r>
            <a:r>
              <a:rPr lang="en-GB" sz="100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 Examine pricing strategies within the category. Evaluate the pricing levels, discounts, promotions, and perceived value of products or services. Assess the profitability of the category by analysing the cost structure, profit margins, and potential pricing opportunities.</a:t>
            </a:r>
          </a:p>
          <a:p>
            <a:pPr marL="228600" indent="-228600" algn="l">
              <a:buFont typeface="+mj-lt"/>
              <a:buAutoNum type="arabicPeriod"/>
            </a:pPr>
            <a:r>
              <a:rPr lang="en-GB" sz="1000" b="1"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Identify Growth Opportunities</a:t>
            </a:r>
            <a:r>
              <a:rPr lang="en-GB" sz="100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 Based on the analysis, identify potential growth opportunities within the category. This could include targeting new customer segments, expanding into new geographic markets, introducing innovative products, or leveraging emerging trends.</a:t>
            </a:r>
          </a:p>
          <a:p>
            <a:pPr marL="228600" indent="-228600" algn="l">
              <a:buFont typeface="+mj-lt"/>
              <a:buAutoNum type="arabicPeriod"/>
            </a:pPr>
            <a:r>
              <a:rPr lang="en-GB" sz="1000" b="1"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Summarize and Present Findings</a:t>
            </a:r>
            <a:r>
              <a:rPr lang="en-GB" sz="100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 Compile the analysis findings into a comprehensive report or presentation. Highlight key insights, market trends, competitor analysis, consumer behaviour patterns, and growth opportunities. Use visual aids, graphs, and charts to enhance the clarity of the presentation.</a:t>
            </a:r>
          </a:p>
          <a:p>
            <a:pPr marL="228600" indent="-228600" algn="l">
              <a:buFont typeface="+mj-lt"/>
              <a:buAutoNum type="arabicPeriod"/>
            </a:pPr>
            <a:r>
              <a:rPr lang="en-GB" sz="1000" b="1"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Develop Actionable Recommendations</a:t>
            </a:r>
            <a:r>
              <a:rPr lang="en-GB" sz="100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 Based on the analysis, provide actionable recommendations for the business. Suggest strategies to capitalize on identified growth opportunities, address weaknesses, differentiate from competitors, and optimize marketing efforts within the category.</a:t>
            </a:r>
          </a:p>
        </p:txBody>
      </p:sp>
      <p:pic>
        <p:nvPicPr>
          <p:cNvPr id="2" name="Picture 4" descr="Power tools icons set. Set of cordless screwdriver, circular saw, electric planer, power drill, impact wrench driver, electric airbrush spray gun, angle grinder outline icons">
            <a:extLst>
              <a:ext uri="{FF2B5EF4-FFF2-40B4-BE49-F238E27FC236}">
                <a16:creationId xmlns:a16="http://schemas.microsoft.com/office/drawing/2014/main" id="{5CA88019-67F6-80E2-A330-82A3B20495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56" r="12616"/>
          <a:stretch/>
        </p:blipFill>
        <p:spPr bwMode="auto">
          <a:xfrm>
            <a:off x="9372688" y="1662157"/>
            <a:ext cx="2262410" cy="1544671"/>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Drill  icon.">
            <a:extLst>
              <a:ext uri="{FF2B5EF4-FFF2-40B4-BE49-F238E27FC236}">
                <a16:creationId xmlns:a16="http://schemas.microsoft.com/office/drawing/2014/main" id="{0A2EE406-DB59-7811-84C6-FF18D71886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3322" y="4355109"/>
            <a:ext cx="795704" cy="79570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FB96D69-AAA8-1A48-B93A-19AC9F9B2885}"/>
              </a:ext>
            </a:extLst>
          </p:cNvPr>
          <p:cNvSpPr txBox="1"/>
          <p:nvPr/>
        </p:nvSpPr>
        <p:spPr>
          <a:xfrm>
            <a:off x="9750751" y="3546505"/>
            <a:ext cx="1589518" cy="307777"/>
          </a:xfrm>
          <a:prstGeom prst="rect">
            <a:avLst/>
          </a:prstGeom>
          <a:noFill/>
        </p:spPr>
        <p:txBody>
          <a:bodyPr wrap="square" rtlCol="0">
            <a:spAutoFit/>
          </a:bodyPr>
          <a:lstStyle/>
          <a:p>
            <a:pPr algn="ctr"/>
            <a:r>
              <a:rPr lang="en-GB" sz="1400" i="1" dirty="0">
                <a:latin typeface="Times New Roman" panose="02020603050405020304" pitchFamily="18" charset="0"/>
                <a:cs typeface="Times New Roman" panose="02020603050405020304" pitchFamily="18" charset="0"/>
              </a:rPr>
              <a:t>This or this ?</a:t>
            </a:r>
          </a:p>
        </p:txBody>
      </p:sp>
      <p:sp>
        <p:nvSpPr>
          <p:cNvPr id="10" name="Arrow: Right 9">
            <a:extLst>
              <a:ext uri="{FF2B5EF4-FFF2-40B4-BE49-F238E27FC236}">
                <a16:creationId xmlns:a16="http://schemas.microsoft.com/office/drawing/2014/main" id="{A7250FC2-AC12-0524-FE20-F34A2F7DAB47}"/>
              </a:ext>
            </a:extLst>
          </p:cNvPr>
          <p:cNvSpPr/>
          <p:nvPr/>
        </p:nvSpPr>
        <p:spPr>
          <a:xfrm rot="5400000">
            <a:off x="10297683" y="3995159"/>
            <a:ext cx="376015" cy="264919"/>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7366B0F7-A040-3A63-84FB-F58164689FF1}"/>
              </a:ext>
            </a:extLst>
          </p:cNvPr>
          <p:cNvSpPr/>
          <p:nvPr/>
        </p:nvSpPr>
        <p:spPr>
          <a:xfrm rot="16200000">
            <a:off x="10274893" y="3216067"/>
            <a:ext cx="376015" cy="264919"/>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456FD30F-5F9A-C46A-1D59-34A43CC84869}"/>
              </a:ext>
            </a:extLst>
          </p:cNvPr>
          <p:cNvSpPr txBox="1"/>
          <p:nvPr/>
        </p:nvSpPr>
        <p:spPr>
          <a:xfrm>
            <a:off x="801170" y="1396070"/>
            <a:ext cx="7624984" cy="311496"/>
          </a:xfrm>
          <a:prstGeom prst="rect">
            <a:avLst/>
          </a:prstGeom>
          <a:noFill/>
        </p:spPr>
        <p:txBody>
          <a:bodyPr wrap="square">
            <a:spAutoFit/>
          </a:bodyPr>
          <a:lstStyle/>
          <a:p>
            <a:pPr>
              <a:lnSpc>
                <a:spcPct val="107000"/>
              </a:lnSpc>
              <a:spcAft>
                <a:spcPts val="800"/>
              </a:spcAft>
            </a:pPr>
            <a:r>
              <a:rPr lang="en-GB" sz="1400" b="1" kern="100" dirty="0">
                <a:effectLst/>
                <a:latin typeface="Times New Roman" panose="02020603050405020304" pitchFamily="18" charset="0"/>
                <a:ea typeface="Calibri" panose="020F0502020204030204" pitchFamily="34" charset="0"/>
                <a:cs typeface="Latha" panose="020B0604020202020204" pitchFamily="34" charset="0"/>
              </a:rPr>
              <a:t>Here are 10 key steps in putting together a category analysis in general.</a:t>
            </a:r>
            <a:endParaRPr lang="en-GB" sz="1400" kern="100" dirty="0">
              <a:effectLst/>
              <a:latin typeface="Calibri" panose="020F0502020204030204" pitchFamily="34" charset="0"/>
              <a:ea typeface="Calibri" panose="020F0502020204030204" pitchFamily="34" charset="0"/>
              <a:cs typeface="Latha" panose="020B0604020202020204" pitchFamily="34" charset="0"/>
            </a:endParaRPr>
          </a:p>
        </p:txBody>
      </p:sp>
    </p:spTree>
    <p:extLst>
      <p:ext uri="{BB962C8B-B14F-4D97-AF65-F5344CB8AC3E}">
        <p14:creationId xmlns:p14="http://schemas.microsoft.com/office/powerpoint/2010/main" val="4281155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E92B67C-2EEB-9B3A-B4B0-BCC874EDBC98}"/>
              </a:ext>
            </a:extLst>
          </p:cNvPr>
          <p:cNvGraphicFramePr>
            <a:graphicFrameLocks noGrp="1"/>
          </p:cNvGraphicFramePr>
          <p:nvPr/>
        </p:nvGraphicFramePr>
        <p:xfrm>
          <a:off x="1126145" y="1937443"/>
          <a:ext cx="8127999" cy="28041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576856872"/>
                    </a:ext>
                  </a:extLst>
                </a:gridCol>
                <a:gridCol w="2709333">
                  <a:extLst>
                    <a:ext uri="{9D8B030D-6E8A-4147-A177-3AD203B41FA5}">
                      <a16:colId xmlns:a16="http://schemas.microsoft.com/office/drawing/2014/main" val="569854125"/>
                    </a:ext>
                  </a:extLst>
                </a:gridCol>
                <a:gridCol w="2709333">
                  <a:extLst>
                    <a:ext uri="{9D8B030D-6E8A-4147-A177-3AD203B41FA5}">
                      <a16:colId xmlns:a16="http://schemas.microsoft.com/office/drawing/2014/main" val="2331097070"/>
                    </a:ext>
                  </a:extLst>
                </a:gridCol>
              </a:tblGrid>
              <a:tr h="288000">
                <a:tc>
                  <a:txBody>
                    <a:bodyPr/>
                    <a:lstStyle/>
                    <a:p>
                      <a:pPr algn="ctr"/>
                      <a:r>
                        <a:rPr lang="en-GB" sz="1400" b="0" dirty="0">
                          <a:latin typeface="Poppins" panose="00000500000000000000" pitchFamily="2" charset="0"/>
                          <a:ea typeface="Lato Light" panose="020F0502020204030203" pitchFamily="34" charset="0"/>
                          <a:cs typeface="Poppins" panose="00000500000000000000" pitchFamily="2" charset="0"/>
                        </a:rPr>
                        <a:t>Products</a:t>
                      </a:r>
                    </a:p>
                  </a:txBody>
                  <a:tcPr/>
                </a:tc>
                <a:tc>
                  <a:txBody>
                    <a:bodyPr/>
                    <a:lstStyle/>
                    <a:p>
                      <a:pPr algn="ctr"/>
                      <a:r>
                        <a:rPr lang="en-GB" sz="1400" b="0" dirty="0">
                          <a:latin typeface="Poppins" panose="00000500000000000000" pitchFamily="2" charset="0"/>
                          <a:ea typeface="Lato Light" panose="020F0502020204030203" pitchFamily="34" charset="0"/>
                          <a:cs typeface="Poppins" panose="00000500000000000000" pitchFamily="2" charset="0"/>
                        </a:rPr>
                        <a:t>Positioning Claims </a:t>
                      </a:r>
                    </a:p>
                  </a:txBody>
                  <a:tcPr/>
                </a:tc>
                <a:tc>
                  <a:txBody>
                    <a:bodyPr/>
                    <a:lstStyle/>
                    <a:p>
                      <a:pPr algn="ctr"/>
                      <a:r>
                        <a:rPr lang="en-GB" sz="1400" b="0" dirty="0">
                          <a:latin typeface="Poppins" panose="00000500000000000000" pitchFamily="2" charset="0"/>
                          <a:ea typeface="Lato Light" panose="020F0502020204030203" pitchFamily="34" charset="0"/>
                          <a:cs typeface="Poppins" panose="00000500000000000000" pitchFamily="2" charset="0"/>
                        </a:rPr>
                        <a:t>Price </a:t>
                      </a:r>
                    </a:p>
                  </a:txBody>
                  <a:tcPr/>
                </a:tc>
                <a:extLst>
                  <a:ext uri="{0D108BD9-81ED-4DB2-BD59-A6C34878D82A}">
                    <a16:rowId xmlns:a16="http://schemas.microsoft.com/office/drawing/2014/main" val="1080302564"/>
                  </a:ext>
                </a:extLst>
              </a:tr>
              <a:tr h="370840">
                <a:tc>
                  <a:txBody>
                    <a:bodyPr/>
                    <a:lstStyle/>
                    <a:p>
                      <a:pPr marL="285750" indent="-2857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No of products in category</a:t>
                      </a:r>
                    </a:p>
                    <a:p>
                      <a:pPr marL="285750" indent="-2857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Dominant brand and estimated share</a:t>
                      </a:r>
                    </a:p>
                    <a:p>
                      <a:pPr marL="285750" indent="-2857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Typical sizes </a:t>
                      </a:r>
                    </a:p>
                    <a:p>
                      <a:pPr marL="285750" indent="-2857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Typical segments</a:t>
                      </a:r>
                    </a:p>
                    <a:p>
                      <a:pPr marL="285750" indent="-2857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Estimated shares of brands competing </a:t>
                      </a:r>
                    </a:p>
                  </a:txBody>
                  <a:tcPr>
                    <a:solidFill>
                      <a:schemeClr val="bg1">
                        <a:lumMod val="95000"/>
                      </a:schemeClr>
                    </a:solidFill>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Health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Freshness</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Longevity</a:t>
                      </a:r>
                    </a:p>
                    <a:p>
                      <a:r>
                        <a:rPr lang="en-GB" sz="1200" dirty="0">
                          <a:latin typeface="Lato Light" panose="020F0502020204030203" pitchFamily="34" charset="0"/>
                          <a:ea typeface="Lato Light" panose="020F0502020204030203" pitchFamily="34" charset="0"/>
                          <a:cs typeface="Lato Light" panose="020F0502020204030203" pitchFamily="34" charset="0"/>
                        </a:rPr>
                        <a:t> </a:t>
                      </a: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Price range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Price Pyramid to brands</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Average price</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Average size per serve</a:t>
                      </a:r>
                    </a:p>
                  </a:txBody>
                  <a:tcPr>
                    <a:solidFill>
                      <a:schemeClr val="bg1">
                        <a:lumMod val="95000"/>
                      </a:schemeClr>
                    </a:solidFill>
                  </a:tcPr>
                </a:tc>
                <a:extLst>
                  <a:ext uri="{0D108BD9-81ED-4DB2-BD59-A6C34878D82A}">
                    <a16:rowId xmlns:a16="http://schemas.microsoft.com/office/drawing/2014/main" val="522961567"/>
                  </a:ext>
                </a:extLst>
              </a:tr>
              <a:tr h="252000">
                <a:tc>
                  <a:txBody>
                    <a:bodyPr/>
                    <a:lstStyle/>
                    <a:p>
                      <a:pPr marL="0" algn="ctr" defTabSz="914400" rtl="0" eaLnBrk="1" latinLnBrk="0" hangingPunct="1"/>
                      <a:r>
                        <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rPr>
                        <a:t>Drivers </a:t>
                      </a:r>
                    </a:p>
                  </a:txBody>
                  <a:tcPr>
                    <a:solidFill>
                      <a:schemeClr val="accent1"/>
                    </a:solidFill>
                  </a:tcPr>
                </a:tc>
                <a:tc>
                  <a:txBody>
                    <a:bodyPr/>
                    <a:lstStyle/>
                    <a:p>
                      <a:pPr marL="0" algn="ctr" defTabSz="914400" rtl="0" eaLnBrk="1" latinLnBrk="0" hangingPunct="1"/>
                      <a:r>
                        <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rPr>
                        <a:t>Packaging</a:t>
                      </a:r>
                    </a:p>
                  </a:txBody>
                  <a:tcPr>
                    <a:solidFill>
                      <a:schemeClr val="accent1"/>
                    </a:solidFill>
                  </a:tcPr>
                </a:tc>
                <a:tc>
                  <a:txBody>
                    <a:bodyPr/>
                    <a:lstStyle/>
                    <a:p>
                      <a:pPr marL="0" algn="ctr" defTabSz="914400" rtl="0" eaLnBrk="1" latinLnBrk="0" hangingPunct="1"/>
                      <a:r>
                        <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rPr>
                        <a:t>Promotion </a:t>
                      </a:r>
                    </a:p>
                  </a:txBody>
                  <a:tcPr>
                    <a:solidFill>
                      <a:schemeClr val="accent1"/>
                    </a:solidFill>
                  </a:tcPr>
                </a:tc>
                <a:extLst>
                  <a:ext uri="{0D108BD9-81ED-4DB2-BD59-A6C34878D82A}">
                    <a16:rowId xmlns:a16="http://schemas.microsoft.com/office/drawing/2014/main" val="702871058"/>
                  </a:ext>
                </a:extLst>
              </a:tr>
              <a:tr h="370840">
                <a:tc>
                  <a:txBody>
                    <a:bodyPr/>
                    <a:lstStyle/>
                    <a:p>
                      <a:pPr marL="285750" indent="-285750" algn="l" defTabSz="914400" rtl="0" eaLnBrk="1" latinLnBrk="0" hangingPunct="1">
                        <a:buFont typeface="Arial" panose="020B0604020202020204" pitchFamily="34" charset="0"/>
                        <a:buChar char="•"/>
                      </a:pPr>
                      <a:r>
                        <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Volume driven </a:t>
                      </a:r>
                    </a:p>
                    <a:p>
                      <a:pPr marL="285750" indent="-285750" algn="l" defTabSz="914400" rtl="0" eaLnBrk="1" latinLnBrk="0" hangingPunct="1">
                        <a:buFont typeface="Arial" panose="020B0604020202020204" pitchFamily="34" charset="0"/>
                        <a:buChar char="•"/>
                      </a:pPr>
                      <a:r>
                        <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Convenience</a:t>
                      </a:r>
                    </a:p>
                    <a:p>
                      <a:pPr marL="285750" indent="-285750" algn="l" defTabSz="914400" rtl="0" eaLnBrk="1" latinLnBrk="0" hangingPunct="1">
                        <a:buFont typeface="Arial" panose="020B0604020202020204" pitchFamily="34" charset="0"/>
                        <a:buChar char="•"/>
                      </a:pPr>
                      <a:r>
                        <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Health </a:t>
                      </a:r>
                    </a:p>
                    <a:p>
                      <a:pPr marL="285750" indent="-285750" algn="l" defTabSz="914400" rtl="0" eaLnBrk="1" latinLnBrk="0" hangingPunct="1">
                        <a:buFont typeface="Arial" panose="020B0604020202020204" pitchFamily="34" charset="0"/>
                        <a:buChar char="•"/>
                      </a:pPr>
                      <a:r>
                        <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Technology </a:t>
                      </a: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r>
                        <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Type of packaging</a:t>
                      </a:r>
                    </a:p>
                    <a:p>
                      <a:pPr marL="285750" indent="-285750" algn="l" defTabSz="914400" rtl="0" eaLnBrk="1" latinLnBrk="0" hangingPunct="1">
                        <a:buFont typeface="Arial" panose="020B0604020202020204" pitchFamily="34" charset="0"/>
                        <a:buChar char="•"/>
                      </a:pPr>
                      <a:r>
                        <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Size of packaging </a:t>
                      </a:r>
                    </a:p>
                    <a:p>
                      <a:pPr marL="285750" indent="-285750" algn="l" defTabSz="914400" rtl="0" eaLnBrk="1" latinLnBrk="0" hangingPunct="1">
                        <a:buFont typeface="Arial" panose="020B0604020202020204" pitchFamily="34" charset="0"/>
                        <a:buChar char="•"/>
                      </a:pPr>
                      <a:r>
                        <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Formats of available packaging</a:t>
                      </a: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r>
                        <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Types of promotions</a:t>
                      </a:r>
                    </a:p>
                    <a:p>
                      <a:pPr marL="285750" indent="-285750" algn="l" defTabSz="914400" rtl="0" eaLnBrk="1" latinLnBrk="0" hangingPunct="1">
                        <a:buFont typeface="Arial" panose="020B0604020202020204" pitchFamily="34" charset="0"/>
                        <a:buChar char="•"/>
                      </a:pPr>
                      <a:r>
                        <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Typical promotion design</a:t>
                      </a:r>
                    </a:p>
                    <a:p>
                      <a:pPr marL="285750" indent="-285750" algn="l" defTabSz="914400" rtl="0" eaLnBrk="1" latinLnBrk="0" hangingPunct="1">
                        <a:buFont typeface="Arial" panose="020B0604020202020204" pitchFamily="34" charset="0"/>
                        <a:buChar char="•"/>
                      </a:pPr>
                      <a:r>
                        <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Discounts</a:t>
                      </a:r>
                    </a:p>
                    <a:p>
                      <a:pPr marL="285750" indent="-285750" algn="l" defTabSz="914400" rtl="0" eaLnBrk="1" latinLnBrk="0" hangingPunct="1">
                        <a:buFont typeface="Arial" panose="020B0604020202020204" pitchFamily="34" charset="0"/>
                        <a:buChar char="•"/>
                      </a:pPr>
                      <a:r>
                        <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Cross Category   </a:t>
                      </a:r>
                    </a:p>
                  </a:txBody>
                  <a:tcPr>
                    <a:solidFill>
                      <a:schemeClr val="bg1">
                        <a:lumMod val="95000"/>
                      </a:schemeClr>
                    </a:solidFill>
                  </a:tcPr>
                </a:tc>
                <a:extLst>
                  <a:ext uri="{0D108BD9-81ED-4DB2-BD59-A6C34878D82A}">
                    <a16:rowId xmlns:a16="http://schemas.microsoft.com/office/drawing/2014/main" val="1187330715"/>
                  </a:ext>
                </a:extLst>
              </a:tr>
            </a:tbl>
          </a:graphicData>
        </a:graphic>
      </p:graphicFrame>
      <p:sp>
        <p:nvSpPr>
          <p:cNvPr id="2" name="TextBox 1">
            <a:extLst>
              <a:ext uri="{FF2B5EF4-FFF2-40B4-BE49-F238E27FC236}">
                <a16:creationId xmlns:a16="http://schemas.microsoft.com/office/drawing/2014/main" id="{9BAB8A33-00B1-2B7C-A580-E77296AE0896}"/>
              </a:ext>
            </a:extLst>
          </p:cNvPr>
          <p:cNvSpPr txBox="1"/>
          <p:nvPr/>
        </p:nvSpPr>
        <p:spPr>
          <a:xfrm>
            <a:off x="0" y="54848"/>
            <a:ext cx="5712860" cy="738664"/>
          </a:xfrm>
          <a:prstGeom prst="rect">
            <a:avLst/>
          </a:prstGeom>
          <a:noFill/>
          <a:ln>
            <a:noFill/>
          </a:ln>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effectLst/>
                <a:uLnTx/>
                <a:uFillTx/>
                <a:latin typeface="Lato Light"/>
              </a:defRPr>
            </a:lvl1p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DCPEST Analysis</a:t>
            </a:r>
          </a:p>
          <a:p>
            <a:pPr marL="0" marR="0" lvl="0" indent="0" algn="l" defTabSz="435356" rtl="0" eaLnBrk="1" fontAlgn="auto" latinLnBrk="0" hangingPunct="1">
              <a:lnSpc>
                <a:spcPct val="100000"/>
              </a:lnSpc>
              <a:spcBef>
                <a:spcPts val="0"/>
              </a:spcBef>
              <a:spcAft>
                <a:spcPts val="0"/>
              </a:spcAft>
              <a:buClrTx/>
              <a:buSzTx/>
              <a:buFontTx/>
              <a:buNone/>
              <a:tabLst/>
              <a:defRPr/>
            </a:pPr>
            <a:r>
              <a:rPr lang="en-GB" sz="1400" dirty="0">
                <a:solidFill>
                  <a:prstClr val="white">
                    <a:lumMod val="50000"/>
                  </a:prstClr>
                </a:solidFill>
              </a:rPr>
              <a:t>Category </a:t>
            </a:r>
            <a:r>
              <a:rPr kumimoji="0" lang="en-GB" sz="1400" b="1" i="0" u="none" strike="noStrike" kern="0" cap="none" spc="0" normalizeH="0" baseline="0" noProof="0" dirty="0">
                <a:ln>
                  <a:noFill/>
                </a:ln>
                <a:solidFill>
                  <a:prstClr val="white">
                    <a:lumMod val="50000"/>
                  </a:prstClr>
                </a:solidFill>
                <a:effectLst/>
                <a:uLnTx/>
                <a:uFillTx/>
                <a:latin typeface="Lato Light"/>
                <a:ea typeface="+mn-ea"/>
                <a:cs typeface="+mn-cs"/>
              </a:rPr>
              <a:t>Analysis Components </a:t>
            </a:r>
            <a:endParaRPr kumimoji="0" lang="en-GB" sz="1400" b="1" i="0" u="none" strike="noStrike" kern="0" cap="none" spc="0" normalizeH="0" baseline="0" noProof="0" dirty="0">
              <a:ln>
                <a:noFill/>
              </a:ln>
              <a:solidFill>
                <a:srgbClr val="002060"/>
              </a:solidFill>
              <a:effectLst/>
              <a:uLnTx/>
              <a:uFillTx/>
              <a:latin typeface="Lato Light"/>
              <a:ea typeface="+mn-ea"/>
              <a:cs typeface="+mn-cs"/>
            </a:endParaRPr>
          </a:p>
        </p:txBody>
      </p:sp>
      <p:pic>
        <p:nvPicPr>
          <p:cNvPr id="5" name="Picture 4" descr="Logo&#10;&#10;Description automatically generated">
            <a:extLst>
              <a:ext uri="{FF2B5EF4-FFF2-40B4-BE49-F238E27FC236}">
                <a16:creationId xmlns:a16="http://schemas.microsoft.com/office/drawing/2014/main" id="{D74C3BA5-965F-FE1E-CDE8-E0978A5491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6" name="Footer Placeholder 3">
            <a:extLst>
              <a:ext uri="{FF2B5EF4-FFF2-40B4-BE49-F238E27FC236}">
                <a16:creationId xmlns:a16="http://schemas.microsoft.com/office/drawing/2014/main" id="{6CC32BA9-CCA2-E077-BEE3-945FCEBBDFD5}"/>
              </a:ext>
            </a:extLst>
          </p:cNvPr>
          <p:cNvSpPr>
            <a:spLocks noGrp="1"/>
          </p:cNvSpPr>
          <p:nvPr>
            <p:ph type="ftr" sz="quarter" idx="11"/>
          </p:nvPr>
        </p:nvSpPr>
        <p:spPr>
          <a:xfrm>
            <a:off x="4038600" y="6481477"/>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7" name="TextBox 6">
            <a:extLst>
              <a:ext uri="{FF2B5EF4-FFF2-40B4-BE49-F238E27FC236}">
                <a16:creationId xmlns:a16="http://schemas.microsoft.com/office/drawing/2014/main" id="{A08CAAD6-965A-DD33-3088-34E90366C2D2}"/>
              </a:ext>
            </a:extLst>
          </p:cNvPr>
          <p:cNvSpPr txBox="1"/>
          <p:nvPr/>
        </p:nvSpPr>
        <p:spPr>
          <a:xfrm>
            <a:off x="1119499" y="1580972"/>
            <a:ext cx="2730381" cy="338554"/>
          </a:xfrm>
          <a:prstGeom prst="rect">
            <a:avLst/>
          </a:prstGeom>
          <a:noFill/>
        </p:spPr>
        <p:txBody>
          <a:bodyPr wrap="square" rtlCol="0">
            <a:spAutoFit/>
          </a:bodyPr>
          <a:lstStyle/>
          <a:p>
            <a:r>
              <a:rPr lang="en-GB" sz="1600" b="1" dirty="0">
                <a:latin typeface="Lato light" panose="020F0502020204030203" pitchFamily="34" charset="0"/>
                <a:ea typeface="Lato light" panose="020F0502020204030203" pitchFamily="34" charset="0"/>
                <a:cs typeface="Lato light" panose="020F0502020204030203" pitchFamily="34" charset="0"/>
              </a:rPr>
              <a:t>Marketers' perspective </a:t>
            </a:r>
          </a:p>
        </p:txBody>
      </p:sp>
      <p:sp>
        <p:nvSpPr>
          <p:cNvPr id="8" name="TextBox 7">
            <a:extLst>
              <a:ext uri="{FF2B5EF4-FFF2-40B4-BE49-F238E27FC236}">
                <a16:creationId xmlns:a16="http://schemas.microsoft.com/office/drawing/2014/main" id="{3D2F26E6-54EC-614F-20CA-433F81C88265}"/>
              </a:ext>
            </a:extLst>
          </p:cNvPr>
          <p:cNvSpPr txBox="1"/>
          <p:nvPr/>
        </p:nvSpPr>
        <p:spPr>
          <a:xfrm>
            <a:off x="1157957" y="4969380"/>
            <a:ext cx="9477284" cy="369332"/>
          </a:xfrm>
          <a:prstGeom prst="rect">
            <a:avLst/>
          </a:prstGeom>
          <a:noFill/>
        </p:spPr>
        <p:txBody>
          <a:bodyPr wrap="square" rtlCol="0">
            <a:spAutoFit/>
          </a:bodyPr>
          <a:lstStyle/>
          <a:p>
            <a:r>
              <a:rPr lang="en-GB" sz="900" dirty="0">
                <a:latin typeface="Lato Light" panose="020F0502020204030203" pitchFamily="34" charset="0"/>
                <a:ea typeface="Lato Light" panose="020F0502020204030203" pitchFamily="34" charset="0"/>
                <a:cs typeface="Lato Light" panose="020F0502020204030203" pitchFamily="34" charset="0"/>
              </a:rPr>
              <a:t>This table represents a basic view of a marketer reviewing a category and the areas to review ( purely from a high level ) </a:t>
            </a:r>
          </a:p>
          <a:p>
            <a:r>
              <a:rPr lang="en-GB" sz="900" dirty="0">
                <a:latin typeface="Lato Light" panose="020F0502020204030203" pitchFamily="34" charset="0"/>
                <a:ea typeface="Lato Light" panose="020F0502020204030203" pitchFamily="34" charset="0"/>
                <a:cs typeface="Lato Light" panose="020F0502020204030203" pitchFamily="34" charset="0"/>
              </a:rPr>
              <a:t>The marketer's perspective is from a long-term category development view , starting with is there a category and is there an “unmet need “.</a:t>
            </a:r>
          </a:p>
        </p:txBody>
      </p:sp>
      <p:pic>
        <p:nvPicPr>
          <p:cNvPr id="6148" name="Picture 4" descr="Power tools icons set. Set of cordless screwdriver, circular saw, electric planer, power drill, impact wrench driver, electric airbrush spray gun, angle grinder outline icons">
            <a:extLst>
              <a:ext uri="{FF2B5EF4-FFF2-40B4-BE49-F238E27FC236}">
                <a16:creationId xmlns:a16="http://schemas.microsoft.com/office/drawing/2014/main" id="{C36D289B-530A-DEE6-5A26-5639FF65F5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56" r="12616"/>
          <a:stretch/>
        </p:blipFill>
        <p:spPr bwMode="auto">
          <a:xfrm>
            <a:off x="9740157" y="2486826"/>
            <a:ext cx="2262410" cy="1544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863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E92B67C-2EEB-9B3A-B4B0-BCC874EDBC98}"/>
              </a:ext>
            </a:extLst>
          </p:cNvPr>
          <p:cNvGraphicFramePr>
            <a:graphicFrameLocks noGrp="1"/>
          </p:cNvGraphicFramePr>
          <p:nvPr/>
        </p:nvGraphicFramePr>
        <p:xfrm>
          <a:off x="1737170" y="1911804"/>
          <a:ext cx="8150314" cy="2987040"/>
        </p:xfrm>
        <a:graphic>
          <a:graphicData uri="http://schemas.openxmlformats.org/drawingml/2006/table">
            <a:tbl>
              <a:tblPr firstRow="1" bandRow="1">
                <a:tableStyleId>{5C22544A-7EE6-4342-B048-85BDC9FD1C3A}</a:tableStyleId>
              </a:tblPr>
              <a:tblGrid>
                <a:gridCol w="2318894">
                  <a:extLst>
                    <a:ext uri="{9D8B030D-6E8A-4147-A177-3AD203B41FA5}">
                      <a16:colId xmlns:a16="http://schemas.microsoft.com/office/drawing/2014/main" val="1576856872"/>
                    </a:ext>
                  </a:extLst>
                </a:gridCol>
                <a:gridCol w="2302007">
                  <a:extLst>
                    <a:ext uri="{9D8B030D-6E8A-4147-A177-3AD203B41FA5}">
                      <a16:colId xmlns:a16="http://schemas.microsoft.com/office/drawing/2014/main" val="569854125"/>
                    </a:ext>
                  </a:extLst>
                </a:gridCol>
                <a:gridCol w="1824527">
                  <a:extLst>
                    <a:ext uri="{9D8B030D-6E8A-4147-A177-3AD203B41FA5}">
                      <a16:colId xmlns:a16="http://schemas.microsoft.com/office/drawing/2014/main" val="2331097070"/>
                    </a:ext>
                  </a:extLst>
                </a:gridCol>
                <a:gridCol w="1704886">
                  <a:extLst>
                    <a:ext uri="{9D8B030D-6E8A-4147-A177-3AD203B41FA5}">
                      <a16:colId xmlns:a16="http://schemas.microsoft.com/office/drawing/2014/main" val="1080707209"/>
                    </a:ext>
                  </a:extLst>
                </a:gridCol>
              </a:tblGrid>
              <a:tr h="288000">
                <a:tc>
                  <a:txBody>
                    <a:bodyPr/>
                    <a:lstStyle/>
                    <a:p>
                      <a:pPr algn="ctr"/>
                      <a:r>
                        <a:rPr lang="en-GB" sz="1400" b="0" dirty="0">
                          <a:latin typeface="Poppins" panose="00000500000000000000" pitchFamily="2" charset="0"/>
                          <a:ea typeface="Lato Light" panose="020F0502020204030203" pitchFamily="34" charset="0"/>
                          <a:cs typeface="Poppins" panose="00000500000000000000" pitchFamily="2" charset="0"/>
                        </a:rPr>
                        <a:t>Products</a:t>
                      </a:r>
                    </a:p>
                  </a:txBody>
                  <a:tcPr/>
                </a:tc>
                <a:tc>
                  <a:txBody>
                    <a:bodyPr/>
                    <a:lstStyle/>
                    <a:p>
                      <a:pPr marL="0" algn="ctr" defTabSz="914400" rtl="0" eaLnBrk="1" latinLnBrk="0" hangingPunct="1"/>
                      <a:r>
                        <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rPr>
                        <a:t>Promotion </a:t>
                      </a:r>
                    </a:p>
                  </a:txBody>
                  <a:tcPr/>
                </a:tc>
                <a:tc>
                  <a:txBody>
                    <a:bodyPr/>
                    <a:lstStyle/>
                    <a:p>
                      <a:pPr algn="ctr"/>
                      <a:r>
                        <a:rPr lang="en-GB" sz="1400" b="0" dirty="0">
                          <a:latin typeface="Poppins" panose="00000500000000000000" pitchFamily="2" charset="0"/>
                          <a:ea typeface="Lato Light" panose="020F0502020204030203" pitchFamily="34" charset="0"/>
                          <a:cs typeface="Poppins" panose="00000500000000000000" pitchFamily="2" charset="0"/>
                        </a:rPr>
                        <a:t>Price </a:t>
                      </a:r>
                    </a:p>
                  </a:txBody>
                  <a:tcPr/>
                </a:tc>
                <a:tc>
                  <a:txBody>
                    <a:bodyPr/>
                    <a:lstStyle/>
                    <a:p>
                      <a:pPr algn="ctr"/>
                      <a:r>
                        <a:rPr lang="en-GB" sz="1400" b="0" dirty="0">
                          <a:latin typeface="Poppins" panose="00000500000000000000" pitchFamily="2" charset="0"/>
                          <a:ea typeface="Lato Light" panose="020F0502020204030203" pitchFamily="34" charset="0"/>
                          <a:cs typeface="Poppins" panose="00000500000000000000" pitchFamily="2" charset="0"/>
                        </a:rPr>
                        <a:t>Share </a:t>
                      </a:r>
                    </a:p>
                  </a:txBody>
                  <a:tcPr/>
                </a:tc>
                <a:extLst>
                  <a:ext uri="{0D108BD9-81ED-4DB2-BD59-A6C34878D82A}">
                    <a16:rowId xmlns:a16="http://schemas.microsoft.com/office/drawing/2014/main" val="1080302564"/>
                  </a:ext>
                </a:extLst>
              </a:tr>
              <a:tr h="370840">
                <a:tc>
                  <a:txBody>
                    <a:bodyPr/>
                    <a:lstStyle/>
                    <a:p>
                      <a:pPr marL="285750" indent="-2857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No of products in category</a:t>
                      </a:r>
                    </a:p>
                    <a:p>
                      <a:pPr marL="285750" indent="-2857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Dominant brand and estimated share</a:t>
                      </a:r>
                    </a:p>
                    <a:p>
                      <a:pPr marL="285750" indent="-2857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Typical sizes </a:t>
                      </a:r>
                    </a:p>
                    <a:p>
                      <a:pPr marL="285750" indent="-2857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Typical segments</a:t>
                      </a:r>
                    </a:p>
                    <a:p>
                      <a:pPr marL="285750" indent="-2857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Estimated shares of brands competing </a:t>
                      </a: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r>
                        <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Types of promotions</a:t>
                      </a:r>
                    </a:p>
                    <a:p>
                      <a:pPr marL="285750" indent="-285750" algn="l" defTabSz="914400" rtl="0" eaLnBrk="1" latinLnBrk="0" hangingPunct="1">
                        <a:buFont typeface="Arial" panose="020B0604020202020204" pitchFamily="34" charset="0"/>
                        <a:buChar char="•"/>
                      </a:pPr>
                      <a:r>
                        <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Typical promotion design</a:t>
                      </a:r>
                    </a:p>
                    <a:p>
                      <a:pPr marL="285750" indent="-285750" algn="l" defTabSz="914400" rtl="0" eaLnBrk="1" latinLnBrk="0" hangingPunct="1">
                        <a:buFont typeface="Arial" panose="020B0604020202020204" pitchFamily="34" charset="0"/>
                        <a:buChar char="•"/>
                      </a:pPr>
                      <a:r>
                        <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Discounts</a:t>
                      </a:r>
                    </a:p>
                    <a:p>
                      <a:pPr marL="285750" indent="-285750" algn="l" defTabSz="914400" rtl="0" eaLnBrk="1" latinLnBrk="0" hangingPunct="1">
                        <a:buFont typeface="Arial" panose="020B0604020202020204" pitchFamily="34" charset="0"/>
                        <a:buChar char="•"/>
                      </a:pPr>
                      <a:r>
                        <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Cross Category   </a:t>
                      </a:r>
                    </a:p>
                  </a:txBody>
                  <a:tcPr>
                    <a:solidFill>
                      <a:schemeClr val="bg1">
                        <a:lumMod val="95000"/>
                      </a:schemeClr>
                    </a:solidFill>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Price range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Price Pyramid to brands</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Average price</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Average size per serve</a:t>
                      </a:r>
                    </a:p>
                  </a:txBody>
                  <a:tcPr>
                    <a:solidFill>
                      <a:schemeClr val="bg1">
                        <a:lumMod val="95000"/>
                      </a:schemeClr>
                    </a:solidFill>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Brand volume share</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Brand Value Share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Shelf Share  </a:t>
                      </a:r>
                    </a:p>
                  </a:txBody>
                  <a:tcPr>
                    <a:solidFill>
                      <a:schemeClr val="bg1">
                        <a:lumMod val="95000"/>
                      </a:schemeClr>
                    </a:solidFill>
                  </a:tcPr>
                </a:tc>
                <a:extLst>
                  <a:ext uri="{0D108BD9-81ED-4DB2-BD59-A6C34878D82A}">
                    <a16:rowId xmlns:a16="http://schemas.microsoft.com/office/drawing/2014/main" val="522961567"/>
                  </a:ext>
                </a:extLst>
              </a:tr>
              <a:tr h="288000">
                <a:tc>
                  <a:txBody>
                    <a:bodyPr/>
                    <a:lstStyle/>
                    <a:p>
                      <a:pPr marL="0" algn="ctr" defTabSz="914400" rtl="0" eaLnBrk="1" latinLnBrk="0" hangingPunct="1"/>
                      <a:r>
                        <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rPr>
                        <a:t>Visibility </a:t>
                      </a:r>
                    </a:p>
                  </a:txBody>
                  <a:tcPr>
                    <a:solidFill>
                      <a:schemeClr val="accent1"/>
                    </a:solidFill>
                  </a:tcPr>
                </a:tc>
                <a:tc>
                  <a:txBody>
                    <a:bodyPr/>
                    <a:lstStyle/>
                    <a:p>
                      <a:pPr marL="0" algn="ctr" defTabSz="914400" rtl="0" eaLnBrk="1" latinLnBrk="0" hangingPunct="1"/>
                      <a:r>
                        <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rPr>
                        <a:t>Category</a:t>
                      </a:r>
                    </a:p>
                  </a:txBody>
                  <a:tcPr>
                    <a:solidFill>
                      <a:schemeClr val="accent1"/>
                    </a:solidFill>
                  </a:tcPr>
                </a:tc>
                <a:tc>
                  <a:txBody>
                    <a:bodyPr/>
                    <a:lstStyle/>
                    <a:p>
                      <a:pPr marL="0" algn="ctr" defTabSz="914400" rtl="0" eaLnBrk="1" latinLnBrk="0" hangingPunct="1"/>
                      <a:r>
                        <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rPr>
                        <a:t>Volume</a:t>
                      </a:r>
                    </a:p>
                  </a:txBody>
                  <a:tcP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rPr>
                        <a:t>Value </a:t>
                      </a:r>
                    </a:p>
                  </a:txBody>
                  <a:tcPr>
                    <a:solidFill>
                      <a:schemeClr val="accent1"/>
                    </a:solidFill>
                  </a:tcPr>
                </a:tc>
                <a:extLst>
                  <a:ext uri="{0D108BD9-81ED-4DB2-BD59-A6C34878D82A}">
                    <a16:rowId xmlns:a16="http://schemas.microsoft.com/office/drawing/2014/main" val="702871058"/>
                  </a:ext>
                </a:extLst>
              </a:tr>
              <a:tr h="370840">
                <a:tc>
                  <a:txBody>
                    <a:bodyPr/>
                    <a:lstStyle/>
                    <a:p>
                      <a:pPr marL="285750" indent="-285750" algn="l" defTabSz="914400" rtl="0" eaLnBrk="1" latinLnBrk="0" hangingPunct="1">
                        <a:buFont typeface="Arial" panose="020B0604020202020204" pitchFamily="34" charset="0"/>
                        <a:buChar char="•"/>
                      </a:pPr>
                      <a:r>
                        <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Location </a:t>
                      </a:r>
                    </a:p>
                    <a:p>
                      <a:pPr marL="285750" indent="-285750" algn="l" defTabSz="914400" rtl="0" eaLnBrk="1" latinLnBrk="0" hangingPunct="1">
                        <a:buFont typeface="Arial" panose="020B0604020202020204" pitchFamily="34" charset="0"/>
                        <a:buChar char="•"/>
                      </a:pPr>
                      <a:r>
                        <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Share of shelf </a:t>
                      </a:r>
                    </a:p>
                    <a:p>
                      <a:pPr marL="285750" indent="-285750" algn="l" defTabSz="914400" rtl="0" eaLnBrk="1" latinLnBrk="0" hangingPunct="1">
                        <a:buFont typeface="Arial" panose="020B0604020202020204" pitchFamily="34" charset="0"/>
                        <a:buChar char="•"/>
                      </a:pPr>
                      <a:r>
                        <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Cross category presence </a:t>
                      </a:r>
                    </a:p>
                    <a:p>
                      <a:pPr marL="285750" indent="-285750" algn="l" defTabSz="914400" rtl="0" eaLnBrk="1" latinLnBrk="0" hangingPunct="1">
                        <a:buFont typeface="Arial" panose="020B0604020202020204" pitchFamily="34" charset="0"/>
                        <a:buChar char="•"/>
                      </a:pPr>
                      <a:r>
                        <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Communication material </a:t>
                      </a:r>
                    </a:p>
                    <a:p>
                      <a:pPr marL="285750" indent="-285750" algn="l" defTabSz="914400" rtl="0" eaLnBrk="1" latinLnBrk="0" hangingPunct="1">
                        <a:buFont typeface="Arial" panose="020B0604020202020204" pitchFamily="34" charset="0"/>
                        <a:buChar char="•"/>
                      </a:pPr>
                      <a:r>
                        <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Category communication </a:t>
                      </a: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r>
                        <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Does the category exist </a:t>
                      </a:r>
                    </a:p>
                    <a:p>
                      <a:pPr marL="285750" indent="-285750" algn="l" defTabSz="914400" rtl="0" eaLnBrk="1" latinLnBrk="0" hangingPunct="1">
                        <a:buFont typeface="Arial" panose="020B0604020202020204" pitchFamily="34" charset="0"/>
                        <a:buChar char="•"/>
                      </a:pPr>
                      <a:r>
                        <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Sub-Category if any </a:t>
                      </a: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r>
                        <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Shelf offtake in pieces or units </a:t>
                      </a:r>
                    </a:p>
                  </a:txBody>
                  <a:tcPr>
                    <a:solidFill>
                      <a:schemeClr val="bg1">
                        <a:lumMod val="9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Shelf offtake in $ </a:t>
                      </a:r>
                    </a:p>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187330715"/>
                  </a:ext>
                </a:extLst>
              </a:tr>
            </a:tbl>
          </a:graphicData>
        </a:graphic>
      </p:graphicFrame>
      <p:sp>
        <p:nvSpPr>
          <p:cNvPr id="2" name="TextBox 1">
            <a:extLst>
              <a:ext uri="{FF2B5EF4-FFF2-40B4-BE49-F238E27FC236}">
                <a16:creationId xmlns:a16="http://schemas.microsoft.com/office/drawing/2014/main" id="{9BAB8A33-00B1-2B7C-A580-E77296AE0896}"/>
              </a:ext>
            </a:extLst>
          </p:cNvPr>
          <p:cNvSpPr txBox="1"/>
          <p:nvPr/>
        </p:nvSpPr>
        <p:spPr>
          <a:xfrm>
            <a:off x="0" y="66246"/>
            <a:ext cx="5712860" cy="738664"/>
          </a:xfrm>
          <a:prstGeom prst="rect">
            <a:avLst/>
          </a:prstGeom>
          <a:noFill/>
          <a:ln>
            <a:noFill/>
          </a:ln>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effectLst/>
                <a:uLnTx/>
                <a:uFillTx/>
                <a:latin typeface="Lato Light"/>
              </a:defRPr>
            </a:lvl1p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DCPEST Analysis</a:t>
            </a:r>
          </a:p>
          <a:p>
            <a:pPr marL="0" marR="0" lvl="0" indent="0" algn="l" defTabSz="435356" rtl="0" eaLnBrk="1" fontAlgn="auto" latinLnBrk="0" hangingPunct="1">
              <a:lnSpc>
                <a:spcPct val="100000"/>
              </a:lnSpc>
              <a:spcBef>
                <a:spcPts val="0"/>
              </a:spcBef>
              <a:spcAft>
                <a:spcPts val="0"/>
              </a:spcAft>
              <a:buClrTx/>
              <a:buSzTx/>
              <a:buFontTx/>
              <a:buNone/>
              <a:tabLst/>
              <a:defRPr/>
            </a:pPr>
            <a:r>
              <a:rPr lang="en-GB" sz="1400" dirty="0">
                <a:solidFill>
                  <a:prstClr val="white">
                    <a:lumMod val="50000"/>
                  </a:prstClr>
                </a:solidFill>
              </a:rPr>
              <a:t>Category </a:t>
            </a:r>
            <a:r>
              <a:rPr kumimoji="0" lang="en-GB" sz="1400" b="1" i="0" u="none" strike="noStrike" kern="0" cap="none" spc="0" normalizeH="0" baseline="0" noProof="0" dirty="0">
                <a:ln>
                  <a:noFill/>
                </a:ln>
                <a:solidFill>
                  <a:prstClr val="white">
                    <a:lumMod val="50000"/>
                  </a:prstClr>
                </a:solidFill>
                <a:effectLst/>
                <a:uLnTx/>
                <a:uFillTx/>
                <a:latin typeface="Lato Light"/>
                <a:ea typeface="+mn-ea"/>
                <a:cs typeface="+mn-cs"/>
              </a:rPr>
              <a:t>Analysis Components </a:t>
            </a:r>
            <a:endParaRPr kumimoji="0" lang="en-GB" sz="1400" b="1" i="0" u="none" strike="noStrike" kern="0" cap="none" spc="0" normalizeH="0" baseline="0" noProof="0" dirty="0">
              <a:ln>
                <a:noFill/>
              </a:ln>
              <a:solidFill>
                <a:srgbClr val="002060"/>
              </a:solidFill>
              <a:effectLst/>
              <a:uLnTx/>
              <a:uFillTx/>
              <a:latin typeface="Lato Light"/>
              <a:ea typeface="+mn-ea"/>
              <a:cs typeface="+mn-cs"/>
            </a:endParaRPr>
          </a:p>
        </p:txBody>
      </p:sp>
      <p:pic>
        <p:nvPicPr>
          <p:cNvPr id="5" name="Picture 4" descr="Logo&#10;&#10;Description automatically generated">
            <a:extLst>
              <a:ext uri="{FF2B5EF4-FFF2-40B4-BE49-F238E27FC236}">
                <a16:creationId xmlns:a16="http://schemas.microsoft.com/office/drawing/2014/main" id="{D74C3BA5-965F-FE1E-CDE8-E0978A5491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6" name="Footer Placeholder 3">
            <a:extLst>
              <a:ext uri="{FF2B5EF4-FFF2-40B4-BE49-F238E27FC236}">
                <a16:creationId xmlns:a16="http://schemas.microsoft.com/office/drawing/2014/main" id="{6CC32BA9-CCA2-E077-BEE3-945FCEBBDFD5}"/>
              </a:ext>
            </a:extLst>
          </p:cNvPr>
          <p:cNvSpPr>
            <a:spLocks noGrp="1"/>
          </p:cNvSpPr>
          <p:nvPr>
            <p:ph type="ftr" sz="quarter" idx="11"/>
          </p:nvPr>
        </p:nvSpPr>
        <p:spPr>
          <a:xfrm>
            <a:off x="4038600" y="6492875"/>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3" name="TextBox 2">
            <a:extLst>
              <a:ext uri="{FF2B5EF4-FFF2-40B4-BE49-F238E27FC236}">
                <a16:creationId xmlns:a16="http://schemas.microsoft.com/office/drawing/2014/main" id="{267DF315-9A00-E320-D466-F55E0705427B}"/>
              </a:ext>
            </a:extLst>
          </p:cNvPr>
          <p:cNvSpPr txBox="1"/>
          <p:nvPr/>
        </p:nvSpPr>
        <p:spPr>
          <a:xfrm>
            <a:off x="1657884" y="1508332"/>
            <a:ext cx="3161944" cy="369332"/>
          </a:xfrm>
          <a:prstGeom prst="rect">
            <a:avLst/>
          </a:prstGeom>
          <a:noFill/>
        </p:spPr>
        <p:txBody>
          <a:bodyPr wrap="square" rtlCol="0">
            <a:spAutoFit/>
          </a:bodyPr>
          <a:lstStyle/>
          <a:p>
            <a:r>
              <a:rPr lang="en-GB" dirty="0"/>
              <a:t>Trade Marketers perspective </a:t>
            </a:r>
          </a:p>
        </p:txBody>
      </p:sp>
      <p:sp>
        <p:nvSpPr>
          <p:cNvPr id="7" name="TextBox 6">
            <a:extLst>
              <a:ext uri="{FF2B5EF4-FFF2-40B4-BE49-F238E27FC236}">
                <a16:creationId xmlns:a16="http://schemas.microsoft.com/office/drawing/2014/main" id="{0A5F8AD4-E36D-5BB6-2AA6-86282641BBE4}"/>
              </a:ext>
            </a:extLst>
          </p:cNvPr>
          <p:cNvSpPr txBox="1"/>
          <p:nvPr/>
        </p:nvSpPr>
        <p:spPr>
          <a:xfrm>
            <a:off x="1743343" y="5148840"/>
            <a:ext cx="8058683" cy="369332"/>
          </a:xfrm>
          <a:prstGeom prst="rect">
            <a:avLst/>
          </a:prstGeom>
          <a:noFill/>
        </p:spPr>
        <p:txBody>
          <a:bodyPr wrap="square" rtlCol="0">
            <a:spAutoFit/>
          </a:bodyPr>
          <a:lstStyle/>
          <a:p>
            <a:r>
              <a:rPr lang="en-GB" sz="900" dirty="0">
                <a:latin typeface="Lato Light" panose="020F0502020204030203" pitchFamily="34" charset="0"/>
                <a:ea typeface="Lato Light" panose="020F0502020204030203" pitchFamily="34" charset="0"/>
                <a:cs typeface="Lato Light" panose="020F0502020204030203" pitchFamily="34" charset="0"/>
              </a:rPr>
              <a:t>This table represents a basic view of a trade marketer reviewing a category and the areas to review ( purely from a high level ) </a:t>
            </a:r>
          </a:p>
          <a:p>
            <a:r>
              <a:rPr lang="en-GB" sz="900" dirty="0">
                <a:latin typeface="Lato Light" panose="020F0502020204030203" pitchFamily="34" charset="0"/>
                <a:ea typeface="Lato Light" panose="020F0502020204030203" pitchFamily="34" charset="0"/>
                <a:cs typeface="Lato Light" panose="020F0502020204030203" pitchFamily="34" charset="0"/>
              </a:rPr>
              <a:t>The trade marketer's perspective develops from 1) the account , 2) the category and 3) the shopper engagement &amp; experience at the category.</a:t>
            </a:r>
          </a:p>
        </p:txBody>
      </p:sp>
      <p:pic>
        <p:nvPicPr>
          <p:cNvPr id="5122" name="Picture 2" descr="Hardware store graphic black white interior sketch illustration vector">
            <a:extLst>
              <a:ext uri="{FF2B5EF4-FFF2-40B4-BE49-F238E27FC236}">
                <a16:creationId xmlns:a16="http://schemas.microsoft.com/office/drawing/2014/main" id="{1D2873DD-5F44-863E-10C3-165B82E051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0063" y="2780275"/>
            <a:ext cx="1791590" cy="1264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103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1FD86E-F5FE-65E1-3BC6-80089575C72D}"/>
              </a:ext>
            </a:extLst>
          </p:cNvPr>
          <p:cNvSpPr txBox="1"/>
          <p:nvPr/>
        </p:nvSpPr>
        <p:spPr>
          <a:xfrm>
            <a:off x="0" y="2790233"/>
            <a:ext cx="12192000" cy="646331"/>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Poppins" panose="00000500000000000000" pitchFamily="2" charset="0"/>
                <a:ea typeface="MS Gothic" panose="020B0609070205080204" pitchFamily="49" charset="-128"/>
                <a:cs typeface="Poppins" panose="00000500000000000000" pitchFamily="2" charset="0"/>
              </a:rPr>
              <a:t>POLITICAL</a:t>
            </a:r>
            <a:endParaRPr kumimoji="0" lang="en-US" sz="3200" b="0" i="0" u="none" strike="noStrike" kern="1200" cap="none" spc="0" normalizeH="0" baseline="0" noProof="0" dirty="0">
              <a:ln>
                <a:noFill/>
              </a:ln>
              <a:effectLst/>
              <a:uLnTx/>
              <a:uFillTx/>
              <a:latin typeface="Poppins" panose="00000500000000000000" pitchFamily="2" charset="0"/>
              <a:ea typeface="MS Gothic" panose="020B0609070205080204" pitchFamily="49" charset="-128"/>
              <a:cs typeface="Poppins" panose="00000500000000000000" pitchFamily="2" charset="0"/>
            </a:endParaRPr>
          </a:p>
        </p:txBody>
      </p:sp>
    </p:spTree>
    <p:extLst>
      <p:ext uri="{BB962C8B-B14F-4D97-AF65-F5344CB8AC3E}">
        <p14:creationId xmlns:p14="http://schemas.microsoft.com/office/powerpoint/2010/main" val="1489553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D7D450-8372-92AF-3B4A-AFEF1D87FD58}"/>
              </a:ext>
            </a:extLst>
          </p:cNvPr>
          <p:cNvSpPr txBox="1"/>
          <p:nvPr/>
        </p:nvSpPr>
        <p:spPr>
          <a:xfrm>
            <a:off x="1781798" y="2077818"/>
            <a:ext cx="4507908" cy="2639461"/>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defPPr>
              <a:defRPr lang="en-US"/>
            </a:defPPr>
            <a:lvl1pPr marL="342900" marR="0" lvl="0" indent="-342900" fontAlgn="auto">
              <a:lnSpc>
                <a:spcPct val="100000"/>
              </a:lnSpc>
              <a:spcBef>
                <a:spcPts val="0"/>
              </a:spcBef>
              <a:spcAft>
                <a:spcPts val="0"/>
              </a:spcAft>
              <a:buClrTx/>
              <a:buSzTx/>
              <a:buFont typeface="+mj-lt"/>
              <a:buAutoNum type="arabicPeriod"/>
              <a:tabLst/>
              <a:defRPr kumimoji="0" sz="1400" b="1" i="0" u="none" strike="noStrike" kern="0" cap="none" spc="0" normalizeH="0" baseline="0">
                <a:ln>
                  <a:noFill/>
                </a:ln>
                <a:solidFill>
                  <a:srgbClr val="002776"/>
                </a:solidFill>
                <a:effectLst/>
                <a:uLnTx/>
                <a:uFillTx/>
                <a:latin typeface="Arial"/>
              </a:defRPr>
            </a:lvl1pPr>
          </a:lstStyle>
          <a:p>
            <a:pPr marL="0" indent="0">
              <a:buNone/>
            </a:pPr>
            <a:r>
              <a:rPr lang="en-GB" sz="900" dirty="0">
                <a:latin typeface="Lato Light"/>
              </a:rPr>
              <a:t>Political</a:t>
            </a:r>
          </a:p>
          <a:p>
            <a:pPr marL="0" indent="0">
              <a:buNone/>
            </a:pPr>
            <a:endParaRPr lang="en-GB" sz="900" dirty="0">
              <a:latin typeface="Lato Light"/>
            </a:endParaRPr>
          </a:p>
          <a:p>
            <a:pPr marL="171450" indent="-171450">
              <a:buFont typeface="Arial" panose="020B0604020202020204" pitchFamily="34" charset="0"/>
              <a:buChar char="•"/>
            </a:pPr>
            <a:r>
              <a:rPr lang="en-GB" sz="900" b="0" dirty="0">
                <a:latin typeface="Lato Light"/>
              </a:rPr>
              <a:t>When is the country's next local, state, or national election? How could this change government or regional policy?</a:t>
            </a:r>
          </a:p>
          <a:p>
            <a:pPr marL="171450" indent="-171450">
              <a:buFont typeface="Arial" panose="020B0604020202020204" pitchFamily="34" charset="0"/>
              <a:buChar char="•"/>
            </a:pPr>
            <a:r>
              <a:rPr lang="en-GB" sz="900" b="0" dirty="0">
                <a:latin typeface="Lato Light"/>
              </a:rPr>
              <a:t>Who are the most likely contenders for power? What are their views on business policy, and on other policies that affect your organization?</a:t>
            </a:r>
          </a:p>
          <a:p>
            <a:pPr marL="171450" indent="-171450">
              <a:buFont typeface="Arial" panose="020B0604020202020204" pitchFamily="34" charset="0"/>
              <a:buChar char="•"/>
            </a:pPr>
            <a:r>
              <a:rPr lang="en-GB" sz="900" b="0" dirty="0">
                <a:latin typeface="Lato Light"/>
              </a:rPr>
              <a:t>Depending on the country, how well developed are property rights and the rule of law, and how widespread are corruption and organized crime? How are these situations likely to change, and how is this likely to affect you?</a:t>
            </a:r>
          </a:p>
          <a:p>
            <a:pPr marL="171450" indent="-171450">
              <a:buFont typeface="Arial" panose="020B0604020202020204" pitchFamily="34" charset="0"/>
              <a:buChar char="•"/>
            </a:pPr>
            <a:r>
              <a:rPr lang="en-GB" sz="900" b="0" dirty="0">
                <a:latin typeface="Lato Light"/>
              </a:rPr>
              <a:t>Could any pending legislation or taxation changes affect your business, either positively or negatively?</a:t>
            </a:r>
          </a:p>
          <a:p>
            <a:pPr marL="171450" indent="-171450">
              <a:buFont typeface="Arial" panose="020B0604020202020204" pitchFamily="34" charset="0"/>
              <a:buChar char="•"/>
            </a:pPr>
            <a:r>
              <a:rPr lang="en-GB" sz="900" b="0" dirty="0">
                <a:latin typeface="Lato Light"/>
              </a:rPr>
              <a:t>How will business regulation, along with any planned changes to it, affect your business? And is there a trend towards regulation or deregulation?</a:t>
            </a:r>
          </a:p>
          <a:p>
            <a:pPr marL="171450" indent="-171450">
              <a:buFont typeface="Arial" panose="020B0604020202020204" pitchFamily="34" charset="0"/>
              <a:buChar char="•"/>
            </a:pPr>
            <a:r>
              <a:rPr lang="en-GB" sz="900" b="0" dirty="0">
                <a:latin typeface="Lato Light"/>
              </a:rPr>
              <a:t>How does government approach corporate policy, corporate social responsibility, environmental issues, and customer protection legislation? What impact does this have, and is it likely to change?</a:t>
            </a:r>
          </a:p>
          <a:p>
            <a:pPr marL="171450" indent="-171450">
              <a:buFont typeface="Arial" panose="020B0604020202020204" pitchFamily="34" charset="0"/>
              <a:buChar char="•"/>
            </a:pPr>
            <a:r>
              <a:rPr lang="en-GB" sz="900" b="0" dirty="0">
                <a:latin typeface="Lato Light"/>
              </a:rPr>
              <a:t>What is the likely timescale of proposed legislative changes?</a:t>
            </a:r>
          </a:p>
          <a:p>
            <a:pPr marL="171450" indent="-171450">
              <a:buFont typeface="Arial" panose="020B0604020202020204" pitchFamily="34" charset="0"/>
              <a:buChar char="•"/>
            </a:pPr>
            <a:r>
              <a:rPr lang="en-GB" sz="900" b="0" dirty="0">
                <a:latin typeface="Lato Light"/>
              </a:rPr>
              <a:t>Are there any other political factors that are likely to change?</a:t>
            </a:r>
            <a:endParaRPr lang="en-GB" sz="900" dirty="0">
              <a:latin typeface="Lato Light"/>
            </a:endParaRPr>
          </a:p>
        </p:txBody>
      </p:sp>
      <p:pic>
        <p:nvPicPr>
          <p:cNvPr id="3074" name="Picture 2" descr="Silhouettes of people and paper with exclamation mark">
            <a:extLst>
              <a:ext uri="{FF2B5EF4-FFF2-40B4-BE49-F238E27FC236}">
                <a16:creationId xmlns:a16="http://schemas.microsoft.com/office/drawing/2014/main" id="{C3CD8ADE-A4F4-F060-25F6-A14F8B6D12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6673" y="2268908"/>
            <a:ext cx="3429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0D7EACF-11E6-C402-486E-5254EE843ACB}"/>
              </a:ext>
            </a:extLst>
          </p:cNvPr>
          <p:cNvSpPr txBox="1"/>
          <p:nvPr/>
        </p:nvSpPr>
        <p:spPr>
          <a:xfrm>
            <a:off x="94018" y="61048"/>
            <a:ext cx="4477982" cy="800219"/>
          </a:xfrm>
          <a:prstGeom prst="rect">
            <a:avLst/>
          </a:prstGeom>
          <a:noFill/>
          <a:ln>
            <a:noFill/>
          </a:ln>
        </p:spPr>
        <p:txBody>
          <a:bodyPr wrap="square" rtlCol="0">
            <a:spAutoFit/>
          </a:bodyPr>
          <a:lstStyle/>
          <a:p>
            <a:pPr defTabSz="435356">
              <a:defRPr/>
            </a:pPr>
            <a:r>
              <a:rPr lang="en-US" sz="2800" b="1" dirty="0">
                <a:solidFill>
                  <a:srgbClr val="002060"/>
                </a:solidFill>
                <a:latin typeface="Poppins" panose="00000500000000000000" pitchFamily="2" charset="0"/>
                <a:cs typeface="Poppins" panose="00000500000000000000" pitchFamily="2" charset="0"/>
              </a:rPr>
              <a:t>DCPEST Analysis </a:t>
            </a:r>
          </a:p>
          <a:p>
            <a:pPr defTabSz="435356">
              <a:defRPr/>
            </a:pPr>
            <a:r>
              <a:rPr lang="en-US" b="1" dirty="0">
                <a:solidFill>
                  <a:schemeClr val="bg1">
                    <a:lumMod val="50000"/>
                  </a:schemeClr>
                </a:solidFill>
                <a:latin typeface="Lato Light"/>
              </a:rPr>
              <a:t>Factors to consider </a:t>
            </a:r>
            <a:endParaRPr kumimoji="0" lang="en-US" sz="1000" b="1"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500A415B-1208-8D3E-E875-80883B0DDC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Tree>
    <p:extLst>
      <p:ext uri="{BB962C8B-B14F-4D97-AF65-F5344CB8AC3E}">
        <p14:creationId xmlns:p14="http://schemas.microsoft.com/office/powerpoint/2010/main" val="1574184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50C06875-7C7B-3B47-8AC5-BDA5C60BB951}"/>
              </a:ext>
            </a:extLst>
          </p:cNvPr>
          <p:cNvGraphicFramePr>
            <a:graphicFrameLocks noGrp="1"/>
          </p:cNvGraphicFramePr>
          <p:nvPr/>
        </p:nvGraphicFramePr>
        <p:xfrm>
          <a:off x="1010776" y="1437515"/>
          <a:ext cx="7383380" cy="4099560"/>
        </p:xfrm>
        <a:graphic>
          <a:graphicData uri="http://schemas.openxmlformats.org/drawingml/2006/table">
            <a:tbl>
              <a:tblPr firstRow="1" bandRow="1">
                <a:tableStyleId>{5C22544A-7EE6-4342-B048-85BDC9FD1C3A}</a:tableStyleId>
              </a:tblPr>
              <a:tblGrid>
                <a:gridCol w="5223380">
                  <a:extLst>
                    <a:ext uri="{9D8B030D-6E8A-4147-A177-3AD203B41FA5}">
                      <a16:colId xmlns:a16="http://schemas.microsoft.com/office/drawing/2014/main" val="1576856872"/>
                    </a:ext>
                  </a:extLst>
                </a:gridCol>
                <a:gridCol w="2160000">
                  <a:extLst>
                    <a:ext uri="{9D8B030D-6E8A-4147-A177-3AD203B41FA5}">
                      <a16:colId xmlns:a16="http://schemas.microsoft.com/office/drawing/2014/main" val="569854125"/>
                    </a:ext>
                  </a:extLst>
                </a:gridCol>
              </a:tblGrid>
              <a:tr h="288000">
                <a:tc>
                  <a:txBody>
                    <a:bodyPr/>
                    <a:lstStyle/>
                    <a:p>
                      <a:pPr algn="ctr"/>
                      <a:r>
                        <a:rPr lang="en-GB" sz="1400" dirty="0">
                          <a:latin typeface="Lato Light"/>
                        </a:rPr>
                        <a:t>Political Factors to Consider</a:t>
                      </a:r>
                    </a:p>
                  </a:txBody>
                  <a:tcPr/>
                </a:tc>
                <a:tc>
                  <a:txBody>
                    <a:bodyPr/>
                    <a:lstStyle/>
                    <a:p>
                      <a:pPr marL="0" algn="ctr" defTabSz="914400" rtl="0" eaLnBrk="1" latinLnBrk="0" hangingPunct="1"/>
                      <a:r>
                        <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rPr>
                        <a:t>Score</a:t>
                      </a:r>
                    </a:p>
                  </a:txBody>
                  <a:tcPr/>
                </a:tc>
                <a:extLst>
                  <a:ext uri="{0D108BD9-81ED-4DB2-BD59-A6C34878D82A}">
                    <a16:rowId xmlns:a16="http://schemas.microsoft.com/office/drawing/2014/main" val="1080302564"/>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When is the country's next local, state, or national election? How could this change government or regional policy?</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522961567"/>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Who are the most likely contenders for power? What are their views on business policy, and on other policies that affect your organization?</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9534738"/>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Depending on the country, how well developed are property rights and the rule of law, and how widespread are corruption and organized crime? How are these situations likely to change, and how is this likely to affect you?</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667078570"/>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Could any pending legislation or taxation changes affect your business, either positively or negatively?</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334999878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How will business regulation, along with any planned changes to it, affect your business? And is there a trend towards regulation or deregulation?</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809475433"/>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How does government approach corporate policy, corporate social responsibility, environmental issues, and customer protection legislation? What impact does this have, and is it likely to change?</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356481772"/>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What is the likely timescale of proposed legislative changes?</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074402643"/>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Are there any other political factors that are likely to change?</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3728003067"/>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dirty="0">
                          <a:latin typeface="Lato Light" panose="020F0502020204030203" pitchFamily="34" charset="0"/>
                          <a:ea typeface="Lato Light" panose="020F0502020204030203" pitchFamily="34" charset="0"/>
                          <a:cs typeface="Lato Light" panose="020F0502020204030203" pitchFamily="34" charset="0"/>
                        </a:rPr>
                        <a:t>TOTALS</a:t>
                      </a:r>
                    </a:p>
                  </a:txBody>
                  <a:tcPr>
                    <a:solidFill>
                      <a:schemeClr val="bg1"/>
                    </a:solidFill>
                  </a:tcPr>
                </a:tc>
                <a:tc>
                  <a:txBody>
                    <a:bodyPr/>
                    <a:lstStyle/>
                    <a:p>
                      <a:pPr marL="285750" indent="-285750" algn="l" defTabSz="914400" rtl="0" eaLnBrk="1" latinLnBrk="0" hangingPunct="1">
                        <a:buFont typeface="Arial" panose="020B0604020202020204" pitchFamily="34" charset="0"/>
                        <a:buChar char="•"/>
                      </a:pPr>
                      <a:endParaRPr lang="en-GB" sz="1200" b="1"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311810895"/>
                  </a:ext>
                </a:extLst>
              </a:tr>
            </a:tbl>
          </a:graphicData>
        </a:graphic>
      </p:graphicFrame>
      <p:sp>
        <p:nvSpPr>
          <p:cNvPr id="4" name="TextBox 3">
            <a:extLst>
              <a:ext uri="{FF2B5EF4-FFF2-40B4-BE49-F238E27FC236}">
                <a16:creationId xmlns:a16="http://schemas.microsoft.com/office/drawing/2014/main" id="{36ABE34F-08F1-4C49-667B-5F0F7D89203C}"/>
              </a:ext>
            </a:extLst>
          </p:cNvPr>
          <p:cNvSpPr txBox="1"/>
          <p:nvPr/>
        </p:nvSpPr>
        <p:spPr>
          <a:xfrm>
            <a:off x="0" y="66246"/>
            <a:ext cx="5712860" cy="738664"/>
          </a:xfrm>
          <a:prstGeom prst="rect">
            <a:avLst/>
          </a:prstGeom>
          <a:noFill/>
          <a:ln>
            <a:noFill/>
          </a:ln>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effectLst/>
                <a:uLnTx/>
                <a:uFillTx/>
                <a:latin typeface="Lato Light"/>
              </a:defRPr>
            </a:lvl1p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DCPEST Analysis</a:t>
            </a:r>
          </a:p>
          <a:p>
            <a:pPr marL="0" marR="0" lvl="0" indent="0" algn="l" defTabSz="435356" rtl="0" eaLnBrk="1" fontAlgn="auto" latinLnBrk="0" hangingPunct="1">
              <a:lnSpc>
                <a:spcPct val="100000"/>
              </a:lnSpc>
              <a:spcBef>
                <a:spcPts val="0"/>
              </a:spcBef>
              <a:spcAft>
                <a:spcPts val="0"/>
              </a:spcAft>
              <a:buClrTx/>
              <a:buSzTx/>
              <a:buFontTx/>
              <a:buNone/>
              <a:tabLst/>
              <a:defRPr/>
            </a:pPr>
            <a:r>
              <a:rPr lang="en-GB" sz="1400" dirty="0">
                <a:solidFill>
                  <a:prstClr val="white">
                    <a:lumMod val="50000"/>
                  </a:prstClr>
                </a:solidFill>
              </a:rPr>
              <a:t>Political </a:t>
            </a:r>
            <a:r>
              <a:rPr kumimoji="0" lang="en-GB" sz="1400" b="1" i="0" u="none" strike="noStrike" kern="0" cap="none" spc="0" normalizeH="0" baseline="0" noProof="0" dirty="0">
                <a:ln>
                  <a:noFill/>
                </a:ln>
                <a:solidFill>
                  <a:prstClr val="white">
                    <a:lumMod val="50000"/>
                  </a:prstClr>
                </a:solidFill>
                <a:effectLst/>
                <a:uLnTx/>
                <a:uFillTx/>
                <a:latin typeface="Lato Light"/>
                <a:ea typeface="+mn-ea"/>
                <a:cs typeface="+mn-cs"/>
              </a:rPr>
              <a:t>Analysis Components </a:t>
            </a:r>
            <a:endParaRPr kumimoji="0" lang="en-GB" sz="1400" b="1" i="0" u="none" strike="noStrike" kern="0" cap="none" spc="0" normalizeH="0" baseline="0" noProof="0" dirty="0">
              <a:ln>
                <a:noFill/>
              </a:ln>
              <a:solidFill>
                <a:srgbClr val="002060"/>
              </a:solidFill>
              <a:effectLst/>
              <a:uLnTx/>
              <a:uFillTx/>
              <a:latin typeface="Lato Light"/>
              <a:ea typeface="+mn-ea"/>
              <a:cs typeface="+mn-cs"/>
            </a:endParaRPr>
          </a:p>
        </p:txBody>
      </p:sp>
      <p:pic>
        <p:nvPicPr>
          <p:cNvPr id="5" name="Picture 4" descr="Logo&#10;&#10;Description automatically generated">
            <a:extLst>
              <a:ext uri="{FF2B5EF4-FFF2-40B4-BE49-F238E27FC236}">
                <a16:creationId xmlns:a16="http://schemas.microsoft.com/office/drawing/2014/main" id="{4B7985E8-113F-BF05-940B-F5537D39B7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6" name="Footer Placeholder 3">
            <a:extLst>
              <a:ext uri="{FF2B5EF4-FFF2-40B4-BE49-F238E27FC236}">
                <a16:creationId xmlns:a16="http://schemas.microsoft.com/office/drawing/2014/main" id="{FD1A960B-FD85-8A1B-FAE0-095ADA736357}"/>
              </a:ext>
            </a:extLst>
          </p:cNvPr>
          <p:cNvSpPr>
            <a:spLocks noGrp="1"/>
          </p:cNvSpPr>
          <p:nvPr>
            <p:ph type="ftr" sz="quarter" idx="11"/>
          </p:nvPr>
        </p:nvSpPr>
        <p:spPr>
          <a:xfrm>
            <a:off x="4038600" y="6492875"/>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graphicFrame>
        <p:nvGraphicFramePr>
          <p:cNvPr id="7" name="Table 4">
            <a:extLst>
              <a:ext uri="{FF2B5EF4-FFF2-40B4-BE49-F238E27FC236}">
                <a16:creationId xmlns:a16="http://schemas.microsoft.com/office/drawing/2014/main" id="{64D2B64C-37E2-5C25-B967-945B6AADDE78}"/>
              </a:ext>
            </a:extLst>
          </p:cNvPr>
          <p:cNvGraphicFramePr>
            <a:graphicFrameLocks noGrp="1"/>
          </p:cNvGraphicFramePr>
          <p:nvPr/>
        </p:nvGraphicFramePr>
        <p:xfrm>
          <a:off x="8490247" y="2713686"/>
          <a:ext cx="2644923" cy="1280160"/>
        </p:xfrm>
        <a:graphic>
          <a:graphicData uri="http://schemas.openxmlformats.org/drawingml/2006/table">
            <a:tbl>
              <a:tblPr firstRow="1" bandRow="1">
                <a:tableStyleId>{5C22544A-7EE6-4342-B048-85BDC9FD1C3A}</a:tableStyleId>
              </a:tblPr>
              <a:tblGrid>
                <a:gridCol w="709301">
                  <a:extLst>
                    <a:ext uri="{9D8B030D-6E8A-4147-A177-3AD203B41FA5}">
                      <a16:colId xmlns:a16="http://schemas.microsoft.com/office/drawing/2014/main" val="569854125"/>
                    </a:ext>
                  </a:extLst>
                </a:gridCol>
                <a:gridCol w="850306">
                  <a:extLst>
                    <a:ext uri="{9D8B030D-6E8A-4147-A177-3AD203B41FA5}">
                      <a16:colId xmlns:a16="http://schemas.microsoft.com/office/drawing/2014/main" val="152518040"/>
                    </a:ext>
                  </a:extLst>
                </a:gridCol>
                <a:gridCol w="1085316">
                  <a:extLst>
                    <a:ext uri="{9D8B030D-6E8A-4147-A177-3AD203B41FA5}">
                      <a16:colId xmlns:a16="http://schemas.microsoft.com/office/drawing/2014/main" val="2905892254"/>
                    </a:ext>
                  </a:extLst>
                </a:gridCol>
              </a:tblGrid>
              <a:tr h="288000">
                <a:tc gridSpan="3">
                  <a:txBody>
                    <a:bodyPr/>
                    <a:lstStyle/>
                    <a:p>
                      <a:pPr marL="0" algn="ctr" defTabSz="914400" rtl="0" eaLnBrk="1" latinLnBrk="0" hangingPunct="1"/>
                      <a:r>
                        <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rPr>
                        <a:t>Scoring Guide </a:t>
                      </a:r>
                    </a:p>
                  </a:txBody>
                  <a:tcPr/>
                </a:tc>
                <a:tc hMerge="1">
                  <a:txBody>
                    <a:bodyPr/>
                    <a:lstStyle/>
                    <a:p>
                      <a:endParaRPr lang="en-GB"/>
                    </a:p>
                  </a:txBody>
                  <a:tcPr/>
                </a:tc>
                <a:tc hMerge="1">
                  <a:txBody>
                    <a:bodyPr/>
                    <a:lstStyle/>
                    <a:p>
                      <a:pPr marL="0" algn="ctr" defTabSz="914400" rtl="0" eaLnBrk="1" latinLnBrk="0" hangingPunct="1"/>
                      <a:endPar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endParaRPr>
                    </a:p>
                  </a:txBody>
                  <a:tcPr/>
                </a:tc>
                <a:extLst>
                  <a:ext uri="{0D108BD9-81ED-4DB2-BD59-A6C34878D82A}">
                    <a16:rowId xmlns:a16="http://schemas.microsoft.com/office/drawing/2014/main" val="1080302564"/>
                  </a:ext>
                </a:extLst>
              </a:tr>
              <a:tr h="216000">
                <a:tc>
                  <a:txBody>
                    <a:bodyPr/>
                    <a:lstStyle/>
                    <a:p>
                      <a:pPr marL="0" indent="0" algn="l" defTabSz="914400" rtl="0" eaLnBrk="1" latinLnBrk="0" hangingPunct="1">
                        <a:buFont typeface="Arial" panose="020B0604020202020204" pitchFamily="34" charset="0"/>
                        <a:buNone/>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High</a:t>
                      </a:r>
                    </a:p>
                  </a:txBody>
                  <a:tcPr>
                    <a:solidFill>
                      <a:schemeClr val="bg1">
                        <a:lumMod val="95000"/>
                      </a:schemeClr>
                    </a:solidFill>
                  </a:tcPr>
                </a:tc>
                <a:tc>
                  <a:txBody>
                    <a:bodyPr/>
                    <a:lstStyle/>
                    <a:p>
                      <a:pPr marL="0" indent="0" algn="ctr" defTabSz="914400" rtl="0" eaLnBrk="1" latinLnBrk="0" hangingPunct="1">
                        <a:buFont typeface="Arial" panose="020B0604020202020204" pitchFamily="34" charset="0"/>
                        <a:buNone/>
                      </a:pPr>
                      <a:r>
                        <a:rPr lang="en-GB" sz="1000" b="1"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9</a:t>
                      </a:r>
                    </a:p>
                  </a:txBody>
                  <a:tcPr>
                    <a:solidFill>
                      <a:schemeClr val="bg1">
                        <a:lumMod val="95000"/>
                      </a:schemeClr>
                    </a:solidFill>
                  </a:tcPr>
                </a:tc>
                <a:tc>
                  <a:txBody>
                    <a:bodyPr/>
                    <a:lstStyle/>
                    <a:p>
                      <a:pPr marL="0" indent="0" algn="l" defTabSz="914400" rtl="0" eaLnBrk="1" latinLnBrk="0" hangingPunct="1">
                        <a:buFont typeface="Arial" panose="020B0604020202020204" pitchFamily="34" charset="0"/>
                        <a:buNone/>
                      </a:pPr>
                      <a:r>
                        <a:rPr lang="en-GB" sz="9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High risk</a:t>
                      </a:r>
                    </a:p>
                  </a:txBody>
                  <a:tcPr>
                    <a:solidFill>
                      <a:schemeClr val="bg1">
                        <a:lumMod val="95000"/>
                      </a:schemeClr>
                    </a:solidFill>
                  </a:tcPr>
                </a:tc>
                <a:extLst>
                  <a:ext uri="{0D108BD9-81ED-4DB2-BD59-A6C34878D82A}">
                    <a16:rowId xmlns:a16="http://schemas.microsoft.com/office/drawing/2014/main" val="522961567"/>
                  </a:ext>
                </a:extLst>
              </a:tr>
              <a:tr h="216000">
                <a:tc>
                  <a:txBody>
                    <a:bodyPr/>
                    <a:lstStyle/>
                    <a:p>
                      <a:pPr marL="0" indent="0" algn="l" defTabSz="914400" rtl="0" eaLnBrk="1" latinLnBrk="0" hangingPunct="1">
                        <a:buFont typeface="Arial" panose="020B0604020202020204" pitchFamily="34" charset="0"/>
                        <a:buNone/>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Medium</a:t>
                      </a:r>
                    </a:p>
                  </a:txBody>
                  <a:tcPr>
                    <a:solidFill>
                      <a:schemeClr val="bg1">
                        <a:lumMod val="95000"/>
                      </a:schemeClr>
                    </a:solidFill>
                  </a:tcPr>
                </a:tc>
                <a:tc>
                  <a:txBody>
                    <a:bodyPr/>
                    <a:lstStyle/>
                    <a:p>
                      <a:pPr marL="0" indent="0" algn="ctr" defTabSz="914400" rtl="0" eaLnBrk="1" latinLnBrk="0" hangingPunct="1">
                        <a:buFont typeface="Arial" panose="020B0604020202020204" pitchFamily="34" charset="0"/>
                        <a:buNone/>
                      </a:pPr>
                      <a:r>
                        <a:rPr lang="en-GB" sz="1000" b="1"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3</a:t>
                      </a:r>
                    </a:p>
                  </a:txBody>
                  <a:tcPr>
                    <a:solidFill>
                      <a:schemeClr val="bg1">
                        <a:lumMod val="95000"/>
                      </a:schemeClr>
                    </a:solidFill>
                  </a:tcPr>
                </a:tc>
                <a:tc>
                  <a:txBody>
                    <a:bodyPr/>
                    <a:lstStyle/>
                    <a:p>
                      <a:pPr marL="0" indent="0" algn="l" defTabSz="914400" rtl="0" eaLnBrk="1" latinLnBrk="0" hangingPunct="1">
                        <a:buFont typeface="Arial" panose="020B0604020202020204" pitchFamily="34" charset="0"/>
                        <a:buNone/>
                      </a:pPr>
                      <a:r>
                        <a:rPr lang="en-GB" sz="9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Moderate change </a:t>
                      </a:r>
                    </a:p>
                  </a:txBody>
                  <a:tcPr>
                    <a:solidFill>
                      <a:schemeClr val="bg1">
                        <a:lumMod val="95000"/>
                      </a:schemeClr>
                    </a:solidFill>
                  </a:tcPr>
                </a:tc>
                <a:extLst>
                  <a:ext uri="{0D108BD9-81ED-4DB2-BD59-A6C34878D82A}">
                    <a16:rowId xmlns:a16="http://schemas.microsoft.com/office/drawing/2014/main" val="2539534738"/>
                  </a:ext>
                </a:extLst>
              </a:tr>
              <a:tr h="216000">
                <a:tc>
                  <a:txBody>
                    <a:bodyPr/>
                    <a:lstStyle/>
                    <a:p>
                      <a:pPr marL="0" indent="0" algn="l" defTabSz="914400" rtl="0" eaLnBrk="1" latinLnBrk="0" hangingPunct="1">
                        <a:buFont typeface="Arial" panose="020B0604020202020204" pitchFamily="34" charset="0"/>
                        <a:buNone/>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Low </a:t>
                      </a:r>
                    </a:p>
                  </a:txBody>
                  <a:tcPr>
                    <a:solidFill>
                      <a:schemeClr val="bg1">
                        <a:lumMod val="95000"/>
                      </a:schemeClr>
                    </a:solidFill>
                  </a:tcPr>
                </a:tc>
                <a:tc>
                  <a:txBody>
                    <a:bodyPr/>
                    <a:lstStyle/>
                    <a:p>
                      <a:pPr marL="0" indent="0" algn="ctr" defTabSz="914400" rtl="0" eaLnBrk="1" latinLnBrk="0" hangingPunct="1">
                        <a:buFont typeface="Arial" panose="020B0604020202020204" pitchFamily="34" charset="0"/>
                        <a:buNone/>
                      </a:pPr>
                      <a:r>
                        <a:rPr lang="en-GB" sz="1000" b="1"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1</a:t>
                      </a:r>
                    </a:p>
                  </a:txBody>
                  <a:tcPr>
                    <a:solidFill>
                      <a:schemeClr val="bg1">
                        <a:lumMod val="95000"/>
                      </a:schemeClr>
                    </a:solidFill>
                  </a:tcPr>
                </a:tc>
                <a:tc>
                  <a:txBody>
                    <a:bodyPr/>
                    <a:lstStyle/>
                    <a:p>
                      <a:pPr marL="0" indent="0" algn="l" defTabSz="914400" rtl="0" eaLnBrk="1" latinLnBrk="0" hangingPunct="1">
                        <a:buFont typeface="Arial" panose="020B0604020202020204" pitchFamily="34" charset="0"/>
                        <a:buNone/>
                      </a:pPr>
                      <a:r>
                        <a:rPr lang="en-GB" sz="9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Low change </a:t>
                      </a:r>
                    </a:p>
                  </a:txBody>
                  <a:tcPr>
                    <a:solidFill>
                      <a:schemeClr val="bg1">
                        <a:lumMod val="95000"/>
                      </a:schemeClr>
                    </a:solidFill>
                  </a:tcPr>
                </a:tc>
                <a:extLst>
                  <a:ext uri="{0D108BD9-81ED-4DB2-BD59-A6C34878D82A}">
                    <a16:rowId xmlns:a16="http://schemas.microsoft.com/office/drawing/2014/main" val="667078570"/>
                  </a:ext>
                </a:extLst>
              </a:tr>
              <a:tr h="216000">
                <a:tc>
                  <a:txBody>
                    <a:bodyPr/>
                    <a:lstStyle/>
                    <a:p>
                      <a:pPr marL="0" indent="0" algn="l" defTabSz="914400" rtl="0" eaLnBrk="1" latinLnBrk="0" hangingPunct="1">
                        <a:buFont typeface="Arial" panose="020B0604020202020204" pitchFamily="34" charset="0"/>
                        <a:buNone/>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NA</a:t>
                      </a:r>
                    </a:p>
                  </a:txBody>
                  <a:tcPr>
                    <a:solidFill>
                      <a:schemeClr val="bg1">
                        <a:lumMod val="95000"/>
                      </a:schemeClr>
                    </a:solidFill>
                  </a:tcPr>
                </a:tc>
                <a:tc>
                  <a:txBody>
                    <a:bodyPr/>
                    <a:lstStyle/>
                    <a:p>
                      <a:pPr marL="0" indent="0" algn="ctr" defTabSz="914400" rtl="0" eaLnBrk="1" latinLnBrk="0" hangingPunct="1">
                        <a:buFont typeface="Arial" panose="020B0604020202020204" pitchFamily="34" charset="0"/>
                        <a:buNone/>
                      </a:pPr>
                      <a:r>
                        <a:rPr lang="en-GB" sz="1000" b="1"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0</a:t>
                      </a:r>
                    </a:p>
                  </a:txBody>
                  <a:tcPr>
                    <a:solidFill>
                      <a:schemeClr val="bg1">
                        <a:lumMod val="95000"/>
                      </a:schemeClr>
                    </a:solidFill>
                  </a:tcPr>
                </a:tc>
                <a:tc>
                  <a:txBody>
                    <a:bodyPr/>
                    <a:lstStyle/>
                    <a:p>
                      <a:pPr marL="0" indent="0" algn="l" defTabSz="914400" rtl="0" eaLnBrk="1" latinLnBrk="0" hangingPunct="1">
                        <a:buFont typeface="Arial" panose="020B0604020202020204" pitchFamily="34" charset="0"/>
                        <a:buNone/>
                      </a:pPr>
                      <a:r>
                        <a:rPr lang="en-GB" sz="9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No change </a:t>
                      </a:r>
                    </a:p>
                  </a:txBody>
                  <a:tcPr>
                    <a:solidFill>
                      <a:schemeClr val="bg1">
                        <a:lumMod val="95000"/>
                      </a:schemeClr>
                    </a:solidFill>
                  </a:tcPr>
                </a:tc>
                <a:extLst>
                  <a:ext uri="{0D108BD9-81ED-4DB2-BD59-A6C34878D82A}">
                    <a16:rowId xmlns:a16="http://schemas.microsoft.com/office/drawing/2014/main" val="3349998786"/>
                  </a:ext>
                </a:extLst>
              </a:tr>
            </a:tbl>
          </a:graphicData>
        </a:graphic>
      </p:graphicFrame>
      <p:sp>
        <p:nvSpPr>
          <p:cNvPr id="8" name="TextBox 7">
            <a:extLst>
              <a:ext uri="{FF2B5EF4-FFF2-40B4-BE49-F238E27FC236}">
                <a16:creationId xmlns:a16="http://schemas.microsoft.com/office/drawing/2014/main" id="{DF8943C0-6FD1-F749-E2BD-75B14FAD1705}"/>
              </a:ext>
            </a:extLst>
          </p:cNvPr>
          <p:cNvSpPr txBox="1"/>
          <p:nvPr/>
        </p:nvSpPr>
        <p:spPr>
          <a:xfrm>
            <a:off x="1004131" y="5580402"/>
            <a:ext cx="10259225" cy="507831"/>
          </a:xfrm>
          <a:prstGeom prst="rect">
            <a:avLst/>
          </a:prstGeom>
          <a:noFill/>
        </p:spPr>
        <p:txBody>
          <a:bodyPr wrap="square" rtlCol="0">
            <a:spAutoFit/>
          </a:bodyPr>
          <a:lstStyle/>
          <a:p>
            <a:r>
              <a:rPr lang="en-GB" sz="900" dirty="0">
                <a:latin typeface="Lato Light" panose="020F0502020204030203" pitchFamily="34" charset="0"/>
                <a:ea typeface="Lato Light" panose="020F0502020204030203" pitchFamily="34" charset="0"/>
                <a:cs typeface="Lato Light" panose="020F0502020204030203" pitchFamily="34" charset="0"/>
              </a:rPr>
              <a:t>This table represents a basic view of a DC PEST analysis for marketing in general to summarize the situation.</a:t>
            </a:r>
          </a:p>
          <a:p>
            <a:r>
              <a:rPr lang="en-GB" sz="900" dirty="0">
                <a:latin typeface="Lato Light" panose="020F0502020204030203" pitchFamily="34" charset="0"/>
                <a:ea typeface="Lato Light" panose="020F0502020204030203" pitchFamily="34" charset="0"/>
                <a:cs typeface="Lato Light" panose="020F0502020204030203" pitchFamily="34" charset="0"/>
              </a:rPr>
              <a:t>Please consider political factors from a direct influence perspective as far as possible , which will impact the category and brand , you may relate this to Tobacco , Alcohol , Electric Vehicles and Green House Gases for instance . Similarly reach out to analyse the factors to consider when doing your political analysis. </a:t>
            </a:r>
          </a:p>
        </p:txBody>
      </p:sp>
      <p:pic>
        <p:nvPicPr>
          <p:cNvPr id="4098" name="Picture 2" descr="Protesters crowd simple black and white vector backview. One continuous line drawing, illustration, background. Continuous one line drawing, Activists protest. Political riot sign banners, people">
            <a:extLst>
              <a:ext uri="{FF2B5EF4-FFF2-40B4-BE49-F238E27FC236}">
                <a16:creationId xmlns:a16="http://schemas.microsoft.com/office/drawing/2014/main" id="{543732BD-238C-32F4-54A5-5025572ED1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5189" y="1525424"/>
            <a:ext cx="2911001" cy="1132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758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80049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22" name="Rectangle 21">
            <a:extLst>
              <a:ext uri="{FF2B5EF4-FFF2-40B4-BE49-F238E27FC236}">
                <a16:creationId xmlns:a16="http://schemas.microsoft.com/office/drawing/2014/main" id="{8B528628-B5A8-4E7B-A422-CED3ACEC85CE}"/>
              </a:ext>
            </a:extLst>
          </p:cNvPr>
          <p:cNvSpPr/>
          <p:nvPr/>
        </p:nvSpPr>
        <p:spPr>
          <a:xfrm>
            <a:off x="891731" y="2994752"/>
            <a:ext cx="5312338" cy="984885"/>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Capability enhancement tools </a:t>
            </a:r>
            <a:r>
              <a:rPr kumimoji="0" lang="en-US" sz="11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91B5"/>
                </a:solidFill>
                <a:effectLst/>
                <a:uLnTx/>
                <a:uFillTx/>
                <a:latin typeface="Lato Light" panose="020F0502020204030203"/>
                <a:ea typeface="+mn-ea"/>
                <a:cs typeface="Segoe UI" panose="020B0502040204020203" pitchFamily="34" charset="0"/>
              </a:rPr>
              <a:t>              </a:t>
            </a:r>
            <a:r>
              <a:rPr kumimoji="0" lang="en-US" sz="2000" b="1" i="0" u="none" strike="noStrike" kern="1200" cap="none" spc="0" normalizeH="0" baseline="0" noProof="0" dirty="0">
                <a:ln>
                  <a:noFill/>
                </a:ln>
                <a:solidFill>
                  <a:srgbClr val="0091B5"/>
                </a:solidFill>
                <a:effectLst/>
                <a:uLnTx/>
                <a:uFillTx/>
                <a:latin typeface="Lato Light" panose="020F0502020204030203"/>
                <a:ea typeface="+mn-ea"/>
                <a:cs typeface="Segoe UI" panose="020B0502040204020203" pitchFamily="34" charset="0"/>
              </a:rPr>
              <a:t>Consumer Marketing</a:t>
            </a:r>
            <a:r>
              <a:rPr kumimoji="0" lang="en-US" sz="1600" b="1" i="0" u="none" strike="noStrike" kern="1200" cap="none" spc="0" normalizeH="0" baseline="0" noProof="0" dirty="0">
                <a:ln>
                  <a:noFill/>
                </a:ln>
                <a:solidFill>
                  <a:srgbClr val="2A4A8B"/>
                </a:solidFill>
                <a:effectLst/>
                <a:uLnTx/>
                <a:uFillTx/>
                <a:latin typeface="Lato Light" panose="020F0502020204030203"/>
                <a:ea typeface="+mn-ea"/>
                <a:cs typeface="Segoe UI" panose="020B0502040204020203" pitchFamily="34" charset="0"/>
              </a:rPr>
              <a:t>, </a:t>
            </a:r>
            <a:r>
              <a:rPr kumimoji="0" lang="en-US" sz="1400" b="1" i="0" u="none" strike="noStrike" kern="1200" cap="none" spc="0" normalizeH="0" baseline="0" noProof="0" dirty="0">
                <a:ln>
                  <a:noFill/>
                </a:ln>
                <a:solidFill>
                  <a:srgbClr val="2A4A8B"/>
                </a:solidFill>
                <a:effectLst/>
                <a:uLnTx/>
                <a:uFillTx/>
                <a:latin typeface="Lato Light" panose="020F0502020204030203"/>
                <a:ea typeface="+mn-ea"/>
                <a:cs typeface="Segoe UI" panose="020B0502040204020203" pitchFamily="34" charset="0"/>
              </a:rPr>
              <a:t>Trade Marketing </a:t>
            </a: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&amp;</a:t>
            </a:r>
            <a:r>
              <a:rPr kumimoji="0" lang="en-US" sz="1600" b="0"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Sales excellence </a:t>
            </a: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professionals.</a:t>
            </a:r>
            <a:endParaRPr kumimoji="0" lang="en-US" sz="1600" b="0"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endParaRPr>
          </a:p>
        </p:txBody>
      </p:sp>
    </p:spTree>
    <p:extLst>
      <p:ext uri="{BB962C8B-B14F-4D97-AF65-F5344CB8AC3E}">
        <p14:creationId xmlns:p14="http://schemas.microsoft.com/office/powerpoint/2010/main" val="683501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1FD86E-F5FE-65E1-3BC6-80089575C72D}"/>
              </a:ext>
            </a:extLst>
          </p:cNvPr>
          <p:cNvSpPr txBox="1"/>
          <p:nvPr/>
        </p:nvSpPr>
        <p:spPr>
          <a:xfrm>
            <a:off x="0" y="2790233"/>
            <a:ext cx="12192000" cy="646331"/>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Poppins" panose="00000500000000000000" pitchFamily="2" charset="0"/>
                <a:ea typeface="MS Gothic" panose="020B0609070205080204" pitchFamily="49" charset="-128"/>
                <a:cs typeface="Poppins" panose="00000500000000000000" pitchFamily="2" charset="0"/>
              </a:rPr>
              <a:t>ECONOMIC</a:t>
            </a:r>
            <a:endParaRPr kumimoji="0" lang="en-US" sz="3200" b="0" i="0" u="none" strike="noStrike" kern="1200" cap="none" spc="0" normalizeH="0" baseline="0" noProof="0" dirty="0">
              <a:ln>
                <a:noFill/>
              </a:ln>
              <a:effectLst/>
              <a:uLnTx/>
              <a:uFillTx/>
              <a:latin typeface="Poppins" panose="00000500000000000000" pitchFamily="2" charset="0"/>
              <a:ea typeface="MS Gothic" panose="020B0609070205080204" pitchFamily="49" charset="-128"/>
              <a:cs typeface="Poppins" panose="00000500000000000000" pitchFamily="2" charset="0"/>
            </a:endParaRPr>
          </a:p>
        </p:txBody>
      </p:sp>
    </p:spTree>
    <p:extLst>
      <p:ext uri="{BB962C8B-B14F-4D97-AF65-F5344CB8AC3E}">
        <p14:creationId xmlns:p14="http://schemas.microsoft.com/office/powerpoint/2010/main" val="2590343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Symbols of Our Society">
            <a:extLst>
              <a:ext uri="{FF2B5EF4-FFF2-40B4-BE49-F238E27FC236}">
                <a16:creationId xmlns:a16="http://schemas.microsoft.com/office/drawing/2014/main" id="{2D66955F-5EF1-7181-518D-F5A1BF8FD7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5546" y="2204734"/>
            <a:ext cx="6686550"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58DF392-4249-26A4-1FA1-B9922D627BE0}"/>
              </a:ext>
            </a:extLst>
          </p:cNvPr>
          <p:cNvSpPr txBox="1"/>
          <p:nvPr/>
        </p:nvSpPr>
        <p:spPr>
          <a:xfrm>
            <a:off x="370297" y="2628063"/>
            <a:ext cx="4506012" cy="1812171"/>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defPPr>
              <a:defRPr lang="en-US"/>
            </a:defPPr>
            <a:lvl1pPr marR="0" lvl="0" indent="0" fontAlgn="auto">
              <a:lnSpc>
                <a:spcPct val="100000"/>
              </a:lnSpc>
              <a:spcBef>
                <a:spcPts val="0"/>
              </a:spcBef>
              <a:spcAft>
                <a:spcPts val="0"/>
              </a:spcAft>
              <a:buClrTx/>
              <a:buSzTx/>
              <a:buFont typeface="+mj-lt"/>
              <a:buNone/>
              <a:tabLst/>
              <a:defRPr kumimoji="0" sz="1000" b="1" i="0" u="none" strike="noStrike" kern="0" cap="none" spc="0" normalizeH="0" baseline="0">
                <a:ln>
                  <a:noFill/>
                </a:ln>
                <a:solidFill>
                  <a:srgbClr val="002776"/>
                </a:solidFill>
                <a:effectLst/>
                <a:uLnTx/>
                <a:uFillTx/>
                <a:latin typeface="Arial"/>
              </a:defRPr>
            </a:lvl1pPr>
          </a:lstStyle>
          <a:p>
            <a:endParaRPr lang="en-GB" sz="900" dirty="0">
              <a:latin typeface="Lato Light"/>
            </a:endParaRPr>
          </a:p>
          <a:p>
            <a:r>
              <a:rPr lang="en-GB" sz="900" dirty="0">
                <a:latin typeface="Lato Light"/>
              </a:rPr>
              <a:t>Economic Factors to Consider</a:t>
            </a:r>
          </a:p>
          <a:p>
            <a:endParaRPr lang="en-GB" sz="900" dirty="0">
              <a:latin typeface="Lato Light"/>
            </a:endParaRPr>
          </a:p>
          <a:p>
            <a:pPr marL="171450" indent="-171450">
              <a:buFont typeface="Arial" panose="020B0604020202020204" pitchFamily="34" charset="0"/>
              <a:buChar char="•"/>
            </a:pPr>
            <a:r>
              <a:rPr lang="en-GB" sz="900" b="0" dirty="0">
                <a:latin typeface="Lato Light"/>
              </a:rPr>
              <a:t>How stable is the current economy? Is it growing, stagnating, or declining?</a:t>
            </a:r>
          </a:p>
          <a:p>
            <a:pPr marL="171450" indent="-171450">
              <a:buFont typeface="Arial" panose="020B0604020202020204" pitchFamily="34" charset="0"/>
              <a:buChar char="•"/>
            </a:pPr>
            <a:r>
              <a:rPr lang="en-GB" sz="900" b="0" dirty="0">
                <a:latin typeface="Lato Light"/>
              </a:rPr>
              <a:t>Are key exchange rates stable, or do they tend to vary significantly?</a:t>
            </a:r>
          </a:p>
          <a:p>
            <a:pPr marL="171450" indent="-171450">
              <a:buFont typeface="Arial" panose="020B0604020202020204" pitchFamily="34" charset="0"/>
              <a:buChar char="•"/>
            </a:pPr>
            <a:r>
              <a:rPr lang="en-GB" sz="900" b="0" dirty="0">
                <a:latin typeface="Lato Light"/>
              </a:rPr>
              <a:t>Are customers' levels of disposable income rising or falling? How is this likely to change in the next few years?</a:t>
            </a:r>
          </a:p>
          <a:p>
            <a:pPr marL="171450" indent="-171450">
              <a:buFont typeface="Arial" panose="020B0604020202020204" pitchFamily="34" charset="0"/>
              <a:buChar char="•"/>
            </a:pPr>
            <a:r>
              <a:rPr lang="en-GB" sz="900" b="0" dirty="0">
                <a:latin typeface="Lato Light"/>
              </a:rPr>
              <a:t>What is the unemployment rate? Will it be easy to build a skilled workforce? Or will it be expensive to hire skilled labour?</a:t>
            </a:r>
          </a:p>
          <a:p>
            <a:pPr marL="171450" indent="-171450">
              <a:buFont typeface="Arial" panose="020B0604020202020204" pitchFamily="34" charset="0"/>
              <a:buChar char="•"/>
            </a:pPr>
            <a:r>
              <a:rPr lang="en-GB" sz="900" b="0" dirty="0">
                <a:latin typeface="Lato Light"/>
              </a:rPr>
              <a:t>Do consumers and businesses have easy access to credit? If not, how will this affect your organization?</a:t>
            </a:r>
          </a:p>
          <a:p>
            <a:pPr marL="171450" indent="-171450">
              <a:buFont typeface="Arial" panose="020B0604020202020204" pitchFamily="34" charset="0"/>
              <a:buChar char="•"/>
            </a:pPr>
            <a:r>
              <a:rPr lang="en-GB" sz="900" b="0" dirty="0">
                <a:latin typeface="Lato Light"/>
              </a:rPr>
              <a:t>How is globalization affecting the economic environment?</a:t>
            </a:r>
          </a:p>
          <a:p>
            <a:pPr marL="171450" indent="-171450">
              <a:buFont typeface="Arial" panose="020B0604020202020204" pitchFamily="34" charset="0"/>
              <a:buChar char="•"/>
            </a:pPr>
            <a:r>
              <a:rPr lang="en-GB" sz="900" b="0" dirty="0">
                <a:latin typeface="Lato Light"/>
              </a:rPr>
              <a:t>Are there any other economic factors that you should consider?</a:t>
            </a:r>
            <a:endParaRPr lang="en-GB" sz="900" dirty="0">
              <a:latin typeface="Lato Light"/>
            </a:endParaRPr>
          </a:p>
        </p:txBody>
      </p:sp>
      <p:sp>
        <p:nvSpPr>
          <p:cNvPr id="3" name="TextBox 2">
            <a:extLst>
              <a:ext uri="{FF2B5EF4-FFF2-40B4-BE49-F238E27FC236}">
                <a16:creationId xmlns:a16="http://schemas.microsoft.com/office/drawing/2014/main" id="{CA54BCCE-A928-B35F-8E56-0C50C060A6BC}"/>
              </a:ext>
            </a:extLst>
          </p:cNvPr>
          <p:cNvSpPr txBox="1"/>
          <p:nvPr/>
        </p:nvSpPr>
        <p:spPr>
          <a:xfrm>
            <a:off x="94018" y="61048"/>
            <a:ext cx="4477982" cy="800219"/>
          </a:xfrm>
          <a:prstGeom prst="rect">
            <a:avLst/>
          </a:prstGeom>
          <a:noFill/>
          <a:ln>
            <a:noFill/>
          </a:ln>
        </p:spPr>
        <p:txBody>
          <a:bodyPr wrap="square" rtlCol="0">
            <a:spAutoFit/>
          </a:bodyPr>
          <a:lstStyle/>
          <a:p>
            <a:pPr defTabSz="435356">
              <a:defRPr/>
            </a:pPr>
            <a:r>
              <a:rPr lang="en-US" sz="2800" b="1" dirty="0">
                <a:solidFill>
                  <a:srgbClr val="002060"/>
                </a:solidFill>
                <a:latin typeface="Poppins" panose="00000500000000000000" pitchFamily="2" charset="0"/>
                <a:cs typeface="Poppins" panose="00000500000000000000" pitchFamily="2" charset="0"/>
              </a:rPr>
              <a:t>DCPEST Analysis </a:t>
            </a:r>
          </a:p>
          <a:p>
            <a:pPr defTabSz="435356">
              <a:defRPr/>
            </a:pPr>
            <a:r>
              <a:rPr lang="en-US" b="1" dirty="0">
                <a:solidFill>
                  <a:schemeClr val="bg1">
                    <a:lumMod val="50000"/>
                  </a:schemeClr>
                </a:solidFill>
                <a:latin typeface="Lato Light"/>
              </a:rPr>
              <a:t>Factors to consider </a:t>
            </a:r>
            <a:endParaRPr kumimoji="0" lang="en-US" sz="1000" b="1"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23750F5E-A966-6A93-1E81-7D9779A3DE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Tree>
    <p:extLst>
      <p:ext uri="{BB962C8B-B14F-4D97-AF65-F5344CB8AC3E}">
        <p14:creationId xmlns:p14="http://schemas.microsoft.com/office/powerpoint/2010/main" val="4057186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28E3BF4D-5338-CB6C-69E2-86CAC38AFEC6}"/>
              </a:ext>
            </a:extLst>
          </p:cNvPr>
          <p:cNvGraphicFramePr>
            <a:graphicFrameLocks noGrp="1"/>
          </p:cNvGraphicFramePr>
          <p:nvPr/>
        </p:nvGraphicFramePr>
        <p:xfrm>
          <a:off x="1322699" y="1762255"/>
          <a:ext cx="7344000" cy="2865120"/>
        </p:xfrm>
        <a:graphic>
          <a:graphicData uri="http://schemas.openxmlformats.org/drawingml/2006/table">
            <a:tbl>
              <a:tblPr firstRow="1" bandRow="1">
                <a:tableStyleId>{5C22544A-7EE6-4342-B048-85BDC9FD1C3A}</a:tableStyleId>
              </a:tblPr>
              <a:tblGrid>
                <a:gridCol w="5184000">
                  <a:extLst>
                    <a:ext uri="{9D8B030D-6E8A-4147-A177-3AD203B41FA5}">
                      <a16:colId xmlns:a16="http://schemas.microsoft.com/office/drawing/2014/main" val="1576856872"/>
                    </a:ext>
                  </a:extLst>
                </a:gridCol>
                <a:gridCol w="2160000">
                  <a:extLst>
                    <a:ext uri="{9D8B030D-6E8A-4147-A177-3AD203B41FA5}">
                      <a16:colId xmlns:a16="http://schemas.microsoft.com/office/drawing/2014/main" val="569854125"/>
                    </a:ext>
                  </a:extLst>
                </a:gridCol>
              </a:tblGrid>
              <a:tr h="28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Lato Light"/>
                        </a:rPr>
                        <a:t>Economic Factors to Consider</a:t>
                      </a:r>
                      <a:endParaRPr lang="en-GB" sz="1400" b="0" dirty="0">
                        <a:latin typeface="Poppins" panose="00000500000000000000" pitchFamily="2" charset="0"/>
                        <a:ea typeface="Lato Light" panose="020F0502020204030203" pitchFamily="34" charset="0"/>
                        <a:cs typeface="Poppins" panose="00000500000000000000" pitchFamily="2" charset="0"/>
                      </a:endParaRPr>
                    </a:p>
                  </a:txBody>
                  <a:tcPr/>
                </a:tc>
                <a:tc>
                  <a:txBody>
                    <a:bodyPr/>
                    <a:lstStyle/>
                    <a:p>
                      <a:pPr marL="0" algn="ctr" defTabSz="914400" rtl="0" eaLnBrk="1" latinLnBrk="0" hangingPunct="1"/>
                      <a:r>
                        <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rPr>
                        <a:t>Score</a:t>
                      </a:r>
                    </a:p>
                  </a:txBody>
                  <a:tcPr/>
                </a:tc>
                <a:extLst>
                  <a:ext uri="{0D108BD9-81ED-4DB2-BD59-A6C34878D82A}">
                    <a16:rowId xmlns:a16="http://schemas.microsoft.com/office/drawing/2014/main" val="1080302564"/>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How stable is the current economy? Is it growing, stagnating, or declining?</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522961567"/>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Are key exchange rates stable, or do they tend to vary significantly?</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9534738"/>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Are customers' levels of disposable income rising or falling? How is this likely to change in the next few years?</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667078570"/>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What is the unemployment rate? Will it be easy to build a skilled workforce? Or will it be expensive to hire skilled labour?</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3349998786"/>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Do consumers and businesses have easy access to credit? If not, how will this affect your organization?</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809475433"/>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How is globalization affecting the economic environment?</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356481772"/>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Are there any other economic factors that you should consider?</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074402643"/>
                  </a:ext>
                </a:extLst>
              </a:tr>
              <a:tr h="0">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dirty="0">
                          <a:latin typeface="Lato Light" panose="020F0502020204030203" pitchFamily="34" charset="0"/>
                          <a:ea typeface="Lato Light" panose="020F0502020204030203" pitchFamily="34" charset="0"/>
                          <a:cs typeface="Lato Light" panose="020F0502020204030203" pitchFamily="34" charset="0"/>
                        </a:rPr>
                        <a:t>TOTALS</a:t>
                      </a:r>
                    </a:p>
                  </a:txBody>
                  <a:tcPr>
                    <a:solidFill>
                      <a:schemeClr val="bg1"/>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3728003067"/>
                  </a:ext>
                </a:extLst>
              </a:tr>
            </a:tbl>
          </a:graphicData>
        </a:graphic>
      </p:graphicFrame>
      <p:sp>
        <p:nvSpPr>
          <p:cNvPr id="3" name="TextBox 2">
            <a:extLst>
              <a:ext uri="{FF2B5EF4-FFF2-40B4-BE49-F238E27FC236}">
                <a16:creationId xmlns:a16="http://schemas.microsoft.com/office/drawing/2014/main" id="{79AC98CE-C7CC-D1FE-15BE-97A640D2BA54}"/>
              </a:ext>
            </a:extLst>
          </p:cNvPr>
          <p:cNvSpPr txBox="1"/>
          <p:nvPr/>
        </p:nvSpPr>
        <p:spPr>
          <a:xfrm>
            <a:off x="0" y="66246"/>
            <a:ext cx="5712860" cy="738664"/>
          </a:xfrm>
          <a:prstGeom prst="rect">
            <a:avLst/>
          </a:prstGeom>
          <a:noFill/>
          <a:ln>
            <a:noFill/>
          </a:ln>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effectLst/>
                <a:uLnTx/>
                <a:uFillTx/>
                <a:latin typeface="Lato Light"/>
              </a:defRPr>
            </a:lvl1p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DCPEST Analysis</a:t>
            </a:r>
          </a:p>
          <a:p>
            <a:pPr marL="0" marR="0" lvl="0" indent="0" algn="l" defTabSz="435356" rtl="0" eaLnBrk="1" fontAlgn="auto" latinLnBrk="0" hangingPunct="1">
              <a:lnSpc>
                <a:spcPct val="100000"/>
              </a:lnSpc>
              <a:spcBef>
                <a:spcPts val="0"/>
              </a:spcBef>
              <a:spcAft>
                <a:spcPts val="0"/>
              </a:spcAft>
              <a:buClrTx/>
              <a:buSzTx/>
              <a:buFontTx/>
              <a:buNone/>
              <a:tabLst/>
              <a:defRPr/>
            </a:pPr>
            <a:r>
              <a:rPr lang="en-GB" sz="1400" dirty="0">
                <a:solidFill>
                  <a:prstClr val="white">
                    <a:lumMod val="50000"/>
                  </a:prstClr>
                </a:solidFill>
              </a:rPr>
              <a:t>Economic </a:t>
            </a:r>
            <a:r>
              <a:rPr kumimoji="0" lang="en-GB" sz="1400" b="1" i="0" u="none" strike="noStrike" kern="0" cap="none" spc="0" normalizeH="0" baseline="0" noProof="0" dirty="0">
                <a:ln>
                  <a:noFill/>
                </a:ln>
                <a:solidFill>
                  <a:prstClr val="white">
                    <a:lumMod val="50000"/>
                  </a:prstClr>
                </a:solidFill>
                <a:effectLst/>
                <a:uLnTx/>
                <a:uFillTx/>
                <a:latin typeface="Lato Light"/>
                <a:ea typeface="+mn-ea"/>
                <a:cs typeface="+mn-cs"/>
              </a:rPr>
              <a:t>Analysis Components </a:t>
            </a:r>
            <a:endParaRPr kumimoji="0" lang="en-GB" sz="1400" b="1" i="0" u="none" strike="noStrike" kern="0" cap="none" spc="0" normalizeH="0" baseline="0" noProof="0" dirty="0">
              <a:ln>
                <a:noFill/>
              </a:ln>
              <a:solidFill>
                <a:srgbClr val="002060"/>
              </a:solidFill>
              <a:effectLst/>
              <a:uLnTx/>
              <a:uFillTx/>
              <a:latin typeface="Lato Light"/>
              <a:ea typeface="+mn-ea"/>
              <a:cs typeface="+mn-cs"/>
            </a:endParaRPr>
          </a:p>
        </p:txBody>
      </p:sp>
      <p:pic>
        <p:nvPicPr>
          <p:cNvPr id="4" name="Picture 3" descr="Logo&#10;&#10;Description automatically generated">
            <a:extLst>
              <a:ext uri="{FF2B5EF4-FFF2-40B4-BE49-F238E27FC236}">
                <a16:creationId xmlns:a16="http://schemas.microsoft.com/office/drawing/2014/main" id="{B2004A14-F0BC-787A-97AD-DC5CA0E016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5" name="Footer Placeholder 3">
            <a:extLst>
              <a:ext uri="{FF2B5EF4-FFF2-40B4-BE49-F238E27FC236}">
                <a16:creationId xmlns:a16="http://schemas.microsoft.com/office/drawing/2014/main" id="{BAB3B8CF-000C-D36B-1547-753732D053A0}"/>
              </a:ext>
            </a:extLst>
          </p:cNvPr>
          <p:cNvSpPr>
            <a:spLocks noGrp="1"/>
          </p:cNvSpPr>
          <p:nvPr>
            <p:ph type="ftr" sz="quarter" idx="11"/>
          </p:nvPr>
        </p:nvSpPr>
        <p:spPr>
          <a:xfrm>
            <a:off x="4038600" y="6492875"/>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8" name="TextBox 7">
            <a:extLst>
              <a:ext uri="{FF2B5EF4-FFF2-40B4-BE49-F238E27FC236}">
                <a16:creationId xmlns:a16="http://schemas.microsoft.com/office/drawing/2014/main" id="{DA24DAB1-3952-7ECD-AF28-D15534C4E719}"/>
              </a:ext>
            </a:extLst>
          </p:cNvPr>
          <p:cNvSpPr txBox="1"/>
          <p:nvPr/>
        </p:nvSpPr>
        <p:spPr>
          <a:xfrm>
            <a:off x="1619430" y="4721550"/>
            <a:ext cx="8058683" cy="646331"/>
          </a:xfrm>
          <a:prstGeom prst="rect">
            <a:avLst/>
          </a:prstGeom>
          <a:noFill/>
        </p:spPr>
        <p:txBody>
          <a:bodyPr wrap="square" rtlCol="0">
            <a:spAutoFit/>
          </a:bodyPr>
          <a:lstStyle/>
          <a:p>
            <a:r>
              <a:rPr lang="en-GB" sz="900" dirty="0">
                <a:latin typeface="Lato Light" panose="020F0502020204030203" pitchFamily="34" charset="0"/>
                <a:ea typeface="Lato Light" panose="020F0502020204030203" pitchFamily="34" charset="0"/>
                <a:cs typeface="Lato Light" panose="020F0502020204030203" pitchFamily="34" charset="0"/>
              </a:rPr>
              <a:t>This table represents a basic view of a DC PEST analysis for marketing in general to summarize the situation.</a:t>
            </a:r>
          </a:p>
          <a:p>
            <a:r>
              <a:rPr lang="en-GB" sz="900" dirty="0">
                <a:latin typeface="Lato Light" panose="020F0502020204030203" pitchFamily="34" charset="0"/>
                <a:ea typeface="Lato Light" panose="020F0502020204030203" pitchFamily="34" charset="0"/>
                <a:cs typeface="Lato Light" panose="020F0502020204030203" pitchFamily="34" charset="0"/>
              </a:rPr>
              <a:t>Please consider political factors from a direct influence perspective as far as possible , which will impact the category and brand , you may relate this to Tobacco , Alcohol , Electric Vehicles and Green House Gases for instance . Similarly reach out to analyse the factors to consider when doing your political analysis. </a:t>
            </a:r>
          </a:p>
        </p:txBody>
      </p:sp>
      <p:pic>
        <p:nvPicPr>
          <p:cNvPr id="3074" name="Picture 2" descr="Financial chart with arrows going up">
            <a:extLst>
              <a:ext uri="{FF2B5EF4-FFF2-40B4-BE49-F238E27FC236}">
                <a16:creationId xmlns:a16="http://schemas.microsoft.com/office/drawing/2014/main" id="{DA7E3D3F-154A-90E1-843D-C933958D4AB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273038" y="104527"/>
            <a:ext cx="2765277" cy="15362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4">
            <a:extLst>
              <a:ext uri="{FF2B5EF4-FFF2-40B4-BE49-F238E27FC236}">
                <a16:creationId xmlns:a16="http://schemas.microsoft.com/office/drawing/2014/main" id="{9CCB0D16-96C3-80F2-AC7C-DA7130EFCD4E}"/>
              </a:ext>
            </a:extLst>
          </p:cNvPr>
          <p:cNvGraphicFramePr>
            <a:graphicFrameLocks noGrp="1"/>
          </p:cNvGraphicFramePr>
          <p:nvPr/>
        </p:nvGraphicFramePr>
        <p:xfrm>
          <a:off x="8767986" y="2658139"/>
          <a:ext cx="2644923" cy="1280160"/>
        </p:xfrm>
        <a:graphic>
          <a:graphicData uri="http://schemas.openxmlformats.org/drawingml/2006/table">
            <a:tbl>
              <a:tblPr firstRow="1" bandRow="1">
                <a:tableStyleId>{5C22544A-7EE6-4342-B048-85BDC9FD1C3A}</a:tableStyleId>
              </a:tblPr>
              <a:tblGrid>
                <a:gridCol w="709301">
                  <a:extLst>
                    <a:ext uri="{9D8B030D-6E8A-4147-A177-3AD203B41FA5}">
                      <a16:colId xmlns:a16="http://schemas.microsoft.com/office/drawing/2014/main" val="569854125"/>
                    </a:ext>
                  </a:extLst>
                </a:gridCol>
                <a:gridCol w="850306">
                  <a:extLst>
                    <a:ext uri="{9D8B030D-6E8A-4147-A177-3AD203B41FA5}">
                      <a16:colId xmlns:a16="http://schemas.microsoft.com/office/drawing/2014/main" val="152518040"/>
                    </a:ext>
                  </a:extLst>
                </a:gridCol>
                <a:gridCol w="1085316">
                  <a:extLst>
                    <a:ext uri="{9D8B030D-6E8A-4147-A177-3AD203B41FA5}">
                      <a16:colId xmlns:a16="http://schemas.microsoft.com/office/drawing/2014/main" val="2905892254"/>
                    </a:ext>
                  </a:extLst>
                </a:gridCol>
              </a:tblGrid>
              <a:tr h="288000">
                <a:tc gridSpan="3">
                  <a:txBody>
                    <a:bodyPr/>
                    <a:lstStyle/>
                    <a:p>
                      <a:pPr marL="0" algn="ctr" defTabSz="914400" rtl="0" eaLnBrk="1" latinLnBrk="0" hangingPunct="1"/>
                      <a:r>
                        <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rPr>
                        <a:t>Scoring Guide </a:t>
                      </a:r>
                    </a:p>
                  </a:txBody>
                  <a:tcPr/>
                </a:tc>
                <a:tc hMerge="1">
                  <a:txBody>
                    <a:bodyPr/>
                    <a:lstStyle/>
                    <a:p>
                      <a:endParaRPr lang="en-GB"/>
                    </a:p>
                  </a:txBody>
                  <a:tcPr/>
                </a:tc>
                <a:tc hMerge="1">
                  <a:txBody>
                    <a:bodyPr/>
                    <a:lstStyle/>
                    <a:p>
                      <a:pPr marL="0" algn="ctr" defTabSz="914400" rtl="0" eaLnBrk="1" latinLnBrk="0" hangingPunct="1"/>
                      <a:endPar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endParaRPr>
                    </a:p>
                  </a:txBody>
                  <a:tcPr/>
                </a:tc>
                <a:extLst>
                  <a:ext uri="{0D108BD9-81ED-4DB2-BD59-A6C34878D82A}">
                    <a16:rowId xmlns:a16="http://schemas.microsoft.com/office/drawing/2014/main" val="1080302564"/>
                  </a:ext>
                </a:extLst>
              </a:tr>
              <a:tr h="216000">
                <a:tc>
                  <a:txBody>
                    <a:bodyPr/>
                    <a:lstStyle/>
                    <a:p>
                      <a:pPr marL="0" indent="0" algn="l" defTabSz="914400" rtl="0" eaLnBrk="1" latinLnBrk="0" hangingPunct="1">
                        <a:buFont typeface="Arial" panose="020B0604020202020204" pitchFamily="34" charset="0"/>
                        <a:buNone/>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High</a:t>
                      </a:r>
                    </a:p>
                  </a:txBody>
                  <a:tcPr>
                    <a:solidFill>
                      <a:schemeClr val="bg1">
                        <a:lumMod val="95000"/>
                      </a:schemeClr>
                    </a:solidFill>
                  </a:tcPr>
                </a:tc>
                <a:tc>
                  <a:txBody>
                    <a:bodyPr/>
                    <a:lstStyle/>
                    <a:p>
                      <a:pPr marL="0" indent="0" algn="ctr" defTabSz="914400" rtl="0" eaLnBrk="1" latinLnBrk="0" hangingPunct="1">
                        <a:buFont typeface="Arial" panose="020B0604020202020204" pitchFamily="34" charset="0"/>
                        <a:buNone/>
                      </a:pPr>
                      <a:r>
                        <a:rPr lang="en-GB" sz="1000" b="1"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9</a:t>
                      </a:r>
                    </a:p>
                  </a:txBody>
                  <a:tcPr>
                    <a:solidFill>
                      <a:schemeClr val="bg1">
                        <a:lumMod val="95000"/>
                      </a:schemeClr>
                    </a:solidFill>
                  </a:tcPr>
                </a:tc>
                <a:tc>
                  <a:txBody>
                    <a:bodyPr/>
                    <a:lstStyle/>
                    <a:p>
                      <a:pPr marL="0" indent="0" algn="l" defTabSz="914400" rtl="0" eaLnBrk="1" latinLnBrk="0" hangingPunct="1">
                        <a:buFont typeface="Arial" panose="020B0604020202020204" pitchFamily="34" charset="0"/>
                        <a:buNone/>
                      </a:pPr>
                      <a:r>
                        <a:rPr lang="en-GB" sz="9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High risk</a:t>
                      </a:r>
                    </a:p>
                  </a:txBody>
                  <a:tcPr>
                    <a:solidFill>
                      <a:schemeClr val="bg1">
                        <a:lumMod val="95000"/>
                      </a:schemeClr>
                    </a:solidFill>
                  </a:tcPr>
                </a:tc>
                <a:extLst>
                  <a:ext uri="{0D108BD9-81ED-4DB2-BD59-A6C34878D82A}">
                    <a16:rowId xmlns:a16="http://schemas.microsoft.com/office/drawing/2014/main" val="522961567"/>
                  </a:ext>
                </a:extLst>
              </a:tr>
              <a:tr h="216000">
                <a:tc>
                  <a:txBody>
                    <a:bodyPr/>
                    <a:lstStyle/>
                    <a:p>
                      <a:pPr marL="0" indent="0" algn="l" defTabSz="914400" rtl="0" eaLnBrk="1" latinLnBrk="0" hangingPunct="1">
                        <a:buFont typeface="Arial" panose="020B0604020202020204" pitchFamily="34" charset="0"/>
                        <a:buNone/>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Medium</a:t>
                      </a:r>
                    </a:p>
                  </a:txBody>
                  <a:tcPr>
                    <a:solidFill>
                      <a:schemeClr val="bg1">
                        <a:lumMod val="95000"/>
                      </a:schemeClr>
                    </a:solidFill>
                  </a:tcPr>
                </a:tc>
                <a:tc>
                  <a:txBody>
                    <a:bodyPr/>
                    <a:lstStyle/>
                    <a:p>
                      <a:pPr marL="0" indent="0" algn="ctr" defTabSz="914400" rtl="0" eaLnBrk="1" latinLnBrk="0" hangingPunct="1">
                        <a:buFont typeface="Arial" panose="020B0604020202020204" pitchFamily="34" charset="0"/>
                        <a:buNone/>
                      </a:pPr>
                      <a:r>
                        <a:rPr lang="en-GB" sz="1000" b="1"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3</a:t>
                      </a:r>
                    </a:p>
                  </a:txBody>
                  <a:tcPr>
                    <a:solidFill>
                      <a:schemeClr val="bg1">
                        <a:lumMod val="95000"/>
                      </a:schemeClr>
                    </a:solidFill>
                  </a:tcPr>
                </a:tc>
                <a:tc>
                  <a:txBody>
                    <a:bodyPr/>
                    <a:lstStyle/>
                    <a:p>
                      <a:pPr marL="0" indent="0" algn="l" defTabSz="914400" rtl="0" eaLnBrk="1" latinLnBrk="0" hangingPunct="1">
                        <a:buFont typeface="Arial" panose="020B0604020202020204" pitchFamily="34" charset="0"/>
                        <a:buNone/>
                      </a:pPr>
                      <a:r>
                        <a:rPr lang="en-GB" sz="9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Moderate change </a:t>
                      </a:r>
                    </a:p>
                  </a:txBody>
                  <a:tcPr>
                    <a:solidFill>
                      <a:schemeClr val="bg1">
                        <a:lumMod val="95000"/>
                      </a:schemeClr>
                    </a:solidFill>
                  </a:tcPr>
                </a:tc>
                <a:extLst>
                  <a:ext uri="{0D108BD9-81ED-4DB2-BD59-A6C34878D82A}">
                    <a16:rowId xmlns:a16="http://schemas.microsoft.com/office/drawing/2014/main" val="2539534738"/>
                  </a:ext>
                </a:extLst>
              </a:tr>
              <a:tr h="216000">
                <a:tc>
                  <a:txBody>
                    <a:bodyPr/>
                    <a:lstStyle/>
                    <a:p>
                      <a:pPr marL="0" indent="0" algn="l" defTabSz="914400" rtl="0" eaLnBrk="1" latinLnBrk="0" hangingPunct="1">
                        <a:buFont typeface="Arial" panose="020B0604020202020204" pitchFamily="34" charset="0"/>
                        <a:buNone/>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Low </a:t>
                      </a:r>
                    </a:p>
                  </a:txBody>
                  <a:tcPr>
                    <a:solidFill>
                      <a:schemeClr val="bg1">
                        <a:lumMod val="95000"/>
                      </a:schemeClr>
                    </a:solidFill>
                  </a:tcPr>
                </a:tc>
                <a:tc>
                  <a:txBody>
                    <a:bodyPr/>
                    <a:lstStyle/>
                    <a:p>
                      <a:pPr marL="0" indent="0" algn="ctr" defTabSz="914400" rtl="0" eaLnBrk="1" latinLnBrk="0" hangingPunct="1">
                        <a:buFont typeface="Arial" panose="020B0604020202020204" pitchFamily="34" charset="0"/>
                        <a:buNone/>
                      </a:pPr>
                      <a:r>
                        <a:rPr lang="en-GB" sz="1000" b="1"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1</a:t>
                      </a:r>
                    </a:p>
                  </a:txBody>
                  <a:tcPr>
                    <a:solidFill>
                      <a:schemeClr val="bg1">
                        <a:lumMod val="95000"/>
                      </a:schemeClr>
                    </a:solidFill>
                  </a:tcPr>
                </a:tc>
                <a:tc>
                  <a:txBody>
                    <a:bodyPr/>
                    <a:lstStyle/>
                    <a:p>
                      <a:pPr marL="0" indent="0" algn="l" defTabSz="914400" rtl="0" eaLnBrk="1" latinLnBrk="0" hangingPunct="1">
                        <a:buFont typeface="Arial" panose="020B0604020202020204" pitchFamily="34" charset="0"/>
                        <a:buNone/>
                      </a:pPr>
                      <a:r>
                        <a:rPr lang="en-GB" sz="9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Low change </a:t>
                      </a:r>
                    </a:p>
                  </a:txBody>
                  <a:tcPr>
                    <a:solidFill>
                      <a:schemeClr val="bg1">
                        <a:lumMod val="95000"/>
                      </a:schemeClr>
                    </a:solidFill>
                  </a:tcPr>
                </a:tc>
                <a:extLst>
                  <a:ext uri="{0D108BD9-81ED-4DB2-BD59-A6C34878D82A}">
                    <a16:rowId xmlns:a16="http://schemas.microsoft.com/office/drawing/2014/main" val="667078570"/>
                  </a:ext>
                </a:extLst>
              </a:tr>
              <a:tr h="216000">
                <a:tc>
                  <a:txBody>
                    <a:bodyPr/>
                    <a:lstStyle/>
                    <a:p>
                      <a:pPr marL="0" indent="0" algn="l" defTabSz="914400" rtl="0" eaLnBrk="1" latinLnBrk="0" hangingPunct="1">
                        <a:buFont typeface="Arial" panose="020B0604020202020204" pitchFamily="34" charset="0"/>
                        <a:buNone/>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NA</a:t>
                      </a:r>
                    </a:p>
                  </a:txBody>
                  <a:tcPr>
                    <a:solidFill>
                      <a:schemeClr val="bg1">
                        <a:lumMod val="95000"/>
                      </a:schemeClr>
                    </a:solidFill>
                  </a:tcPr>
                </a:tc>
                <a:tc>
                  <a:txBody>
                    <a:bodyPr/>
                    <a:lstStyle/>
                    <a:p>
                      <a:pPr marL="0" indent="0" algn="ctr" defTabSz="914400" rtl="0" eaLnBrk="1" latinLnBrk="0" hangingPunct="1">
                        <a:buFont typeface="Arial" panose="020B0604020202020204" pitchFamily="34" charset="0"/>
                        <a:buNone/>
                      </a:pPr>
                      <a:r>
                        <a:rPr lang="en-GB" sz="1000" b="1"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0</a:t>
                      </a:r>
                    </a:p>
                  </a:txBody>
                  <a:tcPr>
                    <a:solidFill>
                      <a:schemeClr val="bg1">
                        <a:lumMod val="95000"/>
                      </a:schemeClr>
                    </a:solidFill>
                  </a:tcPr>
                </a:tc>
                <a:tc>
                  <a:txBody>
                    <a:bodyPr/>
                    <a:lstStyle/>
                    <a:p>
                      <a:pPr marL="0" indent="0" algn="l" defTabSz="914400" rtl="0" eaLnBrk="1" latinLnBrk="0" hangingPunct="1">
                        <a:buFont typeface="Arial" panose="020B0604020202020204" pitchFamily="34" charset="0"/>
                        <a:buNone/>
                      </a:pPr>
                      <a:r>
                        <a:rPr lang="en-GB" sz="9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No change </a:t>
                      </a:r>
                    </a:p>
                  </a:txBody>
                  <a:tcPr>
                    <a:solidFill>
                      <a:schemeClr val="bg1">
                        <a:lumMod val="95000"/>
                      </a:schemeClr>
                    </a:solidFill>
                  </a:tcPr>
                </a:tc>
                <a:extLst>
                  <a:ext uri="{0D108BD9-81ED-4DB2-BD59-A6C34878D82A}">
                    <a16:rowId xmlns:a16="http://schemas.microsoft.com/office/drawing/2014/main" val="3349998786"/>
                  </a:ext>
                </a:extLst>
              </a:tr>
            </a:tbl>
          </a:graphicData>
        </a:graphic>
      </p:graphicFrame>
    </p:spTree>
    <p:extLst>
      <p:ext uri="{BB962C8B-B14F-4D97-AF65-F5344CB8AC3E}">
        <p14:creationId xmlns:p14="http://schemas.microsoft.com/office/powerpoint/2010/main" val="274147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1FD86E-F5FE-65E1-3BC6-80089575C72D}"/>
              </a:ext>
            </a:extLst>
          </p:cNvPr>
          <p:cNvSpPr txBox="1"/>
          <p:nvPr/>
        </p:nvSpPr>
        <p:spPr>
          <a:xfrm>
            <a:off x="0" y="2790233"/>
            <a:ext cx="12192000" cy="646331"/>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Poppins" panose="00000500000000000000" pitchFamily="2" charset="0"/>
                <a:ea typeface="MS Gothic" panose="020B0609070205080204" pitchFamily="49" charset="-128"/>
                <a:cs typeface="Poppins" panose="00000500000000000000" pitchFamily="2" charset="0"/>
              </a:rPr>
              <a:t>SOCIOLOGICAL</a:t>
            </a:r>
            <a:endParaRPr kumimoji="0" lang="en-US" sz="3200" b="0" i="0" u="none" strike="noStrike" kern="1200" cap="none" spc="0" normalizeH="0" baseline="0" noProof="0" dirty="0">
              <a:ln>
                <a:noFill/>
              </a:ln>
              <a:effectLst/>
              <a:uLnTx/>
              <a:uFillTx/>
              <a:latin typeface="Poppins" panose="00000500000000000000" pitchFamily="2" charset="0"/>
              <a:ea typeface="MS Gothic" panose="020B0609070205080204" pitchFamily="49" charset="-128"/>
              <a:cs typeface="Poppins" panose="00000500000000000000" pitchFamily="2" charset="0"/>
            </a:endParaRPr>
          </a:p>
        </p:txBody>
      </p:sp>
    </p:spTree>
    <p:extLst>
      <p:ext uri="{BB962C8B-B14F-4D97-AF65-F5344CB8AC3E}">
        <p14:creationId xmlns:p14="http://schemas.microsoft.com/office/powerpoint/2010/main" val="399936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092490-DFF8-4EC2-28B5-04B8FFDD7128}"/>
              </a:ext>
            </a:extLst>
          </p:cNvPr>
          <p:cNvSpPr txBox="1"/>
          <p:nvPr/>
        </p:nvSpPr>
        <p:spPr>
          <a:xfrm>
            <a:off x="2086560" y="2563374"/>
            <a:ext cx="4116368" cy="2105012"/>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defPPr>
              <a:defRPr lang="en-US"/>
            </a:defPPr>
            <a:lvl1pPr marR="0" lvl="0" indent="0" fontAlgn="auto">
              <a:lnSpc>
                <a:spcPct val="100000"/>
              </a:lnSpc>
              <a:spcBef>
                <a:spcPts val="0"/>
              </a:spcBef>
              <a:spcAft>
                <a:spcPts val="0"/>
              </a:spcAft>
              <a:buClrTx/>
              <a:buSzTx/>
              <a:buFont typeface="+mj-lt"/>
              <a:buNone/>
              <a:tabLst/>
              <a:defRPr kumimoji="0" sz="1000" b="1" i="0" u="none" strike="noStrike" kern="0" cap="none" spc="0" normalizeH="0" baseline="0">
                <a:ln>
                  <a:noFill/>
                </a:ln>
                <a:solidFill>
                  <a:srgbClr val="002776"/>
                </a:solidFill>
                <a:effectLst/>
                <a:uLnTx/>
                <a:uFillTx/>
                <a:latin typeface="Arial"/>
              </a:defRPr>
            </a:lvl1pPr>
          </a:lstStyle>
          <a:p>
            <a:endParaRPr lang="en-GB" sz="900" dirty="0">
              <a:latin typeface="Lato Light"/>
            </a:endParaRPr>
          </a:p>
          <a:p>
            <a:r>
              <a:rPr lang="en-GB" sz="900" dirty="0">
                <a:latin typeface="Lato Light"/>
              </a:rPr>
              <a:t>Socio-Cultural Factors to Consider</a:t>
            </a:r>
          </a:p>
          <a:p>
            <a:endParaRPr lang="en-GB" sz="900" dirty="0">
              <a:latin typeface="Lato Light"/>
            </a:endParaRPr>
          </a:p>
          <a:p>
            <a:pPr marL="171450" indent="-171450">
              <a:buFont typeface="Arial" panose="020B0604020202020204" pitchFamily="34" charset="0"/>
              <a:buChar char="•"/>
            </a:pPr>
            <a:r>
              <a:rPr lang="en-GB" sz="900" b="0" dirty="0">
                <a:latin typeface="Lato Light"/>
              </a:rPr>
              <a:t>What is the population's growth rate and age profile? How is this likely to change?</a:t>
            </a:r>
          </a:p>
          <a:p>
            <a:pPr marL="171450" indent="-171450">
              <a:buFont typeface="Arial" panose="020B0604020202020204" pitchFamily="34" charset="0"/>
              <a:buChar char="•"/>
            </a:pPr>
            <a:r>
              <a:rPr lang="en-GB" sz="900" b="0" dirty="0">
                <a:latin typeface="Lato Light"/>
              </a:rPr>
              <a:t>Are generational shifts in attitude likely to affect what you're doing?</a:t>
            </a:r>
          </a:p>
          <a:p>
            <a:pPr marL="171450" indent="-171450">
              <a:buFont typeface="Arial" panose="020B0604020202020204" pitchFamily="34" charset="0"/>
              <a:buChar char="•"/>
            </a:pPr>
            <a:r>
              <a:rPr lang="en-GB" sz="900" b="0" dirty="0">
                <a:latin typeface="Lato Light"/>
              </a:rPr>
              <a:t>What are your society's levels of health, education, and social mobility? How are these changing, and what impact does this have?</a:t>
            </a:r>
          </a:p>
          <a:p>
            <a:pPr marL="171450" indent="-171450">
              <a:buFont typeface="Arial" panose="020B0604020202020204" pitchFamily="34" charset="0"/>
              <a:buChar char="•"/>
            </a:pPr>
            <a:r>
              <a:rPr lang="en-GB" sz="900" b="0" dirty="0">
                <a:latin typeface="Lato Light"/>
              </a:rPr>
              <a:t>What employment patterns, job market trends, and attitudes toward work can you observe? Are these different for different age groups?</a:t>
            </a:r>
          </a:p>
          <a:p>
            <a:pPr marL="171450" indent="-171450">
              <a:buFont typeface="Arial" panose="020B0604020202020204" pitchFamily="34" charset="0"/>
              <a:buChar char="•"/>
            </a:pPr>
            <a:r>
              <a:rPr lang="en-GB" sz="900" b="0" dirty="0">
                <a:latin typeface="Lato Light"/>
              </a:rPr>
              <a:t>What social attitudes and social taboos could affect your business? Have there been recent socio-cultural changes that might affect this?</a:t>
            </a:r>
          </a:p>
          <a:p>
            <a:pPr marL="171450" indent="-171450">
              <a:buFont typeface="Arial" panose="020B0604020202020204" pitchFamily="34" charset="0"/>
              <a:buChar char="•"/>
            </a:pPr>
            <a:r>
              <a:rPr lang="en-GB" sz="900" b="0" dirty="0">
                <a:latin typeface="Lato Light"/>
              </a:rPr>
              <a:t>How do religious beliefs and lifestyle choices affect the population?</a:t>
            </a:r>
          </a:p>
          <a:p>
            <a:pPr marL="171450" indent="-171450">
              <a:buFont typeface="Arial" panose="020B0604020202020204" pitchFamily="34" charset="0"/>
              <a:buChar char="•"/>
            </a:pPr>
            <a:r>
              <a:rPr lang="en-GB" sz="900" b="0" dirty="0">
                <a:latin typeface="Lato Light"/>
              </a:rPr>
              <a:t>Are any other socio-cultural factors likely to drive change for your business?</a:t>
            </a:r>
          </a:p>
          <a:p>
            <a:endParaRPr lang="en-GB" sz="900" dirty="0">
              <a:latin typeface="Lato Light"/>
            </a:endParaRPr>
          </a:p>
        </p:txBody>
      </p:sp>
      <p:pic>
        <p:nvPicPr>
          <p:cNvPr id="6146" name="Picture 2" descr="Vector illustration of colorful male and female stick figures standing in shape of heart symbol holding hands isolated on white background">
            <a:extLst>
              <a:ext uri="{FF2B5EF4-FFF2-40B4-BE49-F238E27FC236}">
                <a16:creationId xmlns:a16="http://schemas.microsoft.com/office/drawing/2014/main" id="{DB3297AF-3F18-A6E1-F681-D678BC8429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2387" y="2580830"/>
            <a:ext cx="2543175" cy="2286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F00D7AF-15F5-3C69-E763-74A488D7B302}"/>
              </a:ext>
            </a:extLst>
          </p:cNvPr>
          <p:cNvSpPr txBox="1"/>
          <p:nvPr/>
        </p:nvSpPr>
        <p:spPr>
          <a:xfrm>
            <a:off x="94018" y="61048"/>
            <a:ext cx="4477982" cy="800219"/>
          </a:xfrm>
          <a:prstGeom prst="rect">
            <a:avLst/>
          </a:prstGeom>
          <a:noFill/>
          <a:ln>
            <a:noFill/>
          </a:ln>
        </p:spPr>
        <p:txBody>
          <a:bodyPr wrap="square" rtlCol="0">
            <a:spAutoFit/>
          </a:bodyPr>
          <a:lstStyle/>
          <a:p>
            <a:pPr defTabSz="435356">
              <a:defRPr/>
            </a:pPr>
            <a:r>
              <a:rPr lang="en-US" sz="2800" b="1" dirty="0">
                <a:solidFill>
                  <a:srgbClr val="002060"/>
                </a:solidFill>
                <a:latin typeface="Poppins" panose="00000500000000000000" pitchFamily="2" charset="0"/>
                <a:cs typeface="Poppins" panose="00000500000000000000" pitchFamily="2" charset="0"/>
              </a:rPr>
              <a:t>DCPEST Analysis </a:t>
            </a:r>
          </a:p>
          <a:p>
            <a:pPr defTabSz="435356">
              <a:defRPr/>
            </a:pPr>
            <a:r>
              <a:rPr lang="en-US" b="1" dirty="0">
                <a:solidFill>
                  <a:schemeClr val="bg1">
                    <a:lumMod val="50000"/>
                  </a:schemeClr>
                </a:solidFill>
                <a:latin typeface="Lato Light"/>
              </a:rPr>
              <a:t>Factors to consider </a:t>
            </a:r>
            <a:endParaRPr kumimoji="0" lang="en-US" sz="1000" b="1"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9322FF91-C5CF-F668-DE87-C37F2FD858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Tree>
    <p:extLst>
      <p:ext uri="{BB962C8B-B14F-4D97-AF65-F5344CB8AC3E}">
        <p14:creationId xmlns:p14="http://schemas.microsoft.com/office/powerpoint/2010/main" val="3870507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EC36D0-EE12-EDA5-1BE7-BB8FA4C1DF39}"/>
              </a:ext>
            </a:extLst>
          </p:cNvPr>
          <p:cNvSpPr txBox="1"/>
          <p:nvPr/>
        </p:nvSpPr>
        <p:spPr>
          <a:xfrm>
            <a:off x="0" y="66246"/>
            <a:ext cx="5712860" cy="738664"/>
          </a:xfrm>
          <a:prstGeom prst="rect">
            <a:avLst/>
          </a:prstGeom>
          <a:noFill/>
          <a:ln>
            <a:noFill/>
          </a:ln>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effectLst/>
                <a:uLnTx/>
                <a:uFillTx/>
                <a:latin typeface="Lato Light"/>
              </a:defRPr>
            </a:lvl1p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DCPEST Analysis</a:t>
            </a:r>
          </a:p>
          <a:p>
            <a:pPr marL="0" marR="0" lvl="0" indent="0" algn="l" defTabSz="435356" rtl="0" eaLnBrk="1" fontAlgn="auto" latinLnBrk="0" hangingPunct="1">
              <a:lnSpc>
                <a:spcPct val="100000"/>
              </a:lnSpc>
              <a:spcBef>
                <a:spcPts val="0"/>
              </a:spcBef>
              <a:spcAft>
                <a:spcPts val="0"/>
              </a:spcAft>
              <a:buClrTx/>
              <a:buSzTx/>
              <a:buFontTx/>
              <a:buNone/>
              <a:tabLst/>
              <a:defRPr/>
            </a:pPr>
            <a:r>
              <a:rPr lang="en-GB" sz="1400" dirty="0">
                <a:solidFill>
                  <a:prstClr val="white">
                    <a:lumMod val="50000"/>
                  </a:prstClr>
                </a:solidFill>
              </a:rPr>
              <a:t>Sociological </a:t>
            </a:r>
            <a:r>
              <a:rPr kumimoji="0" lang="en-GB" sz="1400" b="1" i="0" u="none" strike="noStrike" kern="0" cap="none" spc="0" normalizeH="0" baseline="0" noProof="0" dirty="0">
                <a:ln>
                  <a:noFill/>
                </a:ln>
                <a:solidFill>
                  <a:prstClr val="white">
                    <a:lumMod val="50000"/>
                  </a:prstClr>
                </a:solidFill>
                <a:effectLst/>
                <a:uLnTx/>
                <a:uFillTx/>
                <a:latin typeface="Lato Light"/>
                <a:ea typeface="+mn-ea"/>
                <a:cs typeface="+mn-cs"/>
              </a:rPr>
              <a:t>Analysis Components </a:t>
            </a:r>
            <a:endParaRPr kumimoji="0" lang="en-GB" sz="1400" b="1" i="0" u="none" strike="noStrike" kern="0" cap="none" spc="0" normalizeH="0" baseline="0" noProof="0" dirty="0">
              <a:ln>
                <a:noFill/>
              </a:ln>
              <a:solidFill>
                <a:srgbClr val="002060"/>
              </a:solidFill>
              <a:effectLst/>
              <a:uLnTx/>
              <a:uFillTx/>
              <a:latin typeface="Lato Light"/>
              <a:ea typeface="+mn-ea"/>
              <a:cs typeface="+mn-cs"/>
            </a:endParaRPr>
          </a:p>
        </p:txBody>
      </p:sp>
      <p:pic>
        <p:nvPicPr>
          <p:cNvPr id="4" name="Picture 3" descr="Logo&#10;&#10;Description automatically generated">
            <a:extLst>
              <a:ext uri="{FF2B5EF4-FFF2-40B4-BE49-F238E27FC236}">
                <a16:creationId xmlns:a16="http://schemas.microsoft.com/office/drawing/2014/main" id="{45095903-1171-820C-47E6-CF8F578496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5" name="Footer Placeholder 3">
            <a:extLst>
              <a:ext uri="{FF2B5EF4-FFF2-40B4-BE49-F238E27FC236}">
                <a16:creationId xmlns:a16="http://schemas.microsoft.com/office/drawing/2014/main" id="{42F80A3B-E6C7-A35C-C2B8-9B51173AC180}"/>
              </a:ext>
            </a:extLst>
          </p:cNvPr>
          <p:cNvSpPr>
            <a:spLocks noGrp="1"/>
          </p:cNvSpPr>
          <p:nvPr>
            <p:ph type="ftr" sz="quarter" idx="11"/>
          </p:nvPr>
        </p:nvSpPr>
        <p:spPr>
          <a:xfrm>
            <a:off x="4038600" y="6492875"/>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graphicFrame>
        <p:nvGraphicFramePr>
          <p:cNvPr id="7" name="Table 4">
            <a:extLst>
              <a:ext uri="{FF2B5EF4-FFF2-40B4-BE49-F238E27FC236}">
                <a16:creationId xmlns:a16="http://schemas.microsoft.com/office/drawing/2014/main" id="{F71DE4A1-7917-23EC-797C-013A0C2D9CBA}"/>
              </a:ext>
            </a:extLst>
          </p:cNvPr>
          <p:cNvGraphicFramePr>
            <a:graphicFrameLocks noGrp="1"/>
          </p:cNvGraphicFramePr>
          <p:nvPr/>
        </p:nvGraphicFramePr>
        <p:xfrm>
          <a:off x="1250059" y="1762255"/>
          <a:ext cx="7383380" cy="3235960"/>
        </p:xfrm>
        <a:graphic>
          <a:graphicData uri="http://schemas.openxmlformats.org/drawingml/2006/table">
            <a:tbl>
              <a:tblPr firstRow="1" bandRow="1">
                <a:tableStyleId>{5C22544A-7EE6-4342-B048-85BDC9FD1C3A}</a:tableStyleId>
              </a:tblPr>
              <a:tblGrid>
                <a:gridCol w="5223380">
                  <a:extLst>
                    <a:ext uri="{9D8B030D-6E8A-4147-A177-3AD203B41FA5}">
                      <a16:colId xmlns:a16="http://schemas.microsoft.com/office/drawing/2014/main" val="1576856872"/>
                    </a:ext>
                  </a:extLst>
                </a:gridCol>
                <a:gridCol w="2160000">
                  <a:extLst>
                    <a:ext uri="{9D8B030D-6E8A-4147-A177-3AD203B41FA5}">
                      <a16:colId xmlns:a16="http://schemas.microsoft.com/office/drawing/2014/main" val="569854125"/>
                    </a:ext>
                  </a:extLst>
                </a:gridCol>
              </a:tblGrid>
              <a:tr h="28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Lato Light"/>
                        </a:rPr>
                        <a:t>Sociological Factors to Consider</a:t>
                      </a:r>
                    </a:p>
                  </a:txBody>
                  <a:tcPr/>
                </a:tc>
                <a:tc>
                  <a:txBody>
                    <a:bodyPr/>
                    <a:lstStyle/>
                    <a:p>
                      <a:pPr marL="0" algn="ctr" defTabSz="914400" rtl="0" eaLnBrk="1" latinLnBrk="0" hangingPunct="1"/>
                      <a:r>
                        <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rPr>
                        <a:t>Score</a:t>
                      </a:r>
                    </a:p>
                  </a:txBody>
                  <a:tcPr/>
                </a:tc>
                <a:extLst>
                  <a:ext uri="{0D108BD9-81ED-4DB2-BD59-A6C34878D82A}">
                    <a16:rowId xmlns:a16="http://schemas.microsoft.com/office/drawing/2014/main" val="1080302564"/>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What is the population's growth rate and age profile? How is this likely to change?</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522961567"/>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Are generational shifts in attitude likely to affect what you're doing?</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9534738"/>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What are your society's levels of health, education, and social mobility? How are these changing, and what impact does this have?</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667078570"/>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What employment patterns, job market trends, and attitudes toward work can you observe? Are these different for different age groups?</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3349998786"/>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What social attitudes and social taboos could affect your business? Have there been recent socio-cultural changes that might affect this?</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809475433"/>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How do religious beliefs and lifestyle choices affect the population?</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356481772"/>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Are any other socio-cultural factors likely to drive change for your business?</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074402643"/>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3728003067"/>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dirty="0">
                          <a:latin typeface="Lato Light" panose="020F0502020204030203" pitchFamily="34" charset="0"/>
                          <a:ea typeface="Lato Light" panose="020F0502020204030203" pitchFamily="34" charset="0"/>
                          <a:cs typeface="Lato Light" panose="020F0502020204030203" pitchFamily="34" charset="0"/>
                        </a:rPr>
                        <a:t>TOTALS</a:t>
                      </a:r>
                    </a:p>
                  </a:txBody>
                  <a:tcPr>
                    <a:solidFill>
                      <a:schemeClr val="bg1"/>
                    </a:solidFill>
                  </a:tcPr>
                </a:tc>
                <a:tc>
                  <a:txBody>
                    <a:bodyPr/>
                    <a:lstStyle/>
                    <a:p>
                      <a:pPr marL="285750" indent="-285750" algn="l" defTabSz="914400" rtl="0" eaLnBrk="1" latinLnBrk="0" hangingPunct="1">
                        <a:buFont typeface="Arial" panose="020B0604020202020204" pitchFamily="34" charset="0"/>
                        <a:buChar char="•"/>
                      </a:pPr>
                      <a:endParaRPr lang="en-GB" sz="1200" b="1"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311810895"/>
                  </a:ext>
                </a:extLst>
              </a:tr>
            </a:tbl>
          </a:graphicData>
        </a:graphic>
      </p:graphicFrame>
      <p:sp>
        <p:nvSpPr>
          <p:cNvPr id="10" name="TextBox 9">
            <a:extLst>
              <a:ext uri="{FF2B5EF4-FFF2-40B4-BE49-F238E27FC236}">
                <a16:creationId xmlns:a16="http://schemas.microsoft.com/office/drawing/2014/main" id="{8BC0EB65-0FDA-F986-8B5D-233C9CDA73CF}"/>
              </a:ext>
            </a:extLst>
          </p:cNvPr>
          <p:cNvSpPr txBox="1"/>
          <p:nvPr/>
        </p:nvSpPr>
        <p:spPr>
          <a:xfrm>
            <a:off x="1717706" y="5093292"/>
            <a:ext cx="8058683" cy="646331"/>
          </a:xfrm>
          <a:prstGeom prst="rect">
            <a:avLst/>
          </a:prstGeom>
          <a:noFill/>
        </p:spPr>
        <p:txBody>
          <a:bodyPr wrap="square" rtlCol="0">
            <a:spAutoFit/>
          </a:bodyPr>
          <a:lstStyle/>
          <a:p>
            <a:r>
              <a:rPr lang="en-GB" sz="900" dirty="0">
                <a:latin typeface="Lato Light" panose="020F0502020204030203" pitchFamily="34" charset="0"/>
                <a:ea typeface="Lato Light" panose="020F0502020204030203" pitchFamily="34" charset="0"/>
                <a:cs typeface="Lato Light" panose="020F0502020204030203" pitchFamily="34" charset="0"/>
              </a:rPr>
              <a:t>This table represents a basic view of a DC PEST analysis for marketing in general to summarize the situation.</a:t>
            </a:r>
          </a:p>
          <a:p>
            <a:r>
              <a:rPr lang="en-GB" sz="900" dirty="0">
                <a:latin typeface="Lato Light" panose="020F0502020204030203" pitchFamily="34" charset="0"/>
                <a:ea typeface="Lato Light" panose="020F0502020204030203" pitchFamily="34" charset="0"/>
                <a:cs typeface="Lato Light" panose="020F0502020204030203" pitchFamily="34" charset="0"/>
              </a:rPr>
              <a:t>Please consider Socio cultural factors from a direct influence perspective as far as possible , which will impact the category and brand , you may relate this to ageing populations , immigration , education , age related laws , retirement , baby boom etc. </a:t>
            </a:r>
          </a:p>
          <a:p>
            <a:r>
              <a:rPr lang="en-GB" sz="900" dirty="0">
                <a:latin typeface="Lato Light" panose="020F0502020204030203" pitchFamily="34" charset="0"/>
                <a:ea typeface="Lato Light" panose="020F0502020204030203" pitchFamily="34" charset="0"/>
                <a:cs typeface="Lato Light" panose="020F0502020204030203" pitchFamily="34" charset="0"/>
              </a:rPr>
              <a:t>Similarly reach out external bodies to analyse the factors to consider when doing your sociological analysis. </a:t>
            </a:r>
          </a:p>
        </p:txBody>
      </p:sp>
      <p:pic>
        <p:nvPicPr>
          <p:cNvPr id="1026" name="Picture 2" descr="Social network scheme">
            <a:extLst>
              <a:ext uri="{FF2B5EF4-FFF2-40B4-BE49-F238E27FC236}">
                <a16:creationId xmlns:a16="http://schemas.microsoft.com/office/drawing/2014/main" id="{4A720D7F-6311-F908-45C7-768E7503C3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2063" y="127559"/>
            <a:ext cx="2210334" cy="15602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4">
            <a:extLst>
              <a:ext uri="{FF2B5EF4-FFF2-40B4-BE49-F238E27FC236}">
                <a16:creationId xmlns:a16="http://schemas.microsoft.com/office/drawing/2014/main" id="{C755A4CB-5DD7-85ED-491B-FF16E047AF9D}"/>
              </a:ext>
            </a:extLst>
          </p:cNvPr>
          <p:cNvGraphicFramePr>
            <a:graphicFrameLocks noGrp="1"/>
          </p:cNvGraphicFramePr>
          <p:nvPr/>
        </p:nvGraphicFramePr>
        <p:xfrm>
          <a:off x="8767986" y="2658139"/>
          <a:ext cx="2644923" cy="1280160"/>
        </p:xfrm>
        <a:graphic>
          <a:graphicData uri="http://schemas.openxmlformats.org/drawingml/2006/table">
            <a:tbl>
              <a:tblPr firstRow="1" bandRow="1">
                <a:tableStyleId>{5C22544A-7EE6-4342-B048-85BDC9FD1C3A}</a:tableStyleId>
              </a:tblPr>
              <a:tblGrid>
                <a:gridCol w="709301">
                  <a:extLst>
                    <a:ext uri="{9D8B030D-6E8A-4147-A177-3AD203B41FA5}">
                      <a16:colId xmlns:a16="http://schemas.microsoft.com/office/drawing/2014/main" val="569854125"/>
                    </a:ext>
                  </a:extLst>
                </a:gridCol>
                <a:gridCol w="850306">
                  <a:extLst>
                    <a:ext uri="{9D8B030D-6E8A-4147-A177-3AD203B41FA5}">
                      <a16:colId xmlns:a16="http://schemas.microsoft.com/office/drawing/2014/main" val="152518040"/>
                    </a:ext>
                  </a:extLst>
                </a:gridCol>
                <a:gridCol w="1085316">
                  <a:extLst>
                    <a:ext uri="{9D8B030D-6E8A-4147-A177-3AD203B41FA5}">
                      <a16:colId xmlns:a16="http://schemas.microsoft.com/office/drawing/2014/main" val="2905892254"/>
                    </a:ext>
                  </a:extLst>
                </a:gridCol>
              </a:tblGrid>
              <a:tr h="288000">
                <a:tc gridSpan="3">
                  <a:txBody>
                    <a:bodyPr/>
                    <a:lstStyle/>
                    <a:p>
                      <a:pPr marL="0" algn="ctr" defTabSz="914400" rtl="0" eaLnBrk="1" latinLnBrk="0" hangingPunct="1"/>
                      <a:r>
                        <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rPr>
                        <a:t>Scoring Guide </a:t>
                      </a:r>
                    </a:p>
                  </a:txBody>
                  <a:tcPr/>
                </a:tc>
                <a:tc hMerge="1">
                  <a:txBody>
                    <a:bodyPr/>
                    <a:lstStyle/>
                    <a:p>
                      <a:endParaRPr lang="en-GB"/>
                    </a:p>
                  </a:txBody>
                  <a:tcPr/>
                </a:tc>
                <a:tc hMerge="1">
                  <a:txBody>
                    <a:bodyPr/>
                    <a:lstStyle/>
                    <a:p>
                      <a:pPr marL="0" algn="ctr" defTabSz="914400" rtl="0" eaLnBrk="1" latinLnBrk="0" hangingPunct="1"/>
                      <a:endPar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endParaRPr>
                    </a:p>
                  </a:txBody>
                  <a:tcPr/>
                </a:tc>
                <a:extLst>
                  <a:ext uri="{0D108BD9-81ED-4DB2-BD59-A6C34878D82A}">
                    <a16:rowId xmlns:a16="http://schemas.microsoft.com/office/drawing/2014/main" val="1080302564"/>
                  </a:ext>
                </a:extLst>
              </a:tr>
              <a:tr h="216000">
                <a:tc>
                  <a:txBody>
                    <a:bodyPr/>
                    <a:lstStyle/>
                    <a:p>
                      <a:pPr marL="0" indent="0" algn="l" defTabSz="914400" rtl="0" eaLnBrk="1" latinLnBrk="0" hangingPunct="1">
                        <a:buFont typeface="Arial" panose="020B0604020202020204" pitchFamily="34" charset="0"/>
                        <a:buNone/>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High</a:t>
                      </a:r>
                    </a:p>
                  </a:txBody>
                  <a:tcPr>
                    <a:solidFill>
                      <a:schemeClr val="bg1">
                        <a:lumMod val="95000"/>
                      </a:schemeClr>
                    </a:solidFill>
                  </a:tcPr>
                </a:tc>
                <a:tc>
                  <a:txBody>
                    <a:bodyPr/>
                    <a:lstStyle/>
                    <a:p>
                      <a:pPr marL="0" indent="0" algn="ctr" defTabSz="914400" rtl="0" eaLnBrk="1" latinLnBrk="0" hangingPunct="1">
                        <a:buFont typeface="Arial" panose="020B0604020202020204" pitchFamily="34" charset="0"/>
                        <a:buNone/>
                      </a:pPr>
                      <a:r>
                        <a:rPr lang="en-GB" sz="1000" b="1"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9</a:t>
                      </a:r>
                    </a:p>
                  </a:txBody>
                  <a:tcPr>
                    <a:solidFill>
                      <a:schemeClr val="bg1">
                        <a:lumMod val="95000"/>
                      </a:schemeClr>
                    </a:solidFill>
                  </a:tcPr>
                </a:tc>
                <a:tc>
                  <a:txBody>
                    <a:bodyPr/>
                    <a:lstStyle/>
                    <a:p>
                      <a:pPr marL="0" indent="0" algn="l" defTabSz="914400" rtl="0" eaLnBrk="1" latinLnBrk="0" hangingPunct="1">
                        <a:buFont typeface="Arial" panose="020B0604020202020204" pitchFamily="34" charset="0"/>
                        <a:buNone/>
                      </a:pPr>
                      <a:r>
                        <a:rPr lang="en-GB" sz="9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High risk</a:t>
                      </a:r>
                    </a:p>
                  </a:txBody>
                  <a:tcPr>
                    <a:solidFill>
                      <a:schemeClr val="bg1">
                        <a:lumMod val="95000"/>
                      </a:schemeClr>
                    </a:solidFill>
                  </a:tcPr>
                </a:tc>
                <a:extLst>
                  <a:ext uri="{0D108BD9-81ED-4DB2-BD59-A6C34878D82A}">
                    <a16:rowId xmlns:a16="http://schemas.microsoft.com/office/drawing/2014/main" val="522961567"/>
                  </a:ext>
                </a:extLst>
              </a:tr>
              <a:tr h="216000">
                <a:tc>
                  <a:txBody>
                    <a:bodyPr/>
                    <a:lstStyle/>
                    <a:p>
                      <a:pPr marL="0" indent="0" algn="l" defTabSz="914400" rtl="0" eaLnBrk="1" latinLnBrk="0" hangingPunct="1">
                        <a:buFont typeface="Arial" panose="020B0604020202020204" pitchFamily="34" charset="0"/>
                        <a:buNone/>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Medium</a:t>
                      </a:r>
                    </a:p>
                  </a:txBody>
                  <a:tcPr>
                    <a:solidFill>
                      <a:schemeClr val="bg1">
                        <a:lumMod val="95000"/>
                      </a:schemeClr>
                    </a:solidFill>
                  </a:tcPr>
                </a:tc>
                <a:tc>
                  <a:txBody>
                    <a:bodyPr/>
                    <a:lstStyle/>
                    <a:p>
                      <a:pPr marL="0" indent="0" algn="ctr" defTabSz="914400" rtl="0" eaLnBrk="1" latinLnBrk="0" hangingPunct="1">
                        <a:buFont typeface="Arial" panose="020B0604020202020204" pitchFamily="34" charset="0"/>
                        <a:buNone/>
                      </a:pPr>
                      <a:r>
                        <a:rPr lang="en-GB" sz="1000" b="1"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3</a:t>
                      </a:r>
                    </a:p>
                  </a:txBody>
                  <a:tcPr>
                    <a:solidFill>
                      <a:schemeClr val="bg1">
                        <a:lumMod val="95000"/>
                      </a:schemeClr>
                    </a:solidFill>
                  </a:tcPr>
                </a:tc>
                <a:tc>
                  <a:txBody>
                    <a:bodyPr/>
                    <a:lstStyle/>
                    <a:p>
                      <a:pPr marL="0" indent="0" algn="l" defTabSz="914400" rtl="0" eaLnBrk="1" latinLnBrk="0" hangingPunct="1">
                        <a:buFont typeface="Arial" panose="020B0604020202020204" pitchFamily="34" charset="0"/>
                        <a:buNone/>
                      </a:pPr>
                      <a:r>
                        <a:rPr lang="en-GB" sz="9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Moderate change </a:t>
                      </a:r>
                    </a:p>
                  </a:txBody>
                  <a:tcPr>
                    <a:solidFill>
                      <a:schemeClr val="bg1">
                        <a:lumMod val="95000"/>
                      </a:schemeClr>
                    </a:solidFill>
                  </a:tcPr>
                </a:tc>
                <a:extLst>
                  <a:ext uri="{0D108BD9-81ED-4DB2-BD59-A6C34878D82A}">
                    <a16:rowId xmlns:a16="http://schemas.microsoft.com/office/drawing/2014/main" val="2539534738"/>
                  </a:ext>
                </a:extLst>
              </a:tr>
              <a:tr h="216000">
                <a:tc>
                  <a:txBody>
                    <a:bodyPr/>
                    <a:lstStyle/>
                    <a:p>
                      <a:pPr marL="0" indent="0" algn="l" defTabSz="914400" rtl="0" eaLnBrk="1" latinLnBrk="0" hangingPunct="1">
                        <a:buFont typeface="Arial" panose="020B0604020202020204" pitchFamily="34" charset="0"/>
                        <a:buNone/>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Low </a:t>
                      </a:r>
                    </a:p>
                  </a:txBody>
                  <a:tcPr>
                    <a:solidFill>
                      <a:schemeClr val="bg1">
                        <a:lumMod val="95000"/>
                      </a:schemeClr>
                    </a:solidFill>
                  </a:tcPr>
                </a:tc>
                <a:tc>
                  <a:txBody>
                    <a:bodyPr/>
                    <a:lstStyle/>
                    <a:p>
                      <a:pPr marL="0" indent="0" algn="ctr" defTabSz="914400" rtl="0" eaLnBrk="1" latinLnBrk="0" hangingPunct="1">
                        <a:buFont typeface="Arial" panose="020B0604020202020204" pitchFamily="34" charset="0"/>
                        <a:buNone/>
                      </a:pPr>
                      <a:r>
                        <a:rPr lang="en-GB" sz="1000" b="1"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1</a:t>
                      </a:r>
                    </a:p>
                  </a:txBody>
                  <a:tcPr>
                    <a:solidFill>
                      <a:schemeClr val="bg1">
                        <a:lumMod val="95000"/>
                      </a:schemeClr>
                    </a:solidFill>
                  </a:tcPr>
                </a:tc>
                <a:tc>
                  <a:txBody>
                    <a:bodyPr/>
                    <a:lstStyle/>
                    <a:p>
                      <a:pPr marL="0" indent="0" algn="l" defTabSz="914400" rtl="0" eaLnBrk="1" latinLnBrk="0" hangingPunct="1">
                        <a:buFont typeface="Arial" panose="020B0604020202020204" pitchFamily="34" charset="0"/>
                        <a:buNone/>
                      </a:pPr>
                      <a:r>
                        <a:rPr lang="en-GB" sz="9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Low change </a:t>
                      </a:r>
                    </a:p>
                  </a:txBody>
                  <a:tcPr>
                    <a:solidFill>
                      <a:schemeClr val="bg1">
                        <a:lumMod val="95000"/>
                      </a:schemeClr>
                    </a:solidFill>
                  </a:tcPr>
                </a:tc>
                <a:extLst>
                  <a:ext uri="{0D108BD9-81ED-4DB2-BD59-A6C34878D82A}">
                    <a16:rowId xmlns:a16="http://schemas.microsoft.com/office/drawing/2014/main" val="667078570"/>
                  </a:ext>
                </a:extLst>
              </a:tr>
              <a:tr h="216000">
                <a:tc>
                  <a:txBody>
                    <a:bodyPr/>
                    <a:lstStyle/>
                    <a:p>
                      <a:pPr marL="0" indent="0" algn="l" defTabSz="914400" rtl="0" eaLnBrk="1" latinLnBrk="0" hangingPunct="1">
                        <a:buFont typeface="Arial" panose="020B0604020202020204" pitchFamily="34" charset="0"/>
                        <a:buNone/>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NA</a:t>
                      </a:r>
                    </a:p>
                  </a:txBody>
                  <a:tcPr>
                    <a:solidFill>
                      <a:schemeClr val="bg1">
                        <a:lumMod val="95000"/>
                      </a:schemeClr>
                    </a:solidFill>
                  </a:tcPr>
                </a:tc>
                <a:tc>
                  <a:txBody>
                    <a:bodyPr/>
                    <a:lstStyle/>
                    <a:p>
                      <a:pPr marL="0" indent="0" algn="ctr" defTabSz="914400" rtl="0" eaLnBrk="1" latinLnBrk="0" hangingPunct="1">
                        <a:buFont typeface="Arial" panose="020B0604020202020204" pitchFamily="34" charset="0"/>
                        <a:buNone/>
                      </a:pPr>
                      <a:r>
                        <a:rPr lang="en-GB" sz="1000" b="1"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0</a:t>
                      </a:r>
                    </a:p>
                  </a:txBody>
                  <a:tcPr>
                    <a:solidFill>
                      <a:schemeClr val="bg1">
                        <a:lumMod val="95000"/>
                      </a:schemeClr>
                    </a:solidFill>
                  </a:tcPr>
                </a:tc>
                <a:tc>
                  <a:txBody>
                    <a:bodyPr/>
                    <a:lstStyle/>
                    <a:p>
                      <a:pPr marL="0" indent="0" algn="l" defTabSz="914400" rtl="0" eaLnBrk="1" latinLnBrk="0" hangingPunct="1">
                        <a:buFont typeface="Arial" panose="020B0604020202020204" pitchFamily="34" charset="0"/>
                        <a:buNone/>
                      </a:pPr>
                      <a:r>
                        <a:rPr lang="en-GB" sz="9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No change </a:t>
                      </a:r>
                    </a:p>
                  </a:txBody>
                  <a:tcPr>
                    <a:solidFill>
                      <a:schemeClr val="bg1">
                        <a:lumMod val="95000"/>
                      </a:schemeClr>
                    </a:solidFill>
                  </a:tcPr>
                </a:tc>
                <a:extLst>
                  <a:ext uri="{0D108BD9-81ED-4DB2-BD59-A6C34878D82A}">
                    <a16:rowId xmlns:a16="http://schemas.microsoft.com/office/drawing/2014/main" val="3349998786"/>
                  </a:ext>
                </a:extLst>
              </a:tr>
            </a:tbl>
          </a:graphicData>
        </a:graphic>
      </p:graphicFrame>
    </p:spTree>
    <p:extLst>
      <p:ext uri="{BB962C8B-B14F-4D97-AF65-F5344CB8AC3E}">
        <p14:creationId xmlns:p14="http://schemas.microsoft.com/office/powerpoint/2010/main" val="292433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1FD86E-F5FE-65E1-3BC6-80089575C72D}"/>
              </a:ext>
            </a:extLst>
          </p:cNvPr>
          <p:cNvSpPr txBox="1"/>
          <p:nvPr/>
        </p:nvSpPr>
        <p:spPr>
          <a:xfrm>
            <a:off x="0" y="2790233"/>
            <a:ext cx="12192000" cy="646331"/>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lang="en-US" sz="3600" b="1" dirty="0">
                <a:latin typeface="Poppins" panose="00000500000000000000" pitchFamily="2" charset="0"/>
                <a:ea typeface="MS Gothic" panose="020B0609070205080204" pitchFamily="49" charset="-128"/>
                <a:cs typeface="Poppins" panose="00000500000000000000" pitchFamily="2" charset="0"/>
              </a:rPr>
              <a:t>TECHNOLOGICAL</a:t>
            </a:r>
            <a:endParaRPr kumimoji="0" lang="en-US" sz="3200" b="0" i="0" u="none" strike="noStrike" kern="1200" cap="none" spc="0" normalizeH="0" baseline="0" noProof="0" dirty="0">
              <a:ln>
                <a:noFill/>
              </a:ln>
              <a:effectLst/>
              <a:uLnTx/>
              <a:uFillTx/>
              <a:latin typeface="Poppins" panose="00000500000000000000" pitchFamily="2" charset="0"/>
              <a:ea typeface="MS Gothic" panose="020B0609070205080204" pitchFamily="49" charset="-128"/>
              <a:cs typeface="Poppins" panose="00000500000000000000" pitchFamily="2" charset="0"/>
            </a:endParaRPr>
          </a:p>
        </p:txBody>
      </p:sp>
    </p:spTree>
    <p:extLst>
      <p:ext uri="{BB962C8B-B14F-4D97-AF65-F5344CB8AC3E}">
        <p14:creationId xmlns:p14="http://schemas.microsoft.com/office/powerpoint/2010/main" val="2539538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F86978-FB73-7F9F-F397-E9D5D1F25304}"/>
              </a:ext>
            </a:extLst>
          </p:cNvPr>
          <p:cNvSpPr txBox="1"/>
          <p:nvPr/>
        </p:nvSpPr>
        <p:spPr>
          <a:xfrm>
            <a:off x="1317315" y="2550925"/>
            <a:ext cx="4075082" cy="2085170"/>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defPPr>
              <a:defRPr lang="en-US"/>
            </a:defPPr>
            <a:lvl1pPr marR="0" lvl="0" indent="0" fontAlgn="auto">
              <a:lnSpc>
                <a:spcPct val="100000"/>
              </a:lnSpc>
              <a:spcBef>
                <a:spcPts val="0"/>
              </a:spcBef>
              <a:spcAft>
                <a:spcPts val="0"/>
              </a:spcAft>
              <a:buClrTx/>
              <a:buSzTx/>
              <a:buFont typeface="+mj-lt"/>
              <a:buNone/>
              <a:tabLst/>
              <a:defRPr kumimoji="0" sz="1000" b="1" i="0" u="none" strike="noStrike" kern="0" cap="none" spc="0" normalizeH="0" baseline="0">
                <a:ln>
                  <a:noFill/>
                </a:ln>
                <a:solidFill>
                  <a:srgbClr val="002776"/>
                </a:solidFill>
                <a:effectLst/>
                <a:uLnTx/>
                <a:uFillTx/>
                <a:latin typeface="Arial"/>
              </a:defRPr>
            </a:lvl1pPr>
          </a:lstStyle>
          <a:p>
            <a:r>
              <a:rPr lang="en-GB" sz="900" dirty="0">
                <a:latin typeface="Lato Light"/>
              </a:rPr>
              <a:t>Technological Factors to Consider</a:t>
            </a:r>
          </a:p>
          <a:p>
            <a:endParaRPr lang="en-GB" sz="900" dirty="0">
              <a:latin typeface="Lato Light"/>
            </a:endParaRPr>
          </a:p>
          <a:p>
            <a:pPr marL="171450" indent="-171450">
              <a:buFont typeface="Arial" panose="020B0604020202020204" pitchFamily="34" charset="0"/>
              <a:buChar char="•"/>
            </a:pPr>
            <a:r>
              <a:rPr lang="en-GB" sz="900" b="0" dirty="0">
                <a:latin typeface="Lato Light"/>
              </a:rPr>
              <a:t>Are there any new technologies that you could be using?</a:t>
            </a:r>
          </a:p>
          <a:p>
            <a:pPr marL="171450" indent="-171450">
              <a:buFont typeface="Arial" panose="020B0604020202020204" pitchFamily="34" charset="0"/>
              <a:buChar char="•"/>
            </a:pPr>
            <a:r>
              <a:rPr lang="en-GB" sz="900" b="0" dirty="0">
                <a:latin typeface="Lato Light"/>
              </a:rPr>
              <a:t>Are there any new technologies on the horizon that could radically affect your work or your industry?</a:t>
            </a:r>
          </a:p>
          <a:p>
            <a:pPr marL="171450" indent="-171450">
              <a:buFont typeface="Arial" panose="020B0604020202020204" pitchFamily="34" charset="0"/>
              <a:buChar char="•"/>
            </a:pPr>
            <a:r>
              <a:rPr lang="en-GB" sz="900" b="0" dirty="0">
                <a:latin typeface="Lato Light"/>
              </a:rPr>
              <a:t>Do any of your competitors have access to new technologies that could redefine their products?</a:t>
            </a:r>
          </a:p>
          <a:p>
            <a:pPr marL="171450" indent="-171450">
              <a:buFont typeface="Arial" panose="020B0604020202020204" pitchFamily="34" charset="0"/>
              <a:buChar char="•"/>
            </a:pPr>
            <a:r>
              <a:rPr lang="en-GB" sz="900" b="0" dirty="0">
                <a:latin typeface="Lato Light"/>
              </a:rPr>
              <a:t>In which areas do governments and educational institutions focus their research? Is there anything you can do to take advantage of this?</a:t>
            </a:r>
          </a:p>
          <a:p>
            <a:pPr marL="171450" indent="-171450">
              <a:buFont typeface="Arial" panose="020B0604020202020204" pitchFamily="34" charset="0"/>
              <a:buChar char="•"/>
            </a:pPr>
            <a:r>
              <a:rPr lang="en-GB" sz="900" b="0" dirty="0">
                <a:latin typeface="Lato Light"/>
              </a:rPr>
              <a:t>How have infrastructure changes affected work patterns (for example, levels of remote working)?</a:t>
            </a:r>
          </a:p>
          <a:p>
            <a:pPr marL="171450" indent="-171450">
              <a:buFont typeface="Arial" panose="020B0604020202020204" pitchFamily="34" charset="0"/>
              <a:buChar char="•"/>
            </a:pPr>
            <a:r>
              <a:rPr lang="en-GB" sz="900" b="0" dirty="0">
                <a:latin typeface="Lato Light"/>
              </a:rPr>
              <a:t>Are there existing technological hubs that you could work with or learn from?</a:t>
            </a:r>
          </a:p>
          <a:p>
            <a:pPr marL="171450" indent="-171450">
              <a:buFont typeface="Arial" panose="020B0604020202020204" pitchFamily="34" charset="0"/>
              <a:buChar char="•"/>
            </a:pPr>
            <a:r>
              <a:rPr lang="en-GB" sz="900" b="0" dirty="0">
                <a:latin typeface="Lato Light"/>
              </a:rPr>
              <a:t>Are there any other technological factors that you should consider?</a:t>
            </a:r>
            <a:endParaRPr lang="en-GB" sz="900" dirty="0">
              <a:latin typeface="Lato Light"/>
            </a:endParaRPr>
          </a:p>
        </p:txBody>
      </p:sp>
      <p:pic>
        <p:nvPicPr>
          <p:cNvPr id="5122" name="Picture 2" descr="Abstract technological background with various technological ele">
            <a:extLst>
              <a:ext uri="{FF2B5EF4-FFF2-40B4-BE49-F238E27FC236}">
                <a16:creationId xmlns:a16="http://schemas.microsoft.com/office/drawing/2014/main" id="{DB4F4491-D3E2-C9B0-4DDC-E6F8C60478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799" y="2461189"/>
            <a:ext cx="5781675" cy="2286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3EB2853-9A93-9D98-4BDA-08219387CD67}"/>
              </a:ext>
            </a:extLst>
          </p:cNvPr>
          <p:cNvSpPr txBox="1"/>
          <p:nvPr/>
        </p:nvSpPr>
        <p:spPr>
          <a:xfrm>
            <a:off x="94018" y="61048"/>
            <a:ext cx="4477982" cy="800219"/>
          </a:xfrm>
          <a:prstGeom prst="rect">
            <a:avLst/>
          </a:prstGeom>
          <a:noFill/>
          <a:ln>
            <a:noFill/>
          </a:ln>
        </p:spPr>
        <p:txBody>
          <a:bodyPr wrap="square" rtlCol="0">
            <a:spAutoFit/>
          </a:bodyPr>
          <a:lstStyle/>
          <a:p>
            <a:pPr defTabSz="435356">
              <a:defRPr/>
            </a:pPr>
            <a:r>
              <a:rPr lang="en-US" sz="2800" b="1" dirty="0">
                <a:solidFill>
                  <a:srgbClr val="002060"/>
                </a:solidFill>
                <a:latin typeface="Poppins" panose="00000500000000000000" pitchFamily="2" charset="0"/>
                <a:cs typeface="Poppins" panose="00000500000000000000" pitchFamily="2" charset="0"/>
              </a:rPr>
              <a:t>DCPEST Analysis </a:t>
            </a:r>
          </a:p>
          <a:p>
            <a:pPr defTabSz="435356">
              <a:defRPr/>
            </a:pPr>
            <a:r>
              <a:rPr lang="en-US" b="1" dirty="0">
                <a:solidFill>
                  <a:schemeClr val="bg1">
                    <a:lumMod val="50000"/>
                  </a:schemeClr>
                </a:solidFill>
                <a:latin typeface="Lato Light"/>
              </a:rPr>
              <a:t>Factors to consider </a:t>
            </a:r>
            <a:endParaRPr kumimoji="0" lang="en-US" sz="1000" b="1"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BE64D107-6FE0-0E5D-67A2-A09CED949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Tree>
    <p:extLst>
      <p:ext uri="{BB962C8B-B14F-4D97-AF65-F5344CB8AC3E}">
        <p14:creationId xmlns:p14="http://schemas.microsoft.com/office/powerpoint/2010/main" val="1145693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13B341-B542-3B06-608D-D46D356DEE6A}"/>
              </a:ext>
            </a:extLst>
          </p:cNvPr>
          <p:cNvSpPr txBox="1"/>
          <p:nvPr/>
        </p:nvSpPr>
        <p:spPr>
          <a:xfrm>
            <a:off x="0" y="66246"/>
            <a:ext cx="5712860" cy="738664"/>
          </a:xfrm>
          <a:prstGeom prst="rect">
            <a:avLst/>
          </a:prstGeom>
          <a:noFill/>
          <a:ln>
            <a:noFill/>
          </a:ln>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effectLst/>
                <a:uLnTx/>
                <a:uFillTx/>
                <a:latin typeface="Lato Light"/>
              </a:defRPr>
            </a:lvl1p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DCPEST Analysis</a:t>
            </a:r>
          </a:p>
          <a:p>
            <a:pPr marL="0" marR="0" lvl="0" indent="0" algn="l" defTabSz="435356" rtl="0" eaLnBrk="1" fontAlgn="auto" latinLnBrk="0" hangingPunct="1">
              <a:lnSpc>
                <a:spcPct val="100000"/>
              </a:lnSpc>
              <a:spcBef>
                <a:spcPts val="0"/>
              </a:spcBef>
              <a:spcAft>
                <a:spcPts val="0"/>
              </a:spcAft>
              <a:buClrTx/>
              <a:buSzTx/>
              <a:buFontTx/>
              <a:buNone/>
              <a:tabLst/>
              <a:defRPr/>
            </a:pPr>
            <a:r>
              <a:rPr lang="en-GB" sz="1400" dirty="0">
                <a:solidFill>
                  <a:prstClr val="white">
                    <a:lumMod val="50000"/>
                  </a:prstClr>
                </a:solidFill>
              </a:rPr>
              <a:t>Technological </a:t>
            </a:r>
            <a:r>
              <a:rPr kumimoji="0" lang="en-GB" sz="1400" b="1" i="0" u="none" strike="noStrike" kern="0" cap="none" spc="0" normalizeH="0" baseline="0" noProof="0" dirty="0">
                <a:ln>
                  <a:noFill/>
                </a:ln>
                <a:solidFill>
                  <a:prstClr val="white">
                    <a:lumMod val="50000"/>
                  </a:prstClr>
                </a:solidFill>
                <a:effectLst/>
                <a:uLnTx/>
                <a:uFillTx/>
                <a:latin typeface="Lato Light"/>
                <a:ea typeface="+mn-ea"/>
                <a:cs typeface="+mn-cs"/>
              </a:rPr>
              <a:t>Analysis Components </a:t>
            </a:r>
            <a:endParaRPr kumimoji="0" lang="en-GB" sz="1400" b="1" i="0" u="none" strike="noStrike" kern="0" cap="none" spc="0" normalizeH="0" baseline="0" noProof="0" dirty="0">
              <a:ln>
                <a:noFill/>
              </a:ln>
              <a:solidFill>
                <a:srgbClr val="002060"/>
              </a:solidFill>
              <a:effectLst/>
              <a:uLnTx/>
              <a:uFillTx/>
              <a:latin typeface="Lato Light"/>
              <a:ea typeface="+mn-ea"/>
              <a:cs typeface="+mn-cs"/>
            </a:endParaRPr>
          </a:p>
        </p:txBody>
      </p:sp>
      <p:pic>
        <p:nvPicPr>
          <p:cNvPr id="4" name="Picture 3" descr="Logo&#10;&#10;Description automatically generated">
            <a:extLst>
              <a:ext uri="{FF2B5EF4-FFF2-40B4-BE49-F238E27FC236}">
                <a16:creationId xmlns:a16="http://schemas.microsoft.com/office/drawing/2014/main" id="{FE61DFE6-09DF-C471-3FCE-6B568AAADD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5" name="Footer Placeholder 3">
            <a:extLst>
              <a:ext uri="{FF2B5EF4-FFF2-40B4-BE49-F238E27FC236}">
                <a16:creationId xmlns:a16="http://schemas.microsoft.com/office/drawing/2014/main" id="{2A23D7A9-5E2C-2998-A08C-45D96B5A26EF}"/>
              </a:ext>
            </a:extLst>
          </p:cNvPr>
          <p:cNvSpPr>
            <a:spLocks noGrp="1"/>
          </p:cNvSpPr>
          <p:nvPr>
            <p:ph type="ftr" sz="quarter" idx="11"/>
          </p:nvPr>
        </p:nvSpPr>
        <p:spPr>
          <a:xfrm>
            <a:off x="4038600" y="6492875"/>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graphicFrame>
        <p:nvGraphicFramePr>
          <p:cNvPr id="7" name="Table 4">
            <a:extLst>
              <a:ext uri="{FF2B5EF4-FFF2-40B4-BE49-F238E27FC236}">
                <a16:creationId xmlns:a16="http://schemas.microsoft.com/office/drawing/2014/main" id="{C117FD56-AF04-D34C-04CB-FC709909F69E}"/>
              </a:ext>
            </a:extLst>
          </p:cNvPr>
          <p:cNvGraphicFramePr>
            <a:graphicFrameLocks noGrp="1"/>
          </p:cNvGraphicFramePr>
          <p:nvPr/>
        </p:nvGraphicFramePr>
        <p:xfrm>
          <a:off x="1262878" y="1762255"/>
          <a:ext cx="7383380" cy="3357880"/>
        </p:xfrm>
        <a:graphic>
          <a:graphicData uri="http://schemas.openxmlformats.org/drawingml/2006/table">
            <a:tbl>
              <a:tblPr firstRow="1" bandRow="1">
                <a:tableStyleId>{5C22544A-7EE6-4342-B048-85BDC9FD1C3A}</a:tableStyleId>
              </a:tblPr>
              <a:tblGrid>
                <a:gridCol w="5223380">
                  <a:extLst>
                    <a:ext uri="{9D8B030D-6E8A-4147-A177-3AD203B41FA5}">
                      <a16:colId xmlns:a16="http://schemas.microsoft.com/office/drawing/2014/main" val="1576856872"/>
                    </a:ext>
                  </a:extLst>
                </a:gridCol>
                <a:gridCol w="2160000">
                  <a:extLst>
                    <a:ext uri="{9D8B030D-6E8A-4147-A177-3AD203B41FA5}">
                      <a16:colId xmlns:a16="http://schemas.microsoft.com/office/drawing/2014/main" val="569854125"/>
                    </a:ext>
                  </a:extLst>
                </a:gridCol>
              </a:tblGrid>
              <a:tr h="28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Lato Light"/>
                        </a:rPr>
                        <a:t>Technological Factors to Consider</a:t>
                      </a:r>
                    </a:p>
                  </a:txBody>
                  <a:tcPr/>
                </a:tc>
                <a:tc>
                  <a:txBody>
                    <a:bodyPr/>
                    <a:lstStyle/>
                    <a:p>
                      <a:pPr marL="0" algn="ctr" defTabSz="914400" rtl="0" eaLnBrk="1" latinLnBrk="0" hangingPunct="1"/>
                      <a:r>
                        <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rPr>
                        <a:t>Score</a:t>
                      </a:r>
                    </a:p>
                  </a:txBody>
                  <a:tcPr/>
                </a:tc>
                <a:extLst>
                  <a:ext uri="{0D108BD9-81ED-4DB2-BD59-A6C34878D82A}">
                    <a16:rowId xmlns:a16="http://schemas.microsoft.com/office/drawing/2014/main" val="1080302564"/>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Are there any new technologies that you could be using?</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522961567"/>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Are there any new technologies on the horizon that could radically affect your work or your industry?</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39534738"/>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Do any of your competitors have access to new technologies that could redefine their products?</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667078570"/>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In which areas do governments and educational institutions focus their research? Is there anything you can do to take advantage of this?</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3349998786"/>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How have infrastructure changes affected work patterns (for example, levels of remote working)?</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809475433"/>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Are there existing technological hubs that you could work with or learn from?</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356481772"/>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latin typeface="Lato Light"/>
                        </a:rPr>
                        <a:t>Are there any other technological factors that you should consider?</a:t>
                      </a: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074402643"/>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285750" indent="-285750" algn="l" defTabSz="914400" rtl="0" eaLnBrk="1" latinLnBrk="0" hangingPunct="1">
                        <a:buFont typeface="Arial" panose="020B0604020202020204" pitchFamily="34" charset="0"/>
                        <a:buChar char="•"/>
                      </a:pPr>
                      <a:endParaRPr lang="en-GB" sz="12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3728003067"/>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dirty="0">
                          <a:latin typeface="Lato Light" panose="020F0502020204030203" pitchFamily="34" charset="0"/>
                          <a:ea typeface="Lato Light" panose="020F0502020204030203" pitchFamily="34" charset="0"/>
                          <a:cs typeface="Lato Light" panose="020F0502020204030203" pitchFamily="34" charset="0"/>
                        </a:rPr>
                        <a:t>TOTALS</a:t>
                      </a:r>
                    </a:p>
                  </a:txBody>
                  <a:tcPr>
                    <a:solidFill>
                      <a:schemeClr val="bg1"/>
                    </a:solidFill>
                  </a:tcPr>
                </a:tc>
                <a:tc>
                  <a:txBody>
                    <a:bodyPr/>
                    <a:lstStyle/>
                    <a:p>
                      <a:pPr marL="285750" indent="-285750" algn="l" defTabSz="914400" rtl="0" eaLnBrk="1" latinLnBrk="0" hangingPunct="1">
                        <a:buFont typeface="Arial" panose="020B0604020202020204" pitchFamily="34" charset="0"/>
                        <a:buChar char="•"/>
                      </a:pPr>
                      <a:endParaRPr lang="en-GB" sz="1200" b="1"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311810895"/>
                  </a:ext>
                </a:extLst>
              </a:tr>
            </a:tbl>
          </a:graphicData>
        </a:graphic>
      </p:graphicFrame>
      <p:sp>
        <p:nvSpPr>
          <p:cNvPr id="11" name="TextBox 10">
            <a:extLst>
              <a:ext uri="{FF2B5EF4-FFF2-40B4-BE49-F238E27FC236}">
                <a16:creationId xmlns:a16="http://schemas.microsoft.com/office/drawing/2014/main" id="{DD6C54B7-E262-1E9B-9F88-B52B494CE013}"/>
              </a:ext>
            </a:extLst>
          </p:cNvPr>
          <p:cNvSpPr txBox="1"/>
          <p:nvPr/>
        </p:nvSpPr>
        <p:spPr>
          <a:xfrm>
            <a:off x="1717706" y="5093292"/>
            <a:ext cx="8058683" cy="507831"/>
          </a:xfrm>
          <a:prstGeom prst="rect">
            <a:avLst/>
          </a:prstGeom>
          <a:noFill/>
        </p:spPr>
        <p:txBody>
          <a:bodyPr wrap="square" rtlCol="0">
            <a:spAutoFit/>
          </a:bodyPr>
          <a:lstStyle/>
          <a:p>
            <a:r>
              <a:rPr lang="en-GB" sz="900" dirty="0">
                <a:latin typeface="Lato Light" panose="020F0502020204030203" pitchFamily="34" charset="0"/>
                <a:ea typeface="Lato Light" panose="020F0502020204030203" pitchFamily="34" charset="0"/>
                <a:cs typeface="Lato Light" panose="020F0502020204030203" pitchFamily="34" charset="0"/>
              </a:rPr>
              <a:t>This table represents a basic view of a DC PEST analysis for marketing in general to summarize the situation.</a:t>
            </a:r>
          </a:p>
          <a:p>
            <a:r>
              <a:rPr lang="en-GB" sz="900" dirty="0">
                <a:latin typeface="Lato Light" panose="020F0502020204030203" pitchFamily="34" charset="0"/>
                <a:ea typeface="Lato Light" panose="020F0502020204030203" pitchFamily="34" charset="0"/>
                <a:cs typeface="Lato Light" panose="020F0502020204030203" pitchFamily="34" charset="0"/>
              </a:rPr>
              <a:t>Please consider Technological factors from a direct and indirect influence perspective as far as possible , which will impact the category and brand , you may relate this to new software , artificial intelligence , cost to use per unit , licensing ageing , the recent effects of covid and the learnings from them etc. </a:t>
            </a:r>
          </a:p>
        </p:txBody>
      </p:sp>
      <p:pic>
        <p:nvPicPr>
          <p:cNvPr id="2050" name="Picture 2" descr="High tech technology geometric">
            <a:extLst>
              <a:ext uri="{FF2B5EF4-FFF2-40B4-BE49-F238E27FC236}">
                <a16:creationId xmlns:a16="http://schemas.microsoft.com/office/drawing/2014/main" id="{A7156C49-A2E0-4D07-9894-50D998EBE4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4791" y="151437"/>
            <a:ext cx="2000962" cy="14124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4">
            <a:extLst>
              <a:ext uri="{FF2B5EF4-FFF2-40B4-BE49-F238E27FC236}">
                <a16:creationId xmlns:a16="http://schemas.microsoft.com/office/drawing/2014/main" id="{C538927E-D58C-946E-F337-69448EDA3BEC}"/>
              </a:ext>
            </a:extLst>
          </p:cNvPr>
          <p:cNvGraphicFramePr>
            <a:graphicFrameLocks noGrp="1"/>
          </p:cNvGraphicFramePr>
          <p:nvPr/>
        </p:nvGraphicFramePr>
        <p:xfrm>
          <a:off x="8767986" y="2658139"/>
          <a:ext cx="2644923" cy="1280160"/>
        </p:xfrm>
        <a:graphic>
          <a:graphicData uri="http://schemas.openxmlformats.org/drawingml/2006/table">
            <a:tbl>
              <a:tblPr firstRow="1" bandRow="1">
                <a:tableStyleId>{5C22544A-7EE6-4342-B048-85BDC9FD1C3A}</a:tableStyleId>
              </a:tblPr>
              <a:tblGrid>
                <a:gridCol w="709301">
                  <a:extLst>
                    <a:ext uri="{9D8B030D-6E8A-4147-A177-3AD203B41FA5}">
                      <a16:colId xmlns:a16="http://schemas.microsoft.com/office/drawing/2014/main" val="569854125"/>
                    </a:ext>
                  </a:extLst>
                </a:gridCol>
                <a:gridCol w="850306">
                  <a:extLst>
                    <a:ext uri="{9D8B030D-6E8A-4147-A177-3AD203B41FA5}">
                      <a16:colId xmlns:a16="http://schemas.microsoft.com/office/drawing/2014/main" val="152518040"/>
                    </a:ext>
                  </a:extLst>
                </a:gridCol>
                <a:gridCol w="1085316">
                  <a:extLst>
                    <a:ext uri="{9D8B030D-6E8A-4147-A177-3AD203B41FA5}">
                      <a16:colId xmlns:a16="http://schemas.microsoft.com/office/drawing/2014/main" val="2905892254"/>
                    </a:ext>
                  </a:extLst>
                </a:gridCol>
              </a:tblGrid>
              <a:tr h="288000">
                <a:tc gridSpan="3">
                  <a:txBody>
                    <a:bodyPr/>
                    <a:lstStyle/>
                    <a:p>
                      <a:pPr marL="0" algn="ctr" defTabSz="914400" rtl="0" eaLnBrk="1" latinLnBrk="0" hangingPunct="1"/>
                      <a:r>
                        <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rPr>
                        <a:t>Scoring Guide </a:t>
                      </a:r>
                    </a:p>
                  </a:txBody>
                  <a:tcPr/>
                </a:tc>
                <a:tc hMerge="1">
                  <a:txBody>
                    <a:bodyPr/>
                    <a:lstStyle/>
                    <a:p>
                      <a:endParaRPr lang="en-GB"/>
                    </a:p>
                  </a:txBody>
                  <a:tcPr/>
                </a:tc>
                <a:tc hMerge="1">
                  <a:txBody>
                    <a:bodyPr/>
                    <a:lstStyle/>
                    <a:p>
                      <a:pPr marL="0" algn="ctr" defTabSz="914400" rtl="0" eaLnBrk="1" latinLnBrk="0" hangingPunct="1"/>
                      <a:endParaRPr lang="en-GB" sz="1400" b="0" kern="1200" dirty="0">
                        <a:solidFill>
                          <a:schemeClr val="lt1"/>
                        </a:solidFill>
                        <a:latin typeface="Poppins" panose="00000500000000000000" pitchFamily="2" charset="0"/>
                        <a:ea typeface="Lato Light" panose="020F0502020204030203" pitchFamily="34" charset="0"/>
                        <a:cs typeface="Poppins" panose="00000500000000000000" pitchFamily="2" charset="0"/>
                      </a:endParaRPr>
                    </a:p>
                  </a:txBody>
                  <a:tcPr/>
                </a:tc>
                <a:extLst>
                  <a:ext uri="{0D108BD9-81ED-4DB2-BD59-A6C34878D82A}">
                    <a16:rowId xmlns:a16="http://schemas.microsoft.com/office/drawing/2014/main" val="1080302564"/>
                  </a:ext>
                </a:extLst>
              </a:tr>
              <a:tr h="216000">
                <a:tc>
                  <a:txBody>
                    <a:bodyPr/>
                    <a:lstStyle/>
                    <a:p>
                      <a:pPr marL="0" indent="0" algn="l" defTabSz="914400" rtl="0" eaLnBrk="1" latinLnBrk="0" hangingPunct="1">
                        <a:buFont typeface="Arial" panose="020B0604020202020204" pitchFamily="34" charset="0"/>
                        <a:buNone/>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High</a:t>
                      </a:r>
                    </a:p>
                  </a:txBody>
                  <a:tcPr>
                    <a:solidFill>
                      <a:schemeClr val="bg1">
                        <a:lumMod val="95000"/>
                      </a:schemeClr>
                    </a:solidFill>
                  </a:tcPr>
                </a:tc>
                <a:tc>
                  <a:txBody>
                    <a:bodyPr/>
                    <a:lstStyle/>
                    <a:p>
                      <a:pPr marL="0" indent="0" algn="ctr" defTabSz="914400" rtl="0" eaLnBrk="1" latinLnBrk="0" hangingPunct="1">
                        <a:buFont typeface="Arial" panose="020B0604020202020204" pitchFamily="34" charset="0"/>
                        <a:buNone/>
                      </a:pPr>
                      <a:r>
                        <a:rPr lang="en-GB" sz="1000" b="1"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9</a:t>
                      </a:r>
                    </a:p>
                  </a:txBody>
                  <a:tcPr>
                    <a:solidFill>
                      <a:schemeClr val="bg1">
                        <a:lumMod val="95000"/>
                      </a:schemeClr>
                    </a:solidFill>
                  </a:tcPr>
                </a:tc>
                <a:tc>
                  <a:txBody>
                    <a:bodyPr/>
                    <a:lstStyle/>
                    <a:p>
                      <a:pPr marL="0" indent="0" algn="l" defTabSz="914400" rtl="0" eaLnBrk="1" latinLnBrk="0" hangingPunct="1">
                        <a:buFont typeface="Arial" panose="020B0604020202020204" pitchFamily="34" charset="0"/>
                        <a:buNone/>
                      </a:pPr>
                      <a:r>
                        <a:rPr lang="en-GB" sz="9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High risk</a:t>
                      </a:r>
                    </a:p>
                  </a:txBody>
                  <a:tcPr>
                    <a:solidFill>
                      <a:schemeClr val="bg1">
                        <a:lumMod val="95000"/>
                      </a:schemeClr>
                    </a:solidFill>
                  </a:tcPr>
                </a:tc>
                <a:extLst>
                  <a:ext uri="{0D108BD9-81ED-4DB2-BD59-A6C34878D82A}">
                    <a16:rowId xmlns:a16="http://schemas.microsoft.com/office/drawing/2014/main" val="522961567"/>
                  </a:ext>
                </a:extLst>
              </a:tr>
              <a:tr h="216000">
                <a:tc>
                  <a:txBody>
                    <a:bodyPr/>
                    <a:lstStyle/>
                    <a:p>
                      <a:pPr marL="0" indent="0" algn="l" defTabSz="914400" rtl="0" eaLnBrk="1" latinLnBrk="0" hangingPunct="1">
                        <a:buFont typeface="Arial" panose="020B0604020202020204" pitchFamily="34" charset="0"/>
                        <a:buNone/>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Medium</a:t>
                      </a:r>
                    </a:p>
                  </a:txBody>
                  <a:tcPr>
                    <a:solidFill>
                      <a:schemeClr val="bg1">
                        <a:lumMod val="95000"/>
                      </a:schemeClr>
                    </a:solidFill>
                  </a:tcPr>
                </a:tc>
                <a:tc>
                  <a:txBody>
                    <a:bodyPr/>
                    <a:lstStyle/>
                    <a:p>
                      <a:pPr marL="0" indent="0" algn="ctr" defTabSz="914400" rtl="0" eaLnBrk="1" latinLnBrk="0" hangingPunct="1">
                        <a:buFont typeface="Arial" panose="020B0604020202020204" pitchFamily="34" charset="0"/>
                        <a:buNone/>
                      </a:pPr>
                      <a:r>
                        <a:rPr lang="en-GB" sz="1000" b="1"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3</a:t>
                      </a:r>
                    </a:p>
                  </a:txBody>
                  <a:tcPr>
                    <a:solidFill>
                      <a:schemeClr val="bg1">
                        <a:lumMod val="95000"/>
                      </a:schemeClr>
                    </a:solidFill>
                  </a:tcPr>
                </a:tc>
                <a:tc>
                  <a:txBody>
                    <a:bodyPr/>
                    <a:lstStyle/>
                    <a:p>
                      <a:pPr marL="0" indent="0" algn="l" defTabSz="914400" rtl="0" eaLnBrk="1" latinLnBrk="0" hangingPunct="1">
                        <a:buFont typeface="Arial" panose="020B0604020202020204" pitchFamily="34" charset="0"/>
                        <a:buNone/>
                      </a:pPr>
                      <a:r>
                        <a:rPr lang="en-GB" sz="9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Moderate change </a:t>
                      </a:r>
                    </a:p>
                  </a:txBody>
                  <a:tcPr>
                    <a:solidFill>
                      <a:schemeClr val="bg1">
                        <a:lumMod val="95000"/>
                      </a:schemeClr>
                    </a:solidFill>
                  </a:tcPr>
                </a:tc>
                <a:extLst>
                  <a:ext uri="{0D108BD9-81ED-4DB2-BD59-A6C34878D82A}">
                    <a16:rowId xmlns:a16="http://schemas.microsoft.com/office/drawing/2014/main" val="2539534738"/>
                  </a:ext>
                </a:extLst>
              </a:tr>
              <a:tr h="216000">
                <a:tc>
                  <a:txBody>
                    <a:bodyPr/>
                    <a:lstStyle/>
                    <a:p>
                      <a:pPr marL="0" indent="0" algn="l" defTabSz="914400" rtl="0" eaLnBrk="1" latinLnBrk="0" hangingPunct="1">
                        <a:buFont typeface="Arial" panose="020B0604020202020204" pitchFamily="34" charset="0"/>
                        <a:buNone/>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Low </a:t>
                      </a:r>
                    </a:p>
                  </a:txBody>
                  <a:tcPr>
                    <a:solidFill>
                      <a:schemeClr val="bg1">
                        <a:lumMod val="95000"/>
                      </a:schemeClr>
                    </a:solidFill>
                  </a:tcPr>
                </a:tc>
                <a:tc>
                  <a:txBody>
                    <a:bodyPr/>
                    <a:lstStyle/>
                    <a:p>
                      <a:pPr marL="0" indent="0" algn="ctr" defTabSz="914400" rtl="0" eaLnBrk="1" latinLnBrk="0" hangingPunct="1">
                        <a:buFont typeface="Arial" panose="020B0604020202020204" pitchFamily="34" charset="0"/>
                        <a:buNone/>
                      </a:pPr>
                      <a:r>
                        <a:rPr lang="en-GB" sz="1000" b="1"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1</a:t>
                      </a:r>
                    </a:p>
                  </a:txBody>
                  <a:tcPr>
                    <a:solidFill>
                      <a:schemeClr val="bg1">
                        <a:lumMod val="95000"/>
                      </a:schemeClr>
                    </a:solidFill>
                  </a:tcPr>
                </a:tc>
                <a:tc>
                  <a:txBody>
                    <a:bodyPr/>
                    <a:lstStyle/>
                    <a:p>
                      <a:pPr marL="0" indent="0" algn="l" defTabSz="914400" rtl="0" eaLnBrk="1" latinLnBrk="0" hangingPunct="1">
                        <a:buFont typeface="Arial" panose="020B0604020202020204" pitchFamily="34" charset="0"/>
                        <a:buNone/>
                      </a:pPr>
                      <a:r>
                        <a:rPr lang="en-GB" sz="9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Low change </a:t>
                      </a:r>
                    </a:p>
                  </a:txBody>
                  <a:tcPr>
                    <a:solidFill>
                      <a:schemeClr val="bg1">
                        <a:lumMod val="95000"/>
                      </a:schemeClr>
                    </a:solidFill>
                  </a:tcPr>
                </a:tc>
                <a:extLst>
                  <a:ext uri="{0D108BD9-81ED-4DB2-BD59-A6C34878D82A}">
                    <a16:rowId xmlns:a16="http://schemas.microsoft.com/office/drawing/2014/main" val="667078570"/>
                  </a:ext>
                </a:extLst>
              </a:tr>
              <a:tr h="216000">
                <a:tc>
                  <a:txBody>
                    <a:bodyPr/>
                    <a:lstStyle/>
                    <a:p>
                      <a:pPr marL="0" indent="0" algn="l" defTabSz="914400" rtl="0" eaLnBrk="1" latinLnBrk="0" hangingPunct="1">
                        <a:buFont typeface="Arial" panose="020B0604020202020204" pitchFamily="34" charset="0"/>
                        <a:buNone/>
                      </a:pPr>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NA</a:t>
                      </a:r>
                    </a:p>
                  </a:txBody>
                  <a:tcPr>
                    <a:solidFill>
                      <a:schemeClr val="bg1">
                        <a:lumMod val="95000"/>
                      </a:schemeClr>
                    </a:solidFill>
                  </a:tcPr>
                </a:tc>
                <a:tc>
                  <a:txBody>
                    <a:bodyPr/>
                    <a:lstStyle/>
                    <a:p>
                      <a:pPr marL="0" indent="0" algn="ctr" defTabSz="914400" rtl="0" eaLnBrk="1" latinLnBrk="0" hangingPunct="1">
                        <a:buFont typeface="Arial" panose="020B0604020202020204" pitchFamily="34" charset="0"/>
                        <a:buNone/>
                      </a:pPr>
                      <a:r>
                        <a:rPr lang="en-GB" sz="1000" b="1"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0</a:t>
                      </a:r>
                    </a:p>
                  </a:txBody>
                  <a:tcPr>
                    <a:solidFill>
                      <a:schemeClr val="bg1">
                        <a:lumMod val="95000"/>
                      </a:schemeClr>
                    </a:solidFill>
                  </a:tcPr>
                </a:tc>
                <a:tc>
                  <a:txBody>
                    <a:bodyPr/>
                    <a:lstStyle/>
                    <a:p>
                      <a:pPr marL="0" indent="0" algn="l" defTabSz="914400" rtl="0" eaLnBrk="1" latinLnBrk="0" hangingPunct="1">
                        <a:buFont typeface="Arial" panose="020B0604020202020204" pitchFamily="34" charset="0"/>
                        <a:buNone/>
                      </a:pPr>
                      <a:r>
                        <a:rPr lang="en-GB" sz="9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No change </a:t>
                      </a:r>
                    </a:p>
                  </a:txBody>
                  <a:tcPr>
                    <a:solidFill>
                      <a:schemeClr val="bg1">
                        <a:lumMod val="95000"/>
                      </a:schemeClr>
                    </a:solidFill>
                  </a:tcPr>
                </a:tc>
                <a:extLst>
                  <a:ext uri="{0D108BD9-81ED-4DB2-BD59-A6C34878D82A}">
                    <a16:rowId xmlns:a16="http://schemas.microsoft.com/office/drawing/2014/main" val="3349998786"/>
                  </a:ext>
                </a:extLst>
              </a:tr>
            </a:tbl>
          </a:graphicData>
        </a:graphic>
      </p:graphicFrame>
    </p:spTree>
    <p:extLst>
      <p:ext uri="{BB962C8B-B14F-4D97-AF65-F5344CB8AC3E}">
        <p14:creationId xmlns:p14="http://schemas.microsoft.com/office/powerpoint/2010/main" val="3016128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CE838160-E8FB-4637-961A-2DE60515CBD9}"/>
              </a:ext>
            </a:extLst>
          </p:cNvPr>
          <p:cNvSpPr>
            <a:spLocks noChangeArrowheads="1"/>
          </p:cNvSpPr>
          <p:nvPr/>
        </p:nvSpPr>
        <p:spPr bwMode="auto">
          <a:xfrm>
            <a:off x="4505237" y="1719907"/>
            <a:ext cx="3226340" cy="218042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0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0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0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0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0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0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0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0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000" b="1" i="0" u="none" strike="noStrike" kern="0" cap="none" spc="0" normalizeH="0" baseline="0" noProof="0" dirty="0">
              <a:ln>
                <a:noFill/>
              </a:ln>
              <a:solidFill>
                <a:srgbClr val="002776"/>
              </a:solidFill>
              <a:effectLst/>
              <a:uLnTx/>
              <a:uFillTx/>
              <a:latin typeface="Lato Light"/>
            </a:endParaRPr>
          </a:p>
        </p:txBody>
      </p:sp>
      <p:sp>
        <p:nvSpPr>
          <p:cNvPr id="8" name="Rectangle 4">
            <a:extLst>
              <a:ext uri="{FF2B5EF4-FFF2-40B4-BE49-F238E27FC236}">
                <a16:creationId xmlns:a16="http://schemas.microsoft.com/office/drawing/2014/main" id="{14ECBF9A-73A1-4BBB-91AC-AD9B2C6C24A5}"/>
              </a:ext>
            </a:extLst>
          </p:cNvPr>
          <p:cNvSpPr>
            <a:spLocks noChangeArrowheads="1"/>
          </p:cNvSpPr>
          <p:nvPr/>
        </p:nvSpPr>
        <p:spPr bwMode="auto">
          <a:xfrm>
            <a:off x="7822880" y="1708337"/>
            <a:ext cx="3226340" cy="218042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2776"/>
              </a:solidFill>
              <a:effectLst/>
              <a:uLnTx/>
              <a:uFillTx/>
              <a:latin typeface="Lato Light"/>
            </a:endParaRPr>
          </a:p>
        </p:txBody>
      </p:sp>
      <p:sp>
        <p:nvSpPr>
          <p:cNvPr id="10" name="Rectangle 5">
            <a:extLst>
              <a:ext uri="{FF2B5EF4-FFF2-40B4-BE49-F238E27FC236}">
                <a16:creationId xmlns:a16="http://schemas.microsoft.com/office/drawing/2014/main" id="{3F4FE3B2-CCF6-43F6-96C1-492F81C573B5}"/>
              </a:ext>
            </a:extLst>
          </p:cNvPr>
          <p:cNvSpPr>
            <a:spLocks noChangeArrowheads="1"/>
          </p:cNvSpPr>
          <p:nvPr/>
        </p:nvSpPr>
        <p:spPr bwMode="auto">
          <a:xfrm>
            <a:off x="7840114" y="3957856"/>
            <a:ext cx="3226340" cy="218042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2776"/>
              </a:solidFill>
              <a:effectLst/>
              <a:uLnTx/>
              <a:uFillTx/>
              <a:latin typeface="Lato Light"/>
            </a:endParaRPr>
          </a:p>
        </p:txBody>
      </p:sp>
      <p:sp>
        <p:nvSpPr>
          <p:cNvPr id="12" name="Rectangle 6">
            <a:extLst>
              <a:ext uri="{FF2B5EF4-FFF2-40B4-BE49-F238E27FC236}">
                <a16:creationId xmlns:a16="http://schemas.microsoft.com/office/drawing/2014/main" id="{BFCB52E0-1FCA-4655-A593-CAFD8E9299CC}"/>
              </a:ext>
            </a:extLst>
          </p:cNvPr>
          <p:cNvSpPr>
            <a:spLocks noChangeArrowheads="1"/>
          </p:cNvSpPr>
          <p:nvPr/>
        </p:nvSpPr>
        <p:spPr bwMode="auto">
          <a:xfrm>
            <a:off x="4522328" y="3957856"/>
            <a:ext cx="3226340" cy="218042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2776"/>
              </a:solidFill>
              <a:effectLst/>
              <a:uLnTx/>
              <a:uFillTx/>
              <a:latin typeface="Lato Light"/>
            </a:endParaRPr>
          </a:p>
        </p:txBody>
      </p:sp>
      <p:sp>
        <p:nvSpPr>
          <p:cNvPr id="53" name="TextBox 52">
            <a:extLst>
              <a:ext uri="{FF2B5EF4-FFF2-40B4-BE49-F238E27FC236}">
                <a16:creationId xmlns:a16="http://schemas.microsoft.com/office/drawing/2014/main" id="{9FBBFA98-6E94-4E2D-9658-D1E6CF926A5C}"/>
              </a:ext>
            </a:extLst>
          </p:cNvPr>
          <p:cNvSpPr txBox="1"/>
          <p:nvPr/>
        </p:nvSpPr>
        <p:spPr>
          <a:xfrm>
            <a:off x="582039" y="916771"/>
            <a:ext cx="10959056" cy="246221"/>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sz="1600" b="1">
                <a:solidFill>
                  <a:srgbClr val="002776"/>
                </a:solidFill>
                <a:latin typeface="+mj-lt"/>
              </a:defRPr>
            </a:lvl1pPr>
          </a:lstStyle>
          <a:p>
            <a:r>
              <a:rPr lang="en-GB" sz="1000" b="0" dirty="0">
                <a:latin typeface="Lato Light"/>
              </a:rPr>
              <a:t>DCPEST analysis is a strategic business tool used by organizations to discover, evaluate, organize, and track macro-economic factors which can impact on their business now and in the future. </a:t>
            </a:r>
            <a:endParaRPr lang="en-US" sz="1000" b="0" dirty="0">
              <a:latin typeface="Lato Light"/>
            </a:endParaRPr>
          </a:p>
        </p:txBody>
      </p:sp>
      <p:sp>
        <p:nvSpPr>
          <p:cNvPr id="54" name="TextBox 53">
            <a:extLst>
              <a:ext uri="{FF2B5EF4-FFF2-40B4-BE49-F238E27FC236}">
                <a16:creationId xmlns:a16="http://schemas.microsoft.com/office/drawing/2014/main" id="{CB5D50AA-2CA4-4802-BDC8-10EC9D685391}"/>
              </a:ext>
            </a:extLst>
          </p:cNvPr>
          <p:cNvSpPr txBox="1"/>
          <p:nvPr/>
        </p:nvSpPr>
        <p:spPr>
          <a:xfrm>
            <a:off x="4552557" y="1715633"/>
            <a:ext cx="1620196" cy="246221"/>
          </a:xfrm>
          <a:prstGeom prst="rect">
            <a:avLst/>
          </a:prstGeom>
          <a:noFill/>
        </p:spPr>
        <p:txBody>
          <a:bodyPr wrap="square" rtlCol="0">
            <a:spAutoFit/>
          </a:bodyPr>
          <a:lstStyle/>
          <a:p>
            <a:r>
              <a:rPr kumimoji="0" lang="en-US" sz="1000" b="1" i="0" u="none" strike="noStrike" kern="0" cap="none" spc="0" normalizeH="0" baseline="0" noProof="0" dirty="0">
                <a:ln>
                  <a:noFill/>
                </a:ln>
                <a:solidFill>
                  <a:srgbClr val="002776"/>
                </a:solidFill>
                <a:effectLst/>
                <a:uLnTx/>
                <a:uFillTx/>
                <a:latin typeface="Lato Light"/>
              </a:rPr>
              <a:t>Political </a:t>
            </a:r>
            <a:endParaRPr lang="en-GB" sz="1000" dirty="0">
              <a:latin typeface="Lato Light"/>
            </a:endParaRPr>
          </a:p>
        </p:txBody>
      </p:sp>
      <p:sp>
        <p:nvSpPr>
          <p:cNvPr id="56" name="TextBox 55">
            <a:extLst>
              <a:ext uri="{FF2B5EF4-FFF2-40B4-BE49-F238E27FC236}">
                <a16:creationId xmlns:a16="http://schemas.microsoft.com/office/drawing/2014/main" id="{8DD5F2AC-D563-4A46-B804-DC2F9F06EAC9}"/>
              </a:ext>
            </a:extLst>
          </p:cNvPr>
          <p:cNvSpPr txBox="1"/>
          <p:nvPr/>
        </p:nvSpPr>
        <p:spPr>
          <a:xfrm>
            <a:off x="4456520" y="3962995"/>
            <a:ext cx="1620196" cy="246221"/>
          </a:xfrm>
          <a:prstGeom prst="rect">
            <a:avLst/>
          </a:prstGeom>
          <a:noFill/>
        </p:spPr>
        <p:txBody>
          <a:bodyPr wrap="square" rtlCol="0">
            <a:spAutoFit/>
          </a:bodyPr>
          <a:lstStyle/>
          <a:p>
            <a:r>
              <a:rPr kumimoji="0" lang="en-US" sz="1000" b="1" i="0" u="none" strike="noStrike" kern="0" cap="none" spc="0" normalizeH="0" baseline="0" noProof="0" dirty="0">
                <a:ln>
                  <a:noFill/>
                </a:ln>
                <a:solidFill>
                  <a:srgbClr val="002776"/>
                </a:solidFill>
                <a:effectLst/>
                <a:uLnTx/>
                <a:uFillTx/>
                <a:latin typeface="Lato Light"/>
              </a:rPr>
              <a:t> Economic </a:t>
            </a:r>
            <a:endParaRPr lang="en-GB" sz="1000" dirty="0">
              <a:latin typeface="Lato Light"/>
            </a:endParaRPr>
          </a:p>
        </p:txBody>
      </p:sp>
      <p:sp>
        <p:nvSpPr>
          <p:cNvPr id="58" name="TextBox 57">
            <a:extLst>
              <a:ext uri="{FF2B5EF4-FFF2-40B4-BE49-F238E27FC236}">
                <a16:creationId xmlns:a16="http://schemas.microsoft.com/office/drawing/2014/main" id="{9C6BF382-2E7C-456B-9384-5955A72FD3BD}"/>
              </a:ext>
            </a:extLst>
          </p:cNvPr>
          <p:cNvSpPr txBox="1"/>
          <p:nvPr/>
        </p:nvSpPr>
        <p:spPr>
          <a:xfrm>
            <a:off x="7810086" y="1725704"/>
            <a:ext cx="1620196" cy="246221"/>
          </a:xfrm>
          <a:prstGeom prst="rect">
            <a:avLst/>
          </a:prstGeom>
          <a:noFill/>
        </p:spPr>
        <p:txBody>
          <a:bodyPr wrap="square" rtlCol="0">
            <a:spAutoFit/>
          </a:bodyPr>
          <a:lstStyle/>
          <a:p>
            <a:r>
              <a:rPr kumimoji="0" lang="en-US" sz="1000" b="1" i="0" u="none" strike="noStrike" kern="0" cap="none" spc="0" normalizeH="0" baseline="0" noProof="0" dirty="0">
                <a:ln>
                  <a:noFill/>
                </a:ln>
                <a:solidFill>
                  <a:srgbClr val="002776"/>
                </a:solidFill>
                <a:effectLst/>
                <a:uLnTx/>
                <a:uFillTx/>
                <a:latin typeface="Lato Light"/>
              </a:rPr>
              <a:t>Technological </a:t>
            </a:r>
            <a:endParaRPr lang="en-GB" sz="1000" dirty="0">
              <a:latin typeface="Lato Light"/>
            </a:endParaRPr>
          </a:p>
        </p:txBody>
      </p:sp>
      <p:sp>
        <p:nvSpPr>
          <p:cNvPr id="60" name="TextBox 59">
            <a:extLst>
              <a:ext uri="{FF2B5EF4-FFF2-40B4-BE49-F238E27FC236}">
                <a16:creationId xmlns:a16="http://schemas.microsoft.com/office/drawing/2014/main" id="{75C6DC49-145A-422C-96D1-31CE7F278EF6}"/>
              </a:ext>
            </a:extLst>
          </p:cNvPr>
          <p:cNvSpPr txBox="1"/>
          <p:nvPr/>
        </p:nvSpPr>
        <p:spPr>
          <a:xfrm>
            <a:off x="7874003" y="4033532"/>
            <a:ext cx="1620196" cy="246221"/>
          </a:xfrm>
          <a:prstGeom prst="rect">
            <a:avLst/>
          </a:prstGeom>
          <a:noFill/>
        </p:spPr>
        <p:txBody>
          <a:bodyPr wrap="square" rtlCol="0">
            <a:spAutoFit/>
          </a:bodyPr>
          <a:lstStyle/>
          <a:p>
            <a:r>
              <a:rPr kumimoji="0" lang="en-US" sz="1000" b="1" i="0" u="none" strike="noStrike" kern="0" cap="none" spc="0" normalizeH="0" baseline="0" noProof="0" dirty="0">
                <a:ln>
                  <a:noFill/>
                </a:ln>
                <a:solidFill>
                  <a:srgbClr val="002776"/>
                </a:solidFill>
                <a:effectLst/>
                <a:uLnTx/>
                <a:uFillTx/>
                <a:latin typeface="Lato Light"/>
              </a:rPr>
              <a:t>Sociological </a:t>
            </a:r>
            <a:endParaRPr lang="en-GB" sz="1000" dirty="0">
              <a:latin typeface="Lato Light"/>
            </a:endParaRPr>
          </a:p>
        </p:txBody>
      </p:sp>
      <p:sp>
        <p:nvSpPr>
          <p:cNvPr id="63" name="TextBox 62">
            <a:extLst>
              <a:ext uri="{FF2B5EF4-FFF2-40B4-BE49-F238E27FC236}">
                <a16:creationId xmlns:a16="http://schemas.microsoft.com/office/drawing/2014/main" id="{809CC99A-C798-4B45-8D98-57F04247619B}"/>
              </a:ext>
            </a:extLst>
          </p:cNvPr>
          <p:cNvSpPr txBox="1"/>
          <p:nvPr/>
        </p:nvSpPr>
        <p:spPr>
          <a:xfrm>
            <a:off x="4846327" y="4307287"/>
            <a:ext cx="2535811" cy="1323439"/>
          </a:xfrm>
          <a:prstGeom prst="rect">
            <a:avLst/>
          </a:prstGeom>
          <a:solidFill>
            <a:schemeClr val="bg1">
              <a:lumMod val="95000"/>
            </a:schemeClr>
          </a:solidFill>
        </p:spPr>
        <p:txBody>
          <a:bodyPr wrap="square" rtlCol="0">
            <a:spAutoFit/>
          </a:bodyPr>
          <a:lstStyle/>
          <a:p>
            <a:pPr marL="342900" indent="-342900">
              <a:buFont typeface="+mj-lt"/>
              <a:buAutoNum type="arabicPeriod"/>
            </a:pPr>
            <a:r>
              <a:rPr lang="en-GB" sz="1000" dirty="0">
                <a:solidFill>
                  <a:schemeClr val="accent5">
                    <a:lumMod val="50000"/>
                  </a:schemeClr>
                </a:solidFill>
                <a:latin typeface="Lato Light"/>
              </a:rPr>
              <a:t>A</a:t>
            </a:r>
          </a:p>
          <a:p>
            <a:pPr marL="342900" indent="-342900">
              <a:buFont typeface="+mj-lt"/>
              <a:buAutoNum type="arabicPeriod"/>
            </a:pPr>
            <a:r>
              <a:rPr lang="en-GB" sz="1000" dirty="0">
                <a:solidFill>
                  <a:schemeClr val="accent5">
                    <a:lumMod val="50000"/>
                  </a:schemeClr>
                </a:solidFill>
                <a:latin typeface="Lato Light"/>
              </a:rPr>
              <a:t>B</a:t>
            </a:r>
          </a:p>
          <a:p>
            <a:pPr marL="342900" indent="-342900">
              <a:buFont typeface="+mj-lt"/>
              <a:buAutoNum type="arabicPeriod"/>
            </a:pPr>
            <a:r>
              <a:rPr lang="en-GB" sz="1000" dirty="0">
                <a:solidFill>
                  <a:schemeClr val="accent5">
                    <a:lumMod val="50000"/>
                  </a:schemeClr>
                </a:solidFill>
                <a:latin typeface="Lato Light"/>
              </a:rPr>
              <a:t>C</a:t>
            </a:r>
          </a:p>
          <a:p>
            <a:pPr marL="342900" indent="-342900">
              <a:buFont typeface="+mj-lt"/>
              <a:buAutoNum type="arabicPeriod"/>
            </a:pPr>
            <a:r>
              <a:rPr lang="en-GB" sz="1000" dirty="0">
                <a:solidFill>
                  <a:schemeClr val="accent5">
                    <a:lumMod val="50000"/>
                  </a:schemeClr>
                </a:solidFill>
                <a:latin typeface="Lato Light"/>
              </a:rPr>
              <a:t>D</a:t>
            </a:r>
          </a:p>
          <a:p>
            <a:pPr marL="342900" indent="-342900">
              <a:buFont typeface="+mj-lt"/>
              <a:buAutoNum type="arabicPeriod"/>
            </a:pPr>
            <a:r>
              <a:rPr lang="en-GB" sz="1000" dirty="0">
                <a:solidFill>
                  <a:schemeClr val="accent5">
                    <a:lumMod val="50000"/>
                  </a:schemeClr>
                </a:solidFill>
                <a:latin typeface="Lato Light"/>
              </a:rPr>
              <a:t>E</a:t>
            </a:r>
          </a:p>
          <a:p>
            <a:pPr marL="342900" indent="-342900">
              <a:buFont typeface="+mj-lt"/>
              <a:buAutoNum type="arabicPeriod"/>
            </a:pPr>
            <a:r>
              <a:rPr lang="en-GB" sz="1000" dirty="0">
                <a:solidFill>
                  <a:schemeClr val="accent5">
                    <a:lumMod val="50000"/>
                  </a:schemeClr>
                </a:solidFill>
                <a:latin typeface="Lato Light"/>
              </a:rPr>
              <a:t>F</a:t>
            </a:r>
          </a:p>
          <a:p>
            <a:pPr marL="342900" indent="-342900">
              <a:buFont typeface="+mj-lt"/>
              <a:buAutoNum type="arabicPeriod"/>
            </a:pPr>
            <a:r>
              <a:rPr lang="en-GB" sz="1000" dirty="0">
                <a:solidFill>
                  <a:schemeClr val="accent5">
                    <a:lumMod val="50000"/>
                  </a:schemeClr>
                </a:solidFill>
                <a:latin typeface="Lato Light"/>
              </a:rPr>
              <a:t>G</a:t>
            </a:r>
          </a:p>
          <a:p>
            <a:pPr marL="342900" indent="-342900">
              <a:buFont typeface="+mj-lt"/>
              <a:buAutoNum type="arabicPeriod"/>
            </a:pPr>
            <a:r>
              <a:rPr lang="en-GB" sz="1000" dirty="0">
                <a:solidFill>
                  <a:schemeClr val="accent5">
                    <a:lumMod val="50000"/>
                  </a:schemeClr>
                </a:solidFill>
                <a:latin typeface="Lato Light"/>
              </a:rPr>
              <a:t>H</a:t>
            </a:r>
          </a:p>
        </p:txBody>
      </p:sp>
      <p:sp>
        <p:nvSpPr>
          <p:cNvPr id="65" name="TextBox 64">
            <a:extLst>
              <a:ext uri="{FF2B5EF4-FFF2-40B4-BE49-F238E27FC236}">
                <a16:creationId xmlns:a16="http://schemas.microsoft.com/office/drawing/2014/main" id="{6F3C58BC-7E59-46FB-ADE9-3121D3A8B510}"/>
              </a:ext>
            </a:extLst>
          </p:cNvPr>
          <p:cNvSpPr txBox="1"/>
          <p:nvPr/>
        </p:nvSpPr>
        <p:spPr>
          <a:xfrm>
            <a:off x="8134281" y="2083009"/>
            <a:ext cx="2535811" cy="1323439"/>
          </a:xfrm>
          <a:prstGeom prst="rect">
            <a:avLst/>
          </a:prstGeom>
          <a:solidFill>
            <a:schemeClr val="bg1">
              <a:lumMod val="95000"/>
            </a:schemeClr>
          </a:solidFill>
        </p:spPr>
        <p:txBody>
          <a:bodyPr wrap="square" rtlCol="0">
            <a:spAutoFit/>
          </a:bodyPr>
          <a:lstStyle/>
          <a:p>
            <a:pPr marL="342900" indent="-342900">
              <a:buFont typeface="+mj-lt"/>
              <a:buAutoNum type="arabicPeriod"/>
            </a:pPr>
            <a:r>
              <a:rPr lang="en-GB" sz="1000" dirty="0">
                <a:solidFill>
                  <a:schemeClr val="accent5">
                    <a:lumMod val="50000"/>
                  </a:schemeClr>
                </a:solidFill>
                <a:latin typeface="Lato Light"/>
              </a:rPr>
              <a:t>A</a:t>
            </a:r>
          </a:p>
          <a:p>
            <a:pPr marL="342900" indent="-342900">
              <a:buFont typeface="+mj-lt"/>
              <a:buAutoNum type="arabicPeriod"/>
            </a:pPr>
            <a:r>
              <a:rPr lang="en-GB" sz="1000" dirty="0">
                <a:solidFill>
                  <a:schemeClr val="accent5">
                    <a:lumMod val="50000"/>
                  </a:schemeClr>
                </a:solidFill>
                <a:latin typeface="Lato Light"/>
              </a:rPr>
              <a:t>B</a:t>
            </a:r>
          </a:p>
          <a:p>
            <a:pPr marL="342900" indent="-342900">
              <a:buFont typeface="+mj-lt"/>
              <a:buAutoNum type="arabicPeriod"/>
            </a:pPr>
            <a:r>
              <a:rPr lang="en-GB" sz="1000" dirty="0">
                <a:solidFill>
                  <a:schemeClr val="accent5">
                    <a:lumMod val="50000"/>
                  </a:schemeClr>
                </a:solidFill>
                <a:latin typeface="Lato Light"/>
              </a:rPr>
              <a:t>C</a:t>
            </a:r>
          </a:p>
          <a:p>
            <a:pPr marL="342900" indent="-342900">
              <a:buFont typeface="+mj-lt"/>
              <a:buAutoNum type="arabicPeriod"/>
            </a:pPr>
            <a:r>
              <a:rPr lang="en-GB" sz="1000" dirty="0">
                <a:solidFill>
                  <a:schemeClr val="accent5">
                    <a:lumMod val="50000"/>
                  </a:schemeClr>
                </a:solidFill>
                <a:latin typeface="Lato Light"/>
              </a:rPr>
              <a:t>D</a:t>
            </a:r>
          </a:p>
          <a:p>
            <a:pPr marL="342900" indent="-342900">
              <a:buFont typeface="+mj-lt"/>
              <a:buAutoNum type="arabicPeriod"/>
            </a:pPr>
            <a:r>
              <a:rPr lang="en-GB" sz="1000" dirty="0">
                <a:solidFill>
                  <a:schemeClr val="accent5">
                    <a:lumMod val="50000"/>
                  </a:schemeClr>
                </a:solidFill>
                <a:latin typeface="Lato Light"/>
              </a:rPr>
              <a:t>E</a:t>
            </a:r>
          </a:p>
          <a:p>
            <a:pPr marL="342900" indent="-342900">
              <a:buFont typeface="+mj-lt"/>
              <a:buAutoNum type="arabicPeriod"/>
            </a:pPr>
            <a:r>
              <a:rPr lang="en-GB" sz="1000" dirty="0">
                <a:solidFill>
                  <a:schemeClr val="accent5">
                    <a:lumMod val="50000"/>
                  </a:schemeClr>
                </a:solidFill>
                <a:latin typeface="Lato Light"/>
              </a:rPr>
              <a:t>F</a:t>
            </a:r>
          </a:p>
          <a:p>
            <a:pPr marL="342900" indent="-342900">
              <a:buFont typeface="+mj-lt"/>
              <a:buAutoNum type="arabicPeriod"/>
            </a:pPr>
            <a:r>
              <a:rPr lang="en-GB" sz="1000" dirty="0">
                <a:solidFill>
                  <a:schemeClr val="accent5">
                    <a:lumMod val="50000"/>
                  </a:schemeClr>
                </a:solidFill>
                <a:latin typeface="Lato Light"/>
              </a:rPr>
              <a:t>G</a:t>
            </a:r>
          </a:p>
          <a:p>
            <a:pPr marL="342900" indent="-342900">
              <a:buFont typeface="+mj-lt"/>
              <a:buAutoNum type="arabicPeriod"/>
            </a:pPr>
            <a:r>
              <a:rPr lang="en-GB" sz="1000" dirty="0">
                <a:solidFill>
                  <a:schemeClr val="accent5">
                    <a:lumMod val="50000"/>
                  </a:schemeClr>
                </a:solidFill>
                <a:latin typeface="Lato Light"/>
              </a:rPr>
              <a:t>H</a:t>
            </a:r>
          </a:p>
        </p:txBody>
      </p:sp>
      <p:sp>
        <p:nvSpPr>
          <p:cNvPr id="67" name="TextBox 66">
            <a:extLst>
              <a:ext uri="{FF2B5EF4-FFF2-40B4-BE49-F238E27FC236}">
                <a16:creationId xmlns:a16="http://schemas.microsoft.com/office/drawing/2014/main" id="{B6CAEC3C-CC1C-41A3-8638-72CAEC66B768}"/>
              </a:ext>
            </a:extLst>
          </p:cNvPr>
          <p:cNvSpPr txBox="1"/>
          <p:nvPr/>
        </p:nvSpPr>
        <p:spPr>
          <a:xfrm>
            <a:off x="8164796" y="4344376"/>
            <a:ext cx="2535811" cy="1323439"/>
          </a:xfrm>
          <a:prstGeom prst="rect">
            <a:avLst/>
          </a:prstGeom>
          <a:solidFill>
            <a:schemeClr val="bg1">
              <a:lumMod val="95000"/>
            </a:schemeClr>
          </a:solidFill>
        </p:spPr>
        <p:txBody>
          <a:bodyPr wrap="square" rtlCol="0">
            <a:spAutoFit/>
          </a:bodyPr>
          <a:lstStyle/>
          <a:p>
            <a:pPr marL="342900" indent="-342900">
              <a:buFont typeface="+mj-lt"/>
              <a:buAutoNum type="arabicPeriod"/>
            </a:pPr>
            <a:r>
              <a:rPr lang="en-GB" sz="1000" dirty="0">
                <a:solidFill>
                  <a:schemeClr val="accent5">
                    <a:lumMod val="50000"/>
                  </a:schemeClr>
                </a:solidFill>
                <a:latin typeface="Lato Light"/>
              </a:rPr>
              <a:t>A</a:t>
            </a:r>
          </a:p>
          <a:p>
            <a:pPr marL="342900" indent="-342900">
              <a:buFont typeface="+mj-lt"/>
              <a:buAutoNum type="arabicPeriod"/>
            </a:pPr>
            <a:r>
              <a:rPr lang="en-GB" sz="1000" dirty="0">
                <a:solidFill>
                  <a:schemeClr val="accent5">
                    <a:lumMod val="50000"/>
                  </a:schemeClr>
                </a:solidFill>
                <a:latin typeface="Lato Light"/>
              </a:rPr>
              <a:t>B</a:t>
            </a:r>
          </a:p>
          <a:p>
            <a:pPr marL="342900" indent="-342900">
              <a:buFont typeface="+mj-lt"/>
              <a:buAutoNum type="arabicPeriod"/>
            </a:pPr>
            <a:r>
              <a:rPr lang="en-GB" sz="1000" dirty="0">
                <a:solidFill>
                  <a:schemeClr val="accent5">
                    <a:lumMod val="50000"/>
                  </a:schemeClr>
                </a:solidFill>
                <a:latin typeface="Lato Light"/>
              </a:rPr>
              <a:t>C</a:t>
            </a:r>
          </a:p>
          <a:p>
            <a:pPr marL="342900" indent="-342900">
              <a:buFont typeface="+mj-lt"/>
              <a:buAutoNum type="arabicPeriod"/>
            </a:pPr>
            <a:r>
              <a:rPr lang="en-GB" sz="1000" dirty="0">
                <a:solidFill>
                  <a:schemeClr val="accent5">
                    <a:lumMod val="50000"/>
                  </a:schemeClr>
                </a:solidFill>
                <a:latin typeface="Lato Light"/>
              </a:rPr>
              <a:t>D</a:t>
            </a:r>
          </a:p>
          <a:p>
            <a:pPr marL="342900" indent="-342900">
              <a:buFont typeface="+mj-lt"/>
              <a:buAutoNum type="arabicPeriod"/>
            </a:pPr>
            <a:r>
              <a:rPr lang="en-GB" sz="1000" dirty="0">
                <a:solidFill>
                  <a:schemeClr val="accent5">
                    <a:lumMod val="50000"/>
                  </a:schemeClr>
                </a:solidFill>
                <a:latin typeface="Lato Light"/>
              </a:rPr>
              <a:t>E</a:t>
            </a:r>
          </a:p>
          <a:p>
            <a:pPr marL="342900" indent="-342900">
              <a:buFont typeface="+mj-lt"/>
              <a:buAutoNum type="arabicPeriod"/>
            </a:pPr>
            <a:r>
              <a:rPr lang="en-GB" sz="1000" dirty="0">
                <a:solidFill>
                  <a:schemeClr val="accent5">
                    <a:lumMod val="50000"/>
                  </a:schemeClr>
                </a:solidFill>
                <a:latin typeface="Lato Light"/>
              </a:rPr>
              <a:t>F</a:t>
            </a:r>
          </a:p>
          <a:p>
            <a:pPr marL="342900" indent="-342900">
              <a:buFont typeface="+mj-lt"/>
              <a:buAutoNum type="arabicPeriod"/>
            </a:pPr>
            <a:r>
              <a:rPr lang="en-GB" sz="1000" dirty="0">
                <a:solidFill>
                  <a:schemeClr val="accent5">
                    <a:lumMod val="50000"/>
                  </a:schemeClr>
                </a:solidFill>
                <a:latin typeface="Lato Light"/>
              </a:rPr>
              <a:t>G</a:t>
            </a:r>
          </a:p>
          <a:p>
            <a:pPr marL="342900" indent="-342900">
              <a:buFont typeface="+mj-lt"/>
              <a:buAutoNum type="arabicPeriod"/>
            </a:pPr>
            <a:r>
              <a:rPr lang="en-GB" sz="1000" dirty="0">
                <a:solidFill>
                  <a:schemeClr val="accent5">
                    <a:lumMod val="50000"/>
                  </a:schemeClr>
                </a:solidFill>
                <a:latin typeface="Lato Light"/>
              </a:rPr>
              <a:t>H</a:t>
            </a:r>
          </a:p>
        </p:txBody>
      </p:sp>
      <p:sp>
        <p:nvSpPr>
          <p:cNvPr id="69" name="TextBox 68">
            <a:extLst>
              <a:ext uri="{FF2B5EF4-FFF2-40B4-BE49-F238E27FC236}">
                <a16:creationId xmlns:a16="http://schemas.microsoft.com/office/drawing/2014/main" id="{E74C4340-E99A-442F-AE50-6E7528592DF2}"/>
              </a:ext>
            </a:extLst>
          </p:cNvPr>
          <p:cNvSpPr txBox="1"/>
          <p:nvPr/>
        </p:nvSpPr>
        <p:spPr>
          <a:xfrm>
            <a:off x="4846326" y="2083009"/>
            <a:ext cx="2535811" cy="1323439"/>
          </a:xfrm>
          <a:prstGeom prst="rect">
            <a:avLst/>
          </a:prstGeom>
          <a:solidFill>
            <a:schemeClr val="bg1">
              <a:lumMod val="95000"/>
            </a:schemeClr>
          </a:solidFill>
        </p:spPr>
        <p:txBody>
          <a:bodyPr wrap="square" rtlCol="0">
            <a:spAutoFit/>
          </a:bodyPr>
          <a:lstStyle/>
          <a:p>
            <a:pPr marL="342900" indent="-342900">
              <a:buFont typeface="+mj-lt"/>
              <a:buAutoNum type="arabicPeriod"/>
            </a:pPr>
            <a:r>
              <a:rPr lang="en-GB" sz="1000" dirty="0">
                <a:solidFill>
                  <a:schemeClr val="accent5">
                    <a:lumMod val="50000"/>
                  </a:schemeClr>
                </a:solidFill>
                <a:latin typeface="Lato Light"/>
              </a:rPr>
              <a:t>A</a:t>
            </a:r>
          </a:p>
          <a:p>
            <a:pPr marL="342900" indent="-342900">
              <a:buFont typeface="+mj-lt"/>
              <a:buAutoNum type="arabicPeriod"/>
            </a:pPr>
            <a:r>
              <a:rPr lang="en-GB" sz="1000" dirty="0">
                <a:solidFill>
                  <a:schemeClr val="accent5">
                    <a:lumMod val="50000"/>
                  </a:schemeClr>
                </a:solidFill>
                <a:latin typeface="Lato Light"/>
              </a:rPr>
              <a:t>B</a:t>
            </a:r>
          </a:p>
          <a:p>
            <a:pPr marL="342900" indent="-342900">
              <a:buFont typeface="+mj-lt"/>
              <a:buAutoNum type="arabicPeriod"/>
            </a:pPr>
            <a:r>
              <a:rPr lang="en-GB" sz="1000" dirty="0">
                <a:solidFill>
                  <a:schemeClr val="accent5">
                    <a:lumMod val="50000"/>
                  </a:schemeClr>
                </a:solidFill>
                <a:latin typeface="Lato Light"/>
              </a:rPr>
              <a:t>C</a:t>
            </a:r>
          </a:p>
          <a:p>
            <a:pPr marL="342900" indent="-342900">
              <a:buFont typeface="+mj-lt"/>
              <a:buAutoNum type="arabicPeriod"/>
            </a:pPr>
            <a:r>
              <a:rPr lang="en-GB" sz="1000" dirty="0">
                <a:solidFill>
                  <a:schemeClr val="accent5">
                    <a:lumMod val="50000"/>
                  </a:schemeClr>
                </a:solidFill>
                <a:latin typeface="Lato Light"/>
              </a:rPr>
              <a:t>D</a:t>
            </a:r>
          </a:p>
          <a:p>
            <a:pPr marL="342900" indent="-342900">
              <a:buFont typeface="+mj-lt"/>
              <a:buAutoNum type="arabicPeriod"/>
            </a:pPr>
            <a:r>
              <a:rPr lang="en-GB" sz="1000" dirty="0">
                <a:solidFill>
                  <a:schemeClr val="accent5">
                    <a:lumMod val="50000"/>
                  </a:schemeClr>
                </a:solidFill>
                <a:latin typeface="Lato Light"/>
              </a:rPr>
              <a:t>E</a:t>
            </a:r>
          </a:p>
          <a:p>
            <a:pPr marL="342900" indent="-342900">
              <a:buFont typeface="+mj-lt"/>
              <a:buAutoNum type="arabicPeriod"/>
            </a:pPr>
            <a:r>
              <a:rPr lang="en-GB" sz="1000" dirty="0">
                <a:solidFill>
                  <a:schemeClr val="accent5">
                    <a:lumMod val="50000"/>
                  </a:schemeClr>
                </a:solidFill>
                <a:latin typeface="Lato Light"/>
              </a:rPr>
              <a:t>F</a:t>
            </a:r>
          </a:p>
          <a:p>
            <a:pPr marL="342900" indent="-342900">
              <a:buFont typeface="+mj-lt"/>
              <a:buAutoNum type="arabicPeriod"/>
            </a:pPr>
            <a:r>
              <a:rPr lang="en-GB" sz="1000" dirty="0">
                <a:solidFill>
                  <a:schemeClr val="accent5">
                    <a:lumMod val="50000"/>
                  </a:schemeClr>
                </a:solidFill>
                <a:latin typeface="Lato Light"/>
              </a:rPr>
              <a:t>G</a:t>
            </a:r>
          </a:p>
          <a:p>
            <a:pPr marL="342900" indent="-342900">
              <a:buFont typeface="+mj-lt"/>
              <a:buAutoNum type="arabicPeriod"/>
            </a:pPr>
            <a:r>
              <a:rPr lang="en-GB" sz="1000" dirty="0">
                <a:solidFill>
                  <a:schemeClr val="accent5">
                    <a:lumMod val="50000"/>
                  </a:schemeClr>
                </a:solidFill>
                <a:latin typeface="Lato Light"/>
              </a:rPr>
              <a:t>H</a:t>
            </a:r>
          </a:p>
        </p:txBody>
      </p:sp>
      <p:sp>
        <p:nvSpPr>
          <p:cNvPr id="16" name="Rounded Rectangular Callout 19">
            <a:extLst>
              <a:ext uri="{FF2B5EF4-FFF2-40B4-BE49-F238E27FC236}">
                <a16:creationId xmlns:a16="http://schemas.microsoft.com/office/drawing/2014/main" id="{394A5DF9-C37B-445E-84D4-3C8463E1F1D5}"/>
              </a:ext>
            </a:extLst>
          </p:cNvPr>
          <p:cNvSpPr/>
          <p:nvPr/>
        </p:nvSpPr>
        <p:spPr bwMode="auto">
          <a:xfrm>
            <a:off x="1247686" y="1252940"/>
            <a:ext cx="2350093" cy="646240"/>
          </a:xfrm>
          <a:prstGeom prst="wedgeRoundRectCallout">
            <a:avLst>
              <a:gd name="adj1" fmla="val 47888"/>
              <a:gd name="adj2" fmla="val 19045"/>
              <a:gd name="adj3" fmla="val 16667"/>
            </a:avLst>
          </a:prstGeom>
          <a:solidFill>
            <a:srgbClr val="FFE48F"/>
          </a:solidFill>
          <a:ln>
            <a:noFill/>
            <a:prstDash val="dash"/>
          </a:ln>
        </p:spPr>
        <p:txBody>
          <a:bodyPr wrap="square" lIns="91428" tIns="45715" rIns="91428" bIns="45715" rtlCol="0" anchor="ctr">
            <a:noAutofit/>
          </a:bodyPr>
          <a:lstStyle/>
          <a:p>
            <a:pPr defTabSz="623853" fontAlgn="base">
              <a:lnSpc>
                <a:spcPts val="1100"/>
              </a:lnSpc>
              <a:spcBef>
                <a:spcPct val="0"/>
              </a:spcBef>
              <a:spcAft>
                <a:spcPct val="0"/>
              </a:spcAft>
              <a:buClr>
                <a:srgbClr val="000000"/>
              </a:buClr>
            </a:pPr>
            <a:r>
              <a:rPr lang="en-US" sz="1000" b="1" dirty="0">
                <a:solidFill>
                  <a:srgbClr val="0C2870"/>
                </a:solidFill>
                <a:latin typeface="Lato Light"/>
                <a:cs typeface="Times New Roman" pitchFamily="18" charset="0"/>
              </a:rPr>
              <a:t>Insert your own criteria and drivers for building out a robust analysis</a:t>
            </a:r>
          </a:p>
        </p:txBody>
      </p:sp>
      <p:pic>
        <p:nvPicPr>
          <p:cNvPr id="17" name="Picture 16" descr="Logo&#10;&#10;Description automatically generated">
            <a:extLst>
              <a:ext uri="{FF2B5EF4-FFF2-40B4-BE49-F238E27FC236}">
                <a16:creationId xmlns:a16="http://schemas.microsoft.com/office/drawing/2014/main" id="{408D13D5-9E0B-4029-A459-0860608713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grpSp>
        <p:nvGrpSpPr>
          <p:cNvPr id="7" name="Group 6">
            <a:extLst>
              <a:ext uri="{FF2B5EF4-FFF2-40B4-BE49-F238E27FC236}">
                <a16:creationId xmlns:a16="http://schemas.microsoft.com/office/drawing/2014/main" id="{15617442-86B1-669F-A18B-E4DA54A8CA1C}"/>
              </a:ext>
            </a:extLst>
          </p:cNvPr>
          <p:cNvGrpSpPr/>
          <p:nvPr/>
        </p:nvGrpSpPr>
        <p:grpSpPr>
          <a:xfrm>
            <a:off x="1183814" y="1715772"/>
            <a:ext cx="3226340" cy="2180426"/>
            <a:chOff x="773617" y="2672898"/>
            <a:chExt cx="3226340" cy="2180426"/>
          </a:xfrm>
        </p:grpSpPr>
        <p:sp>
          <p:nvSpPr>
            <p:cNvPr id="2" name="Rectangle 3">
              <a:extLst>
                <a:ext uri="{FF2B5EF4-FFF2-40B4-BE49-F238E27FC236}">
                  <a16:creationId xmlns:a16="http://schemas.microsoft.com/office/drawing/2014/main" id="{57D4EE24-71C7-7BF5-44A3-5A2F81660680}"/>
                </a:ext>
              </a:extLst>
            </p:cNvPr>
            <p:cNvSpPr>
              <a:spLocks noChangeArrowheads="1"/>
            </p:cNvSpPr>
            <p:nvPr/>
          </p:nvSpPr>
          <p:spPr bwMode="auto">
            <a:xfrm>
              <a:off x="773617" y="2672898"/>
              <a:ext cx="3226340" cy="218042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p>
              <a:endParaRPr lang="en-GB" sz="1000" dirty="0">
                <a:solidFill>
                  <a:schemeClr val="accent5">
                    <a:lumMod val="50000"/>
                  </a:schemeClr>
                </a:solidFill>
                <a:latin typeface="Lato Light"/>
              </a:endParaRPr>
            </a:p>
          </p:txBody>
        </p:sp>
        <p:sp>
          <p:nvSpPr>
            <p:cNvPr id="4" name="TextBox 3">
              <a:extLst>
                <a:ext uri="{FF2B5EF4-FFF2-40B4-BE49-F238E27FC236}">
                  <a16:creationId xmlns:a16="http://schemas.microsoft.com/office/drawing/2014/main" id="{3982B5D7-4211-F588-C30B-985465FB476D}"/>
                </a:ext>
              </a:extLst>
            </p:cNvPr>
            <p:cNvSpPr txBox="1"/>
            <p:nvPr/>
          </p:nvSpPr>
          <p:spPr>
            <a:xfrm>
              <a:off x="879401" y="2785348"/>
              <a:ext cx="1620196" cy="246221"/>
            </a:xfrm>
            <a:prstGeom prst="rect">
              <a:avLst/>
            </a:prstGeom>
            <a:noFill/>
          </p:spPr>
          <p:txBody>
            <a:bodyPr wrap="square" rtlCol="0">
              <a:spAutoFit/>
            </a:bodyPr>
            <a:lstStyle/>
            <a:p>
              <a:r>
                <a:rPr kumimoji="0" lang="en-US" sz="1000" b="1" i="0" u="none" strike="noStrike" kern="0" cap="none" spc="0" normalizeH="0" baseline="0" noProof="0" dirty="0">
                  <a:ln>
                    <a:noFill/>
                  </a:ln>
                  <a:solidFill>
                    <a:srgbClr val="002776"/>
                  </a:solidFill>
                  <a:effectLst/>
                  <a:uLnTx/>
                  <a:uFillTx/>
                  <a:latin typeface="Lato Light"/>
                </a:rPr>
                <a:t>Demographic</a:t>
              </a:r>
              <a:endParaRPr lang="en-GB" sz="1000" dirty="0">
                <a:latin typeface="Lato Light"/>
              </a:endParaRPr>
            </a:p>
          </p:txBody>
        </p:sp>
        <p:sp>
          <p:nvSpPr>
            <p:cNvPr id="5" name="TextBox 4">
              <a:extLst>
                <a:ext uri="{FF2B5EF4-FFF2-40B4-BE49-F238E27FC236}">
                  <a16:creationId xmlns:a16="http://schemas.microsoft.com/office/drawing/2014/main" id="{952790FD-7F2A-448A-6E1A-0D103205FDDB}"/>
                </a:ext>
              </a:extLst>
            </p:cNvPr>
            <p:cNvSpPr txBox="1"/>
            <p:nvPr/>
          </p:nvSpPr>
          <p:spPr>
            <a:xfrm>
              <a:off x="942434" y="3088631"/>
              <a:ext cx="2535811" cy="1323439"/>
            </a:xfrm>
            <a:prstGeom prst="rect">
              <a:avLst/>
            </a:prstGeom>
            <a:solidFill>
              <a:schemeClr val="bg1">
                <a:lumMod val="95000"/>
              </a:schemeClr>
            </a:solidFill>
          </p:spPr>
          <p:txBody>
            <a:bodyPr wrap="square" rtlCol="0">
              <a:spAutoFit/>
            </a:bodyPr>
            <a:lstStyle/>
            <a:p>
              <a:pPr marL="342900" indent="-342900">
                <a:buFont typeface="+mj-lt"/>
                <a:buAutoNum type="arabicPeriod"/>
              </a:pPr>
              <a:r>
                <a:rPr lang="en-GB" sz="1000" dirty="0">
                  <a:solidFill>
                    <a:schemeClr val="accent5">
                      <a:lumMod val="50000"/>
                    </a:schemeClr>
                  </a:solidFill>
                  <a:latin typeface="Lato Light"/>
                </a:rPr>
                <a:t>A</a:t>
              </a:r>
            </a:p>
            <a:p>
              <a:pPr marL="342900" indent="-342900">
                <a:buFont typeface="+mj-lt"/>
                <a:buAutoNum type="arabicPeriod"/>
              </a:pPr>
              <a:r>
                <a:rPr lang="en-GB" sz="1000" dirty="0">
                  <a:solidFill>
                    <a:schemeClr val="accent5">
                      <a:lumMod val="50000"/>
                    </a:schemeClr>
                  </a:solidFill>
                  <a:latin typeface="Lato Light"/>
                </a:rPr>
                <a:t>B</a:t>
              </a:r>
            </a:p>
            <a:p>
              <a:pPr marL="342900" indent="-342900">
                <a:buFont typeface="+mj-lt"/>
                <a:buAutoNum type="arabicPeriod"/>
              </a:pPr>
              <a:r>
                <a:rPr lang="en-GB" sz="1000" dirty="0">
                  <a:solidFill>
                    <a:schemeClr val="accent5">
                      <a:lumMod val="50000"/>
                    </a:schemeClr>
                  </a:solidFill>
                  <a:latin typeface="Lato Light"/>
                </a:rPr>
                <a:t>C</a:t>
              </a:r>
            </a:p>
            <a:p>
              <a:pPr marL="342900" indent="-342900">
                <a:buFont typeface="+mj-lt"/>
                <a:buAutoNum type="arabicPeriod"/>
              </a:pPr>
              <a:r>
                <a:rPr lang="en-GB" sz="1000" dirty="0">
                  <a:solidFill>
                    <a:schemeClr val="accent5">
                      <a:lumMod val="50000"/>
                    </a:schemeClr>
                  </a:solidFill>
                  <a:latin typeface="Lato Light"/>
                </a:rPr>
                <a:t>D</a:t>
              </a:r>
            </a:p>
            <a:p>
              <a:pPr marL="342900" indent="-342900">
                <a:buFont typeface="+mj-lt"/>
                <a:buAutoNum type="arabicPeriod"/>
              </a:pPr>
              <a:r>
                <a:rPr lang="en-GB" sz="1000" dirty="0">
                  <a:solidFill>
                    <a:schemeClr val="accent5">
                      <a:lumMod val="50000"/>
                    </a:schemeClr>
                  </a:solidFill>
                  <a:latin typeface="Lato Light"/>
                </a:rPr>
                <a:t>E</a:t>
              </a:r>
            </a:p>
            <a:p>
              <a:pPr marL="342900" indent="-342900">
                <a:buFont typeface="+mj-lt"/>
                <a:buAutoNum type="arabicPeriod"/>
              </a:pPr>
              <a:r>
                <a:rPr lang="en-GB" sz="1000" dirty="0">
                  <a:solidFill>
                    <a:schemeClr val="accent5">
                      <a:lumMod val="50000"/>
                    </a:schemeClr>
                  </a:solidFill>
                  <a:latin typeface="Lato Light"/>
                </a:rPr>
                <a:t>F</a:t>
              </a:r>
            </a:p>
            <a:p>
              <a:pPr marL="342900" indent="-342900">
                <a:buFont typeface="+mj-lt"/>
                <a:buAutoNum type="arabicPeriod"/>
              </a:pPr>
              <a:r>
                <a:rPr lang="en-GB" sz="1000" dirty="0">
                  <a:solidFill>
                    <a:schemeClr val="accent5">
                      <a:lumMod val="50000"/>
                    </a:schemeClr>
                  </a:solidFill>
                  <a:latin typeface="Lato Light"/>
                </a:rPr>
                <a:t>G</a:t>
              </a:r>
            </a:p>
            <a:p>
              <a:pPr marL="342900" indent="-342900">
                <a:buFont typeface="+mj-lt"/>
                <a:buAutoNum type="arabicPeriod"/>
              </a:pPr>
              <a:r>
                <a:rPr lang="en-GB" sz="1000" dirty="0">
                  <a:solidFill>
                    <a:schemeClr val="accent5">
                      <a:lumMod val="50000"/>
                    </a:schemeClr>
                  </a:solidFill>
                  <a:latin typeface="Lato Light"/>
                </a:rPr>
                <a:t>H</a:t>
              </a:r>
            </a:p>
          </p:txBody>
        </p:sp>
      </p:grpSp>
      <p:grpSp>
        <p:nvGrpSpPr>
          <p:cNvPr id="9" name="Group 8">
            <a:extLst>
              <a:ext uri="{FF2B5EF4-FFF2-40B4-BE49-F238E27FC236}">
                <a16:creationId xmlns:a16="http://schemas.microsoft.com/office/drawing/2014/main" id="{34F879E6-26ED-ED54-0E6F-BCAF6A953521}"/>
              </a:ext>
            </a:extLst>
          </p:cNvPr>
          <p:cNvGrpSpPr/>
          <p:nvPr/>
        </p:nvGrpSpPr>
        <p:grpSpPr>
          <a:xfrm>
            <a:off x="1173844" y="3944800"/>
            <a:ext cx="3226340" cy="2180426"/>
            <a:chOff x="773617" y="2672898"/>
            <a:chExt cx="3226340" cy="2180426"/>
          </a:xfrm>
        </p:grpSpPr>
        <p:sp>
          <p:nvSpPr>
            <p:cNvPr id="11" name="Rectangle 3">
              <a:extLst>
                <a:ext uri="{FF2B5EF4-FFF2-40B4-BE49-F238E27FC236}">
                  <a16:creationId xmlns:a16="http://schemas.microsoft.com/office/drawing/2014/main" id="{009F81B9-9C03-BE2E-EE1E-E0241BDBA00E}"/>
                </a:ext>
              </a:extLst>
            </p:cNvPr>
            <p:cNvSpPr>
              <a:spLocks noChangeArrowheads="1"/>
            </p:cNvSpPr>
            <p:nvPr/>
          </p:nvSpPr>
          <p:spPr bwMode="auto">
            <a:xfrm>
              <a:off x="773617" y="2672898"/>
              <a:ext cx="3226340" cy="218042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p>
              <a:endParaRPr lang="en-GB" sz="1000" dirty="0">
                <a:solidFill>
                  <a:schemeClr val="accent5">
                    <a:lumMod val="50000"/>
                  </a:schemeClr>
                </a:solidFill>
                <a:latin typeface="Lato Light"/>
              </a:endParaRPr>
            </a:p>
          </p:txBody>
        </p:sp>
        <p:sp>
          <p:nvSpPr>
            <p:cNvPr id="13" name="TextBox 12">
              <a:extLst>
                <a:ext uri="{FF2B5EF4-FFF2-40B4-BE49-F238E27FC236}">
                  <a16:creationId xmlns:a16="http://schemas.microsoft.com/office/drawing/2014/main" id="{86D3A6D4-90BD-41C9-DD99-ED9696F635E7}"/>
                </a:ext>
              </a:extLst>
            </p:cNvPr>
            <p:cNvSpPr txBox="1"/>
            <p:nvPr/>
          </p:nvSpPr>
          <p:spPr>
            <a:xfrm>
              <a:off x="879401" y="2785348"/>
              <a:ext cx="1620196" cy="246221"/>
            </a:xfrm>
            <a:prstGeom prst="rect">
              <a:avLst/>
            </a:prstGeom>
            <a:noFill/>
          </p:spPr>
          <p:txBody>
            <a:bodyPr wrap="square" rtlCol="0">
              <a:spAutoFit/>
            </a:bodyPr>
            <a:lstStyle/>
            <a:p>
              <a:r>
                <a:rPr kumimoji="0" lang="en-US" sz="1000" b="1" i="0" u="none" strike="noStrike" kern="0" cap="none" spc="0" normalizeH="0" baseline="0" noProof="0" dirty="0">
                  <a:ln>
                    <a:noFill/>
                  </a:ln>
                  <a:solidFill>
                    <a:srgbClr val="002776"/>
                  </a:solidFill>
                  <a:effectLst/>
                  <a:uLnTx/>
                  <a:uFillTx/>
                  <a:latin typeface="Lato Light"/>
                </a:rPr>
                <a:t>Category </a:t>
              </a:r>
              <a:endParaRPr lang="en-GB" sz="1000" dirty="0">
                <a:latin typeface="Lato Light"/>
              </a:endParaRPr>
            </a:p>
          </p:txBody>
        </p:sp>
        <p:sp>
          <p:nvSpPr>
            <p:cNvPr id="14" name="TextBox 13">
              <a:extLst>
                <a:ext uri="{FF2B5EF4-FFF2-40B4-BE49-F238E27FC236}">
                  <a16:creationId xmlns:a16="http://schemas.microsoft.com/office/drawing/2014/main" id="{C6034899-861D-4B5D-597A-3133FE929953}"/>
                </a:ext>
              </a:extLst>
            </p:cNvPr>
            <p:cNvSpPr txBox="1"/>
            <p:nvPr/>
          </p:nvSpPr>
          <p:spPr>
            <a:xfrm>
              <a:off x="942434" y="3088631"/>
              <a:ext cx="2535811" cy="1323439"/>
            </a:xfrm>
            <a:prstGeom prst="rect">
              <a:avLst/>
            </a:prstGeom>
            <a:solidFill>
              <a:schemeClr val="bg1">
                <a:lumMod val="95000"/>
              </a:schemeClr>
            </a:solidFill>
          </p:spPr>
          <p:txBody>
            <a:bodyPr wrap="square" rtlCol="0">
              <a:spAutoFit/>
            </a:bodyPr>
            <a:lstStyle/>
            <a:p>
              <a:pPr marL="342900" indent="-342900">
                <a:buFont typeface="+mj-lt"/>
                <a:buAutoNum type="arabicPeriod"/>
              </a:pPr>
              <a:r>
                <a:rPr lang="en-GB" sz="1000" dirty="0">
                  <a:solidFill>
                    <a:schemeClr val="accent5">
                      <a:lumMod val="50000"/>
                    </a:schemeClr>
                  </a:solidFill>
                  <a:latin typeface="Lato Light"/>
                </a:rPr>
                <a:t>A</a:t>
              </a:r>
            </a:p>
            <a:p>
              <a:pPr marL="342900" indent="-342900">
                <a:buFont typeface="+mj-lt"/>
                <a:buAutoNum type="arabicPeriod"/>
              </a:pPr>
              <a:r>
                <a:rPr lang="en-GB" sz="1000" dirty="0">
                  <a:solidFill>
                    <a:schemeClr val="accent5">
                      <a:lumMod val="50000"/>
                    </a:schemeClr>
                  </a:solidFill>
                  <a:latin typeface="Lato Light"/>
                </a:rPr>
                <a:t>B</a:t>
              </a:r>
            </a:p>
            <a:p>
              <a:pPr marL="342900" indent="-342900">
                <a:buFont typeface="+mj-lt"/>
                <a:buAutoNum type="arabicPeriod"/>
              </a:pPr>
              <a:r>
                <a:rPr lang="en-GB" sz="1000" dirty="0">
                  <a:solidFill>
                    <a:schemeClr val="accent5">
                      <a:lumMod val="50000"/>
                    </a:schemeClr>
                  </a:solidFill>
                  <a:latin typeface="Lato Light"/>
                </a:rPr>
                <a:t>C</a:t>
              </a:r>
            </a:p>
            <a:p>
              <a:pPr marL="342900" indent="-342900">
                <a:buFont typeface="+mj-lt"/>
                <a:buAutoNum type="arabicPeriod"/>
              </a:pPr>
              <a:r>
                <a:rPr lang="en-GB" sz="1000" dirty="0">
                  <a:solidFill>
                    <a:schemeClr val="accent5">
                      <a:lumMod val="50000"/>
                    </a:schemeClr>
                  </a:solidFill>
                  <a:latin typeface="Lato Light"/>
                </a:rPr>
                <a:t>D</a:t>
              </a:r>
            </a:p>
            <a:p>
              <a:pPr marL="342900" indent="-342900">
                <a:buFont typeface="+mj-lt"/>
                <a:buAutoNum type="arabicPeriod"/>
              </a:pPr>
              <a:r>
                <a:rPr lang="en-GB" sz="1000" dirty="0">
                  <a:solidFill>
                    <a:schemeClr val="accent5">
                      <a:lumMod val="50000"/>
                    </a:schemeClr>
                  </a:solidFill>
                  <a:latin typeface="Lato Light"/>
                </a:rPr>
                <a:t>E</a:t>
              </a:r>
            </a:p>
            <a:p>
              <a:pPr marL="342900" indent="-342900">
                <a:buFont typeface="+mj-lt"/>
                <a:buAutoNum type="arabicPeriod"/>
              </a:pPr>
              <a:r>
                <a:rPr lang="en-GB" sz="1000" dirty="0">
                  <a:solidFill>
                    <a:schemeClr val="accent5">
                      <a:lumMod val="50000"/>
                    </a:schemeClr>
                  </a:solidFill>
                  <a:latin typeface="Lato Light"/>
                </a:rPr>
                <a:t>F</a:t>
              </a:r>
            </a:p>
            <a:p>
              <a:pPr marL="342900" indent="-342900">
                <a:buFont typeface="+mj-lt"/>
                <a:buAutoNum type="arabicPeriod"/>
              </a:pPr>
              <a:r>
                <a:rPr lang="en-GB" sz="1000" dirty="0">
                  <a:solidFill>
                    <a:schemeClr val="accent5">
                      <a:lumMod val="50000"/>
                    </a:schemeClr>
                  </a:solidFill>
                  <a:latin typeface="Lato Light"/>
                </a:rPr>
                <a:t>G</a:t>
              </a:r>
            </a:p>
            <a:p>
              <a:pPr marL="342900" indent="-342900">
                <a:buFont typeface="+mj-lt"/>
                <a:buAutoNum type="arabicPeriod"/>
              </a:pPr>
              <a:r>
                <a:rPr lang="en-GB" sz="1000" dirty="0">
                  <a:solidFill>
                    <a:schemeClr val="accent5">
                      <a:lumMod val="50000"/>
                    </a:schemeClr>
                  </a:solidFill>
                  <a:latin typeface="Lato Light"/>
                </a:rPr>
                <a:t>H</a:t>
              </a:r>
            </a:p>
          </p:txBody>
        </p:sp>
      </p:grpSp>
      <p:sp>
        <p:nvSpPr>
          <p:cNvPr id="15" name="TextBox 14">
            <a:extLst>
              <a:ext uri="{FF2B5EF4-FFF2-40B4-BE49-F238E27FC236}">
                <a16:creationId xmlns:a16="http://schemas.microsoft.com/office/drawing/2014/main" id="{9BB0CC6A-D7A8-AB16-42B6-AEBD18485939}"/>
              </a:ext>
            </a:extLst>
          </p:cNvPr>
          <p:cNvSpPr txBox="1"/>
          <p:nvPr/>
        </p:nvSpPr>
        <p:spPr>
          <a:xfrm>
            <a:off x="94018" y="61048"/>
            <a:ext cx="4477982" cy="800219"/>
          </a:xfrm>
          <a:prstGeom prst="rect">
            <a:avLst/>
          </a:prstGeom>
          <a:noFill/>
          <a:ln>
            <a:noFill/>
          </a:ln>
        </p:spPr>
        <p:txBody>
          <a:bodyPr wrap="square" rtlCol="0">
            <a:spAutoFit/>
          </a:bodyPr>
          <a:lstStyle/>
          <a:p>
            <a:pPr defTabSz="435356">
              <a:defRPr/>
            </a:pPr>
            <a:r>
              <a:rPr lang="en-US" sz="2800" b="1" dirty="0">
                <a:solidFill>
                  <a:srgbClr val="002060"/>
                </a:solidFill>
                <a:latin typeface="Poppins" panose="00000500000000000000" pitchFamily="2" charset="0"/>
                <a:cs typeface="Poppins" panose="00000500000000000000" pitchFamily="2" charset="0"/>
              </a:rPr>
              <a:t>DCPEST Analysis </a:t>
            </a:r>
          </a:p>
          <a:p>
            <a:pPr defTabSz="435356">
              <a:defRPr/>
            </a:pPr>
            <a:r>
              <a:rPr lang="en-US" sz="1800" dirty="0">
                <a:solidFill>
                  <a:schemeClr val="bg1">
                    <a:lumMod val="50000"/>
                  </a:schemeClr>
                </a:solidFill>
              </a:rPr>
              <a:t>Analysis Tool</a:t>
            </a:r>
            <a:endParaRPr kumimoji="0" lang="en-US" sz="1000" b="1"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8978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887EAC-FFF6-11BF-8484-933BD55A1C57}"/>
              </a:ext>
            </a:extLst>
          </p:cNvPr>
          <p:cNvSpPr txBox="1"/>
          <p:nvPr/>
        </p:nvSpPr>
        <p:spPr>
          <a:xfrm>
            <a:off x="3522846" y="3351325"/>
            <a:ext cx="5755465" cy="261610"/>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algn="ctr" fontAlgn="base">
              <a:defRPr/>
            </a:pPr>
            <a:r>
              <a:rPr lang="en-GB" sz="1100" b="1" i="0" dirty="0">
                <a:solidFill>
                  <a:schemeClr val="tx1"/>
                </a:solidFill>
                <a:effectLst/>
                <a:latin typeface="+mn-lt"/>
              </a:rPr>
              <a:t>Assess key factors before you commit your trade marketing  / marketing resources.</a:t>
            </a:r>
            <a:endPar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481FD86E-F5FE-65E1-3BC6-80089575C72D}"/>
              </a:ext>
            </a:extLst>
          </p:cNvPr>
          <p:cNvSpPr txBox="1"/>
          <p:nvPr/>
        </p:nvSpPr>
        <p:spPr>
          <a:xfrm>
            <a:off x="3522846" y="2790233"/>
            <a:ext cx="5906608" cy="646331"/>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Poppins" panose="00000500000000000000" pitchFamily="2" charset="0"/>
                <a:ea typeface="MS Gothic" panose="020B0609070205080204" pitchFamily="49" charset="-128"/>
                <a:cs typeface="Poppins" panose="00000500000000000000" pitchFamily="2" charset="0"/>
              </a:rPr>
              <a:t>DC | PEST Analysis</a:t>
            </a:r>
            <a:endParaRPr kumimoji="0" lang="en-US" sz="3200" b="0" i="0" u="none" strike="noStrike" kern="1200" cap="none" spc="0" normalizeH="0" baseline="0" noProof="0" dirty="0">
              <a:ln>
                <a:noFill/>
              </a:ln>
              <a:effectLst/>
              <a:uLnTx/>
              <a:uFillTx/>
              <a:latin typeface="Poppins" panose="00000500000000000000" pitchFamily="2" charset="0"/>
              <a:ea typeface="MS Gothic" panose="020B0609070205080204" pitchFamily="49" charset="-128"/>
              <a:cs typeface="Poppins" panose="00000500000000000000" pitchFamily="2" charset="0"/>
            </a:endParaRPr>
          </a:p>
        </p:txBody>
      </p:sp>
    </p:spTree>
    <p:extLst>
      <p:ext uri="{BB962C8B-B14F-4D97-AF65-F5344CB8AC3E}">
        <p14:creationId xmlns:p14="http://schemas.microsoft.com/office/powerpoint/2010/main" val="1200392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2450C8-11CC-2618-73A3-7FD57EEE083D}"/>
              </a:ext>
            </a:extLst>
          </p:cNvPr>
          <p:cNvSpPr txBox="1"/>
          <p:nvPr/>
        </p:nvSpPr>
        <p:spPr>
          <a:xfrm>
            <a:off x="3640508" y="3144852"/>
            <a:ext cx="4131892" cy="369332"/>
          </a:xfrm>
          <a:prstGeom prst="rect">
            <a:avLst/>
          </a:prstGeom>
          <a:noFill/>
        </p:spPr>
        <p:txBody>
          <a:bodyPr wrap="square" rtlCol="0">
            <a:spAutoFit/>
          </a:bodyPr>
          <a:lstStyle/>
          <a:p>
            <a:pPr algn="ctr"/>
            <a:r>
              <a:rPr lang="en-GB" b="1" dirty="0">
                <a:latin typeface="Poppins" panose="00000500000000000000" pitchFamily="2" charset="0"/>
                <a:cs typeface="Poppins" panose="00000500000000000000" pitchFamily="2" charset="0"/>
              </a:rPr>
              <a:t>Thank You</a:t>
            </a:r>
          </a:p>
        </p:txBody>
      </p:sp>
    </p:spTree>
    <p:extLst>
      <p:ext uri="{BB962C8B-B14F-4D97-AF65-F5344CB8AC3E}">
        <p14:creationId xmlns:p14="http://schemas.microsoft.com/office/powerpoint/2010/main" val="369772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data analysis icon">
            <a:extLst>
              <a:ext uri="{FF2B5EF4-FFF2-40B4-BE49-F238E27FC236}">
                <a16:creationId xmlns:a16="http://schemas.microsoft.com/office/drawing/2014/main" id="{92FB8C01-A565-DCF1-EC45-8E2AFBD918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8948" y="2888479"/>
            <a:ext cx="1806724" cy="18067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34DA4CE-ABCE-2F6D-B94E-A68057C7C955}"/>
              </a:ext>
            </a:extLst>
          </p:cNvPr>
          <p:cNvSpPr/>
          <p:nvPr/>
        </p:nvSpPr>
        <p:spPr>
          <a:xfrm>
            <a:off x="0" y="0"/>
            <a:ext cx="5760000" cy="6871209"/>
          </a:xfrm>
          <a:prstGeom prst="rect">
            <a:avLst/>
          </a:prstGeom>
          <a:solidFill>
            <a:srgbClr val="FF0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chemeClr val="bg1"/>
              </a:solidFill>
              <a:effectLst/>
              <a:uLnTx/>
              <a:uFillTx/>
              <a:latin typeface="Lato Light" panose="020F0502020204030203"/>
              <a:ea typeface="+mn-ea"/>
              <a:cs typeface="+mn-cs"/>
            </a:endParaRPr>
          </a:p>
        </p:txBody>
      </p:sp>
      <p:sp>
        <p:nvSpPr>
          <p:cNvPr id="9" name="Rectangle 8">
            <a:extLst>
              <a:ext uri="{FF2B5EF4-FFF2-40B4-BE49-F238E27FC236}">
                <a16:creationId xmlns:a16="http://schemas.microsoft.com/office/drawing/2014/main" id="{FE06EE79-7A89-C964-B4A3-F1292467C261}"/>
              </a:ext>
            </a:extLst>
          </p:cNvPr>
          <p:cNvSpPr/>
          <p:nvPr/>
        </p:nvSpPr>
        <p:spPr>
          <a:xfrm>
            <a:off x="0" y="5937662"/>
            <a:ext cx="5760000" cy="92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4AD03D1C-6F5C-4CA5-B29F-DCD98223BC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sp>
        <p:nvSpPr>
          <p:cNvPr id="11" name="TextBox 10">
            <a:extLst>
              <a:ext uri="{FF2B5EF4-FFF2-40B4-BE49-F238E27FC236}">
                <a16:creationId xmlns:a16="http://schemas.microsoft.com/office/drawing/2014/main" id="{81EC035C-DF7F-643C-17BD-F7A29706EF7B}"/>
              </a:ext>
            </a:extLst>
          </p:cNvPr>
          <p:cNvSpPr txBox="1"/>
          <p:nvPr/>
        </p:nvSpPr>
        <p:spPr>
          <a:xfrm>
            <a:off x="0" y="6132606"/>
            <a:ext cx="2487515"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sp>
        <p:nvSpPr>
          <p:cNvPr id="22" name="TextBox 21">
            <a:extLst>
              <a:ext uri="{FF2B5EF4-FFF2-40B4-BE49-F238E27FC236}">
                <a16:creationId xmlns:a16="http://schemas.microsoft.com/office/drawing/2014/main" id="{257944EF-C325-87E6-F497-106A27C993F0}"/>
              </a:ext>
            </a:extLst>
          </p:cNvPr>
          <p:cNvSpPr txBox="1"/>
          <p:nvPr/>
        </p:nvSpPr>
        <p:spPr>
          <a:xfrm>
            <a:off x="0" y="3937878"/>
            <a:ext cx="5755465" cy="261610"/>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algn="ctr" fontAlgn="base">
              <a:defRPr/>
            </a:pPr>
            <a:r>
              <a:rPr lang="en-GB" sz="1100" b="1" dirty="0">
                <a:solidFill>
                  <a:schemeClr val="bg1"/>
                </a:solidFill>
                <a:latin typeface="+mn-lt"/>
              </a:rPr>
              <a:t>Evaluate categories before engaging them</a:t>
            </a:r>
            <a:r>
              <a:rPr kumimoji="0" lang="en-GB" sz="11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 </a:t>
            </a:r>
          </a:p>
        </p:txBody>
      </p:sp>
      <p:sp>
        <p:nvSpPr>
          <p:cNvPr id="23" name="TextBox 22">
            <a:extLst>
              <a:ext uri="{FF2B5EF4-FFF2-40B4-BE49-F238E27FC236}">
                <a16:creationId xmlns:a16="http://schemas.microsoft.com/office/drawing/2014/main" id="{835E8B50-E3AF-B133-2E1A-DAD76F64E6D3}"/>
              </a:ext>
            </a:extLst>
          </p:cNvPr>
          <p:cNvSpPr txBox="1"/>
          <p:nvPr/>
        </p:nvSpPr>
        <p:spPr>
          <a:xfrm>
            <a:off x="0" y="2855495"/>
            <a:ext cx="5906608" cy="1015663"/>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Poppins" panose="00000500000000000000" pitchFamily="2" charset="0"/>
                <a:ea typeface="MS Gothic" panose="020B0609070205080204" pitchFamily="49" charset="-128"/>
                <a:cs typeface="Poppins" panose="00000500000000000000" pitchFamily="2" charset="0"/>
              </a:rPr>
              <a:t>DCPEST </a:t>
            </a:r>
          </a:p>
          <a:p>
            <a:pPr marL="0" marR="0" lvl="0" indent="0" algn="ctr" defTabSz="435356"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Poppins" panose="00000500000000000000" pitchFamily="2" charset="0"/>
                <a:ea typeface="MS Gothic" panose="020B0609070205080204" pitchFamily="49" charset="-128"/>
                <a:cs typeface="Poppins" panose="00000500000000000000" pitchFamily="2" charset="0"/>
              </a:rPr>
              <a:t>Category </a:t>
            </a:r>
            <a:r>
              <a:rPr kumimoji="0" lang="en-US" sz="2400" b="1" i="0" u="none" strike="noStrike" kern="1200" cap="none" spc="0" normalizeH="0" baseline="0" noProof="0" dirty="0">
                <a:ln>
                  <a:noFill/>
                </a:ln>
                <a:solidFill>
                  <a:schemeClr val="bg1"/>
                </a:solidFill>
                <a:effectLst/>
                <a:uLnTx/>
                <a:uFillTx/>
                <a:latin typeface="Poppins" panose="00000500000000000000" pitchFamily="2" charset="0"/>
                <a:ea typeface="MS Gothic" panose="020B0609070205080204" pitchFamily="49" charset="-128"/>
                <a:cs typeface="Poppins" panose="00000500000000000000" pitchFamily="2" charset="0"/>
              </a:rPr>
              <a:t>Analysis</a:t>
            </a:r>
            <a:endParaRPr kumimoji="0" lang="en-US" sz="2000" b="0" i="0" u="none" strike="noStrike" kern="1200" cap="none" spc="0" normalizeH="0" baseline="0" noProof="0" dirty="0">
              <a:ln>
                <a:noFill/>
              </a:ln>
              <a:solidFill>
                <a:schemeClr val="bg1"/>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pic>
        <p:nvPicPr>
          <p:cNvPr id="2" name="Picture 1">
            <a:extLst>
              <a:ext uri="{FF2B5EF4-FFF2-40B4-BE49-F238E27FC236}">
                <a16:creationId xmlns:a16="http://schemas.microsoft.com/office/drawing/2014/main" id="{6DF1C9A7-30C2-C1EA-B54D-7B02179D342C}"/>
              </a:ext>
            </a:extLst>
          </p:cNvPr>
          <p:cNvPicPr>
            <a:picLocks noChangeAspect="1"/>
          </p:cNvPicPr>
          <p:nvPr/>
        </p:nvPicPr>
        <p:blipFill>
          <a:blip r:embed="rId4"/>
          <a:stretch>
            <a:fillRect/>
          </a:stretch>
        </p:blipFill>
        <p:spPr>
          <a:xfrm>
            <a:off x="9028935" y="2181529"/>
            <a:ext cx="2087694" cy="940609"/>
          </a:xfrm>
          <a:prstGeom prst="rect">
            <a:avLst/>
          </a:prstGeom>
        </p:spPr>
      </p:pic>
      <p:pic>
        <p:nvPicPr>
          <p:cNvPr id="6" name="Picture 5">
            <a:extLst>
              <a:ext uri="{FF2B5EF4-FFF2-40B4-BE49-F238E27FC236}">
                <a16:creationId xmlns:a16="http://schemas.microsoft.com/office/drawing/2014/main" id="{192F0639-C53B-BC17-60E1-216DA30BE773}"/>
              </a:ext>
            </a:extLst>
          </p:cNvPr>
          <p:cNvPicPr>
            <a:picLocks noChangeAspect="1"/>
          </p:cNvPicPr>
          <p:nvPr/>
        </p:nvPicPr>
        <p:blipFill>
          <a:blip r:embed="rId5"/>
          <a:stretch>
            <a:fillRect/>
          </a:stretch>
        </p:blipFill>
        <p:spPr>
          <a:xfrm>
            <a:off x="9655122" y="3248230"/>
            <a:ext cx="2138601" cy="965313"/>
          </a:xfrm>
          <a:prstGeom prst="rect">
            <a:avLst/>
          </a:prstGeom>
        </p:spPr>
      </p:pic>
      <p:pic>
        <p:nvPicPr>
          <p:cNvPr id="7" name="Picture 6">
            <a:extLst>
              <a:ext uri="{FF2B5EF4-FFF2-40B4-BE49-F238E27FC236}">
                <a16:creationId xmlns:a16="http://schemas.microsoft.com/office/drawing/2014/main" id="{C75B1FB4-17B7-FB20-1FA5-6C2A932B48E8}"/>
              </a:ext>
            </a:extLst>
          </p:cNvPr>
          <p:cNvPicPr>
            <a:picLocks noChangeAspect="1"/>
          </p:cNvPicPr>
          <p:nvPr/>
        </p:nvPicPr>
        <p:blipFill>
          <a:blip r:embed="rId6"/>
          <a:stretch>
            <a:fillRect/>
          </a:stretch>
        </p:blipFill>
        <p:spPr>
          <a:xfrm>
            <a:off x="9107839" y="4375093"/>
            <a:ext cx="2136449" cy="901621"/>
          </a:xfrm>
          <a:prstGeom prst="rect">
            <a:avLst/>
          </a:prstGeom>
        </p:spPr>
      </p:pic>
      <p:pic>
        <p:nvPicPr>
          <p:cNvPr id="8" name="Picture 7">
            <a:extLst>
              <a:ext uri="{FF2B5EF4-FFF2-40B4-BE49-F238E27FC236}">
                <a16:creationId xmlns:a16="http://schemas.microsoft.com/office/drawing/2014/main" id="{87502C6F-7A12-C581-0F31-83F1A61D1B2B}"/>
              </a:ext>
            </a:extLst>
          </p:cNvPr>
          <p:cNvPicPr>
            <a:picLocks noChangeAspect="1"/>
          </p:cNvPicPr>
          <p:nvPr/>
        </p:nvPicPr>
        <p:blipFill>
          <a:blip r:embed="rId7"/>
          <a:stretch>
            <a:fillRect/>
          </a:stretch>
        </p:blipFill>
        <p:spPr>
          <a:xfrm>
            <a:off x="6889120" y="4366676"/>
            <a:ext cx="2156860" cy="975723"/>
          </a:xfrm>
          <a:prstGeom prst="rect">
            <a:avLst/>
          </a:prstGeom>
        </p:spPr>
      </p:pic>
      <p:pic>
        <p:nvPicPr>
          <p:cNvPr id="10" name="Picture 9">
            <a:extLst>
              <a:ext uri="{FF2B5EF4-FFF2-40B4-BE49-F238E27FC236}">
                <a16:creationId xmlns:a16="http://schemas.microsoft.com/office/drawing/2014/main" id="{505060BC-DA65-A894-7E18-A36BC5398D25}"/>
              </a:ext>
            </a:extLst>
          </p:cNvPr>
          <p:cNvPicPr>
            <a:picLocks noChangeAspect="1"/>
          </p:cNvPicPr>
          <p:nvPr/>
        </p:nvPicPr>
        <p:blipFill>
          <a:blip r:embed="rId8"/>
          <a:stretch>
            <a:fillRect/>
          </a:stretch>
        </p:blipFill>
        <p:spPr>
          <a:xfrm>
            <a:off x="6420559" y="3275109"/>
            <a:ext cx="2164237" cy="978526"/>
          </a:xfrm>
          <a:prstGeom prst="rect">
            <a:avLst/>
          </a:prstGeom>
        </p:spPr>
      </p:pic>
      <p:grpSp>
        <p:nvGrpSpPr>
          <p:cNvPr id="5" name="Group 4">
            <a:extLst>
              <a:ext uri="{FF2B5EF4-FFF2-40B4-BE49-F238E27FC236}">
                <a16:creationId xmlns:a16="http://schemas.microsoft.com/office/drawing/2014/main" id="{BBD7DF02-A5BD-4753-1194-9BABE1A3EA86}"/>
              </a:ext>
            </a:extLst>
          </p:cNvPr>
          <p:cNvGrpSpPr/>
          <p:nvPr/>
        </p:nvGrpSpPr>
        <p:grpSpPr>
          <a:xfrm>
            <a:off x="7335139" y="649480"/>
            <a:ext cx="2438403" cy="785110"/>
            <a:chOff x="7416324" y="1371600"/>
            <a:chExt cx="2438403" cy="785110"/>
          </a:xfrm>
        </p:grpSpPr>
        <p:sp>
          <p:nvSpPr>
            <p:cNvPr id="14" name="TextBox 13">
              <a:extLst>
                <a:ext uri="{FF2B5EF4-FFF2-40B4-BE49-F238E27FC236}">
                  <a16:creationId xmlns:a16="http://schemas.microsoft.com/office/drawing/2014/main" id="{05ADAEBE-C912-0F52-9C3F-2D3BD4D7BD35}"/>
                </a:ext>
              </a:extLst>
            </p:cNvPr>
            <p:cNvSpPr txBox="1"/>
            <p:nvPr/>
          </p:nvSpPr>
          <p:spPr>
            <a:xfrm>
              <a:off x="7836493" y="1371600"/>
              <a:ext cx="649479" cy="769441"/>
            </a:xfrm>
            <a:prstGeom prst="rect">
              <a:avLst/>
            </a:prstGeom>
            <a:solidFill>
              <a:schemeClr val="bg1"/>
            </a:solidFill>
          </p:spPr>
          <p:txBody>
            <a:bodyPr wrap="square" rtlCol="0">
              <a:spAutoFit/>
            </a:bodyPr>
            <a:lstStyle/>
            <a:p>
              <a:r>
                <a:rPr lang="en-GB" sz="4400" b="1" dirty="0">
                  <a:solidFill>
                    <a:srgbClr val="00B050"/>
                  </a:solidFill>
                  <a:latin typeface="Berlin Sans FB Demi" panose="020E0802020502020306" pitchFamily="34" charset="0"/>
                </a:rPr>
                <a:t>C</a:t>
              </a:r>
            </a:p>
          </p:txBody>
        </p:sp>
        <p:sp>
          <p:nvSpPr>
            <p:cNvPr id="16" name="TextBox 15">
              <a:extLst>
                <a:ext uri="{FF2B5EF4-FFF2-40B4-BE49-F238E27FC236}">
                  <a16:creationId xmlns:a16="http://schemas.microsoft.com/office/drawing/2014/main" id="{A46EA936-30CF-B2D1-26C2-E7231EF3FA48}"/>
                </a:ext>
              </a:extLst>
            </p:cNvPr>
            <p:cNvSpPr txBox="1"/>
            <p:nvPr/>
          </p:nvSpPr>
          <p:spPr>
            <a:xfrm>
              <a:off x="8243843" y="1373025"/>
              <a:ext cx="546931" cy="769441"/>
            </a:xfrm>
            <a:prstGeom prst="rect">
              <a:avLst/>
            </a:prstGeom>
            <a:noFill/>
          </p:spPr>
          <p:txBody>
            <a:bodyPr wrap="square" rtlCol="0">
              <a:spAutoFit/>
            </a:bodyPr>
            <a:lstStyle/>
            <a:p>
              <a:r>
                <a:rPr lang="en-GB" sz="4400" b="1" dirty="0">
                  <a:solidFill>
                    <a:srgbClr val="00B050"/>
                  </a:solidFill>
                  <a:latin typeface="Berlin Sans FB Demi" panose="020E0802020502020306" pitchFamily="34" charset="0"/>
                </a:rPr>
                <a:t>P</a:t>
              </a:r>
            </a:p>
          </p:txBody>
        </p:sp>
        <p:sp>
          <p:nvSpPr>
            <p:cNvPr id="17" name="TextBox 16">
              <a:extLst>
                <a:ext uri="{FF2B5EF4-FFF2-40B4-BE49-F238E27FC236}">
                  <a16:creationId xmlns:a16="http://schemas.microsoft.com/office/drawing/2014/main" id="{8D726D49-392A-F69E-7511-F42A1D23659D}"/>
                </a:ext>
              </a:extLst>
            </p:cNvPr>
            <p:cNvSpPr txBox="1"/>
            <p:nvPr/>
          </p:nvSpPr>
          <p:spPr>
            <a:xfrm>
              <a:off x="8665435" y="1380147"/>
              <a:ext cx="546931" cy="769441"/>
            </a:xfrm>
            <a:prstGeom prst="rect">
              <a:avLst/>
            </a:prstGeom>
            <a:noFill/>
          </p:spPr>
          <p:txBody>
            <a:bodyPr wrap="square" rtlCol="0">
              <a:spAutoFit/>
            </a:bodyPr>
            <a:lstStyle/>
            <a:p>
              <a:r>
                <a:rPr lang="en-GB" sz="4400" b="1" dirty="0">
                  <a:solidFill>
                    <a:srgbClr val="00B050"/>
                  </a:solidFill>
                  <a:latin typeface="Berlin Sans FB Demi" panose="020E0802020502020306" pitchFamily="34" charset="0"/>
                </a:rPr>
                <a:t>E</a:t>
              </a:r>
            </a:p>
          </p:txBody>
        </p:sp>
        <p:sp>
          <p:nvSpPr>
            <p:cNvPr id="18" name="TextBox 17">
              <a:extLst>
                <a:ext uri="{FF2B5EF4-FFF2-40B4-BE49-F238E27FC236}">
                  <a16:creationId xmlns:a16="http://schemas.microsoft.com/office/drawing/2014/main" id="{A1F32E1A-EA86-2674-6001-F15818B1FB2A}"/>
                </a:ext>
              </a:extLst>
            </p:cNvPr>
            <p:cNvSpPr txBox="1"/>
            <p:nvPr/>
          </p:nvSpPr>
          <p:spPr>
            <a:xfrm>
              <a:off x="9027208" y="1387269"/>
              <a:ext cx="546931" cy="769441"/>
            </a:xfrm>
            <a:prstGeom prst="rect">
              <a:avLst/>
            </a:prstGeom>
            <a:noFill/>
          </p:spPr>
          <p:txBody>
            <a:bodyPr wrap="square" rtlCol="0">
              <a:spAutoFit/>
            </a:bodyPr>
            <a:lstStyle/>
            <a:p>
              <a:r>
                <a:rPr lang="en-GB" sz="4400" b="1" dirty="0">
                  <a:solidFill>
                    <a:srgbClr val="00B050"/>
                  </a:solidFill>
                  <a:latin typeface="Berlin Sans FB Demi" panose="020E0802020502020306" pitchFamily="34" charset="0"/>
                </a:rPr>
                <a:t>S</a:t>
              </a:r>
            </a:p>
          </p:txBody>
        </p:sp>
        <p:sp>
          <p:nvSpPr>
            <p:cNvPr id="19" name="TextBox 18">
              <a:extLst>
                <a:ext uri="{FF2B5EF4-FFF2-40B4-BE49-F238E27FC236}">
                  <a16:creationId xmlns:a16="http://schemas.microsoft.com/office/drawing/2014/main" id="{9175B011-D935-BCA7-1426-3CEFA32305BC}"/>
                </a:ext>
              </a:extLst>
            </p:cNvPr>
            <p:cNvSpPr txBox="1"/>
            <p:nvPr/>
          </p:nvSpPr>
          <p:spPr>
            <a:xfrm>
              <a:off x="9307796" y="1381571"/>
              <a:ext cx="546931" cy="769441"/>
            </a:xfrm>
            <a:prstGeom prst="rect">
              <a:avLst/>
            </a:prstGeom>
            <a:noFill/>
          </p:spPr>
          <p:txBody>
            <a:bodyPr wrap="square" rtlCol="0">
              <a:spAutoFit/>
            </a:bodyPr>
            <a:lstStyle/>
            <a:p>
              <a:r>
                <a:rPr lang="en-GB" sz="4400" b="1" dirty="0">
                  <a:solidFill>
                    <a:srgbClr val="00B050"/>
                  </a:solidFill>
                  <a:latin typeface="Berlin Sans FB Demi" panose="020E0802020502020306" pitchFamily="34" charset="0"/>
                </a:rPr>
                <a:t>T</a:t>
              </a:r>
            </a:p>
          </p:txBody>
        </p:sp>
        <p:sp>
          <p:nvSpPr>
            <p:cNvPr id="4" name="TextBox 3">
              <a:extLst>
                <a:ext uri="{FF2B5EF4-FFF2-40B4-BE49-F238E27FC236}">
                  <a16:creationId xmlns:a16="http://schemas.microsoft.com/office/drawing/2014/main" id="{1A0A4403-3FF5-D0D6-D61B-CA64EC489942}"/>
                </a:ext>
              </a:extLst>
            </p:cNvPr>
            <p:cNvSpPr txBox="1"/>
            <p:nvPr/>
          </p:nvSpPr>
          <p:spPr>
            <a:xfrm>
              <a:off x="7416324" y="1382994"/>
              <a:ext cx="649479" cy="769441"/>
            </a:xfrm>
            <a:prstGeom prst="rect">
              <a:avLst/>
            </a:prstGeom>
            <a:noFill/>
          </p:spPr>
          <p:txBody>
            <a:bodyPr wrap="square" rtlCol="0">
              <a:spAutoFit/>
            </a:bodyPr>
            <a:lstStyle>
              <a:defPPr>
                <a:defRPr lang="en-US"/>
              </a:defPPr>
              <a:lvl1pPr>
                <a:defRPr sz="4400" b="1">
                  <a:solidFill>
                    <a:srgbClr val="00B050"/>
                  </a:solidFill>
                  <a:latin typeface="Berlin Sans FB Demi" panose="020E0802020502020306" pitchFamily="34" charset="0"/>
                </a:defRPr>
              </a:lvl1pPr>
            </a:lstStyle>
            <a:p>
              <a:r>
                <a:rPr lang="en-GB" dirty="0"/>
                <a:t>D</a:t>
              </a:r>
            </a:p>
          </p:txBody>
        </p:sp>
      </p:grpSp>
      <p:grpSp>
        <p:nvGrpSpPr>
          <p:cNvPr id="15" name="Group 14">
            <a:extLst>
              <a:ext uri="{FF2B5EF4-FFF2-40B4-BE49-F238E27FC236}">
                <a16:creationId xmlns:a16="http://schemas.microsoft.com/office/drawing/2014/main" id="{9EB57FF8-ED5A-4E2F-0362-672019E83B55}"/>
              </a:ext>
            </a:extLst>
          </p:cNvPr>
          <p:cNvGrpSpPr/>
          <p:nvPr/>
        </p:nvGrpSpPr>
        <p:grpSpPr>
          <a:xfrm>
            <a:off x="5239797" y="4096166"/>
            <a:ext cx="1055370" cy="1055370"/>
            <a:chOff x="7108613" y="4124330"/>
            <a:chExt cx="1055370" cy="1055370"/>
          </a:xfrm>
        </p:grpSpPr>
        <p:sp>
          <p:nvSpPr>
            <p:cNvPr id="20" name="Oval 19">
              <a:extLst>
                <a:ext uri="{FF2B5EF4-FFF2-40B4-BE49-F238E27FC236}">
                  <a16:creationId xmlns:a16="http://schemas.microsoft.com/office/drawing/2014/main" id="{8DA98443-4B43-137E-852B-CA7C1C60AC08}"/>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21" name="Google Shape;104;p13">
              <a:extLst>
                <a:ext uri="{FF2B5EF4-FFF2-40B4-BE49-F238E27FC236}">
                  <a16:creationId xmlns:a16="http://schemas.microsoft.com/office/drawing/2014/main" id="{FFF0A64E-2561-0B5F-15CB-B8D3DC452E2C}"/>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pic>
        <p:nvPicPr>
          <p:cNvPr id="29" name="Picture 28">
            <a:extLst>
              <a:ext uri="{FF2B5EF4-FFF2-40B4-BE49-F238E27FC236}">
                <a16:creationId xmlns:a16="http://schemas.microsoft.com/office/drawing/2014/main" id="{5DA6123A-2C8B-97CB-86BE-70ABD0555C5B}"/>
              </a:ext>
            </a:extLst>
          </p:cNvPr>
          <p:cNvPicPr>
            <a:picLocks noChangeAspect="1"/>
          </p:cNvPicPr>
          <p:nvPr/>
        </p:nvPicPr>
        <p:blipFill>
          <a:blip r:embed="rId9"/>
          <a:stretch>
            <a:fillRect/>
          </a:stretch>
        </p:blipFill>
        <p:spPr>
          <a:xfrm>
            <a:off x="6799245" y="2186051"/>
            <a:ext cx="2199739" cy="936403"/>
          </a:xfrm>
          <a:prstGeom prst="rect">
            <a:avLst/>
          </a:prstGeom>
        </p:spPr>
      </p:pic>
    </p:spTree>
    <p:extLst>
      <p:ext uri="{BB962C8B-B14F-4D97-AF65-F5344CB8AC3E}">
        <p14:creationId xmlns:p14="http://schemas.microsoft.com/office/powerpoint/2010/main" val="2205559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887EAC-FFF6-11BF-8484-933BD55A1C57}"/>
              </a:ext>
            </a:extLst>
          </p:cNvPr>
          <p:cNvSpPr txBox="1"/>
          <p:nvPr/>
        </p:nvSpPr>
        <p:spPr>
          <a:xfrm>
            <a:off x="3522846" y="3351325"/>
            <a:ext cx="5755465" cy="261610"/>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algn="ctr" fontAlgn="base">
              <a:defRPr/>
            </a:pPr>
            <a:r>
              <a:rPr lang="en-GB" sz="1100" b="1" i="0" dirty="0">
                <a:solidFill>
                  <a:schemeClr val="tx1"/>
                </a:solidFill>
                <a:effectLst/>
                <a:latin typeface="+mn-lt"/>
              </a:rPr>
              <a:t>Evaluate categories before you engage them </a:t>
            </a: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p>
        </p:txBody>
      </p:sp>
      <p:sp>
        <p:nvSpPr>
          <p:cNvPr id="4" name="TextBox 3">
            <a:extLst>
              <a:ext uri="{FF2B5EF4-FFF2-40B4-BE49-F238E27FC236}">
                <a16:creationId xmlns:a16="http://schemas.microsoft.com/office/drawing/2014/main" id="{481FD86E-F5FE-65E1-3BC6-80089575C72D}"/>
              </a:ext>
            </a:extLst>
          </p:cNvPr>
          <p:cNvSpPr txBox="1"/>
          <p:nvPr/>
        </p:nvSpPr>
        <p:spPr>
          <a:xfrm>
            <a:off x="3522846" y="2790233"/>
            <a:ext cx="5906608" cy="646331"/>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Poppins" panose="00000500000000000000" pitchFamily="2" charset="0"/>
                <a:ea typeface="MS Gothic" panose="020B0609070205080204" pitchFamily="49" charset="-128"/>
                <a:cs typeface="Poppins" panose="00000500000000000000" pitchFamily="2" charset="0"/>
              </a:rPr>
              <a:t>DCPEST Analysis</a:t>
            </a:r>
            <a:endParaRPr kumimoji="0" lang="en-US" sz="3200" b="0" i="0" u="none" strike="noStrike" kern="1200" cap="none" spc="0" normalizeH="0" baseline="0" noProof="0" dirty="0">
              <a:ln>
                <a:noFill/>
              </a:ln>
              <a:effectLst/>
              <a:uLnTx/>
              <a:uFillTx/>
              <a:latin typeface="Poppins" panose="00000500000000000000" pitchFamily="2" charset="0"/>
              <a:ea typeface="MS Gothic" panose="020B0609070205080204" pitchFamily="49" charset="-128"/>
              <a:cs typeface="Poppins" panose="00000500000000000000" pitchFamily="2" charset="0"/>
            </a:endParaRPr>
          </a:p>
        </p:txBody>
      </p:sp>
    </p:spTree>
    <p:extLst>
      <p:ext uri="{BB962C8B-B14F-4D97-AF65-F5344CB8AC3E}">
        <p14:creationId xmlns:p14="http://schemas.microsoft.com/office/powerpoint/2010/main" val="1325289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1FD86E-F5FE-65E1-3BC6-80089575C72D}"/>
              </a:ext>
            </a:extLst>
          </p:cNvPr>
          <p:cNvSpPr txBox="1"/>
          <p:nvPr/>
        </p:nvSpPr>
        <p:spPr>
          <a:xfrm>
            <a:off x="0" y="2790233"/>
            <a:ext cx="12192000" cy="646331"/>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Poppins" panose="00000500000000000000" pitchFamily="2" charset="0"/>
                <a:ea typeface="MS Gothic" panose="020B0609070205080204" pitchFamily="49" charset="-128"/>
                <a:cs typeface="Poppins" panose="00000500000000000000" pitchFamily="2" charset="0"/>
              </a:rPr>
              <a:t>DEMOGRAPHIC</a:t>
            </a:r>
            <a:endParaRPr kumimoji="0" lang="en-US" sz="3200" b="0" i="0" u="none" strike="noStrike" kern="1200" cap="none" spc="0" normalizeH="0" baseline="0" noProof="0" dirty="0">
              <a:ln>
                <a:noFill/>
              </a:ln>
              <a:effectLst/>
              <a:uLnTx/>
              <a:uFillTx/>
              <a:latin typeface="Poppins" panose="00000500000000000000" pitchFamily="2" charset="0"/>
              <a:ea typeface="MS Gothic" panose="020B0609070205080204" pitchFamily="49" charset="-128"/>
              <a:cs typeface="Poppins" panose="00000500000000000000" pitchFamily="2" charset="0"/>
            </a:endParaRPr>
          </a:p>
        </p:txBody>
      </p:sp>
    </p:spTree>
    <p:extLst>
      <p:ext uri="{BB962C8B-B14F-4D97-AF65-F5344CB8AC3E}">
        <p14:creationId xmlns:p14="http://schemas.microsoft.com/office/powerpoint/2010/main" val="1894709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7D2FA7-8FE6-4D69-81CC-605DFA247275}"/>
              </a:ext>
            </a:extLst>
          </p:cNvPr>
          <p:cNvSpPr txBox="1"/>
          <p:nvPr/>
        </p:nvSpPr>
        <p:spPr>
          <a:xfrm>
            <a:off x="1246702" y="1972536"/>
            <a:ext cx="9775597" cy="261603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defPPr>
              <a:defRPr lang="en-US"/>
            </a:defPPr>
            <a:lvl1pPr marR="0" lvl="0" indent="0" fontAlgn="auto">
              <a:lnSpc>
                <a:spcPct val="100000"/>
              </a:lnSpc>
              <a:spcBef>
                <a:spcPts val="0"/>
              </a:spcBef>
              <a:spcAft>
                <a:spcPts val="0"/>
              </a:spcAft>
              <a:buClrTx/>
              <a:buSzTx/>
              <a:buFont typeface="+mj-lt"/>
              <a:buNone/>
              <a:tabLst/>
              <a:defRPr kumimoji="0" sz="1000" b="1" i="0" u="none" strike="noStrike" kern="0" cap="none" spc="0" normalizeH="0" baseline="0">
                <a:ln>
                  <a:noFill/>
                </a:ln>
                <a:solidFill>
                  <a:srgbClr val="002776"/>
                </a:solidFill>
                <a:effectLst/>
                <a:uLnTx/>
                <a:uFillTx/>
                <a:latin typeface="Arial"/>
              </a:defRPr>
            </a:lvl1pPr>
          </a:lstStyle>
          <a:p>
            <a:r>
              <a:rPr lang="en-GB" sz="1200">
                <a:latin typeface="Lato Light"/>
              </a:rPr>
              <a:t>DCPEST </a:t>
            </a:r>
            <a:r>
              <a:rPr lang="en-GB" sz="1200" dirty="0">
                <a:latin typeface="Lato Light"/>
              </a:rPr>
              <a:t>Analysis is useful for four main reasons:</a:t>
            </a:r>
          </a:p>
          <a:p>
            <a:endParaRPr lang="en-GB" sz="1200" dirty="0">
              <a:latin typeface="Lato Light"/>
            </a:endParaRPr>
          </a:p>
          <a:p>
            <a:pPr marL="171450" indent="-171450">
              <a:buFont typeface="Arial" panose="020B0604020202020204" pitchFamily="34" charset="0"/>
              <a:buChar char="•"/>
            </a:pPr>
            <a:r>
              <a:rPr lang="en-GB" sz="1200" b="0" dirty="0">
                <a:latin typeface="Lato Light"/>
              </a:rPr>
              <a:t>It helps you understand the category attractiveness and challenges before you commit to engaging the category </a:t>
            </a:r>
          </a:p>
          <a:p>
            <a:pPr marL="171450" indent="-171450">
              <a:buFont typeface="Arial" panose="020B0604020202020204" pitchFamily="34" charset="0"/>
              <a:buChar char="•"/>
            </a:pPr>
            <a:r>
              <a:rPr lang="en-GB" sz="1200" b="0" dirty="0">
                <a:latin typeface="Lato Light"/>
              </a:rPr>
              <a:t>It helps you to spot business or personal opportunities, and it gives you advanced warning of significant threats. </a:t>
            </a:r>
          </a:p>
          <a:p>
            <a:pPr marL="171450" indent="-171450">
              <a:buFont typeface="Arial" panose="020B0604020202020204" pitchFamily="34" charset="0"/>
              <a:buChar char="•"/>
            </a:pPr>
            <a:r>
              <a:rPr lang="en-GB" sz="1200" b="0" dirty="0">
                <a:latin typeface="Lato Light"/>
              </a:rPr>
              <a:t>It reveals the direction of change within your business environment. This helps you shape what you're doing, so that you work with change, rather than against it.</a:t>
            </a:r>
          </a:p>
          <a:p>
            <a:pPr marL="171450" indent="-171450">
              <a:buFont typeface="Arial" panose="020B0604020202020204" pitchFamily="34" charset="0"/>
              <a:buChar char="•"/>
            </a:pPr>
            <a:r>
              <a:rPr lang="en-GB" sz="1200" b="0" dirty="0">
                <a:latin typeface="Lato Light"/>
              </a:rPr>
              <a:t>It helps you avoid starting projects that are likely to fail, for reasons beyond your control.</a:t>
            </a:r>
          </a:p>
          <a:p>
            <a:pPr marL="171450" indent="-171450">
              <a:buFont typeface="Arial" panose="020B0604020202020204" pitchFamily="34" charset="0"/>
              <a:buChar char="•"/>
            </a:pPr>
            <a:r>
              <a:rPr lang="en-GB" sz="1200" b="0" dirty="0">
                <a:latin typeface="Lato Light"/>
              </a:rPr>
              <a:t>It can help you break free of unconscious assumptions when you enter a new country, region, or market; because it helps you develop an objective view of this new environment.</a:t>
            </a:r>
          </a:p>
        </p:txBody>
      </p:sp>
      <p:sp>
        <p:nvSpPr>
          <p:cNvPr id="5" name="TextBox 4">
            <a:extLst>
              <a:ext uri="{FF2B5EF4-FFF2-40B4-BE49-F238E27FC236}">
                <a16:creationId xmlns:a16="http://schemas.microsoft.com/office/drawing/2014/main" id="{476E5196-2FED-420B-9A52-547C39721A92}"/>
              </a:ext>
            </a:extLst>
          </p:cNvPr>
          <p:cNvSpPr txBox="1"/>
          <p:nvPr/>
        </p:nvSpPr>
        <p:spPr>
          <a:xfrm>
            <a:off x="94018" y="61048"/>
            <a:ext cx="4477982" cy="800219"/>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PEST Analysis </a:t>
            </a:r>
          </a:p>
          <a:p>
            <a:pPr defTabSz="435356">
              <a:defRPr/>
            </a:pPr>
            <a:r>
              <a:rPr lang="en-US" b="1" dirty="0">
                <a:solidFill>
                  <a:schemeClr val="bg1">
                    <a:lumMod val="50000"/>
                  </a:schemeClr>
                </a:solidFill>
                <a:latin typeface="Lato Light"/>
              </a:rPr>
              <a:t>4 Key reasons to use one </a:t>
            </a:r>
            <a:endParaRPr kumimoji="0" lang="en-US" sz="1000" b="1" i="0" u="none" strike="noStrike" kern="1200" cap="none" spc="0" normalizeH="0" baseline="0" noProof="0" dirty="0">
              <a:ln>
                <a:noFill/>
              </a:ln>
              <a:solidFill>
                <a:schemeClr val="bg1">
                  <a:lumMod val="50000"/>
                </a:schemeClr>
              </a:solidFill>
              <a:effectLst/>
              <a:uLnTx/>
              <a:uFillTx/>
              <a:latin typeface="Lato Light"/>
            </a:endParaRPr>
          </a:p>
        </p:txBody>
      </p:sp>
      <p:pic>
        <p:nvPicPr>
          <p:cNvPr id="4" name="Picture 3" descr="Logo&#10;&#10;Description automatically generated">
            <a:extLst>
              <a:ext uri="{FF2B5EF4-FFF2-40B4-BE49-F238E27FC236}">
                <a16:creationId xmlns:a16="http://schemas.microsoft.com/office/drawing/2014/main" id="{7BAEC374-43C3-4A51-8FC4-3A4F9889C0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Tree>
    <p:extLst>
      <p:ext uri="{BB962C8B-B14F-4D97-AF65-F5344CB8AC3E}">
        <p14:creationId xmlns:p14="http://schemas.microsoft.com/office/powerpoint/2010/main" val="635455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421ED3F7-4703-4CD2-9B02-153B6E7822DB}"/>
              </a:ext>
            </a:extLst>
          </p:cNvPr>
          <p:cNvGrpSpPr/>
          <p:nvPr/>
        </p:nvGrpSpPr>
        <p:grpSpPr>
          <a:xfrm>
            <a:off x="3999722" y="1869493"/>
            <a:ext cx="3226340" cy="1322362"/>
            <a:chOff x="4606474" y="1413145"/>
            <a:chExt cx="3226340" cy="2203205"/>
          </a:xfrm>
        </p:grpSpPr>
        <p:sp>
          <p:nvSpPr>
            <p:cNvPr id="6" name="Rectangle 3">
              <a:extLst>
                <a:ext uri="{FF2B5EF4-FFF2-40B4-BE49-F238E27FC236}">
                  <a16:creationId xmlns:a16="http://schemas.microsoft.com/office/drawing/2014/main" id="{CE838160-E8FB-4637-961A-2DE60515CBD9}"/>
                </a:ext>
              </a:extLst>
            </p:cNvPr>
            <p:cNvSpPr>
              <a:spLocks noChangeArrowheads="1"/>
            </p:cNvSpPr>
            <p:nvPr/>
          </p:nvSpPr>
          <p:spPr bwMode="auto">
            <a:xfrm>
              <a:off x="4606474" y="1435924"/>
              <a:ext cx="3226340" cy="218042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Lato Light"/>
              </a:endParaRPr>
            </a:p>
          </p:txBody>
        </p:sp>
        <p:sp>
          <p:nvSpPr>
            <p:cNvPr id="54" name="TextBox 53">
              <a:extLst>
                <a:ext uri="{FF2B5EF4-FFF2-40B4-BE49-F238E27FC236}">
                  <a16:creationId xmlns:a16="http://schemas.microsoft.com/office/drawing/2014/main" id="{CB5D50AA-2CA4-4802-BDC8-10EC9D685391}"/>
                </a:ext>
              </a:extLst>
            </p:cNvPr>
            <p:cNvSpPr txBox="1"/>
            <p:nvPr/>
          </p:nvSpPr>
          <p:spPr>
            <a:xfrm>
              <a:off x="4670886" y="1413145"/>
              <a:ext cx="1620196" cy="338554"/>
            </a:xfrm>
            <a:prstGeom prst="rect">
              <a:avLst/>
            </a:prstGeom>
            <a:solidFill>
              <a:schemeClr val="bg1">
                <a:lumMod val="95000"/>
              </a:schemeClr>
            </a:solidFill>
          </p:spPr>
          <p:txBody>
            <a:bodyPr wrap="square" rtlCol="0">
              <a:spAutoFit/>
            </a:bodyPr>
            <a:lstStyle/>
            <a:p>
              <a:r>
                <a:rPr kumimoji="0" lang="en-US" sz="1600" b="1" i="0" u="none" strike="noStrike" kern="0" cap="none" spc="0" normalizeH="0" baseline="0" noProof="0" dirty="0">
                  <a:ln>
                    <a:noFill/>
                  </a:ln>
                  <a:solidFill>
                    <a:srgbClr val="002776"/>
                  </a:solidFill>
                  <a:effectLst/>
                  <a:uLnTx/>
                  <a:uFillTx/>
                  <a:latin typeface="Lato Light"/>
                </a:rPr>
                <a:t>Political </a:t>
              </a:r>
              <a:endParaRPr lang="en-GB" sz="1600" dirty="0">
                <a:latin typeface="Lato Light"/>
              </a:endParaRPr>
            </a:p>
          </p:txBody>
        </p:sp>
        <p:sp>
          <p:nvSpPr>
            <p:cNvPr id="61" name="TextBox 60">
              <a:extLst>
                <a:ext uri="{FF2B5EF4-FFF2-40B4-BE49-F238E27FC236}">
                  <a16:creationId xmlns:a16="http://schemas.microsoft.com/office/drawing/2014/main" id="{BCD24C92-C373-4515-AED5-FFDB4C5825B8}"/>
                </a:ext>
              </a:extLst>
            </p:cNvPr>
            <p:cNvSpPr txBox="1"/>
            <p:nvPr/>
          </p:nvSpPr>
          <p:spPr>
            <a:xfrm>
              <a:off x="4801247" y="2225141"/>
              <a:ext cx="2967101" cy="415498"/>
            </a:xfrm>
            <a:prstGeom prst="rect">
              <a:avLst/>
            </a:prstGeom>
            <a:solidFill>
              <a:schemeClr val="bg1">
                <a:lumMod val="95000"/>
              </a:schemeClr>
            </a:solidFill>
          </p:spPr>
          <p:txBody>
            <a:bodyPr wrap="square" rtlCol="0">
              <a:spAutoFit/>
            </a:bodyPr>
            <a:lstStyle/>
            <a:p>
              <a:r>
                <a:rPr lang="en-GB" sz="1050" dirty="0">
                  <a:solidFill>
                    <a:schemeClr val="accent5">
                      <a:lumMod val="50000"/>
                    </a:schemeClr>
                  </a:solidFill>
                  <a:latin typeface="Lato Light"/>
                </a:rPr>
                <a:t>Political factors relate to how and why a government intervenes in the local economy </a:t>
              </a:r>
            </a:p>
          </p:txBody>
        </p:sp>
      </p:grpSp>
      <p:grpSp>
        <p:nvGrpSpPr>
          <p:cNvPr id="17" name="Group 16">
            <a:extLst>
              <a:ext uri="{FF2B5EF4-FFF2-40B4-BE49-F238E27FC236}">
                <a16:creationId xmlns:a16="http://schemas.microsoft.com/office/drawing/2014/main" id="{B417C0EF-B916-BF0C-6B3F-85476392EBAB}"/>
              </a:ext>
            </a:extLst>
          </p:cNvPr>
          <p:cNvGrpSpPr/>
          <p:nvPr/>
        </p:nvGrpSpPr>
        <p:grpSpPr>
          <a:xfrm>
            <a:off x="3992119" y="3253715"/>
            <a:ext cx="3233943" cy="1408015"/>
            <a:chOff x="4633054" y="3655368"/>
            <a:chExt cx="3233943" cy="2180426"/>
          </a:xfrm>
        </p:grpSpPr>
        <p:sp>
          <p:nvSpPr>
            <p:cNvPr id="12" name="Rectangle 6">
              <a:extLst>
                <a:ext uri="{FF2B5EF4-FFF2-40B4-BE49-F238E27FC236}">
                  <a16:creationId xmlns:a16="http://schemas.microsoft.com/office/drawing/2014/main" id="{BFCB52E0-1FCA-4655-A593-CAFD8E9299CC}"/>
                </a:ext>
              </a:extLst>
            </p:cNvPr>
            <p:cNvSpPr>
              <a:spLocks noChangeArrowheads="1"/>
            </p:cNvSpPr>
            <p:nvPr/>
          </p:nvSpPr>
          <p:spPr bwMode="auto">
            <a:xfrm>
              <a:off x="4640657" y="3655368"/>
              <a:ext cx="3226340" cy="218042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002776"/>
                </a:solidFill>
                <a:effectLst/>
                <a:uLnTx/>
                <a:uFillTx/>
                <a:latin typeface="Lato Light"/>
              </a:endParaRPr>
            </a:p>
          </p:txBody>
        </p:sp>
        <p:sp>
          <p:nvSpPr>
            <p:cNvPr id="56" name="TextBox 55">
              <a:extLst>
                <a:ext uri="{FF2B5EF4-FFF2-40B4-BE49-F238E27FC236}">
                  <a16:creationId xmlns:a16="http://schemas.microsoft.com/office/drawing/2014/main" id="{8DD5F2AC-D563-4A46-B804-DC2F9F06EAC9}"/>
                </a:ext>
              </a:extLst>
            </p:cNvPr>
            <p:cNvSpPr txBox="1"/>
            <p:nvPr/>
          </p:nvSpPr>
          <p:spPr>
            <a:xfrm>
              <a:off x="4633054" y="3660507"/>
              <a:ext cx="1620196" cy="338554"/>
            </a:xfrm>
            <a:prstGeom prst="rect">
              <a:avLst/>
            </a:prstGeom>
            <a:solidFill>
              <a:schemeClr val="bg1">
                <a:lumMod val="95000"/>
              </a:schemeClr>
            </a:solidFill>
          </p:spPr>
          <p:txBody>
            <a:bodyPr wrap="square" rtlCol="0">
              <a:spAutoFit/>
            </a:bodyPr>
            <a:lstStyle/>
            <a:p>
              <a:r>
                <a:rPr kumimoji="0" lang="en-US" sz="1600" b="1" i="0" u="none" strike="noStrike" kern="0" cap="none" spc="0" normalizeH="0" baseline="0" noProof="0" dirty="0">
                  <a:ln>
                    <a:noFill/>
                  </a:ln>
                  <a:solidFill>
                    <a:srgbClr val="002776"/>
                  </a:solidFill>
                  <a:effectLst/>
                  <a:uLnTx/>
                  <a:uFillTx/>
                  <a:latin typeface="Lato Light"/>
                </a:rPr>
                <a:t> Economic </a:t>
              </a:r>
              <a:endParaRPr lang="en-GB" sz="1600" dirty="0">
                <a:latin typeface="Lato Light"/>
              </a:endParaRPr>
            </a:p>
          </p:txBody>
        </p:sp>
        <p:sp>
          <p:nvSpPr>
            <p:cNvPr id="3" name="TextBox 2">
              <a:extLst>
                <a:ext uri="{FF2B5EF4-FFF2-40B4-BE49-F238E27FC236}">
                  <a16:creationId xmlns:a16="http://schemas.microsoft.com/office/drawing/2014/main" id="{6C26E317-1DAE-484B-8584-73BB0C68851F}"/>
                </a:ext>
              </a:extLst>
            </p:cNvPr>
            <p:cNvSpPr txBox="1"/>
            <p:nvPr/>
          </p:nvSpPr>
          <p:spPr>
            <a:xfrm>
              <a:off x="4798905" y="4312524"/>
              <a:ext cx="3062232" cy="738664"/>
            </a:xfrm>
            <a:prstGeom prst="rect">
              <a:avLst/>
            </a:prstGeom>
            <a:solidFill>
              <a:schemeClr val="bg1">
                <a:lumMod val="95000"/>
              </a:schemeClr>
            </a:solidFill>
          </p:spPr>
          <p:txBody>
            <a:bodyPr wrap="square" rtlCol="0">
              <a:spAutoFit/>
            </a:bodyPr>
            <a:lstStyle/>
            <a:p>
              <a:r>
                <a:rPr lang="en-GB" sz="1050" dirty="0">
                  <a:solidFill>
                    <a:schemeClr val="accent5">
                      <a:lumMod val="50000"/>
                    </a:schemeClr>
                  </a:solidFill>
                  <a:latin typeface="Lato Light"/>
                </a:rPr>
                <a:t>Economic factors include growth, interest rates , exchange rates, and the inflation rate.</a:t>
              </a:r>
            </a:p>
            <a:p>
              <a:r>
                <a:rPr lang="en-GB" sz="1050" dirty="0">
                  <a:solidFill>
                    <a:schemeClr val="accent5">
                      <a:lumMod val="50000"/>
                    </a:schemeClr>
                  </a:solidFill>
                  <a:latin typeface="Lato Light"/>
                </a:rPr>
                <a:t>These factors have a major impact on how businesses operate and make decisions </a:t>
              </a:r>
            </a:p>
          </p:txBody>
        </p:sp>
      </p:grpSp>
      <p:grpSp>
        <p:nvGrpSpPr>
          <p:cNvPr id="16" name="Group 15">
            <a:extLst>
              <a:ext uri="{FF2B5EF4-FFF2-40B4-BE49-F238E27FC236}">
                <a16:creationId xmlns:a16="http://schemas.microsoft.com/office/drawing/2014/main" id="{09FE8BA0-7A72-E6E8-CFE8-BA61F1552D61}"/>
              </a:ext>
            </a:extLst>
          </p:cNvPr>
          <p:cNvGrpSpPr/>
          <p:nvPr/>
        </p:nvGrpSpPr>
        <p:grpSpPr>
          <a:xfrm>
            <a:off x="7343029" y="3982407"/>
            <a:ext cx="3229707" cy="1311714"/>
            <a:chOff x="7915596" y="1405849"/>
            <a:chExt cx="3229707" cy="2180426"/>
          </a:xfrm>
        </p:grpSpPr>
        <p:sp>
          <p:nvSpPr>
            <p:cNvPr id="8" name="Rectangle 4">
              <a:extLst>
                <a:ext uri="{FF2B5EF4-FFF2-40B4-BE49-F238E27FC236}">
                  <a16:creationId xmlns:a16="http://schemas.microsoft.com/office/drawing/2014/main" id="{14ECBF9A-73A1-4BBB-91AC-AD9B2C6C24A5}"/>
                </a:ext>
              </a:extLst>
            </p:cNvPr>
            <p:cNvSpPr>
              <a:spLocks noChangeArrowheads="1"/>
            </p:cNvSpPr>
            <p:nvPr/>
          </p:nvSpPr>
          <p:spPr bwMode="auto">
            <a:xfrm>
              <a:off x="7918963" y="1405849"/>
              <a:ext cx="3226340" cy="218042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002776"/>
                </a:solidFill>
                <a:effectLst/>
                <a:uLnTx/>
                <a:uFillTx/>
                <a:latin typeface="Lato Light"/>
              </a:endParaRPr>
            </a:p>
          </p:txBody>
        </p:sp>
        <p:sp>
          <p:nvSpPr>
            <p:cNvPr id="58" name="TextBox 57">
              <a:extLst>
                <a:ext uri="{FF2B5EF4-FFF2-40B4-BE49-F238E27FC236}">
                  <a16:creationId xmlns:a16="http://schemas.microsoft.com/office/drawing/2014/main" id="{9C6BF382-2E7C-456B-9384-5955A72FD3BD}"/>
                </a:ext>
              </a:extLst>
            </p:cNvPr>
            <p:cNvSpPr txBox="1"/>
            <p:nvPr/>
          </p:nvSpPr>
          <p:spPr>
            <a:xfrm>
              <a:off x="7915596" y="1423216"/>
              <a:ext cx="1620196" cy="338554"/>
            </a:xfrm>
            <a:prstGeom prst="rect">
              <a:avLst/>
            </a:prstGeom>
            <a:solidFill>
              <a:schemeClr val="bg1">
                <a:lumMod val="95000"/>
              </a:schemeClr>
            </a:solidFill>
          </p:spPr>
          <p:txBody>
            <a:bodyPr wrap="square" rtlCol="0">
              <a:spAutoFit/>
            </a:bodyPr>
            <a:lstStyle/>
            <a:p>
              <a:r>
                <a:rPr kumimoji="0" lang="en-US" sz="1600" b="1" i="0" u="none" strike="noStrike" kern="0" cap="none" spc="0" normalizeH="0" baseline="0" noProof="0" dirty="0">
                  <a:ln>
                    <a:noFill/>
                  </a:ln>
                  <a:solidFill>
                    <a:srgbClr val="002776"/>
                  </a:solidFill>
                  <a:effectLst/>
                  <a:uLnTx/>
                  <a:uFillTx/>
                  <a:latin typeface="Lato Light"/>
                </a:rPr>
                <a:t>Technological </a:t>
              </a:r>
              <a:endParaRPr lang="en-GB" sz="1600" dirty="0">
                <a:latin typeface="Lato Light"/>
              </a:endParaRPr>
            </a:p>
          </p:txBody>
        </p:sp>
        <p:sp>
          <p:nvSpPr>
            <p:cNvPr id="5" name="TextBox 4">
              <a:extLst>
                <a:ext uri="{FF2B5EF4-FFF2-40B4-BE49-F238E27FC236}">
                  <a16:creationId xmlns:a16="http://schemas.microsoft.com/office/drawing/2014/main" id="{49FFB520-51D5-4E64-97D4-83416C945BA4}"/>
                </a:ext>
              </a:extLst>
            </p:cNvPr>
            <p:cNvSpPr txBox="1"/>
            <p:nvPr/>
          </p:nvSpPr>
          <p:spPr>
            <a:xfrm>
              <a:off x="8026191" y="2225141"/>
              <a:ext cx="3023779" cy="577081"/>
            </a:xfrm>
            <a:prstGeom prst="rect">
              <a:avLst/>
            </a:prstGeom>
            <a:solidFill>
              <a:schemeClr val="bg1">
                <a:lumMod val="95000"/>
              </a:schemeClr>
            </a:solidFill>
          </p:spPr>
          <p:txBody>
            <a:bodyPr wrap="square" rtlCol="0">
              <a:spAutoFit/>
            </a:bodyPr>
            <a:lstStyle/>
            <a:p>
              <a:r>
                <a:rPr lang="en-GB" sz="1050" dirty="0">
                  <a:solidFill>
                    <a:schemeClr val="accent5">
                      <a:lumMod val="50000"/>
                    </a:schemeClr>
                  </a:solidFill>
                  <a:latin typeface="Lato Light"/>
                </a:rPr>
                <a:t>This covers areas such as R&amp;D activity , automation , technology , incentives and the pace of technological change.</a:t>
              </a:r>
            </a:p>
          </p:txBody>
        </p:sp>
      </p:grpSp>
      <p:grpSp>
        <p:nvGrpSpPr>
          <p:cNvPr id="18" name="Group 17">
            <a:extLst>
              <a:ext uri="{FF2B5EF4-FFF2-40B4-BE49-F238E27FC236}">
                <a16:creationId xmlns:a16="http://schemas.microsoft.com/office/drawing/2014/main" id="{C59AF62A-57E1-BC0A-174C-CA02D31BF584}"/>
              </a:ext>
            </a:extLst>
          </p:cNvPr>
          <p:cNvGrpSpPr/>
          <p:nvPr/>
        </p:nvGrpSpPr>
        <p:grpSpPr>
          <a:xfrm>
            <a:off x="7330326" y="2505958"/>
            <a:ext cx="3257780" cy="1416561"/>
            <a:chOff x="7945624" y="3655368"/>
            <a:chExt cx="3257780" cy="2180426"/>
          </a:xfrm>
        </p:grpSpPr>
        <p:sp>
          <p:nvSpPr>
            <p:cNvPr id="10" name="Rectangle 5">
              <a:extLst>
                <a:ext uri="{FF2B5EF4-FFF2-40B4-BE49-F238E27FC236}">
                  <a16:creationId xmlns:a16="http://schemas.microsoft.com/office/drawing/2014/main" id="{3F4FE3B2-CCF6-43F6-96C1-492F81C573B5}"/>
                </a:ext>
              </a:extLst>
            </p:cNvPr>
            <p:cNvSpPr>
              <a:spLocks noChangeArrowheads="1"/>
            </p:cNvSpPr>
            <p:nvPr/>
          </p:nvSpPr>
          <p:spPr bwMode="auto">
            <a:xfrm>
              <a:off x="7945624" y="3655368"/>
              <a:ext cx="3226340" cy="218042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002776"/>
                </a:solidFill>
                <a:effectLst/>
                <a:uLnTx/>
                <a:uFillTx/>
                <a:latin typeface="Lato Light"/>
              </a:endParaRPr>
            </a:p>
          </p:txBody>
        </p:sp>
        <p:sp>
          <p:nvSpPr>
            <p:cNvPr id="60" name="TextBox 59">
              <a:extLst>
                <a:ext uri="{FF2B5EF4-FFF2-40B4-BE49-F238E27FC236}">
                  <a16:creationId xmlns:a16="http://schemas.microsoft.com/office/drawing/2014/main" id="{75C6DC49-145A-422C-96D1-31CE7F278EF6}"/>
                </a:ext>
              </a:extLst>
            </p:cNvPr>
            <p:cNvSpPr txBox="1"/>
            <p:nvPr/>
          </p:nvSpPr>
          <p:spPr>
            <a:xfrm>
              <a:off x="7979513" y="3731044"/>
              <a:ext cx="1620196" cy="338554"/>
            </a:xfrm>
            <a:prstGeom prst="rect">
              <a:avLst/>
            </a:prstGeom>
            <a:solidFill>
              <a:schemeClr val="bg1">
                <a:lumMod val="95000"/>
              </a:schemeClr>
            </a:solidFill>
          </p:spPr>
          <p:txBody>
            <a:bodyPr wrap="square" rtlCol="0">
              <a:spAutoFit/>
            </a:bodyPr>
            <a:lstStyle/>
            <a:p>
              <a:r>
                <a:rPr kumimoji="0" lang="en-US" sz="1600" b="1" i="0" u="none" strike="noStrike" kern="0" cap="none" spc="0" normalizeH="0" baseline="0" noProof="0" dirty="0">
                  <a:ln>
                    <a:noFill/>
                  </a:ln>
                  <a:solidFill>
                    <a:srgbClr val="002776"/>
                  </a:solidFill>
                  <a:effectLst/>
                  <a:uLnTx/>
                  <a:uFillTx/>
                  <a:latin typeface="Lato Light"/>
                </a:rPr>
                <a:t>Sociological </a:t>
              </a:r>
              <a:endParaRPr lang="en-GB" sz="1600" dirty="0">
                <a:latin typeface="Lato Light"/>
              </a:endParaRPr>
            </a:p>
          </p:txBody>
        </p:sp>
        <p:sp>
          <p:nvSpPr>
            <p:cNvPr id="7" name="TextBox 6">
              <a:extLst>
                <a:ext uri="{FF2B5EF4-FFF2-40B4-BE49-F238E27FC236}">
                  <a16:creationId xmlns:a16="http://schemas.microsoft.com/office/drawing/2014/main" id="{883FB901-2A3F-4E15-80C8-63C9355B0DBD}"/>
                </a:ext>
              </a:extLst>
            </p:cNvPr>
            <p:cNvSpPr txBox="1"/>
            <p:nvPr/>
          </p:nvSpPr>
          <p:spPr>
            <a:xfrm>
              <a:off x="8146450" y="4312523"/>
              <a:ext cx="3056954" cy="577081"/>
            </a:xfrm>
            <a:prstGeom prst="rect">
              <a:avLst/>
            </a:prstGeom>
            <a:solidFill>
              <a:schemeClr val="bg1">
                <a:lumMod val="95000"/>
              </a:schemeClr>
            </a:solidFill>
          </p:spPr>
          <p:txBody>
            <a:bodyPr wrap="square" rtlCol="0">
              <a:spAutoFit/>
            </a:bodyPr>
            <a:lstStyle/>
            <a:p>
              <a:r>
                <a:rPr lang="en-GB" sz="1050" dirty="0">
                  <a:solidFill>
                    <a:schemeClr val="accent5">
                      <a:lumMod val="50000"/>
                    </a:schemeClr>
                  </a:solidFill>
                  <a:latin typeface="Lato Light"/>
                </a:rPr>
                <a:t>This includes the cultural aspect and includes health , population , age distribution , career, employment , and emphasis on safety  </a:t>
              </a:r>
            </a:p>
          </p:txBody>
        </p:sp>
      </p:grpSp>
      <p:sp>
        <p:nvSpPr>
          <p:cNvPr id="2" name="TextBox 1">
            <a:extLst>
              <a:ext uri="{FF2B5EF4-FFF2-40B4-BE49-F238E27FC236}">
                <a16:creationId xmlns:a16="http://schemas.microsoft.com/office/drawing/2014/main" id="{AC100498-3D7C-448A-B656-CA6B79FA5F51}"/>
              </a:ext>
            </a:extLst>
          </p:cNvPr>
          <p:cNvSpPr txBox="1"/>
          <p:nvPr/>
        </p:nvSpPr>
        <p:spPr>
          <a:xfrm>
            <a:off x="94018" y="61048"/>
            <a:ext cx="4477982" cy="800219"/>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DCPEST Analysis </a:t>
            </a:r>
          </a:p>
          <a:p>
            <a:pPr defTabSz="435356">
              <a:defRPr/>
            </a:pPr>
            <a:r>
              <a:rPr lang="en-US" b="1" dirty="0">
                <a:solidFill>
                  <a:schemeClr val="bg1">
                    <a:lumMod val="50000"/>
                  </a:schemeClr>
                </a:solidFill>
                <a:latin typeface="Lato Light"/>
              </a:rPr>
              <a:t>Analysis summary </a:t>
            </a:r>
            <a:endParaRPr kumimoji="0" lang="en-US" sz="1000" b="1" i="0" u="none" strike="noStrike" kern="1200" cap="none" spc="0" normalizeH="0" baseline="0" noProof="0" dirty="0">
              <a:ln>
                <a:noFill/>
              </a:ln>
              <a:solidFill>
                <a:schemeClr val="bg1">
                  <a:lumMod val="50000"/>
                </a:schemeClr>
              </a:solidFill>
              <a:effectLst/>
              <a:uLnTx/>
              <a:uFillTx/>
              <a:latin typeface="Lato Light"/>
            </a:endParaRPr>
          </a:p>
        </p:txBody>
      </p:sp>
      <p:pic>
        <p:nvPicPr>
          <p:cNvPr id="15" name="Picture 14" descr="Logo&#10;&#10;Description automatically generated">
            <a:extLst>
              <a:ext uri="{FF2B5EF4-FFF2-40B4-BE49-F238E27FC236}">
                <a16:creationId xmlns:a16="http://schemas.microsoft.com/office/drawing/2014/main" id="{A2C54CB0-E5AF-46D1-857F-EAC6D64C67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grpSp>
        <p:nvGrpSpPr>
          <p:cNvPr id="13" name="Group 12">
            <a:extLst>
              <a:ext uri="{FF2B5EF4-FFF2-40B4-BE49-F238E27FC236}">
                <a16:creationId xmlns:a16="http://schemas.microsoft.com/office/drawing/2014/main" id="{55308747-40DF-3D03-6BEF-38F5387831EB}"/>
              </a:ext>
            </a:extLst>
          </p:cNvPr>
          <p:cNvGrpSpPr/>
          <p:nvPr/>
        </p:nvGrpSpPr>
        <p:grpSpPr>
          <a:xfrm>
            <a:off x="665757" y="2522673"/>
            <a:ext cx="3238839" cy="1408391"/>
            <a:chOff x="1345148" y="1403175"/>
            <a:chExt cx="3238839" cy="2180426"/>
          </a:xfrm>
        </p:grpSpPr>
        <p:sp>
          <p:nvSpPr>
            <p:cNvPr id="4" name="Rectangle 3">
              <a:extLst>
                <a:ext uri="{FF2B5EF4-FFF2-40B4-BE49-F238E27FC236}">
                  <a16:creationId xmlns:a16="http://schemas.microsoft.com/office/drawing/2014/main" id="{29428127-DF26-5531-1DA0-9FD1A6C0616D}"/>
                </a:ext>
              </a:extLst>
            </p:cNvPr>
            <p:cNvSpPr>
              <a:spLocks noChangeArrowheads="1"/>
            </p:cNvSpPr>
            <p:nvPr/>
          </p:nvSpPr>
          <p:spPr bwMode="auto">
            <a:xfrm>
              <a:off x="1357647" y="1403175"/>
              <a:ext cx="3226340" cy="218042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Lato Light"/>
              </a:endParaRPr>
            </a:p>
          </p:txBody>
        </p:sp>
        <p:sp>
          <p:nvSpPr>
            <p:cNvPr id="9" name="TextBox 8">
              <a:extLst>
                <a:ext uri="{FF2B5EF4-FFF2-40B4-BE49-F238E27FC236}">
                  <a16:creationId xmlns:a16="http://schemas.microsoft.com/office/drawing/2014/main" id="{17AB1221-5647-4107-FEA1-6A7844B27A45}"/>
                </a:ext>
              </a:extLst>
            </p:cNvPr>
            <p:cNvSpPr txBox="1"/>
            <p:nvPr/>
          </p:nvSpPr>
          <p:spPr>
            <a:xfrm>
              <a:off x="1492600" y="2219443"/>
              <a:ext cx="2967101" cy="577081"/>
            </a:xfrm>
            <a:prstGeom prst="rect">
              <a:avLst/>
            </a:prstGeom>
            <a:solidFill>
              <a:schemeClr val="bg1">
                <a:lumMod val="95000"/>
              </a:schemeClr>
            </a:solidFill>
          </p:spPr>
          <p:txBody>
            <a:bodyPr wrap="square" rtlCol="0">
              <a:spAutoFit/>
            </a:bodyPr>
            <a:lstStyle/>
            <a:p>
              <a:r>
                <a:rPr lang="en-GB" sz="1050" dirty="0">
                  <a:solidFill>
                    <a:schemeClr val="accent5">
                      <a:lumMod val="50000"/>
                    </a:schemeClr>
                  </a:solidFill>
                  <a:latin typeface="Lato Light"/>
                </a:rPr>
                <a:t>Category dynamics lead to determining the attractiveness to enter,  invest or even divest from a category.</a:t>
              </a:r>
            </a:p>
          </p:txBody>
        </p:sp>
        <p:sp>
          <p:nvSpPr>
            <p:cNvPr id="11" name="TextBox 10">
              <a:extLst>
                <a:ext uri="{FF2B5EF4-FFF2-40B4-BE49-F238E27FC236}">
                  <a16:creationId xmlns:a16="http://schemas.microsoft.com/office/drawing/2014/main" id="{F4D55006-65EB-989E-1312-BAA91C3E6D4E}"/>
                </a:ext>
              </a:extLst>
            </p:cNvPr>
            <p:cNvSpPr txBox="1"/>
            <p:nvPr/>
          </p:nvSpPr>
          <p:spPr>
            <a:xfrm>
              <a:off x="1345148" y="1415994"/>
              <a:ext cx="1620196" cy="338554"/>
            </a:xfrm>
            <a:prstGeom prst="rect">
              <a:avLst/>
            </a:prstGeom>
            <a:solidFill>
              <a:schemeClr val="bg1">
                <a:lumMod val="95000"/>
              </a:schemeClr>
            </a:solidFill>
          </p:spPr>
          <p:txBody>
            <a:bodyPr wrap="square" rtlCol="0">
              <a:spAutoFit/>
            </a:bodyPr>
            <a:lstStyle/>
            <a:p>
              <a:r>
                <a:rPr kumimoji="0" lang="en-US" sz="1600" b="1" i="0" u="none" strike="noStrike" kern="0" cap="none" spc="0" normalizeH="0" baseline="0" noProof="0" dirty="0">
                  <a:ln>
                    <a:noFill/>
                  </a:ln>
                  <a:solidFill>
                    <a:srgbClr val="002776"/>
                  </a:solidFill>
                  <a:effectLst/>
                  <a:uLnTx/>
                  <a:uFillTx/>
                  <a:latin typeface="Lato Light"/>
                </a:rPr>
                <a:t>Category </a:t>
              </a:r>
              <a:endParaRPr lang="en-GB" sz="1600" dirty="0">
                <a:latin typeface="Lato Light"/>
              </a:endParaRPr>
            </a:p>
          </p:txBody>
        </p:sp>
      </p:grpSp>
      <p:grpSp>
        <p:nvGrpSpPr>
          <p:cNvPr id="14" name="Group 13">
            <a:extLst>
              <a:ext uri="{FF2B5EF4-FFF2-40B4-BE49-F238E27FC236}">
                <a16:creationId xmlns:a16="http://schemas.microsoft.com/office/drawing/2014/main" id="{B634E07A-B8EF-F96B-12A1-3BCF431D585A}"/>
              </a:ext>
            </a:extLst>
          </p:cNvPr>
          <p:cNvGrpSpPr/>
          <p:nvPr/>
        </p:nvGrpSpPr>
        <p:grpSpPr>
          <a:xfrm>
            <a:off x="702470" y="1145136"/>
            <a:ext cx="3226340" cy="1324599"/>
            <a:chOff x="1357647" y="1403175"/>
            <a:chExt cx="3226340" cy="2180426"/>
          </a:xfrm>
        </p:grpSpPr>
        <p:sp>
          <p:nvSpPr>
            <p:cNvPr id="20" name="Rectangle 19">
              <a:extLst>
                <a:ext uri="{FF2B5EF4-FFF2-40B4-BE49-F238E27FC236}">
                  <a16:creationId xmlns:a16="http://schemas.microsoft.com/office/drawing/2014/main" id="{D63443EC-83AA-FDF2-8FE9-A05E83826301}"/>
                </a:ext>
              </a:extLst>
            </p:cNvPr>
            <p:cNvSpPr>
              <a:spLocks noChangeArrowheads="1"/>
            </p:cNvSpPr>
            <p:nvPr/>
          </p:nvSpPr>
          <p:spPr bwMode="auto">
            <a:xfrm>
              <a:off x="1357647" y="1403175"/>
              <a:ext cx="3226340" cy="2180426"/>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lang="en-US" sz="1400" b="1" kern="0" dirty="0">
                <a:solidFill>
                  <a:srgbClr val="002776"/>
                </a:solidFill>
                <a:latin typeface="Lato Light"/>
              </a:endParaRPr>
            </a:p>
            <a:p>
              <a:pPr marL="342900" marR="0" lvl="0" indent="-342900"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1" i="0" u="none" strike="noStrike" kern="0" cap="none" spc="0" normalizeH="0" baseline="0" noProof="0" dirty="0">
                <a:ln>
                  <a:noFill/>
                </a:ln>
                <a:solidFill>
                  <a:srgbClr val="002776"/>
                </a:solidFill>
                <a:effectLst/>
                <a:uLnTx/>
                <a:uFillTx/>
                <a:latin typeface="Lato Light"/>
              </a:endParaRPr>
            </a:p>
          </p:txBody>
        </p:sp>
        <p:sp>
          <p:nvSpPr>
            <p:cNvPr id="21" name="TextBox 20">
              <a:extLst>
                <a:ext uri="{FF2B5EF4-FFF2-40B4-BE49-F238E27FC236}">
                  <a16:creationId xmlns:a16="http://schemas.microsoft.com/office/drawing/2014/main" id="{C72853C5-7B80-6713-0682-B4094258C03B}"/>
                </a:ext>
              </a:extLst>
            </p:cNvPr>
            <p:cNvSpPr txBox="1"/>
            <p:nvPr/>
          </p:nvSpPr>
          <p:spPr>
            <a:xfrm>
              <a:off x="1492600" y="2219443"/>
              <a:ext cx="2967101" cy="949935"/>
            </a:xfrm>
            <a:prstGeom prst="rect">
              <a:avLst/>
            </a:prstGeom>
            <a:solidFill>
              <a:schemeClr val="bg1">
                <a:lumMod val="95000"/>
              </a:schemeClr>
            </a:solidFill>
          </p:spPr>
          <p:txBody>
            <a:bodyPr wrap="square" rtlCol="0">
              <a:spAutoFit/>
            </a:bodyPr>
            <a:lstStyle/>
            <a:p>
              <a:r>
                <a:rPr lang="en-GB" sz="1050" dirty="0">
                  <a:solidFill>
                    <a:schemeClr val="accent5">
                      <a:lumMod val="50000"/>
                    </a:schemeClr>
                  </a:solidFill>
                  <a:latin typeface="Lato Light"/>
                </a:rPr>
                <a:t>Demographic is a great way to understand the relationship between your products and your market </a:t>
              </a:r>
            </a:p>
          </p:txBody>
        </p:sp>
        <p:sp>
          <p:nvSpPr>
            <p:cNvPr id="22" name="TextBox 21">
              <a:extLst>
                <a:ext uri="{FF2B5EF4-FFF2-40B4-BE49-F238E27FC236}">
                  <a16:creationId xmlns:a16="http://schemas.microsoft.com/office/drawing/2014/main" id="{1E519078-7913-7A30-2047-F89359EED70D}"/>
                </a:ext>
              </a:extLst>
            </p:cNvPr>
            <p:cNvSpPr txBox="1"/>
            <p:nvPr/>
          </p:nvSpPr>
          <p:spPr>
            <a:xfrm>
              <a:off x="1366513" y="1415993"/>
              <a:ext cx="1620196" cy="557295"/>
            </a:xfrm>
            <a:prstGeom prst="rect">
              <a:avLst/>
            </a:prstGeom>
            <a:solidFill>
              <a:schemeClr val="bg1">
                <a:lumMod val="95000"/>
              </a:schemeClr>
            </a:solidFill>
          </p:spPr>
          <p:txBody>
            <a:bodyPr wrap="square" rtlCol="0">
              <a:spAutoFit/>
            </a:bodyPr>
            <a:lstStyle/>
            <a:p>
              <a:r>
                <a:rPr kumimoji="0" lang="en-US" sz="1600" b="1" i="0" u="none" strike="noStrike" kern="0" cap="none" spc="0" normalizeH="0" baseline="0" noProof="0" dirty="0">
                  <a:ln>
                    <a:noFill/>
                  </a:ln>
                  <a:solidFill>
                    <a:srgbClr val="002776"/>
                  </a:solidFill>
                  <a:effectLst/>
                  <a:uLnTx/>
                  <a:uFillTx/>
                  <a:latin typeface="Lato Light"/>
                </a:rPr>
                <a:t>Demographic</a:t>
              </a:r>
              <a:endParaRPr lang="en-GB" sz="1600" dirty="0">
                <a:latin typeface="Lato Light"/>
              </a:endParaRPr>
            </a:p>
          </p:txBody>
        </p:sp>
      </p:grpSp>
    </p:spTree>
    <p:extLst>
      <p:ext uri="{BB962C8B-B14F-4D97-AF65-F5344CB8AC3E}">
        <p14:creationId xmlns:p14="http://schemas.microsoft.com/office/powerpoint/2010/main" val="2079735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3A83F0-69AD-F8C3-1E7B-64E26F253785}"/>
              </a:ext>
            </a:extLst>
          </p:cNvPr>
          <p:cNvSpPr txBox="1"/>
          <p:nvPr/>
        </p:nvSpPr>
        <p:spPr>
          <a:xfrm>
            <a:off x="543714" y="1455097"/>
            <a:ext cx="9348043" cy="3631763"/>
          </a:xfrm>
          <a:prstGeom prst="rect">
            <a:avLst/>
          </a:prstGeom>
          <a:noFill/>
        </p:spPr>
        <p:txBody>
          <a:bodyPr wrap="square">
            <a:spAutoFit/>
          </a:bodyPr>
          <a:lstStyle/>
          <a:p>
            <a:pPr marL="228600" indent="-228600" algn="l">
              <a:buFont typeface="+mj-lt"/>
              <a:buAutoNum type="arabicPeriod"/>
            </a:pPr>
            <a:r>
              <a:rPr lang="en-GB" sz="1000" b="1"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Age</a:t>
            </a:r>
            <a:r>
              <a:rPr lang="en-GB" sz="100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 Age refers to the number of years an individual has lived. It is typically categorized into different age groups or cohorts, such as children, teenagers, young adults, middle-aged adults, and seniors. Age data is crucial for understanding generational differences and their impact on consumer behaviour and preferences.</a:t>
            </a:r>
          </a:p>
          <a:p>
            <a:pPr marL="228600" indent="-228600" algn="l">
              <a:buFont typeface="+mj-lt"/>
              <a:buAutoNum type="arabicPeriod"/>
            </a:pPr>
            <a:r>
              <a:rPr lang="en-GB" sz="1000" b="1"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Gender</a:t>
            </a:r>
            <a:r>
              <a:rPr lang="en-GB" sz="100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 Gender refers to the classification of individuals as male or female. Gender data helps in understanding gender-specific preferences, buying behaviours, and social dynamics. It is important to note that gender is not limited to binary categories, and some analyses may consider non-binary or other gender identities.</a:t>
            </a:r>
          </a:p>
          <a:p>
            <a:pPr marL="228600" indent="-228600" algn="l">
              <a:buFont typeface="+mj-lt"/>
              <a:buAutoNum type="arabicPeriod"/>
            </a:pPr>
            <a:r>
              <a:rPr lang="en-GB" sz="1000" b="1"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Income</a:t>
            </a:r>
            <a:r>
              <a:rPr lang="en-GB" sz="100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 Income represents the amount of money an individual or household earns within a specific timeframe. Income data helps identify purchasing power, socioeconomic status, and affordability of products or services. It is often categorized into income brackets or percentiles to analyze spending patterns across different income levels.</a:t>
            </a:r>
          </a:p>
          <a:p>
            <a:pPr marL="228600" indent="-228600" algn="l">
              <a:buFont typeface="+mj-lt"/>
              <a:buAutoNum type="arabicPeriod"/>
            </a:pPr>
            <a:r>
              <a:rPr lang="en-GB" sz="1000" b="1"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Education Level</a:t>
            </a:r>
            <a:r>
              <a:rPr lang="en-GB" sz="100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 Education level indicates the highest level of formal education completed by individuals. It ranges from no formal education to primary, secondary, tertiary (college or university), and advanced degrees. Education data provides insights into knowledge levels, professional qualifications, and potential interests or preferences.</a:t>
            </a:r>
          </a:p>
          <a:p>
            <a:pPr marL="228600" indent="-228600" algn="l">
              <a:buFont typeface="+mj-lt"/>
              <a:buAutoNum type="arabicPeriod"/>
            </a:pPr>
            <a:r>
              <a:rPr lang="en-GB" sz="1000" b="1"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Marital Status</a:t>
            </a:r>
            <a:r>
              <a:rPr lang="en-GB" sz="100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 Marital status refers to an individual's legal relationship status, such as married, single, divorced, widowed, or separated. Marital status data can influence purchasing decisions, household composition, and family dynamics.</a:t>
            </a:r>
          </a:p>
          <a:p>
            <a:pPr marL="228600" indent="-228600" algn="l">
              <a:buFont typeface="+mj-lt"/>
              <a:buAutoNum type="arabicPeriod"/>
            </a:pPr>
            <a:r>
              <a:rPr lang="en-GB" sz="1000" b="1"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Household Size</a:t>
            </a:r>
            <a:r>
              <a:rPr lang="en-GB" sz="100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 Household size represents the number of individuals residing in a household. It helps in understanding the composition of households, including the presence of children, multigenerational families, or single-person households. Household size data is useful for analysing consumption patterns, housing needs, and family-oriented marketing strategies.</a:t>
            </a:r>
          </a:p>
          <a:p>
            <a:pPr marL="228600" indent="-228600" algn="l">
              <a:buFont typeface="+mj-lt"/>
              <a:buAutoNum type="arabicPeriod"/>
            </a:pPr>
            <a:r>
              <a:rPr lang="en-GB" sz="1000" b="1"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Geographic Location</a:t>
            </a:r>
            <a:r>
              <a:rPr lang="en-GB" sz="100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 Geographic location refers to the physical location of individuals or households. It can be analysed at various levels, such as country, region, city, or neighbourhood. Geographic data helps in understanding regional or local variations in demographics, culture, preferences, and market dynamics.</a:t>
            </a:r>
          </a:p>
          <a:p>
            <a:pPr marL="228600" indent="-228600" algn="l">
              <a:buFont typeface="+mj-lt"/>
              <a:buAutoNum type="arabicPeriod"/>
            </a:pPr>
            <a:r>
              <a:rPr lang="en-GB" sz="1000" b="1"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Ethnicity/Race</a:t>
            </a:r>
            <a:r>
              <a:rPr lang="en-GB" sz="100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 Ethnicity or race refers to a person's cultural or racial background. It provides insights into cultural diversity, identity, and preferences. Ethnicity or race data helps businesses understand consumer behaviour within specific ethnic or racial groups and develop targeted marketing strategies.</a:t>
            </a:r>
          </a:p>
          <a:p>
            <a:pPr marL="228600" indent="-228600" algn="l">
              <a:buFont typeface="+mj-lt"/>
              <a:buAutoNum type="arabicPeriod"/>
            </a:pPr>
            <a:r>
              <a:rPr lang="en-GB" sz="1000" b="1"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Occupation</a:t>
            </a:r>
            <a:r>
              <a:rPr lang="en-GB" sz="100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 Occupation represents the type of work or profession in which individuals are engaged. Occupation data helps in understanding employment patterns, income levels, and potential interests or needs related to specific industries or job roles.</a:t>
            </a:r>
          </a:p>
          <a:p>
            <a:pPr marL="228600" indent="-228600" algn="l">
              <a:buFont typeface="+mj-lt"/>
              <a:buAutoNum type="arabicPeriod"/>
            </a:pPr>
            <a:r>
              <a:rPr lang="en-GB" sz="1000" b="1"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Language</a:t>
            </a:r>
            <a:r>
              <a:rPr lang="en-GB" sz="1000" b="0" i="0" dirty="0">
                <a:solidFill>
                  <a:srgbClr val="374151"/>
                </a:solidFill>
                <a:effectLst/>
                <a:latin typeface="Lato Light" panose="020F0502020204030203" pitchFamily="34" charset="0"/>
                <a:ea typeface="Lato Light" panose="020F0502020204030203" pitchFamily="34" charset="0"/>
                <a:cs typeface="Lato Light" panose="020F0502020204030203" pitchFamily="34" charset="0"/>
              </a:rPr>
              <a:t>: Language represents the primary language(s) spoken or understood by individuals. Language data is important for creating effective communication strategies, particularly in multicultural or multilingual markets.</a:t>
            </a:r>
          </a:p>
        </p:txBody>
      </p:sp>
      <p:pic>
        <p:nvPicPr>
          <p:cNvPr id="4" name="Picture 4" descr="Family line vector illustration. Father, mother and daughter icon for web and presentation.">
            <a:extLst>
              <a:ext uri="{FF2B5EF4-FFF2-40B4-BE49-F238E27FC236}">
                <a16:creationId xmlns:a16="http://schemas.microsoft.com/office/drawing/2014/main" id="{99FCC266-97E4-B901-CC34-14FBA97D1C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2338" y="1679453"/>
            <a:ext cx="1360465" cy="136046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inancial report or income statement line art icon for apps and websites">
            <a:extLst>
              <a:ext uri="{FF2B5EF4-FFF2-40B4-BE49-F238E27FC236}">
                <a16:creationId xmlns:a16="http://schemas.microsoft.com/office/drawing/2014/main" id="{501A3A62-ED96-79F9-E610-FF1DDFDD47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7686" y="4113360"/>
            <a:ext cx="1251959" cy="12519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2D6D68F-CD00-2F98-2445-F07A25F53445}"/>
              </a:ext>
            </a:extLst>
          </p:cNvPr>
          <p:cNvSpPr txBox="1"/>
          <p:nvPr/>
        </p:nvSpPr>
        <p:spPr>
          <a:xfrm>
            <a:off x="0" y="54848"/>
            <a:ext cx="5712860" cy="738664"/>
          </a:xfrm>
          <a:prstGeom prst="rect">
            <a:avLst/>
          </a:prstGeom>
          <a:noFill/>
          <a:ln>
            <a:noFill/>
          </a:ln>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effectLst/>
                <a:uLnTx/>
                <a:uFillTx/>
                <a:latin typeface="Lato Light"/>
              </a:defRPr>
            </a:lvl1p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DCPEST Analysis</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lumMod val="50000"/>
                  </a:prstClr>
                </a:solidFill>
                <a:effectLst/>
                <a:uLnTx/>
                <a:uFillTx/>
                <a:latin typeface="Lato Light"/>
                <a:ea typeface="+mn-ea"/>
                <a:cs typeface="+mn-cs"/>
              </a:rPr>
              <a:t>Demographic Analysis Components </a:t>
            </a:r>
            <a:endParaRPr kumimoji="0" lang="en-GB" sz="1400" b="1" i="0" u="none" strike="noStrike" kern="0" cap="none" spc="0" normalizeH="0" baseline="0" noProof="0" dirty="0">
              <a:ln>
                <a:noFill/>
              </a:ln>
              <a:solidFill>
                <a:srgbClr val="002060"/>
              </a:solidFill>
              <a:effectLst/>
              <a:uLnTx/>
              <a:uFillTx/>
              <a:latin typeface="Lato Light"/>
              <a:ea typeface="+mn-ea"/>
              <a:cs typeface="+mn-cs"/>
            </a:endParaRPr>
          </a:p>
        </p:txBody>
      </p:sp>
      <p:pic>
        <p:nvPicPr>
          <p:cNvPr id="6" name="Picture 5" descr="Logo&#10;&#10;Description automatically generated">
            <a:extLst>
              <a:ext uri="{FF2B5EF4-FFF2-40B4-BE49-F238E27FC236}">
                <a16:creationId xmlns:a16="http://schemas.microsoft.com/office/drawing/2014/main" id="{F8B46E85-5108-CFE3-45C4-4FC6F8E8BB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7" name="Footer Placeholder 3">
            <a:extLst>
              <a:ext uri="{FF2B5EF4-FFF2-40B4-BE49-F238E27FC236}">
                <a16:creationId xmlns:a16="http://schemas.microsoft.com/office/drawing/2014/main" id="{DD6FD39E-7049-90C4-F83A-49613E7B6871}"/>
              </a:ext>
            </a:extLst>
          </p:cNvPr>
          <p:cNvSpPr>
            <a:spLocks noGrp="1"/>
          </p:cNvSpPr>
          <p:nvPr>
            <p:ph type="ftr" sz="quarter" idx="11"/>
          </p:nvPr>
        </p:nvSpPr>
        <p:spPr>
          <a:xfrm>
            <a:off x="4038600" y="6481477"/>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pic>
        <p:nvPicPr>
          <p:cNvPr id="2052" name="Picture 4" descr="What are age pyramids? Name different types of age pyramids.">
            <a:extLst>
              <a:ext uri="{FF2B5EF4-FFF2-40B4-BE49-F238E27FC236}">
                <a16:creationId xmlns:a16="http://schemas.microsoft.com/office/drawing/2014/main" id="{65CE3E72-51A9-3121-B00E-4E9B97633CA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104" t="9151" r="2361" b="20292"/>
          <a:stretch/>
        </p:blipFill>
        <p:spPr bwMode="auto">
          <a:xfrm>
            <a:off x="9799028" y="3178419"/>
            <a:ext cx="1668883" cy="747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6392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5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TotalTime>
  <Words>4307</Words>
  <Application>Microsoft Office PowerPoint</Application>
  <PresentationFormat>Widescreen</PresentationFormat>
  <Paragraphs>581</Paragraphs>
  <Slides>32</Slides>
  <Notes>0</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32</vt:i4>
      </vt:variant>
    </vt:vector>
  </HeadingPairs>
  <TitlesOfParts>
    <vt:vector size="48" baseType="lpstr">
      <vt:lpstr>-apple-system</vt:lpstr>
      <vt:lpstr>arial</vt:lpstr>
      <vt:lpstr>arial</vt:lpstr>
      <vt:lpstr>Berlin Sans FB Demi</vt:lpstr>
      <vt:lpstr>Calibri</vt:lpstr>
      <vt:lpstr>Calibri Light</vt:lpstr>
      <vt:lpstr>Inter</vt:lpstr>
      <vt:lpstr>Lato Light</vt:lpstr>
      <vt:lpstr>Lato Light</vt:lpstr>
      <vt:lpstr>Poppins</vt:lpstr>
      <vt:lpstr>Times New Roman</vt:lpstr>
      <vt:lpstr>Office Theme</vt:lpstr>
      <vt:lpstr>1_Office Theme</vt:lpstr>
      <vt:lpstr>4_Office Theme</vt:lpstr>
      <vt:lpstr>3_Office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 Chakravarthi</dc:creator>
  <cp:lastModifiedBy>Sudarshan C Raman</cp:lastModifiedBy>
  <cp:revision>16</cp:revision>
  <dcterms:created xsi:type="dcterms:W3CDTF">2020-08-28T12:51:24Z</dcterms:created>
  <dcterms:modified xsi:type="dcterms:W3CDTF">2024-01-05T06:30:00Z</dcterms:modified>
</cp:coreProperties>
</file>