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699" r:id="rId4"/>
  </p:sldMasterIdLst>
  <p:sldIdLst>
    <p:sldId id="4212" r:id="rId5"/>
    <p:sldId id="4411" r:id="rId6"/>
    <p:sldId id="4412" r:id="rId7"/>
    <p:sldId id="3965" r:id="rId8"/>
    <p:sldId id="4415" r:id="rId9"/>
    <p:sldId id="4115" r:id="rId10"/>
    <p:sldId id="4118" r:id="rId11"/>
    <p:sldId id="4122" r:id="rId12"/>
    <p:sldId id="4413" r:id="rId13"/>
    <p:sldId id="44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7F237-13ED-451A-B839-34B9FD5762A6}" v="1" dt="2023-07-11T18:20:59.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19CCAB1D-9A65-4904-A19F-D29B50CB9C04}"/>
    <pc:docChg chg="undo custSel addSld delSld modSld delMainMaster">
      <pc:chgData name="Sudarshan Chakravarthi" userId="9632d19e-631d-46a5-9e9a-d9cc496f17d0" providerId="ADAL" clId="{19CCAB1D-9A65-4904-A19F-D29B50CB9C04}" dt="2023-02-14T16:30:40.533" v="1501" actId="207"/>
      <pc:docMkLst>
        <pc:docMk/>
      </pc:docMkLst>
      <pc:sldChg chg="del">
        <pc:chgData name="Sudarshan Chakravarthi" userId="9632d19e-631d-46a5-9e9a-d9cc496f17d0" providerId="ADAL" clId="{19CCAB1D-9A65-4904-A19F-D29B50CB9C04}" dt="2021-09-29T12:37:03.480" v="42" actId="47"/>
        <pc:sldMkLst>
          <pc:docMk/>
          <pc:sldMk cId="4228249004" sldId="3819"/>
        </pc:sldMkLst>
      </pc:sldChg>
      <pc:sldChg chg="del">
        <pc:chgData name="Sudarshan Chakravarthi" userId="9632d19e-631d-46a5-9e9a-d9cc496f17d0" providerId="ADAL" clId="{19CCAB1D-9A65-4904-A19F-D29B50CB9C04}" dt="2021-09-29T12:37:01.416" v="41" actId="47"/>
        <pc:sldMkLst>
          <pc:docMk/>
          <pc:sldMk cId="489093041" sldId="3931"/>
        </pc:sldMkLst>
      </pc:sldChg>
      <pc:sldChg chg="add del">
        <pc:chgData name="Sudarshan Chakravarthi" userId="9632d19e-631d-46a5-9e9a-d9cc496f17d0" providerId="ADAL" clId="{19CCAB1D-9A65-4904-A19F-D29B50CB9C04}" dt="2023-02-13T16:41:40.183" v="1328"/>
        <pc:sldMkLst>
          <pc:docMk/>
          <pc:sldMk cId="3097043110" sldId="3965"/>
        </pc:sldMkLst>
      </pc:sldChg>
      <pc:sldChg chg="addSp delSp modSp mod">
        <pc:chgData name="Sudarshan Chakravarthi" userId="9632d19e-631d-46a5-9e9a-d9cc496f17d0" providerId="ADAL" clId="{19CCAB1D-9A65-4904-A19F-D29B50CB9C04}" dt="2023-02-13T16:46:50.527" v="1474"/>
        <pc:sldMkLst>
          <pc:docMk/>
          <pc:sldMk cId="3632167565" sldId="4115"/>
        </pc:sldMkLst>
        <pc:spChg chg="mod">
          <ac:chgData name="Sudarshan Chakravarthi" userId="9632d19e-631d-46a5-9e9a-d9cc496f17d0" providerId="ADAL" clId="{19CCAB1D-9A65-4904-A19F-D29B50CB9C04}" dt="2023-02-13T16:43:01.998" v="1380" actId="403"/>
          <ac:spMkLst>
            <pc:docMk/>
            <pc:sldMk cId="3632167565" sldId="4115"/>
            <ac:spMk id="3" creationId="{9ED2E605-02B4-4CFA-8C8A-EA27AB990E7D}"/>
          </ac:spMkLst>
        </pc:spChg>
        <pc:spChg chg="del">
          <ac:chgData name="Sudarshan Chakravarthi" userId="9632d19e-631d-46a5-9e9a-d9cc496f17d0" providerId="ADAL" clId="{19CCAB1D-9A65-4904-A19F-D29B50CB9C04}" dt="2021-09-29T12:37:31.098" v="49" actId="478"/>
          <ac:spMkLst>
            <pc:docMk/>
            <pc:sldMk cId="3632167565" sldId="4115"/>
            <ac:spMk id="4" creationId="{494BDCCD-E2F6-49A5-B143-A6E873868C07}"/>
          </ac:spMkLst>
        </pc:spChg>
        <pc:spChg chg="add mod">
          <ac:chgData name="Sudarshan Chakravarthi" userId="9632d19e-631d-46a5-9e9a-d9cc496f17d0" providerId="ADAL" clId="{19CCAB1D-9A65-4904-A19F-D29B50CB9C04}" dt="2023-02-13T16:46:50.527" v="1474"/>
          <ac:spMkLst>
            <pc:docMk/>
            <pc:sldMk cId="3632167565" sldId="4115"/>
            <ac:spMk id="4" creationId="{E10A5634-4EAE-DEF5-32D2-2592C70263AD}"/>
          </ac:spMkLst>
        </pc:spChg>
        <pc:spChg chg="mod">
          <ac:chgData name="Sudarshan Chakravarthi" userId="9632d19e-631d-46a5-9e9a-d9cc496f17d0" providerId="ADAL" clId="{19CCAB1D-9A65-4904-A19F-D29B50CB9C04}" dt="2023-02-13T16:44:29.575" v="1410" actId="404"/>
          <ac:spMkLst>
            <pc:docMk/>
            <pc:sldMk cId="3632167565" sldId="4115"/>
            <ac:spMk id="6" creationId="{AA5746E5-093E-41D8-9EB1-641156DDE2E0}"/>
          </ac:spMkLst>
        </pc:spChg>
        <pc:picChg chg="add mod">
          <ac:chgData name="Sudarshan Chakravarthi" userId="9632d19e-631d-46a5-9e9a-d9cc496f17d0" providerId="ADAL" clId="{19CCAB1D-9A65-4904-A19F-D29B50CB9C04}" dt="2021-09-29T12:37:39.934" v="52"/>
          <ac:picMkLst>
            <pc:docMk/>
            <pc:sldMk cId="3632167565" sldId="4115"/>
            <ac:picMk id="7" creationId="{38BDA121-CF2E-48FB-90E9-54242F35E117}"/>
          </ac:picMkLst>
        </pc:picChg>
      </pc:sldChg>
      <pc:sldChg chg="addSp delSp modSp mod">
        <pc:chgData name="Sudarshan Chakravarthi" userId="9632d19e-631d-46a5-9e9a-d9cc496f17d0" providerId="ADAL" clId="{19CCAB1D-9A65-4904-A19F-D29B50CB9C04}" dt="2023-02-13T16:44:07.366" v="1402" actId="1076"/>
        <pc:sldMkLst>
          <pc:docMk/>
          <pc:sldMk cId="2707478121" sldId="4118"/>
        </pc:sldMkLst>
        <pc:spChg chg="mod">
          <ac:chgData name="Sudarshan Chakravarthi" userId="9632d19e-631d-46a5-9e9a-d9cc496f17d0" providerId="ADAL" clId="{19CCAB1D-9A65-4904-A19F-D29B50CB9C04}" dt="2023-02-13T16:43:50.798" v="1390" actId="2711"/>
          <ac:spMkLst>
            <pc:docMk/>
            <pc:sldMk cId="2707478121" sldId="4118"/>
            <ac:spMk id="2" creationId="{FA2A3EC9-451E-4A95-9F8F-3FA0A691A5DC}"/>
          </ac:spMkLst>
        </pc:spChg>
        <pc:spChg chg="mod">
          <ac:chgData name="Sudarshan Chakravarthi" userId="9632d19e-631d-46a5-9e9a-d9cc496f17d0" providerId="ADAL" clId="{19CCAB1D-9A65-4904-A19F-D29B50CB9C04}" dt="2023-02-13T16:43:50.798" v="1390" actId="2711"/>
          <ac:spMkLst>
            <pc:docMk/>
            <pc:sldMk cId="2707478121" sldId="4118"/>
            <ac:spMk id="3" creationId="{4F150BDD-124F-494B-BA16-0E74DA063598}"/>
          </ac:spMkLst>
        </pc:spChg>
        <pc:spChg chg="del">
          <ac:chgData name="Sudarshan Chakravarthi" userId="9632d19e-631d-46a5-9e9a-d9cc496f17d0" providerId="ADAL" clId="{19CCAB1D-9A65-4904-A19F-D29B50CB9C04}" dt="2021-10-07T12:45:11.652" v="96" actId="478"/>
          <ac:spMkLst>
            <pc:docMk/>
            <pc:sldMk cId="2707478121" sldId="4118"/>
            <ac:spMk id="4" creationId="{F22E1764-6D25-43F9-B04F-E5A2DFAD03B0}"/>
          </ac:spMkLst>
        </pc:spChg>
        <pc:spChg chg="mod">
          <ac:chgData name="Sudarshan Chakravarthi" userId="9632d19e-631d-46a5-9e9a-d9cc496f17d0" providerId="ADAL" clId="{19CCAB1D-9A65-4904-A19F-D29B50CB9C04}" dt="2023-02-13T16:43:50.798" v="1390" actId="2711"/>
          <ac:spMkLst>
            <pc:docMk/>
            <pc:sldMk cId="2707478121" sldId="4118"/>
            <ac:spMk id="5" creationId="{B64C7479-DF24-4B7F-910A-1B0A4980D728}"/>
          </ac:spMkLst>
        </pc:spChg>
        <pc:spChg chg="del">
          <ac:chgData name="Sudarshan Chakravarthi" userId="9632d19e-631d-46a5-9e9a-d9cc496f17d0" providerId="ADAL" clId="{19CCAB1D-9A65-4904-A19F-D29B50CB9C04}" dt="2021-09-29T12:37:26.926" v="48" actId="478"/>
          <ac:spMkLst>
            <pc:docMk/>
            <pc:sldMk cId="2707478121" sldId="4118"/>
            <ac:spMk id="6" creationId="{AE947666-C5A2-4AFE-91D4-8092795C36F8}"/>
          </ac:spMkLst>
        </pc:spChg>
        <pc:spChg chg="del">
          <ac:chgData name="Sudarshan Chakravarthi" userId="9632d19e-631d-46a5-9e9a-d9cc496f17d0" providerId="ADAL" clId="{19CCAB1D-9A65-4904-A19F-D29B50CB9C04}" dt="2021-10-07T12:45:08.614" v="95" actId="478"/>
          <ac:spMkLst>
            <pc:docMk/>
            <pc:sldMk cId="2707478121" sldId="4118"/>
            <ac:spMk id="7" creationId="{10A5F4A4-5242-44B7-B8CF-EB3C1EF9BD29}"/>
          </ac:spMkLst>
        </pc:spChg>
        <pc:spChg chg="mod">
          <ac:chgData name="Sudarshan Chakravarthi" userId="9632d19e-631d-46a5-9e9a-d9cc496f17d0" providerId="ADAL" clId="{19CCAB1D-9A65-4904-A19F-D29B50CB9C04}" dt="2023-02-13T16:43:50.798" v="1390" actId="2711"/>
          <ac:spMkLst>
            <pc:docMk/>
            <pc:sldMk cId="2707478121" sldId="4118"/>
            <ac:spMk id="8" creationId="{89E21E66-CA55-4475-8C9D-EE1E8ABA1116}"/>
          </ac:spMkLst>
        </pc:spChg>
        <pc:spChg chg="mod">
          <ac:chgData name="Sudarshan Chakravarthi" userId="9632d19e-631d-46a5-9e9a-d9cc496f17d0" providerId="ADAL" clId="{19CCAB1D-9A65-4904-A19F-D29B50CB9C04}" dt="2023-02-13T16:43:50.798" v="1390" actId="2711"/>
          <ac:spMkLst>
            <pc:docMk/>
            <pc:sldMk cId="2707478121" sldId="4118"/>
            <ac:spMk id="9" creationId="{16957087-7A8B-452A-9C1C-C8987A9806F1}"/>
          </ac:spMkLst>
        </pc:spChg>
        <pc:spChg chg="mod">
          <ac:chgData name="Sudarshan Chakravarthi" userId="9632d19e-631d-46a5-9e9a-d9cc496f17d0" providerId="ADAL" clId="{19CCAB1D-9A65-4904-A19F-D29B50CB9C04}" dt="2023-02-13T16:43:50.798" v="1390" actId="2711"/>
          <ac:spMkLst>
            <pc:docMk/>
            <pc:sldMk cId="2707478121" sldId="4118"/>
            <ac:spMk id="10" creationId="{5E3C6407-EE58-410D-8E39-719177EF10DA}"/>
          </ac:spMkLst>
        </pc:spChg>
        <pc:spChg chg="del">
          <ac:chgData name="Sudarshan Chakravarthi" userId="9632d19e-631d-46a5-9e9a-d9cc496f17d0" providerId="ADAL" clId="{19CCAB1D-9A65-4904-A19F-D29B50CB9C04}" dt="2021-10-07T12:45:04.564" v="94" actId="478"/>
          <ac:spMkLst>
            <pc:docMk/>
            <pc:sldMk cId="2707478121" sldId="4118"/>
            <ac:spMk id="11" creationId="{2680EAE6-B32C-4068-AC64-AC39B50586A3}"/>
          </ac:spMkLst>
        </pc:spChg>
        <pc:spChg chg="mod">
          <ac:chgData name="Sudarshan Chakravarthi" userId="9632d19e-631d-46a5-9e9a-d9cc496f17d0" providerId="ADAL" clId="{19CCAB1D-9A65-4904-A19F-D29B50CB9C04}" dt="2023-02-13T16:43:50.798" v="1390" actId="2711"/>
          <ac:spMkLst>
            <pc:docMk/>
            <pc:sldMk cId="2707478121" sldId="4118"/>
            <ac:spMk id="13" creationId="{EEB2608A-FA51-4A87-89CD-D53CB660F509}"/>
          </ac:spMkLst>
        </pc:spChg>
        <pc:spChg chg="mod">
          <ac:chgData name="Sudarshan Chakravarthi" userId="9632d19e-631d-46a5-9e9a-d9cc496f17d0" providerId="ADAL" clId="{19CCAB1D-9A65-4904-A19F-D29B50CB9C04}" dt="2023-02-13T16:43:50.798" v="1390" actId="2711"/>
          <ac:spMkLst>
            <pc:docMk/>
            <pc:sldMk cId="2707478121" sldId="4118"/>
            <ac:spMk id="14" creationId="{03B1BBE1-3F78-4EE0-B049-8E554C56588D}"/>
          </ac:spMkLst>
        </pc:spChg>
        <pc:spChg chg="mod">
          <ac:chgData name="Sudarshan Chakravarthi" userId="9632d19e-631d-46a5-9e9a-d9cc496f17d0" providerId="ADAL" clId="{19CCAB1D-9A65-4904-A19F-D29B50CB9C04}" dt="2023-02-13T16:43:50.798" v="1390" actId="2711"/>
          <ac:spMkLst>
            <pc:docMk/>
            <pc:sldMk cId="2707478121" sldId="4118"/>
            <ac:spMk id="15" creationId="{9845DA3C-C7F8-4153-BB2F-4EF7B7CF2BCB}"/>
          </ac:spMkLst>
        </pc:spChg>
        <pc:spChg chg="mod">
          <ac:chgData name="Sudarshan Chakravarthi" userId="9632d19e-631d-46a5-9e9a-d9cc496f17d0" providerId="ADAL" clId="{19CCAB1D-9A65-4904-A19F-D29B50CB9C04}" dt="2023-02-13T16:44:07.366" v="1402" actId="1076"/>
          <ac:spMkLst>
            <pc:docMk/>
            <pc:sldMk cId="2707478121" sldId="4118"/>
            <ac:spMk id="16" creationId="{C5E458E0-F3FB-4A18-A7D3-12D2A8C5E1F3}"/>
          </ac:spMkLst>
        </pc:spChg>
        <pc:spChg chg="mod">
          <ac:chgData name="Sudarshan Chakravarthi" userId="9632d19e-631d-46a5-9e9a-d9cc496f17d0" providerId="ADAL" clId="{19CCAB1D-9A65-4904-A19F-D29B50CB9C04}" dt="2023-02-13T16:43:50.798" v="1390" actId="2711"/>
          <ac:spMkLst>
            <pc:docMk/>
            <pc:sldMk cId="2707478121" sldId="4118"/>
            <ac:spMk id="17" creationId="{6787FA9D-157D-42E0-99F6-FBB6999E6AFE}"/>
          </ac:spMkLst>
        </pc:spChg>
        <pc:spChg chg="mod">
          <ac:chgData name="Sudarshan Chakravarthi" userId="9632d19e-631d-46a5-9e9a-d9cc496f17d0" providerId="ADAL" clId="{19CCAB1D-9A65-4904-A19F-D29B50CB9C04}" dt="2023-02-13T16:43:50.798" v="1390" actId="2711"/>
          <ac:spMkLst>
            <pc:docMk/>
            <pc:sldMk cId="2707478121" sldId="4118"/>
            <ac:spMk id="18" creationId="{449925C6-8948-41AA-A022-C4BC0516733B}"/>
          </ac:spMkLst>
        </pc:spChg>
        <pc:spChg chg="mod">
          <ac:chgData name="Sudarshan Chakravarthi" userId="9632d19e-631d-46a5-9e9a-d9cc496f17d0" providerId="ADAL" clId="{19CCAB1D-9A65-4904-A19F-D29B50CB9C04}" dt="2023-02-13T16:43:50.798" v="1390" actId="2711"/>
          <ac:spMkLst>
            <pc:docMk/>
            <pc:sldMk cId="2707478121" sldId="4118"/>
            <ac:spMk id="19" creationId="{6949FA3A-1C01-4BAA-A095-547ACDA031CB}"/>
          </ac:spMkLst>
        </pc:spChg>
        <pc:spChg chg="mod">
          <ac:chgData name="Sudarshan Chakravarthi" userId="9632d19e-631d-46a5-9e9a-d9cc496f17d0" providerId="ADAL" clId="{19CCAB1D-9A65-4904-A19F-D29B50CB9C04}" dt="2023-02-13T16:43:36.393" v="1389" actId="404"/>
          <ac:spMkLst>
            <pc:docMk/>
            <pc:sldMk cId="2707478121" sldId="4118"/>
            <ac:spMk id="20" creationId="{3CAFAB5F-422C-4407-950D-E643742EC819}"/>
          </ac:spMkLst>
        </pc:spChg>
        <pc:picChg chg="add mod">
          <ac:chgData name="Sudarshan Chakravarthi" userId="9632d19e-631d-46a5-9e9a-d9cc496f17d0" providerId="ADAL" clId="{19CCAB1D-9A65-4904-A19F-D29B50CB9C04}" dt="2021-09-29T12:37:38.940" v="51"/>
          <ac:picMkLst>
            <pc:docMk/>
            <pc:sldMk cId="2707478121" sldId="4118"/>
            <ac:picMk id="21" creationId="{877180E9-6E6F-4CA6-A0C8-810F41E1071B}"/>
          </ac:picMkLst>
        </pc:picChg>
      </pc:sldChg>
      <pc:sldChg chg="del">
        <pc:chgData name="Sudarshan Chakravarthi" userId="9632d19e-631d-46a5-9e9a-d9cc496f17d0" providerId="ADAL" clId="{19CCAB1D-9A65-4904-A19F-D29B50CB9C04}" dt="2021-09-29T12:37:15.142" v="43" actId="47"/>
        <pc:sldMkLst>
          <pc:docMk/>
          <pc:sldMk cId="3515868263" sldId="4120"/>
        </pc:sldMkLst>
      </pc:sldChg>
      <pc:sldChg chg="del">
        <pc:chgData name="Sudarshan Chakravarthi" userId="9632d19e-631d-46a5-9e9a-d9cc496f17d0" providerId="ADAL" clId="{19CCAB1D-9A65-4904-A19F-D29B50CB9C04}" dt="2021-09-29T12:37:16.023" v="44" actId="47"/>
        <pc:sldMkLst>
          <pc:docMk/>
          <pc:sldMk cId="3949686973" sldId="4121"/>
        </pc:sldMkLst>
      </pc:sldChg>
      <pc:sldChg chg="addSp modSp mod">
        <pc:chgData name="Sudarshan Chakravarthi" userId="9632d19e-631d-46a5-9e9a-d9cc496f17d0" providerId="ADAL" clId="{19CCAB1D-9A65-4904-A19F-D29B50CB9C04}" dt="2023-02-13T16:46:55.179" v="1483" actId="1036"/>
        <pc:sldMkLst>
          <pc:docMk/>
          <pc:sldMk cId="1010277768" sldId="4122"/>
        </pc:sldMkLst>
        <pc:spChg chg="add mod">
          <ac:chgData name="Sudarshan Chakravarthi" userId="9632d19e-631d-46a5-9e9a-d9cc496f17d0" providerId="ADAL" clId="{19CCAB1D-9A65-4904-A19F-D29B50CB9C04}" dt="2023-02-13T16:46:55.179" v="1483" actId="1036"/>
          <ac:spMkLst>
            <pc:docMk/>
            <pc:sldMk cId="1010277768" sldId="4122"/>
            <ac:spMk id="2" creationId="{1BF3BB3C-9F1F-DF6B-4745-83ECB134F86B}"/>
          </ac:spMkLst>
        </pc:spChg>
        <pc:spChg chg="mod">
          <ac:chgData name="Sudarshan Chakravarthi" userId="9632d19e-631d-46a5-9e9a-d9cc496f17d0" providerId="ADAL" clId="{19CCAB1D-9A65-4904-A19F-D29B50CB9C04}" dt="2023-02-13T16:44:54.469" v="1419" actId="404"/>
          <ac:spMkLst>
            <pc:docMk/>
            <pc:sldMk cId="1010277768" sldId="4122"/>
            <ac:spMk id="13" creationId="{32E68D1C-4794-1A4E-B887-0B147C0B162D}"/>
          </ac:spMkLst>
        </pc:spChg>
        <pc:spChg chg="mod">
          <ac:chgData name="Sudarshan Chakravarthi" userId="9632d19e-631d-46a5-9e9a-d9cc496f17d0" providerId="ADAL" clId="{19CCAB1D-9A65-4904-A19F-D29B50CB9C04}" dt="2021-10-07T12:46:19.156" v="100" actId="6549"/>
          <ac:spMkLst>
            <pc:docMk/>
            <pc:sldMk cId="1010277768" sldId="4122"/>
            <ac:spMk id="40" creationId="{A4C1DCB7-4C25-D34E-9771-82ADB66DF4B1}"/>
          </ac:spMkLst>
        </pc:spChg>
        <pc:picChg chg="add mod">
          <ac:chgData name="Sudarshan Chakravarthi" userId="9632d19e-631d-46a5-9e9a-d9cc496f17d0" providerId="ADAL" clId="{19CCAB1D-9A65-4904-A19F-D29B50CB9C04}" dt="2021-09-29T12:37:38.008" v="50"/>
          <ac:picMkLst>
            <pc:docMk/>
            <pc:sldMk cId="1010277768" sldId="4122"/>
            <ac:picMk id="41" creationId="{7D52ECAF-02B0-430C-9880-50899649DA97}"/>
          </ac:picMkLst>
        </pc:picChg>
      </pc:sldChg>
      <pc:sldChg chg="addSp delSp modSp add del mod">
        <pc:chgData name="Sudarshan Chakravarthi" userId="9632d19e-631d-46a5-9e9a-d9cc496f17d0" providerId="ADAL" clId="{19CCAB1D-9A65-4904-A19F-D29B50CB9C04}" dt="2023-02-14T16:30:30.430" v="1498" actId="207"/>
        <pc:sldMkLst>
          <pc:docMk/>
          <pc:sldMk cId="43270218" sldId="4212"/>
        </pc:sldMkLst>
        <pc:spChg chg="mod">
          <ac:chgData name="Sudarshan Chakravarthi" userId="9632d19e-631d-46a5-9e9a-d9cc496f17d0" providerId="ADAL" clId="{19CCAB1D-9A65-4904-A19F-D29B50CB9C04}" dt="2023-02-14T16:30:26.754" v="1497" actId="207"/>
          <ac:spMkLst>
            <pc:docMk/>
            <pc:sldMk cId="43270218" sldId="4212"/>
            <ac:spMk id="3" creationId="{F34DA4CE-ABCE-2F6D-B94E-A68057C7C955}"/>
          </ac:spMkLst>
        </pc:spChg>
        <pc:spChg chg="mod">
          <ac:chgData name="Sudarshan Chakravarthi" userId="9632d19e-631d-46a5-9e9a-d9cc496f17d0" providerId="ADAL" clId="{19CCAB1D-9A65-4904-A19F-D29B50CB9C04}" dt="2023-02-14T16:30:30.430" v="1498" actId="207"/>
          <ac:spMkLst>
            <pc:docMk/>
            <pc:sldMk cId="43270218" sldId="4212"/>
            <ac:spMk id="22" creationId="{257944EF-C325-87E6-F497-106A27C993F0}"/>
          </ac:spMkLst>
        </pc:spChg>
        <pc:spChg chg="mod">
          <ac:chgData name="Sudarshan Chakravarthi" userId="9632d19e-631d-46a5-9e9a-d9cc496f17d0" providerId="ADAL" clId="{19CCAB1D-9A65-4904-A19F-D29B50CB9C04}" dt="2023-02-14T16:30:30.430" v="1498" actId="207"/>
          <ac:spMkLst>
            <pc:docMk/>
            <pc:sldMk cId="43270218" sldId="4212"/>
            <ac:spMk id="23" creationId="{835E8B50-E3AF-B133-2E1A-DAD76F64E6D3}"/>
          </ac:spMkLst>
        </pc:spChg>
        <pc:picChg chg="add mod">
          <ac:chgData name="Sudarshan Chakravarthi" userId="9632d19e-631d-46a5-9e9a-d9cc496f17d0" providerId="ADAL" clId="{19CCAB1D-9A65-4904-A19F-D29B50CB9C04}" dt="2023-02-13T16:42:40.641" v="1376"/>
          <ac:picMkLst>
            <pc:docMk/>
            <pc:sldMk cId="43270218" sldId="4212"/>
            <ac:picMk id="2" creationId="{CFD07044-D953-F78B-EB56-43CAC00F998F}"/>
          </ac:picMkLst>
        </pc:picChg>
        <pc:picChg chg="del">
          <ac:chgData name="Sudarshan Chakravarthi" userId="9632d19e-631d-46a5-9e9a-d9cc496f17d0" providerId="ADAL" clId="{19CCAB1D-9A65-4904-A19F-D29B50CB9C04}" dt="2023-02-13T16:42:39.690" v="1375" actId="478"/>
          <ac:picMkLst>
            <pc:docMk/>
            <pc:sldMk cId="43270218" sldId="4212"/>
            <ac:picMk id="4" creationId="{8384F335-2283-F9EB-9F9D-7707AA085DA1}"/>
          </ac:picMkLst>
        </pc:picChg>
      </pc:sldChg>
      <pc:sldChg chg="addSp delSp modSp add del mod">
        <pc:chgData name="Sudarshan Chakravarthi" userId="9632d19e-631d-46a5-9e9a-d9cc496f17d0" providerId="ADAL" clId="{19CCAB1D-9A65-4904-A19F-D29B50CB9C04}" dt="2023-02-13T16:42:47.945" v="1377" actId="47"/>
        <pc:sldMkLst>
          <pc:docMk/>
          <pc:sldMk cId="3859267428" sldId="4222"/>
        </pc:sldMkLst>
        <pc:spChg chg="mod">
          <ac:chgData name="Sudarshan Chakravarthi" userId="9632d19e-631d-46a5-9e9a-d9cc496f17d0" providerId="ADAL" clId="{19CCAB1D-9A65-4904-A19F-D29B50CB9C04}" dt="2021-09-29T12:52:30.091" v="89" actId="404"/>
          <ac:spMkLst>
            <pc:docMk/>
            <pc:sldMk cId="3859267428" sldId="4222"/>
            <ac:spMk id="8" creationId="{DA32DBBD-D3E4-453E-AFA1-C79D34C915C9}"/>
          </ac:spMkLst>
        </pc:spChg>
        <pc:spChg chg="mod">
          <ac:chgData name="Sudarshan Chakravarthi" userId="9632d19e-631d-46a5-9e9a-d9cc496f17d0" providerId="ADAL" clId="{19CCAB1D-9A65-4904-A19F-D29B50CB9C04}" dt="2021-09-29T12:39:09.103" v="77" actId="1076"/>
          <ac:spMkLst>
            <pc:docMk/>
            <pc:sldMk cId="3859267428" sldId="4222"/>
            <ac:spMk id="19" creationId="{FC99AB42-5D80-4C08-9F96-4CAE16A0CB61}"/>
          </ac:spMkLst>
        </pc:spChg>
        <pc:picChg chg="add del mod modCrop">
          <ac:chgData name="Sudarshan Chakravarthi" userId="9632d19e-631d-46a5-9e9a-d9cc496f17d0" providerId="ADAL" clId="{19CCAB1D-9A65-4904-A19F-D29B50CB9C04}" dt="2021-10-07T12:47:19.407" v="109" actId="478"/>
          <ac:picMkLst>
            <pc:docMk/>
            <pc:sldMk cId="3859267428" sldId="4222"/>
            <ac:picMk id="3" creationId="{58998563-21C0-42CE-B0FB-3FA6BF13B308}"/>
          </ac:picMkLst>
        </pc:picChg>
        <pc:picChg chg="add mod">
          <ac:chgData name="Sudarshan Chakravarthi" userId="9632d19e-631d-46a5-9e9a-d9cc496f17d0" providerId="ADAL" clId="{19CCAB1D-9A65-4904-A19F-D29B50CB9C04}" dt="2021-10-08T07:23:06.395" v="113" actId="1076"/>
          <ac:picMkLst>
            <pc:docMk/>
            <pc:sldMk cId="3859267428" sldId="4222"/>
            <ac:picMk id="15" creationId="{DA437C2F-246C-4EB0-9F8B-89374869AD39}"/>
          </ac:picMkLst>
        </pc:picChg>
      </pc:sldChg>
      <pc:sldChg chg="add del">
        <pc:chgData name="Sudarshan Chakravarthi" userId="9632d19e-631d-46a5-9e9a-d9cc496f17d0" providerId="ADAL" clId="{19CCAB1D-9A65-4904-A19F-D29B50CB9C04}" dt="2021-09-29T12:37:21.600" v="46"/>
        <pc:sldMkLst>
          <pc:docMk/>
          <pc:sldMk cId="1131956806" sldId="4223"/>
        </pc:sldMkLst>
      </pc:sldChg>
      <pc:sldChg chg="modSp add del mod">
        <pc:chgData name="Sudarshan Chakravarthi" userId="9632d19e-631d-46a5-9e9a-d9cc496f17d0" providerId="ADAL" clId="{19CCAB1D-9A65-4904-A19F-D29B50CB9C04}" dt="2021-09-29T12:39:28.893" v="82" actId="47"/>
        <pc:sldMkLst>
          <pc:docMk/>
          <pc:sldMk cId="2962059328" sldId="4223"/>
        </pc:sldMkLst>
        <pc:spChg chg="mod">
          <ac:chgData name="Sudarshan Chakravarthi" userId="9632d19e-631d-46a5-9e9a-d9cc496f17d0" providerId="ADAL" clId="{19CCAB1D-9A65-4904-A19F-D29B50CB9C04}" dt="2021-09-29T12:38:38.987" v="54" actId="1076"/>
          <ac:spMkLst>
            <pc:docMk/>
            <pc:sldMk cId="2962059328" sldId="4223"/>
            <ac:spMk id="19" creationId="{FC99AB42-5D80-4C08-9F96-4CAE16A0CB61}"/>
          </ac:spMkLst>
        </pc:spChg>
      </pc:sldChg>
      <pc:sldChg chg="add del">
        <pc:chgData name="Sudarshan Chakravarthi" userId="9632d19e-631d-46a5-9e9a-d9cc496f17d0" providerId="ADAL" clId="{19CCAB1D-9A65-4904-A19F-D29B50CB9C04}" dt="2021-09-29T12:39:27.152" v="80"/>
        <pc:sldMkLst>
          <pc:docMk/>
          <pc:sldMk cId="159239559" sldId="4224"/>
        </pc:sldMkLst>
      </pc:sldChg>
      <pc:sldChg chg="add del">
        <pc:chgData name="Sudarshan Chakravarthi" userId="9632d19e-631d-46a5-9e9a-d9cc496f17d0" providerId="ADAL" clId="{19CCAB1D-9A65-4904-A19F-D29B50CB9C04}" dt="2021-09-29T12:52:39.989" v="93" actId="47"/>
        <pc:sldMkLst>
          <pc:docMk/>
          <pc:sldMk cId="3049986276" sldId="4224"/>
        </pc:sldMkLst>
      </pc:sldChg>
      <pc:sldChg chg="add del">
        <pc:chgData name="Sudarshan Chakravarthi" userId="9632d19e-631d-46a5-9e9a-d9cc496f17d0" providerId="ADAL" clId="{19CCAB1D-9A65-4904-A19F-D29B50CB9C04}" dt="2021-09-29T12:52:37.790" v="91"/>
        <pc:sldMkLst>
          <pc:docMk/>
          <pc:sldMk cId="3005594710" sldId="4225"/>
        </pc:sldMkLst>
      </pc:sldChg>
      <pc:sldChg chg="addSp modSp add del">
        <pc:chgData name="Sudarshan Chakravarthi" userId="9632d19e-631d-46a5-9e9a-d9cc496f17d0" providerId="ADAL" clId="{19CCAB1D-9A65-4904-A19F-D29B50CB9C04}" dt="2023-02-13T16:47:15.601" v="1488" actId="47"/>
        <pc:sldMkLst>
          <pc:docMk/>
          <pc:sldMk cId="3222184124" sldId="4225"/>
        </pc:sldMkLst>
        <pc:picChg chg="add mod">
          <ac:chgData name="Sudarshan Chakravarthi" userId="9632d19e-631d-46a5-9e9a-d9cc496f17d0" providerId="ADAL" clId="{19CCAB1D-9A65-4904-A19F-D29B50CB9C04}" dt="2021-10-08T07:23:09.971" v="114"/>
          <ac:picMkLst>
            <pc:docMk/>
            <pc:sldMk cId="3222184124" sldId="4225"/>
            <ac:picMk id="11" creationId="{5E8BE1E7-255B-4C2C-8222-4E4212C04049}"/>
          </ac:picMkLst>
        </pc:picChg>
      </pc:sldChg>
      <pc:sldChg chg="addSp modSp new del mod">
        <pc:chgData name="Sudarshan Chakravarthi" userId="9632d19e-631d-46a5-9e9a-d9cc496f17d0" providerId="ADAL" clId="{19CCAB1D-9A65-4904-A19F-D29B50CB9C04}" dt="2021-10-08T07:37:07.633" v="1325" actId="47"/>
        <pc:sldMkLst>
          <pc:docMk/>
          <pc:sldMk cId="593180659" sldId="4226"/>
        </pc:sldMkLst>
        <pc:spChg chg="add mod">
          <ac:chgData name="Sudarshan Chakravarthi" userId="9632d19e-631d-46a5-9e9a-d9cc496f17d0" providerId="ADAL" clId="{19CCAB1D-9A65-4904-A19F-D29B50CB9C04}" dt="2021-10-08T07:35:07.032" v="1324" actId="20577"/>
          <ac:spMkLst>
            <pc:docMk/>
            <pc:sldMk cId="593180659" sldId="4226"/>
            <ac:spMk id="3" creationId="{1A012CDE-B543-43AC-8CF1-CB606A0C3866}"/>
          </ac:spMkLst>
        </pc:spChg>
      </pc:sldChg>
      <pc:sldChg chg="add del">
        <pc:chgData name="Sudarshan Chakravarthi" userId="9632d19e-631d-46a5-9e9a-d9cc496f17d0" providerId="ADAL" clId="{19CCAB1D-9A65-4904-A19F-D29B50CB9C04}" dt="2023-02-13T16:41:40.183" v="1328"/>
        <pc:sldMkLst>
          <pc:docMk/>
          <pc:sldMk cId="683501595" sldId="4411"/>
        </pc:sldMkLst>
      </pc:sldChg>
      <pc:sldChg chg="add del">
        <pc:chgData name="Sudarshan Chakravarthi" userId="9632d19e-631d-46a5-9e9a-d9cc496f17d0" providerId="ADAL" clId="{19CCAB1D-9A65-4904-A19F-D29B50CB9C04}" dt="2023-02-13T16:41:40.183" v="1328"/>
        <pc:sldMkLst>
          <pc:docMk/>
          <pc:sldMk cId="2434400758" sldId="4412"/>
        </pc:sldMkLst>
      </pc:sldChg>
      <pc:sldChg chg="addSp delSp modSp add mod">
        <pc:chgData name="Sudarshan Chakravarthi" userId="9632d19e-631d-46a5-9e9a-d9cc496f17d0" providerId="ADAL" clId="{19CCAB1D-9A65-4904-A19F-D29B50CB9C04}" dt="2023-02-13T16:46:57.835" v="1484"/>
        <pc:sldMkLst>
          <pc:docMk/>
          <pc:sldMk cId="640684706" sldId="4413"/>
        </pc:sldMkLst>
        <pc:spChg chg="add mod">
          <ac:chgData name="Sudarshan Chakravarthi" userId="9632d19e-631d-46a5-9e9a-d9cc496f17d0" providerId="ADAL" clId="{19CCAB1D-9A65-4904-A19F-D29B50CB9C04}" dt="2023-02-13T16:46:57.835" v="1484"/>
          <ac:spMkLst>
            <pc:docMk/>
            <pc:sldMk cId="640684706" sldId="4413"/>
            <ac:spMk id="2" creationId="{6E578783-B377-2F3E-A58A-BC7A3BC83439}"/>
          </ac:spMkLst>
        </pc:spChg>
        <pc:spChg chg="del mod">
          <ac:chgData name="Sudarshan Chakravarthi" userId="9632d19e-631d-46a5-9e9a-d9cc496f17d0" providerId="ADAL" clId="{19CCAB1D-9A65-4904-A19F-D29B50CB9C04}" dt="2023-02-13T16:46:14.416" v="1460"/>
          <ac:spMkLst>
            <pc:docMk/>
            <pc:sldMk cId="640684706" sldId="4413"/>
            <ac:spMk id="48" creationId="{176B0E7D-920B-5646-820B-6EEB1B1245E9}"/>
          </ac:spMkLst>
        </pc:spChg>
        <pc:spChg chg="del mod">
          <ac:chgData name="Sudarshan Chakravarthi" userId="9632d19e-631d-46a5-9e9a-d9cc496f17d0" providerId="ADAL" clId="{19CCAB1D-9A65-4904-A19F-D29B50CB9C04}" dt="2023-02-13T16:46:14.418" v="1462"/>
          <ac:spMkLst>
            <pc:docMk/>
            <pc:sldMk cId="640684706" sldId="4413"/>
            <ac:spMk id="49" creationId="{CFEC0F89-2CAA-D049-8C74-A9E9E0E2D7FB}"/>
          </ac:spMkLst>
        </pc:spChg>
        <pc:spChg chg="del mod">
          <ac:chgData name="Sudarshan Chakravarthi" userId="9632d19e-631d-46a5-9e9a-d9cc496f17d0" providerId="ADAL" clId="{19CCAB1D-9A65-4904-A19F-D29B50CB9C04}" dt="2023-02-13T16:45:51.812" v="1437"/>
          <ac:spMkLst>
            <pc:docMk/>
            <pc:sldMk cId="640684706" sldId="4413"/>
            <ac:spMk id="50" creationId="{0543065B-D918-4E40-B936-07D08657E73E}"/>
          </ac:spMkLst>
        </pc:spChg>
        <pc:spChg chg="del mod">
          <ac:chgData name="Sudarshan Chakravarthi" userId="9632d19e-631d-46a5-9e9a-d9cc496f17d0" providerId="ADAL" clId="{19CCAB1D-9A65-4904-A19F-D29B50CB9C04}" dt="2023-02-13T16:45:51.813" v="1439"/>
          <ac:spMkLst>
            <pc:docMk/>
            <pc:sldMk cId="640684706" sldId="4413"/>
            <ac:spMk id="51" creationId="{7BA7C483-F484-EA42-8533-8B4438A61E1D}"/>
          </ac:spMkLst>
        </pc:spChg>
        <pc:spChg chg="del mod">
          <ac:chgData name="Sudarshan Chakravarthi" userId="9632d19e-631d-46a5-9e9a-d9cc496f17d0" providerId="ADAL" clId="{19CCAB1D-9A65-4904-A19F-D29B50CB9C04}" dt="2023-02-13T16:46:01.057" v="1453"/>
          <ac:spMkLst>
            <pc:docMk/>
            <pc:sldMk cId="640684706" sldId="4413"/>
            <ac:spMk id="52" creationId="{CF80B9C9-7BDB-C14C-8049-5173A2DE519A}"/>
          </ac:spMkLst>
        </pc:spChg>
        <pc:spChg chg="del mod">
          <ac:chgData name="Sudarshan Chakravarthi" userId="9632d19e-631d-46a5-9e9a-d9cc496f17d0" providerId="ADAL" clId="{19CCAB1D-9A65-4904-A19F-D29B50CB9C04}" dt="2023-02-13T16:46:05.869" v="1456"/>
          <ac:spMkLst>
            <pc:docMk/>
            <pc:sldMk cId="640684706" sldId="4413"/>
            <ac:spMk id="53" creationId="{884D39B1-8338-8746-B4B8-EE580AAC8C43}"/>
          </ac:spMkLst>
        </pc:spChg>
        <pc:spChg chg="mod">
          <ac:chgData name="Sudarshan Chakravarthi" userId="9632d19e-631d-46a5-9e9a-d9cc496f17d0" providerId="ADAL" clId="{19CCAB1D-9A65-4904-A19F-D29B50CB9C04}" dt="2023-02-13T16:45:46.242" v="1432" actId="6549"/>
          <ac:spMkLst>
            <pc:docMk/>
            <pc:sldMk cId="640684706" sldId="4413"/>
            <ac:spMk id="54" creationId="{AE00AFE2-C68A-1F44-9294-D84E332AF2ED}"/>
          </ac:spMkLst>
        </pc:spChg>
        <pc:spChg chg="del mod">
          <ac:chgData name="Sudarshan Chakravarthi" userId="9632d19e-631d-46a5-9e9a-d9cc496f17d0" providerId="ADAL" clId="{19CCAB1D-9A65-4904-A19F-D29B50CB9C04}" dt="2023-02-13T16:45:51.816" v="1445"/>
          <ac:spMkLst>
            <pc:docMk/>
            <pc:sldMk cId="640684706" sldId="4413"/>
            <ac:spMk id="55" creationId="{8C505207-D80B-7D4B-ABFD-5BC80A60000A}"/>
          </ac:spMkLst>
        </pc:spChg>
        <pc:spChg chg="del mod">
          <ac:chgData name="Sudarshan Chakravarthi" userId="9632d19e-631d-46a5-9e9a-d9cc496f17d0" providerId="ADAL" clId="{19CCAB1D-9A65-4904-A19F-D29B50CB9C04}" dt="2023-02-13T16:45:51.814" v="1441"/>
          <ac:spMkLst>
            <pc:docMk/>
            <pc:sldMk cId="640684706" sldId="4413"/>
            <ac:spMk id="56" creationId="{C17D7277-BBB8-374C-B180-C4A8CC89B119}"/>
          </ac:spMkLst>
        </pc:spChg>
        <pc:spChg chg="del mod">
          <ac:chgData name="Sudarshan Chakravarthi" userId="9632d19e-631d-46a5-9e9a-d9cc496f17d0" providerId="ADAL" clId="{19CCAB1D-9A65-4904-A19F-D29B50CB9C04}" dt="2023-02-13T16:45:51.815" v="1443"/>
          <ac:spMkLst>
            <pc:docMk/>
            <pc:sldMk cId="640684706" sldId="4413"/>
            <ac:spMk id="57" creationId="{EE7B2C6B-99C4-A943-A317-452FB8B6ECC7}"/>
          </ac:spMkLst>
        </pc:spChg>
        <pc:spChg chg="del mod">
          <ac:chgData name="Sudarshan Chakravarthi" userId="9632d19e-631d-46a5-9e9a-d9cc496f17d0" providerId="ADAL" clId="{19CCAB1D-9A65-4904-A19F-D29B50CB9C04}" dt="2023-02-13T16:45:51.817" v="1447"/>
          <ac:spMkLst>
            <pc:docMk/>
            <pc:sldMk cId="640684706" sldId="4413"/>
            <ac:spMk id="58" creationId="{02BE5E81-9F3D-AA4B-B1D7-1B297CBBAB82}"/>
          </ac:spMkLst>
        </pc:spChg>
        <pc:spChg chg="del mod">
          <ac:chgData name="Sudarshan Chakravarthi" userId="9632d19e-631d-46a5-9e9a-d9cc496f17d0" providerId="ADAL" clId="{19CCAB1D-9A65-4904-A19F-D29B50CB9C04}" dt="2023-02-13T16:45:51.818" v="1449"/>
          <ac:spMkLst>
            <pc:docMk/>
            <pc:sldMk cId="640684706" sldId="4413"/>
            <ac:spMk id="59" creationId="{3A7F1C75-7E76-3945-B68C-9F1B6848C1FC}"/>
          </ac:spMkLst>
        </pc:spChg>
        <pc:spChg chg="mod">
          <ac:chgData name="Sudarshan Chakravarthi" userId="9632d19e-631d-46a5-9e9a-d9cc496f17d0" providerId="ADAL" clId="{19CCAB1D-9A65-4904-A19F-D29B50CB9C04}" dt="2023-02-13T16:46:35" v="1473" actId="20577"/>
          <ac:spMkLst>
            <pc:docMk/>
            <pc:sldMk cId="640684706" sldId="4413"/>
            <ac:spMk id="60" creationId="{5ED902C4-0CB0-A145-90CC-0A5F7E5CEC57}"/>
          </ac:spMkLst>
        </pc:spChg>
      </pc:sldChg>
      <pc:sldChg chg="add del">
        <pc:chgData name="Sudarshan Chakravarthi" userId="9632d19e-631d-46a5-9e9a-d9cc496f17d0" providerId="ADAL" clId="{19CCAB1D-9A65-4904-A19F-D29B50CB9C04}" dt="2023-02-13T16:47:11.930" v="1486"/>
        <pc:sldMkLst>
          <pc:docMk/>
          <pc:sldMk cId="2795756035" sldId="4414"/>
        </pc:sldMkLst>
      </pc:sldChg>
      <pc:sldChg chg="modSp add mod">
        <pc:chgData name="Sudarshan Chakravarthi" userId="9632d19e-631d-46a5-9e9a-d9cc496f17d0" providerId="ADAL" clId="{19CCAB1D-9A65-4904-A19F-D29B50CB9C04}" dt="2023-02-14T16:30:40.533" v="1501" actId="207"/>
        <pc:sldMkLst>
          <pc:docMk/>
          <pc:sldMk cId="2902317159" sldId="4414"/>
        </pc:sldMkLst>
        <pc:spChg chg="mod">
          <ac:chgData name="Sudarshan Chakravarthi" userId="9632d19e-631d-46a5-9e9a-d9cc496f17d0" providerId="ADAL" clId="{19CCAB1D-9A65-4904-A19F-D29B50CB9C04}" dt="2023-02-14T16:30:37.410" v="1500" actId="207"/>
          <ac:spMkLst>
            <pc:docMk/>
            <pc:sldMk cId="2902317159" sldId="4414"/>
            <ac:spMk id="3" creationId="{F34DA4CE-ABCE-2F6D-B94E-A68057C7C955}"/>
          </ac:spMkLst>
        </pc:spChg>
        <pc:spChg chg="mod">
          <ac:chgData name="Sudarshan Chakravarthi" userId="9632d19e-631d-46a5-9e9a-d9cc496f17d0" providerId="ADAL" clId="{19CCAB1D-9A65-4904-A19F-D29B50CB9C04}" dt="2023-02-14T16:30:40.533" v="1501" actId="207"/>
          <ac:spMkLst>
            <pc:docMk/>
            <pc:sldMk cId="2902317159" sldId="4414"/>
            <ac:spMk id="22" creationId="{257944EF-C325-87E6-F497-106A27C993F0}"/>
          </ac:spMkLst>
        </pc:spChg>
        <pc:spChg chg="mod">
          <ac:chgData name="Sudarshan Chakravarthi" userId="9632d19e-631d-46a5-9e9a-d9cc496f17d0" providerId="ADAL" clId="{19CCAB1D-9A65-4904-A19F-D29B50CB9C04}" dt="2023-02-14T16:30:40.533" v="1501" actId="207"/>
          <ac:spMkLst>
            <pc:docMk/>
            <pc:sldMk cId="2902317159" sldId="4414"/>
            <ac:spMk id="23" creationId="{835E8B50-E3AF-B133-2E1A-DAD76F64E6D3}"/>
          </ac:spMkLst>
        </pc:spChg>
        <pc:picChg chg="mod">
          <ac:chgData name="Sudarshan Chakravarthi" userId="9632d19e-631d-46a5-9e9a-d9cc496f17d0" providerId="ADAL" clId="{19CCAB1D-9A65-4904-A19F-D29B50CB9C04}" dt="2023-02-13T16:48:24.462" v="1496" actId="1076"/>
          <ac:picMkLst>
            <pc:docMk/>
            <pc:sldMk cId="2902317159" sldId="4414"/>
            <ac:picMk id="2" creationId="{CFD07044-D953-F78B-EB56-43CAC00F998F}"/>
          </ac:picMkLst>
        </pc:picChg>
      </pc:sldChg>
      <pc:sldChg chg="addSp modSp new mod">
        <pc:chgData name="Sudarshan Chakravarthi" userId="9632d19e-631d-46a5-9e9a-d9cc496f17d0" providerId="ADAL" clId="{19CCAB1D-9A65-4904-A19F-D29B50CB9C04}" dt="2023-02-13T16:47:46.317" v="1495" actId="403"/>
        <pc:sldMkLst>
          <pc:docMk/>
          <pc:sldMk cId="551093503" sldId="4415"/>
        </pc:sldMkLst>
        <pc:spChg chg="add mod">
          <ac:chgData name="Sudarshan Chakravarthi" userId="9632d19e-631d-46a5-9e9a-d9cc496f17d0" providerId="ADAL" clId="{19CCAB1D-9A65-4904-A19F-D29B50CB9C04}" dt="2023-02-13T16:47:46.317" v="1495" actId="403"/>
          <ac:spMkLst>
            <pc:docMk/>
            <pc:sldMk cId="551093503" sldId="4415"/>
            <ac:spMk id="2" creationId="{547713B8-7C0D-1D5A-4DBF-E3E43CC0CB80}"/>
          </ac:spMkLst>
        </pc:spChg>
      </pc:sldChg>
      <pc:sldMasterChg chg="del delSldLayout">
        <pc:chgData name="Sudarshan Chakravarthi" userId="9632d19e-631d-46a5-9e9a-d9cc496f17d0" providerId="ADAL" clId="{19CCAB1D-9A65-4904-A19F-D29B50CB9C04}" dt="2023-02-13T16:47:15.601" v="1488" actId="47"/>
        <pc:sldMasterMkLst>
          <pc:docMk/>
          <pc:sldMasterMk cId="1507161926" sldId="2147483660"/>
        </pc:sldMasterMkLst>
        <pc:sldLayoutChg chg="del">
          <pc:chgData name="Sudarshan Chakravarthi" userId="9632d19e-631d-46a5-9e9a-d9cc496f17d0" providerId="ADAL" clId="{19CCAB1D-9A65-4904-A19F-D29B50CB9C04}" dt="2023-02-13T16:47:15.601" v="1488" actId="47"/>
          <pc:sldLayoutMkLst>
            <pc:docMk/>
            <pc:sldMasterMk cId="1507161926" sldId="2147483660"/>
            <pc:sldLayoutMk cId="3876136896" sldId="2147483661"/>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725313659" sldId="2147483662"/>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102911836" sldId="2147483663"/>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1397365206" sldId="2147483664"/>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668474422" sldId="2147483665"/>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226225361" sldId="2147483666"/>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566453532" sldId="2147483667"/>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959380681" sldId="2147483668"/>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4263969675" sldId="2147483669"/>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121884349" sldId="2147483670"/>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3741495557" sldId="2147483671"/>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822122543" sldId="2147483672"/>
          </pc:sldLayoutMkLst>
        </pc:sldLayoutChg>
        <pc:sldLayoutChg chg="del">
          <pc:chgData name="Sudarshan Chakravarthi" userId="9632d19e-631d-46a5-9e9a-d9cc496f17d0" providerId="ADAL" clId="{19CCAB1D-9A65-4904-A19F-D29B50CB9C04}" dt="2023-02-13T16:47:15.601" v="1488" actId="47"/>
          <pc:sldLayoutMkLst>
            <pc:docMk/>
            <pc:sldMasterMk cId="1507161926" sldId="2147483660"/>
            <pc:sldLayoutMk cId="2909586705" sldId="2147483673"/>
          </pc:sldLayoutMkLst>
        </pc:sldLayoutChg>
      </pc:sldMasterChg>
    </pc:docChg>
  </pc:docChgLst>
  <pc:docChgLst>
    <pc:chgData name="Sudarshan Chakravarthi" userId="9632d19e-631d-46a5-9e9a-d9cc496f17d0" providerId="ADAL" clId="{DA27F237-13ED-451A-B839-34B9FD5762A6}"/>
    <pc:docChg chg="custSel modSld">
      <pc:chgData name="Sudarshan Chakravarthi" userId="9632d19e-631d-46a5-9e9a-d9cc496f17d0" providerId="ADAL" clId="{DA27F237-13ED-451A-B839-34B9FD5762A6}" dt="2023-07-11T18:21:58.662" v="86" actId="20577"/>
      <pc:docMkLst>
        <pc:docMk/>
      </pc:docMkLst>
      <pc:sldChg chg="modSp mod">
        <pc:chgData name="Sudarshan Chakravarthi" userId="9632d19e-631d-46a5-9e9a-d9cc496f17d0" providerId="ADAL" clId="{DA27F237-13ED-451A-B839-34B9FD5762A6}" dt="2023-07-11T18:21:58.662" v="86" actId="20577"/>
        <pc:sldMkLst>
          <pc:docMk/>
          <pc:sldMk cId="1010277768" sldId="4122"/>
        </pc:sldMkLst>
        <pc:spChg chg="mod">
          <ac:chgData name="Sudarshan Chakravarthi" userId="9632d19e-631d-46a5-9e9a-d9cc496f17d0" providerId="ADAL" clId="{DA27F237-13ED-451A-B839-34B9FD5762A6}" dt="2023-07-11T18:21:58.662" v="86" actId="20577"/>
          <ac:spMkLst>
            <pc:docMk/>
            <pc:sldMk cId="1010277768" sldId="4122"/>
            <ac:spMk id="52" creationId="{CF80B9C9-7BDB-C14C-8049-5173A2DE519A}"/>
          </ac:spMkLst>
        </pc:spChg>
      </pc:sldChg>
      <pc:sldChg chg="addSp modSp">
        <pc:chgData name="Sudarshan Chakravarthi" userId="9632d19e-631d-46a5-9e9a-d9cc496f17d0" providerId="ADAL" clId="{DA27F237-13ED-451A-B839-34B9FD5762A6}" dt="2023-07-11T18:20:59.628" v="0"/>
        <pc:sldMkLst>
          <pc:docMk/>
          <pc:sldMk cId="43270218" sldId="4212"/>
        </pc:sldMkLst>
        <pc:spChg chg="mod">
          <ac:chgData name="Sudarshan Chakravarthi" userId="9632d19e-631d-46a5-9e9a-d9cc496f17d0" providerId="ADAL" clId="{DA27F237-13ED-451A-B839-34B9FD5762A6}" dt="2023-07-11T18:20:59.628" v="0"/>
          <ac:spMkLst>
            <pc:docMk/>
            <pc:sldMk cId="43270218" sldId="4212"/>
            <ac:spMk id="5" creationId="{B5407E4E-E9E2-C001-B684-D9619F64254D}"/>
          </ac:spMkLst>
        </pc:spChg>
        <pc:spChg chg="mod">
          <ac:chgData name="Sudarshan Chakravarthi" userId="9632d19e-631d-46a5-9e9a-d9cc496f17d0" providerId="ADAL" clId="{DA27F237-13ED-451A-B839-34B9FD5762A6}" dt="2023-07-11T18:20:59.628" v="0"/>
          <ac:spMkLst>
            <pc:docMk/>
            <pc:sldMk cId="43270218" sldId="4212"/>
            <ac:spMk id="6" creationId="{97215C3C-6969-641B-EA89-A439A9996A4D}"/>
          </ac:spMkLst>
        </pc:spChg>
        <pc:grpChg chg="add mod">
          <ac:chgData name="Sudarshan Chakravarthi" userId="9632d19e-631d-46a5-9e9a-d9cc496f17d0" providerId="ADAL" clId="{DA27F237-13ED-451A-B839-34B9FD5762A6}" dt="2023-07-11T18:20:59.628" v="0"/>
          <ac:grpSpMkLst>
            <pc:docMk/>
            <pc:sldMk cId="43270218" sldId="4212"/>
            <ac:grpSpMk id="4" creationId="{3896E6E4-5B78-F501-6613-3E8916D9A484}"/>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8799-C65C-41A2-B915-79E7F145B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F093F-81DD-4222-84A1-FAFE37217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05F14D-0C8A-440E-BAE1-E1D1FC38B7AC}"/>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DE155294-4F80-4716-A007-D1EF069FC6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AEF41F-9B8B-4B28-AE17-6D4BE7A1B9E3}"/>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312551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CE65-561E-498C-A1EC-3F208BD6FD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88F9C6-4CE8-45E7-8BD0-366DA596A2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CCA54-58A6-4C6E-A3F5-49B99675EECA}"/>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978F4F3A-D3B4-4450-BA3A-327F818147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87B2D-3E6F-4FC2-ADE2-4189B3181467}"/>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283682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CF964-EDBB-4F14-AC2B-5F1CD79A03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3ABB1-E7D4-476E-9DAD-804B1A244D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4DD917-1989-4BC9-82A8-DE710D0EA6A3}"/>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00F54C8B-381A-401B-8E92-A22C3C918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C1C3CF-B5AD-4184-987B-486F7FAD9586}"/>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429218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11/07/2023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8143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11/07/2023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400436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11/07/2023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9523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11/07/2023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141038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11/07/2023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9648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11/07/2023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59507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11/07/2023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905906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11/07/2023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29691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A2F5-5A19-4CFC-92BB-5B0EEA07D3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B46D42-E044-4F45-8D5D-B611B2E432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42EB94-5637-43EE-A314-AF15C34DCC9D}"/>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2C447D06-4DDF-4C53-A211-E4E586F2F1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A7A300-6F47-4C9A-A928-0820118EC3BF}"/>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114208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11/07/2023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200018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11/07/2023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94730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11/07/2023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62601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29320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8905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28801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30178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41532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5893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6491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80B8-5EF6-4D37-A5DC-D2414A7512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FA14B0-64A9-4978-B780-4A8ED7D13F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60F2A-6CFF-443D-8776-67E66CBD8B00}"/>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6F3AAEAE-BA83-4276-B074-4FC4B7E5B1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E49E0F-2373-4FFB-AEE1-43CDAAFC42B5}"/>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1714430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7198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14184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97923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70969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62499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42091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56568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86279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44123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3382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C99C-15CE-4E3C-8DC3-694E26C687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031567-1F20-4AA8-AF8C-C94A231D58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52C826-936A-4298-8D77-F6E7AEC40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0BCD65-2642-4382-9C4F-4FF3FB328294}"/>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6" name="Footer Placeholder 5">
            <a:extLst>
              <a:ext uri="{FF2B5EF4-FFF2-40B4-BE49-F238E27FC236}">
                <a16:creationId xmlns:a16="http://schemas.microsoft.com/office/drawing/2014/main" id="{5979AE61-7B01-4A4A-B6EF-AEDBA6E79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A9662E-1BD5-4CA3-B092-85A2C38C7C52}"/>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1975834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97310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441168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22089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34668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554568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86967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48461-808D-498D-8311-3917D68030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366A16-380D-4F59-8320-4F0BACDC1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6C3C8-525A-4544-8B3E-A3E864D7D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A3B214-4070-4AD5-8BC6-32CB49615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DE51BD-D010-4C6F-8219-501F1BB1D4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A0EBB6-9E0F-4A3F-950A-57069E3FA5D1}"/>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8" name="Footer Placeholder 7">
            <a:extLst>
              <a:ext uri="{FF2B5EF4-FFF2-40B4-BE49-F238E27FC236}">
                <a16:creationId xmlns:a16="http://schemas.microsoft.com/office/drawing/2014/main" id="{2E7C3659-4352-45ED-9C42-0D5ADF90C9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96D52A-1819-438A-BE04-E84EB28819BB}"/>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5336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9A73-0323-4022-A9BA-719303125B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683296-688B-4A89-A0B2-D0747883F3CA}"/>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4" name="Footer Placeholder 3">
            <a:extLst>
              <a:ext uri="{FF2B5EF4-FFF2-40B4-BE49-F238E27FC236}">
                <a16:creationId xmlns:a16="http://schemas.microsoft.com/office/drawing/2014/main" id="{A65920C3-A82B-4004-885D-AB67B0A89E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9CEAD2-A0AC-4940-B5EF-A65ABF55D164}"/>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5114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0395C-4199-481B-916B-50AD42362B27}"/>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3" name="Footer Placeholder 2">
            <a:extLst>
              <a:ext uri="{FF2B5EF4-FFF2-40B4-BE49-F238E27FC236}">
                <a16:creationId xmlns:a16="http://schemas.microsoft.com/office/drawing/2014/main" id="{446639BA-0B82-4B90-A378-EA804B88DA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C4CB3D-BC6D-48C7-8700-EA149D875725}"/>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130144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171C-3F36-43F5-8CB3-DC06BE2D0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F98E8B-C5F7-45B3-BC37-400F1471B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3204DA-D78A-4926-85D5-3563ACA5F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51472-5984-431F-9A7C-23DD81B0F16E}"/>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6" name="Footer Placeholder 5">
            <a:extLst>
              <a:ext uri="{FF2B5EF4-FFF2-40B4-BE49-F238E27FC236}">
                <a16:creationId xmlns:a16="http://schemas.microsoft.com/office/drawing/2014/main" id="{7BFDC205-662C-42C7-96EC-4DEBEE99A4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DF552-596D-4508-924C-3ECD089A947F}"/>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17174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9B78-23FC-4745-BB43-F0416A1FA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66587C-B3D3-4485-B698-0F498CB74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CEEEDE-6BD5-442C-83FA-B5C264ACE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4A1C9-2C38-444F-A82C-3A4CDBC76175}"/>
              </a:ext>
            </a:extLst>
          </p:cNvPr>
          <p:cNvSpPr>
            <a:spLocks noGrp="1"/>
          </p:cNvSpPr>
          <p:nvPr>
            <p:ph type="dt" sz="half" idx="10"/>
          </p:nvPr>
        </p:nvSpPr>
        <p:spPr/>
        <p:txBody>
          <a:bodyPr/>
          <a:lstStyle/>
          <a:p>
            <a:fld id="{41828814-0B30-4750-A47B-040629CF6B49}" type="datetimeFigureOut">
              <a:rPr lang="en-GB" smtClean="0"/>
              <a:t>11/07/2023</a:t>
            </a:fld>
            <a:endParaRPr lang="en-GB"/>
          </a:p>
        </p:txBody>
      </p:sp>
      <p:sp>
        <p:nvSpPr>
          <p:cNvPr id="6" name="Footer Placeholder 5">
            <a:extLst>
              <a:ext uri="{FF2B5EF4-FFF2-40B4-BE49-F238E27FC236}">
                <a16:creationId xmlns:a16="http://schemas.microsoft.com/office/drawing/2014/main" id="{40BB4E33-CBC9-45D6-9332-93FD08051A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D9CAEC-1DE6-4821-B837-B75396E79AD9}"/>
              </a:ext>
            </a:extLst>
          </p:cNvPr>
          <p:cNvSpPr>
            <a:spLocks noGrp="1"/>
          </p:cNvSpPr>
          <p:nvPr>
            <p:ph type="sldNum" sz="quarter" idx="12"/>
          </p:nvPr>
        </p:nvSpPr>
        <p:spPr/>
        <p:txBody>
          <a:bodyPr/>
          <a:lstStyle/>
          <a:p>
            <a:fld id="{9FE56BCC-28CA-4417-8F49-019D216E2BEB}" type="slidenum">
              <a:rPr lang="en-GB" smtClean="0"/>
              <a:t>‹#›</a:t>
            </a:fld>
            <a:endParaRPr lang="en-GB"/>
          </a:p>
        </p:txBody>
      </p:sp>
    </p:spTree>
    <p:extLst>
      <p:ext uri="{BB962C8B-B14F-4D97-AF65-F5344CB8AC3E}">
        <p14:creationId xmlns:p14="http://schemas.microsoft.com/office/powerpoint/2010/main" val="293033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2C010-9CA0-4E10-BBEF-0B3F64A09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BF6445-E61C-454A-9403-D64967F85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D792C3-6971-4DF8-A564-64FFDAF185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28814-0B30-4750-A47B-040629CF6B49}" type="datetimeFigureOut">
              <a:rPr lang="en-GB" smtClean="0"/>
              <a:t>11/07/2023</a:t>
            </a:fld>
            <a:endParaRPr lang="en-GB"/>
          </a:p>
        </p:txBody>
      </p:sp>
      <p:sp>
        <p:nvSpPr>
          <p:cNvPr id="5" name="Footer Placeholder 4">
            <a:extLst>
              <a:ext uri="{FF2B5EF4-FFF2-40B4-BE49-F238E27FC236}">
                <a16:creationId xmlns:a16="http://schemas.microsoft.com/office/drawing/2014/main" id="{39ED9CAC-D79D-40EA-9AD2-D67C1DC3F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B5375A-5C18-4743-BE16-AC68C1D32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56BCC-28CA-4417-8F49-019D216E2BEB}" type="slidenum">
              <a:rPr lang="en-GB" smtClean="0"/>
              <a:t>‹#›</a:t>
            </a:fld>
            <a:endParaRPr lang="en-GB"/>
          </a:p>
        </p:txBody>
      </p:sp>
    </p:spTree>
    <p:extLst>
      <p:ext uri="{BB962C8B-B14F-4D97-AF65-F5344CB8AC3E}">
        <p14:creationId xmlns:p14="http://schemas.microsoft.com/office/powerpoint/2010/main" val="389851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11/07/2023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31511500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4700230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92219437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Clarify and define roles and responsibilities in cross-functional or departmental projects and processes.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Business Canvas</a:t>
            </a:r>
          </a:p>
          <a:p>
            <a:pPr marL="0" marR="0" lvl="0" indent="0" algn="ctr" defTabSz="435356"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Poppins" panose="00000500000000000000" pitchFamily="2" charset="0"/>
                <a:ea typeface="MS Gothic" panose="020B0609070205080204" pitchFamily="49" charset="-128"/>
                <a:cs typeface="Poppins" panose="00000500000000000000" pitchFamily="2" charset="0"/>
              </a:rPr>
              <a:t>Marketing Strategy </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CFD07044-D953-F78B-EB56-43CAC00F998F}"/>
              </a:ext>
            </a:extLst>
          </p:cNvPr>
          <p:cNvPicPr>
            <a:picLocks noChangeAspect="1"/>
          </p:cNvPicPr>
          <p:nvPr/>
        </p:nvPicPr>
        <p:blipFill rotWithShape="1">
          <a:blip r:embed="rId3"/>
          <a:srcRect l="22573" t="30550" r="8253" b="11068"/>
          <a:stretch/>
        </p:blipFill>
        <p:spPr>
          <a:xfrm>
            <a:off x="7477987" y="3037451"/>
            <a:ext cx="3184174" cy="1511645"/>
          </a:xfrm>
          <a:prstGeom prst="rect">
            <a:avLst/>
          </a:prstGeom>
        </p:spPr>
      </p:pic>
      <p:grpSp>
        <p:nvGrpSpPr>
          <p:cNvPr id="4" name="Group 3">
            <a:extLst>
              <a:ext uri="{FF2B5EF4-FFF2-40B4-BE49-F238E27FC236}">
                <a16:creationId xmlns:a16="http://schemas.microsoft.com/office/drawing/2014/main" id="{3896E6E4-5B78-F501-6613-3E8916D9A484}"/>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B5407E4E-E9E2-C001-B684-D9619F64254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97215C3C-6969-641B-EA89-A439A9996A4D}"/>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chemeClr val="bg1"/>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286820" y="3784462"/>
            <a:ext cx="5468645" cy="230832"/>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Clarify and define roles and responsibilities in cross-functional or departmental projects and processes.</a:t>
            </a:r>
            <a:endParaRPr kumimoji="0" lang="en-GB" sz="9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1015663"/>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Business Canvas</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Marketing Strategy </a:t>
            </a: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2" name="Picture 1">
            <a:extLst>
              <a:ext uri="{FF2B5EF4-FFF2-40B4-BE49-F238E27FC236}">
                <a16:creationId xmlns:a16="http://schemas.microsoft.com/office/drawing/2014/main" id="{CFD07044-D953-F78B-EB56-43CAC00F998F}"/>
              </a:ext>
            </a:extLst>
          </p:cNvPr>
          <p:cNvPicPr>
            <a:picLocks noChangeAspect="1"/>
          </p:cNvPicPr>
          <p:nvPr/>
        </p:nvPicPr>
        <p:blipFill rotWithShape="1">
          <a:blip r:embed="rId3"/>
          <a:srcRect l="22573" t="30550" r="8253" b="11068"/>
          <a:stretch/>
        </p:blipFill>
        <p:spPr>
          <a:xfrm>
            <a:off x="7391360" y="2844945"/>
            <a:ext cx="3184174" cy="1511645"/>
          </a:xfrm>
          <a:prstGeom prst="rect">
            <a:avLst/>
          </a:prstGeom>
        </p:spPr>
      </p:pic>
    </p:spTree>
    <p:extLst>
      <p:ext uri="{BB962C8B-B14F-4D97-AF65-F5344CB8AC3E}">
        <p14:creationId xmlns:p14="http://schemas.microsoft.com/office/powerpoint/2010/main" val="290231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547713B8-7C0D-1D5A-4DBF-E3E43CC0CB80}"/>
              </a:ext>
            </a:extLst>
          </p:cNvPr>
          <p:cNvSpPr txBox="1">
            <a:spLocks noChangeArrowheads="1"/>
          </p:cNvSpPr>
          <p:nvPr/>
        </p:nvSpPr>
        <p:spPr bwMode="auto">
          <a:xfrm>
            <a:off x="4167739" y="2849671"/>
            <a:ext cx="3878981"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pPr algn="ctr"/>
            <a:r>
              <a:rPr lang="en-CA" dirty="0">
                <a:latin typeface="Poppins" panose="00000500000000000000" pitchFamily="2" charset="0"/>
                <a:cs typeface="Poppins" panose="00000500000000000000" pitchFamily="2" charset="0"/>
              </a:rPr>
              <a:t>Business Canvas </a:t>
            </a:r>
          </a:p>
          <a:p>
            <a:pPr algn="ctr"/>
            <a:r>
              <a:rPr lang="en-CA" sz="2000" dirty="0">
                <a:latin typeface="Poppins" panose="00000500000000000000" pitchFamily="2" charset="0"/>
                <a:cs typeface="Poppins" panose="00000500000000000000" pitchFamily="2" charset="0"/>
              </a:rPr>
              <a:t>Marketing Strategy </a:t>
            </a:r>
          </a:p>
        </p:txBody>
      </p:sp>
    </p:spTree>
    <p:extLst>
      <p:ext uri="{BB962C8B-B14F-4D97-AF65-F5344CB8AC3E}">
        <p14:creationId xmlns:p14="http://schemas.microsoft.com/office/powerpoint/2010/main" val="55109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079171"/>
            <a:ext cx="12192000" cy="20247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D2E605-02B4-4CFA-8C8A-EA27AB990E7D}"/>
              </a:ext>
            </a:extLst>
          </p:cNvPr>
          <p:cNvSpPr txBox="1"/>
          <p:nvPr/>
        </p:nvSpPr>
        <p:spPr>
          <a:xfrm>
            <a:off x="741575" y="2690336"/>
            <a:ext cx="10708849" cy="954107"/>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0" i="0" dirty="0">
                <a:solidFill>
                  <a:srgbClr val="5A5B5D"/>
                </a:solidFill>
                <a:effectLst/>
                <a:latin typeface="Lato Long"/>
              </a:rPr>
              <a:t>The Business Model Canvas gives you the structure of a Marketing Plan.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solidFill>
                  <a:srgbClr val="5A5B5D"/>
                </a:solidFill>
                <a:latin typeface="Lato Long"/>
              </a:rPr>
              <a:t>The Idea of a Business Model canvas is to have the entire plan presented on one slide.</a:t>
            </a:r>
            <a:endParaRPr lang="en-GB" sz="1400" b="0" i="0" dirty="0">
              <a:solidFill>
                <a:srgbClr val="5A5B5D"/>
              </a:solidFill>
              <a:effectLst/>
              <a:latin typeface="Lato Long"/>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dirty="0">
                <a:solidFill>
                  <a:srgbClr val="5A5B5D"/>
                </a:solidFill>
                <a:latin typeface="Lato Long"/>
              </a:rPr>
              <a:t>It allows you by design to present your plan on one page , without having to go into reams of pages, Its very useful when presenting your plan to senior leadership as it rings crisp and to the point .</a:t>
            </a:r>
            <a:r>
              <a:rPr lang="en-GB" sz="1400" b="0" i="0" dirty="0">
                <a:solidFill>
                  <a:srgbClr val="5A5B5D"/>
                </a:solidFill>
                <a:effectLst/>
                <a:latin typeface="Lato Long"/>
              </a:rPr>
              <a:t> </a:t>
            </a:r>
            <a:endParaRPr kumimoji="0" lang="en-GB" sz="1400" b="0" i="0" u="none" strike="noStrike" kern="1200" cap="none" spc="0" normalizeH="0" baseline="0" noProof="0" dirty="0">
              <a:ln>
                <a:noFill/>
              </a:ln>
              <a:solidFill>
                <a:srgbClr val="212121"/>
              </a:solidFill>
              <a:effectLst/>
              <a:uLnTx/>
              <a:uFillTx/>
              <a:latin typeface="Lato Long"/>
            </a:endParaRPr>
          </a:p>
        </p:txBody>
      </p:sp>
      <p:sp>
        <p:nvSpPr>
          <p:cNvPr id="6" name="TextBox 13">
            <a:extLst>
              <a:ext uri="{FF2B5EF4-FFF2-40B4-BE49-F238E27FC236}">
                <a16:creationId xmlns:a16="http://schemas.microsoft.com/office/drawing/2014/main" id="{AA5746E5-093E-41D8-9EB1-641156DDE2E0}"/>
              </a:ext>
            </a:extLst>
          </p:cNvPr>
          <p:cNvSpPr txBox="1">
            <a:spLocks noChangeArrowheads="1"/>
          </p:cNvSpPr>
          <p:nvPr/>
        </p:nvSpPr>
        <p:spPr bwMode="auto">
          <a:xfrm>
            <a:off x="142450" y="67970"/>
            <a:ext cx="98593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 </a:t>
            </a:r>
          </a:p>
          <a:p>
            <a:r>
              <a:rPr lang="en-CA" sz="2000" dirty="0">
                <a:latin typeface="Poppins" panose="00000500000000000000" pitchFamily="2" charset="0"/>
                <a:cs typeface="Poppins" panose="00000500000000000000" pitchFamily="2" charset="0"/>
              </a:rPr>
              <a:t>Marketing Strategy </a:t>
            </a:r>
          </a:p>
        </p:txBody>
      </p:sp>
      <p:pic>
        <p:nvPicPr>
          <p:cNvPr id="7" name="Picture 6" descr="Logo&#10;&#10;Description automatically generated">
            <a:extLst>
              <a:ext uri="{FF2B5EF4-FFF2-40B4-BE49-F238E27FC236}">
                <a16:creationId xmlns:a16="http://schemas.microsoft.com/office/drawing/2014/main" id="{38BDA121-CF2E-48FB-90E9-54242F35E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4" name="Footer Placeholder 15">
            <a:extLst>
              <a:ext uri="{FF2B5EF4-FFF2-40B4-BE49-F238E27FC236}">
                <a16:creationId xmlns:a16="http://schemas.microsoft.com/office/drawing/2014/main" id="{E10A5634-4EAE-DEF5-32D2-2592C70263AD}"/>
              </a:ext>
            </a:extLst>
          </p:cNvPr>
          <p:cNvSpPr>
            <a:spLocks noGrp="1"/>
          </p:cNvSpPr>
          <p:nvPr>
            <p:ph type="ftr" sz="quarter" idx="11"/>
          </p:nvPr>
        </p:nvSpPr>
        <p:spPr>
          <a:xfrm>
            <a:off x="4038600" y="641410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tint val="75000"/>
                  </a:prstClr>
                </a:solidFill>
                <a:effectLst/>
                <a:uLnTx/>
                <a:uFillTx/>
                <a:latin typeface="Lato Long"/>
              </a:rPr>
              <a:t>www.upskilpro.com</a:t>
            </a:r>
          </a:p>
        </p:txBody>
      </p:sp>
    </p:spTree>
    <p:extLst>
      <p:ext uri="{BB962C8B-B14F-4D97-AF65-F5344CB8AC3E}">
        <p14:creationId xmlns:p14="http://schemas.microsoft.com/office/powerpoint/2010/main" val="363216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49FA3A-1C01-4BAA-A095-547ACDA031CB}"/>
              </a:ext>
            </a:extLst>
          </p:cNvPr>
          <p:cNvSpPr/>
          <p:nvPr/>
        </p:nvSpPr>
        <p:spPr>
          <a:xfrm>
            <a:off x="241963" y="4237949"/>
            <a:ext cx="4575971" cy="22316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ong"/>
            </a:endParaRPr>
          </a:p>
        </p:txBody>
      </p:sp>
      <p:sp>
        <p:nvSpPr>
          <p:cNvPr id="15" name="Rectangle 14">
            <a:extLst>
              <a:ext uri="{FF2B5EF4-FFF2-40B4-BE49-F238E27FC236}">
                <a16:creationId xmlns:a16="http://schemas.microsoft.com/office/drawing/2014/main" id="{9845DA3C-C7F8-4153-BB2F-4EF7B7CF2BCB}"/>
              </a:ext>
            </a:extLst>
          </p:cNvPr>
          <p:cNvSpPr/>
          <p:nvPr/>
        </p:nvSpPr>
        <p:spPr>
          <a:xfrm>
            <a:off x="4860413" y="3219525"/>
            <a:ext cx="6712600" cy="32556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ong"/>
            </a:endParaRPr>
          </a:p>
        </p:txBody>
      </p:sp>
      <p:sp>
        <p:nvSpPr>
          <p:cNvPr id="10" name="Rectangle 9">
            <a:extLst>
              <a:ext uri="{FF2B5EF4-FFF2-40B4-BE49-F238E27FC236}">
                <a16:creationId xmlns:a16="http://schemas.microsoft.com/office/drawing/2014/main" id="{5E3C6407-EE58-410D-8E39-719177EF10DA}"/>
              </a:ext>
            </a:extLst>
          </p:cNvPr>
          <p:cNvSpPr/>
          <p:nvPr/>
        </p:nvSpPr>
        <p:spPr>
          <a:xfrm>
            <a:off x="4846126" y="988737"/>
            <a:ext cx="6712600" cy="217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ong"/>
            </a:endParaRPr>
          </a:p>
        </p:txBody>
      </p:sp>
      <p:sp>
        <p:nvSpPr>
          <p:cNvPr id="2" name="Rectangle 1">
            <a:extLst>
              <a:ext uri="{FF2B5EF4-FFF2-40B4-BE49-F238E27FC236}">
                <a16:creationId xmlns:a16="http://schemas.microsoft.com/office/drawing/2014/main" id="{FA2A3EC9-451E-4A95-9F8F-3FA0A691A5DC}"/>
              </a:ext>
            </a:extLst>
          </p:cNvPr>
          <p:cNvSpPr/>
          <p:nvPr/>
        </p:nvSpPr>
        <p:spPr>
          <a:xfrm>
            <a:off x="228600" y="990600"/>
            <a:ext cx="4575971" cy="31968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ong"/>
            </a:endParaRPr>
          </a:p>
        </p:txBody>
      </p:sp>
      <p:sp>
        <p:nvSpPr>
          <p:cNvPr id="3" name="Rectangle 2">
            <a:extLst>
              <a:ext uri="{FF2B5EF4-FFF2-40B4-BE49-F238E27FC236}">
                <a16:creationId xmlns:a16="http://schemas.microsoft.com/office/drawing/2014/main" id="{4F150BDD-124F-494B-BA16-0E74DA063598}"/>
              </a:ext>
            </a:extLst>
          </p:cNvPr>
          <p:cNvSpPr/>
          <p:nvPr/>
        </p:nvSpPr>
        <p:spPr>
          <a:xfrm>
            <a:off x="146913" y="1182231"/>
            <a:ext cx="4492660" cy="27699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3D65"/>
                </a:solidFill>
                <a:effectLst/>
                <a:uLnTx/>
                <a:uFillTx/>
                <a:latin typeface="Lato Long"/>
                <a:cs typeface="Segoe UI" panose="020B0502040204020203" pitchFamily="34" charset="0"/>
              </a:rPr>
              <a:t>Module benefits for you . </a:t>
            </a:r>
          </a:p>
        </p:txBody>
      </p:sp>
      <p:sp>
        <p:nvSpPr>
          <p:cNvPr id="5" name="Rectangle 4">
            <a:extLst>
              <a:ext uri="{FF2B5EF4-FFF2-40B4-BE49-F238E27FC236}">
                <a16:creationId xmlns:a16="http://schemas.microsoft.com/office/drawing/2014/main" id="{B64C7479-DF24-4B7F-910A-1B0A4980D728}"/>
              </a:ext>
            </a:extLst>
          </p:cNvPr>
          <p:cNvSpPr/>
          <p:nvPr/>
        </p:nvSpPr>
        <p:spPr>
          <a:xfrm>
            <a:off x="511486" y="1730972"/>
            <a:ext cx="4191830" cy="1107996"/>
          </a:xfrm>
          <a:prstGeom prst="rect">
            <a:avLst/>
          </a:prstGeom>
        </p:spPr>
        <p:txBody>
          <a:bodyPr wrap="square" lIns="0" tIns="0" rIns="0" bIns="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solidFill>
                  <a:schemeClr val="accent1">
                    <a:lumMod val="50000"/>
                  </a:schemeClr>
                </a:solidFill>
                <a:effectLst/>
                <a:latin typeface="Lato Long"/>
              </a:rPr>
              <a:t>The Business Model Canvas gives you the structure of a business plan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dirty="0">
                <a:solidFill>
                  <a:schemeClr val="accent1">
                    <a:lumMod val="50000"/>
                  </a:schemeClr>
                </a:solidFill>
                <a:latin typeface="Lato Long"/>
              </a:rPr>
              <a:t>It allows you by design to present your plan on one page , without having to go into reams of pages, Its very useful when presenting your plan to senior leadership as it rings crisp and to the point .</a:t>
            </a:r>
            <a:r>
              <a:rPr lang="en-GB" sz="1200" b="0" i="0" dirty="0">
                <a:solidFill>
                  <a:schemeClr val="accent1">
                    <a:lumMod val="50000"/>
                  </a:schemeClr>
                </a:solidFill>
                <a:effectLst/>
                <a:latin typeface="Lato Long"/>
              </a:rPr>
              <a:t> </a:t>
            </a:r>
            <a:endParaRPr kumimoji="0" lang="en-GB" sz="1200" b="0" i="0" u="none" strike="noStrike" kern="1200" cap="none" spc="0" normalizeH="0" baseline="0" noProof="0" dirty="0">
              <a:ln>
                <a:noFill/>
              </a:ln>
              <a:solidFill>
                <a:schemeClr val="accent1">
                  <a:lumMod val="50000"/>
                </a:schemeClr>
              </a:solidFill>
              <a:effectLst/>
              <a:uLnTx/>
              <a:uFillTx/>
              <a:latin typeface="Lato Long"/>
            </a:endParaRPr>
          </a:p>
        </p:txBody>
      </p:sp>
      <p:sp>
        <p:nvSpPr>
          <p:cNvPr id="8" name="Rectangle 7">
            <a:extLst>
              <a:ext uri="{FF2B5EF4-FFF2-40B4-BE49-F238E27FC236}">
                <a16:creationId xmlns:a16="http://schemas.microsoft.com/office/drawing/2014/main" id="{89E21E66-CA55-4475-8C9D-EE1E8ABA1116}"/>
              </a:ext>
            </a:extLst>
          </p:cNvPr>
          <p:cNvSpPr/>
          <p:nvPr/>
        </p:nvSpPr>
        <p:spPr>
          <a:xfrm>
            <a:off x="5482074" y="4351454"/>
            <a:ext cx="3486613" cy="923330"/>
          </a:xfrm>
          <a:prstGeom prst="rect">
            <a:avLst/>
          </a:prstGeom>
        </p:spPr>
        <p:txBody>
          <a:bodyPr wrap="square" lIns="0" tIns="0" rIns="0" bIns="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200" b="0" i="0" u="none" strike="noStrike" kern="1200" cap="none" spc="0" normalizeH="0" baseline="0" noProof="0" dirty="0">
                <a:ln>
                  <a:noFill/>
                </a:ln>
                <a:solidFill>
                  <a:srgbClr val="083D65"/>
                </a:solidFill>
                <a:effectLst/>
                <a:uLnTx/>
                <a:uFillTx/>
                <a:latin typeface="Lato Long"/>
              </a:rPr>
              <a:t>Computer</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200" b="0" i="0" u="none" strike="noStrike" kern="1200" cap="none" spc="0" normalizeH="0" baseline="0" noProof="0" dirty="0">
                <a:ln>
                  <a:noFill/>
                </a:ln>
                <a:solidFill>
                  <a:srgbClr val="083D65"/>
                </a:solidFill>
                <a:effectLst/>
                <a:uLnTx/>
                <a:uFillTx/>
                <a:latin typeface="Lato Long"/>
              </a:rPr>
              <a:t>Projector ( If available )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200" b="0" i="0" u="none" strike="noStrike" kern="1200" cap="none" spc="0" normalizeH="0" baseline="0" noProof="0" dirty="0">
                <a:ln>
                  <a:noFill/>
                </a:ln>
                <a:solidFill>
                  <a:srgbClr val="083D65"/>
                </a:solidFill>
                <a:effectLst/>
                <a:uLnTx/>
                <a:uFillTx/>
                <a:latin typeface="Lato Long"/>
              </a:rPr>
              <a:t>Flip chart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200" b="0" i="0" u="none" strike="noStrike" kern="1200" cap="none" spc="0" normalizeH="0" baseline="0" noProof="0" dirty="0">
                <a:ln>
                  <a:noFill/>
                </a:ln>
                <a:solidFill>
                  <a:srgbClr val="083D65"/>
                </a:solidFill>
                <a:effectLst/>
                <a:uLnTx/>
                <a:uFillTx/>
                <a:latin typeface="Lato Long"/>
              </a:rPr>
              <a:t>A Small Room to discuss and engage. </a:t>
            </a:r>
          </a:p>
          <a:p>
            <a:pPr marL="400050" marR="0" lvl="0" indent="-4000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US" sz="1200" b="0" i="0" u="none" strike="noStrike" kern="1200" cap="none" spc="0" normalizeH="0" baseline="0" noProof="0" dirty="0">
              <a:ln>
                <a:noFill/>
              </a:ln>
              <a:solidFill>
                <a:srgbClr val="083D65"/>
              </a:solidFill>
              <a:effectLst/>
              <a:uLnTx/>
              <a:uFillTx/>
              <a:latin typeface="Lato Long"/>
            </a:endParaRPr>
          </a:p>
        </p:txBody>
      </p:sp>
      <p:sp>
        <p:nvSpPr>
          <p:cNvPr id="9" name="Rectangle 8">
            <a:extLst>
              <a:ext uri="{FF2B5EF4-FFF2-40B4-BE49-F238E27FC236}">
                <a16:creationId xmlns:a16="http://schemas.microsoft.com/office/drawing/2014/main" id="{16957087-7A8B-452A-9C1C-C8987A9806F1}"/>
              </a:ext>
            </a:extLst>
          </p:cNvPr>
          <p:cNvSpPr/>
          <p:nvPr/>
        </p:nvSpPr>
        <p:spPr>
          <a:xfrm>
            <a:off x="4929437" y="3704815"/>
            <a:ext cx="4492660" cy="27699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3D65"/>
                </a:solidFill>
                <a:effectLst/>
                <a:uLnTx/>
                <a:uFillTx/>
                <a:latin typeface="Lato Long"/>
                <a:cs typeface="Segoe UI" panose="020B0502040204020203" pitchFamily="34" charset="0"/>
              </a:rPr>
              <a:t>Our recommendation for using this deck</a:t>
            </a:r>
          </a:p>
        </p:txBody>
      </p:sp>
      <p:sp>
        <p:nvSpPr>
          <p:cNvPr id="14" name="TextBox 13">
            <a:extLst>
              <a:ext uri="{FF2B5EF4-FFF2-40B4-BE49-F238E27FC236}">
                <a16:creationId xmlns:a16="http://schemas.microsoft.com/office/drawing/2014/main" id="{03B1BBE1-3F78-4EE0-B049-8E554C56588D}"/>
              </a:ext>
            </a:extLst>
          </p:cNvPr>
          <p:cNvSpPr txBox="1"/>
          <p:nvPr/>
        </p:nvSpPr>
        <p:spPr>
          <a:xfrm>
            <a:off x="5247413" y="1403335"/>
            <a:ext cx="395593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83D65"/>
              </a:solidFill>
              <a:effectLst/>
              <a:uLnTx/>
              <a:uFillTx/>
              <a:latin typeface="Lato Long"/>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83D65"/>
                </a:solidFill>
                <a:effectLst/>
                <a:uLnTx/>
                <a:uFillTx/>
                <a:latin typeface="Lato Long"/>
              </a:rPr>
              <a:t>Steps to build a business canvas model for presenting a marketing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83D65"/>
                </a:solidFill>
                <a:effectLst/>
                <a:uLnTx/>
                <a:uFillTx/>
                <a:latin typeface="Lato Long"/>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83D65"/>
              </a:solidFill>
              <a:effectLst/>
              <a:uLnTx/>
              <a:uFillTx/>
              <a:latin typeface="Lato Long"/>
            </a:endParaRPr>
          </a:p>
        </p:txBody>
      </p:sp>
      <p:sp>
        <p:nvSpPr>
          <p:cNvPr id="13" name="TextBox 12">
            <a:extLst>
              <a:ext uri="{FF2B5EF4-FFF2-40B4-BE49-F238E27FC236}">
                <a16:creationId xmlns:a16="http://schemas.microsoft.com/office/drawing/2014/main" id="{EEB2608A-FA51-4A87-89CD-D53CB660F509}"/>
              </a:ext>
            </a:extLst>
          </p:cNvPr>
          <p:cNvSpPr txBox="1"/>
          <p:nvPr/>
        </p:nvSpPr>
        <p:spPr>
          <a:xfrm>
            <a:off x="5087357" y="1182231"/>
            <a:ext cx="3657600" cy="553998"/>
          </a:xfrm>
          <a:prstGeom prst="rect">
            <a:avLst/>
          </a:prstGeom>
        </p:spPr>
        <p:txBody>
          <a:bodyPr wrap="square" lIns="0" tIns="0" rIns="0" bIns="0">
            <a:spAutoFit/>
          </a:bodyPr>
          <a:lstStyle>
            <a:defPPr>
              <a:defRPr lang="en-US"/>
            </a:defPPr>
            <a:lvl1pPr algn="ctr">
              <a:defRPr b="1">
                <a:solidFill>
                  <a:srgbClr val="083D65"/>
                </a:solidFill>
                <a:latin typeface="Lato Light"/>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3D65"/>
                </a:solidFill>
                <a:effectLst/>
                <a:uLnTx/>
                <a:uFillTx/>
                <a:latin typeface="Lato Long"/>
              </a:rPr>
              <a:t>In this module we engage 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83D65"/>
              </a:solidFill>
              <a:effectLst/>
              <a:uLnTx/>
              <a:uFillTx/>
              <a:latin typeface="Lato Long"/>
            </a:endParaRPr>
          </a:p>
        </p:txBody>
      </p:sp>
      <p:sp>
        <p:nvSpPr>
          <p:cNvPr id="16" name="Footer Placeholder 15">
            <a:extLst>
              <a:ext uri="{FF2B5EF4-FFF2-40B4-BE49-F238E27FC236}">
                <a16:creationId xmlns:a16="http://schemas.microsoft.com/office/drawing/2014/main" id="{C5E458E0-F3FB-4A18-A7D3-12D2A8C5E1F3}"/>
              </a:ext>
            </a:extLst>
          </p:cNvPr>
          <p:cNvSpPr>
            <a:spLocks noGrp="1"/>
          </p:cNvSpPr>
          <p:nvPr>
            <p:ph type="ftr" sz="quarter" idx="11"/>
          </p:nvPr>
        </p:nvSpPr>
        <p:spPr>
          <a:xfrm>
            <a:off x="4038600" y="641410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tint val="75000"/>
                  </a:prstClr>
                </a:solidFill>
                <a:effectLst/>
                <a:uLnTx/>
                <a:uFillTx/>
                <a:latin typeface="Lato Long"/>
              </a:rPr>
              <a:t>www.upskilpro.com</a:t>
            </a:r>
          </a:p>
        </p:txBody>
      </p:sp>
      <p:sp>
        <p:nvSpPr>
          <p:cNvPr id="17" name="TextBox 16">
            <a:extLst>
              <a:ext uri="{FF2B5EF4-FFF2-40B4-BE49-F238E27FC236}">
                <a16:creationId xmlns:a16="http://schemas.microsoft.com/office/drawing/2014/main" id="{6787FA9D-157D-42E0-99F6-FBB6999E6AFE}"/>
              </a:ext>
            </a:extLst>
          </p:cNvPr>
          <p:cNvSpPr txBox="1"/>
          <p:nvPr/>
        </p:nvSpPr>
        <p:spPr>
          <a:xfrm>
            <a:off x="735168" y="4832483"/>
            <a:ext cx="395593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83D65"/>
              </a:solidFill>
              <a:effectLst/>
              <a:uLnTx/>
              <a:uFillTx/>
              <a:latin typeface="Lato Long"/>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83D65"/>
                </a:solidFill>
                <a:effectLst/>
                <a:uLnTx/>
                <a:uFillTx/>
                <a:latin typeface="Lato Long"/>
              </a:rPr>
              <a:t>1 Marketing plan Business canvas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83D65"/>
              </a:solidFill>
              <a:effectLst/>
              <a:uLnTx/>
              <a:uFillTx/>
              <a:latin typeface="Lato Long"/>
            </a:endParaRPr>
          </a:p>
        </p:txBody>
      </p:sp>
      <p:sp>
        <p:nvSpPr>
          <p:cNvPr id="18" name="TextBox 17">
            <a:extLst>
              <a:ext uri="{FF2B5EF4-FFF2-40B4-BE49-F238E27FC236}">
                <a16:creationId xmlns:a16="http://schemas.microsoft.com/office/drawing/2014/main" id="{449925C6-8948-41AA-A022-C4BC0516733B}"/>
              </a:ext>
            </a:extLst>
          </p:cNvPr>
          <p:cNvSpPr txBox="1"/>
          <p:nvPr/>
        </p:nvSpPr>
        <p:spPr>
          <a:xfrm>
            <a:off x="687785" y="4361149"/>
            <a:ext cx="3657600" cy="553998"/>
          </a:xfrm>
          <a:prstGeom prst="rect">
            <a:avLst/>
          </a:prstGeom>
        </p:spPr>
        <p:txBody>
          <a:bodyPr wrap="square" lIns="0" tIns="0" rIns="0" bIns="0">
            <a:spAutoFit/>
          </a:bodyPr>
          <a:lstStyle>
            <a:defPPr>
              <a:defRPr lang="en-US"/>
            </a:defPPr>
            <a:lvl1pPr algn="ctr">
              <a:defRPr b="1">
                <a:solidFill>
                  <a:srgbClr val="083D65"/>
                </a:solidFill>
                <a:latin typeface="Lato Light"/>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3D65"/>
                </a:solidFill>
                <a:effectLst/>
                <a:uLnTx/>
                <a:uFillTx/>
                <a:latin typeface="Lato Long"/>
              </a:rPr>
              <a:t>This module contains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83D65"/>
              </a:solidFill>
              <a:effectLst/>
              <a:uLnTx/>
              <a:uFillTx/>
              <a:latin typeface="Lato Long"/>
            </a:endParaRPr>
          </a:p>
        </p:txBody>
      </p:sp>
      <p:sp>
        <p:nvSpPr>
          <p:cNvPr id="20" name="TextBox 13">
            <a:extLst>
              <a:ext uri="{FF2B5EF4-FFF2-40B4-BE49-F238E27FC236}">
                <a16:creationId xmlns:a16="http://schemas.microsoft.com/office/drawing/2014/main" id="{3CAFAB5F-422C-4407-950D-E643742EC819}"/>
              </a:ext>
            </a:extLst>
          </p:cNvPr>
          <p:cNvSpPr txBox="1">
            <a:spLocks noChangeArrowheads="1"/>
          </p:cNvSpPr>
          <p:nvPr/>
        </p:nvSpPr>
        <p:spPr bwMode="auto">
          <a:xfrm>
            <a:off x="142450" y="67970"/>
            <a:ext cx="98593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 </a:t>
            </a:r>
          </a:p>
          <a:p>
            <a:r>
              <a:rPr lang="en-CA" sz="2000" dirty="0">
                <a:latin typeface="Poppins" panose="00000500000000000000" pitchFamily="2" charset="0"/>
                <a:cs typeface="Poppins" panose="00000500000000000000" pitchFamily="2" charset="0"/>
              </a:rPr>
              <a:t>Marketing Strategy </a:t>
            </a:r>
          </a:p>
        </p:txBody>
      </p:sp>
      <p:pic>
        <p:nvPicPr>
          <p:cNvPr id="21" name="Picture 20" descr="Logo&#10;&#10;Description automatically generated">
            <a:extLst>
              <a:ext uri="{FF2B5EF4-FFF2-40B4-BE49-F238E27FC236}">
                <a16:creationId xmlns:a16="http://schemas.microsoft.com/office/drawing/2014/main" id="{877180E9-6E6F-4CA6-A0C8-810F41E10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Tree>
    <p:extLst>
      <p:ext uri="{BB962C8B-B14F-4D97-AF65-F5344CB8AC3E}">
        <p14:creationId xmlns:p14="http://schemas.microsoft.com/office/powerpoint/2010/main" val="270747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7A4816-A4E3-864F-9262-457D19C7A946}"/>
              </a:ext>
            </a:extLst>
          </p:cNvPr>
          <p:cNvSpPr/>
          <p:nvPr/>
        </p:nvSpPr>
        <p:spPr>
          <a:xfrm>
            <a:off x="265653" y="1088136"/>
            <a:ext cx="11685555" cy="5495544"/>
          </a:xfrm>
          <a:prstGeom prst="rect">
            <a:avLst/>
          </a:prstGeom>
          <a:solidFill>
            <a:srgbClr val="F8F8F8"/>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32E68D1C-4794-1A4E-B887-0B147C0B162D}"/>
              </a:ext>
            </a:extLst>
          </p:cNvPr>
          <p:cNvSpPr txBox="1">
            <a:spLocks noChangeArrowheads="1"/>
          </p:cNvSpPr>
          <p:nvPr/>
        </p:nvSpPr>
        <p:spPr bwMode="auto">
          <a:xfrm>
            <a:off x="142450" y="67970"/>
            <a:ext cx="98593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 </a:t>
            </a:r>
          </a:p>
          <a:p>
            <a:r>
              <a:rPr lang="en-CA" sz="2000" dirty="0">
                <a:latin typeface="Poppins" panose="00000500000000000000" pitchFamily="2" charset="0"/>
                <a:cs typeface="Poppins" panose="00000500000000000000" pitchFamily="2" charset="0"/>
              </a:rPr>
              <a:t>Marketing Strategy </a:t>
            </a:r>
          </a:p>
        </p:txBody>
      </p:sp>
      <p:cxnSp>
        <p:nvCxnSpPr>
          <p:cNvPr id="10" name="Straight Connector 9">
            <a:extLst>
              <a:ext uri="{FF2B5EF4-FFF2-40B4-BE49-F238E27FC236}">
                <a16:creationId xmlns:a16="http://schemas.microsoft.com/office/drawing/2014/main" id="{017D32C0-E1DE-6443-B6FD-0BCC159E4FF0}"/>
              </a:ext>
            </a:extLst>
          </p:cNvPr>
          <p:cNvCxnSpPr/>
          <p:nvPr/>
        </p:nvCxnSpPr>
        <p:spPr>
          <a:xfrm>
            <a:off x="253222" y="2066544"/>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A45F45-F9CF-764B-B6E9-1735F0CABDBE}"/>
              </a:ext>
            </a:extLst>
          </p:cNvPr>
          <p:cNvCxnSpPr/>
          <p:nvPr/>
        </p:nvCxnSpPr>
        <p:spPr>
          <a:xfrm>
            <a:off x="246888" y="5501640"/>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2D964E-AF86-1C4C-8D3D-270B3083B934}"/>
              </a:ext>
            </a:extLst>
          </p:cNvPr>
          <p:cNvCxnSpPr>
            <a:cxnSpLocks/>
          </p:cNvCxnSpPr>
          <p:nvPr/>
        </p:nvCxnSpPr>
        <p:spPr>
          <a:xfrm flipH="1">
            <a:off x="6108430" y="1124712"/>
            <a:ext cx="2" cy="9235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D8BB70-608D-5B4F-9B5F-241B59071E24}"/>
              </a:ext>
            </a:extLst>
          </p:cNvPr>
          <p:cNvSpPr txBox="1"/>
          <p:nvPr/>
        </p:nvSpPr>
        <p:spPr>
          <a:xfrm>
            <a:off x="278086"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Vision</a:t>
            </a:r>
          </a:p>
        </p:txBody>
      </p:sp>
      <p:sp>
        <p:nvSpPr>
          <p:cNvPr id="21" name="TextBox 20">
            <a:extLst>
              <a:ext uri="{FF2B5EF4-FFF2-40B4-BE49-F238E27FC236}">
                <a16:creationId xmlns:a16="http://schemas.microsoft.com/office/drawing/2014/main" id="{873EA4B1-2F1A-D843-87D4-075BB8E908E1}"/>
              </a:ext>
            </a:extLst>
          </p:cNvPr>
          <p:cNvSpPr txBox="1"/>
          <p:nvPr/>
        </p:nvSpPr>
        <p:spPr>
          <a:xfrm>
            <a:off x="6120864"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Mission</a:t>
            </a:r>
          </a:p>
        </p:txBody>
      </p:sp>
      <p:cxnSp>
        <p:nvCxnSpPr>
          <p:cNvPr id="22" name="Straight Connector 21">
            <a:extLst>
              <a:ext uri="{FF2B5EF4-FFF2-40B4-BE49-F238E27FC236}">
                <a16:creationId xmlns:a16="http://schemas.microsoft.com/office/drawing/2014/main" id="{20956862-28C3-684D-8514-3F64B41D09B5}"/>
              </a:ext>
            </a:extLst>
          </p:cNvPr>
          <p:cNvCxnSpPr>
            <a:cxnSpLocks/>
          </p:cNvCxnSpPr>
          <p:nvPr/>
        </p:nvCxnSpPr>
        <p:spPr>
          <a:xfrm>
            <a:off x="212774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08D040-EE34-8A40-8D1B-94FD914024BC}"/>
              </a:ext>
            </a:extLst>
          </p:cNvPr>
          <p:cNvCxnSpPr>
            <a:cxnSpLocks/>
          </p:cNvCxnSpPr>
          <p:nvPr/>
        </p:nvCxnSpPr>
        <p:spPr>
          <a:xfrm>
            <a:off x="4136375"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4FCF9D-77F7-A44D-B8FA-6CD92DE0253A}"/>
              </a:ext>
            </a:extLst>
          </p:cNvPr>
          <p:cNvCxnSpPr>
            <a:cxnSpLocks/>
          </p:cNvCxnSpPr>
          <p:nvPr/>
        </p:nvCxnSpPr>
        <p:spPr>
          <a:xfrm>
            <a:off x="804086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4FE308-C161-B94E-AF57-A18C93EE4174}"/>
              </a:ext>
            </a:extLst>
          </p:cNvPr>
          <p:cNvCxnSpPr>
            <a:cxnSpLocks/>
          </p:cNvCxnSpPr>
          <p:nvPr/>
        </p:nvCxnSpPr>
        <p:spPr>
          <a:xfrm>
            <a:off x="9921479"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2C5B5F-9A99-854F-86B3-48F34D814169}"/>
              </a:ext>
            </a:extLst>
          </p:cNvPr>
          <p:cNvCxnSpPr>
            <a:cxnSpLocks/>
          </p:cNvCxnSpPr>
          <p:nvPr/>
        </p:nvCxnSpPr>
        <p:spPr>
          <a:xfrm flipH="1">
            <a:off x="6089664" y="5547360"/>
            <a:ext cx="1" cy="97840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34FD320-E61D-3949-A483-EA8A67CDCB18}"/>
              </a:ext>
            </a:extLst>
          </p:cNvPr>
          <p:cNvSpPr txBox="1"/>
          <p:nvPr/>
        </p:nvSpPr>
        <p:spPr>
          <a:xfrm>
            <a:off x="8053291" y="2139839"/>
            <a:ext cx="185575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Ideal Customer</a:t>
            </a:r>
          </a:p>
        </p:txBody>
      </p:sp>
      <p:sp>
        <p:nvSpPr>
          <p:cNvPr id="33" name="TextBox 32">
            <a:extLst>
              <a:ext uri="{FF2B5EF4-FFF2-40B4-BE49-F238E27FC236}">
                <a16:creationId xmlns:a16="http://schemas.microsoft.com/office/drawing/2014/main" id="{6C8FD3B6-3A2A-F44E-B9D3-F7F7EAFE8731}"/>
              </a:ext>
            </a:extLst>
          </p:cNvPr>
          <p:cNvSpPr txBox="1"/>
          <p:nvPr/>
        </p:nvSpPr>
        <p:spPr>
          <a:xfrm>
            <a:off x="9933912" y="2136584"/>
            <a:ext cx="19924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Content</a:t>
            </a:r>
          </a:p>
        </p:txBody>
      </p:sp>
      <p:sp>
        <p:nvSpPr>
          <p:cNvPr id="34" name="TextBox 33">
            <a:extLst>
              <a:ext uri="{FF2B5EF4-FFF2-40B4-BE49-F238E27FC236}">
                <a16:creationId xmlns:a16="http://schemas.microsoft.com/office/drawing/2014/main" id="{1C969274-C7A0-294E-A24F-997B198AEA76}"/>
              </a:ext>
            </a:extLst>
          </p:cNvPr>
          <p:cNvSpPr txBox="1"/>
          <p:nvPr/>
        </p:nvSpPr>
        <p:spPr>
          <a:xfrm>
            <a:off x="8040864" y="3812805"/>
            <a:ext cx="186818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Pains &amp; Gains</a:t>
            </a:r>
          </a:p>
        </p:txBody>
      </p:sp>
      <p:sp>
        <p:nvSpPr>
          <p:cNvPr id="35" name="TextBox 34">
            <a:extLst>
              <a:ext uri="{FF2B5EF4-FFF2-40B4-BE49-F238E27FC236}">
                <a16:creationId xmlns:a16="http://schemas.microsoft.com/office/drawing/2014/main" id="{48AD1414-F267-3E44-ADB8-20786C2B68F5}"/>
              </a:ext>
            </a:extLst>
          </p:cNvPr>
          <p:cNvSpPr txBox="1"/>
          <p:nvPr/>
        </p:nvSpPr>
        <p:spPr>
          <a:xfrm>
            <a:off x="9933912" y="3808583"/>
            <a:ext cx="19924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Channels</a:t>
            </a:r>
          </a:p>
        </p:txBody>
      </p:sp>
      <p:sp>
        <p:nvSpPr>
          <p:cNvPr id="37" name="TextBox 36">
            <a:extLst>
              <a:ext uri="{FF2B5EF4-FFF2-40B4-BE49-F238E27FC236}">
                <a16:creationId xmlns:a16="http://schemas.microsoft.com/office/drawing/2014/main" id="{4C86D705-38D5-A14A-B36E-035994D666A8}"/>
              </a:ext>
            </a:extLst>
          </p:cNvPr>
          <p:cNvSpPr txBox="1"/>
          <p:nvPr/>
        </p:nvSpPr>
        <p:spPr>
          <a:xfrm>
            <a:off x="278086" y="2135617"/>
            <a:ext cx="18496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Market Size</a:t>
            </a:r>
          </a:p>
        </p:txBody>
      </p:sp>
      <p:sp>
        <p:nvSpPr>
          <p:cNvPr id="38" name="TextBox 37">
            <a:extLst>
              <a:ext uri="{FF2B5EF4-FFF2-40B4-BE49-F238E27FC236}">
                <a16:creationId xmlns:a16="http://schemas.microsoft.com/office/drawing/2014/main" id="{E4E76EA6-BC60-9D44-8430-6F59E61DB12B}"/>
              </a:ext>
            </a:extLst>
          </p:cNvPr>
          <p:cNvSpPr txBox="1"/>
          <p:nvPr/>
        </p:nvSpPr>
        <p:spPr>
          <a:xfrm>
            <a:off x="2140171" y="2132362"/>
            <a:ext cx="197134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Competitors</a:t>
            </a:r>
          </a:p>
        </p:txBody>
      </p:sp>
      <p:sp>
        <p:nvSpPr>
          <p:cNvPr id="39" name="TextBox 38">
            <a:extLst>
              <a:ext uri="{FF2B5EF4-FFF2-40B4-BE49-F238E27FC236}">
                <a16:creationId xmlns:a16="http://schemas.microsoft.com/office/drawing/2014/main" id="{3D86476E-3B8B-DE4F-B945-0B27F269DC6D}"/>
              </a:ext>
            </a:extLst>
          </p:cNvPr>
          <p:cNvSpPr txBox="1"/>
          <p:nvPr/>
        </p:nvSpPr>
        <p:spPr>
          <a:xfrm>
            <a:off x="265652" y="3808583"/>
            <a:ext cx="187452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Segments</a:t>
            </a:r>
          </a:p>
        </p:txBody>
      </p:sp>
      <p:sp>
        <p:nvSpPr>
          <p:cNvPr id="40" name="TextBox 39">
            <a:extLst>
              <a:ext uri="{FF2B5EF4-FFF2-40B4-BE49-F238E27FC236}">
                <a16:creationId xmlns:a16="http://schemas.microsoft.com/office/drawing/2014/main" id="{A4C1DCB7-4C25-D34E-9771-82ADB66DF4B1}"/>
              </a:ext>
            </a:extLst>
          </p:cNvPr>
          <p:cNvSpPr txBox="1"/>
          <p:nvPr/>
        </p:nvSpPr>
        <p:spPr>
          <a:xfrm>
            <a:off x="2152599" y="3804361"/>
            <a:ext cx="195891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Advantage</a:t>
            </a:r>
          </a:p>
        </p:txBody>
      </p:sp>
      <p:sp>
        <p:nvSpPr>
          <p:cNvPr id="45" name="TextBox 44">
            <a:extLst>
              <a:ext uri="{FF2B5EF4-FFF2-40B4-BE49-F238E27FC236}">
                <a16:creationId xmlns:a16="http://schemas.microsoft.com/office/drawing/2014/main" id="{2F3432C1-7DFE-F146-B677-B8F207021CE3}"/>
              </a:ext>
            </a:extLst>
          </p:cNvPr>
          <p:cNvSpPr txBox="1"/>
          <p:nvPr/>
        </p:nvSpPr>
        <p:spPr>
          <a:xfrm>
            <a:off x="4136370" y="2135617"/>
            <a:ext cx="389206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Value Proposition</a:t>
            </a:r>
          </a:p>
        </p:txBody>
      </p:sp>
      <p:sp>
        <p:nvSpPr>
          <p:cNvPr id="46" name="TextBox 45">
            <a:extLst>
              <a:ext uri="{FF2B5EF4-FFF2-40B4-BE49-F238E27FC236}">
                <a16:creationId xmlns:a16="http://schemas.microsoft.com/office/drawing/2014/main" id="{D8156900-65DF-1F42-B9B9-071CDB87FEA3}"/>
              </a:ext>
            </a:extLst>
          </p:cNvPr>
          <p:cNvSpPr txBox="1"/>
          <p:nvPr/>
        </p:nvSpPr>
        <p:spPr>
          <a:xfrm>
            <a:off x="278086" y="5575283"/>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Budget</a:t>
            </a:r>
          </a:p>
        </p:txBody>
      </p:sp>
      <p:sp>
        <p:nvSpPr>
          <p:cNvPr id="47" name="TextBox 46">
            <a:extLst>
              <a:ext uri="{FF2B5EF4-FFF2-40B4-BE49-F238E27FC236}">
                <a16:creationId xmlns:a16="http://schemas.microsoft.com/office/drawing/2014/main" id="{9B3E1427-E85A-8C40-AFAD-30729DD46705}"/>
              </a:ext>
            </a:extLst>
          </p:cNvPr>
          <p:cNvSpPr txBox="1"/>
          <p:nvPr/>
        </p:nvSpPr>
        <p:spPr>
          <a:xfrm>
            <a:off x="6120864" y="5575283"/>
            <a:ext cx="222759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Goals &amp; Metrics</a:t>
            </a:r>
          </a:p>
        </p:txBody>
      </p:sp>
      <p:sp>
        <p:nvSpPr>
          <p:cNvPr id="48" name="Rectangle 47">
            <a:extLst>
              <a:ext uri="{FF2B5EF4-FFF2-40B4-BE49-F238E27FC236}">
                <a16:creationId xmlns:a16="http://schemas.microsoft.com/office/drawing/2014/main" id="{176B0E7D-920B-5646-820B-6EEB1B1245E9}"/>
              </a:ext>
            </a:extLst>
          </p:cNvPr>
          <p:cNvSpPr/>
          <p:nvPr/>
        </p:nvSpPr>
        <p:spPr>
          <a:xfrm>
            <a:off x="278086" y="1453250"/>
            <a:ext cx="3796232"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How will the world be a better place if you are successful?</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CFEC0F89-2CAA-D049-8C74-A9E9E0E2D7FB}"/>
              </a:ext>
            </a:extLst>
          </p:cNvPr>
          <p:cNvSpPr/>
          <p:nvPr/>
        </p:nvSpPr>
        <p:spPr>
          <a:xfrm>
            <a:off x="6127733" y="1461516"/>
            <a:ext cx="5545108"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Who will you help, what will you provide to them, and what outcome will they achieve?</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0543065B-D918-4E40-B936-07D08657E73E}"/>
              </a:ext>
            </a:extLst>
          </p:cNvPr>
          <p:cNvSpPr/>
          <p:nvPr/>
        </p:nvSpPr>
        <p:spPr>
          <a:xfrm>
            <a:off x="279075" y="2599850"/>
            <a:ext cx="1596015"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the size of your total addressable market (TAM)?</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A7C483-F484-EA42-8533-8B4438A61E1D}"/>
              </a:ext>
            </a:extLst>
          </p:cNvPr>
          <p:cNvSpPr/>
          <p:nvPr/>
        </p:nvSpPr>
        <p:spPr>
          <a:xfrm>
            <a:off x="279075" y="4199692"/>
            <a:ext cx="1596015"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Which segments of the market will you focus on?</a:t>
            </a:r>
          </a:p>
        </p:txBody>
      </p:sp>
      <p:sp>
        <p:nvSpPr>
          <p:cNvPr id="52" name="Rectangle 51">
            <a:extLst>
              <a:ext uri="{FF2B5EF4-FFF2-40B4-BE49-F238E27FC236}">
                <a16:creationId xmlns:a16="http://schemas.microsoft.com/office/drawing/2014/main" id="{CF80B9C9-7BDB-C14C-8049-5173A2DE519A}"/>
              </a:ext>
            </a:extLst>
          </p:cNvPr>
          <p:cNvSpPr/>
          <p:nvPr/>
        </p:nvSpPr>
        <p:spPr>
          <a:xfrm>
            <a:off x="271217" y="5875726"/>
            <a:ext cx="5173211" cy="261610"/>
          </a:xfrm>
          <a:prstGeom prst="rect">
            <a:avLst/>
          </a:prstGeom>
        </p:spPr>
        <p:txBody>
          <a:bodyPr wrap="non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Describe ( forecast ) the budget you require to execute your marketing strategy?</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884D39B1-8338-8746-B4B8-EE580AAC8C43}"/>
              </a:ext>
            </a:extLst>
          </p:cNvPr>
          <p:cNvSpPr/>
          <p:nvPr/>
        </p:nvSpPr>
        <p:spPr>
          <a:xfrm>
            <a:off x="6120865" y="5883991"/>
            <a:ext cx="5708462"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your revenue goal?  What is your anticipated cost to acquire a customer (CAC)? How long will customers to renew for?  What lifetime value (LTV) to you expect?  How many leads, demos, and opportunities do you need to generate to hit your revenue goal?</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AE00AFE2-C68A-1F44-9294-D84E332AF2ED}"/>
              </a:ext>
            </a:extLst>
          </p:cNvPr>
          <p:cNvSpPr/>
          <p:nvPr/>
        </p:nvSpPr>
        <p:spPr>
          <a:xfrm>
            <a:off x="8065725" y="2573083"/>
            <a:ext cx="1838563" cy="938719"/>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Describe your target customer or consumer.  Indicate any relevant buyer personas involved in the decision process. </a:t>
            </a:r>
          </a:p>
        </p:txBody>
      </p:sp>
      <p:sp>
        <p:nvSpPr>
          <p:cNvPr id="55" name="Rectangle 54">
            <a:extLst>
              <a:ext uri="{FF2B5EF4-FFF2-40B4-BE49-F238E27FC236}">
                <a16:creationId xmlns:a16="http://schemas.microsoft.com/office/drawing/2014/main" id="{8C505207-D80B-7D4B-ABFD-5BC80A60000A}"/>
              </a:ext>
            </a:extLst>
          </p:cNvPr>
          <p:cNvSpPr/>
          <p:nvPr/>
        </p:nvSpPr>
        <p:spPr>
          <a:xfrm>
            <a:off x="8065725" y="4197797"/>
            <a:ext cx="1868187" cy="938719"/>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Which customer pain points will your product solve?  What benefits will your customers receive as a result?</a:t>
            </a:r>
          </a:p>
        </p:txBody>
      </p:sp>
      <p:sp>
        <p:nvSpPr>
          <p:cNvPr id="56" name="Rectangle 55">
            <a:extLst>
              <a:ext uri="{FF2B5EF4-FFF2-40B4-BE49-F238E27FC236}">
                <a16:creationId xmlns:a16="http://schemas.microsoft.com/office/drawing/2014/main" id="{C17D7277-BBB8-374C-B180-C4A8CC89B119}"/>
              </a:ext>
            </a:extLst>
          </p:cNvPr>
          <p:cNvSpPr/>
          <p:nvPr/>
        </p:nvSpPr>
        <p:spPr>
          <a:xfrm>
            <a:off x="2134294" y="2599850"/>
            <a:ext cx="1596015"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the size of your total addressable market (TAM)?</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E7B2C6B-99C4-A943-A317-452FB8B6ECC7}"/>
              </a:ext>
            </a:extLst>
          </p:cNvPr>
          <p:cNvSpPr/>
          <p:nvPr/>
        </p:nvSpPr>
        <p:spPr>
          <a:xfrm>
            <a:off x="2134294" y="4199692"/>
            <a:ext cx="1940022" cy="769441"/>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is unique about your product?  How is it different than what your competition provides?</a:t>
            </a:r>
          </a:p>
        </p:txBody>
      </p:sp>
      <p:sp>
        <p:nvSpPr>
          <p:cNvPr id="58" name="Rectangle 57">
            <a:extLst>
              <a:ext uri="{FF2B5EF4-FFF2-40B4-BE49-F238E27FC236}">
                <a16:creationId xmlns:a16="http://schemas.microsoft.com/office/drawing/2014/main" id="{02BE5E81-9F3D-AA4B-B1D7-1B297CBBAB82}"/>
              </a:ext>
            </a:extLst>
          </p:cNvPr>
          <p:cNvSpPr/>
          <p:nvPr/>
        </p:nvSpPr>
        <p:spPr>
          <a:xfrm>
            <a:off x="9926571" y="2569454"/>
            <a:ext cx="1986353" cy="769441"/>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What content assets are needed to help buyers through their purchasing journey? </a:t>
            </a:r>
            <a:endParaRPr lang="en-CA"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3A7F1C75-7E76-3945-B68C-9F1B6848C1FC}"/>
              </a:ext>
            </a:extLst>
          </p:cNvPr>
          <p:cNvSpPr/>
          <p:nvPr/>
        </p:nvSpPr>
        <p:spPr>
          <a:xfrm>
            <a:off x="9926571" y="4157721"/>
            <a:ext cx="1986351" cy="600164"/>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How will you acquire your customers? Inside sales, advertising, partners?</a:t>
            </a:r>
          </a:p>
        </p:txBody>
      </p:sp>
      <p:sp>
        <p:nvSpPr>
          <p:cNvPr id="60" name="Rectangle 59">
            <a:extLst>
              <a:ext uri="{FF2B5EF4-FFF2-40B4-BE49-F238E27FC236}">
                <a16:creationId xmlns:a16="http://schemas.microsoft.com/office/drawing/2014/main" id="{5ED902C4-0CB0-A145-90CC-0A5F7E5CEC57}"/>
              </a:ext>
            </a:extLst>
          </p:cNvPr>
          <p:cNvSpPr/>
          <p:nvPr/>
        </p:nvSpPr>
        <p:spPr>
          <a:xfrm>
            <a:off x="4232653" y="2590474"/>
            <a:ext cx="3659098" cy="2428357"/>
          </a:xfrm>
          <a:prstGeom prst="rect">
            <a:avLst/>
          </a:prstGeom>
        </p:spPr>
        <p:txBody>
          <a:bodyPr wrap="square">
            <a:spAutoFit/>
          </a:bodyPr>
          <a:lstStyle/>
          <a:p>
            <a:pPr lvl="0" defTabSz="622300">
              <a:spcBef>
                <a:spcPct val="0"/>
              </a:spcBef>
              <a:spcAft>
                <a:spcPct val="35000"/>
              </a:spcAft>
            </a:pPr>
            <a:r>
              <a:rPr lang="en-US" sz="1100" dirty="0">
                <a:solidFill>
                  <a:schemeClr val="tx1">
                    <a:lumMod val="75000"/>
                    <a:lumOff val="25000"/>
                  </a:schemeClr>
                </a:solidFill>
                <a:latin typeface="Arial" panose="020B0604020202020204" pitchFamily="34" charset="0"/>
                <a:cs typeface="Arial" panose="020B0604020202020204" pitchFamily="34" charset="0"/>
              </a:rPr>
              <a:t>For (target buyer), our product is (brief description), ideal for (best use case), better than (enter competitor), because (your key differentiation).</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Features </a:t>
            </a:r>
            <a:r>
              <a:rPr lang="en-US" sz="1100" dirty="0">
                <a:solidFill>
                  <a:schemeClr val="tx1">
                    <a:lumMod val="75000"/>
                    <a:lumOff val="25000"/>
                  </a:schemeClr>
                </a:solidFill>
                <a:latin typeface="Arial" panose="020B0604020202020204" pitchFamily="34" charset="0"/>
                <a:cs typeface="Arial" panose="020B0604020202020204" pitchFamily="34" charset="0"/>
              </a:rPr>
              <a:t>– list your key features that drive value.</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Benefits:</a:t>
            </a:r>
          </a:p>
          <a:p>
            <a:pPr marL="171450" lvl="0" indent="-171450" defTabSz="622300">
              <a:spcBef>
                <a:spcPct val="0"/>
              </a:spcBef>
              <a:spcAft>
                <a:spcPct val="35000"/>
              </a:spcAft>
              <a:buFont typeface="Wingdings" pitchFamily="2" charset="2"/>
              <a:buChar char="§"/>
            </a:pPr>
            <a:r>
              <a:rPr lang="en-US" sz="1100" dirty="0">
                <a:solidFill>
                  <a:schemeClr val="tx1">
                    <a:lumMod val="75000"/>
                    <a:lumOff val="25000"/>
                  </a:schemeClr>
                </a:solidFill>
                <a:latin typeface="Arial" panose="020B0604020202020204" pitchFamily="34" charset="0"/>
                <a:cs typeface="Arial" panose="020B0604020202020204" pitchFamily="34" charset="0"/>
              </a:rPr>
              <a:t>Functional</a:t>
            </a:r>
          </a:p>
          <a:p>
            <a:pPr marL="171450" lvl="0" indent="-171450" defTabSz="622300">
              <a:spcBef>
                <a:spcPct val="0"/>
              </a:spcBef>
              <a:spcAft>
                <a:spcPct val="35000"/>
              </a:spcAft>
              <a:buFont typeface="Wingdings" pitchFamily="2" charset="2"/>
              <a:buChar char="§"/>
            </a:pPr>
            <a:r>
              <a:rPr lang="en-US" sz="1100" dirty="0">
                <a:solidFill>
                  <a:schemeClr val="tx1">
                    <a:lumMod val="75000"/>
                    <a:lumOff val="25000"/>
                  </a:schemeClr>
                </a:solidFill>
                <a:latin typeface="Arial" panose="020B0604020202020204" pitchFamily="34" charset="0"/>
                <a:cs typeface="Arial" panose="020B0604020202020204" pitchFamily="34" charset="0"/>
              </a:rPr>
              <a:t>Emotional</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1" name="Picture 40" descr="Logo&#10;&#10;Description automatically generated">
            <a:extLst>
              <a:ext uri="{FF2B5EF4-FFF2-40B4-BE49-F238E27FC236}">
                <a16:creationId xmlns:a16="http://schemas.microsoft.com/office/drawing/2014/main" id="{7D52ECAF-02B0-430C-9880-50899649D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 name="Footer Placeholder 15">
            <a:extLst>
              <a:ext uri="{FF2B5EF4-FFF2-40B4-BE49-F238E27FC236}">
                <a16:creationId xmlns:a16="http://schemas.microsoft.com/office/drawing/2014/main" id="{1BF3BB3C-9F1F-DF6B-4745-83ECB134F86B}"/>
              </a:ext>
            </a:extLst>
          </p:cNvPr>
          <p:cNvSpPr>
            <a:spLocks noGrp="1"/>
          </p:cNvSpPr>
          <p:nvPr>
            <p:ph type="ftr" sz="quarter" idx="11"/>
          </p:nvPr>
        </p:nvSpPr>
        <p:spPr>
          <a:xfrm>
            <a:off x="4038600" y="649110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tint val="75000"/>
                  </a:prstClr>
                </a:solidFill>
                <a:effectLst/>
                <a:uLnTx/>
                <a:uFillTx/>
                <a:latin typeface="Lato Long"/>
              </a:rPr>
              <a:t>www.upskilpro.com</a:t>
            </a:r>
          </a:p>
        </p:txBody>
      </p:sp>
    </p:spTree>
    <p:extLst>
      <p:ext uri="{BB962C8B-B14F-4D97-AF65-F5344CB8AC3E}">
        <p14:creationId xmlns:p14="http://schemas.microsoft.com/office/powerpoint/2010/main" val="101027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7A4816-A4E3-864F-9262-457D19C7A946}"/>
              </a:ext>
            </a:extLst>
          </p:cNvPr>
          <p:cNvSpPr/>
          <p:nvPr/>
        </p:nvSpPr>
        <p:spPr>
          <a:xfrm>
            <a:off x="265653" y="1088136"/>
            <a:ext cx="11685555" cy="5495544"/>
          </a:xfrm>
          <a:prstGeom prst="rect">
            <a:avLst/>
          </a:prstGeom>
          <a:solidFill>
            <a:srgbClr val="F8F8F8"/>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a:extLst>
              <a:ext uri="{FF2B5EF4-FFF2-40B4-BE49-F238E27FC236}">
                <a16:creationId xmlns:a16="http://schemas.microsoft.com/office/drawing/2014/main" id="{32E68D1C-4794-1A4E-B887-0B147C0B162D}"/>
              </a:ext>
            </a:extLst>
          </p:cNvPr>
          <p:cNvSpPr txBox="1">
            <a:spLocks noChangeArrowheads="1"/>
          </p:cNvSpPr>
          <p:nvPr/>
        </p:nvSpPr>
        <p:spPr bwMode="auto">
          <a:xfrm>
            <a:off x="142450" y="67970"/>
            <a:ext cx="985938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3200" b="1" i="0" u="none" strike="noStrike" cap="none" spc="0" normalizeH="0" baseline="0">
                <a:ln>
                  <a:noFill/>
                </a:ln>
                <a:solidFill>
                  <a:srgbClr val="002060"/>
                </a:solidFill>
                <a:effectLst/>
                <a:uLnTx/>
                <a:uFillTx/>
                <a:latin typeface="Lato Light"/>
              </a:defRPr>
            </a:lvl1pPr>
          </a:lstStyle>
          <a:p>
            <a:r>
              <a:rPr lang="en-CA" sz="2800" dirty="0">
                <a:latin typeface="Poppins" panose="00000500000000000000" pitchFamily="2" charset="0"/>
                <a:cs typeface="Poppins" panose="00000500000000000000" pitchFamily="2" charset="0"/>
              </a:rPr>
              <a:t>Business Canvas </a:t>
            </a:r>
          </a:p>
          <a:p>
            <a:r>
              <a:rPr lang="en-CA" sz="2000" dirty="0">
                <a:latin typeface="Poppins" panose="00000500000000000000" pitchFamily="2" charset="0"/>
                <a:cs typeface="Poppins" panose="00000500000000000000" pitchFamily="2" charset="0"/>
              </a:rPr>
              <a:t>Marketing Strategy </a:t>
            </a:r>
          </a:p>
        </p:txBody>
      </p:sp>
      <p:cxnSp>
        <p:nvCxnSpPr>
          <p:cNvPr id="10" name="Straight Connector 9">
            <a:extLst>
              <a:ext uri="{FF2B5EF4-FFF2-40B4-BE49-F238E27FC236}">
                <a16:creationId xmlns:a16="http://schemas.microsoft.com/office/drawing/2014/main" id="{017D32C0-E1DE-6443-B6FD-0BCC159E4FF0}"/>
              </a:ext>
            </a:extLst>
          </p:cNvPr>
          <p:cNvCxnSpPr/>
          <p:nvPr/>
        </p:nvCxnSpPr>
        <p:spPr>
          <a:xfrm>
            <a:off x="253222" y="2066544"/>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A45F45-F9CF-764B-B6E9-1735F0CABDBE}"/>
              </a:ext>
            </a:extLst>
          </p:cNvPr>
          <p:cNvCxnSpPr/>
          <p:nvPr/>
        </p:nvCxnSpPr>
        <p:spPr>
          <a:xfrm>
            <a:off x="246888" y="5501640"/>
            <a:ext cx="1168555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2D964E-AF86-1C4C-8D3D-270B3083B934}"/>
              </a:ext>
            </a:extLst>
          </p:cNvPr>
          <p:cNvCxnSpPr>
            <a:cxnSpLocks/>
          </p:cNvCxnSpPr>
          <p:nvPr/>
        </p:nvCxnSpPr>
        <p:spPr>
          <a:xfrm flipH="1">
            <a:off x="6108430" y="1124712"/>
            <a:ext cx="2" cy="92354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D8BB70-608D-5B4F-9B5F-241B59071E24}"/>
              </a:ext>
            </a:extLst>
          </p:cNvPr>
          <p:cNvSpPr txBox="1"/>
          <p:nvPr/>
        </p:nvSpPr>
        <p:spPr>
          <a:xfrm>
            <a:off x="278086"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Vision</a:t>
            </a:r>
          </a:p>
        </p:txBody>
      </p:sp>
      <p:sp>
        <p:nvSpPr>
          <p:cNvPr id="21" name="TextBox 20">
            <a:extLst>
              <a:ext uri="{FF2B5EF4-FFF2-40B4-BE49-F238E27FC236}">
                <a16:creationId xmlns:a16="http://schemas.microsoft.com/office/drawing/2014/main" id="{873EA4B1-2F1A-D843-87D4-075BB8E908E1}"/>
              </a:ext>
            </a:extLst>
          </p:cNvPr>
          <p:cNvSpPr txBox="1"/>
          <p:nvPr/>
        </p:nvSpPr>
        <p:spPr>
          <a:xfrm>
            <a:off x="6120864" y="1153739"/>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Mission</a:t>
            </a:r>
          </a:p>
        </p:txBody>
      </p:sp>
      <p:cxnSp>
        <p:nvCxnSpPr>
          <p:cNvPr id="22" name="Straight Connector 21">
            <a:extLst>
              <a:ext uri="{FF2B5EF4-FFF2-40B4-BE49-F238E27FC236}">
                <a16:creationId xmlns:a16="http://schemas.microsoft.com/office/drawing/2014/main" id="{20956862-28C3-684D-8514-3F64B41D09B5}"/>
              </a:ext>
            </a:extLst>
          </p:cNvPr>
          <p:cNvCxnSpPr>
            <a:cxnSpLocks/>
          </p:cNvCxnSpPr>
          <p:nvPr/>
        </p:nvCxnSpPr>
        <p:spPr>
          <a:xfrm>
            <a:off x="212774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308D040-EE34-8A40-8D1B-94FD914024BC}"/>
              </a:ext>
            </a:extLst>
          </p:cNvPr>
          <p:cNvCxnSpPr>
            <a:cxnSpLocks/>
          </p:cNvCxnSpPr>
          <p:nvPr/>
        </p:nvCxnSpPr>
        <p:spPr>
          <a:xfrm>
            <a:off x="4136375"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4FCF9D-77F7-A44D-B8FA-6CD92DE0253A}"/>
              </a:ext>
            </a:extLst>
          </p:cNvPr>
          <p:cNvCxnSpPr>
            <a:cxnSpLocks/>
          </p:cNvCxnSpPr>
          <p:nvPr/>
        </p:nvCxnSpPr>
        <p:spPr>
          <a:xfrm>
            <a:off x="8040863"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74FE308-C161-B94E-AF57-A18C93EE4174}"/>
              </a:ext>
            </a:extLst>
          </p:cNvPr>
          <p:cNvCxnSpPr>
            <a:cxnSpLocks/>
          </p:cNvCxnSpPr>
          <p:nvPr/>
        </p:nvCxnSpPr>
        <p:spPr>
          <a:xfrm>
            <a:off x="9921479" y="2084832"/>
            <a:ext cx="0" cy="339852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2C5B5F-9A99-854F-86B3-48F34D814169}"/>
              </a:ext>
            </a:extLst>
          </p:cNvPr>
          <p:cNvCxnSpPr>
            <a:cxnSpLocks/>
          </p:cNvCxnSpPr>
          <p:nvPr/>
        </p:nvCxnSpPr>
        <p:spPr>
          <a:xfrm flipH="1">
            <a:off x="6089664" y="5547360"/>
            <a:ext cx="1" cy="97840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34FD320-E61D-3949-A483-EA8A67CDCB18}"/>
              </a:ext>
            </a:extLst>
          </p:cNvPr>
          <p:cNvSpPr txBox="1"/>
          <p:nvPr/>
        </p:nvSpPr>
        <p:spPr>
          <a:xfrm>
            <a:off x="8053291" y="2139839"/>
            <a:ext cx="185575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Ideal Customer</a:t>
            </a:r>
          </a:p>
        </p:txBody>
      </p:sp>
      <p:sp>
        <p:nvSpPr>
          <p:cNvPr id="33" name="TextBox 32">
            <a:extLst>
              <a:ext uri="{FF2B5EF4-FFF2-40B4-BE49-F238E27FC236}">
                <a16:creationId xmlns:a16="http://schemas.microsoft.com/office/drawing/2014/main" id="{6C8FD3B6-3A2A-F44E-B9D3-F7F7EAFE8731}"/>
              </a:ext>
            </a:extLst>
          </p:cNvPr>
          <p:cNvSpPr txBox="1"/>
          <p:nvPr/>
        </p:nvSpPr>
        <p:spPr>
          <a:xfrm>
            <a:off x="9933912" y="2136584"/>
            <a:ext cx="19924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Content</a:t>
            </a:r>
          </a:p>
        </p:txBody>
      </p:sp>
      <p:sp>
        <p:nvSpPr>
          <p:cNvPr id="34" name="TextBox 33">
            <a:extLst>
              <a:ext uri="{FF2B5EF4-FFF2-40B4-BE49-F238E27FC236}">
                <a16:creationId xmlns:a16="http://schemas.microsoft.com/office/drawing/2014/main" id="{1C969274-C7A0-294E-A24F-997B198AEA76}"/>
              </a:ext>
            </a:extLst>
          </p:cNvPr>
          <p:cNvSpPr txBox="1"/>
          <p:nvPr/>
        </p:nvSpPr>
        <p:spPr>
          <a:xfrm>
            <a:off x="8040864" y="3812805"/>
            <a:ext cx="186818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Pains &amp; Gains</a:t>
            </a:r>
          </a:p>
        </p:txBody>
      </p:sp>
      <p:sp>
        <p:nvSpPr>
          <p:cNvPr id="35" name="TextBox 34">
            <a:extLst>
              <a:ext uri="{FF2B5EF4-FFF2-40B4-BE49-F238E27FC236}">
                <a16:creationId xmlns:a16="http://schemas.microsoft.com/office/drawing/2014/main" id="{48AD1414-F267-3E44-ADB8-20786C2B68F5}"/>
              </a:ext>
            </a:extLst>
          </p:cNvPr>
          <p:cNvSpPr txBox="1"/>
          <p:nvPr/>
        </p:nvSpPr>
        <p:spPr>
          <a:xfrm>
            <a:off x="9933912" y="3808583"/>
            <a:ext cx="199243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Channels</a:t>
            </a:r>
          </a:p>
        </p:txBody>
      </p:sp>
      <p:sp>
        <p:nvSpPr>
          <p:cNvPr id="37" name="TextBox 36">
            <a:extLst>
              <a:ext uri="{FF2B5EF4-FFF2-40B4-BE49-F238E27FC236}">
                <a16:creationId xmlns:a16="http://schemas.microsoft.com/office/drawing/2014/main" id="{4C86D705-38D5-A14A-B36E-035994D666A8}"/>
              </a:ext>
            </a:extLst>
          </p:cNvPr>
          <p:cNvSpPr txBox="1"/>
          <p:nvPr/>
        </p:nvSpPr>
        <p:spPr>
          <a:xfrm>
            <a:off x="278086" y="2135617"/>
            <a:ext cx="18496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Market Size</a:t>
            </a:r>
          </a:p>
        </p:txBody>
      </p:sp>
      <p:sp>
        <p:nvSpPr>
          <p:cNvPr id="38" name="TextBox 37">
            <a:extLst>
              <a:ext uri="{FF2B5EF4-FFF2-40B4-BE49-F238E27FC236}">
                <a16:creationId xmlns:a16="http://schemas.microsoft.com/office/drawing/2014/main" id="{E4E76EA6-BC60-9D44-8430-6F59E61DB12B}"/>
              </a:ext>
            </a:extLst>
          </p:cNvPr>
          <p:cNvSpPr txBox="1"/>
          <p:nvPr/>
        </p:nvSpPr>
        <p:spPr>
          <a:xfrm>
            <a:off x="2140171" y="2132362"/>
            <a:ext cx="197134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Competitors</a:t>
            </a:r>
          </a:p>
        </p:txBody>
      </p:sp>
      <p:sp>
        <p:nvSpPr>
          <p:cNvPr id="39" name="TextBox 38">
            <a:extLst>
              <a:ext uri="{FF2B5EF4-FFF2-40B4-BE49-F238E27FC236}">
                <a16:creationId xmlns:a16="http://schemas.microsoft.com/office/drawing/2014/main" id="{3D86476E-3B8B-DE4F-B945-0B27F269DC6D}"/>
              </a:ext>
            </a:extLst>
          </p:cNvPr>
          <p:cNvSpPr txBox="1"/>
          <p:nvPr/>
        </p:nvSpPr>
        <p:spPr>
          <a:xfrm>
            <a:off x="265652" y="3808583"/>
            <a:ext cx="187452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Segments</a:t>
            </a:r>
          </a:p>
        </p:txBody>
      </p:sp>
      <p:sp>
        <p:nvSpPr>
          <p:cNvPr id="40" name="TextBox 39">
            <a:extLst>
              <a:ext uri="{FF2B5EF4-FFF2-40B4-BE49-F238E27FC236}">
                <a16:creationId xmlns:a16="http://schemas.microsoft.com/office/drawing/2014/main" id="{A4C1DCB7-4C25-D34E-9771-82ADB66DF4B1}"/>
              </a:ext>
            </a:extLst>
          </p:cNvPr>
          <p:cNvSpPr txBox="1"/>
          <p:nvPr/>
        </p:nvSpPr>
        <p:spPr>
          <a:xfrm>
            <a:off x="2152599" y="3804361"/>
            <a:ext cx="195891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Advantage</a:t>
            </a:r>
          </a:p>
        </p:txBody>
      </p:sp>
      <p:sp>
        <p:nvSpPr>
          <p:cNvPr id="45" name="TextBox 44">
            <a:extLst>
              <a:ext uri="{FF2B5EF4-FFF2-40B4-BE49-F238E27FC236}">
                <a16:creationId xmlns:a16="http://schemas.microsoft.com/office/drawing/2014/main" id="{2F3432C1-7DFE-F146-B677-B8F207021CE3}"/>
              </a:ext>
            </a:extLst>
          </p:cNvPr>
          <p:cNvSpPr txBox="1"/>
          <p:nvPr/>
        </p:nvSpPr>
        <p:spPr>
          <a:xfrm>
            <a:off x="4136370" y="2135617"/>
            <a:ext cx="389206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Value Proposition</a:t>
            </a:r>
          </a:p>
        </p:txBody>
      </p:sp>
      <p:sp>
        <p:nvSpPr>
          <p:cNvPr id="46" name="TextBox 45">
            <a:extLst>
              <a:ext uri="{FF2B5EF4-FFF2-40B4-BE49-F238E27FC236}">
                <a16:creationId xmlns:a16="http://schemas.microsoft.com/office/drawing/2014/main" id="{D8156900-65DF-1F42-B9B9-071CDB87FEA3}"/>
              </a:ext>
            </a:extLst>
          </p:cNvPr>
          <p:cNvSpPr txBox="1"/>
          <p:nvPr/>
        </p:nvSpPr>
        <p:spPr>
          <a:xfrm>
            <a:off x="278086" y="5575283"/>
            <a:ext cx="143560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Budget</a:t>
            </a:r>
          </a:p>
        </p:txBody>
      </p:sp>
      <p:sp>
        <p:nvSpPr>
          <p:cNvPr id="47" name="TextBox 46">
            <a:extLst>
              <a:ext uri="{FF2B5EF4-FFF2-40B4-BE49-F238E27FC236}">
                <a16:creationId xmlns:a16="http://schemas.microsoft.com/office/drawing/2014/main" id="{9B3E1427-E85A-8C40-AFAD-30729DD46705}"/>
              </a:ext>
            </a:extLst>
          </p:cNvPr>
          <p:cNvSpPr txBox="1"/>
          <p:nvPr/>
        </p:nvSpPr>
        <p:spPr>
          <a:xfrm>
            <a:off x="6120864" y="5575283"/>
            <a:ext cx="222759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Goals &amp; Metrics</a:t>
            </a:r>
          </a:p>
        </p:txBody>
      </p:sp>
      <p:sp>
        <p:nvSpPr>
          <p:cNvPr id="54" name="Rectangle 53">
            <a:extLst>
              <a:ext uri="{FF2B5EF4-FFF2-40B4-BE49-F238E27FC236}">
                <a16:creationId xmlns:a16="http://schemas.microsoft.com/office/drawing/2014/main" id="{AE00AFE2-C68A-1F44-9294-D84E332AF2ED}"/>
              </a:ext>
            </a:extLst>
          </p:cNvPr>
          <p:cNvSpPr/>
          <p:nvPr/>
        </p:nvSpPr>
        <p:spPr>
          <a:xfrm>
            <a:off x="8065725" y="2573083"/>
            <a:ext cx="1838563" cy="261610"/>
          </a:xfrm>
          <a:prstGeom prst="rect">
            <a:avLst/>
          </a:prstGeom>
        </p:spPr>
        <p:txBody>
          <a:bodyPr wrap="square">
            <a:spAutoFit/>
          </a:bodyPr>
          <a:lstStyle/>
          <a:p>
            <a:pPr lvl="0" defTabSz="622300">
              <a:spcBef>
                <a:spcPct val="0"/>
              </a:spcBef>
              <a:spcAft>
                <a:spcPct val="35000"/>
              </a:spcAft>
            </a:pPr>
            <a:r>
              <a:rPr lang="en-CA" sz="11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0" name="Rectangle 59">
            <a:extLst>
              <a:ext uri="{FF2B5EF4-FFF2-40B4-BE49-F238E27FC236}">
                <a16:creationId xmlns:a16="http://schemas.microsoft.com/office/drawing/2014/main" id="{5ED902C4-0CB0-A145-90CC-0A5F7E5CEC57}"/>
              </a:ext>
            </a:extLst>
          </p:cNvPr>
          <p:cNvSpPr/>
          <p:nvPr/>
        </p:nvSpPr>
        <p:spPr>
          <a:xfrm>
            <a:off x="4232653" y="2590474"/>
            <a:ext cx="3659098" cy="2089803"/>
          </a:xfrm>
          <a:prstGeom prst="rect">
            <a:avLst/>
          </a:prstGeom>
        </p:spPr>
        <p:txBody>
          <a:bodyPr wrap="square">
            <a:spAutoFit/>
          </a:bodyPr>
          <a:lstStyle/>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Features </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lvl="0" defTabSz="622300">
              <a:spcBef>
                <a:spcPct val="0"/>
              </a:spcBef>
              <a:spcAft>
                <a:spcPct val="35000"/>
              </a:spcAft>
            </a:pPr>
            <a:r>
              <a:rPr lang="en-US" sz="1100" b="1" dirty="0">
                <a:solidFill>
                  <a:schemeClr val="tx1">
                    <a:lumMod val="75000"/>
                    <a:lumOff val="25000"/>
                  </a:schemeClr>
                </a:solidFill>
                <a:latin typeface="Arial" panose="020B0604020202020204" pitchFamily="34" charset="0"/>
                <a:cs typeface="Arial" panose="020B0604020202020204" pitchFamily="34" charset="0"/>
              </a:rPr>
              <a:t>Benefits:</a:t>
            </a:r>
          </a:p>
          <a:p>
            <a:pPr lvl="0" defTabSz="622300">
              <a:spcBef>
                <a:spcPct val="0"/>
              </a:spcBef>
              <a:spcAft>
                <a:spcPct val="350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1" name="Picture 40" descr="Logo&#10;&#10;Description automatically generated">
            <a:extLst>
              <a:ext uri="{FF2B5EF4-FFF2-40B4-BE49-F238E27FC236}">
                <a16:creationId xmlns:a16="http://schemas.microsoft.com/office/drawing/2014/main" id="{7D52ECAF-02B0-430C-9880-50899649D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2" name="Footer Placeholder 15">
            <a:extLst>
              <a:ext uri="{FF2B5EF4-FFF2-40B4-BE49-F238E27FC236}">
                <a16:creationId xmlns:a16="http://schemas.microsoft.com/office/drawing/2014/main" id="{6E578783-B377-2F3E-A58A-BC7A3BC83439}"/>
              </a:ext>
            </a:extLst>
          </p:cNvPr>
          <p:cNvSpPr>
            <a:spLocks noGrp="1"/>
          </p:cNvSpPr>
          <p:nvPr>
            <p:ph type="ftr" sz="quarter" idx="11"/>
          </p:nvPr>
        </p:nvSpPr>
        <p:spPr>
          <a:xfrm>
            <a:off x="4038600" y="649110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tint val="75000"/>
                  </a:prstClr>
                </a:solidFill>
                <a:effectLst/>
                <a:uLnTx/>
                <a:uFillTx/>
                <a:latin typeface="Lato Long"/>
              </a:rPr>
              <a:t>www.upskilpro.com</a:t>
            </a:r>
          </a:p>
        </p:txBody>
      </p:sp>
    </p:spTree>
    <p:extLst>
      <p:ext uri="{BB962C8B-B14F-4D97-AF65-F5344CB8AC3E}">
        <p14:creationId xmlns:p14="http://schemas.microsoft.com/office/powerpoint/2010/main" val="640684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1098</Words>
  <Application>Microsoft Office PowerPoint</Application>
  <PresentationFormat>Widescreen</PresentationFormat>
  <Paragraphs>235</Paragraphs>
  <Slides>10</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vt:i4>
      </vt:variant>
    </vt:vector>
  </HeadingPairs>
  <TitlesOfParts>
    <vt:vector size="24" baseType="lpstr">
      <vt:lpstr>-apple-system</vt:lpstr>
      <vt:lpstr>Arial</vt:lpstr>
      <vt:lpstr>Calibri</vt:lpstr>
      <vt:lpstr>Calibri Light</vt:lpstr>
      <vt:lpstr>Inter</vt:lpstr>
      <vt:lpstr>Lato light</vt:lpstr>
      <vt:lpstr>Lato light</vt:lpstr>
      <vt:lpstr>Lato Long</vt:lpstr>
      <vt:lpstr>Poppins</vt:lpstr>
      <vt:lpstr>Wingdings</vt:lpstr>
      <vt:lpstr>Office Theme</vt:lpstr>
      <vt:lpstr>4_Office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4</cp:revision>
  <dcterms:created xsi:type="dcterms:W3CDTF">2020-10-22T16:18:52Z</dcterms:created>
  <dcterms:modified xsi:type="dcterms:W3CDTF">2023-07-11T18:22:07Z</dcterms:modified>
</cp:coreProperties>
</file>