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3" r:id="rId2"/>
    <p:sldId id="403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6445F-3682-49C0-A1A5-8F11967F17C2}" v="4" dt="2023-07-13T13:04:44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4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2A66445F-3682-49C0-A1A5-8F11967F17C2}"/>
    <pc:docChg chg="custSel addSld modSld">
      <pc:chgData name="Sudarshan Chakravarthi" userId="9632d19e-631d-46a5-9e9a-d9cc496f17d0" providerId="ADAL" clId="{2A66445F-3682-49C0-A1A5-8F11967F17C2}" dt="2023-07-18T11:30:59.623" v="67" actId="20577"/>
      <pc:docMkLst>
        <pc:docMk/>
      </pc:docMkLst>
      <pc:sldChg chg="modSp mod">
        <pc:chgData name="Sudarshan Chakravarthi" userId="9632d19e-631d-46a5-9e9a-d9cc496f17d0" providerId="ADAL" clId="{2A66445F-3682-49C0-A1A5-8F11967F17C2}" dt="2023-07-18T11:30:59.623" v="67" actId="20577"/>
        <pc:sldMkLst>
          <pc:docMk/>
          <pc:sldMk cId="3363799552" sldId="4036"/>
        </pc:sldMkLst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98" creationId="{9C238617-8CF5-4F5F-A080-66F667C5FA0A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99" creationId="{5CDC3ACF-F84C-4028-976F-B1CEBA38BD9A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118" creationId="{1888FE35-85BB-4D0E-9379-55DA836D0E96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119" creationId="{2E8195B3-49E7-4D11-BCAA-8A9619C53E53}"/>
          </ac:spMkLst>
        </pc:spChg>
        <pc:spChg chg="mod">
          <ac:chgData name="Sudarshan Chakravarthi" userId="9632d19e-631d-46a5-9e9a-d9cc496f17d0" providerId="ADAL" clId="{2A66445F-3682-49C0-A1A5-8F11967F17C2}" dt="2023-07-13T11:53:13.304" v="1" actId="207"/>
          <ac:spMkLst>
            <pc:docMk/>
            <pc:sldMk cId="3363799552" sldId="4036"/>
            <ac:spMk id="128" creationId="{245B0967-7B41-4D04-841A-BF99B63A17B1}"/>
          </ac:spMkLst>
        </pc:spChg>
        <pc:spChg chg="mod">
          <ac:chgData name="Sudarshan Chakravarthi" userId="9632d19e-631d-46a5-9e9a-d9cc496f17d0" providerId="ADAL" clId="{2A66445F-3682-49C0-A1A5-8F11967F17C2}" dt="2023-07-18T11:30:59.623" v="67" actId="20577"/>
          <ac:spMkLst>
            <pc:docMk/>
            <pc:sldMk cId="3363799552" sldId="4036"/>
            <ac:spMk id="138" creationId="{856D018E-75C9-4E0C-B4CB-7AE9A53ADD6B}"/>
          </ac:spMkLst>
        </pc:spChg>
      </pc:sldChg>
      <pc:sldChg chg="addSp delSp modSp add mod">
        <pc:chgData name="Sudarshan Chakravarthi" userId="9632d19e-631d-46a5-9e9a-d9cc496f17d0" providerId="ADAL" clId="{2A66445F-3682-49C0-A1A5-8F11967F17C2}" dt="2023-07-13T13:04:46.297" v="39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2A66445F-3682-49C0-A1A5-8F11967F17C2}" dt="2023-07-13T11:54:05.533" v="35" actId="14100"/>
          <ac:spMkLst>
            <pc:docMk/>
            <pc:sldMk cId="1805402828" sldId="4213"/>
            <ac:spMk id="15" creationId="{DFDAF7A2-E5F4-949B-7EB5-E7621AC1BEFA}"/>
          </ac:spMkLst>
        </pc:spChg>
        <pc:grpChg chg="mod">
          <ac:chgData name="Sudarshan Chakravarthi" userId="9632d19e-631d-46a5-9e9a-d9cc496f17d0" providerId="ADAL" clId="{2A66445F-3682-49C0-A1A5-8F11967F17C2}" dt="2023-07-13T11:53:56.070" v="32" actId="1076"/>
          <ac:grpSpMkLst>
            <pc:docMk/>
            <pc:sldMk cId="1805402828" sldId="4213"/>
            <ac:grpSpMk id="8" creationId="{22B94FB5-ED9A-85E0-9D20-809B8547B1E6}"/>
          </ac:grpSpMkLst>
        </pc:grpChg>
        <pc:picChg chg="add mod">
          <ac:chgData name="Sudarshan Chakravarthi" userId="9632d19e-631d-46a5-9e9a-d9cc496f17d0" providerId="ADAL" clId="{2A66445F-3682-49C0-A1A5-8F11967F17C2}" dt="2023-07-13T13:04:46.297" v="39" actId="1076"/>
          <ac:picMkLst>
            <pc:docMk/>
            <pc:sldMk cId="1805402828" sldId="4213"/>
            <ac:picMk id="2" creationId="{90446D83-E133-EFF0-76E0-D16551E4261D}"/>
          </ac:picMkLst>
        </pc:picChg>
        <pc:picChg chg="del">
          <ac:chgData name="Sudarshan Chakravarthi" userId="9632d19e-631d-46a5-9e9a-d9cc496f17d0" providerId="ADAL" clId="{2A66445F-3682-49C0-A1A5-8F11967F17C2}" dt="2023-07-13T13:04:43.182" v="37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2A66445F-3682-49C0-A1A5-8F11967F17C2}" dt="2023-07-13T13:04:41.939" v="36" actId="478"/>
          <ac:picMkLst>
            <pc:docMk/>
            <pc:sldMk cId="1805402828" sldId="4213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2A66445F-3682-49C0-A1A5-8F11967F17C2}" dt="2023-07-13T11:53:56.070" v="32" actId="1076"/>
          <ac:picMkLst>
            <pc:docMk/>
            <pc:sldMk cId="1805402828" sldId="4213"/>
            <ac:picMk id="20" creationId="{BE5B4F09-6882-84C7-38DD-9A6BE3FA33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7B3F-412F-440D-9540-840EE4C06877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7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F78-6A0D-4C7D-B874-B810812574A3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8745-6450-4331-BEE5-E424505BABE1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3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5B2-FC7C-43F4-934E-713437C7ECCF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4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D40C-A974-4B4B-84A2-E104AAC6B592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6A79-EDF5-4C2D-B28F-F9D4DDC65B45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8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86AA-2647-4DEE-B99F-4AF712A71560}" type="datetime1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9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59BA-9479-4DFE-9E34-7DBD99F9F4C8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5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904-1F66-4570-BDBB-E5E1D05278FA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F64-CB9D-45E9-888C-577E8FE78E24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8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84A0-3C04-4FD4-A00B-4F95F9D3B8B8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2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1947-5855-45A0-95FF-A0C422FA87D3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061751"/>
            <a:ext cx="5852818" cy="1062818"/>
            <a:chOff x="-14457" y="-769163"/>
            <a:chExt cx="5852818" cy="106281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-14457" y="-769163"/>
              <a:ext cx="5852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Scorecard-Channel Pricing Strategy.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7434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01423" y="4207094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0446D83-E133-EFF0-76E0-D16551E426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9954" y="2094648"/>
            <a:ext cx="3310994" cy="262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3">
            <a:extLst>
              <a:ext uri="{FF2B5EF4-FFF2-40B4-BE49-F238E27FC236}">
                <a16:creationId xmlns:a16="http://schemas.microsoft.com/office/drawing/2014/main" id="{9C238617-8CF5-4F5F-A080-66F667C5FA0A}"/>
              </a:ext>
            </a:extLst>
          </p:cNvPr>
          <p:cNvSpPr/>
          <p:nvPr/>
        </p:nvSpPr>
        <p:spPr>
          <a:xfrm>
            <a:off x="996833" y="931617"/>
            <a:ext cx="2743200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4">
            <a:extLst>
              <a:ext uri="{FF2B5EF4-FFF2-40B4-BE49-F238E27FC236}">
                <a16:creationId xmlns:a16="http://schemas.microsoft.com/office/drawing/2014/main" id="{5CDC3ACF-F84C-4028-976F-B1CEBA38BD9A}"/>
              </a:ext>
            </a:extLst>
          </p:cNvPr>
          <p:cNvSpPr/>
          <p:nvPr/>
        </p:nvSpPr>
        <p:spPr>
          <a:xfrm>
            <a:off x="3844472" y="931617"/>
            <a:ext cx="2020645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5AA6451C-1479-4B68-B40A-7CA4C57FD877}"/>
              </a:ext>
            </a:extLst>
          </p:cNvPr>
          <p:cNvSpPr/>
          <p:nvPr/>
        </p:nvSpPr>
        <p:spPr>
          <a:xfrm>
            <a:off x="996833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List Price </a:t>
            </a:r>
          </a:p>
        </p:txBody>
      </p:sp>
      <p:sp>
        <p:nvSpPr>
          <p:cNvPr id="101" name="Rounded Rectangle 6">
            <a:extLst>
              <a:ext uri="{FF2B5EF4-FFF2-40B4-BE49-F238E27FC236}">
                <a16:creationId xmlns:a16="http://schemas.microsoft.com/office/drawing/2014/main" id="{AADB7EB3-FBE0-467B-AC9F-5F2F5D006CFC}"/>
              </a:ext>
            </a:extLst>
          </p:cNvPr>
          <p:cNvSpPr/>
          <p:nvPr/>
        </p:nvSpPr>
        <p:spPr>
          <a:xfrm>
            <a:off x="996833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Channel Discounts </a:t>
            </a:r>
          </a:p>
        </p:txBody>
      </p:sp>
      <p:sp>
        <p:nvSpPr>
          <p:cNvPr id="102" name="Rounded Rectangle 7">
            <a:extLst>
              <a:ext uri="{FF2B5EF4-FFF2-40B4-BE49-F238E27FC236}">
                <a16:creationId xmlns:a16="http://schemas.microsoft.com/office/drawing/2014/main" id="{E5D532B1-FFFA-403B-B3BF-1AF9A4125CD4}"/>
              </a:ext>
            </a:extLst>
          </p:cNvPr>
          <p:cNvSpPr/>
          <p:nvPr/>
        </p:nvSpPr>
        <p:spPr>
          <a:xfrm>
            <a:off x="996833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Category Discounts </a:t>
            </a:r>
          </a:p>
        </p:txBody>
      </p:sp>
      <p:sp>
        <p:nvSpPr>
          <p:cNvPr id="103" name="Rounded Rectangle 8">
            <a:extLst>
              <a:ext uri="{FF2B5EF4-FFF2-40B4-BE49-F238E27FC236}">
                <a16:creationId xmlns:a16="http://schemas.microsoft.com/office/drawing/2014/main" id="{D78E8D62-9B19-4B86-B3EB-BF3C06E89652}"/>
              </a:ext>
            </a:extLst>
          </p:cNvPr>
          <p:cNvSpPr/>
          <p:nvPr/>
        </p:nvSpPr>
        <p:spPr>
          <a:xfrm>
            <a:off x="996833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Tier Discounts </a:t>
            </a:r>
          </a:p>
        </p:txBody>
      </p:sp>
      <p:sp>
        <p:nvSpPr>
          <p:cNvPr id="104" name="Rounded Rectangle 11">
            <a:extLst>
              <a:ext uri="{FF2B5EF4-FFF2-40B4-BE49-F238E27FC236}">
                <a16:creationId xmlns:a16="http://schemas.microsoft.com/office/drawing/2014/main" id="{8D67BD1E-9154-4D4D-97C2-BBD18CD0BD4E}"/>
              </a:ext>
            </a:extLst>
          </p:cNvPr>
          <p:cNvSpPr/>
          <p:nvPr/>
        </p:nvSpPr>
        <p:spPr>
          <a:xfrm>
            <a:off x="3844472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2">
            <a:extLst>
              <a:ext uri="{FF2B5EF4-FFF2-40B4-BE49-F238E27FC236}">
                <a16:creationId xmlns:a16="http://schemas.microsoft.com/office/drawing/2014/main" id="{D1C51B84-E287-4F73-948C-AAA423EF6C66}"/>
              </a:ext>
            </a:extLst>
          </p:cNvPr>
          <p:cNvSpPr/>
          <p:nvPr/>
        </p:nvSpPr>
        <p:spPr>
          <a:xfrm>
            <a:off x="3844472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Rounded Rectangle 13">
            <a:extLst>
              <a:ext uri="{FF2B5EF4-FFF2-40B4-BE49-F238E27FC236}">
                <a16:creationId xmlns:a16="http://schemas.microsoft.com/office/drawing/2014/main" id="{873ECA6F-86A7-456F-8075-2370E294273C}"/>
              </a:ext>
            </a:extLst>
          </p:cNvPr>
          <p:cNvSpPr/>
          <p:nvPr/>
        </p:nvSpPr>
        <p:spPr>
          <a:xfrm>
            <a:off x="3844472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7" name="Rounded Rectangle 14">
            <a:extLst>
              <a:ext uri="{FF2B5EF4-FFF2-40B4-BE49-F238E27FC236}">
                <a16:creationId xmlns:a16="http://schemas.microsoft.com/office/drawing/2014/main" id="{C60FDCBE-33F9-44B2-8E99-5C208E7B9985}"/>
              </a:ext>
            </a:extLst>
          </p:cNvPr>
          <p:cNvSpPr/>
          <p:nvPr/>
        </p:nvSpPr>
        <p:spPr>
          <a:xfrm>
            <a:off x="3844472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58D12C1-B9D2-490E-9234-ADF03D94547D}"/>
              </a:ext>
            </a:extLst>
          </p:cNvPr>
          <p:cNvSpPr txBox="1"/>
          <p:nvPr/>
        </p:nvSpPr>
        <p:spPr>
          <a:xfrm>
            <a:off x="1358608" y="1071491"/>
            <a:ext cx="20196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Macro level features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D0A3C33-6B67-4D8F-A270-3731ADBAEC24}"/>
              </a:ext>
            </a:extLst>
          </p:cNvPr>
          <p:cNvSpPr txBox="1"/>
          <p:nvPr/>
        </p:nvSpPr>
        <p:spPr>
          <a:xfrm>
            <a:off x="4521212" y="1071491"/>
            <a:ext cx="6671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 </a:t>
            </a:r>
          </a:p>
        </p:txBody>
      </p:sp>
      <p:sp>
        <p:nvSpPr>
          <p:cNvPr id="114" name="Freeform 1">
            <a:extLst>
              <a:ext uri="{FF2B5EF4-FFF2-40B4-BE49-F238E27FC236}">
                <a16:creationId xmlns:a16="http://schemas.microsoft.com/office/drawing/2014/main" id="{D4570D29-B085-402F-86A9-F3C80289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6" name="Freeform 1">
            <a:extLst>
              <a:ext uri="{FF2B5EF4-FFF2-40B4-BE49-F238E27FC236}">
                <a16:creationId xmlns:a16="http://schemas.microsoft.com/office/drawing/2014/main" id="{08452AC4-8E54-457B-A2F5-31701EBFC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12876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7" name="Freeform 1">
            <a:extLst>
              <a:ext uri="{FF2B5EF4-FFF2-40B4-BE49-F238E27FC236}">
                <a16:creationId xmlns:a16="http://schemas.microsoft.com/office/drawing/2014/main" id="{49611DC4-FA33-409F-BABD-3478B63F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31">
            <a:extLst>
              <a:ext uri="{FF2B5EF4-FFF2-40B4-BE49-F238E27FC236}">
                <a16:creationId xmlns:a16="http://schemas.microsoft.com/office/drawing/2014/main" id="{1888FE35-85BB-4D0E-9379-55DA836D0E96}"/>
              </a:ext>
            </a:extLst>
          </p:cNvPr>
          <p:cNvSpPr/>
          <p:nvPr/>
        </p:nvSpPr>
        <p:spPr>
          <a:xfrm>
            <a:off x="6326885" y="931617"/>
            <a:ext cx="2743200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Rounded Rectangle 32">
            <a:extLst>
              <a:ext uri="{FF2B5EF4-FFF2-40B4-BE49-F238E27FC236}">
                <a16:creationId xmlns:a16="http://schemas.microsoft.com/office/drawing/2014/main" id="{2E8195B3-49E7-4D11-BCAA-8A9619C53E53}"/>
              </a:ext>
            </a:extLst>
          </p:cNvPr>
          <p:cNvSpPr/>
          <p:nvPr/>
        </p:nvSpPr>
        <p:spPr>
          <a:xfrm>
            <a:off x="9174524" y="931617"/>
            <a:ext cx="2020645" cy="618302"/>
          </a:xfrm>
          <a:prstGeom prst="roundRect">
            <a:avLst>
              <a:gd name="adj" fmla="val 9314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0" name="Rounded Rectangle 33">
            <a:extLst>
              <a:ext uri="{FF2B5EF4-FFF2-40B4-BE49-F238E27FC236}">
                <a16:creationId xmlns:a16="http://schemas.microsoft.com/office/drawing/2014/main" id="{D8984EFA-CA31-4526-A433-FF902382A56D}"/>
              </a:ext>
            </a:extLst>
          </p:cNvPr>
          <p:cNvSpPr/>
          <p:nvPr/>
        </p:nvSpPr>
        <p:spPr>
          <a:xfrm>
            <a:off x="6326885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Segmentation </a:t>
            </a:r>
          </a:p>
        </p:txBody>
      </p:sp>
      <p:sp>
        <p:nvSpPr>
          <p:cNvPr id="121" name="Rounded Rectangle 34">
            <a:extLst>
              <a:ext uri="{FF2B5EF4-FFF2-40B4-BE49-F238E27FC236}">
                <a16:creationId xmlns:a16="http://schemas.microsoft.com/office/drawing/2014/main" id="{C26A137D-92E7-48DA-978D-EF7CAC419F23}"/>
              </a:ext>
            </a:extLst>
          </p:cNvPr>
          <p:cNvSpPr/>
          <p:nvPr/>
        </p:nvSpPr>
        <p:spPr>
          <a:xfrm>
            <a:off x="6326885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Channel Segmentation </a:t>
            </a:r>
          </a:p>
        </p:txBody>
      </p:sp>
      <p:sp>
        <p:nvSpPr>
          <p:cNvPr id="122" name="Rounded Rectangle 35">
            <a:extLst>
              <a:ext uri="{FF2B5EF4-FFF2-40B4-BE49-F238E27FC236}">
                <a16:creationId xmlns:a16="http://schemas.microsoft.com/office/drawing/2014/main" id="{106F426D-D8FE-48E6-8A3E-26A1CA6FA470}"/>
              </a:ext>
            </a:extLst>
          </p:cNvPr>
          <p:cNvSpPr/>
          <p:nvPr/>
        </p:nvSpPr>
        <p:spPr>
          <a:xfrm>
            <a:off x="6326885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Alignment to Discounts </a:t>
            </a:r>
          </a:p>
        </p:txBody>
      </p:sp>
      <p:sp>
        <p:nvSpPr>
          <p:cNvPr id="123" name="Rounded Rectangle 36">
            <a:extLst>
              <a:ext uri="{FF2B5EF4-FFF2-40B4-BE49-F238E27FC236}">
                <a16:creationId xmlns:a16="http://schemas.microsoft.com/office/drawing/2014/main" id="{BA0D2F23-66C5-435F-9950-37D2285F521A}"/>
              </a:ext>
            </a:extLst>
          </p:cNvPr>
          <p:cNvSpPr/>
          <p:nvPr/>
        </p:nvSpPr>
        <p:spPr>
          <a:xfrm>
            <a:off x="6326885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Customer Classification </a:t>
            </a:r>
          </a:p>
        </p:txBody>
      </p:sp>
      <p:sp>
        <p:nvSpPr>
          <p:cNvPr id="124" name="Rounded Rectangle 37">
            <a:extLst>
              <a:ext uri="{FF2B5EF4-FFF2-40B4-BE49-F238E27FC236}">
                <a16:creationId xmlns:a16="http://schemas.microsoft.com/office/drawing/2014/main" id="{006F1182-194F-4351-B9C4-1B2F54E05EE9}"/>
              </a:ext>
            </a:extLst>
          </p:cNvPr>
          <p:cNvSpPr/>
          <p:nvPr/>
        </p:nvSpPr>
        <p:spPr>
          <a:xfrm>
            <a:off x="9174524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5" name="Rounded Rectangle 38">
            <a:extLst>
              <a:ext uri="{FF2B5EF4-FFF2-40B4-BE49-F238E27FC236}">
                <a16:creationId xmlns:a16="http://schemas.microsoft.com/office/drawing/2014/main" id="{475F03EA-CD36-45A3-945D-3968963E2277}"/>
              </a:ext>
            </a:extLst>
          </p:cNvPr>
          <p:cNvSpPr/>
          <p:nvPr/>
        </p:nvSpPr>
        <p:spPr>
          <a:xfrm>
            <a:off x="9174524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6" name="Rounded Rectangle 39">
            <a:extLst>
              <a:ext uri="{FF2B5EF4-FFF2-40B4-BE49-F238E27FC236}">
                <a16:creationId xmlns:a16="http://schemas.microsoft.com/office/drawing/2014/main" id="{C8B0E1A4-0224-4756-8B29-4595E0801781}"/>
              </a:ext>
            </a:extLst>
          </p:cNvPr>
          <p:cNvSpPr/>
          <p:nvPr/>
        </p:nvSpPr>
        <p:spPr>
          <a:xfrm>
            <a:off x="9174524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7" name="Rounded Rectangle 40">
            <a:extLst>
              <a:ext uri="{FF2B5EF4-FFF2-40B4-BE49-F238E27FC236}">
                <a16:creationId xmlns:a16="http://schemas.microsoft.com/office/drawing/2014/main" id="{BE4C384A-29F2-4687-9B2B-BB1DC143CE31}"/>
              </a:ext>
            </a:extLst>
          </p:cNvPr>
          <p:cNvSpPr/>
          <p:nvPr/>
        </p:nvSpPr>
        <p:spPr>
          <a:xfrm>
            <a:off x="9174524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45B0967-7B41-4D04-841A-BF99B63A17B1}"/>
              </a:ext>
            </a:extLst>
          </p:cNvPr>
          <p:cNvSpPr txBox="1"/>
          <p:nvPr/>
        </p:nvSpPr>
        <p:spPr>
          <a:xfrm>
            <a:off x="6737554" y="1071491"/>
            <a:ext cx="1921873" cy="338554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Micro level features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35AB72-FB1B-47B1-8A37-641B97151CE0}"/>
              </a:ext>
            </a:extLst>
          </p:cNvPr>
          <p:cNvSpPr txBox="1"/>
          <p:nvPr/>
        </p:nvSpPr>
        <p:spPr>
          <a:xfrm>
            <a:off x="9874507" y="1071491"/>
            <a:ext cx="62068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</a:t>
            </a:r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879346A6-E4FD-4E66-9428-DAFC776C4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Freeform 1">
            <a:extLst>
              <a:ext uri="{FF2B5EF4-FFF2-40B4-BE49-F238E27FC236}">
                <a16:creationId xmlns:a16="http://schemas.microsoft.com/office/drawing/2014/main" id="{4F2DB891-DB3F-467F-8189-4068277D1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7" name="Freeform 1">
            <a:extLst>
              <a:ext uri="{FF2B5EF4-FFF2-40B4-BE49-F238E27FC236}">
                <a16:creationId xmlns:a16="http://schemas.microsoft.com/office/drawing/2014/main" id="{ECB9253C-0BB9-443A-A5B2-33F0D720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8" name="Rounded Rectangle 52">
            <a:extLst>
              <a:ext uri="{FF2B5EF4-FFF2-40B4-BE49-F238E27FC236}">
                <a16:creationId xmlns:a16="http://schemas.microsoft.com/office/drawing/2014/main" id="{856D018E-75C9-4E0C-B4CB-7AE9A53ADD6B}"/>
              </a:ext>
            </a:extLst>
          </p:cNvPr>
          <p:cNvSpPr/>
          <p:nvPr/>
        </p:nvSpPr>
        <p:spPr>
          <a:xfrm>
            <a:off x="996833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Payment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on time Discounts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9" name="Rounded Rectangle 53">
            <a:extLst>
              <a:ext uri="{FF2B5EF4-FFF2-40B4-BE49-F238E27FC236}">
                <a16:creationId xmlns:a16="http://schemas.microsoft.com/office/drawing/2014/main" id="{25138F64-6E22-4031-90CE-E7A4FB802F62}"/>
              </a:ext>
            </a:extLst>
          </p:cNvPr>
          <p:cNvSpPr/>
          <p:nvPr/>
        </p:nvSpPr>
        <p:spPr>
          <a:xfrm>
            <a:off x="3844472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2" name="Rounded Rectangle 56">
            <a:extLst>
              <a:ext uri="{FF2B5EF4-FFF2-40B4-BE49-F238E27FC236}">
                <a16:creationId xmlns:a16="http://schemas.microsoft.com/office/drawing/2014/main" id="{6691790B-01A6-4E79-95DA-16C20DE990D8}"/>
              </a:ext>
            </a:extLst>
          </p:cNvPr>
          <p:cNvSpPr/>
          <p:nvPr/>
        </p:nvSpPr>
        <p:spPr>
          <a:xfrm>
            <a:off x="6326885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Policy </a:t>
            </a:r>
          </a:p>
        </p:txBody>
      </p:sp>
      <p:sp>
        <p:nvSpPr>
          <p:cNvPr id="143" name="Rounded Rectangle 57">
            <a:extLst>
              <a:ext uri="{FF2B5EF4-FFF2-40B4-BE49-F238E27FC236}">
                <a16:creationId xmlns:a16="http://schemas.microsoft.com/office/drawing/2014/main" id="{EF50AC7B-54CC-4FA7-ACB4-0126EA88C5EE}"/>
              </a:ext>
            </a:extLst>
          </p:cNvPr>
          <p:cNvSpPr/>
          <p:nvPr/>
        </p:nvSpPr>
        <p:spPr>
          <a:xfrm>
            <a:off x="9174524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5" name="Freeform 1">
            <a:extLst>
              <a:ext uri="{FF2B5EF4-FFF2-40B4-BE49-F238E27FC236}">
                <a16:creationId xmlns:a16="http://schemas.microsoft.com/office/drawing/2014/main" id="{CC5ADA1D-E6EF-4A8B-88A8-8CC4B009C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C8F548A3-D77D-4823-9ECB-E85866AC78C0}"/>
              </a:ext>
            </a:extLst>
          </p:cNvPr>
          <p:cNvSpPr/>
          <p:nvPr/>
        </p:nvSpPr>
        <p:spPr>
          <a:xfrm>
            <a:off x="996833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Product Discounts </a:t>
            </a: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1730CA7F-8618-4A9B-B7F4-A7698B915943}"/>
              </a:ext>
            </a:extLst>
          </p:cNvPr>
          <p:cNvSpPr/>
          <p:nvPr/>
        </p:nvSpPr>
        <p:spPr>
          <a:xfrm>
            <a:off x="3844472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Rounded Rectangle 36">
            <a:extLst>
              <a:ext uri="{FF2B5EF4-FFF2-40B4-BE49-F238E27FC236}">
                <a16:creationId xmlns:a16="http://schemas.microsoft.com/office/drawing/2014/main" id="{62D7F0C3-6A32-4F76-A376-C9B390E20E26}"/>
              </a:ext>
            </a:extLst>
          </p:cNvPr>
          <p:cNvSpPr/>
          <p:nvPr/>
        </p:nvSpPr>
        <p:spPr>
          <a:xfrm>
            <a:off x="6326885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Currency </a:t>
            </a:r>
          </a:p>
        </p:txBody>
      </p:sp>
      <p:sp>
        <p:nvSpPr>
          <p:cNvPr id="7" name="Rounded Rectangle 40">
            <a:extLst>
              <a:ext uri="{FF2B5EF4-FFF2-40B4-BE49-F238E27FC236}">
                <a16:creationId xmlns:a16="http://schemas.microsoft.com/office/drawing/2014/main" id="{F59A99F7-8848-489F-937D-D47EC0A8CE6D}"/>
              </a:ext>
            </a:extLst>
          </p:cNvPr>
          <p:cNvSpPr/>
          <p:nvPr/>
        </p:nvSpPr>
        <p:spPr>
          <a:xfrm>
            <a:off x="9174524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28449198-D543-4CC0-B73B-A2F86DF7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" name="Rounded Rectangle 52">
            <a:extLst>
              <a:ext uri="{FF2B5EF4-FFF2-40B4-BE49-F238E27FC236}">
                <a16:creationId xmlns:a16="http://schemas.microsoft.com/office/drawing/2014/main" id="{3A67B0DB-FAED-45CB-9863-F07B2ADAFDC1}"/>
              </a:ext>
            </a:extLst>
          </p:cNvPr>
          <p:cNvSpPr/>
          <p:nvPr/>
        </p:nvSpPr>
        <p:spPr>
          <a:xfrm>
            <a:off x="996833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Special Discounts </a:t>
            </a:r>
          </a:p>
        </p:txBody>
      </p:sp>
      <p:sp>
        <p:nvSpPr>
          <p:cNvPr id="10" name="Rounded Rectangle 53">
            <a:extLst>
              <a:ext uri="{FF2B5EF4-FFF2-40B4-BE49-F238E27FC236}">
                <a16:creationId xmlns:a16="http://schemas.microsoft.com/office/drawing/2014/main" id="{EF6C71D5-1084-43CB-ADFE-7A6F00814FFD}"/>
              </a:ext>
            </a:extLst>
          </p:cNvPr>
          <p:cNvSpPr/>
          <p:nvPr/>
        </p:nvSpPr>
        <p:spPr>
          <a:xfrm>
            <a:off x="3844472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BE1CF6CB-1109-4606-906A-7FB7BA41ABB0}"/>
              </a:ext>
            </a:extLst>
          </p:cNvPr>
          <p:cNvSpPr/>
          <p:nvPr/>
        </p:nvSpPr>
        <p:spPr>
          <a:xfrm>
            <a:off x="6326885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KPI’s</a:t>
            </a:r>
          </a:p>
        </p:txBody>
      </p:sp>
      <p:sp>
        <p:nvSpPr>
          <p:cNvPr id="13" name="Rounded Rectangle 57">
            <a:extLst>
              <a:ext uri="{FF2B5EF4-FFF2-40B4-BE49-F238E27FC236}">
                <a16:creationId xmlns:a16="http://schemas.microsoft.com/office/drawing/2014/main" id="{8611534F-109B-452F-8701-C09EF6D53F2D}"/>
              </a:ext>
            </a:extLst>
          </p:cNvPr>
          <p:cNvSpPr/>
          <p:nvPr/>
        </p:nvSpPr>
        <p:spPr>
          <a:xfrm>
            <a:off x="9174524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7E8D422B-1A59-4484-93CB-49BE6DA19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B7E88008-46F8-4270-B807-0C9D41E2C6EA}"/>
              </a:ext>
            </a:extLst>
          </p:cNvPr>
          <p:cNvSpPr/>
          <p:nvPr/>
        </p:nvSpPr>
        <p:spPr>
          <a:xfrm>
            <a:off x="996833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Activity Discounts </a:t>
            </a: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A101DC72-FF20-4AA8-903F-C7AB67F99D1B}"/>
              </a:ext>
            </a:extLst>
          </p:cNvPr>
          <p:cNvSpPr/>
          <p:nvPr/>
        </p:nvSpPr>
        <p:spPr>
          <a:xfrm>
            <a:off x="3844472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" name="Rounded Rectangle 36">
            <a:extLst>
              <a:ext uri="{FF2B5EF4-FFF2-40B4-BE49-F238E27FC236}">
                <a16:creationId xmlns:a16="http://schemas.microsoft.com/office/drawing/2014/main" id="{5E74EDC5-02BC-4129-9BB3-A9A6F2D0A73C}"/>
              </a:ext>
            </a:extLst>
          </p:cNvPr>
          <p:cNvSpPr/>
          <p:nvPr/>
        </p:nvSpPr>
        <p:spPr>
          <a:xfrm>
            <a:off x="6326885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Committee</a:t>
            </a:r>
          </a:p>
        </p:txBody>
      </p:sp>
      <p:sp>
        <p:nvSpPr>
          <p:cNvPr id="19" name="Rounded Rectangle 40">
            <a:extLst>
              <a:ext uri="{FF2B5EF4-FFF2-40B4-BE49-F238E27FC236}">
                <a16:creationId xmlns:a16="http://schemas.microsoft.com/office/drawing/2014/main" id="{D507C6DC-8158-4499-B6C0-3127E7EFD868}"/>
              </a:ext>
            </a:extLst>
          </p:cNvPr>
          <p:cNvSpPr/>
          <p:nvPr/>
        </p:nvSpPr>
        <p:spPr>
          <a:xfrm>
            <a:off x="9174524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4E288543-B24C-4A27-A2DB-EBFD9796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ounded Rectangle 52">
            <a:extLst>
              <a:ext uri="{FF2B5EF4-FFF2-40B4-BE49-F238E27FC236}">
                <a16:creationId xmlns:a16="http://schemas.microsoft.com/office/drawing/2014/main" id="{A1CF1A62-AA4B-48E0-9D0B-7751EC18E0B5}"/>
              </a:ext>
            </a:extLst>
          </p:cNvPr>
          <p:cNvSpPr/>
          <p:nvPr/>
        </p:nvSpPr>
        <p:spPr>
          <a:xfrm>
            <a:off x="996833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Identified Objective Discounts 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1179859B-1472-4B83-965B-683823CE0913}"/>
              </a:ext>
            </a:extLst>
          </p:cNvPr>
          <p:cNvSpPr/>
          <p:nvPr/>
        </p:nvSpPr>
        <p:spPr>
          <a:xfrm>
            <a:off x="3844472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CAF45DA5-DB26-49A2-B647-EEDE63383D18}"/>
              </a:ext>
            </a:extLst>
          </p:cNvPr>
          <p:cNvSpPr/>
          <p:nvPr/>
        </p:nvSpPr>
        <p:spPr>
          <a:xfrm>
            <a:off x="6326885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Price Communication </a:t>
            </a:r>
          </a:p>
        </p:txBody>
      </p:sp>
      <p:sp>
        <p:nvSpPr>
          <p:cNvPr id="25" name="Rounded Rectangle 57">
            <a:extLst>
              <a:ext uri="{FF2B5EF4-FFF2-40B4-BE49-F238E27FC236}">
                <a16:creationId xmlns:a16="http://schemas.microsoft.com/office/drawing/2014/main" id="{0FF20C21-4BBE-4D09-9AB5-ACD1CB5F080A}"/>
              </a:ext>
            </a:extLst>
          </p:cNvPr>
          <p:cNvSpPr/>
          <p:nvPr/>
        </p:nvSpPr>
        <p:spPr>
          <a:xfrm>
            <a:off x="9174524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6" name="Freeform 1">
            <a:extLst>
              <a:ext uri="{FF2B5EF4-FFF2-40B4-BE49-F238E27FC236}">
                <a16:creationId xmlns:a16="http://schemas.microsoft.com/office/drawing/2014/main" id="{039A5EC3-5624-4A7A-BDA9-FDA51CAA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D9909D18-350F-4794-B7F5-CDDCE59B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8012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523CC215-48A8-4914-83E4-0F9E4032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091" y="587257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3E535C01-F0F3-4E59-8320-7DD977E2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B5E3FAD-35F7-45F9-8B01-7060B601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D05D5FD8-C487-4C90-8BFA-F3CBC83CE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2" name="Freeform 1">
            <a:extLst>
              <a:ext uri="{FF2B5EF4-FFF2-40B4-BE49-F238E27FC236}">
                <a16:creationId xmlns:a16="http://schemas.microsoft.com/office/drawing/2014/main" id="{F0BEC884-592E-419E-B78F-44007CF2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58C5BD0F-9A60-49F6-B3FC-9F512AF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1">
            <a:extLst>
              <a:ext uri="{FF2B5EF4-FFF2-40B4-BE49-F238E27FC236}">
                <a16:creationId xmlns:a16="http://schemas.microsoft.com/office/drawing/2014/main" id="{19D1DA1F-1EC0-4A6A-BE54-2D3C33F5B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4972F768-3E4F-4759-B0BE-2A7BC5DD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44" y="212862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039BAB-B45B-45A2-9656-648557F667CB}"/>
              </a:ext>
            </a:extLst>
          </p:cNvPr>
          <p:cNvSpPr txBox="1"/>
          <p:nvPr/>
        </p:nvSpPr>
        <p:spPr>
          <a:xfrm>
            <a:off x="5063365" y="561972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progress / completed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DF0AAC-356D-4FEB-8B3A-1AE05C000726}"/>
              </a:ext>
            </a:extLst>
          </p:cNvPr>
          <p:cNvSpPr txBox="1"/>
          <p:nvPr/>
        </p:nvSpPr>
        <p:spPr>
          <a:xfrm>
            <a:off x="7413855" y="563274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yet completed </a:t>
            </a:r>
          </a:p>
        </p:txBody>
      </p:sp>
      <p:sp>
        <p:nvSpPr>
          <p:cNvPr id="5" name="Rounded Rectangle 52">
            <a:extLst>
              <a:ext uri="{FF2B5EF4-FFF2-40B4-BE49-F238E27FC236}">
                <a16:creationId xmlns:a16="http://schemas.microsoft.com/office/drawing/2014/main" id="{8D499FD2-24D4-4ED2-A215-888BDD9CB391}"/>
              </a:ext>
            </a:extLst>
          </p:cNvPr>
          <p:cNvSpPr/>
          <p:nvPr/>
        </p:nvSpPr>
        <p:spPr>
          <a:xfrm>
            <a:off x="996833" y="569954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1" name="Rounded Rectangle 53">
            <a:extLst>
              <a:ext uri="{FF2B5EF4-FFF2-40B4-BE49-F238E27FC236}">
                <a16:creationId xmlns:a16="http://schemas.microsoft.com/office/drawing/2014/main" id="{D3745FFA-653D-4993-8504-FFA0DA35F4E2}"/>
              </a:ext>
            </a:extLst>
          </p:cNvPr>
          <p:cNvSpPr/>
          <p:nvPr/>
        </p:nvSpPr>
        <p:spPr>
          <a:xfrm>
            <a:off x="3844472" y="5699545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9/9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69AB4D0-3D30-49F7-B075-3B32F27BDBD2}"/>
              </a:ext>
            </a:extLst>
          </p:cNvPr>
          <p:cNvSpPr txBox="1">
            <a:spLocks/>
          </p:cNvSpPr>
          <p:nvPr/>
        </p:nvSpPr>
        <p:spPr>
          <a:xfrm>
            <a:off x="1058664" y="5775509"/>
            <a:ext cx="2619539" cy="35394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algn="r" defTabSz="914217">
              <a:defRPr sz="2000" b="1">
                <a:solidFill>
                  <a:schemeClr val="bg1">
                    <a:lumMod val="65000"/>
                  </a:schemeClr>
                </a:solidFill>
                <a:latin typeface="Lato Light" panose="020F0502020204030203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7089EDA5-C0D6-4918-A8F1-4CD5EF6CD44C}"/>
              </a:ext>
            </a:extLst>
          </p:cNvPr>
          <p:cNvSpPr/>
          <p:nvPr/>
        </p:nvSpPr>
        <p:spPr>
          <a:xfrm>
            <a:off x="6313695" y="5678129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38" name="Rounded Rectangle 57">
            <a:extLst>
              <a:ext uri="{FF2B5EF4-FFF2-40B4-BE49-F238E27FC236}">
                <a16:creationId xmlns:a16="http://schemas.microsoft.com/office/drawing/2014/main" id="{2C2C7F85-B379-4367-8BB0-DFBFCB84051C}"/>
              </a:ext>
            </a:extLst>
          </p:cNvPr>
          <p:cNvSpPr/>
          <p:nvPr/>
        </p:nvSpPr>
        <p:spPr>
          <a:xfrm>
            <a:off x="9161334" y="5678129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9/9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614086C6-566F-4002-B79C-A26E9009BCA2}"/>
              </a:ext>
            </a:extLst>
          </p:cNvPr>
          <p:cNvSpPr/>
          <p:nvPr/>
        </p:nvSpPr>
        <p:spPr>
          <a:xfrm>
            <a:off x="6326885" y="6239506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Total </a:t>
            </a:r>
          </a:p>
        </p:txBody>
      </p:sp>
      <p:sp>
        <p:nvSpPr>
          <p:cNvPr id="41" name="Rounded Rectangle 53">
            <a:extLst>
              <a:ext uri="{FF2B5EF4-FFF2-40B4-BE49-F238E27FC236}">
                <a16:creationId xmlns:a16="http://schemas.microsoft.com/office/drawing/2014/main" id="{7A586A4A-6CFE-4215-8115-E5E48E367FE4}"/>
              </a:ext>
            </a:extLst>
          </p:cNvPr>
          <p:cNvSpPr/>
          <p:nvPr/>
        </p:nvSpPr>
        <p:spPr>
          <a:xfrm>
            <a:off x="9156016" y="6248471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18/18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5C277E6-E029-4F0B-AE10-6BBAB5C6F31F}"/>
              </a:ext>
            </a:extLst>
          </p:cNvPr>
          <p:cNvSpPr txBox="1"/>
          <p:nvPr/>
        </p:nvSpPr>
        <p:spPr>
          <a:xfrm>
            <a:off x="94018" y="61048"/>
            <a:ext cx="4473499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 Strategy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 Card </a:t>
            </a:r>
          </a:p>
        </p:txBody>
      </p:sp>
      <p:pic>
        <p:nvPicPr>
          <p:cNvPr id="77" name="Picture 76" descr="Logo&#10;&#10;Description automatically generated">
            <a:extLst>
              <a:ext uri="{FF2B5EF4-FFF2-40B4-BE49-F238E27FC236}">
                <a16:creationId xmlns:a16="http://schemas.microsoft.com/office/drawing/2014/main" id="{F40F8A71-2CBD-4284-887B-A8ADF5236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239853E-50EE-4BBB-647A-5CA6E038BEB7}"/>
              </a:ext>
            </a:extLst>
          </p:cNvPr>
          <p:cNvSpPr txBox="1">
            <a:spLocks/>
          </p:cNvSpPr>
          <p:nvPr/>
        </p:nvSpPr>
        <p:spPr>
          <a:xfrm>
            <a:off x="3764280" y="649351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8436BA-EB0B-F118-F02E-C9AD5041DF59}"/>
              </a:ext>
            </a:extLst>
          </p:cNvPr>
          <p:cNvSpPr/>
          <p:nvPr/>
        </p:nvSpPr>
        <p:spPr>
          <a:xfrm>
            <a:off x="10049933" y="656167"/>
            <a:ext cx="1071034" cy="2243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33637995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Poppins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2023-01-21T15:17:56Z</dcterms:created>
  <dcterms:modified xsi:type="dcterms:W3CDTF">2023-07-18T11:31:06Z</dcterms:modified>
</cp:coreProperties>
</file>