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13" r:id="rId2"/>
    <p:sldId id="403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66445F-3682-49C0-A1A5-8F11967F17C2}" v="4" dt="2023-07-13T13:04:44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4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2A66445F-3682-49C0-A1A5-8F11967F17C2}"/>
    <pc:docChg chg="custSel addSld modSld">
      <pc:chgData name="Sudarshan Chakravarthi" userId="9632d19e-631d-46a5-9e9a-d9cc496f17d0" providerId="ADAL" clId="{2A66445F-3682-49C0-A1A5-8F11967F17C2}" dt="2023-07-18T11:30:59.623" v="67" actId="20577"/>
      <pc:docMkLst>
        <pc:docMk/>
      </pc:docMkLst>
      <pc:sldChg chg="modSp mod">
        <pc:chgData name="Sudarshan Chakravarthi" userId="9632d19e-631d-46a5-9e9a-d9cc496f17d0" providerId="ADAL" clId="{2A66445F-3682-49C0-A1A5-8F11967F17C2}" dt="2023-07-18T11:30:59.623" v="67" actId="20577"/>
        <pc:sldMkLst>
          <pc:docMk/>
          <pc:sldMk cId="3363799552" sldId="4036"/>
        </pc:sldMkLst>
        <pc:spChg chg="mod">
          <ac:chgData name="Sudarshan Chakravarthi" userId="9632d19e-631d-46a5-9e9a-d9cc496f17d0" providerId="ADAL" clId="{2A66445F-3682-49C0-A1A5-8F11967F17C2}" dt="2023-07-13T11:53:13.304" v="1" actId="207"/>
          <ac:spMkLst>
            <pc:docMk/>
            <pc:sldMk cId="3363799552" sldId="4036"/>
            <ac:spMk id="98" creationId="{9C238617-8CF5-4F5F-A080-66F667C5FA0A}"/>
          </ac:spMkLst>
        </pc:spChg>
        <pc:spChg chg="mod">
          <ac:chgData name="Sudarshan Chakravarthi" userId="9632d19e-631d-46a5-9e9a-d9cc496f17d0" providerId="ADAL" clId="{2A66445F-3682-49C0-A1A5-8F11967F17C2}" dt="2023-07-13T11:53:13.304" v="1" actId="207"/>
          <ac:spMkLst>
            <pc:docMk/>
            <pc:sldMk cId="3363799552" sldId="4036"/>
            <ac:spMk id="99" creationId="{5CDC3ACF-F84C-4028-976F-B1CEBA38BD9A}"/>
          </ac:spMkLst>
        </pc:spChg>
        <pc:spChg chg="mod">
          <ac:chgData name="Sudarshan Chakravarthi" userId="9632d19e-631d-46a5-9e9a-d9cc496f17d0" providerId="ADAL" clId="{2A66445F-3682-49C0-A1A5-8F11967F17C2}" dt="2023-07-13T11:53:13.304" v="1" actId="207"/>
          <ac:spMkLst>
            <pc:docMk/>
            <pc:sldMk cId="3363799552" sldId="4036"/>
            <ac:spMk id="118" creationId="{1888FE35-85BB-4D0E-9379-55DA836D0E96}"/>
          </ac:spMkLst>
        </pc:spChg>
        <pc:spChg chg="mod">
          <ac:chgData name="Sudarshan Chakravarthi" userId="9632d19e-631d-46a5-9e9a-d9cc496f17d0" providerId="ADAL" clId="{2A66445F-3682-49C0-A1A5-8F11967F17C2}" dt="2023-07-13T11:53:13.304" v="1" actId="207"/>
          <ac:spMkLst>
            <pc:docMk/>
            <pc:sldMk cId="3363799552" sldId="4036"/>
            <ac:spMk id="119" creationId="{2E8195B3-49E7-4D11-BCAA-8A9619C53E53}"/>
          </ac:spMkLst>
        </pc:spChg>
        <pc:spChg chg="mod">
          <ac:chgData name="Sudarshan Chakravarthi" userId="9632d19e-631d-46a5-9e9a-d9cc496f17d0" providerId="ADAL" clId="{2A66445F-3682-49C0-A1A5-8F11967F17C2}" dt="2023-07-13T11:53:13.304" v="1" actId="207"/>
          <ac:spMkLst>
            <pc:docMk/>
            <pc:sldMk cId="3363799552" sldId="4036"/>
            <ac:spMk id="128" creationId="{245B0967-7B41-4D04-841A-BF99B63A17B1}"/>
          </ac:spMkLst>
        </pc:spChg>
        <pc:spChg chg="mod">
          <ac:chgData name="Sudarshan Chakravarthi" userId="9632d19e-631d-46a5-9e9a-d9cc496f17d0" providerId="ADAL" clId="{2A66445F-3682-49C0-A1A5-8F11967F17C2}" dt="2023-07-18T11:30:59.623" v="67" actId="20577"/>
          <ac:spMkLst>
            <pc:docMk/>
            <pc:sldMk cId="3363799552" sldId="4036"/>
            <ac:spMk id="138" creationId="{856D018E-75C9-4E0C-B4CB-7AE9A53ADD6B}"/>
          </ac:spMkLst>
        </pc:spChg>
      </pc:sldChg>
      <pc:sldChg chg="addSp delSp modSp add mod">
        <pc:chgData name="Sudarshan Chakravarthi" userId="9632d19e-631d-46a5-9e9a-d9cc496f17d0" providerId="ADAL" clId="{2A66445F-3682-49C0-A1A5-8F11967F17C2}" dt="2023-07-13T13:04:46.297" v="39" actId="1076"/>
        <pc:sldMkLst>
          <pc:docMk/>
          <pc:sldMk cId="1805402828" sldId="4213"/>
        </pc:sldMkLst>
        <pc:spChg chg="mod">
          <ac:chgData name="Sudarshan Chakravarthi" userId="9632d19e-631d-46a5-9e9a-d9cc496f17d0" providerId="ADAL" clId="{2A66445F-3682-49C0-A1A5-8F11967F17C2}" dt="2023-07-13T11:54:05.533" v="35" actId="14100"/>
          <ac:spMkLst>
            <pc:docMk/>
            <pc:sldMk cId="1805402828" sldId="4213"/>
            <ac:spMk id="15" creationId="{DFDAF7A2-E5F4-949B-7EB5-E7621AC1BEFA}"/>
          </ac:spMkLst>
        </pc:spChg>
        <pc:grpChg chg="mod">
          <ac:chgData name="Sudarshan Chakravarthi" userId="9632d19e-631d-46a5-9e9a-d9cc496f17d0" providerId="ADAL" clId="{2A66445F-3682-49C0-A1A5-8F11967F17C2}" dt="2023-07-13T11:53:56.070" v="32" actId="1076"/>
          <ac:grpSpMkLst>
            <pc:docMk/>
            <pc:sldMk cId="1805402828" sldId="4213"/>
            <ac:grpSpMk id="8" creationId="{22B94FB5-ED9A-85E0-9D20-809B8547B1E6}"/>
          </ac:grpSpMkLst>
        </pc:grpChg>
        <pc:picChg chg="add mod">
          <ac:chgData name="Sudarshan Chakravarthi" userId="9632d19e-631d-46a5-9e9a-d9cc496f17d0" providerId="ADAL" clId="{2A66445F-3682-49C0-A1A5-8F11967F17C2}" dt="2023-07-13T13:04:46.297" v="39" actId="1076"/>
          <ac:picMkLst>
            <pc:docMk/>
            <pc:sldMk cId="1805402828" sldId="4213"/>
            <ac:picMk id="2" creationId="{90446D83-E133-EFF0-76E0-D16551E4261D}"/>
          </ac:picMkLst>
        </pc:picChg>
        <pc:picChg chg="del">
          <ac:chgData name="Sudarshan Chakravarthi" userId="9632d19e-631d-46a5-9e9a-d9cc496f17d0" providerId="ADAL" clId="{2A66445F-3682-49C0-A1A5-8F11967F17C2}" dt="2023-07-13T13:04:43.182" v="37" actId="478"/>
          <ac:picMkLst>
            <pc:docMk/>
            <pc:sldMk cId="1805402828" sldId="4213"/>
            <ac:picMk id="17" creationId="{5D662467-5687-4C5F-7521-F9076416848C}"/>
          </ac:picMkLst>
        </pc:picChg>
        <pc:picChg chg="del">
          <ac:chgData name="Sudarshan Chakravarthi" userId="9632d19e-631d-46a5-9e9a-d9cc496f17d0" providerId="ADAL" clId="{2A66445F-3682-49C0-A1A5-8F11967F17C2}" dt="2023-07-13T13:04:41.939" v="36" actId="478"/>
          <ac:picMkLst>
            <pc:docMk/>
            <pc:sldMk cId="1805402828" sldId="4213"/>
            <ac:picMk id="18" creationId="{DC3E9FCF-4837-3669-AB30-510B353DBDF4}"/>
          </ac:picMkLst>
        </pc:picChg>
        <pc:picChg chg="mod">
          <ac:chgData name="Sudarshan Chakravarthi" userId="9632d19e-631d-46a5-9e9a-d9cc496f17d0" providerId="ADAL" clId="{2A66445F-3682-49C0-A1A5-8F11967F17C2}" dt="2023-07-13T11:53:56.070" v="32" actId="1076"/>
          <ac:picMkLst>
            <pc:docMk/>
            <pc:sldMk cId="1805402828" sldId="4213"/>
            <ac:picMk id="20" creationId="{BE5B4F09-6882-84C7-38DD-9A6BE3FA336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578E1-BD64-4D02-872E-13D2F41A8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639BB-B7B7-4E1A-BA64-64C73C63C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CFBEF-B580-4B1A-9402-F9DEB948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7B3F-412F-440D-9540-840EE4C06877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C7C43-F65F-4F5E-AA41-10AE02178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EC41F-45A9-4F5D-81A3-B706BF85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72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70363-ABD3-4D04-AE10-82A9A1FA4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C36DC-90A7-4079-9A75-9FE7EF51B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11502-D3A2-4E24-81F3-E2DDA0C6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3F78-6A0D-4C7D-B874-B810812574A3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EF5E4-9F08-4890-BDA5-F4D22D96D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28FB1-D854-489F-9E6A-00726FFD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731D4-176C-4990-BF36-0B4F1CD96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038E3-A86E-4F7E-BD1D-9007D5B70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6DCE8-C757-4733-9DAD-3678836AF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8745-6450-4331-BEE5-E424505BABE1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AB865-8B90-4411-9392-F13821845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478F2-F877-4BC8-B520-1EA40C5A2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63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7364F-67B8-4D12-84DC-0B3CEA0BC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16CF8-0890-4471-BBA0-DF92B2A6C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DE0A1-11CD-4AF7-9F6A-234F44D81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5B2-FC7C-43F4-934E-713437C7ECCF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DCF7B-40DF-4612-9EA9-8EEBFC761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AE6BF-B5C9-486E-9601-D4577622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54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11C08-65A7-4C69-90A3-8F2948BEC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E2C82-E78F-4D3D-8FFF-9F9E14656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3F75D-9D11-415F-B564-05704D14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D40C-A974-4B4B-84A2-E104AAC6B592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51F54-1715-4F6F-9A0A-2F24C48B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4F593-FA2A-4281-BCF0-D4D57FBE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3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02C87-1185-42CB-8E93-7C187E7C9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8ECAC-B632-477E-94C7-66AEF168A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213E3-BD8D-4CC2-9A92-7B7A55627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A0EAC-1828-421E-9D6A-46AA63662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6A79-EDF5-4C2D-B28F-F9D4DDC65B45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88414-DE33-48EF-ABE0-845D03F95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D3D64-A330-42FE-B449-55314ECF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68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6C22-1F0E-4A65-88BA-EE5058E82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006FB-8B87-4C31-A706-401E64C72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B784A-6221-4735-BEEA-82A4073A3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7BEBD-C4D3-4091-B852-551F33866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588BF9-30C5-48C6-A99F-F41093879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9B859E-5BE6-4BBA-8103-99B1C232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86AA-2647-4DEE-B99F-4AF712A71560}" type="datetime1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CB5BE-6779-44F5-9068-95EC34A87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91A1D-59DC-40CE-85C5-BEF0BD9E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39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2F4D-85FB-46B4-931B-DBDEBA1C0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726AB-2D9E-4D9E-8A65-9180AF18B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59BA-9479-4DFE-9E34-7DBD99F9F4C8}" type="datetime1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3FD1E-D9F3-4322-A96A-AE2ACBD2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CB34B-09CF-47BA-BB93-A96524F8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5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60AF9B-F37F-41C1-87F2-30E36065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D904-1F66-4570-BDBB-E5E1D05278FA}" type="datetime1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B2F08-DBF8-4AC5-A48F-64580C42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4512A-924B-4128-92C4-E78ED4F5D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55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5D20-B717-4F12-B603-402C0123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73B36-41F7-44D4-BC2D-4F4A61963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723CE-CB82-4319-91E1-C97EFE3D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0F989-D1AA-4B31-A159-19512ADB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0F64-CB9D-45E9-888C-577E8FE78E24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62B80-11CE-457B-9F0F-668D38596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56147-73CB-4165-BD4C-7BD61E449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98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379D-8372-4AC9-BCF4-AA469AD61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DE7A35-0BA4-408E-A4C2-DBADB1FC9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724F4-7688-4D83-85F5-0DEA63C1B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09FCE-6E19-44A6-9001-FB344E813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84A0-3C04-4FD4-A00B-4F95F9D3B8B8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9DFF6-D42C-42A3-BFBB-C821D1C9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8F604-83CC-4EFA-848F-6BA024CD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62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257CC-3B9E-4E60-B549-D0CB55867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4BB0B-E5BD-4343-87DC-B1E9A25B5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521B3-C091-4900-AB89-A3D63EE09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31947-5855-45A0-95FF-A0C422FA87D3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9C249-B0EE-4651-924D-58F2CEE39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E6DA9-8B30-418D-894F-4331A4A27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44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3061751"/>
            <a:ext cx="5852818" cy="1062818"/>
            <a:chOff x="-14457" y="-769163"/>
            <a:chExt cx="5852818" cy="106281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-14457" y="-769163"/>
              <a:ext cx="585281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Scorecard-Channel Pricing Strategy.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33044" y="47434"/>
              <a:ext cx="575009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Establish the synergy between channel and portfolio alignment .</a:t>
              </a: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01423" y="4207094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90446D83-E133-EFF0-76E0-D16551E426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9954" y="2094648"/>
            <a:ext cx="3310994" cy="262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4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ounded Rectangle 3">
            <a:extLst>
              <a:ext uri="{FF2B5EF4-FFF2-40B4-BE49-F238E27FC236}">
                <a16:creationId xmlns:a16="http://schemas.microsoft.com/office/drawing/2014/main" id="{9C238617-8CF5-4F5F-A080-66F667C5FA0A}"/>
              </a:ext>
            </a:extLst>
          </p:cNvPr>
          <p:cNvSpPr/>
          <p:nvPr/>
        </p:nvSpPr>
        <p:spPr>
          <a:xfrm>
            <a:off x="996833" y="931617"/>
            <a:ext cx="2743200" cy="618302"/>
          </a:xfrm>
          <a:prstGeom prst="roundRect">
            <a:avLst>
              <a:gd name="adj" fmla="val 9314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9" name="Rounded Rectangle 4">
            <a:extLst>
              <a:ext uri="{FF2B5EF4-FFF2-40B4-BE49-F238E27FC236}">
                <a16:creationId xmlns:a16="http://schemas.microsoft.com/office/drawing/2014/main" id="{5CDC3ACF-F84C-4028-976F-B1CEBA38BD9A}"/>
              </a:ext>
            </a:extLst>
          </p:cNvPr>
          <p:cNvSpPr/>
          <p:nvPr/>
        </p:nvSpPr>
        <p:spPr>
          <a:xfrm>
            <a:off x="3844472" y="931617"/>
            <a:ext cx="2020645" cy="618302"/>
          </a:xfrm>
          <a:prstGeom prst="roundRect">
            <a:avLst>
              <a:gd name="adj" fmla="val 9314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0" name="Rounded Rectangle 5">
            <a:extLst>
              <a:ext uri="{FF2B5EF4-FFF2-40B4-BE49-F238E27FC236}">
                <a16:creationId xmlns:a16="http://schemas.microsoft.com/office/drawing/2014/main" id="{5AA6451C-1479-4B68-B40A-7CA4C57FD877}"/>
              </a:ext>
            </a:extLst>
          </p:cNvPr>
          <p:cNvSpPr/>
          <p:nvPr/>
        </p:nvSpPr>
        <p:spPr>
          <a:xfrm>
            <a:off x="996833" y="1603996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List Price </a:t>
            </a:r>
          </a:p>
        </p:txBody>
      </p:sp>
      <p:sp>
        <p:nvSpPr>
          <p:cNvPr id="101" name="Rounded Rectangle 6">
            <a:extLst>
              <a:ext uri="{FF2B5EF4-FFF2-40B4-BE49-F238E27FC236}">
                <a16:creationId xmlns:a16="http://schemas.microsoft.com/office/drawing/2014/main" id="{AADB7EB3-FBE0-467B-AC9F-5F2F5D006CFC}"/>
              </a:ext>
            </a:extLst>
          </p:cNvPr>
          <p:cNvSpPr/>
          <p:nvPr/>
        </p:nvSpPr>
        <p:spPr>
          <a:xfrm>
            <a:off x="996833" y="205341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Channel Discounts </a:t>
            </a:r>
          </a:p>
        </p:txBody>
      </p:sp>
      <p:sp>
        <p:nvSpPr>
          <p:cNvPr id="102" name="Rounded Rectangle 7">
            <a:extLst>
              <a:ext uri="{FF2B5EF4-FFF2-40B4-BE49-F238E27FC236}">
                <a16:creationId xmlns:a16="http://schemas.microsoft.com/office/drawing/2014/main" id="{E5D532B1-FFFA-403B-B3BF-1AF9A4125CD4}"/>
              </a:ext>
            </a:extLst>
          </p:cNvPr>
          <p:cNvSpPr/>
          <p:nvPr/>
        </p:nvSpPr>
        <p:spPr>
          <a:xfrm>
            <a:off x="996833" y="252229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Category Discounts </a:t>
            </a:r>
          </a:p>
        </p:txBody>
      </p:sp>
      <p:sp>
        <p:nvSpPr>
          <p:cNvPr id="103" name="Rounded Rectangle 8">
            <a:extLst>
              <a:ext uri="{FF2B5EF4-FFF2-40B4-BE49-F238E27FC236}">
                <a16:creationId xmlns:a16="http://schemas.microsoft.com/office/drawing/2014/main" id="{D78E8D62-9B19-4B86-B3EB-BF3C06E89652}"/>
              </a:ext>
            </a:extLst>
          </p:cNvPr>
          <p:cNvSpPr/>
          <p:nvPr/>
        </p:nvSpPr>
        <p:spPr>
          <a:xfrm>
            <a:off x="996833" y="298143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Tier Discounts </a:t>
            </a:r>
          </a:p>
        </p:txBody>
      </p:sp>
      <p:sp>
        <p:nvSpPr>
          <p:cNvPr id="104" name="Rounded Rectangle 11">
            <a:extLst>
              <a:ext uri="{FF2B5EF4-FFF2-40B4-BE49-F238E27FC236}">
                <a16:creationId xmlns:a16="http://schemas.microsoft.com/office/drawing/2014/main" id="{8D67BD1E-9154-4D4D-97C2-BBD18CD0BD4E}"/>
              </a:ext>
            </a:extLst>
          </p:cNvPr>
          <p:cNvSpPr/>
          <p:nvPr/>
        </p:nvSpPr>
        <p:spPr>
          <a:xfrm>
            <a:off x="3844472" y="1603996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5" name="Rounded Rectangle 12">
            <a:extLst>
              <a:ext uri="{FF2B5EF4-FFF2-40B4-BE49-F238E27FC236}">
                <a16:creationId xmlns:a16="http://schemas.microsoft.com/office/drawing/2014/main" id="{D1C51B84-E287-4F73-948C-AAA423EF6C66}"/>
              </a:ext>
            </a:extLst>
          </p:cNvPr>
          <p:cNvSpPr/>
          <p:nvPr/>
        </p:nvSpPr>
        <p:spPr>
          <a:xfrm>
            <a:off x="3844472" y="205341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6" name="Rounded Rectangle 13">
            <a:extLst>
              <a:ext uri="{FF2B5EF4-FFF2-40B4-BE49-F238E27FC236}">
                <a16:creationId xmlns:a16="http://schemas.microsoft.com/office/drawing/2014/main" id="{873ECA6F-86A7-456F-8075-2370E294273C}"/>
              </a:ext>
            </a:extLst>
          </p:cNvPr>
          <p:cNvSpPr/>
          <p:nvPr/>
        </p:nvSpPr>
        <p:spPr>
          <a:xfrm>
            <a:off x="3844472" y="252229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7" name="Rounded Rectangle 14">
            <a:extLst>
              <a:ext uri="{FF2B5EF4-FFF2-40B4-BE49-F238E27FC236}">
                <a16:creationId xmlns:a16="http://schemas.microsoft.com/office/drawing/2014/main" id="{C60FDCBE-33F9-44B2-8E99-5C208E7B9985}"/>
              </a:ext>
            </a:extLst>
          </p:cNvPr>
          <p:cNvSpPr/>
          <p:nvPr/>
        </p:nvSpPr>
        <p:spPr>
          <a:xfrm>
            <a:off x="3844472" y="298143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58D12C1-B9D2-490E-9234-ADF03D94547D}"/>
              </a:ext>
            </a:extLst>
          </p:cNvPr>
          <p:cNvSpPr txBox="1"/>
          <p:nvPr/>
        </p:nvSpPr>
        <p:spPr>
          <a:xfrm>
            <a:off x="1358608" y="1071491"/>
            <a:ext cx="201965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Macro level features 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D0A3C33-6B67-4D8F-A270-3731ADBAEC24}"/>
              </a:ext>
            </a:extLst>
          </p:cNvPr>
          <p:cNvSpPr txBox="1"/>
          <p:nvPr/>
        </p:nvSpPr>
        <p:spPr>
          <a:xfrm>
            <a:off x="4521212" y="1071491"/>
            <a:ext cx="66717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State </a:t>
            </a:r>
          </a:p>
        </p:txBody>
      </p:sp>
      <p:sp>
        <p:nvSpPr>
          <p:cNvPr id="114" name="Freeform 1">
            <a:extLst>
              <a:ext uri="{FF2B5EF4-FFF2-40B4-BE49-F238E27FC236}">
                <a16:creationId xmlns:a16="http://schemas.microsoft.com/office/drawing/2014/main" id="{D4570D29-B085-402F-86A9-F3C802894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1685759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6" name="Freeform 1">
            <a:extLst>
              <a:ext uri="{FF2B5EF4-FFF2-40B4-BE49-F238E27FC236}">
                <a16:creationId xmlns:a16="http://schemas.microsoft.com/office/drawing/2014/main" id="{08452AC4-8E54-457B-A2F5-31701EBFC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212876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7" name="Freeform 1">
            <a:extLst>
              <a:ext uri="{FF2B5EF4-FFF2-40B4-BE49-F238E27FC236}">
                <a16:creationId xmlns:a16="http://schemas.microsoft.com/office/drawing/2014/main" id="{49611DC4-FA33-409F-BABD-3478B63F2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261159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8" name="Rounded Rectangle 31">
            <a:extLst>
              <a:ext uri="{FF2B5EF4-FFF2-40B4-BE49-F238E27FC236}">
                <a16:creationId xmlns:a16="http://schemas.microsoft.com/office/drawing/2014/main" id="{1888FE35-85BB-4D0E-9379-55DA836D0E96}"/>
              </a:ext>
            </a:extLst>
          </p:cNvPr>
          <p:cNvSpPr/>
          <p:nvPr/>
        </p:nvSpPr>
        <p:spPr>
          <a:xfrm>
            <a:off x="6326885" y="931617"/>
            <a:ext cx="2743200" cy="618302"/>
          </a:xfrm>
          <a:prstGeom prst="roundRect">
            <a:avLst>
              <a:gd name="adj" fmla="val 9314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9" name="Rounded Rectangle 32">
            <a:extLst>
              <a:ext uri="{FF2B5EF4-FFF2-40B4-BE49-F238E27FC236}">
                <a16:creationId xmlns:a16="http://schemas.microsoft.com/office/drawing/2014/main" id="{2E8195B3-49E7-4D11-BCAA-8A9619C53E53}"/>
              </a:ext>
            </a:extLst>
          </p:cNvPr>
          <p:cNvSpPr/>
          <p:nvPr/>
        </p:nvSpPr>
        <p:spPr>
          <a:xfrm>
            <a:off x="9174524" y="931617"/>
            <a:ext cx="2020645" cy="618302"/>
          </a:xfrm>
          <a:prstGeom prst="roundRect">
            <a:avLst>
              <a:gd name="adj" fmla="val 9314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0" name="Rounded Rectangle 33">
            <a:extLst>
              <a:ext uri="{FF2B5EF4-FFF2-40B4-BE49-F238E27FC236}">
                <a16:creationId xmlns:a16="http://schemas.microsoft.com/office/drawing/2014/main" id="{D8984EFA-CA31-4526-A433-FF902382A56D}"/>
              </a:ext>
            </a:extLst>
          </p:cNvPr>
          <p:cNvSpPr/>
          <p:nvPr/>
        </p:nvSpPr>
        <p:spPr>
          <a:xfrm>
            <a:off x="6326885" y="1603996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Customer Segmentation </a:t>
            </a:r>
          </a:p>
        </p:txBody>
      </p:sp>
      <p:sp>
        <p:nvSpPr>
          <p:cNvPr id="121" name="Rounded Rectangle 34">
            <a:extLst>
              <a:ext uri="{FF2B5EF4-FFF2-40B4-BE49-F238E27FC236}">
                <a16:creationId xmlns:a16="http://schemas.microsoft.com/office/drawing/2014/main" id="{C26A137D-92E7-48DA-978D-EF7CAC419F23}"/>
              </a:ext>
            </a:extLst>
          </p:cNvPr>
          <p:cNvSpPr/>
          <p:nvPr/>
        </p:nvSpPr>
        <p:spPr>
          <a:xfrm>
            <a:off x="6326885" y="205341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Channel Segmentation </a:t>
            </a:r>
          </a:p>
        </p:txBody>
      </p:sp>
      <p:sp>
        <p:nvSpPr>
          <p:cNvPr id="122" name="Rounded Rectangle 35">
            <a:extLst>
              <a:ext uri="{FF2B5EF4-FFF2-40B4-BE49-F238E27FC236}">
                <a16:creationId xmlns:a16="http://schemas.microsoft.com/office/drawing/2014/main" id="{106F426D-D8FE-48E6-8A3E-26A1CA6FA470}"/>
              </a:ext>
            </a:extLst>
          </p:cNvPr>
          <p:cNvSpPr/>
          <p:nvPr/>
        </p:nvSpPr>
        <p:spPr>
          <a:xfrm>
            <a:off x="6326885" y="252229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Customer Alignment to Discounts </a:t>
            </a:r>
          </a:p>
        </p:txBody>
      </p:sp>
      <p:sp>
        <p:nvSpPr>
          <p:cNvPr id="123" name="Rounded Rectangle 36">
            <a:extLst>
              <a:ext uri="{FF2B5EF4-FFF2-40B4-BE49-F238E27FC236}">
                <a16:creationId xmlns:a16="http://schemas.microsoft.com/office/drawing/2014/main" id="{BA0D2F23-66C5-435F-9950-37D2285F521A}"/>
              </a:ext>
            </a:extLst>
          </p:cNvPr>
          <p:cNvSpPr/>
          <p:nvPr/>
        </p:nvSpPr>
        <p:spPr>
          <a:xfrm>
            <a:off x="6326885" y="298143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Customer Classification </a:t>
            </a:r>
          </a:p>
        </p:txBody>
      </p:sp>
      <p:sp>
        <p:nvSpPr>
          <p:cNvPr id="124" name="Rounded Rectangle 37">
            <a:extLst>
              <a:ext uri="{FF2B5EF4-FFF2-40B4-BE49-F238E27FC236}">
                <a16:creationId xmlns:a16="http://schemas.microsoft.com/office/drawing/2014/main" id="{006F1182-194F-4351-B9C4-1B2F54E05EE9}"/>
              </a:ext>
            </a:extLst>
          </p:cNvPr>
          <p:cNvSpPr/>
          <p:nvPr/>
        </p:nvSpPr>
        <p:spPr>
          <a:xfrm>
            <a:off x="9174524" y="1603996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5" name="Rounded Rectangle 38">
            <a:extLst>
              <a:ext uri="{FF2B5EF4-FFF2-40B4-BE49-F238E27FC236}">
                <a16:creationId xmlns:a16="http://schemas.microsoft.com/office/drawing/2014/main" id="{475F03EA-CD36-45A3-945D-3968963E2277}"/>
              </a:ext>
            </a:extLst>
          </p:cNvPr>
          <p:cNvSpPr/>
          <p:nvPr/>
        </p:nvSpPr>
        <p:spPr>
          <a:xfrm>
            <a:off x="9174524" y="205341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6" name="Rounded Rectangle 39">
            <a:extLst>
              <a:ext uri="{FF2B5EF4-FFF2-40B4-BE49-F238E27FC236}">
                <a16:creationId xmlns:a16="http://schemas.microsoft.com/office/drawing/2014/main" id="{C8B0E1A4-0224-4756-8B29-4595E0801781}"/>
              </a:ext>
            </a:extLst>
          </p:cNvPr>
          <p:cNvSpPr/>
          <p:nvPr/>
        </p:nvSpPr>
        <p:spPr>
          <a:xfrm>
            <a:off x="9174524" y="252229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7" name="Rounded Rectangle 40">
            <a:extLst>
              <a:ext uri="{FF2B5EF4-FFF2-40B4-BE49-F238E27FC236}">
                <a16:creationId xmlns:a16="http://schemas.microsoft.com/office/drawing/2014/main" id="{BE4C384A-29F2-4687-9B2B-BB1DC143CE31}"/>
              </a:ext>
            </a:extLst>
          </p:cNvPr>
          <p:cNvSpPr/>
          <p:nvPr/>
        </p:nvSpPr>
        <p:spPr>
          <a:xfrm>
            <a:off x="9174524" y="298143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45B0967-7B41-4D04-841A-BF99B63A17B1}"/>
              </a:ext>
            </a:extLst>
          </p:cNvPr>
          <p:cNvSpPr txBox="1"/>
          <p:nvPr/>
        </p:nvSpPr>
        <p:spPr>
          <a:xfrm>
            <a:off x="6737554" y="1071491"/>
            <a:ext cx="1921873" cy="338554"/>
          </a:xfrm>
          <a:prstGeom prst="rect">
            <a:avLst/>
          </a:prstGeom>
          <a:solidFill>
            <a:schemeClr val="accent1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Micro level features 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135AB72-FB1B-47B1-8A37-641B97151CE0}"/>
              </a:ext>
            </a:extLst>
          </p:cNvPr>
          <p:cNvSpPr txBox="1"/>
          <p:nvPr/>
        </p:nvSpPr>
        <p:spPr>
          <a:xfrm>
            <a:off x="9874507" y="1071491"/>
            <a:ext cx="62068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State</a:t>
            </a:r>
          </a:p>
        </p:txBody>
      </p:sp>
      <p:sp>
        <p:nvSpPr>
          <p:cNvPr id="134" name="Freeform 1">
            <a:extLst>
              <a:ext uri="{FF2B5EF4-FFF2-40B4-BE49-F238E27FC236}">
                <a16:creationId xmlns:a16="http://schemas.microsoft.com/office/drawing/2014/main" id="{879346A6-E4FD-4E66-9428-DAFC776C4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1685759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6" name="Freeform 1">
            <a:extLst>
              <a:ext uri="{FF2B5EF4-FFF2-40B4-BE49-F238E27FC236}">
                <a16:creationId xmlns:a16="http://schemas.microsoft.com/office/drawing/2014/main" id="{4F2DB891-DB3F-467F-8189-4068277D1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261159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7" name="Freeform 1">
            <a:extLst>
              <a:ext uri="{FF2B5EF4-FFF2-40B4-BE49-F238E27FC236}">
                <a16:creationId xmlns:a16="http://schemas.microsoft.com/office/drawing/2014/main" id="{ECB9253C-0BB9-443A-A5B2-33F0D7205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064576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8" name="Rounded Rectangle 52">
            <a:extLst>
              <a:ext uri="{FF2B5EF4-FFF2-40B4-BE49-F238E27FC236}">
                <a16:creationId xmlns:a16="http://schemas.microsoft.com/office/drawing/2014/main" id="{856D018E-75C9-4E0C-B4CB-7AE9A53ADD6B}"/>
              </a:ext>
            </a:extLst>
          </p:cNvPr>
          <p:cNvSpPr/>
          <p:nvPr/>
        </p:nvSpPr>
        <p:spPr>
          <a:xfrm>
            <a:off x="996833" y="3430995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Payment </a:t>
            </a: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on time Discounts 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9" name="Rounded Rectangle 53">
            <a:extLst>
              <a:ext uri="{FF2B5EF4-FFF2-40B4-BE49-F238E27FC236}">
                <a16:creationId xmlns:a16="http://schemas.microsoft.com/office/drawing/2014/main" id="{25138F64-6E22-4031-90CE-E7A4FB802F62}"/>
              </a:ext>
            </a:extLst>
          </p:cNvPr>
          <p:cNvSpPr/>
          <p:nvPr/>
        </p:nvSpPr>
        <p:spPr>
          <a:xfrm>
            <a:off x="3844472" y="3430995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42" name="Rounded Rectangle 56">
            <a:extLst>
              <a:ext uri="{FF2B5EF4-FFF2-40B4-BE49-F238E27FC236}">
                <a16:creationId xmlns:a16="http://schemas.microsoft.com/office/drawing/2014/main" id="{6691790B-01A6-4E79-95DA-16C20DE990D8}"/>
              </a:ext>
            </a:extLst>
          </p:cNvPr>
          <p:cNvSpPr/>
          <p:nvPr/>
        </p:nvSpPr>
        <p:spPr>
          <a:xfrm>
            <a:off x="6326885" y="3430995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Pricing Policy </a:t>
            </a:r>
          </a:p>
        </p:txBody>
      </p:sp>
      <p:sp>
        <p:nvSpPr>
          <p:cNvPr id="143" name="Rounded Rectangle 57">
            <a:extLst>
              <a:ext uri="{FF2B5EF4-FFF2-40B4-BE49-F238E27FC236}">
                <a16:creationId xmlns:a16="http://schemas.microsoft.com/office/drawing/2014/main" id="{EF50AC7B-54CC-4FA7-ACB4-0126EA88C5EE}"/>
              </a:ext>
            </a:extLst>
          </p:cNvPr>
          <p:cNvSpPr/>
          <p:nvPr/>
        </p:nvSpPr>
        <p:spPr>
          <a:xfrm>
            <a:off x="9174524" y="3430995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45" name="Freeform 1">
            <a:extLst>
              <a:ext uri="{FF2B5EF4-FFF2-40B4-BE49-F238E27FC236}">
                <a16:creationId xmlns:a16="http://schemas.microsoft.com/office/drawing/2014/main" id="{CC5ADA1D-E6EF-4A8B-88A8-8CC4B009C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51413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" name="Rounded Rectangle 8">
            <a:extLst>
              <a:ext uri="{FF2B5EF4-FFF2-40B4-BE49-F238E27FC236}">
                <a16:creationId xmlns:a16="http://schemas.microsoft.com/office/drawing/2014/main" id="{C8F548A3-D77D-4823-9ECB-E85866AC78C0}"/>
              </a:ext>
            </a:extLst>
          </p:cNvPr>
          <p:cNvSpPr/>
          <p:nvPr/>
        </p:nvSpPr>
        <p:spPr>
          <a:xfrm>
            <a:off x="996833" y="3880553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Product Discounts </a:t>
            </a:r>
          </a:p>
        </p:txBody>
      </p:sp>
      <p:sp>
        <p:nvSpPr>
          <p:cNvPr id="4" name="Rounded Rectangle 14">
            <a:extLst>
              <a:ext uri="{FF2B5EF4-FFF2-40B4-BE49-F238E27FC236}">
                <a16:creationId xmlns:a16="http://schemas.microsoft.com/office/drawing/2014/main" id="{1730CA7F-8618-4A9B-B7F4-A7698B915943}"/>
              </a:ext>
            </a:extLst>
          </p:cNvPr>
          <p:cNvSpPr/>
          <p:nvPr/>
        </p:nvSpPr>
        <p:spPr>
          <a:xfrm>
            <a:off x="3844472" y="3880553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6" name="Rounded Rectangle 36">
            <a:extLst>
              <a:ext uri="{FF2B5EF4-FFF2-40B4-BE49-F238E27FC236}">
                <a16:creationId xmlns:a16="http://schemas.microsoft.com/office/drawing/2014/main" id="{62D7F0C3-6A32-4F76-A376-C9B390E20E26}"/>
              </a:ext>
            </a:extLst>
          </p:cNvPr>
          <p:cNvSpPr/>
          <p:nvPr/>
        </p:nvSpPr>
        <p:spPr>
          <a:xfrm>
            <a:off x="6326885" y="3880553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Pricing Currency </a:t>
            </a:r>
          </a:p>
        </p:txBody>
      </p:sp>
      <p:sp>
        <p:nvSpPr>
          <p:cNvPr id="7" name="Rounded Rectangle 40">
            <a:extLst>
              <a:ext uri="{FF2B5EF4-FFF2-40B4-BE49-F238E27FC236}">
                <a16:creationId xmlns:a16="http://schemas.microsoft.com/office/drawing/2014/main" id="{F59A99F7-8848-489F-937D-D47EC0A8CE6D}"/>
              </a:ext>
            </a:extLst>
          </p:cNvPr>
          <p:cNvSpPr/>
          <p:nvPr/>
        </p:nvSpPr>
        <p:spPr>
          <a:xfrm>
            <a:off x="9174524" y="3880553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28449198-D543-4CC0-B73B-A2F86DF7C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96369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" name="Rounded Rectangle 52">
            <a:extLst>
              <a:ext uri="{FF2B5EF4-FFF2-40B4-BE49-F238E27FC236}">
                <a16:creationId xmlns:a16="http://schemas.microsoft.com/office/drawing/2014/main" id="{3A67B0DB-FAED-45CB-9863-F07B2ADAFDC1}"/>
              </a:ext>
            </a:extLst>
          </p:cNvPr>
          <p:cNvSpPr/>
          <p:nvPr/>
        </p:nvSpPr>
        <p:spPr>
          <a:xfrm>
            <a:off x="996833" y="433011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Special Discounts </a:t>
            </a:r>
          </a:p>
        </p:txBody>
      </p:sp>
      <p:sp>
        <p:nvSpPr>
          <p:cNvPr id="10" name="Rounded Rectangle 53">
            <a:extLst>
              <a:ext uri="{FF2B5EF4-FFF2-40B4-BE49-F238E27FC236}">
                <a16:creationId xmlns:a16="http://schemas.microsoft.com/office/drawing/2014/main" id="{EF6C71D5-1084-43CB-ADFE-7A6F00814FFD}"/>
              </a:ext>
            </a:extLst>
          </p:cNvPr>
          <p:cNvSpPr/>
          <p:nvPr/>
        </p:nvSpPr>
        <p:spPr>
          <a:xfrm>
            <a:off x="3844472" y="433011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" name="Rounded Rectangle 56">
            <a:extLst>
              <a:ext uri="{FF2B5EF4-FFF2-40B4-BE49-F238E27FC236}">
                <a16:creationId xmlns:a16="http://schemas.microsoft.com/office/drawing/2014/main" id="{BE1CF6CB-1109-4606-906A-7FB7BA41ABB0}"/>
              </a:ext>
            </a:extLst>
          </p:cNvPr>
          <p:cNvSpPr/>
          <p:nvPr/>
        </p:nvSpPr>
        <p:spPr>
          <a:xfrm>
            <a:off x="6326885" y="433011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Pricing KPI’s</a:t>
            </a:r>
          </a:p>
        </p:txBody>
      </p:sp>
      <p:sp>
        <p:nvSpPr>
          <p:cNvPr id="13" name="Rounded Rectangle 57">
            <a:extLst>
              <a:ext uri="{FF2B5EF4-FFF2-40B4-BE49-F238E27FC236}">
                <a16:creationId xmlns:a16="http://schemas.microsoft.com/office/drawing/2014/main" id="{8611534F-109B-452F-8701-C09EF6D53F2D}"/>
              </a:ext>
            </a:extLst>
          </p:cNvPr>
          <p:cNvSpPr/>
          <p:nvPr/>
        </p:nvSpPr>
        <p:spPr>
          <a:xfrm>
            <a:off x="9174524" y="433011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4" name="Freeform 1">
            <a:extLst>
              <a:ext uri="{FF2B5EF4-FFF2-40B4-BE49-F238E27FC236}">
                <a16:creationId xmlns:a16="http://schemas.microsoft.com/office/drawing/2014/main" id="{7E8D422B-1A59-4484-93CB-49BE6DA19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4413250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5" name="Rounded Rectangle 8">
            <a:extLst>
              <a:ext uri="{FF2B5EF4-FFF2-40B4-BE49-F238E27FC236}">
                <a16:creationId xmlns:a16="http://schemas.microsoft.com/office/drawing/2014/main" id="{B7E88008-46F8-4270-B807-0C9D41E2C6EA}"/>
              </a:ext>
            </a:extLst>
          </p:cNvPr>
          <p:cNvSpPr/>
          <p:nvPr/>
        </p:nvSpPr>
        <p:spPr>
          <a:xfrm>
            <a:off x="996833" y="4794634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Activity Discounts </a:t>
            </a:r>
          </a:p>
        </p:txBody>
      </p:sp>
      <p:sp>
        <p:nvSpPr>
          <p:cNvPr id="16" name="Rounded Rectangle 14">
            <a:extLst>
              <a:ext uri="{FF2B5EF4-FFF2-40B4-BE49-F238E27FC236}">
                <a16:creationId xmlns:a16="http://schemas.microsoft.com/office/drawing/2014/main" id="{A101DC72-FF20-4AA8-903F-C7AB67F99D1B}"/>
              </a:ext>
            </a:extLst>
          </p:cNvPr>
          <p:cNvSpPr/>
          <p:nvPr/>
        </p:nvSpPr>
        <p:spPr>
          <a:xfrm>
            <a:off x="3844472" y="4794634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" name="Rounded Rectangle 36">
            <a:extLst>
              <a:ext uri="{FF2B5EF4-FFF2-40B4-BE49-F238E27FC236}">
                <a16:creationId xmlns:a16="http://schemas.microsoft.com/office/drawing/2014/main" id="{5E74EDC5-02BC-4129-9BB3-A9A6F2D0A73C}"/>
              </a:ext>
            </a:extLst>
          </p:cNvPr>
          <p:cNvSpPr/>
          <p:nvPr/>
        </p:nvSpPr>
        <p:spPr>
          <a:xfrm>
            <a:off x="6326885" y="4794634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Pricing Committee</a:t>
            </a:r>
          </a:p>
        </p:txBody>
      </p:sp>
      <p:sp>
        <p:nvSpPr>
          <p:cNvPr id="19" name="Rounded Rectangle 40">
            <a:extLst>
              <a:ext uri="{FF2B5EF4-FFF2-40B4-BE49-F238E27FC236}">
                <a16:creationId xmlns:a16="http://schemas.microsoft.com/office/drawing/2014/main" id="{D507C6DC-8158-4499-B6C0-3127E7EFD868}"/>
              </a:ext>
            </a:extLst>
          </p:cNvPr>
          <p:cNvSpPr/>
          <p:nvPr/>
        </p:nvSpPr>
        <p:spPr>
          <a:xfrm>
            <a:off x="9174524" y="4794634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0" name="Freeform 1">
            <a:extLst>
              <a:ext uri="{FF2B5EF4-FFF2-40B4-BE49-F238E27FC236}">
                <a16:creationId xmlns:a16="http://schemas.microsoft.com/office/drawing/2014/main" id="{4E288543-B24C-4A27-A2DB-EBFD97961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4877773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" name="Rounded Rectangle 52">
            <a:extLst>
              <a:ext uri="{FF2B5EF4-FFF2-40B4-BE49-F238E27FC236}">
                <a16:creationId xmlns:a16="http://schemas.microsoft.com/office/drawing/2014/main" id="{A1CF1A62-AA4B-48E0-9D0B-7751EC18E0B5}"/>
              </a:ext>
            </a:extLst>
          </p:cNvPr>
          <p:cNvSpPr/>
          <p:nvPr/>
        </p:nvSpPr>
        <p:spPr>
          <a:xfrm>
            <a:off x="996833" y="5244192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Objective Discounts </a:t>
            </a:r>
          </a:p>
        </p:txBody>
      </p:sp>
      <p:sp>
        <p:nvSpPr>
          <p:cNvPr id="22" name="Rounded Rectangle 53">
            <a:extLst>
              <a:ext uri="{FF2B5EF4-FFF2-40B4-BE49-F238E27FC236}">
                <a16:creationId xmlns:a16="http://schemas.microsoft.com/office/drawing/2014/main" id="{1179859B-1472-4B83-965B-683823CE0913}"/>
              </a:ext>
            </a:extLst>
          </p:cNvPr>
          <p:cNvSpPr/>
          <p:nvPr/>
        </p:nvSpPr>
        <p:spPr>
          <a:xfrm>
            <a:off x="3844472" y="5244192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4" name="Rounded Rectangle 56">
            <a:extLst>
              <a:ext uri="{FF2B5EF4-FFF2-40B4-BE49-F238E27FC236}">
                <a16:creationId xmlns:a16="http://schemas.microsoft.com/office/drawing/2014/main" id="{CAF45DA5-DB26-49A2-B647-EEDE63383D18}"/>
              </a:ext>
            </a:extLst>
          </p:cNvPr>
          <p:cNvSpPr/>
          <p:nvPr/>
        </p:nvSpPr>
        <p:spPr>
          <a:xfrm>
            <a:off x="6326885" y="5244192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Price Communication </a:t>
            </a:r>
          </a:p>
        </p:txBody>
      </p:sp>
      <p:sp>
        <p:nvSpPr>
          <p:cNvPr id="25" name="Rounded Rectangle 57">
            <a:extLst>
              <a:ext uri="{FF2B5EF4-FFF2-40B4-BE49-F238E27FC236}">
                <a16:creationId xmlns:a16="http://schemas.microsoft.com/office/drawing/2014/main" id="{0FF20C21-4BBE-4D09-9AB5-ACD1CB5F080A}"/>
              </a:ext>
            </a:extLst>
          </p:cNvPr>
          <p:cNvSpPr/>
          <p:nvPr/>
        </p:nvSpPr>
        <p:spPr>
          <a:xfrm>
            <a:off x="9174524" y="5244192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6" name="Freeform 1">
            <a:extLst>
              <a:ext uri="{FF2B5EF4-FFF2-40B4-BE49-F238E27FC236}">
                <a16:creationId xmlns:a16="http://schemas.microsoft.com/office/drawing/2014/main" id="{039A5EC3-5624-4A7A-BDA9-FDA51CAAC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5327331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7" name="Freeform 1">
            <a:extLst>
              <a:ext uri="{FF2B5EF4-FFF2-40B4-BE49-F238E27FC236}">
                <a16:creationId xmlns:a16="http://schemas.microsoft.com/office/drawing/2014/main" id="{D9909D18-350F-4794-B7F5-CDDCE59B5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580126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8" name="Freeform 48">
            <a:extLst>
              <a:ext uri="{FF2B5EF4-FFF2-40B4-BE49-F238E27FC236}">
                <a16:creationId xmlns:a16="http://schemas.microsoft.com/office/drawing/2014/main" id="{523CC215-48A8-4914-83E4-0F9E40329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9091" y="587257"/>
            <a:ext cx="336263" cy="208556"/>
          </a:xfrm>
          <a:custGeom>
            <a:avLst/>
            <a:gdLst>
              <a:gd name="connsiteX0" fmla="*/ 92404 w 672526"/>
              <a:gd name="connsiteY0" fmla="*/ 0 h 671763"/>
              <a:gd name="connsiteX1" fmla="*/ 157940 w 672526"/>
              <a:gd name="connsiteY1" fmla="*/ 26977 h 671763"/>
              <a:gd name="connsiteX2" fmla="*/ 336263 w 672526"/>
              <a:gd name="connsiteY2" fmla="*/ 205079 h 671763"/>
              <a:gd name="connsiteX3" fmla="*/ 514585 w 672526"/>
              <a:gd name="connsiteY3" fmla="*/ 26977 h 671763"/>
              <a:gd name="connsiteX4" fmla="*/ 645526 w 672526"/>
              <a:gd name="connsiteY4" fmla="*/ 26977 h 671763"/>
              <a:gd name="connsiteX5" fmla="*/ 645526 w 672526"/>
              <a:gd name="connsiteY5" fmla="*/ 157803 h 671763"/>
              <a:gd name="connsiteX6" fmla="*/ 467227 w 672526"/>
              <a:gd name="connsiteY6" fmla="*/ 335882 h 671763"/>
              <a:gd name="connsiteX7" fmla="*/ 645526 w 672526"/>
              <a:gd name="connsiteY7" fmla="*/ 513961 h 671763"/>
              <a:gd name="connsiteX8" fmla="*/ 645526 w 672526"/>
              <a:gd name="connsiteY8" fmla="*/ 644787 h 671763"/>
              <a:gd name="connsiteX9" fmla="*/ 514585 w 672526"/>
              <a:gd name="connsiteY9" fmla="*/ 644787 h 671763"/>
              <a:gd name="connsiteX10" fmla="*/ 336263 w 672526"/>
              <a:gd name="connsiteY10" fmla="*/ 466685 h 671763"/>
              <a:gd name="connsiteX11" fmla="*/ 157940 w 672526"/>
              <a:gd name="connsiteY11" fmla="*/ 644787 h 671763"/>
              <a:gd name="connsiteX12" fmla="*/ 27000 w 672526"/>
              <a:gd name="connsiteY12" fmla="*/ 644787 h 671763"/>
              <a:gd name="connsiteX13" fmla="*/ 27000 w 672526"/>
              <a:gd name="connsiteY13" fmla="*/ 513961 h 671763"/>
              <a:gd name="connsiteX14" fmla="*/ 205299 w 672526"/>
              <a:gd name="connsiteY14" fmla="*/ 335882 h 671763"/>
              <a:gd name="connsiteX15" fmla="*/ 27000 w 672526"/>
              <a:gd name="connsiteY15" fmla="*/ 157803 h 671763"/>
              <a:gd name="connsiteX16" fmla="*/ 27000 w 672526"/>
              <a:gd name="connsiteY16" fmla="*/ 26977 h 671763"/>
              <a:gd name="connsiteX17" fmla="*/ 92404 w 672526"/>
              <a:gd name="connsiteY17" fmla="*/ 0 h 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72526" h="671763">
                <a:moveTo>
                  <a:pt x="92404" y="0"/>
                </a:moveTo>
                <a:cubicBezTo>
                  <a:pt x="116117" y="0"/>
                  <a:pt x="139852" y="8993"/>
                  <a:pt x="157940" y="26977"/>
                </a:cubicBezTo>
                <a:lnTo>
                  <a:pt x="336263" y="205079"/>
                </a:lnTo>
                <a:lnTo>
                  <a:pt x="514585" y="26977"/>
                </a:lnTo>
                <a:cubicBezTo>
                  <a:pt x="550585" y="-8992"/>
                  <a:pt x="609526" y="-8992"/>
                  <a:pt x="645526" y="26977"/>
                </a:cubicBezTo>
                <a:cubicBezTo>
                  <a:pt x="681526" y="62945"/>
                  <a:pt x="681526" y="121658"/>
                  <a:pt x="645526" y="157803"/>
                </a:cubicBezTo>
                <a:lnTo>
                  <a:pt x="467227" y="335882"/>
                </a:lnTo>
                <a:lnTo>
                  <a:pt x="645526" y="513961"/>
                </a:lnTo>
                <a:cubicBezTo>
                  <a:pt x="681526" y="549930"/>
                  <a:pt x="681526" y="608819"/>
                  <a:pt x="645526" y="644787"/>
                </a:cubicBezTo>
                <a:cubicBezTo>
                  <a:pt x="609526" y="680756"/>
                  <a:pt x="550585" y="680756"/>
                  <a:pt x="514585" y="644787"/>
                </a:cubicBezTo>
                <a:lnTo>
                  <a:pt x="336263" y="466685"/>
                </a:lnTo>
                <a:lnTo>
                  <a:pt x="157940" y="644787"/>
                </a:lnTo>
                <a:cubicBezTo>
                  <a:pt x="121764" y="680756"/>
                  <a:pt x="63000" y="680756"/>
                  <a:pt x="27000" y="644787"/>
                </a:cubicBezTo>
                <a:cubicBezTo>
                  <a:pt x="-9000" y="608819"/>
                  <a:pt x="-9000" y="549930"/>
                  <a:pt x="27000" y="513961"/>
                </a:cubicBezTo>
                <a:lnTo>
                  <a:pt x="205299" y="335882"/>
                </a:lnTo>
                <a:lnTo>
                  <a:pt x="27000" y="157803"/>
                </a:lnTo>
                <a:cubicBezTo>
                  <a:pt x="-9000" y="121658"/>
                  <a:pt x="-9000" y="62945"/>
                  <a:pt x="27000" y="26977"/>
                </a:cubicBezTo>
                <a:cubicBezTo>
                  <a:pt x="45000" y="8993"/>
                  <a:pt x="68691" y="0"/>
                  <a:pt x="9240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3E535C01-F0F3-4E59-8320-7DD977E20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064576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0" name="Freeform 1">
            <a:extLst>
              <a:ext uri="{FF2B5EF4-FFF2-40B4-BE49-F238E27FC236}">
                <a16:creationId xmlns:a16="http://schemas.microsoft.com/office/drawing/2014/main" id="{1B5E3FAD-35F7-45F9-8B01-7060B601D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51413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1" name="Freeform 1">
            <a:extLst>
              <a:ext uri="{FF2B5EF4-FFF2-40B4-BE49-F238E27FC236}">
                <a16:creationId xmlns:a16="http://schemas.microsoft.com/office/drawing/2014/main" id="{D05D5FD8-C487-4C90-8BFA-F3CBC83CE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96369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2" name="Freeform 1">
            <a:extLst>
              <a:ext uri="{FF2B5EF4-FFF2-40B4-BE49-F238E27FC236}">
                <a16:creationId xmlns:a16="http://schemas.microsoft.com/office/drawing/2014/main" id="{F0BEC884-592E-419E-B78F-44007CF20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4413250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3" name="Freeform 1">
            <a:extLst>
              <a:ext uri="{FF2B5EF4-FFF2-40B4-BE49-F238E27FC236}">
                <a16:creationId xmlns:a16="http://schemas.microsoft.com/office/drawing/2014/main" id="{58C5BD0F-9A60-49F6-B3FC-9F512AFCF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4877773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4" name="Freeform 1">
            <a:extLst>
              <a:ext uri="{FF2B5EF4-FFF2-40B4-BE49-F238E27FC236}">
                <a16:creationId xmlns:a16="http://schemas.microsoft.com/office/drawing/2014/main" id="{19D1DA1F-1EC0-4A6A-BE54-2D3C33F5B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5327331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5" name="Freeform 1">
            <a:extLst>
              <a:ext uri="{FF2B5EF4-FFF2-40B4-BE49-F238E27FC236}">
                <a16:creationId xmlns:a16="http://schemas.microsoft.com/office/drawing/2014/main" id="{4972F768-3E4F-4759-B0BE-2A7BC5DD9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4744" y="212862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4039BAB-B45B-45A2-9656-648557F667CB}"/>
              </a:ext>
            </a:extLst>
          </p:cNvPr>
          <p:cNvSpPr txBox="1"/>
          <p:nvPr/>
        </p:nvSpPr>
        <p:spPr>
          <a:xfrm>
            <a:off x="5063365" y="561972"/>
            <a:ext cx="2020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progress / completed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CDF0AAC-356D-4FEB-8B3A-1AE05C000726}"/>
              </a:ext>
            </a:extLst>
          </p:cNvPr>
          <p:cNvSpPr txBox="1"/>
          <p:nvPr/>
        </p:nvSpPr>
        <p:spPr>
          <a:xfrm>
            <a:off x="7413855" y="563274"/>
            <a:ext cx="2020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yet completed </a:t>
            </a:r>
          </a:p>
        </p:txBody>
      </p:sp>
      <p:sp>
        <p:nvSpPr>
          <p:cNvPr id="5" name="Rounded Rectangle 52">
            <a:extLst>
              <a:ext uri="{FF2B5EF4-FFF2-40B4-BE49-F238E27FC236}">
                <a16:creationId xmlns:a16="http://schemas.microsoft.com/office/drawing/2014/main" id="{8D499FD2-24D4-4ED2-A215-888BDD9CB391}"/>
              </a:ext>
            </a:extLst>
          </p:cNvPr>
          <p:cNvSpPr/>
          <p:nvPr/>
        </p:nvSpPr>
        <p:spPr>
          <a:xfrm>
            <a:off x="996833" y="5699547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1" name="Rounded Rectangle 53">
            <a:extLst>
              <a:ext uri="{FF2B5EF4-FFF2-40B4-BE49-F238E27FC236}">
                <a16:creationId xmlns:a16="http://schemas.microsoft.com/office/drawing/2014/main" id="{D3745FFA-653D-4993-8504-FFA0DA35F4E2}"/>
              </a:ext>
            </a:extLst>
          </p:cNvPr>
          <p:cNvSpPr/>
          <p:nvPr/>
        </p:nvSpPr>
        <p:spPr>
          <a:xfrm>
            <a:off x="3844472" y="5699545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9/9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769AB4D0-3D30-49F7-B075-3B32F27BDBD2}"/>
              </a:ext>
            </a:extLst>
          </p:cNvPr>
          <p:cNvSpPr txBox="1">
            <a:spLocks/>
          </p:cNvSpPr>
          <p:nvPr/>
        </p:nvSpPr>
        <p:spPr>
          <a:xfrm>
            <a:off x="1058664" y="5775509"/>
            <a:ext cx="2619539" cy="353943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algn="r" defTabSz="914217">
              <a:defRPr sz="2000" b="1">
                <a:solidFill>
                  <a:schemeClr val="bg1">
                    <a:lumMod val="65000"/>
                  </a:schemeClr>
                </a:solidFill>
                <a:latin typeface="Lato Light" panose="020F0502020204030203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 Total </a:t>
            </a:r>
          </a:p>
        </p:txBody>
      </p:sp>
      <p:sp>
        <p:nvSpPr>
          <p:cNvPr id="23" name="Rounded Rectangle 56">
            <a:extLst>
              <a:ext uri="{FF2B5EF4-FFF2-40B4-BE49-F238E27FC236}">
                <a16:creationId xmlns:a16="http://schemas.microsoft.com/office/drawing/2014/main" id="{7089EDA5-C0D6-4918-A8F1-4CD5EF6CD44C}"/>
              </a:ext>
            </a:extLst>
          </p:cNvPr>
          <p:cNvSpPr/>
          <p:nvPr/>
        </p:nvSpPr>
        <p:spPr>
          <a:xfrm>
            <a:off x="6313695" y="5678129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 Total </a:t>
            </a:r>
          </a:p>
        </p:txBody>
      </p:sp>
      <p:sp>
        <p:nvSpPr>
          <p:cNvPr id="38" name="Rounded Rectangle 57">
            <a:extLst>
              <a:ext uri="{FF2B5EF4-FFF2-40B4-BE49-F238E27FC236}">
                <a16:creationId xmlns:a16="http://schemas.microsoft.com/office/drawing/2014/main" id="{2C2C7F85-B379-4367-8BB0-DFBFCB84051C}"/>
              </a:ext>
            </a:extLst>
          </p:cNvPr>
          <p:cNvSpPr/>
          <p:nvPr/>
        </p:nvSpPr>
        <p:spPr>
          <a:xfrm>
            <a:off x="9161334" y="5678129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737572">
                  <a:lumMod val="50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9/9</a:t>
            </a: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9" name="Rounded Rectangle 56">
            <a:extLst>
              <a:ext uri="{FF2B5EF4-FFF2-40B4-BE49-F238E27FC236}">
                <a16:creationId xmlns:a16="http://schemas.microsoft.com/office/drawing/2014/main" id="{614086C6-566F-4002-B79C-A26E9009BCA2}"/>
              </a:ext>
            </a:extLst>
          </p:cNvPr>
          <p:cNvSpPr/>
          <p:nvPr/>
        </p:nvSpPr>
        <p:spPr>
          <a:xfrm>
            <a:off x="6326885" y="6239506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Total </a:t>
            </a:r>
          </a:p>
        </p:txBody>
      </p:sp>
      <p:sp>
        <p:nvSpPr>
          <p:cNvPr id="41" name="Rounded Rectangle 53">
            <a:extLst>
              <a:ext uri="{FF2B5EF4-FFF2-40B4-BE49-F238E27FC236}">
                <a16:creationId xmlns:a16="http://schemas.microsoft.com/office/drawing/2014/main" id="{7A586A4A-6CFE-4215-8115-E5E48E367FE4}"/>
              </a:ext>
            </a:extLst>
          </p:cNvPr>
          <p:cNvSpPr/>
          <p:nvPr/>
        </p:nvSpPr>
        <p:spPr>
          <a:xfrm>
            <a:off x="9156016" y="6248471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18/18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5C277E6-E029-4F0B-AE10-6BBAB5C6F31F}"/>
              </a:ext>
            </a:extLst>
          </p:cNvPr>
          <p:cNvSpPr txBox="1"/>
          <p:nvPr/>
        </p:nvSpPr>
        <p:spPr>
          <a:xfrm>
            <a:off x="94018" y="61048"/>
            <a:ext cx="4473499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Pricing Strategy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 Card </a:t>
            </a:r>
          </a:p>
        </p:txBody>
      </p:sp>
      <p:pic>
        <p:nvPicPr>
          <p:cNvPr id="77" name="Picture 76" descr="Logo&#10;&#10;Description automatically generated">
            <a:extLst>
              <a:ext uri="{FF2B5EF4-FFF2-40B4-BE49-F238E27FC236}">
                <a16:creationId xmlns:a16="http://schemas.microsoft.com/office/drawing/2014/main" id="{F40F8A71-2CBD-4284-887B-A8ADF5236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973" y="123575"/>
            <a:ext cx="1570594" cy="365556"/>
          </a:xfrm>
          <a:prstGeom prst="rect">
            <a:avLst/>
          </a:prstGeom>
        </p:spPr>
      </p:pic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0239853E-50EE-4BBB-647A-5CA6E038BEB7}"/>
              </a:ext>
            </a:extLst>
          </p:cNvPr>
          <p:cNvSpPr txBox="1">
            <a:spLocks/>
          </p:cNvSpPr>
          <p:nvPr/>
        </p:nvSpPr>
        <p:spPr>
          <a:xfrm>
            <a:off x="3764280" y="649351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272727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68436BA-EB0B-F118-F02E-C9AD5041DF59}"/>
              </a:ext>
            </a:extLst>
          </p:cNvPr>
          <p:cNvSpPr/>
          <p:nvPr/>
        </p:nvSpPr>
        <p:spPr>
          <a:xfrm>
            <a:off x="10049933" y="656167"/>
            <a:ext cx="1071034" cy="22436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2003</a:t>
            </a:r>
          </a:p>
        </p:txBody>
      </p:sp>
    </p:spTree>
    <p:extLst>
      <p:ext uri="{BB962C8B-B14F-4D97-AF65-F5344CB8AC3E}">
        <p14:creationId xmlns:p14="http://schemas.microsoft.com/office/powerpoint/2010/main" val="33637995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112</Words>
  <Application>Microsoft Office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 Light</vt:lpstr>
      <vt:lpstr>Poppins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Chakravarthi</dc:creator>
  <cp:lastModifiedBy>Sudarshan Raman</cp:lastModifiedBy>
  <cp:revision>1</cp:revision>
  <dcterms:created xsi:type="dcterms:W3CDTF">2023-01-21T15:17:56Z</dcterms:created>
  <dcterms:modified xsi:type="dcterms:W3CDTF">2023-07-18T11:31:06Z</dcterms:modified>
</cp:coreProperties>
</file>