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4213" r:id="rId3"/>
    <p:sldId id="4217" r:id="rId4"/>
    <p:sldId id="421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6A6EBF-CC26-4E77-AFEE-7AFBCA5F2902}" v="7" dt="2023-07-12T14:20:41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arshan Chakravarthi" userId="9632d19e-631d-46a5-9e9a-d9cc496f17d0" providerId="ADAL" clId="{E86A6EBF-CC26-4E77-AFEE-7AFBCA5F2902}"/>
    <pc:docChg chg="custSel addSld delSld modSld sldOrd">
      <pc:chgData name="Sudarshan Chakravarthi" userId="9632d19e-631d-46a5-9e9a-d9cc496f17d0" providerId="ADAL" clId="{E86A6EBF-CC26-4E77-AFEE-7AFBCA5F2902}" dt="2023-07-12T14:20:58.482" v="175" actId="1076"/>
      <pc:docMkLst>
        <pc:docMk/>
      </pc:docMkLst>
      <pc:sldChg chg="delSp modSp add del mod ord">
        <pc:chgData name="Sudarshan Chakravarthi" userId="9632d19e-631d-46a5-9e9a-d9cc496f17d0" providerId="ADAL" clId="{E86A6EBF-CC26-4E77-AFEE-7AFBCA5F2902}" dt="2023-07-12T14:20:46.624" v="172" actId="1076"/>
        <pc:sldMkLst>
          <pc:docMk/>
          <pc:sldMk cId="1805402828" sldId="4213"/>
        </pc:sldMkLst>
        <pc:spChg chg="mod">
          <ac:chgData name="Sudarshan Chakravarthi" userId="9632d19e-631d-46a5-9e9a-d9cc496f17d0" providerId="ADAL" clId="{E86A6EBF-CC26-4E77-AFEE-7AFBCA5F2902}" dt="2023-07-12T14:20:46.624" v="172" actId="1076"/>
          <ac:spMkLst>
            <pc:docMk/>
            <pc:sldMk cId="1805402828" sldId="4213"/>
            <ac:spMk id="15" creationId="{DFDAF7A2-E5F4-949B-7EB5-E7621AC1BEFA}"/>
          </ac:spMkLst>
        </pc:spChg>
        <pc:spChg chg="mod">
          <ac:chgData name="Sudarshan Chakravarthi" userId="9632d19e-631d-46a5-9e9a-d9cc496f17d0" providerId="ADAL" clId="{E86A6EBF-CC26-4E77-AFEE-7AFBCA5F2902}" dt="2023-07-12T14:20:21.467" v="167" actId="6549"/>
          <ac:spMkLst>
            <pc:docMk/>
            <pc:sldMk cId="1805402828" sldId="4213"/>
            <ac:spMk id="16" creationId="{F97AD807-AF0B-D4AD-6577-0506C852F90E}"/>
          </ac:spMkLst>
        </pc:spChg>
        <pc:picChg chg="del">
          <ac:chgData name="Sudarshan Chakravarthi" userId="9632d19e-631d-46a5-9e9a-d9cc496f17d0" providerId="ADAL" clId="{E86A6EBF-CC26-4E77-AFEE-7AFBCA5F2902}" dt="2023-07-12T14:20:41.137" v="171" actId="478"/>
          <ac:picMkLst>
            <pc:docMk/>
            <pc:sldMk cId="1805402828" sldId="4213"/>
            <ac:picMk id="2" creationId="{2C7A7609-526A-9E3E-7845-9E26000F6B03}"/>
          </ac:picMkLst>
        </pc:picChg>
      </pc:sldChg>
      <pc:sldChg chg="addSp modSp mod">
        <pc:chgData name="Sudarshan Chakravarthi" userId="9632d19e-631d-46a5-9e9a-d9cc496f17d0" providerId="ADAL" clId="{E86A6EBF-CC26-4E77-AFEE-7AFBCA5F2902}" dt="2023-07-12T13:46:55.625" v="37" actId="113"/>
        <pc:sldMkLst>
          <pc:docMk/>
          <pc:sldMk cId="3492172806" sldId="4217"/>
        </pc:sldMkLst>
        <pc:spChg chg="mod">
          <ac:chgData name="Sudarshan Chakravarthi" userId="9632d19e-631d-46a5-9e9a-d9cc496f17d0" providerId="ADAL" clId="{E86A6EBF-CC26-4E77-AFEE-7AFBCA5F2902}" dt="2023-07-12T13:28:02.323" v="25" actId="14100"/>
          <ac:spMkLst>
            <pc:docMk/>
            <pc:sldMk cId="3492172806" sldId="4217"/>
            <ac:spMk id="4" creationId="{801C7D87-5461-4790-8514-49B0409AEAFA}"/>
          </ac:spMkLst>
        </pc:spChg>
        <pc:spChg chg="add mod">
          <ac:chgData name="Sudarshan Chakravarthi" userId="9632d19e-631d-46a5-9e9a-d9cc496f17d0" providerId="ADAL" clId="{E86A6EBF-CC26-4E77-AFEE-7AFBCA5F2902}" dt="2023-07-12T13:46:55.625" v="37" actId="113"/>
          <ac:spMkLst>
            <pc:docMk/>
            <pc:sldMk cId="3492172806" sldId="4217"/>
            <ac:spMk id="5" creationId="{6E128146-E741-76F4-66B9-C0832337C117}"/>
          </ac:spMkLst>
        </pc:spChg>
      </pc:sldChg>
      <pc:sldChg chg="add del ord">
        <pc:chgData name="Sudarshan Chakravarthi" userId="9632d19e-631d-46a5-9e9a-d9cc496f17d0" providerId="ADAL" clId="{E86A6EBF-CC26-4E77-AFEE-7AFBCA5F2902}" dt="2023-07-12T14:20:32.070" v="169" actId="47"/>
        <pc:sldMkLst>
          <pc:docMk/>
          <pc:sldMk cId="151728878" sldId="4218"/>
        </pc:sldMkLst>
      </pc:sldChg>
      <pc:sldChg chg="delSp modSp add mod">
        <pc:chgData name="Sudarshan Chakravarthi" userId="9632d19e-631d-46a5-9e9a-d9cc496f17d0" providerId="ADAL" clId="{E86A6EBF-CC26-4E77-AFEE-7AFBCA5F2902}" dt="2023-07-12T14:20:58.482" v="175" actId="1076"/>
        <pc:sldMkLst>
          <pc:docMk/>
          <pc:sldMk cId="2649536861" sldId="4219"/>
        </pc:sldMkLst>
        <pc:spChg chg="mod">
          <ac:chgData name="Sudarshan Chakravarthi" userId="9632d19e-631d-46a5-9e9a-d9cc496f17d0" providerId="ADAL" clId="{E86A6EBF-CC26-4E77-AFEE-7AFBCA5F2902}" dt="2023-07-12T14:20:55.507" v="174" actId="1076"/>
          <ac:spMkLst>
            <pc:docMk/>
            <pc:sldMk cId="2649536861" sldId="4219"/>
            <ac:spMk id="4" creationId="{506242F6-CA1E-42FB-BB1A-B13E71A7D987}"/>
          </ac:spMkLst>
        </pc:spChg>
        <pc:spChg chg="mod">
          <ac:chgData name="Sudarshan Chakravarthi" userId="9632d19e-631d-46a5-9e9a-d9cc496f17d0" providerId="ADAL" clId="{E86A6EBF-CC26-4E77-AFEE-7AFBCA5F2902}" dt="2023-07-12T14:20:58.482" v="175" actId="1076"/>
          <ac:spMkLst>
            <pc:docMk/>
            <pc:sldMk cId="2649536861" sldId="4219"/>
            <ac:spMk id="15" creationId="{DFDAF7A2-E5F4-949B-7EB5-E7621AC1BEFA}"/>
          </ac:spMkLst>
        </pc:spChg>
        <pc:picChg chg="del">
          <ac:chgData name="Sudarshan Chakravarthi" userId="9632d19e-631d-46a5-9e9a-d9cc496f17d0" providerId="ADAL" clId="{E86A6EBF-CC26-4E77-AFEE-7AFBCA5F2902}" dt="2023-07-12T14:20:38.955" v="170" actId="478"/>
          <ac:picMkLst>
            <pc:docMk/>
            <pc:sldMk cId="2649536861" sldId="4219"/>
            <ac:picMk id="2" creationId="{2C7A7609-526A-9E3E-7845-9E26000F6B0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B1826-D498-48E5-AA9B-B4EBC0C52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FE3DD-E93F-4D2E-987A-64593EA33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0842C-D550-4498-A4CC-71EF6789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FAE-29F2-4B7C-BD2E-44618AAB42AE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D9E25-94C3-4FF2-9C18-98F28514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05330-FCDA-4116-9D35-1E83D378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1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A3A99-E009-4945-B351-03199421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CF56F-F8FE-4BF0-8C96-808155C41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BD1B4-1FC3-409B-8927-C766462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DD4C-5CF2-4E00-ADE3-BD76004A7614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E86E2-8AE0-4558-9C7F-92601EED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00FFB-AB6C-4009-88C7-BCAD5909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34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7CE00F-1BB6-45A0-8A80-54011B372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78400-5A9C-472E-98B6-503B5FE09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2B60D-D55D-4CF6-BA9F-9594896E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1A64-7BAE-4108-879C-CB86D1A26F41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63FE3-3E09-47C9-927C-9AE17CFB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C06D9-2621-4CBF-A1C2-609D0CB3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26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B66-43D7-4D23-B676-3B1F62B9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FD13-593F-4B83-B497-E82949CE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FBD2-BE5D-42C6-9063-318435C8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DCC4-E297-40E3-9363-8C1211D6283D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C7C9-BEB0-4112-AEC8-6EB11104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78A4-C7D0-44D5-96C0-5C78B61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9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5F1-1CED-4DD8-AD2E-58EE0A2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B06D-6A7F-4D8A-9A75-6E04102E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EE858-AFF7-4F91-9D63-FDA705E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F0E1-09B2-4347-B90A-16DF82B5B159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38B3-09A7-4D12-B016-A2767C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36-21BF-433A-9BB2-C025FC6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041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E74E-14F0-42A5-89DF-4ACBE58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29AE-5DA4-4C8E-B867-B56674BE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1B3-268F-4029-BC99-C51C6E1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D70-71BE-413B-9A94-1D62B209CBF2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77BE-4624-4A56-B086-4045189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9468-FB5C-439C-9F18-14E715D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295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1D5-5F4E-4FBF-91B8-277D184B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242-EF46-44C3-8BAF-4624DF25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8917-D53E-412C-9BFF-26E4F115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13-D502-4387-84CC-3BE0665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EF1E-AB06-4AB1-A7BB-E01EFF7DE3F7}" type="datetime1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6A0B-F011-4551-8626-1F69980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71EC-D367-4D8B-BD87-4EAB26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254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319-FDBD-499C-A4FE-6F66309B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503D-4021-4B8D-ADF3-FFC595A3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4918-916B-4409-A45D-4FB758F5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4920-9F26-48C8-9C13-E8D8EED7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FCB1-BCE2-4B08-97E1-1D4E5124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0249-AF98-4DAC-AA3E-30563F0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5D8-9963-41BD-A50A-5D3F3296CDB4}" type="datetime1">
              <a:rPr lang="en-GB" smtClean="0"/>
              <a:t>12/07/2023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1338-D11F-46C2-8221-D6AB692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02E98-CCB7-485C-9025-A69C3F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71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32F-EE78-4931-9318-B772FC2C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95A5-6049-4B3C-9D26-75D3050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24DF-5432-4AA0-B4F0-4E2FB2732819}" type="datetime1">
              <a:rPr lang="en-GB" smtClean="0"/>
              <a:t>12/07/2023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5A9D-2115-4D35-A22D-6573DCB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EDF6-E8E9-4FEA-8A80-F0ED59C5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318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DADE-EAD0-4277-84DB-90E9D597ECDC}" type="datetime1">
              <a:rPr lang="en-GB" smtClean="0"/>
              <a:t>12/07/2023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DDF1C1-446B-4596-8FEC-4642E44B77F0}"/>
              </a:ext>
            </a:extLst>
          </p:cNvPr>
          <p:cNvSpPr txBox="1">
            <a:spLocks/>
          </p:cNvSpPr>
          <p:nvPr userDrawn="1"/>
        </p:nvSpPr>
        <p:spPr>
          <a:xfrm>
            <a:off x="9448800" y="0"/>
            <a:ext cx="274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151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E27F9-69DF-424C-876F-05881921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12/07/2023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C8212-8094-49DC-9E28-1E402AA2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AC0F-1E39-47B9-8D1E-CF474F9A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3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3093-5215-4745-8918-148085D9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35212-F30A-4AC4-8EE2-9D9378840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60807-1962-4A71-AD85-E38BA081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D90E-8816-4E4C-8337-84EB2D1C84AA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C719D-F69A-4C6A-AE96-7CA916F9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D54BB-19C3-4DF3-BBF8-F0AD5786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964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0BCE-0E2C-4536-B418-8574A4E7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21F61-807E-4106-B50B-801773EC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12/07/2023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9D2A0-CB04-4202-BF42-2101DE93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E1C0A-A58A-4E0D-95B4-1D4269A6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457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B4A-E7A4-44F7-B8CE-FC04A86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1C53-EA93-4DE4-A7CA-AC3B4C39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E0D3-B655-497B-BAB9-F59F9F3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D0-96FF-4D4E-89BA-D8BB670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4C8D-1576-458B-AEA2-8A140093FF95}" type="datetime1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752-B348-430F-A7F6-F303395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D9FAF-106A-48D7-ADE7-D2180FB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985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A43-DCA0-41F0-901E-EDFCA505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8440-E897-4696-B6CC-41BA9C2A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5FA-A158-4E0C-83E8-BD6F4FEE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5CE2-129D-4625-AA52-864088C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C4C7-3056-4FAE-8518-56A1CBF4F790}" type="datetime1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95A-2B34-498C-9D0E-C13D2CC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148F-3B75-4F9E-90DB-60757DC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44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755-F81E-4BAA-A7D7-3174D7F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E6F9-CE8F-427D-B508-88933A9DB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E9C2-5D60-4BEF-A1BE-39EAABC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A45-B200-4E4A-9C83-560BF7B06F06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36F7-E3B8-49AD-BE01-BC454EEA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80A4-D8BB-4A60-9C5A-073A924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626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64F0F-8C74-4E75-8DC6-E48173FF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F4FA4-4833-4A2B-959E-D81E1622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ABF4-3A88-4EC9-883D-D63814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71B1-7DE3-4DFC-AC20-FBDB2625C8A8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A6A-C5D8-405B-B3F1-380AE8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8802-CC13-4BA8-8423-87FE7F3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5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79B-3C01-4188-BC9A-FF71DCE709C8}" type="datetime1">
              <a:rPr lang="en-GB" smtClean="0"/>
              <a:t>12/07/2023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52231-71DD-482F-A320-560670B5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FBA56-15E6-4E8D-A1AD-22B4528E4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3087-8483-4C13-87E6-A22D46E97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81BE-00E8-446E-B488-C1202A93A603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50501-E5E9-41E8-A44E-7E76705E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42938-D099-4B7B-B184-CC6DD966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40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1B620-8115-40FF-BEFE-CBFF235F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B127A-4964-4E3D-A3E9-7863DFBC3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A25D7-E04A-48E6-AC95-814B99984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D35AB-A2F4-44D2-869E-8A4C4F4F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70A4-0B9B-4652-9887-5F7CA26DF82F}" type="datetime1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6E1DB-EC16-48CE-BC6B-CDF28232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69554-9227-4544-A2FC-8B74672B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8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A34E9-8C56-46D3-BA0D-FFC5CF53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B4F21-8383-4855-9E71-4EC3A65FC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3466C-D993-4582-868A-5A2449F15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A067E-66AC-4937-BDA8-6B4EB2643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E6EBB8-B3BB-4749-8D17-B0A46531C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02AAE-BE61-4FFF-940A-DAA134E0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6B06-2F26-480C-A255-D4EDF6290C52}" type="datetime1">
              <a:rPr lang="en-GB" smtClean="0"/>
              <a:t>12/07/2023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5C93EC-3631-4CD8-A4BB-C7316EDD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5701B-90F8-4200-A927-0E52DA36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76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18AA-1011-4C4A-B976-121AE10A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BD369-124A-47C0-ACE5-3B2F7150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99-DDAB-4E8A-99D8-C93516B60AAE}" type="datetime1">
              <a:rPr lang="en-GB" smtClean="0"/>
              <a:t>12/07/2023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85D96-C2B7-4445-8E29-E6C7EE9BC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0F9AC-532B-418F-B395-D5A92E16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44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A6517D-15F4-4E0C-9D1B-4E4B1229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E2B4-BC45-4F02-9973-B580E88C5FC2}" type="datetime1">
              <a:rPr lang="en-GB" smtClean="0"/>
              <a:t>12/07/2023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DAA54-968A-41A4-B72D-6231ECF2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F91E5-785B-45FA-BC79-63C744F7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88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62F8-0E68-4FC0-AF6E-B817529A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F18E6-56BB-41E2-BC59-697EDC95E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37A0B-A5C9-4710-874D-8F8EC6419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114A4-9BE5-4E60-9581-BA7DD6C7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FAEC-E894-445A-B669-460D286ED73D}" type="datetime1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50D87-6BD4-4F07-B2BB-E19858CA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422D3-6E7F-45E6-8BE7-A5C9BE45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3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CA26-D884-4BAD-A070-BFF3C4A3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09122-6F40-4D2A-B8E1-2578895EA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E97E1-A822-4FAC-BA57-B41BF1799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5EAAC-05AF-479D-95A8-000889B5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92D3-D794-4B34-B6D2-95E2579A96AE}" type="datetime1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81FF2-4C56-4084-A35C-D6C43DEC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D1756-EFC5-44B1-A5E8-C8046244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08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3B58B-866D-4682-8065-86792E4E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C0794-91F5-4083-B136-8DC543D3D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44BE9-9587-4F0B-961C-B719CC625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60594-6232-4BD2-A19C-52D7565771AB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C730C-230B-4DB9-AF47-7E637BC58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73D1D-4DBA-431C-B9B9-062DA8176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30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D152-7BBF-4AF7-B492-B11F102B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255-9DF1-4E88-AC0A-A7F9A485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AACC-985D-425A-9E6B-09A97D48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EC3E-B6B0-49E2-B928-9EA43318526D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4C0B-3AD9-4ACF-A18D-3D1281B46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7DE5-5A40-43F1-9A1B-E3AB4C9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35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0" y="-12699"/>
            <a:ext cx="5760000" cy="68712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Hand built using experience &amp; insight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4A6D227-4561-4949-BB83-BE740B69E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240D2B3-1915-AB14-5BF4-B21F4016EAA3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8DCCA2-B19F-114A-9405-5577D8629993}"/>
              </a:ext>
            </a:extLst>
          </p:cNvPr>
          <p:cNvSpPr txBox="1"/>
          <p:nvPr/>
        </p:nvSpPr>
        <p:spPr>
          <a:xfrm>
            <a:off x="-4572" y="6136221"/>
            <a:ext cx="2534711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B94FB5-ED9A-85E0-9D20-809B8547B1E6}"/>
              </a:ext>
            </a:extLst>
          </p:cNvPr>
          <p:cNvGrpSpPr/>
          <p:nvPr/>
        </p:nvGrpSpPr>
        <p:grpSpPr>
          <a:xfrm>
            <a:off x="0" y="3043939"/>
            <a:ext cx="5757816" cy="706557"/>
            <a:chOff x="33044" y="-412902"/>
            <a:chExt cx="5757816" cy="70655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DAF7A2-E5F4-949B-7EB5-E7621AC1BEFA}"/>
                </a:ext>
              </a:extLst>
            </p:cNvPr>
            <p:cNvSpPr txBox="1"/>
            <p:nvPr/>
          </p:nvSpPr>
          <p:spPr>
            <a:xfrm>
              <a:off x="101626" y="-412902"/>
              <a:ext cx="5689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5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Scorecard-Channel Portfolio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7AD807-AF0B-D4AD-6577-0506C852F90E}"/>
                </a:ext>
              </a:extLst>
            </p:cNvPr>
            <p:cNvSpPr txBox="1"/>
            <p:nvPr/>
          </p:nvSpPr>
          <p:spPr>
            <a:xfrm>
              <a:off x="33044" y="47434"/>
              <a:ext cx="575009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b="0" i="0">
                  <a:solidFill>
                    <a:srgbClr val="909399"/>
                  </a:solidFill>
                  <a:effectLst/>
                  <a:latin typeface="Helvetica Neue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Establish the synergy between channel and portfolio alignment .</a:t>
              </a:r>
            </a:p>
          </p:txBody>
        </p:sp>
      </p:grpSp>
      <p:pic>
        <p:nvPicPr>
          <p:cNvPr id="17" name="Picture 2" descr="Growth chart / chart graph flat icon for apps and websites ">
            <a:extLst>
              <a:ext uri="{FF2B5EF4-FFF2-40B4-BE49-F238E27FC236}">
                <a16:creationId xmlns:a16="http://schemas.microsoft.com/office/drawing/2014/main" id="{5D662467-5687-4C5F-7521-F90764168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4" y="2955319"/>
            <a:ext cx="1134836" cy="113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3E9FCF-4837-3669-AB30-510B353DB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965" t="29225" r="8995" b="10179"/>
          <a:stretch/>
        </p:blipFill>
        <p:spPr>
          <a:xfrm>
            <a:off x="7663844" y="2446539"/>
            <a:ext cx="4024993" cy="1987121"/>
          </a:xfrm>
          <a:prstGeom prst="rect">
            <a:avLst/>
          </a:prstGeom>
        </p:spPr>
      </p:pic>
      <p:pic>
        <p:nvPicPr>
          <p:cNvPr id="20" name="Graphic 19" descr="Target Audience outline">
            <a:extLst>
              <a:ext uri="{FF2B5EF4-FFF2-40B4-BE49-F238E27FC236}">
                <a16:creationId xmlns:a16="http://schemas.microsoft.com/office/drawing/2014/main" id="{BE5B4F09-6882-84C7-38DD-9A6BE3FA33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53922" y="3833021"/>
            <a:ext cx="914400" cy="914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B777F8D-8994-FBF1-33F5-6A9FCC617C89}"/>
              </a:ext>
            </a:extLst>
          </p:cNvPr>
          <p:cNvGrpSpPr/>
          <p:nvPr/>
        </p:nvGrpSpPr>
        <p:grpSpPr>
          <a:xfrm>
            <a:off x="5198734" y="4462162"/>
            <a:ext cx="1055370" cy="1055370"/>
            <a:chOff x="7108613" y="4124330"/>
            <a:chExt cx="1055370" cy="10553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12E3945-786A-333F-69BD-99378B25A668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" name="Google Shape;104;p13">
              <a:extLst>
                <a:ext uri="{FF2B5EF4-FFF2-40B4-BE49-F238E27FC236}">
                  <a16:creationId xmlns:a16="http://schemas.microsoft.com/office/drawing/2014/main" id="{E68279EA-0CCA-DECA-67F2-AAE369573CB4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40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1C7D87-5461-4790-8514-49B0409AEAFA}"/>
              </a:ext>
            </a:extLst>
          </p:cNvPr>
          <p:cNvSpPr txBox="1"/>
          <p:nvPr/>
        </p:nvSpPr>
        <p:spPr>
          <a:xfrm>
            <a:off x="-1" y="19076"/>
            <a:ext cx="4821383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Portfolio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Scorecard – Channel and Portfolio Alignment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B9EFE-6132-41E7-B60C-284F149A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2</a:t>
            </a:fld>
            <a:endParaRPr lang="en-GB"/>
          </a:p>
        </p:txBody>
      </p:sp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0EBE27B2-DD40-4D54-802A-B5B6BF9E5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E30863F-868C-94A7-210E-5751316D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955E0-7345-3C7D-8E55-2AB14335D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966" y="856247"/>
            <a:ext cx="9821507" cy="55478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128146-E741-76F4-66B9-C0832337C117}"/>
              </a:ext>
            </a:extLst>
          </p:cNvPr>
          <p:cNvSpPr/>
          <p:nvPr/>
        </p:nvSpPr>
        <p:spPr>
          <a:xfrm>
            <a:off x="10189029" y="860961"/>
            <a:ext cx="807522" cy="23750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3007</a:t>
            </a:r>
          </a:p>
        </p:txBody>
      </p:sp>
    </p:spTree>
    <p:extLst>
      <p:ext uri="{BB962C8B-B14F-4D97-AF65-F5344CB8AC3E}">
        <p14:creationId xmlns:p14="http://schemas.microsoft.com/office/powerpoint/2010/main" val="349217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0" y="0"/>
            <a:ext cx="5760000" cy="68712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Hand built using experience &amp; insight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4A6D227-4561-4949-BB83-BE740B69E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240D2B3-1915-AB14-5BF4-B21F4016EAA3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8DCCA2-B19F-114A-9405-5577D8629993}"/>
              </a:ext>
            </a:extLst>
          </p:cNvPr>
          <p:cNvSpPr txBox="1"/>
          <p:nvPr/>
        </p:nvSpPr>
        <p:spPr>
          <a:xfrm>
            <a:off x="-4572" y="6136221"/>
            <a:ext cx="2534711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B94FB5-ED9A-85E0-9D20-809B8547B1E6}"/>
              </a:ext>
            </a:extLst>
          </p:cNvPr>
          <p:cNvGrpSpPr/>
          <p:nvPr/>
        </p:nvGrpSpPr>
        <p:grpSpPr>
          <a:xfrm>
            <a:off x="0" y="3043939"/>
            <a:ext cx="5757816" cy="706557"/>
            <a:chOff x="33044" y="-412902"/>
            <a:chExt cx="5757816" cy="70655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DAF7A2-E5F4-949B-7EB5-E7621AC1BEFA}"/>
                </a:ext>
              </a:extLst>
            </p:cNvPr>
            <p:cNvSpPr txBox="1"/>
            <p:nvPr/>
          </p:nvSpPr>
          <p:spPr>
            <a:xfrm>
              <a:off x="101626" y="-412902"/>
              <a:ext cx="5689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5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Scorecard-Channel Portfolio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7AD807-AF0B-D4AD-6577-0506C852F90E}"/>
                </a:ext>
              </a:extLst>
            </p:cNvPr>
            <p:cNvSpPr txBox="1"/>
            <p:nvPr/>
          </p:nvSpPr>
          <p:spPr>
            <a:xfrm>
              <a:off x="33044" y="47434"/>
              <a:ext cx="575009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b="0" i="0">
                  <a:solidFill>
                    <a:srgbClr val="909399"/>
                  </a:solidFill>
                  <a:effectLst/>
                  <a:latin typeface="Helvetica Neue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Establish the synergy between channel and portfolio alignment .</a:t>
              </a:r>
            </a:p>
          </p:txBody>
        </p:sp>
      </p:grpSp>
      <p:pic>
        <p:nvPicPr>
          <p:cNvPr id="17" name="Picture 2" descr="Growth chart / chart graph flat icon for apps and websites ">
            <a:extLst>
              <a:ext uri="{FF2B5EF4-FFF2-40B4-BE49-F238E27FC236}">
                <a16:creationId xmlns:a16="http://schemas.microsoft.com/office/drawing/2014/main" id="{5D662467-5687-4C5F-7521-F90764168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4" y="2955319"/>
            <a:ext cx="1134836" cy="113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3E9FCF-4837-3669-AB30-510B353DB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965" t="29225" r="8995" b="10179"/>
          <a:stretch/>
        </p:blipFill>
        <p:spPr>
          <a:xfrm>
            <a:off x="7663844" y="2446539"/>
            <a:ext cx="4024993" cy="1987121"/>
          </a:xfrm>
          <a:prstGeom prst="rect">
            <a:avLst/>
          </a:prstGeom>
        </p:spPr>
      </p:pic>
      <p:pic>
        <p:nvPicPr>
          <p:cNvPr id="20" name="Graphic 19" descr="Target Audience outline">
            <a:extLst>
              <a:ext uri="{FF2B5EF4-FFF2-40B4-BE49-F238E27FC236}">
                <a16:creationId xmlns:a16="http://schemas.microsoft.com/office/drawing/2014/main" id="{BE5B4F09-6882-84C7-38DD-9A6BE3FA33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53922" y="3833021"/>
            <a:ext cx="914400" cy="914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B777F8D-8994-FBF1-33F5-6A9FCC617C89}"/>
              </a:ext>
            </a:extLst>
          </p:cNvPr>
          <p:cNvGrpSpPr/>
          <p:nvPr/>
        </p:nvGrpSpPr>
        <p:grpSpPr>
          <a:xfrm>
            <a:off x="5198734" y="4462162"/>
            <a:ext cx="1055370" cy="1055370"/>
            <a:chOff x="7108613" y="4124330"/>
            <a:chExt cx="1055370" cy="10553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12E3945-786A-333F-69BD-99378B25A668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" name="Google Shape;104;p13">
              <a:extLst>
                <a:ext uri="{FF2B5EF4-FFF2-40B4-BE49-F238E27FC236}">
                  <a16:creationId xmlns:a16="http://schemas.microsoft.com/office/drawing/2014/main" id="{E68279EA-0CCA-DECA-67F2-AAE369573CB4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95368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UpskilPRO-2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73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Lato Light</vt:lpstr>
      <vt:lpstr>Poppins</vt:lpstr>
      <vt:lpstr>1_Office Theme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Sudarshan Raman</dc:creator>
  <cp:lastModifiedBy>Sudarshan Raman</cp:lastModifiedBy>
  <cp:revision>2</cp:revision>
  <dcterms:created xsi:type="dcterms:W3CDTF">2023-07-07T09:45:17Z</dcterms:created>
  <dcterms:modified xsi:type="dcterms:W3CDTF">2023-07-12T14:20:59Z</dcterms:modified>
</cp:coreProperties>
</file>