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9" r:id="rId5"/>
  </p:sldMasterIdLst>
  <p:sldIdLst>
    <p:sldId id="4381" r:id="rId6"/>
    <p:sldId id="4567" r:id="rId7"/>
    <p:sldId id="4412" r:id="rId8"/>
    <p:sldId id="3965" r:id="rId9"/>
    <p:sldId id="3968" r:id="rId10"/>
    <p:sldId id="4530" r:id="rId11"/>
    <p:sldId id="4566" r:id="rId12"/>
    <p:sldId id="4460" r:id="rId13"/>
    <p:sldId id="4525" r:id="rId14"/>
    <p:sldId id="4477" r:id="rId15"/>
    <p:sldId id="4478" r:id="rId16"/>
    <p:sldId id="4479" r:id="rId17"/>
    <p:sldId id="4480" r:id="rId18"/>
    <p:sldId id="4481" r:id="rId19"/>
    <p:sldId id="4482" r:id="rId20"/>
    <p:sldId id="4483" r:id="rId21"/>
    <p:sldId id="4484" r:id="rId22"/>
    <p:sldId id="4485" r:id="rId23"/>
    <p:sldId id="4486" r:id="rId24"/>
    <p:sldId id="4413" r:id="rId25"/>
    <p:sldId id="4414" r:id="rId26"/>
    <p:sldId id="45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D03D7-4FCF-4D0C-A740-4A6F22683A12}" v="45" dt="2023-02-28T13:12:52.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94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AC6D03D7-4FCF-4D0C-A740-4A6F22683A12}"/>
    <pc:docChg chg="custSel addSld delSld modSld sldOrd">
      <pc:chgData name="Sudarshan Chakravarthi" userId="9632d19e-631d-46a5-9e9a-d9cc496f17d0" providerId="ADAL" clId="{AC6D03D7-4FCF-4D0C-A740-4A6F22683A12}" dt="2023-04-05T15:40:04.632" v="510" actId="403"/>
      <pc:docMkLst>
        <pc:docMk/>
      </pc:docMkLst>
      <pc:sldChg chg="del">
        <pc:chgData name="Sudarshan Chakravarthi" userId="9632d19e-631d-46a5-9e9a-d9cc496f17d0" providerId="ADAL" clId="{AC6D03D7-4FCF-4D0C-A740-4A6F22683A12}" dt="2022-07-22T16:20:40.516" v="1" actId="47"/>
        <pc:sldMkLst>
          <pc:docMk/>
          <pc:sldMk cId="4008810855" sldId="256"/>
        </pc:sldMkLst>
      </pc:sldChg>
      <pc:sldChg chg="add del">
        <pc:chgData name="Sudarshan Chakravarthi" userId="9632d19e-631d-46a5-9e9a-d9cc496f17d0" providerId="ADAL" clId="{AC6D03D7-4FCF-4D0C-A740-4A6F22683A12}" dt="2023-01-20T09:23:59.940" v="27"/>
        <pc:sldMkLst>
          <pc:docMk/>
          <pc:sldMk cId="3097043110" sldId="3965"/>
        </pc:sldMkLst>
      </pc:sldChg>
      <pc:sldChg chg="add del">
        <pc:chgData name="Sudarshan Chakravarthi" userId="9632d19e-631d-46a5-9e9a-d9cc496f17d0" providerId="ADAL" clId="{AC6D03D7-4FCF-4D0C-A740-4A6F22683A12}" dt="2023-01-20T09:23:59.940" v="27"/>
        <pc:sldMkLst>
          <pc:docMk/>
          <pc:sldMk cId="4149201057" sldId="3968"/>
        </pc:sldMkLst>
      </pc:sldChg>
      <pc:sldChg chg="del">
        <pc:chgData name="Sudarshan Chakravarthi" userId="9632d19e-631d-46a5-9e9a-d9cc496f17d0" providerId="ADAL" clId="{AC6D03D7-4FCF-4D0C-A740-4A6F22683A12}" dt="2023-01-19T12:11:12.063" v="13" actId="47"/>
        <pc:sldMkLst>
          <pc:docMk/>
          <pc:sldMk cId="2970925400" sldId="4214"/>
        </pc:sldMkLst>
      </pc:sldChg>
      <pc:sldChg chg="addSp delSp modSp mod">
        <pc:chgData name="Sudarshan Chakravarthi" userId="9632d19e-631d-46a5-9e9a-d9cc496f17d0" providerId="ADAL" clId="{AC6D03D7-4FCF-4D0C-A740-4A6F22683A12}" dt="2023-02-20T12:34:26.234" v="460" actId="1076"/>
        <pc:sldMkLst>
          <pc:docMk/>
          <pc:sldMk cId="367535065" sldId="4381"/>
        </pc:sldMkLst>
        <pc:spChg chg="mod">
          <ac:chgData name="Sudarshan Chakravarthi" userId="9632d19e-631d-46a5-9e9a-d9cc496f17d0" providerId="ADAL" clId="{AC6D03D7-4FCF-4D0C-A740-4A6F22683A12}" dt="2023-02-20T12:34:21.412" v="459"/>
          <ac:spMkLst>
            <pc:docMk/>
            <pc:sldMk cId="367535065" sldId="4381"/>
            <ac:spMk id="3" creationId="{59A14D0D-A2D5-7A9A-6974-2B13881B9DBF}"/>
          </ac:spMkLst>
        </pc:spChg>
        <pc:spChg chg="mod">
          <ac:chgData name="Sudarshan Chakravarthi" userId="9632d19e-631d-46a5-9e9a-d9cc496f17d0" providerId="ADAL" clId="{AC6D03D7-4FCF-4D0C-A740-4A6F22683A12}" dt="2023-02-20T12:34:21.412" v="459"/>
          <ac:spMkLst>
            <pc:docMk/>
            <pc:sldMk cId="367535065" sldId="4381"/>
            <ac:spMk id="5" creationId="{D166C8C8-3483-6B7E-23CF-A2BA5EC13C72}"/>
          </ac:spMkLst>
        </pc:spChg>
        <pc:spChg chg="mod">
          <ac:chgData name="Sudarshan Chakravarthi" userId="9632d19e-631d-46a5-9e9a-d9cc496f17d0" providerId="ADAL" clId="{AC6D03D7-4FCF-4D0C-A740-4A6F22683A12}" dt="2022-07-22T16:21:16.923" v="2" actId="21"/>
          <ac:spMkLst>
            <pc:docMk/>
            <pc:sldMk cId="367535065" sldId="4381"/>
            <ac:spMk id="15" creationId="{50709A3E-8602-46AD-B797-5EAFDCDBDC85}"/>
          </ac:spMkLst>
        </pc:spChg>
        <pc:spChg chg="mod">
          <ac:chgData name="Sudarshan Chakravarthi" userId="9632d19e-631d-46a5-9e9a-d9cc496f17d0" providerId="ADAL" clId="{AC6D03D7-4FCF-4D0C-A740-4A6F22683A12}" dt="2022-07-22T16:21:20.865" v="3"/>
          <ac:spMkLst>
            <pc:docMk/>
            <pc:sldMk cId="367535065" sldId="4381"/>
            <ac:spMk id="19" creationId="{19C1CEDE-1FDC-88D1-65D7-DFF91C6681A9}"/>
          </ac:spMkLst>
        </pc:spChg>
        <pc:grpChg chg="add mod">
          <ac:chgData name="Sudarshan Chakravarthi" userId="9632d19e-631d-46a5-9e9a-d9cc496f17d0" providerId="ADAL" clId="{AC6D03D7-4FCF-4D0C-A740-4A6F22683A12}" dt="2023-02-20T12:34:26.234" v="460" actId="1076"/>
          <ac:grpSpMkLst>
            <pc:docMk/>
            <pc:sldMk cId="367535065" sldId="4381"/>
            <ac:grpSpMk id="2" creationId="{777881FE-051A-B1CC-A98B-DC87B77DDD70}"/>
          </ac:grpSpMkLst>
        </pc:grpChg>
        <pc:picChg chg="del">
          <ac:chgData name="Sudarshan Chakravarthi" userId="9632d19e-631d-46a5-9e9a-d9cc496f17d0" providerId="ADAL" clId="{AC6D03D7-4FCF-4D0C-A740-4A6F22683A12}" dt="2022-07-22T16:22:03.676" v="4" actId="478"/>
          <ac:picMkLst>
            <pc:docMk/>
            <pc:sldMk cId="367535065" sldId="4381"/>
            <ac:picMk id="2" creationId="{24658507-6A7C-D29F-D009-D24F5C774524}"/>
          </ac:picMkLst>
        </pc:picChg>
        <pc:picChg chg="add mod">
          <ac:chgData name="Sudarshan Chakravarthi" userId="9632d19e-631d-46a5-9e9a-d9cc496f17d0" providerId="ADAL" clId="{AC6D03D7-4FCF-4D0C-A740-4A6F22683A12}" dt="2022-07-22T16:22:25.744" v="9" actId="167"/>
          <ac:picMkLst>
            <pc:docMk/>
            <pc:sldMk cId="367535065" sldId="4381"/>
            <ac:picMk id="1026" creationId="{0B6D507C-2FB9-1BFB-0856-5B21DF109FB7}"/>
          </ac:picMkLst>
        </pc:picChg>
      </pc:sldChg>
      <pc:sldChg chg="add del">
        <pc:chgData name="Sudarshan Chakravarthi" userId="9632d19e-631d-46a5-9e9a-d9cc496f17d0" providerId="ADAL" clId="{AC6D03D7-4FCF-4D0C-A740-4A6F22683A12}" dt="2023-02-20T12:34:14.518" v="457" actId="47"/>
        <pc:sldMkLst>
          <pc:docMk/>
          <pc:sldMk cId="683501595" sldId="4411"/>
        </pc:sldMkLst>
      </pc:sldChg>
      <pc:sldChg chg="add del">
        <pc:chgData name="Sudarshan Chakravarthi" userId="9632d19e-631d-46a5-9e9a-d9cc496f17d0" providerId="ADAL" clId="{AC6D03D7-4FCF-4D0C-A740-4A6F22683A12}" dt="2023-01-19T12:11:07.327" v="12"/>
        <pc:sldMkLst>
          <pc:docMk/>
          <pc:sldMk cId="2434400758" sldId="4412"/>
        </pc:sldMkLst>
      </pc:sldChg>
      <pc:sldChg chg="add del ord">
        <pc:chgData name="Sudarshan Chakravarthi" userId="9632d19e-631d-46a5-9e9a-d9cc496f17d0" providerId="ADAL" clId="{AC6D03D7-4FCF-4D0C-A740-4A6F22683A12}" dt="2023-01-19T12:11:23.444" v="15"/>
        <pc:sldMkLst>
          <pc:docMk/>
          <pc:sldMk cId="2586001998" sldId="4413"/>
        </pc:sldMkLst>
      </pc:sldChg>
      <pc:sldChg chg="add del ord">
        <pc:chgData name="Sudarshan Chakravarthi" userId="9632d19e-631d-46a5-9e9a-d9cc496f17d0" providerId="ADAL" clId="{AC6D03D7-4FCF-4D0C-A740-4A6F22683A12}" dt="2023-01-19T12:11:23.444" v="15"/>
        <pc:sldMkLst>
          <pc:docMk/>
          <pc:sldMk cId="842485834" sldId="4414"/>
        </pc:sldMkLst>
      </pc:sldChg>
      <pc:sldChg chg="add">
        <pc:chgData name="Sudarshan Chakravarthi" userId="9632d19e-631d-46a5-9e9a-d9cc496f17d0" providerId="ADAL" clId="{AC6D03D7-4FCF-4D0C-A740-4A6F22683A12}" dt="2022-07-22T10:52:21.327" v="0"/>
        <pc:sldMkLst>
          <pc:docMk/>
          <pc:sldMk cId="2435854070" sldId="4460"/>
        </pc:sldMkLst>
      </pc:sldChg>
      <pc:sldChg chg="modSp mod">
        <pc:chgData name="Sudarshan Chakravarthi" userId="9632d19e-631d-46a5-9e9a-d9cc496f17d0" providerId="ADAL" clId="{AC6D03D7-4FCF-4D0C-A740-4A6F22683A12}" dt="2023-04-05T15:40:04.632" v="510" actId="403"/>
        <pc:sldMkLst>
          <pc:docMk/>
          <pc:sldMk cId="523378772" sldId="4478"/>
        </pc:sldMkLst>
        <pc:spChg chg="mod">
          <ac:chgData name="Sudarshan Chakravarthi" userId="9632d19e-631d-46a5-9e9a-d9cc496f17d0" providerId="ADAL" clId="{AC6D03D7-4FCF-4D0C-A740-4A6F22683A12}" dt="2023-04-05T15:40:04.632" v="510" actId="403"/>
          <ac:spMkLst>
            <pc:docMk/>
            <pc:sldMk cId="523378772" sldId="4478"/>
            <ac:spMk id="3" creationId="{261CD8AB-3D42-682A-C92E-12C34EBCFAFA}"/>
          </ac:spMkLst>
        </pc:spChg>
        <pc:graphicFrameChg chg="mod modGraphic">
          <ac:chgData name="Sudarshan Chakravarthi" userId="9632d19e-631d-46a5-9e9a-d9cc496f17d0" providerId="ADAL" clId="{AC6D03D7-4FCF-4D0C-A740-4A6F22683A12}" dt="2023-04-05T15:39:17.559" v="484" actId="403"/>
          <ac:graphicFrameMkLst>
            <pc:docMk/>
            <pc:sldMk cId="523378772" sldId="4478"/>
            <ac:graphicFrameMk id="2" creationId="{0BC410A5-E8ED-F305-0CB1-35C8B4FE9FA7}"/>
          </ac:graphicFrameMkLst>
        </pc:graphicFrameChg>
      </pc:sldChg>
      <pc:sldChg chg="modSp mod">
        <pc:chgData name="Sudarshan Chakravarthi" userId="9632d19e-631d-46a5-9e9a-d9cc496f17d0" providerId="ADAL" clId="{AC6D03D7-4FCF-4D0C-A740-4A6F22683A12}" dt="2023-01-19T12:12:15.323" v="17" actId="1076"/>
        <pc:sldMkLst>
          <pc:docMk/>
          <pc:sldMk cId="1906897314" sldId="4479"/>
        </pc:sldMkLst>
        <pc:spChg chg="mod">
          <ac:chgData name="Sudarshan Chakravarthi" userId="9632d19e-631d-46a5-9e9a-d9cc496f17d0" providerId="ADAL" clId="{AC6D03D7-4FCF-4D0C-A740-4A6F22683A12}" dt="2023-01-19T12:12:15.323" v="17" actId="1076"/>
          <ac:spMkLst>
            <pc:docMk/>
            <pc:sldMk cId="1906897314" sldId="4479"/>
            <ac:spMk id="3" creationId="{261CD8AB-3D42-682A-C92E-12C34EBCFAFA}"/>
          </ac:spMkLst>
        </pc:spChg>
        <pc:grpChg chg="mod">
          <ac:chgData name="Sudarshan Chakravarthi" userId="9632d19e-631d-46a5-9e9a-d9cc496f17d0" providerId="ADAL" clId="{AC6D03D7-4FCF-4D0C-A740-4A6F22683A12}" dt="2023-01-19T12:12:15.323" v="17" actId="1076"/>
          <ac:grpSpMkLst>
            <pc:docMk/>
            <pc:sldMk cId="1906897314" sldId="4479"/>
            <ac:grpSpMk id="8" creationId="{80416576-FE8A-491A-3E0F-B68A44683872}"/>
          </ac:grpSpMkLst>
        </pc:grpChg>
      </pc:sldChg>
      <pc:sldChg chg="modSp mod">
        <pc:chgData name="Sudarshan Chakravarthi" userId="9632d19e-631d-46a5-9e9a-d9cc496f17d0" providerId="ADAL" clId="{AC6D03D7-4FCF-4D0C-A740-4A6F22683A12}" dt="2023-01-19T12:12:24.915" v="18" actId="1076"/>
        <pc:sldMkLst>
          <pc:docMk/>
          <pc:sldMk cId="823039417" sldId="4480"/>
        </pc:sldMkLst>
        <pc:spChg chg="mod">
          <ac:chgData name="Sudarshan Chakravarthi" userId="9632d19e-631d-46a5-9e9a-d9cc496f17d0" providerId="ADAL" clId="{AC6D03D7-4FCF-4D0C-A740-4A6F22683A12}" dt="2023-01-19T12:12:24.915" v="18" actId="1076"/>
          <ac:spMkLst>
            <pc:docMk/>
            <pc:sldMk cId="823039417" sldId="4480"/>
            <ac:spMk id="3" creationId="{261CD8AB-3D42-682A-C92E-12C34EBCFAFA}"/>
          </ac:spMkLst>
        </pc:spChg>
        <pc:picChg chg="mod">
          <ac:chgData name="Sudarshan Chakravarthi" userId="9632d19e-631d-46a5-9e9a-d9cc496f17d0" providerId="ADAL" clId="{AC6D03D7-4FCF-4D0C-A740-4A6F22683A12}" dt="2023-01-19T12:12:24.915" v="18" actId="1076"/>
          <ac:picMkLst>
            <pc:docMk/>
            <pc:sldMk cId="823039417" sldId="4480"/>
            <ac:picMk id="31" creationId="{E1B7D55F-4482-563E-BC9C-A5C316E1598D}"/>
          </ac:picMkLst>
        </pc:picChg>
      </pc:sldChg>
      <pc:sldChg chg="modSp">
        <pc:chgData name="Sudarshan Chakravarthi" userId="9632d19e-631d-46a5-9e9a-d9cc496f17d0" providerId="ADAL" clId="{AC6D03D7-4FCF-4D0C-A740-4A6F22683A12}" dt="2023-01-19T12:12:35.358" v="19" actId="1076"/>
        <pc:sldMkLst>
          <pc:docMk/>
          <pc:sldMk cId="347508785" sldId="4481"/>
        </pc:sldMkLst>
        <pc:spChg chg="mod">
          <ac:chgData name="Sudarshan Chakravarthi" userId="9632d19e-631d-46a5-9e9a-d9cc496f17d0" providerId="ADAL" clId="{AC6D03D7-4FCF-4D0C-A740-4A6F22683A12}" dt="2023-01-19T12:12:35.358" v="19" actId="1076"/>
          <ac:spMkLst>
            <pc:docMk/>
            <pc:sldMk cId="347508785" sldId="4481"/>
            <ac:spMk id="3" creationId="{261CD8AB-3D42-682A-C92E-12C34EBCFAFA}"/>
          </ac:spMkLst>
        </pc:spChg>
        <pc:picChg chg="mod">
          <ac:chgData name="Sudarshan Chakravarthi" userId="9632d19e-631d-46a5-9e9a-d9cc496f17d0" providerId="ADAL" clId="{AC6D03D7-4FCF-4D0C-A740-4A6F22683A12}" dt="2023-01-19T12:12:35.358" v="19" actId="1076"/>
          <ac:picMkLst>
            <pc:docMk/>
            <pc:sldMk cId="347508785" sldId="4481"/>
            <ac:picMk id="8" creationId="{7195B2CA-6194-EBE3-C63E-E9F55101762F}"/>
          </ac:picMkLst>
        </pc:picChg>
      </pc:sldChg>
      <pc:sldChg chg="modSp">
        <pc:chgData name="Sudarshan Chakravarthi" userId="9632d19e-631d-46a5-9e9a-d9cc496f17d0" providerId="ADAL" clId="{AC6D03D7-4FCF-4D0C-A740-4A6F22683A12}" dt="2023-01-19T12:12:40.376" v="20" actId="1076"/>
        <pc:sldMkLst>
          <pc:docMk/>
          <pc:sldMk cId="3041459014" sldId="4482"/>
        </pc:sldMkLst>
        <pc:spChg chg="mod">
          <ac:chgData name="Sudarshan Chakravarthi" userId="9632d19e-631d-46a5-9e9a-d9cc496f17d0" providerId="ADAL" clId="{AC6D03D7-4FCF-4D0C-A740-4A6F22683A12}" dt="2023-01-19T12:12:40.376" v="20" actId="1076"/>
          <ac:spMkLst>
            <pc:docMk/>
            <pc:sldMk cId="3041459014" sldId="4482"/>
            <ac:spMk id="3" creationId="{261CD8AB-3D42-682A-C92E-12C34EBCFAFA}"/>
          </ac:spMkLst>
        </pc:spChg>
        <pc:picChg chg="mod">
          <ac:chgData name="Sudarshan Chakravarthi" userId="9632d19e-631d-46a5-9e9a-d9cc496f17d0" providerId="ADAL" clId="{AC6D03D7-4FCF-4D0C-A740-4A6F22683A12}" dt="2023-01-19T12:12:40.376" v="20" actId="1076"/>
          <ac:picMkLst>
            <pc:docMk/>
            <pc:sldMk cId="3041459014" sldId="4482"/>
            <ac:picMk id="8" creationId="{9133DC5F-7D6F-0460-C898-38CD42F04ACB}"/>
          </ac:picMkLst>
        </pc:picChg>
      </pc:sldChg>
      <pc:sldChg chg="modSp">
        <pc:chgData name="Sudarshan Chakravarthi" userId="9632d19e-631d-46a5-9e9a-d9cc496f17d0" providerId="ADAL" clId="{AC6D03D7-4FCF-4D0C-A740-4A6F22683A12}" dt="2023-01-19T12:12:46.726" v="21" actId="1076"/>
        <pc:sldMkLst>
          <pc:docMk/>
          <pc:sldMk cId="3049386513" sldId="4483"/>
        </pc:sldMkLst>
        <pc:spChg chg="mod">
          <ac:chgData name="Sudarshan Chakravarthi" userId="9632d19e-631d-46a5-9e9a-d9cc496f17d0" providerId="ADAL" clId="{AC6D03D7-4FCF-4D0C-A740-4A6F22683A12}" dt="2023-01-19T12:12:46.726" v="21" actId="1076"/>
          <ac:spMkLst>
            <pc:docMk/>
            <pc:sldMk cId="3049386513" sldId="4483"/>
            <ac:spMk id="3" creationId="{261CD8AB-3D42-682A-C92E-12C34EBCFAFA}"/>
          </ac:spMkLst>
        </pc:spChg>
        <pc:picChg chg="mod">
          <ac:chgData name="Sudarshan Chakravarthi" userId="9632d19e-631d-46a5-9e9a-d9cc496f17d0" providerId="ADAL" clId="{AC6D03D7-4FCF-4D0C-A740-4A6F22683A12}" dt="2023-01-19T12:12:46.726" v="21" actId="1076"/>
          <ac:picMkLst>
            <pc:docMk/>
            <pc:sldMk cId="3049386513" sldId="4483"/>
            <ac:picMk id="2050" creationId="{6F7B8811-9DE6-7521-EA78-7C26E6FA31CA}"/>
          </ac:picMkLst>
        </pc:picChg>
      </pc:sldChg>
      <pc:sldChg chg="modSp">
        <pc:chgData name="Sudarshan Chakravarthi" userId="9632d19e-631d-46a5-9e9a-d9cc496f17d0" providerId="ADAL" clId="{AC6D03D7-4FCF-4D0C-A740-4A6F22683A12}" dt="2023-01-19T12:13:00.052" v="22" actId="1076"/>
        <pc:sldMkLst>
          <pc:docMk/>
          <pc:sldMk cId="287206766" sldId="4484"/>
        </pc:sldMkLst>
        <pc:spChg chg="mod">
          <ac:chgData name="Sudarshan Chakravarthi" userId="9632d19e-631d-46a5-9e9a-d9cc496f17d0" providerId="ADAL" clId="{AC6D03D7-4FCF-4D0C-A740-4A6F22683A12}" dt="2023-01-19T12:13:00.052" v="22" actId="1076"/>
          <ac:spMkLst>
            <pc:docMk/>
            <pc:sldMk cId="287206766" sldId="4484"/>
            <ac:spMk id="3" creationId="{261CD8AB-3D42-682A-C92E-12C34EBCFAFA}"/>
          </ac:spMkLst>
        </pc:spChg>
        <pc:picChg chg="mod">
          <ac:chgData name="Sudarshan Chakravarthi" userId="9632d19e-631d-46a5-9e9a-d9cc496f17d0" providerId="ADAL" clId="{AC6D03D7-4FCF-4D0C-A740-4A6F22683A12}" dt="2023-01-19T12:13:00.052" v="22" actId="1076"/>
          <ac:picMkLst>
            <pc:docMk/>
            <pc:sldMk cId="287206766" sldId="4484"/>
            <ac:picMk id="8" creationId="{17232394-218F-B506-A749-B26E4F6D8F6B}"/>
          </ac:picMkLst>
        </pc:picChg>
        <pc:picChg chg="mod">
          <ac:chgData name="Sudarshan Chakravarthi" userId="9632d19e-631d-46a5-9e9a-d9cc496f17d0" providerId="ADAL" clId="{AC6D03D7-4FCF-4D0C-A740-4A6F22683A12}" dt="2023-01-19T12:13:00.052" v="22" actId="1076"/>
          <ac:picMkLst>
            <pc:docMk/>
            <pc:sldMk cId="287206766" sldId="4484"/>
            <ac:picMk id="9" creationId="{BA96D837-443A-7439-FB46-E79B51D61BF2}"/>
          </ac:picMkLst>
        </pc:picChg>
      </pc:sldChg>
      <pc:sldChg chg="addSp modSp">
        <pc:chgData name="Sudarshan Chakravarthi" userId="9632d19e-631d-46a5-9e9a-d9cc496f17d0" providerId="ADAL" clId="{AC6D03D7-4FCF-4D0C-A740-4A6F22683A12}" dt="2023-01-20T09:29:06.488" v="438"/>
        <pc:sldMkLst>
          <pc:docMk/>
          <pc:sldMk cId="3378937331" sldId="4485"/>
        </pc:sldMkLst>
        <pc:spChg chg="mod">
          <ac:chgData name="Sudarshan Chakravarthi" userId="9632d19e-631d-46a5-9e9a-d9cc496f17d0" providerId="ADAL" clId="{AC6D03D7-4FCF-4D0C-A740-4A6F22683A12}" dt="2023-01-19T12:13:08.056" v="23" actId="1076"/>
          <ac:spMkLst>
            <pc:docMk/>
            <pc:sldMk cId="3378937331" sldId="4485"/>
            <ac:spMk id="3" creationId="{261CD8AB-3D42-682A-C92E-12C34EBCFAFA}"/>
          </ac:spMkLst>
        </pc:spChg>
        <pc:picChg chg="add mod">
          <ac:chgData name="Sudarshan Chakravarthi" userId="9632d19e-631d-46a5-9e9a-d9cc496f17d0" providerId="ADAL" clId="{AC6D03D7-4FCF-4D0C-A740-4A6F22683A12}" dt="2023-01-20T09:29:06.488" v="438"/>
          <ac:picMkLst>
            <pc:docMk/>
            <pc:sldMk cId="3378937331" sldId="4485"/>
            <ac:picMk id="2" creationId="{9F2BA103-CF8E-A6AE-C3C7-D4519D06C42B}"/>
          </ac:picMkLst>
        </pc:picChg>
        <pc:picChg chg="add mod">
          <ac:chgData name="Sudarshan Chakravarthi" userId="9632d19e-631d-46a5-9e9a-d9cc496f17d0" providerId="ADAL" clId="{AC6D03D7-4FCF-4D0C-A740-4A6F22683A12}" dt="2023-01-20T09:29:06.488" v="438"/>
          <ac:picMkLst>
            <pc:docMk/>
            <pc:sldMk cId="3378937331" sldId="4485"/>
            <ac:picMk id="5" creationId="{EA1D75D6-3B6D-3C87-5EB7-B6894AEC65D3}"/>
          </ac:picMkLst>
        </pc:picChg>
        <pc:picChg chg="mod">
          <ac:chgData name="Sudarshan Chakravarthi" userId="9632d19e-631d-46a5-9e9a-d9cc496f17d0" providerId="ADAL" clId="{AC6D03D7-4FCF-4D0C-A740-4A6F22683A12}" dt="2023-01-19T12:13:08.056" v="23" actId="1076"/>
          <ac:picMkLst>
            <pc:docMk/>
            <pc:sldMk cId="3378937331" sldId="4485"/>
            <ac:picMk id="1026" creationId="{DB693922-A5E8-91F7-BACB-74816F6E80F2}"/>
          </ac:picMkLst>
        </pc:picChg>
      </pc:sldChg>
      <pc:sldChg chg="modSp">
        <pc:chgData name="Sudarshan Chakravarthi" userId="9632d19e-631d-46a5-9e9a-d9cc496f17d0" providerId="ADAL" clId="{AC6D03D7-4FCF-4D0C-A740-4A6F22683A12}" dt="2023-01-19T12:13:14.865" v="24" actId="1076"/>
        <pc:sldMkLst>
          <pc:docMk/>
          <pc:sldMk cId="1806805317" sldId="4486"/>
        </pc:sldMkLst>
        <pc:spChg chg="mod">
          <ac:chgData name="Sudarshan Chakravarthi" userId="9632d19e-631d-46a5-9e9a-d9cc496f17d0" providerId="ADAL" clId="{AC6D03D7-4FCF-4D0C-A740-4A6F22683A12}" dt="2023-01-19T12:13:14.865" v="24" actId="1076"/>
          <ac:spMkLst>
            <pc:docMk/>
            <pc:sldMk cId="1806805317" sldId="4486"/>
            <ac:spMk id="3" creationId="{261CD8AB-3D42-682A-C92E-12C34EBCFAFA}"/>
          </ac:spMkLst>
        </pc:spChg>
        <pc:picChg chg="mod">
          <ac:chgData name="Sudarshan Chakravarthi" userId="9632d19e-631d-46a5-9e9a-d9cc496f17d0" providerId="ADAL" clId="{AC6D03D7-4FCF-4D0C-A740-4A6F22683A12}" dt="2023-01-19T12:13:14.865" v="24" actId="1076"/>
          <ac:picMkLst>
            <pc:docMk/>
            <pc:sldMk cId="1806805317" sldId="4486"/>
            <ac:picMk id="8" creationId="{934871F7-0D3F-ECB6-F5B7-D67CDDC7A754}"/>
          </ac:picMkLst>
        </pc:picChg>
      </pc:sldChg>
      <pc:sldChg chg="new del">
        <pc:chgData name="Sudarshan Chakravarthi" userId="9632d19e-631d-46a5-9e9a-d9cc496f17d0" providerId="ADAL" clId="{AC6D03D7-4FCF-4D0C-A740-4A6F22683A12}" dt="2023-01-20T09:24:33.073" v="30" actId="47"/>
        <pc:sldMkLst>
          <pc:docMk/>
          <pc:sldMk cId="4039973175" sldId="4526"/>
        </pc:sldMkLst>
      </pc:sldChg>
      <pc:sldChg chg="add del">
        <pc:chgData name="Sudarshan Chakravarthi" userId="9632d19e-631d-46a5-9e9a-d9cc496f17d0" providerId="ADAL" clId="{AC6D03D7-4FCF-4D0C-A740-4A6F22683A12}" dt="2023-02-28T13:12:52.906" v="464"/>
        <pc:sldMkLst>
          <pc:docMk/>
          <pc:sldMk cId="2708719641" sldId="4530"/>
        </pc:sldMkLst>
      </pc:sldChg>
      <pc:sldChg chg="addSp delSp modSp add mod">
        <pc:chgData name="Sudarshan Chakravarthi" userId="9632d19e-631d-46a5-9e9a-d9cc496f17d0" providerId="ADAL" clId="{AC6D03D7-4FCF-4D0C-A740-4A6F22683A12}" dt="2023-01-20T09:29:46.963" v="453" actId="1076"/>
        <pc:sldMkLst>
          <pc:docMk/>
          <pc:sldMk cId="3881748987" sldId="4566"/>
        </pc:sldMkLst>
        <pc:spChg chg="mod">
          <ac:chgData name="Sudarshan Chakravarthi" userId="9632d19e-631d-46a5-9e9a-d9cc496f17d0" providerId="ADAL" clId="{AC6D03D7-4FCF-4D0C-A740-4A6F22683A12}" dt="2023-01-20T09:28:10.310" v="436" actId="14100"/>
          <ac:spMkLst>
            <pc:docMk/>
            <pc:sldMk cId="3881748987" sldId="4566"/>
            <ac:spMk id="12" creationId="{B0D527A7-9BFD-8B3C-B2AA-16150CD6C636}"/>
          </ac:spMkLst>
        </pc:spChg>
        <pc:picChg chg="add mod">
          <ac:chgData name="Sudarshan Chakravarthi" userId="9632d19e-631d-46a5-9e9a-d9cc496f17d0" providerId="ADAL" clId="{AC6D03D7-4FCF-4D0C-A740-4A6F22683A12}" dt="2023-01-20T09:29:45.650" v="452" actId="1076"/>
          <ac:picMkLst>
            <pc:docMk/>
            <pc:sldMk cId="3881748987" sldId="4566"/>
            <ac:picMk id="2" creationId="{824893F5-20FE-BE6C-A8F0-6F8C79DC6030}"/>
          </ac:picMkLst>
        </pc:picChg>
        <pc:picChg chg="add mod">
          <ac:chgData name="Sudarshan Chakravarthi" userId="9632d19e-631d-46a5-9e9a-d9cc496f17d0" providerId="ADAL" clId="{AC6D03D7-4FCF-4D0C-A740-4A6F22683A12}" dt="2023-01-20T09:29:39.883" v="449" actId="1076"/>
          <ac:picMkLst>
            <pc:docMk/>
            <pc:sldMk cId="3881748987" sldId="4566"/>
            <ac:picMk id="3" creationId="{86B94F6B-078F-4311-CEED-3446CFDA4F3F}"/>
          </ac:picMkLst>
        </pc:picChg>
        <pc:picChg chg="add mod">
          <ac:chgData name="Sudarshan Chakravarthi" userId="9632d19e-631d-46a5-9e9a-d9cc496f17d0" providerId="ADAL" clId="{AC6D03D7-4FCF-4D0C-A740-4A6F22683A12}" dt="2023-01-20T09:29:46.963" v="453" actId="1076"/>
          <ac:picMkLst>
            <pc:docMk/>
            <pc:sldMk cId="3881748987" sldId="4566"/>
            <ac:picMk id="4" creationId="{A6510CFB-2C5F-E96D-FE24-3EF22B7C627B}"/>
          </ac:picMkLst>
        </pc:picChg>
        <pc:picChg chg="del">
          <ac:chgData name="Sudarshan Chakravarthi" userId="9632d19e-631d-46a5-9e9a-d9cc496f17d0" providerId="ADAL" clId="{AC6D03D7-4FCF-4D0C-A740-4A6F22683A12}" dt="2023-01-20T09:28:13.563" v="437" actId="478"/>
          <ac:picMkLst>
            <pc:docMk/>
            <pc:sldMk cId="3881748987" sldId="4566"/>
            <ac:picMk id="1026" creationId="{F1C0539A-909D-DD84-0122-A55BA2F56608}"/>
          </ac:picMkLst>
        </pc:picChg>
      </pc:sldChg>
      <pc:sldChg chg="delSp add mod">
        <pc:chgData name="Sudarshan Chakravarthi" userId="9632d19e-631d-46a5-9e9a-d9cc496f17d0" providerId="ADAL" clId="{AC6D03D7-4FCF-4D0C-A740-4A6F22683A12}" dt="2023-02-20T12:34:19.494" v="458" actId="21"/>
        <pc:sldMkLst>
          <pc:docMk/>
          <pc:sldMk cId="444901084" sldId="4567"/>
        </pc:sldMkLst>
        <pc:grpChg chg="del">
          <ac:chgData name="Sudarshan Chakravarthi" userId="9632d19e-631d-46a5-9e9a-d9cc496f17d0" providerId="ADAL" clId="{AC6D03D7-4FCF-4D0C-A740-4A6F22683A12}" dt="2023-02-20T12:34:19.494" v="458" actId="21"/>
          <ac:grpSpMkLst>
            <pc:docMk/>
            <pc:sldMk cId="444901084" sldId="4567"/>
            <ac:grpSpMk id="7" creationId="{BA1B565A-E045-6D20-AE09-A5459769E6A8}"/>
          </ac:grpSpMkLst>
        </pc:grpChg>
      </pc:sldChg>
      <pc:sldChg chg="add del">
        <pc:chgData name="Sudarshan Chakravarthi" userId="9632d19e-631d-46a5-9e9a-d9cc496f17d0" providerId="ADAL" clId="{AC6D03D7-4FCF-4D0C-A740-4A6F22683A12}" dt="2023-02-20T12:34:12.347" v="455"/>
        <pc:sldMkLst>
          <pc:docMk/>
          <pc:sldMk cId="1528202327" sldId="4567"/>
        </pc:sldMkLst>
      </pc:sldChg>
      <pc:sldChg chg="add">
        <pc:chgData name="Sudarshan Chakravarthi" userId="9632d19e-631d-46a5-9e9a-d9cc496f17d0" providerId="ADAL" clId="{AC6D03D7-4FCF-4D0C-A740-4A6F22683A12}" dt="2023-02-20T12:34:42.193" v="461"/>
        <pc:sldMkLst>
          <pc:docMk/>
          <pc:sldMk cId="1988081637" sldId="4568"/>
        </pc:sldMkLst>
      </pc:sldChg>
      <pc:sldMasterChg chg="delSldLayout">
        <pc:chgData name="Sudarshan Chakravarthi" userId="9632d19e-631d-46a5-9e9a-d9cc496f17d0" providerId="ADAL" clId="{AC6D03D7-4FCF-4D0C-A740-4A6F22683A12}" dt="2023-01-19T12:11:12.063" v="13" actId="47"/>
        <pc:sldMasterMkLst>
          <pc:docMk/>
          <pc:sldMasterMk cId="2322030185" sldId="2147483648"/>
        </pc:sldMasterMkLst>
        <pc:sldLayoutChg chg="del">
          <pc:chgData name="Sudarshan Chakravarthi" userId="9632d19e-631d-46a5-9e9a-d9cc496f17d0" providerId="ADAL" clId="{AC6D03D7-4FCF-4D0C-A740-4A6F22683A12}" dt="2023-01-19T12:11:12.063" v="13" actId="47"/>
          <pc:sldLayoutMkLst>
            <pc:docMk/>
            <pc:sldMasterMk cId="2322030185" sldId="2147483648"/>
            <pc:sldLayoutMk cId="2787472832" sldId="2147483660"/>
          </pc:sldLayoutMkLst>
        </pc:sldLayoutChg>
      </pc:sldMasterChg>
      <pc:sldMasterChg chg="delSldLayout">
        <pc:chgData name="Sudarshan Chakravarthi" userId="9632d19e-631d-46a5-9e9a-d9cc496f17d0" providerId="ADAL" clId="{AC6D03D7-4FCF-4D0C-A740-4A6F22683A12}" dt="2023-02-20T12:34:14.518" v="457" actId="47"/>
        <pc:sldMasterMkLst>
          <pc:docMk/>
          <pc:sldMasterMk cId="4220238040" sldId="2147483661"/>
        </pc:sldMasterMkLst>
        <pc:sldLayoutChg chg="del">
          <pc:chgData name="Sudarshan Chakravarthi" userId="9632d19e-631d-46a5-9e9a-d9cc496f17d0" providerId="ADAL" clId="{AC6D03D7-4FCF-4D0C-A740-4A6F22683A12}" dt="2023-02-20T12:34:14.518" v="457" actId="47"/>
          <pc:sldLayoutMkLst>
            <pc:docMk/>
            <pc:sldMasterMk cId="4220238040" sldId="2147483661"/>
            <pc:sldLayoutMk cId="1350215804" sldId="214748367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5BA1-09D9-4DA2-95A7-9BD4D44E7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3EC64B-D71D-3614-A371-48EC421C2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4176C1-E8B4-8DFB-DC44-8F2A3D7B7775}"/>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5" name="Footer Placeholder 4">
            <a:extLst>
              <a:ext uri="{FF2B5EF4-FFF2-40B4-BE49-F238E27FC236}">
                <a16:creationId xmlns:a16="http://schemas.microsoft.com/office/drawing/2014/main" id="{57A84EF5-04A7-877B-5E70-CF2B1770B9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8E4374-AD62-8EA5-8759-F30598E8D92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13721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5911-3E11-9554-3A0C-2365D61A36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F82F41-DF0A-B883-FB64-E942BE82A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22371-085B-A199-A0E8-746394E068F3}"/>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5" name="Footer Placeholder 4">
            <a:extLst>
              <a:ext uri="{FF2B5EF4-FFF2-40B4-BE49-F238E27FC236}">
                <a16:creationId xmlns:a16="http://schemas.microsoft.com/office/drawing/2014/main" id="{7D100A52-B940-64DF-DEBB-9E5657AAC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2C557-9F84-5C2A-E9BC-65671D57136F}"/>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7390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8C038-4DDE-C7C0-7443-19B266E64A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A395FB-E652-C10F-38BC-0F414F567D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CC346-8E42-BFB9-9ECC-BDE8BFABDEFD}"/>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5" name="Footer Placeholder 4">
            <a:extLst>
              <a:ext uri="{FF2B5EF4-FFF2-40B4-BE49-F238E27FC236}">
                <a16:creationId xmlns:a16="http://schemas.microsoft.com/office/drawing/2014/main" id="{52E423F9-4303-5BAE-4157-8F2F331C2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7DA5B-834D-DDF0-25A3-087B6A1EBDD3}"/>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85657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23752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7421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5305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002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94170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17925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9742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86048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9F00-46FA-10F0-07C6-4EA8BBC1DB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6E18F-A98B-719E-C6B6-08D10E9D1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37395-20B2-465E-3426-05CAEACB57A4}"/>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5" name="Footer Placeholder 4">
            <a:extLst>
              <a:ext uri="{FF2B5EF4-FFF2-40B4-BE49-F238E27FC236}">
                <a16:creationId xmlns:a16="http://schemas.microsoft.com/office/drawing/2014/main" id="{8F681B3F-48C0-5CC4-FBF6-40437F0CB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F91A6-B6B2-2900-C495-1A65B1746BC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08004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55380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7393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05/04/2023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47270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53570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79943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51052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26687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47368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18503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218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BDC7-F912-7A75-3686-D82D7794E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455FC-54AA-060E-4774-06B8E7E761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54D3A-5E21-75BF-9082-98A6705FB86F}"/>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5" name="Footer Placeholder 4">
            <a:extLst>
              <a:ext uri="{FF2B5EF4-FFF2-40B4-BE49-F238E27FC236}">
                <a16:creationId xmlns:a16="http://schemas.microsoft.com/office/drawing/2014/main" id="{9C241239-58DC-EB08-5BCD-D701AE9D2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77FA7-0D01-DDA3-8975-AF871758B21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986627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76977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17503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31720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05/04/2023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6910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67313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630160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0261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7041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92570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1004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29DF-8624-213D-FCFD-9ABF5F1A47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5F7E3-EBA7-F2FD-14F9-0B9296E94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44E48-847A-440B-15A8-4CAEFF184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AA2E1C-BD3A-E279-0B0F-47FAE9D8334B}"/>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6" name="Footer Placeholder 5">
            <a:extLst>
              <a:ext uri="{FF2B5EF4-FFF2-40B4-BE49-F238E27FC236}">
                <a16:creationId xmlns:a16="http://schemas.microsoft.com/office/drawing/2014/main" id="{2AF85C39-BAC7-1EFC-0EA5-124E014D9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5328A-6106-7F6D-34B7-D18F1A46284E}"/>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4124760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625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54730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16488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374493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05/04/2023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83229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05/04/2023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779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05/04/2023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22323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05/04/2023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97857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05/04/2023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67880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05/04/2023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2593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3956-304F-D820-621A-56E4655A97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33AD8C-6FC0-8214-36B5-98F286A519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322F0-49BB-FCD9-4B23-F486A4513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A08390-193C-1AC1-F97A-05D97AE71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0A0FE-AB8E-4651-2986-FD08895E6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C7B70-AC91-C931-4282-DF96577C7EF3}"/>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8" name="Footer Placeholder 7">
            <a:extLst>
              <a:ext uri="{FF2B5EF4-FFF2-40B4-BE49-F238E27FC236}">
                <a16:creationId xmlns:a16="http://schemas.microsoft.com/office/drawing/2014/main" id="{327401DC-1494-552F-BEE4-BCC99EF74C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04C6DF-AB18-2E1C-F5BA-006F2F0ECE82}"/>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516841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05/04/2023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92195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05/04/2023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84472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05/04/2023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479234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05/04/2023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7856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05/04/2023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62551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05/04/2023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88938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05/04/2023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3768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05/04/2023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49075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05/04/2023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68339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05/04/2023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182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1650-56CE-23F7-094B-A6B066AA6E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72050E-2F83-A892-E41E-B5E175AA123A}"/>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4" name="Footer Placeholder 3">
            <a:extLst>
              <a:ext uri="{FF2B5EF4-FFF2-40B4-BE49-F238E27FC236}">
                <a16:creationId xmlns:a16="http://schemas.microsoft.com/office/drawing/2014/main" id="{B9858ABB-3C9E-997E-6B51-32117CADAE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AD09E7-B946-A385-C14D-40C086C9CAFD}"/>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96409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89B98-CAE9-5DEE-0158-9256E98F8099}"/>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3" name="Footer Placeholder 2">
            <a:extLst>
              <a:ext uri="{FF2B5EF4-FFF2-40B4-BE49-F238E27FC236}">
                <a16:creationId xmlns:a16="http://schemas.microsoft.com/office/drawing/2014/main" id="{2EED0B59-C7D5-D8B9-574F-CA307A2CEE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310156-F183-F394-F82D-E9100AF8BC0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8645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CA9C-E071-A648-ECC4-46EB90437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40C8F2-7993-4AB7-55C5-8690888D0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69F32C-5E6A-36D2-110F-480C28A52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187DE-28F8-D747-ACD0-3FE35F8F8D34}"/>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6" name="Footer Placeholder 5">
            <a:extLst>
              <a:ext uri="{FF2B5EF4-FFF2-40B4-BE49-F238E27FC236}">
                <a16:creationId xmlns:a16="http://schemas.microsoft.com/office/drawing/2014/main" id="{05BA8FB1-B025-E534-2769-730844EC2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DFFCD-BB50-0E70-B068-6E5467517741}"/>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45845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52C0-DEBE-B039-309E-E268CB043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162625-4955-9361-9DD8-EB02FF134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B6EF7B-4F23-17C7-8A1C-067AD4A39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8B62B-DEB7-3FD3-7557-24667FABFF45}"/>
              </a:ext>
            </a:extLst>
          </p:cNvPr>
          <p:cNvSpPr>
            <a:spLocks noGrp="1"/>
          </p:cNvSpPr>
          <p:nvPr>
            <p:ph type="dt" sz="half" idx="10"/>
          </p:nvPr>
        </p:nvSpPr>
        <p:spPr/>
        <p:txBody>
          <a:bodyPr/>
          <a:lstStyle/>
          <a:p>
            <a:fld id="{120E9D4C-BF64-479F-92DD-A8ACD740D3AD}" type="datetimeFigureOut">
              <a:rPr lang="en-GB" smtClean="0"/>
              <a:t>05/04/2023</a:t>
            </a:fld>
            <a:endParaRPr lang="en-GB"/>
          </a:p>
        </p:txBody>
      </p:sp>
      <p:sp>
        <p:nvSpPr>
          <p:cNvPr id="6" name="Footer Placeholder 5">
            <a:extLst>
              <a:ext uri="{FF2B5EF4-FFF2-40B4-BE49-F238E27FC236}">
                <a16:creationId xmlns:a16="http://schemas.microsoft.com/office/drawing/2014/main" id="{6098E16D-0DEA-9BA7-3EAF-4FC4506EAF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A2C689-39B1-5ACC-257A-5850F09C686C}"/>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78879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AC3E1-628C-44CA-A8D8-AE04116BA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9AACA7-8649-E7D8-B33B-F5D6264E6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B3C93-ED70-98DC-2B72-30AD5C0FD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E9D4C-BF64-479F-92DD-A8ACD740D3AD}" type="datetimeFigureOut">
              <a:rPr lang="en-GB" smtClean="0"/>
              <a:t>05/04/2023</a:t>
            </a:fld>
            <a:endParaRPr lang="en-GB"/>
          </a:p>
        </p:txBody>
      </p:sp>
      <p:sp>
        <p:nvSpPr>
          <p:cNvPr id="5" name="Footer Placeholder 4">
            <a:extLst>
              <a:ext uri="{FF2B5EF4-FFF2-40B4-BE49-F238E27FC236}">
                <a16:creationId xmlns:a16="http://schemas.microsoft.com/office/drawing/2014/main" id="{79534AD5-1057-411A-CD8E-E5962AFDD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94BA21-2019-D147-1B00-8CBA47FF6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80820-5389-4D64-BC01-CF97CC2170A9}" type="slidenum">
              <a:rPr lang="en-GB" smtClean="0"/>
              <a:t>‹#›</a:t>
            </a:fld>
            <a:endParaRPr lang="en-GB"/>
          </a:p>
        </p:txBody>
      </p:sp>
    </p:spTree>
    <p:extLst>
      <p:ext uri="{BB962C8B-B14F-4D97-AF65-F5344CB8AC3E}">
        <p14:creationId xmlns:p14="http://schemas.microsoft.com/office/powerpoint/2010/main" val="232203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05/04/2023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42202380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05/04/2023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9163566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05/04/2023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13643289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05/04/2023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4010014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9.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0.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9.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cer tactics on chalkboard">
            <a:extLst>
              <a:ext uri="{FF2B5EF4-FFF2-40B4-BE49-F238E27FC236}">
                <a16:creationId xmlns:a16="http://schemas.microsoft.com/office/drawing/2014/main" id="{0B6D507C-2FB9-1BFB-0856-5B21DF10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112" y="1682495"/>
            <a:ext cx="6723888" cy="37704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Tactics</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77881FE-051A-B1CC-A98B-DC87B77DDD70}"/>
              </a:ext>
            </a:extLst>
          </p:cNvPr>
          <p:cNvGrpSpPr/>
          <p:nvPr/>
        </p:nvGrpSpPr>
        <p:grpSpPr>
          <a:xfrm>
            <a:off x="5152813" y="4010030"/>
            <a:ext cx="1055370" cy="1055370"/>
            <a:chOff x="7108613" y="4124330"/>
            <a:chExt cx="1055370" cy="1055370"/>
          </a:xfrm>
        </p:grpSpPr>
        <p:sp>
          <p:nvSpPr>
            <p:cNvPr id="3" name="Oval 2">
              <a:extLst>
                <a:ext uri="{FF2B5EF4-FFF2-40B4-BE49-F238E27FC236}">
                  <a16:creationId xmlns:a16="http://schemas.microsoft.com/office/drawing/2014/main" id="{59A14D0D-A2D5-7A9A-6974-2B13881B9DB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D166C8C8-3483-6B7E-23CF-A2BA5EC13C7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6753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176BB9-29BD-F935-F0F3-9232D5BAE4E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defRPr/>
            </a:pPr>
            <a:r>
              <a:rPr lang="en-US" sz="3600" b="1" dirty="0">
                <a:solidFill>
                  <a:schemeClr val="bg1"/>
                </a:solidFill>
                <a:latin typeface="Poppins" panose="00000500000000000000" pitchFamily="2" charset="0"/>
                <a:ea typeface="+mj-ea"/>
                <a:cs typeface="Poppins" panose="00000500000000000000" pitchFamily="2" charset="0"/>
              </a:rPr>
              <a:t>Relativity </a:t>
            </a:r>
            <a:r>
              <a:rPr lang="en-US" sz="3600" b="1" kern="1200" dirty="0">
                <a:solidFill>
                  <a:schemeClr val="bg1"/>
                </a:solidFill>
                <a:effectLst/>
                <a:latin typeface="Poppins" panose="00000500000000000000" pitchFamily="2" charset="0"/>
                <a:ea typeface="+mj-ea"/>
                <a:cs typeface="Poppins" panose="00000500000000000000" pitchFamily="2" charset="0"/>
              </a:rPr>
              <a:t>of</a:t>
            </a:r>
            <a:r>
              <a:rPr lang="en-GB" sz="3600" b="1" kern="1200" dirty="0">
                <a:solidFill>
                  <a:schemeClr val="bg1"/>
                </a:solidFill>
                <a:effectLst/>
                <a:latin typeface="Poppins" panose="00000500000000000000" pitchFamily="2" charset="0"/>
                <a:ea typeface="+mj-ea"/>
                <a:cs typeface="Poppins" panose="00000500000000000000" pitchFamily="2" charset="0"/>
              </a:rPr>
              <a:t> </a:t>
            </a:r>
          </a:p>
          <a:p>
            <a:pPr algn="ctr">
              <a:lnSpc>
                <a:spcPct val="90000"/>
              </a:lnSpc>
              <a:spcBef>
                <a:spcPct val="0"/>
              </a:spcBef>
              <a:defRPr/>
            </a:pPr>
            <a:r>
              <a:rPr lang="en-US" sz="3600" b="1" kern="1200" dirty="0">
                <a:solidFill>
                  <a:schemeClr val="bg1"/>
                </a:solidFill>
                <a:effectLst/>
                <a:latin typeface="Poppins" panose="00000500000000000000" pitchFamily="2" charset="0"/>
                <a:ea typeface="+mj-ea"/>
                <a:cs typeface="Poppins" panose="00000500000000000000" pitchFamily="2" charset="0"/>
              </a:rPr>
              <a:t>Trade marketing</a:t>
            </a:r>
            <a:endParaRPr lang="en-GB" sz="3600" dirty="0">
              <a:latin typeface="Poppins" panose="00000500000000000000" pitchFamily="2" charset="0"/>
              <a:cs typeface="Poppins" panose="00000500000000000000" pitchFamily="2" charset="0"/>
            </a:endParaRPr>
          </a:p>
        </p:txBody>
      </p:sp>
      <p:sp>
        <p:nvSpPr>
          <p:cNvPr id="2" name="Footer Placeholder 3">
            <a:extLst>
              <a:ext uri="{FF2B5EF4-FFF2-40B4-BE49-F238E27FC236}">
                <a16:creationId xmlns:a16="http://schemas.microsoft.com/office/drawing/2014/main" id="{6F0C5EF4-5772-9CDD-1ABB-BC0814B779D8}"/>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sp>
        <p:nvSpPr>
          <p:cNvPr id="3" name="TextBox 2">
            <a:extLst>
              <a:ext uri="{FF2B5EF4-FFF2-40B4-BE49-F238E27FC236}">
                <a16:creationId xmlns:a16="http://schemas.microsoft.com/office/drawing/2014/main" id="{971FD14F-FCA4-180A-58A3-2D6FE42EA917}"/>
              </a:ext>
            </a:extLst>
          </p:cNvPr>
          <p:cNvSpPr txBox="1"/>
          <p:nvPr/>
        </p:nvSpPr>
        <p:spPr>
          <a:xfrm>
            <a:off x="4877413" y="980397"/>
            <a:ext cx="7108110" cy="5546047"/>
          </a:xfrm>
          <a:prstGeom prst="rect">
            <a:avLst/>
          </a:prstGeom>
        </p:spPr>
        <p:txBody>
          <a:bodyPr vert="horz" lIns="91440" tIns="45720" rIns="91440" bIns="45720" rtlCol="0" anchor="ctr">
            <a:normAutofit/>
          </a:bodyPr>
          <a:lstStyle/>
          <a:p>
            <a:pPr>
              <a:lnSpc>
                <a:spcPct val="90000"/>
              </a:lnSpc>
              <a:spcAft>
                <a:spcPts val="600"/>
              </a:spcAft>
            </a:pPr>
            <a:r>
              <a:rPr lang="en-US" sz="1200" i="0" dirty="0">
                <a:effectLst/>
                <a:latin typeface="Lato Light" panose="020F0502020204030203" pitchFamily="34" charset="0"/>
                <a:ea typeface="Lato Light" panose="020F0502020204030203" pitchFamily="34" charset="0"/>
                <a:cs typeface="Lato Light" panose="020F0502020204030203" pitchFamily="34" charset="0"/>
              </a:rPr>
              <a:t>To understand trade marketing, it must be placed in context and application .</a:t>
            </a:r>
          </a:p>
          <a:p>
            <a:pPr>
              <a:lnSpc>
                <a:spcPct val="90000"/>
              </a:lnSpc>
              <a:spcAft>
                <a:spcPts val="600"/>
              </a:spcAft>
            </a:pPr>
            <a:r>
              <a:rPr lang="en-US" sz="1200" dirty="0">
                <a:latin typeface="Lato Light" panose="020F0502020204030203" pitchFamily="34" charset="0"/>
                <a:ea typeface="Lato Light" panose="020F0502020204030203" pitchFamily="34" charset="0"/>
                <a:cs typeface="Lato Light" panose="020F0502020204030203" pitchFamily="34" charset="0"/>
              </a:rPr>
              <a:t>Sa</a:t>
            </a:r>
            <a:r>
              <a:rPr lang="en-US" sz="1200" i="0" dirty="0">
                <a:effectLst/>
                <a:latin typeface="Lato Light" panose="020F0502020204030203" pitchFamily="34" charset="0"/>
                <a:ea typeface="Lato Light" panose="020F0502020204030203" pitchFamily="34" charset="0"/>
                <a:cs typeface="Lato Light" panose="020F0502020204030203" pitchFamily="34" charset="0"/>
              </a:rPr>
              <a:t>les as a function manages distribution channel and distributors whilst marketing handles the aspect of how to influence the consumer directly using research , product portfolio and media reach , this in turn leaves the aspect of how to identify communicate and manage the consumer at the point of sale .this responsibility is what we called trade marketing .</a:t>
            </a:r>
          </a:p>
          <a:p>
            <a:pPr>
              <a:lnSpc>
                <a:spcPct val="90000"/>
              </a:lnSpc>
              <a:spcAft>
                <a:spcPts val="600"/>
              </a:spcAft>
            </a:pPr>
            <a:r>
              <a:rPr lang="en-US" sz="1200" i="0" dirty="0">
                <a:effectLst/>
                <a:latin typeface="Lato Light" panose="020F0502020204030203" pitchFamily="34" charset="0"/>
                <a:ea typeface="Lato Light" panose="020F0502020204030203" pitchFamily="34" charset="0"/>
                <a:cs typeface="Lato Light" panose="020F0502020204030203" pitchFamily="34" charset="0"/>
              </a:rPr>
              <a:t>the emphasis of trade marketing relies on 4 areas </a:t>
            </a:r>
          </a:p>
          <a:p>
            <a:pPr lvl="1">
              <a:lnSpc>
                <a:spcPct val="90000"/>
              </a:lnSpc>
              <a:spcAft>
                <a:spcPts val="600"/>
              </a:spcAft>
            </a:pPr>
            <a:r>
              <a:rPr lang="en-US" sz="1200" b="1" i="0" dirty="0">
                <a:effectLst/>
                <a:latin typeface="Lato Light" panose="020F0502020204030203" pitchFamily="34" charset="0"/>
                <a:ea typeface="Lato Light" panose="020F0502020204030203" pitchFamily="34" charset="0"/>
                <a:cs typeface="Lato Light" panose="020F0502020204030203" pitchFamily="34" charset="0"/>
              </a:rPr>
              <a:t>A </a:t>
            </a:r>
            <a:r>
              <a:rPr lang="en-US" sz="1200" b="1" i="1" dirty="0">
                <a:effectLst/>
                <a:latin typeface="Lato Light" panose="020F0502020204030203" pitchFamily="34" charset="0"/>
                <a:ea typeface="Lato Light" panose="020F0502020204030203" pitchFamily="34" charset="0"/>
                <a:cs typeface="Lato Light" panose="020F0502020204030203" pitchFamily="34" charset="0"/>
              </a:rPr>
              <a:t>Promotional activity at the point-of-sale </a:t>
            </a:r>
          </a:p>
          <a:p>
            <a:pPr lvl="1">
              <a:lnSpc>
                <a:spcPct val="90000"/>
              </a:lnSpc>
              <a:spcAft>
                <a:spcPts val="600"/>
              </a:spcAft>
            </a:pPr>
            <a:r>
              <a:rPr lang="en-US" sz="1200" b="1" i="1" dirty="0">
                <a:effectLst/>
                <a:latin typeface="Lato Light" panose="020F0502020204030203" pitchFamily="34" charset="0"/>
                <a:ea typeface="Lato Light" panose="020F0502020204030203" pitchFamily="34" charset="0"/>
                <a:cs typeface="Lato Light" panose="020F0502020204030203" pitchFamily="34" charset="0"/>
              </a:rPr>
              <a:t>B In store communication </a:t>
            </a:r>
          </a:p>
          <a:p>
            <a:pPr lvl="1">
              <a:lnSpc>
                <a:spcPct val="90000"/>
              </a:lnSpc>
              <a:spcAft>
                <a:spcPts val="600"/>
              </a:spcAft>
            </a:pPr>
            <a:r>
              <a:rPr lang="en-US" sz="1200" b="1" i="1" dirty="0">
                <a:effectLst/>
                <a:latin typeface="Lato Light" panose="020F0502020204030203" pitchFamily="34" charset="0"/>
                <a:ea typeface="Lato Light" panose="020F0502020204030203" pitchFamily="34" charset="0"/>
                <a:cs typeface="Lato Light" panose="020F0502020204030203" pitchFamily="34" charset="0"/>
              </a:rPr>
              <a:t>C Brand and product visibility </a:t>
            </a:r>
          </a:p>
          <a:p>
            <a:pPr lvl="1">
              <a:lnSpc>
                <a:spcPct val="90000"/>
              </a:lnSpc>
              <a:spcAft>
                <a:spcPts val="600"/>
              </a:spcAft>
            </a:pPr>
            <a:r>
              <a:rPr lang="en-US" sz="1200" b="1" i="1" dirty="0">
                <a:effectLst/>
                <a:latin typeface="Lato Light" panose="020F0502020204030203" pitchFamily="34" charset="0"/>
                <a:ea typeface="Lato Light" panose="020F0502020204030203" pitchFamily="34" charset="0"/>
                <a:cs typeface="Lato Light" panose="020F0502020204030203" pitchFamily="34" charset="0"/>
              </a:rPr>
              <a:t>D Influencing the consumer at the point POS.</a:t>
            </a:r>
          </a:p>
          <a:p>
            <a:pPr>
              <a:lnSpc>
                <a:spcPct val="90000"/>
              </a:lnSpc>
              <a:spcAft>
                <a:spcPts val="600"/>
              </a:spcAft>
            </a:pPr>
            <a:r>
              <a:rPr lang="en-US" sz="1200" i="0" dirty="0">
                <a:effectLst/>
                <a:latin typeface="Lato Light" panose="020F0502020204030203" pitchFamily="34" charset="0"/>
                <a:ea typeface="Lato Light" panose="020F0502020204030203" pitchFamily="34" charset="0"/>
                <a:cs typeface="Lato Light" panose="020F0502020204030203" pitchFamily="34" charset="0"/>
              </a:rPr>
              <a:t>Executing trade marketing at the point of sale gives manufacturers a sustainable competitive advantage and helped deliver marketing messaging and sales engagement smoothly .</a:t>
            </a:r>
          </a:p>
          <a:p>
            <a:pPr>
              <a:lnSpc>
                <a:spcPct val="90000"/>
              </a:lnSpc>
              <a:spcAft>
                <a:spcPts val="600"/>
              </a:spcAft>
            </a:pPr>
            <a:r>
              <a:rPr lang="en-US" sz="1200" dirty="0">
                <a:latin typeface="Lato Light" panose="020F0502020204030203" pitchFamily="34" charset="0"/>
                <a:ea typeface="Lato Light" panose="020F0502020204030203" pitchFamily="34" charset="0"/>
                <a:cs typeface="Lato Light" panose="020F0502020204030203" pitchFamily="34" charset="0"/>
              </a:rPr>
              <a:t>T</a:t>
            </a:r>
            <a:r>
              <a:rPr lang="en-US" sz="1200" i="0" dirty="0">
                <a:effectLst/>
                <a:latin typeface="Lato Light" panose="020F0502020204030203" pitchFamily="34" charset="0"/>
                <a:ea typeface="Lato Light" panose="020F0502020204030203" pitchFamily="34" charset="0"/>
                <a:cs typeface="Lato Light" panose="020F0502020204030203" pitchFamily="34" charset="0"/>
              </a:rPr>
              <a:t>rade marketing is not the exclusive domain of any channel but applicable both from a B2B &amp; B2C irrespective of which the principles are wholly adoptable and executable across countries channels customers and consumers.   </a:t>
            </a:r>
          </a:p>
          <a:p>
            <a:pPr>
              <a:lnSpc>
                <a:spcPct val="90000"/>
              </a:lnSpc>
              <a:spcAft>
                <a:spcPts val="600"/>
              </a:spcAft>
            </a:pPr>
            <a:endParaRPr lang="en-US" sz="1200" dirty="0">
              <a:latin typeface="Lato Light" panose="020F0502020204030203" pitchFamily="34" charset="0"/>
              <a:ea typeface="Lato Light" panose="020F0502020204030203" pitchFamily="34" charset="0"/>
              <a:cs typeface="Lato Light" panose="020F0502020204030203" pitchFamily="34" charset="0"/>
            </a:endParaRPr>
          </a:p>
          <a:p>
            <a:pPr indent="-228600">
              <a:lnSpc>
                <a:spcPct val="90000"/>
              </a:lnSpc>
              <a:spcAft>
                <a:spcPts val="600"/>
              </a:spcAft>
              <a:buFont typeface="Arial" panose="020B0604020202020204" pitchFamily="34" charset="0"/>
              <a:buChar char="•"/>
            </a:pPr>
            <a:endParaRPr lang="en-US" sz="1200" i="0" dirty="0">
              <a:effectLst/>
              <a:latin typeface="Lato Light" panose="020F0502020204030203" pitchFamily="34" charset="0"/>
              <a:ea typeface="Lato Light" panose="020F0502020204030203" pitchFamily="34" charset="0"/>
              <a:cs typeface="Lato Light" panose="020F0502020204030203" pitchFamily="34" charset="0"/>
            </a:endParaRPr>
          </a:p>
          <a:p>
            <a:pPr indent="-228600">
              <a:lnSpc>
                <a:spcPct val="90000"/>
              </a:lnSpc>
              <a:spcAft>
                <a:spcPts val="600"/>
              </a:spcAft>
              <a:buFont typeface="Arial" panose="020B0604020202020204" pitchFamily="34" charset="0"/>
              <a:buChar char="•"/>
            </a:pPr>
            <a:endParaRPr lang="en-US" sz="1200" dirty="0">
              <a:latin typeface="Lato Light" panose="020F0502020204030203" pitchFamily="34" charset="0"/>
              <a:ea typeface="Lato Light" panose="020F0502020204030203" pitchFamily="34" charset="0"/>
              <a:cs typeface="Lato Light" panose="020F0502020204030203" pitchFamily="34" charset="0"/>
            </a:endParaRPr>
          </a:p>
          <a:p>
            <a:pPr indent="-228600">
              <a:lnSpc>
                <a:spcPct val="90000"/>
              </a:lnSpc>
              <a:spcAft>
                <a:spcPts val="600"/>
              </a:spcAft>
              <a:buFont typeface="Arial" panose="020B0604020202020204" pitchFamily="34" charset="0"/>
              <a:buChar char="•"/>
            </a:pPr>
            <a:endParaRPr lang="en-US" sz="1200" i="0" dirty="0">
              <a:effectLst/>
              <a:latin typeface="Lato Light" panose="020F0502020204030203" pitchFamily="34" charset="0"/>
              <a:ea typeface="Lato Light" panose="020F0502020204030203" pitchFamily="34" charset="0"/>
              <a:cs typeface="Lato Light" panose="020F0502020204030203" pitchFamily="34" charset="0"/>
            </a:endParaRPr>
          </a:p>
        </p:txBody>
      </p:sp>
      <p:pic>
        <p:nvPicPr>
          <p:cNvPr id="4" name="Picture 3" descr="Logo&#10;&#10;Description automatically generated">
            <a:extLst>
              <a:ext uri="{FF2B5EF4-FFF2-40B4-BE49-F238E27FC236}">
                <a16:creationId xmlns:a16="http://schemas.microsoft.com/office/drawing/2014/main" id="{C93D21B6-EC63-D415-1D48-8C00761C6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pSp>
        <p:nvGrpSpPr>
          <p:cNvPr id="31" name="Group 30">
            <a:extLst>
              <a:ext uri="{FF2B5EF4-FFF2-40B4-BE49-F238E27FC236}">
                <a16:creationId xmlns:a16="http://schemas.microsoft.com/office/drawing/2014/main" id="{9E898055-ECC7-4509-CED5-042BA52D6DC6}"/>
              </a:ext>
            </a:extLst>
          </p:cNvPr>
          <p:cNvGrpSpPr/>
          <p:nvPr/>
        </p:nvGrpSpPr>
        <p:grpSpPr>
          <a:xfrm>
            <a:off x="5860026" y="4905375"/>
            <a:ext cx="3982065" cy="1686375"/>
            <a:chOff x="5860026" y="4905375"/>
            <a:chExt cx="3982065" cy="1686375"/>
          </a:xfrm>
        </p:grpSpPr>
        <p:sp>
          <p:nvSpPr>
            <p:cNvPr id="5" name="Flowchart: Connector 4">
              <a:extLst>
                <a:ext uri="{FF2B5EF4-FFF2-40B4-BE49-F238E27FC236}">
                  <a16:creationId xmlns:a16="http://schemas.microsoft.com/office/drawing/2014/main" id="{23AA8A07-0BAA-FE83-92BA-7DABCD852157}"/>
                </a:ext>
              </a:extLst>
            </p:cNvPr>
            <p:cNvSpPr/>
            <p:nvPr/>
          </p:nvSpPr>
          <p:spPr>
            <a:xfrm>
              <a:off x="7134225" y="4905375"/>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Consumer</a:t>
              </a:r>
            </a:p>
          </p:txBody>
        </p:sp>
        <p:sp>
          <p:nvSpPr>
            <p:cNvPr id="8" name="Flowchart: Connector 7">
              <a:extLst>
                <a:ext uri="{FF2B5EF4-FFF2-40B4-BE49-F238E27FC236}">
                  <a16:creationId xmlns:a16="http://schemas.microsoft.com/office/drawing/2014/main" id="{E4A70CEB-926B-70AD-24BE-37A22BACB5B7}"/>
                </a:ext>
              </a:extLst>
            </p:cNvPr>
            <p:cNvSpPr/>
            <p:nvPr/>
          </p:nvSpPr>
          <p:spPr>
            <a:xfrm>
              <a:off x="7458075" y="5619750"/>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Trade Channel </a:t>
              </a:r>
            </a:p>
          </p:txBody>
        </p:sp>
        <p:cxnSp>
          <p:nvCxnSpPr>
            <p:cNvPr id="11" name="Straight Arrow Connector 10">
              <a:extLst>
                <a:ext uri="{FF2B5EF4-FFF2-40B4-BE49-F238E27FC236}">
                  <a16:creationId xmlns:a16="http://schemas.microsoft.com/office/drawing/2014/main" id="{F48C64B4-C1BE-D746-2753-FA42D1871FC4}"/>
                </a:ext>
              </a:extLst>
            </p:cNvPr>
            <p:cNvCxnSpPr>
              <a:cxnSpLocks/>
            </p:cNvCxnSpPr>
            <p:nvPr/>
          </p:nvCxnSpPr>
          <p:spPr>
            <a:xfrm>
              <a:off x="6617110" y="5751871"/>
              <a:ext cx="116020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EE48B9F-2222-0FA2-B1A1-4D6762D83B2E}"/>
                </a:ext>
              </a:extLst>
            </p:cNvPr>
            <p:cNvSpPr txBox="1"/>
            <p:nvPr/>
          </p:nvSpPr>
          <p:spPr>
            <a:xfrm>
              <a:off x="5860026" y="5624052"/>
              <a:ext cx="914400" cy="369332"/>
            </a:xfrm>
            <a:prstGeom prst="rect">
              <a:avLst/>
            </a:prstGeom>
            <a:noFill/>
          </p:spPr>
          <p:txBody>
            <a:bodyPr wrap="square" rtlCol="0">
              <a:spAutoFit/>
            </a:bodyPr>
            <a:lstStyle/>
            <a:p>
              <a:pPr algn="ctr"/>
              <a:r>
                <a:rPr lang="en-GB" sz="900" dirty="0"/>
                <a:t>Trade </a:t>
              </a:r>
            </a:p>
            <a:p>
              <a:pPr algn="ctr"/>
              <a:r>
                <a:rPr lang="en-GB" sz="900" dirty="0"/>
                <a:t>Marketing </a:t>
              </a:r>
            </a:p>
          </p:txBody>
        </p:sp>
        <p:sp>
          <p:nvSpPr>
            <p:cNvPr id="14" name="TextBox 13">
              <a:extLst>
                <a:ext uri="{FF2B5EF4-FFF2-40B4-BE49-F238E27FC236}">
                  <a16:creationId xmlns:a16="http://schemas.microsoft.com/office/drawing/2014/main" id="{81BB9979-A047-CCC9-6115-62939A500FDD}"/>
                </a:ext>
              </a:extLst>
            </p:cNvPr>
            <p:cNvSpPr txBox="1"/>
            <p:nvPr/>
          </p:nvSpPr>
          <p:spPr>
            <a:xfrm>
              <a:off x="6184490" y="5019369"/>
              <a:ext cx="1007808" cy="369332"/>
            </a:xfrm>
            <a:prstGeom prst="rect">
              <a:avLst/>
            </a:prstGeom>
            <a:noFill/>
          </p:spPr>
          <p:txBody>
            <a:bodyPr wrap="square" rtlCol="0">
              <a:spAutoFit/>
            </a:bodyPr>
            <a:lstStyle/>
            <a:p>
              <a:pPr algn="ctr"/>
              <a:r>
                <a:rPr lang="en-GB" sz="900" dirty="0"/>
                <a:t>Brand </a:t>
              </a:r>
            </a:p>
            <a:p>
              <a:pPr algn="ctr"/>
              <a:r>
                <a:rPr lang="en-GB" sz="900" dirty="0"/>
                <a:t>Marketing </a:t>
              </a:r>
            </a:p>
          </p:txBody>
        </p:sp>
        <p:sp>
          <p:nvSpPr>
            <p:cNvPr id="19" name="TextBox 18">
              <a:extLst>
                <a:ext uri="{FF2B5EF4-FFF2-40B4-BE49-F238E27FC236}">
                  <a16:creationId xmlns:a16="http://schemas.microsoft.com/office/drawing/2014/main" id="{F7E10CC7-68E1-4778-55BF-80AC597DBBAD}"/>
                </a:ext>
              </a:extLst>
            </p:cNvPr>
            <p:cNvSpPr txBox="1"/>
            <p:nvPr/>
          </p:nvSpPr>
          <p:spPr>
            <a:xfrm>
              <a:off x="8981767" y="5579808"/>
              <a:ext cx="860324" cy="369332"/>
            </a:xfrm>
            <a:prstGeom prst="rect">
              <a:avLst/>
            </a:prstGeom>
            <a:noFill/>
          </p:spPr>
          <p:txBody>
            <a:bodyPr wrap="square" rtlCol="0">
              <a:spAutoFit/>
            </a:bodyPr>
            <a:lstStyle/>
            <a:p>
              <a:pPr algn="ctr"/>
              <a:r>
                <a:rPr lang="en-GB" sz="900" dirty="0"/>
                <a:t>Category</a:t>
              </a:r>
            </a:p>
            <a:p>
              <a:pPr algn="ctr"/>
              <a:r>
                <a:rPr lang="en-GB" sz="900" dirty="0"/>
                <a:t> marketing </a:t>
              </a:r>
            </a:p>
          </p:txBody>
        </p:sp>
        <p:sp>
          <p:nvSpPr>
            <p:cNvPr id="24" name="TextBox 23">
              <a:extLst>
                <a:ext uri="{FF2B5EF4-FFF2-40B4-BE49-F238E27FC236}">
                  <a16:creationId xmlns:a16="http://schemas.microsoft.com/office/drawing/2014/main" id="{0A2C496E-DA85-C4CA-AE3F-2909970B4A5F}"/>
                </a:ext>
              </a:extLst>
            </p:cNvPr>
            <p:cNvSpPr txBox="1"/>
            <p:nvPr/>
          </p:nvSpPr>
          <p:spPr>
            <a:xfrm>
              <a:off x="8672050" y="6154995"/>
              <a:ext cx="860324" cy="369332"/>
            </a:xfrm>
            <a:prstGeom prst="rect">
              <a:avLst/>
            </a:prstGeom>
            <a:noFill/>
          </p:spPr>
          <p:txBody>
            <a:bodyPr wrap="square" rtlCol="0">
              <a:spAutoFit/>
            </a:bodyPr>
            <a:lstStyle/>
            <a:p>
              <a:pPr algn="ctr"/>
              <a:r>
                <a:rPr lang="en-GB" sz="900" dirty="0"/>
                <a:t>Shopper  marketing </a:t>
              </a:r>
            </a:p>
          </p:txBody>
        </p:sp>
        <p:sp>
          <p:nvSpPr>
            <p:cNvPr id="9" name="Flowchart: Connector 8">
              <a:extLst>
                <a:ext uri="{FF2B5EF4-FFF2-40B4-BE49-F238E27FC236}">
                  <a16:creationId xmlns:a16="http://schemas.microsoft.com/office/drawing/2014/main" id="{E2931938-AB4E-1CC8-498B-3B53516FDFB7}"/>
                </a:ext>
              </a:extLst>
            </p:cNvPr>
            <p:cNvSpPr/>
            <p:nvPr/>
          </p:nvSpPr>
          <p:spPr>
            <a:xfrm>
              <a:off x="7934325" y="4953000"/>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Brand Owner </a:t>
              </a:r>
            </a:p>
          </p:txBody>
        </p:sp>
        <p:cxnSp>
          <p:nvCxnSpPr>
            <p:cNvPr id="21" name="Straight Arrow Connector 20">
              <a:extLst>
                <a:ext uri="{FF2B5EF4-FFF2-40B4-BE49-F238E27FC236}">
                  <a16:creationId xmlns:a16="http://schemas.microsoft.com/office/drawing/2014/main" id="{8A701C4B-965F-7467-58C9-9E83677F33CB}"/>
                </a:ext>
              </a:extLst>
            </p:cNvPr>
            <p:cNvCxnSpPr>
              <a:cxnSpLocks/>
            </p:cNvCxnSpPr>
            <p:nvPr/>
          </p:nvCxnSpPr>
          <p:spPr>
            <a:xfrm flipH="1">
              <a:off x="8249265" y="5771535"/>
              <a:ext cx="904567"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09AB63E-E93D-5582-EDE6-30BDE8D90AA6}"/>
                </a:ext>
              </a:extLst>
            </p:cNvPr>
            <p:cNvCxnSpPr>
              <a:cxnSpLocks/>
            </p:cNvCxnSpPr>
            <p:nvPr/>
          </p:nvCxnSpPr>
          <p:spPr>
            <a:xfrm>
              <a:off x="7010400" y="5191432"/>
              <a:ext cx="1032387" cy="14748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CA8827C-52A3-9C9C-8738-274174A28812}"/>
                </a:ext>
              </a:extLst>
            </p:cNvPr>
            <p:cNvCxnSpPr>
              <a:cxnSpLocks/>
            </p:cNvCxnSpPr>
            <p:nvPr/>
          </p:nvCxnSpPr>
          <p:spPr>
            <a:xfrm flipH="1" flipV="1">
              <a:off x="7969045" y="5648632"/>
              <a:ext cx="840658" cy="60468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792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5140525" y="2296553"/>
            <a:ext cx="6610350" cy="738664"/>
          </a:xfrm>
          <a:prstGeom prst="rect">
            <a:avLst/>
          </a:prstGeom>
          <a:noFill/>
        </p:spPr>
        <p:txBody>
          <a:bodyPr wrap="square">
            <a:spAutoFit/>
          </a:bodyPr>
          <a:lstStyle/>
          <a:p>
            <a:pPr algn="l"/>
            <a:r>
              <a:rPr lang="en-GB" sz="1400" b="1"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Manufacturers use trade marketing to reach various channels which are of key importance to them these manufacturers and implement various marketing strategies to communicate value to their consumers .</a:t>
            </a: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Who uses trade marketing </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aphicFrame>
        <p:nvGraphicFramePr>
          <p:cNvPr id="2" name="Table 4">
            <a:extLst>
              <a:ext uri="{FF2B5EF4-FFF2-40B4-BE49-F238E27FC236}">
                <a16:creationId xmlns:a16="http://schemas.microsoft.com/office/drawing/2014/main" id="{0BC410A5-E8ED-F305-0CB1-35C8B4FE9FA7}"/>
              </a:ext>
            </a:extLst>
          </p:cNvPr>
          <p:cNvGraphicFramePr>
            <a:graphicFrameLocks noGrp="1"/>
          </p:cNvGraphicFramePr>
          <p:nvPr>
            <p:extLst>
              <p:ext uri="{D42A27DB-BD31-4B8C-83A1-F6EECF244321}">
                <p14:modId xmlns:p14="http://schemas.microsoft.com/office/powerpoint/2010/main" val="1187066475"/>
              </p:ext>
            </p:extLst>
          </p:nvPr>
        </p:nvGraphicFramePr>
        <p:xfrm>
          <a:off x="6000956" y="3430528"/>
          <a:ext cx="4759076" cy="180000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028214088"/>
                    </a:ext>
                  </a:extLst>
                </a:gridCol>
                <a:gridCol w="892769">
                  <a:extLst>
                    <a:ext uri="{9D8B030D-6E8A-4147-A177-3AD203B41FA5}">
                      <a16:colId xmlns:a16="http://schemas.microsoft.com/office/drawing/2014/main" val="3955198079"/>
                    </a:ext>
                  </a:extLst>
                </a:gridCol>
                <a:gridCol w="892769">
                  <a:extLst>
                    <a:ext uri="{9D8B030D-6E8A-4147-A177-3AD203B41FA5}">
                      <a16:colId xmlns:a16="http://schemas.microsoft.com/office/drawing/2014/main" val="335112961"/>
                    </a:ext>
                  </a:extLst>
                </a:gridCol>
                <a:gridCol w="892769">
                  <a:extLst>
                    <a:ext uri="{9D8B030D-6E8A-4147-A177-3AD203B41FA5}">
                      <a16:colId xmlns:a16="http://schemas.microsoft.com/office/drawing/2014/main" val="2359157423"/>
                    </a:ext>
                  </a:extLst>
                </a:gridCol>
                <a:gridCol w="892769">
                  <a:extLst>
                    <a:ext uri="{9D8B030D-6E8A-4147-A177-3AD203B41FA5}">
                      <a16:colId xmlns:a16="http://schemas.microsoft.com/office/drawing/2014/main" val="2281917253"/>
                    </a:ext>
                  </a:extLst>
                </a:gridCol>
              </a:tblGrid>
              <a:tr h="360000">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Emphasis</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Company </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Channel </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Customer </a:t>
                      </a:r>
                    </a:p>
                  </a:txBody>
                  <a:tcPr>
                    <a:solidFill>
                      <a:srgbClr val="3984A3"/>
                    </a:solidFill>
                  </a:tcPr>
                </a:tc>
                <a:tc>
                  <a:txBody>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Consumer </a:t>
                      </a:r>
                    </a:p>
                  </a:txBody>
                  <a:tcPr>
                    <a:solidFill>
                      <a:srgbClr val="3984A3"/>
                    </a:solidFill>
                  </a:tcPr>
                </a:tc>
                <a:extLst>
                  <a:ext uri="{0D108BD9-81ED-4DB2-BD59-A6C34878D82A}">
                    <a16:rowId xmlns:a16="http://schemas.microsoft.com/office/drawing/2014/main" val="3747834736"/>
                  </a:ext>
                </a:extLst>
              </a:tr>
              <a:tr h="288000">
                <a:tc>
                  <a:txBody>
                    <a:bodyPr/>
                    <a:lstStyle/>
                    <a:p>
                      <a:r>
                        <a:rPr lang="en-GB" sz="900" b="1" dirty="0">
                          <a:latin typeface="Poppins" panose="00000500000000000000" pitchFamily="2" charset="0"/>
                          <a:cs typeface="Poppins" panose="00000500000000000000" pitchFamily="2" charset="0"/>
                        </a:rPr>
                        <a:t>Promotion</a:t>
                      </a:r>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3421947150"/>
                  </a:ext>
                </a:extLst>
              </a:tr>
              <a:tr h="288000">
                <a:tc>
                  <a:txBody>
                    <a:bodyPr/>
                    <a:lstStyle/>
                    <a:p>
                      <a:r>
                        <a:rPr lang="en-GB" sz="900" b="1" dirty="0">
                          <a:latin typeface="Poppins" panose="00000500000000000000" pitchFamily="2" charset="0"/>
                          <a:cs typeface="Poppins" panose="00000500000000000000" pitchFamily="2" charset="0"/>
                        </a:rPr>
                        <a:t>Price </a:t>
                      </a:r>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1308246119"/>
                  </a:ext>
                </a:extLst>
              </a:tr>
              <a:tr h="288000">
                <a:tc>
                  <a:txBody>
                    <a:bodyPr/>
                    <a:lstStyle/>
                    <a:p>
                      <a:r>
                        <a:rPr lang="en-GB" sz="900" b="1" dirty="0">
                          <a:latin typeface="Poppins" panose="00000500000000000000" pitchFamily="2" charset="0"/>
                          <a:cs typeface="Poppins" panose="00000500000000000000" pitchFamily="2" charset="0"/>
                        </a:rPr>
                        <a:t>Communication </a:t>
                      </a:r>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1477737902"/>
                  </a:ext>
                </a:extLst>
              </a:tr>
              <a:tr h="288000">
                <a:tc>
                  <a:txBody>
                    <a:bodyPr/>
                    <a:lstStyle/>
                    <a:p>
                      <a:r>
                        <a:rPr lang="en-GB" sz="900" b="1" dirty="0">
                          <a:latin typeface="Poppins" panose="00000500000000000000" pitchFamily="2" charset="0"/>
                          <a:cs typeface="Poppins" panose="00000500000000000000" pitchFamily="2" charset="0"/>
                        </a:rPr>
                        <a:t>Visibility </a:t>
                      </a:r>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rgbClr val="00B050"/>
                    </a:solidFill>
                  </a:tcPr>
                </a:tc>
                <a:tc>
                  <a:txBody>
                    <a:bodyPr/>
                    <a:lstStyle/>
                    <a:p>
                      <a:endParaRPr lang="en-GB" sz="900" dirty="0"/>
                    </a:p>
                  </a:txBody>
                  <a:tcPr>
                    <a:solidFill>
                      <a:srgbClr val="00B050"/>
                    </a:solidFill>
                  </a:tcPr>
                </a:tc>
                <a:extLst>
                  <a:ext uri="{0D108BD9-81ED-4DB2-BD59-A6C34878D82A}">
                    <a16:rowId xmlns:a16="http://schemas.microsoft.com/office/drawing/2014/main" val="2906251332"/>
                  </a:ext>
                </a:extLst>
              </a:tr>
              <a:tr h="288000">
                <a:tc>
                  <a:txBody>
                    <a:bodyPr/>
                    <a:lstStyle/>
                    <a:p>
                      <a:r>
                        <a:rPr lang="en-GB" sz="900" b="1" dirty="0">
                          <a:latin typeface="Poppins" panose="00000500000000000000" pitchFamily="2" charset="0"/>
                          <a:cs typeface="Poppins" panose="00000500000000000000" pitchFamily="2" charset="0"/>
                        </a:rPr>
                        <a:t>Conversion </a:t>
                      </a:r>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chemeClr val="bg1">
                        <a:lumMod val="85000"/>
                      </a:schemeClr>
                    </a:solidFill>
                  </a:tcPr>
                </a:tc>
                <a:tc>
                  <a:txBody>
                    <a:bodyPr/>
                    <a:lstStyle/>
                    <a:p>
                      <a:endParaRPr lang="en-GB" sz="900" dirty="0"/>
                    </a:p>
                  </a:txBody>
                  <a:tcPr>
                    <a:solidFill>
                      <a:srgbClr val="00B050"/>
                    </a:solidFill>
                  </a:tcPr>
                </a:tc>
                <a:extLst>
                  <a:ext uri="{0D108BD9-81ED-4DB2-BD59-A6C34878D82A}">
                    <a16:rowId xmlns:a16="http://schemas.microsoft.com/office/drawing/2014/main" val="2704241701"/>
                  </a:ext>
                </a:extLst>
              </a:tr>
            </a:tbl>
          </a:graphicData>
        </a:graphic>
      </p:graphicFrame>
    </p:spTree>
    <p:extLst>
      <p:ext uri="{BB962C8B-B14F-4D97-AF65-F5344CB8AC3E}">
        <p14:creationId xmlns:p14="http://schemas.microsoft.com/office/powerpoint/2010/main" val="52337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820710" y="1150832"/>
            <a:ext cx="7019924" cy="2677656"/>
          </a:xfrm>
          <a:prstGeom prst="rect">
            <a:avLst/>
          </a:prstGeom>
          <a:noFill/>
        </p:spPr>
        <p:txBody>
          <a:bodyPr wrap="square">
            <a:spAutoFit/>
          </a:bodyPr>
          <a:lstStyle/>
          <a:p>
            <a:pPr algn="l">
              <a:buFont typeface="+mj-lt"/>
              <a:buAutoNum type="arabicPeriod"/>
            </a:pP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Trade marketing is a valuable resource to fund to function effectively it requires a clear understanding of its target audience for to understand your target audience you need some basic Trade research and Consumer research. Both these forms of research and analysis are Usually the domain of marketing or brand marketing.</a:t>
            </a:r>
          </a:p>
          <a:p>
            <a:pPr algn="l">
              <a:buFont typeface="+mj-lt"/>
              <a:buAutoNum type="arabicPeriod"/>
            </a:pPr>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lgn="l">
              <a:buFont typeface="Arial" panose="020B0604020202020204" pitchFamily="34" charset="0"/>
              <a:buChar char="•"/>
            </a:pPr>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Consumer research will help you understand who your target market is , their consumer profile , market segmentation and social economic classification . </a:t>
            </a:r>
          </a:p>
          <a:p>
            <a:pPr marL="171450" indent="-171450" algn="l">
              <a:buFont typeface="Arial" panose="020B0604020202020204" pitchFamily="34" charset="0"/>
              <a:buChar char="•"/>
            </a:pPr>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Trade research will help you understand where your target market purchases from competitive market shares , channel shares brand shares and the relative importance off the outlets you will be targeting to execute trade marketing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Once you have the above information it makes your task off customer identification and prioritisation easier to develop your trade marketing plan for execution.</a:t>
            </a: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a:t>
            </a:r>
          </a:p>
          <a:p>
            <a:pPr algn="ctr"/>
            <a:r>
              <a:rPr lang="en-GB" sz="3600" b="1" dirty="0">
                <a:latin typeface="Poppins" panose="00000500000000000000" pitchFamily="2" charset="0"/>
                <a:cs typeface="Poppins" panose="00000500000000000000" pitchFamily="2" charset="0"/>
              </a:rPr>
              <a:t>1</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pSp>
        <p:nvGrpSpPr>
          <p:cNvPr id="8" name="Group 7">
            <a:extLst>
              <a:ext uri="{FF2B5EF4-FFF2-40B4-BE49-F238E27FC236}">
                <a16:creationId xmlns:a16="http://schemas.microsoft.com/office/drawing/2014/main" id="{80416576-FE8A-491A-3E0F-B68A44683872}"/>
              </a:ext>
            </a:extLst>
          </p:cNvPr>
          <p:cNvGrpSpPr/>
          <p:nvPr/>
        </p:nvGrpSpPr>
        <p:grpSpPr>
          <a:xfrm>
            <a:off x="6089685" y="3964517"/>
            <a:ext cx="3760674" cy="1686375"/>
            <a:chOff x="5412351" y="4676775"/>
            <a:chExt cx="3760674" cy="1686375"/>
          </a:xfrm>
        </p:grpSpPr>
        <p:sp>
          <p:nvSpPr>
            <p:cNvPr id="9" name="TextBox 8">
              <a:extLst>
                <a:ext uri="{FF2B5EF4-FFF2-40B4-BE49-F238E27FC236}">
                  <a16:creationId xmlns:a16="http://schemas.microsoft.com/office/drawing/2014/main" id="{1DFF013A-1032-58CD-48D2-218CC1FA5790}"/>
                </a:ext>
              </a:extLst>
            </p:cNvPr>
            <p:cNvSpPr txBox="1"/>
            <p:nvPr/>
          </p:nvSpPr>
          <p:spPr>
            <a:xfrm>
              <a:off x="5412351" y="4985877"/>
              <a:ext cx="914400" cy="400110"/>
            </a:xfrm>
            <a:prstGeom prst="rect">
              <a:avLst/>
            </a:prstGeom>
            <a:noFill/>
          </p:spPr>
          <p:txBody>
            <a:bodyPr wrap="square" rtlCol="0">
              <a:spAutoFit/>
            </a:bodyPr>
            <a:lstStyle/>
            <a:p>
              <a:pPr algn="ctr"/>
              <a:r>
                <a:rPr lang="en-GB" sz="1000" b="1" dirty="0"/>
                <a:t>Know your consumer </a:t>
              </a:r>
            </a:p>
          </p:txBody>
        </p:sp>
        <p:sp>
          <p:nvSpPr>
            <p:cNvPr id="10" name="TextBox 9">
              <a:extLst>
                <a:ext uri="{FF2B5EF4-FFF2-40B4-BE49-F238E27FC236}">
                  <a16:creationId xmlns:a16="http://schemas.microsoft.com/office/drawing/2014/main" id="{81D7D6C5-B947-0F05-2DFF-9B1CAE8F942E}"/>
                </a:ext>
              </a:extLst>
            </p:cNvPr>
            <p:cNvSpPr txBox="1"/>
            <p:nvPr/>
          </p:nvSpPr>
          <p:spPr>
            <a:xfrm>
              <a:off x="5726676" y="5728827"/>
              <a:ext cx="914400" cy="400110"/>
            </a:xfrm>
            <a:prstGeom prst="rect">
              <a:avLst/>
            </a:prstGeom>
            <a:noFill/>
          </p:spPr>
          <p:txBody>
            <a:bodyPr wrap="square" rtlCol="0">
              <a:spAutoFit/>
            </a:bodyPr>
            <a:lstStyle>
              <a:defPPr>
                <a:defRPr lang="en-US"/>
              </a:defPPr>
              <a:lvl1pPr algn="ctr">
                <a:defRPr sz="1000" b="1"/>
              </a:lvl1pPr>
            </a:lstStyle>
            <a:p>
              <a:r>
                <a:rPr lang="en-GB" dirty="0"/>
                <a:t>Know your customer </a:t>
              </a:r>
            </a:p>
          </p:txBody>
        </p:sp>
        <p:grpSp>
          <p:nvGrpSpPr>
            <p:cNvPr id="11" name="Group 10">
              <a:extLst>
                <a:ext uri="{FF2B5EF4-FFF2-40B4-BE49-F238E27FC236}">
                  <a16:creationId xmlns:a16="http://schemas.microsoft.com/office/drawing/2014/main" id="{D6460B08-4D97-567C-DEB4-1A884F47C5AF}"/>
                </a:ext>
              </a:extLst>
            </p:cNvPr>
            <p:cNvGrpSpPr/>
            <p:nvPr/>
          </p:nvGrpSpPr>
          <p:grpSpPr>
            <a:xfrm>
              <a:off x="6248400" y="4676775"/>
              <a:ext cx="2924625" cy="1686375"/>
              <a:chOff x="5981700" y="4905375"/>
              <a:chExt cx="2924625" cy="1686375"/>
            </a:xfrm>
          </p:grpSpPr>
          <p:sp>
            <p:nvSpPr>
              <p:cNvPr id="12" name="Flowchart: Connector 11">
                <a:extLst>
                  <a:ext uri="{FF2B5EF4-FFF2-40B4-BE49-F238E27FC236}">
                    <a16:creationId xmlns:a16="http://schemas.microsoft.com/office/drawing/2014/main" id="{9621FFDE-222D-C00C-44D0-46FA85C75C1F}"/>
                  </a:ext>
                </a:extLst>
              </p:cNvPr>
              <p:cNvSpPr/>
              <p:nvPr/>
            </p:nvSpPr>
            <p:spPr>
              <a:xfrm>
                <a:off x="7134225" y="4905375"/>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Consumer</a:t>
                </a:r>
              </a:p>
            </p:txBody>
          </p:sp>
          <p:sp>
            <p:nvSpPr>
              <p:cNvPr id="13" name="Flowchart: Connector 12">
                <a:extLst>
                  <a:ext uri="{FF2B5EF4-FFF2-40B4-BE49-F238E27FC236}">
                    <a16:creationId xmlns:a16="http://schemas.microsoft.com/office/drawing/2014/main" id="{0B08EF3C-746E-EEC9-1EFC-EA93495243A6}"/>
                  </a:ext>
                </a:extLst>
              </p:cNvPr>
              <p:cNvSpPr/>
              <p:nvPr/>
            </p:nvSpPr>
            <p:spPr>
              <a:xfrm>
                <a:off x="7458075" y="5619750"/>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Trade Channel </a:t>
                </a:r>
              </a:p>
            </p:txBody>
          </p:sp>
          <p:cxnSp>
            <p:nvCxnSpPr>
              <p:cNvPr id="14" name="Straight Arrow Connector 13">
                <a:extLst>
                  <a:ext uri="{FF2B5EF4-FFF2-40B4-BE49-F238E27FC236}">
                    <a16:creationId xmlns:a16="http://schemas.microsoft.com/office/drawing/2014/main" id="{285ECCCA-BB8C-AAFD-E91C-4A3F72920C57}"/>
                  </a:ext>
                </a:extLst>
              </p:cNvPr>
              <p:cNvCxnSpPr>
                <a:cxnSpLocks/>
              </p:cNvCxnSpPr>
              <p:nvPr/>
            </p:nvCxnSpPr>
            <p:spPr>
              <a:xfrm>
                <a:off x="6236110" y="6180496"/>
                <a:ext cx="116020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A53BF6A8-2BFC-D42E-6DB6-35C502BCD42C}"/>
                  </a:ext>
                </a:extLst>
              </p:cNvPr>
              <p:cNvSpPr/>
              <p:nvPr/>
            </p:nvSpPr>
            <p:spPr>
              <a:xfrm>
                <a:off x="7934325" y="4953000"/>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Brand Owner </a:t>
                </a:r>
              </a:p>
            </p:txBody>
          </p:sp>
          <p:cxnSp>
            <p:nvCxnSpPr>
              <p:cNvPr id="16" name="Straight Arrow Connector 15">
                <a:extLst>
                  <a:ext uri="{FF2B5EF4-FFF2-40B4-BE49-F238E27FC236}">
                    <a16:creationId xmlns:a16="http://schemas.microsoft.com/office/drawing/2014/main" id="{2A25E8AE-9391-0DAF-E12A-8B33CA4BB81B}"/>
                  </a:ext>
                </a:extLst>
              </p:cNvPr>
              <p:cNvCxnSpPr>
                <a:cxnSpLocks/>
              </p:cNvCxnSpPr>
              <p:nvPr/>
            </p:nvCxnSpPr>
            <p:spPr>
              <a:xfrm>
                <a:off x="5981700" y="5381932"/>
                <a:ext cx="1076325"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61F90737-398B-C1DC-3096-745A8A930E59}"/>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Trade &amp; Consumer Research </a:t>
            </a:r>
          </a:p>
        </p:txBody>
      </p:sp>
    </p:spTree>
    <p:extLst>
      <p:ext uri="{BB962C8B-B14F-4D97-AF65-F5344CB8AC3E}">
        <p14:creationId xmlns:p14="http://schemas.microsoft.com/office/powerpoint/2010/main" val="190689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5038724" y="1264210"/>
            <a:ext cx="6619875" cy="2862322"/>
          </a:xfrm>
          <a:prstGeom prst="rect">
            <a:avLst/>
          </a:prstGeom>
          <a:noFill/>
        </p:spPr>
        <p:txBody>
          <a:bodyPr wrap="square">
            <a:spAutoFit/>
          </a:bodyPr>
          <a:lstStyle/>
          <a:p>
            <a:pPr algn="l">
              <a:buFont typeface="+mj-lt"/>
              <a:buAutoNum type="arabicPeriod"/>
            </a:pP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Once you have the necessary research the next step visually is to develop a trade marketing plan for execution this plan will contain both as in as input factors your trade and consumer research in turn it will help you identify which of the outlets you are targeting will be relevant to execute your trade marketing efforts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Each off your customers ( POS ) will have different profiles this is where once you apply the inputs of your consumer and trade research as an output you will be able to identify which are the key outlets in the universe that are important to your trade marketing efforts and prioritise them .</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2</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31" name="Picture 30">
            <a:extLst>
              <a:ext uri="{FF2B5EF4-FFF2-40B4-BE49-F238E27FC236}">
                <a16:creationId xmlns:a16="http://schemas.microsoft.com/office/drawing/2014/main" id="{E1B7D55F-4482-563E-BC9C-A5C316E1598D}"/>
              </a:ext>
            </a:extLst>
          </p:cNvPr>
          <p:cNvPicPr>
            <a:picLocks noChangeAspect="1"/>
          </p:cNvPicPr>
          <p:nvPr/>
        </p:nvPicPr>
        <p:blipFill>
          <a:blip r:embed="rId3"/>
          <a:stretch>
            <a:fillRect/>
          </a:stretch>
        </p:blipFill>
        <p:spPr>
          <a:xfrm>
            <a:off x="6960768" y="3408559"/>
            <a:ext cx="2347163" cy="1816765"/>
          </a:xfrm>
          <a:prstGeom prst="rect">
            <a:avLst/>
          </a:prstGeom>
        </p:spPr>
      </p:pic>
      <p:sp>
        <p:nvSpPr>
          <p:cNvPr id="8" name="TextBox 7">
            <a:extLst>
              <a:ext uri="{FF2B5EF4-FFF2-40B4-BE49-F238E27FC236}">
                <a16:creationId xmlns:a16="http://schemas.microsoft.com/office/drawing/2014/main" id="{93A14EA9-AE28-2D1E-8D67-6E8E86BA1342}"/>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Customer account analytics </a:t>
            </a:r>
          </a:p>
        </p:txBody>
      </p:sp>
    </p:spTree>
    <p:extLst>
      <p:ext uri="{BB962C8B-B14F-4D97-AF65-F5344CB8AC3E}">
        <p14:creationId xmlns:p14="http://schemas.microsoft.com/office/powerpoint/2010/main" val="82303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797425" y="1153085"/>
            <a:ext cx="7048500" cy="2862322"/>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Trade exhibitions and shows are an easy way to showcase your product and technology two potential customers as the common factor is the theme of the trade and customer visits to the trade exhibition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choose the theme of the trade well after research once you have your presents in place develop and efficient and organised team with the necessary marketing collateral which we will use to engage communicate and possibly convert your consumers to your brand this great exhibitions are a great way to develop new partnerships for your brand and company </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3</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2" descr="Modern Exhibition Isometric Concept ">
            <a:extLst>
              <a:ext uri="{FF2B5EF4-FFF2-40B4-BE49-F238E27FC236}">
                <a16:creationId xmlns:a16="http://schemas.microsoft.com/office/drawing/2014/main" id="{7195B2CA-6194-EBE3-C63E-E9F55101762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911975" y="3300942"/>
            <a:ext cx="3124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9E8A0F-E0D7-6C2C-6CB5-919A03E157E8}"/>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Trade shows</a:t>
            </a:r>
          </a:p>
        </p:txBody>
      </p:sp>
    </p:spTree>
    <p:extLst>
      <p:ext uri="{BB962C8B-B14F-4D97-AF65-F5344CB8AC3E}">
        <p14:creationId xmlns:p14="http://schemas.microsoft.com/office/powerpoint/2010/main" val="34750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791075" y="1197534"/>
            <a:ext cx="7086600" cy="2308324"/>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Branding and communication are extremely important aspects these help you develop brand recall brand association across bought a bit B and a bit to see environment whilst why is marketing will develop ways to communicate to your target audience your branding and communication efforts at the venue will help razor venison recall there were driving an emotional engagement with your channel and trade partners thereby driving engagement .</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4</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2" descr="supermarket">
            <a:extLst>
              <a:ext uri="{FF2B5EF4-FFF2-40B4-BE49-F238E27FC236}">
                <a16:creationId xmlns:a16="http://schemas.microsoft.com/office/drawing/2014/main" id="{9133DC5F-7D6F-0460-C898-38CD42F04AC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46850" y="2836333"/>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DD32F37-4591-7C13-20B2-3D4129FA0F27}"/>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Branding &amp; Communication </a:t>
            </a:r>
          </a:p>
        </p:txBody>
      </p:sp>
    </p:spTree>
    <p:extLst>
      <p:ext uri="{BB962C8B-B14F-4D97-AF65-F5344CB8AC3E}">
        <p14:creationId xmlns:p14="http://schemas.microsoft.com/office/powerpoint/2010/main" val="304145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882091" y="1152027"/>
            <a:ext cx="6648450" cy="3231654"/>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Generate brand awareness by driving engagement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online through newsletters banners ,  and teasers And digital communication through social media platforms all driving engagement back to your website as quite a bit of online research is conducted before any form or for decision that's taken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whilst offline engagement may be driven by door drops Flyers Coupons and information packages Direct to your target market in a specified zone which may be residential or business specific in order to be targeted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5</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TextBox 8">
            <a:extLst>
              <a:ext uri="{FF2B5EF4-FFF2-40B4-BE49-F238E27FC236}">
                <a16:creationId xmlns:a16="http://schemas.microsoft.com/office/drawing/2014/main" id="{FCA1A80A-13AB-A757-27F2-579077795007}"/>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Below the line communication </a:t>
            </a:r>
          </a:p>
        </p:txBody>
      </p:sp>
      <p:pic>
        <p:nvPicPr>
          <p:cNvPr id="2050" name="Picture 2">
            <a:extLst>
              <a:ext uri="{FF2B5EF4-FFF2-40B4-BE49-F238E27FC236}">
                <a16:creationId xmlns:a16="http://schemas.microsoft.com/office/drawing/2014/main" id="{6F7B8811-9DE6-7521-EA78-7C26E6FA3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782" y="3357031"/>
            <a:ext cx="3257551"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8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5040841" y="1511860"/>
            <a:ext cx="6648450" cy="3231654"/>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Create promotions are an excellent way to execute your messaging and your product directly at the point of sale , in order to be relevant trade promotions must address the right tonality,  message , promotional offer in a highly visible manner at the point of sale. The key aspects have a great trade promotion are</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Visibility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Quality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Price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Features </a:t>
            </a:r>
          </a:p>
          <a:p>
            <a:pPr marL="628650" lvl="1" indent="-171450">
              <a:buFont typeface="Arial" panose="020B0604020202020204" pitchFamily="34" charset="0"/>
              <a:buChar char="•"/>
            </a:pPr>
            <a:r>
              <a:rPr lang="en-GB" sz="1200" b="1" i="1"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Reason to buy </a:t>
            </a:r>
          </a:p>
          <a:p>
            <a:pPr lvl="1"/>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6</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32" descr="red vector banner special promotion">
            <a:extLst>
              <a:ext uri="{FF2B5EF4-FFF2-40B4-BE49-F238E27FC236}">
                <a16:creationId xmlns:a16="http://schemas.microsoft.com/office/drawing/2014/main" id="{17232394-218F-B506-A749-B26E4F6D8F6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574241" y="3958373"/>
            <a:ext cx="3086100" cy="12062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Tool shop product promotion flyer template">
            <a:extLst>
              <a:ext uri="{FF2B5EF4-FFF2-40B4-BE49-F238E27FC236}">
                <a16:creationId xmlns:a16="http://schemas.microsoft.com/office/drawing/2014/main" id="{BA96D837-443A-7439-FB46-E79B51D61BF2}"/>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698441" y="3221567"/>
            <a:ext cx="161925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28861E4-A2F5-72DB-9AE8-A2D40FE1288A}"/>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Promotions</a:t>
            </a:r>
          </a:p>
        </p:txBody>
      </p:sp>
    </p:spTree>
    <p:extLst>
      <p:ext uri="{BB962C8B-B14F-4D97-AF65-F5344CB8AC3E}">
        <p14:creationId xmlns:p14="http://schemas.microsoft.com/office/powerpoint/2010/main" val="28720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937729" y="1735923"/>
            <a:ext cx="6648450" cy="2677656"/>
          </a:xfrm>
          <a:prstGeom prst="rect">
            <a:avLst/>
          </a:prstGeom>
          <a:noFill/>
        </p:spPr>
        <p:txBody>
          <a:bodyPr wrap="square">
            <a:spAutoFit/>
          </a:bodyPr>
          <a:lstStyle/>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To balance the trade marketing strategy you will have to decide whether to market offline , online or both. An online presence will cover mix of e-mail social media ad and possibly even messengering there are various ways you can engage between landing pages, CRM, e-mail campaigns and even chat bots.</a:t>
            </a:r>
          </a:p>
          <a:p>
            <a:pPr algn="l"/>
            <a:r>
              <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rPr>
              <a:t> This raises your engagement possibility tremendously and brings in efficiencies and better targeting off your target market. </a:t>
            </a: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7</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 name="TextBox 8">
            <a:extLst>
              <a:ext uri="{FF2B5EF4-FFF2-40B4-BE49-F238E27FC236}">
                <a16:creationId xmlns:a16="http://schemas.microsoft.com/office/drawing/2014/main" id="{E1DC2DE2-E484-60AC-F58A-3F2FEF6BA5F3}"/>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Communication </a:t>
            </a:r>
          </a:p>
        </p:txBody>
      </p:sp>
      <p:pic>
        <p:nvPicPr>
          <p:cNvPr id="1026" name="Picture 2">
            <a:extLst>
              <a:ext uri="{FF2B5EF4-FFF2-40B4-BE49-F238E27FC236}">
                <a16:creationId xmlns:a16="http://schemas.microsoft.com/office/drawing/2014/main" id="{DB693922-A5E8-91F7-BACB-74816F6E80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84" t="4738" r="16432" b="44744"/>
          <a:stretch/>
        </p:blipFill>
        <p:spPr bwMode="auto">
          <a:xfrm>
            <a:off x="7090379" y="3121780"/>
            <a:ext cx="3700388" cy="18862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2" descr="red vector banner special promotion">
            <a:extLst>
              <a:ext uri="{FF2B5EF4-FFF2-40B4-BE49-F238E27FC236}">
                <a16:creationId xmlns:a16="http://schemas.microsoft.com/office/drawing/2014/main" id="{9F2BA103-CF8E-A6AE-C3C7-D4519D06C42B}"/>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574241" y="3958373"/>
            <a:ext cx="3086100" cy="1206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Tool shop product promotion flyer template">
            <a:extLst>
              <a:ext uri="{FF2B5EF4-FFF2-40B4-BE49-F238E27FC236}">
                <a16:creationId xmlns:a16="http://schemas.microsoft.com/office/drawing/2014/main" id="{EA1D75D6-3B6D-3C87-5EB7-B6894AEC65D3}"/>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8698441" y="3221567"/>
            <a:ext cx="1619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3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1CD8AB-3D42-682A-C92E-12C34EBCFAFA}"/>
              </a:ext>
            </a:extLst>
          </p:cNvPr>
          <p:cNvSpPr txBox="1"/>
          <p:nvPr/>
        </p:nvSpPr>
        <p:spPr>
          <a:xfrm>
            <a:off x="4898268" y="1298983"/>
            <a:ext cx="6648450" cy="2492990"/>
          </a:xfrm>
          <a:prstGeom prst="rect">
            <a:avLst/>
          </a:prstGeom>
          <a:noFill/>
        </p:spPr>
        <p:txBody>
          <a:bodyPr wrap="square">
            <a:spAutoFit/>
          </a:bodyPr>
          <a:lstStyle/>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b="1"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Point off sale engagement.</a:t>
            </a:r>
          </a:p>
          <a:p>
            <a:pPr algn="l"/>
            <a:r>
              <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rPr>
              <a:t>one of the most effective ways to engage customers and consumers at the point of sale is to use promotional teams who can work to a specific script developed for engagement and communication whilst targeting engaging and managing the consumer engagement allowing them to upsell down sell or convert from competitive brands .</a:t>
            </a: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rgbClr val="333333"/>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i="0" dirty="0">
              <a:solidFill>
                <a:srgbClr val="333333"/>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3">
            <a:extLst>
              <a:ext uri="{FF2B5EF4-FFF2-40B4-BE49-F238E27FC236}">
                <a16:creationId xmlns:a16="http://schemas.microsoft.com/office/drawing/2014/main" id="{F2A1AC17-E9CF-D0A6-5DBB-58B9E8D72A26}"/>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Poppins" panose="00000500000000000000" pitchFamily="2" charset="0"/>
                <a:cs typeface="Poppins" panose="00000500000000000000" pitchFamily="2" charset="0"/>
              </a:rPr>
              <a:t>Executional tactic 8</a:t>
            </a:r>
          </a:p>
        </p:txBody>
      </p:sp>
      <p:sp>
        <p:nvSpPr>
          <p:cNvPr id="6" name="Footer Placeholder 3">
            <a:extLst>
              <a:ext uri="{FF2B5EF4-FFF2-40B4-BE49-F238E27FC236}">
                <a16:creationId xmlns:a16="http://schemas.microsoft.com/office/drawing/2014/main" id="{D9F5750E-FFA4-B46B-A204-C9DDEDA372E0}"/>
              </a:ext>
            </a:extLst>
          </p:cNvPr>
          <p:cNvSpPr>
            <a:spLocks noGrp="1"/>
          </p:cNvSpPr>
          <p:nvPr>
            <p:ph type="ftr" sz="quarter" idx="11"/>
          </p:nvPr>
        </p:nvSpPr>
        <p:spPr>
          <a:xfrm>
            <a:off x="4370169" y="647098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ABD90799-12FA-4384-726B-08640B2A5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 name="Picture 16" descr="Advertising people vector advertiser or promoter character promoting advertisement on promo stand or illustration set of man in costume distributing advertised flyers isolated on white background">
            <a:extLst>
              <a:ext uri="{FF2B5EF4-FFF2-40B4-BE49-F238E27FC236}">
                <a16:creationId xmlns:a16="http://schemas.microsoft.com/office/drawing/2014/main" id="{934871F7-0D3F-ECB6-F5B7-D67CDDC7A75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25721" y="3566582"/>
            <a:ext cx="2747961" cy="2041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6016EB-CAEF-488A-F894-E56B2D97CFEA}"/>
              </a:ext>
            </a:extLst>
          </p:cNvPr>
          <p:cNvSpPr txBox="1"/>
          <p:nvPr/>
        </p:nvSpPr>
        <p:spPr>
          <a:xfrm>
            <a:off x="0" y="4105275"/>
            <a:ext cx="4686300"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POS Engagement</a:t>
            </a:r>
          </a:p>
        </p:txBody>
      </p:sp>
    </p:spTree>
    <p:extLst>
      <p:ext uri="{BB962C8B-B14F-4D97-AF65-F5344CB8AC3E}">
        <p14:creationId xmlns:p14="http://schemas.microsoft.com/office/powerpoint/2010/main" val="180680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444901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cer tactics on chalkboard">
            <a:extLst>
              <a:ext uri="{FF2B5EF4-FFF2-40B4-BE49-F238E27FC236}">
                <a16:creationId xmlns:a16="http://schemas.microsoft.com/office/drawing/2014/main" id="{0B6D507C-2FB9-1BFB-0856-5B21DF10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112" y="1682495"/>
            <a:ext cx="6723888" cy="37704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Tactics</a:t>
            </a:r>
            <a:endPar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77881FE-051A-B1CC-A98B-DC87B77DDD70}"/>
              </a:ext>
            </a:extLst>
          </p:cNvPr>
          <p:cNvGrpSpPr/>
          <p:nvPr/>
        </p:nvGrpSpPr>
        <p:grpSpPr>
          <a:xfrm>
            <a:off x="5152813" y="4010030"/>
            <a:ext cx="1055370" cy="1055370"/>
            <a:chOff x="7108613" y="4124330"/>
            <a:chExt cx="1055370" cy="1055370"/>
          </a:xfrm>
        </p:grpSpPr>
        <p:sp>
          <p:nvSpPr>
            <p:cNvPr id="3" name="Oval 2">
              <a:extLst>
                <a:ext uri="{FF2B5EF4-FFF2-40B4-BE49-F238E27FC236}">
                  <a16:creationId xmlns:a16="http://schemas.microsoft.com/office/drawing/2014/main" id="{59A14D0D-A2D5-7A9A-6974-2B13881B9DB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D166C8C8-3483-6B7E-23CF-A2BA5EC13C7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98808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to people , Trade Marketing talks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13" y="2760190"/>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spTree>
    <p:extLst>
      <p:ext uri="{BB962C8B-B14F-4D97-AF65-F5344CB8AC3E}">
        <p14:creationId xmlns:p14="http://schemas.microsoft.com/office/powerpoint/2010/main" val="270871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78156"/>
            <a:ext cx="7341577" cy="2808000"/>
          </a:xfrm>
          <a:prstGeom prst="rect">
            <a:avLst/>
          </a:prstGeom>
          <a:solidFill>
            <a:schemeClr val="accent2"/>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Lato" panose="020F0502020204030203" pitchFamily="34" charset="0"/>
              <a:ea typeface="Lato" panose="020F0502020204030203" pitchFamily="34" charset="0"/>
              <a:cs typeface="Lato" panose="020F050202020403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Lato" panose="020F0502020204030203" pitchFamily="34" charset="0"/>
                <a:ea typeface="Lato" panose="020F0502020204030203" pitchFamily="34" charset="0"/>
                <a:cs typeface="Lato" panose="020F0502020204030203" pitchFamily="34" charset="0"/>
              </a:rPr>
              <a:t>Every store will demand different tactics within the TM plan , the trade marketing challenge is to drive  specific tactics that actively drive the brand engagement concentrating on key consumer benefits</a:t>
            </a:r>
            <a:r>
              <a:rPr lang="en-GB" sz="2000" b="1" dirty="0">
                <a:solidFill>
                  <a:prstClr val="white"/>
                </a:solidFill>
                <a:latin typeface="Poppins" panose="00000500000000000000" pitchFamily="2" charset="0"/>
                <a:cs typeface="Poppins" panose="00000500000000000000" pitchFamily="2" charset="0"/>
              </a:rPr>
              <a:t>. </a:t>
            </a: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endParaRP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3" name="Picture 32" descr="red vector banner special promotion">
            <a:extLst>
              <a:ext uri="{FF2B5EF4-FFF2-40B4-BE49-F238E27FC236}">
                <a16:creationId xmlns:a16="http://schemas.microsoft.com/office/drawing/2014/main" id="{86B94F6B-078F-4311-CEED-3446CFDA4F3F}"/>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03638" y="3482843"/>
            <a:ext cx="2898892" cy="1133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Tool shop product promotion flyer template">
            <a:extLst>
              <a:ext uri="{FF2B5EF4-FFF2-40B4-BE49-F238E27FC236}">
                <a16:creationId xmlns:a16="http://schemas.microsoft.com/office/drawing/2014/main" id="{A6510CFB-2C5F-E96D-FE24-3EF22B7C627B}"/>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567589" y="2469909"/>
            <a:ext cx="1514865" cy="21386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24893F5-20FE-BE6C-A8F0-6F8C79DC60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84" t="4738" r="16432" b="44744"/>
          <a:stretch/>
        </p:blipFill>
        <p:spPr bwMode="auto">
          <a:xfrm>
            <a:off x="9184766" y="2228851"/>
            <a:ext cx="2718228" cy="138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F2D48-EBB6-DA7C-A6CB-DE7659FC1CC7}"/>
              </a:ext>
            </a:extLst>
          </p:cNvPr>
          <p:cNvPicPr>
            <a:picLocks noChangeAspect="1"/>
          </p:cNvPicPr>
          <p:nvPr/>
        </p:nvPicPr>
        <p:blipFill rotWithShape="1">
          <a:blip r:embed="rId2"/>
          <a:srcRect l="35000" t="15972" r="37829" b="46806"/>
          <a:stretch/>
        </p:blipFill>
        <p:spPr>
          <a:xfrm>
            <a:off x="6368618" y="1364648"/>
            <a:ext cx="5173090" cy="3986286"/>
          </a:xfrm>
          <a:prstGeom prst="rect">
            <a:avLst/>
          </a:prstGeom>
        </p:spPr>
      </p:pic>
      <p:sp>
        <p:nvSpPr>
          <p:cNvPr id="3" name="TextBox 2">
            <a:extLst>
              <a:ext uri="{FF2B5EF4-FFF2-40B4-BE49-F238E27FC236}">
                <a16:creationId xmlns:a16="http://schemas.microsoft.com/office/drawing/2014/main" id="{B61DCF95-0468-2381-2FA1-766CF04F9687}"/>
              </a:ext>
            </a:extLst>
          </p:cNvPr>
          <p:cNvSpPr txBox="1"/>
          <p:nvPr/>
        </p:nvSpPr>
        <p:spPr>
          <a:xfrm>
            <a:off x="436032" y="1721307"/>
            <a:ext cx="7141635" cy="3308598"/>
          </a:xfrm>
          <a:prstGeom prst="rect">
            <a:avLst/>
          </a:prstGeom>
          <a:noFill/>
        </p:spPr>
        <p:txBody>
          <a:bodyPr wrap="square" anchor="ctr">
            <a:spAutoFit/>
          </a:bodyPr>
          <a:lstStyle/>
          <a:p>
            <a:pPr algn="l"/>
            <a:r>
              <a:rPr lang="en-GB" sz="1100" b="1" i="0" u="none" strike="noStrike" baseline="0" dirty="0">
                <a:solidFill>
                  <a:srgbClr val="FF9012"/>
                </a:solidFill>
                <a:latin typeface="Lato Light" panose="020F0502020204030203" pitchFamily="34" charset="0"/>
                <a:ea typeface="Lato Light" panose="020F0502020204030203" pitchFamily="34" charset="0"/>
                <a:cs typeface="Lato Light" panose="020F0502020204030203" pitchFamily="34" charset="0"/>
              </a:rPr>
              <a:t>Key Findings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Trade marketing is in a period of significant flux with online sales causing a re-examination of both tactics and budgeting.</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Marketers are frustrated by challenges like reaching younger consumers and trackability.</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growth of ecommerce is bringing these frustrations to a head as brands face the reality of the need to support their products and increase sales in the dimension of online shopping.</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Print is the medium with the greatest perceived decline in effectiveness.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Paid search both on stand-alone ecommerce sites and retail sites is seen as one of the areas with the</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greatest increase in effectiveness.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Marketers are approaching online in respect to trade with concerns unique to digital.</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majority noted that the issue of Top Rank Persistence (the phenomenon of a brand that achieves a high</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Ranking in organic search remaining in that slot due to sales dominance) is the most significant</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Concern about online, however this is closely followed by Amazon’s control of pricing.</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Online ad fraud, while clearly a concern, does not weigh on marketers minds as heavily as issues like Amazon setting prices and the complexity of managing online ad campaigns.</a:t>
            </a:r>
          </a:p>
          <a:p>
            <a:pPr marL="171450" indent="-171450">
              <a:buFont typeface="Arial" panose="020B0604020202020204" pitchFamily="34" charset="0"/>
              <a:buChar char="•"/>
            </a:pP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ability to address customers as one person, whether they are online or offline is the top priority among marketers.</a:t>
            </a:r>
          </a:p>
          <a:p>
            <a:pPr marL="171450" indent="-171450">
              <a:buFont typeface="Arial" panose="020B0604020202020204" pitchFamily="34" charset="0"/>
              <a:buChar char="•"/>
            </a:pPr>
            <a:r>
              <a:rPr lang="en-GB" sz="110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The retail </a:t>
            </a:r>
            <a:r>
              <a:rPr lang="en-GB" sz="11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rPr>
              <a:t>technologies of greatest interest include using voice activated assistants like Alexa , Google, and the devices that feature them.</a:t>
            </a:r>
            <a:endParaRPr lang="en-GB"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5A560BDB-8086-2397-7888-C62D37648D3B}"/>
              </a:ext>
            </a:extLst>
          </p:cNvPr>
          <p:cNvSpPr txBox="1"/>
          <p:nvPr/>
        </p:nvSpPr>
        <p:spPr>
          <a:xfrm>
            <a:off x="270933" y="231081"/>
            <a:ext cx="6096000" cy="675185"/>
          </a:xfrm>
          <a:prstGeom prst="rect">
            <a:avLst/>
          </a:prstGeom>
          <a:noFill/>
        </p:spPr>
        <p:txBody>
          <a:bodyPr wrap="square">
            <a:spAutoFit/>
          </a:bodyPr>
          <a:lstStyle/>
          <a:p>
            <a:pPr>
              <a:lnSpc>
                <a:spcPct val="90000"/>
              </a:lnSpc>
              <a:spcBef>
                <a:spcPct val="0"/>
              </a:spcBef>
              <a:defRPr/>
            </a:pPr>
            <a:r>
              <a:rPr lang="en-US" sz="2800" b="1" kern="1200" dirty="0">
                <a:solidFill>
                  <a:srgbClr val="002060"/>
                </a:solidFill>
                <a:effectLst/>
                <a:latin typeface="Poppins" panose="00000500000000000000" pitchFamily="2" charset="0"/>
                <a:ea typeface="+mj-ea"/>
                <a:cs typeface="Poppins" panose="00000500000000000000" pitchFamily="2" charset="0"/>
              </a:rPr>
              <a:t>Importance of</a:t>
            </a:r>
            <a:r>
              <a:rPr lang="en-GB" sz="2800" b="1" kern="1200" dirty="0">
                <a:solidFill>
                  <a:srgbClr val="002060"/>
                </a:solidFill>
                <a:effectLst/>
                <a:latin typeface="Poppins" panose="00000500000000000000" pitchFamily="2" charset="0"/>
                <a:ea typeface="+mj-ea"/>
                <a:cs typeface="Poppins" panose="00000500000000000000" pitchFamily="2" charset="0"/>
              </a:rPr>
              <a:t>  </a:t>
            </a:r>
            <a:r>
              <a:rPr lang="en-US" sz="2800" b="1" kern="1200" dirty="0">
                <a:solidFill>
                  <a:srgbClr val="002060"/>
                </a:solidFill>
                <a:effectLst/>
                <a:latin typeface="Poppins" panose="00000500000000000000" pitchFamily="2" charset="0"/>
                <a:ea typeface="+mj-ea"/>
                <a:cs typeface="Poppins" panose="00000500000000000000" pitchFamily="2" charset="0"/>
              </a:rPr>
              <a:t>Trade marketing</a:t>
            </a:r>
          </a:p>
          <a:p>
            <a:pPr>
              <a:lnSpc>
                <a:spcPct val="90000"/>
              </a:lnSpc>
              <a:spcBef>
                <a:spcPct val="0"/>
              </a:spcBef>
              <a:defRPr/>
            </a:pPr>
            <a:r>
              <a:rPr lang="en-US" sz="1400" b="1" dirty="0">
                <a:solidFill>
                  <a:schemeClr val="tx1">
                    <a:lumMod val="50000"/>
                    <a:lumOff val="50000"/>
                  </a:schemeClr>
                </a:solidFill>
                <a:latin typeface="Poppins" panose="00000500000000000000" pitchFamily="2" charset="0"/>
                <a:ea typeface="+mj-ea"/>
                <a:cs typeface="Poppins" panose="00000500000000000000" pitchFamily="2" charset="0"/>
              </a:rPr>
              <a:t>Trade Marketing Tactics used </a:t>
            </a:r>
            <a:endParaRPr lang="en-GB" sz="1400" dirty="0">
              <a:solidFill>
                <a:schemeClr val="tx1">
                  <a:lumMod val="50000"/>
                  <a:lumOff val="50000"/>
                </a:schemeClr>
              </a:solidFill>
            </a:endParaRPr>
          </a:p>
        </p:txBody>
      </p:sp>
      <p:sp>
        <p:nvSpPr>
          <p:cNvPr id="6" name="TextBox 5">
            <a:extLst>
              <a:ext uri="{FF2B5EF4-FFF2-40B4-BE49-F238E27FC236}">
                <a16:creationId xmlns:a16="http://schemas.microsoft.com/office/drawing/2014/main" id="{740F6290-45C6-FD3F-97F1-ED6CDA274AC5}"/>
              </a:ext>
            </a:extLst>
          </p:cNvPr>
          <p:cNvSpPr txBox="1"/>
          <p:nvPr/>
        </p:nvSpPr>
        <p:spPr>
          <a:xfrm>
            <a:off x="402167" y="6498167"/>
            <a:ext cx="4504266" cy="2308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Source : www.criteo.com</a:t>
            </a:r>
          </a:p>
        </p:txBody>
      </p:sp>
      <p:sp>
        <p:nvSpPr>
          <p:cNvPr id="7" name="Footer Placeholder 3">
            <a:extLst>
              <a:ext uri="{FF2B5EF4-FFF2-40B4-BE49-F238E27FC236}">
                <a16:creationId xmlns:a16="http://schemas.microsoft.com/office/drawing/2014/main" id="{7DF5B714-C62B-A612-7686-E78F5FA1896A}"/>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6EB032FC-478B-983E-9E34-51C80911F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spTree>
    <p:extLst>
      <p:ext uri="{BB962C8B-B14F-4D97-AF65-F5344CB8AC3E}">
        <p14:creationId xmlns:p14="http://schemas.microsoft.com/office/powerpoint/2010/main" val="243585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33E3E310-180B-B27D-C382-F237A563DC44}"/>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www.upskilpro.com</a:t>
            </a:r>
          </a:p>
        </p:txBody>
      </p:sp>
      <p:sp>
        <p:nvSpPr>
          <p:cNvPr id="4" name="TextBox 3">
            <a:extLst>
              <a:ext uri="{FF2B5EF4-FFF2-40B4-BE49-F238E27FC236}">
                <a16:creationId xmlns:a16="http://schemas.microsoft.com/office/drawing/2014/main" id="{25E58F78-A214-F1C9-95BA-BF3AA04D206D}"/>
              </a:ext>
            </a:extLst>
          </p:cNvPr>
          <p:cNvSpPr txBox="1"/>
          <p:nvPr/>
        </p:nvSpPr>
        <p:spPr>
          <a:xfrm>
            <a:off x="4952999" y="1049530"/>
            <a:ext cx="6886575" cy="5546047"/>
          </a:xfrm>
          <a:prstGeom prst="rect">
            <a:avLst/>
          </a:prstGeom>
        </p:spPr>
        <p:txBody>
          <a:bodyPr vert="horz" lIns="91440" tIns="45720" rIns="91440" bIns="45720" rtlCol="0" anchor="ctr">
            <a:normAutofit/>
          </a:bodyPr>
          <a:lstStyle/>
          <a:p>
            <a:pPr>
              <a:lnSpc>
                <a:spcPct val="90000"/>
              </a:lnSpc>
              <a:spcAft>
                <a:spcPts val="600"/>
              </a:spcAft>
            </a:pPr>
            <a:r>
              <a:rPr lang="en-US" sz="1100" i="0" dirty="0">
                <a:effectLst/>
              </a:rPr>
              <a:t>The importance of trade marketing is realized in context and application .</a:t>
            </a:r>
          </a:p>
          <a:p>
            <a:pPr>
              <a:lnSpc>
                <a:spcPct val="90000"/>
              </a:lnSpc>
              <a:spcAft>
                <a:spcPts val="600"/>
              </a:spcAft>
            </a:pPr>
            <a:r>
              <a:rPr lang="en-US" sz="1100" i="0" dirty="0">
                <a:effectLst/>
              </a:rPr>
              <a:t>The sales function manages distribution channel and distributors , the marketing function manages the consumer directly using research and media reach leaving the engagement of the customer </a:t>
            </a:r>
            <a:r>
              <a:rPr lang="en-US" sz="1100" dirty="0"/>
              <a:t>and the </a:t>
            </a:r>
            <a:r>
              <a:rPr lang="en-US" sz="1100" i="0" dirty="0">
                <a:effectLst/>
              </a:rPr>
              <a:t>consumer at POS the key challenge.</a:t>
            </a:r>
          </a:p>
          <a:p>
            <a:pPr>
              <a:lnSpc>
                <a:spcPct val="90000"/>
              </a:lnSpc>
              <a:spcAft>
                <a:spcPts val="600"/>
              </a:spcAft>
            </a:pPr>
            <a:endParaRPr lang="en-US" sz="1100" i="0" dirty="0">
              <a:effectLst/>
            </a:endParaRPr>
          </a:p>
          <a:p>
            <a:pPr>
              <a:lnSpc>
                <a:spcPct val="90000"/>
              </a:lnSpc>
              <a:spcAft>
                <a:spcPts val="600"/>
              </a:spcAft>
            </a:pPr>
            <a:r>
              <a:rPr lang="en-US" sz="1100" b="1" i="0" dirty="0">
                <a:effectLst/>
              </a:rPr>
              <a:t>POS emphasis of relies on 4 points </a:t>
            </a:r>
          </a:p>
          <a:p>
            <a:pPr>
              <a:lnSpc>
                <a:spcPct val="90000"/>
              </a:lnSpc>
              <a:spcAft>
                <a:spcPts val="600"/>
              </a:spcAft>
            </a:pPr>
            <a:endParaRPr lang="en-US" sz="1100" i="0" dirty="0">
              <a:effectLst/>
            </a:endParaRPr>
          </a:p>
          <a:p>
            <a:pPr>
              <a:lnSpc>
                <a:spcPct val="90000"/>
              </a:lnSpc>
              <a:spcAft>
                <a:spcPts val="600"/>
              </a:spcAft>
            </a:pPr>
            <a:r>
              <a:rPr lang="en-US" sz="1100" i="1" dirty="0">
                <a:effectLst/>
              </a:rPr>
              <a:t>A Promotional activity at POS </a:t>
            </a:r>
          </a:p>
          <a:p>
            <a:pPr>
              <a:lnSpc>
                <a:spcPct val="90000"/>
              </a:lnSpc>
              <a:spcAft>
                <a:spcPts val="600"/>
              </a:spcAft>
            </a:pPr>
            <a:r>
              <a:rPr lang="en-US" sz="1100" i="1" dirty="0">
                <a:effectLst/>
              </a:rPr>
              <a:t>B </a:t>
            </a:r>
            <a:r>
              <a:rPr lang="en-US" sz="1100" i="1" dirty="0"/>
              <a:t>I</a:t>
            </a:r>
            <a:r>
              <a:rPr lang="en-US" sz="1100" i="1" dirty="0">
                <a:effectLst/>
              </a:rPr>
              <a:t>n store communication </a:t>
            </a:r>
          </a:p>
          <a:p>
            <a:pPr>
              <a:lnSpc>
                <a:spcPct val="90000"/>
              </a:lnSpc>
              <a:spcAft>
                <a:spcPts val="600"/>
              </a:spcAft>
            </a:pPr>
            <a:r>
              <a:rPr lang="en-US" sz="1100" i="1" dirty="0">
                <a:effectLst/>
              </a:rPr>
              <a:t>C </a:t>
            </a:r>
            <a:r>
              <a:rPr lang="en-US" sz="1100" i="1" dirty="0"/>
              <a:t>B</a:t>
            </a:r>
            <a:r>
              <a:rPr lang="en-US" sz="1100" i="1" dirty="0">
                <a:effectLst/>
              </a:rPr>
              <a:t>rand visibility </a:t>
            </a:r>
          </a:p>
          <a:p>
            <a:pPr>
              <a:lnSpc>
                <a:spcPct val="90000"/>
              </a:lnSpc>
              <a:spcAft>
                <a:spcPts val="600"/>
              </a:spcAft>
            </a:pPr>
            <a:r>
              <a:rPr lang="en-US" sz="1100" i="1" dirty="0">
                <a:effectLst/>
              </a:rPr>
              <a:t>D influencing the consumer at the POS.</a:t>
            </a:r>
          </a:p>
          <a:p>
            <a:pPr>
              <a:lnSpc>
                <a:spcPct val="90000"/>
              </a:lnSpc>
              <a:spcAft>
                <a:spcPts val="600"/>
              </a:spcAft>
            </a:pPr>
            <a:endParaRPr lang="en-US" sz="1100" i="0" dirty="0">
              <a:effectLst/>
            </a:endParaRPr>
          </a:p>
          <a:p>
            <a:pPr>
              <a:lnSpc>
                <a:spcPct val="90000"/>
              </a:lnSpc>
              <a:spcAft>
                <a:spcPts val="600"/>
              </a:spcAft>
            </a:pPr>
            <a:r>
              <a:rPr lang="en-US" sz="1100" i="0" dirty="0">
                <a:effectLst/>
              </a:rPr>
              <a:t>Executing trade marketing at the point of sale gives manufacturers a sustainable competitive advantage and delivers marketing messaging and sales engagement smoothly .</a:t>
            </a:r>
          </a:p>
          <a:p>
            <a:pPr>
              <a:lnSpc>
                <a:spcPct val="90000"/>
              </a:lnSpc>
              <a:spcAft>
                <a:spcPts val="600"/>
              </a:spcAft>
            </a:pPr>
            <a:r>
              <a:rPr lang="en-US" sz="1100" i="0" dirty="0">
                <a:effectLst/>
              </a:rPr>
              <a:t>Trade marketing is applicable both from a B2B &amp; B2C perspective and executable across countries channels customers and consumers.   </a:t>
            </a:r>
          </a:p>
          <a:p>
            <a:pPr>
              <a:lnSpc>
                <a:spcPct val="90000"/>
              </a:lnSpc>
              <a:spcAft>
                <a:spcPts val="600"/>
              </a:spcAft>
            </a:pPr>
            <a:endParaRPr lang="en-US" sz="1100" dirty="0"/>
          </a:p>
          <a:p>
            <a:pPr indent="-228600">
              <a:lnSpc>
                <a:spcPct val="90000"/>
              </a:lnSpc>
              <a:spcAft>
                <a:spcPts val="600"/>
              </a:spcAft>
              <a:buFont typeface="Arial" panose="020B0604020202020204" pitchFamily="34" charset="0"/>
              <a:buChar char="•"/>
            </a:pPr>
            <a:endParaRPr lang="en-US" sz="1100" i="0" dirty="0">
              <a:effectLst/>
            </a:endParaRP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i="0" dirty="0">
              <a:effectLst/>
            </a:endParaRPr>
          </a:p>
        </p:txBody>
      </p:sp>
      <p:pic>
        <p:nvPicPr>
          <p:cNvPr id="5" name="Picture 4" descr="Logo&#10;&#10;Description automatically generated">
            <a:extLst>
              <a:ext uri="{FF2B5EF4-FFF2-40B4-BE49-F238E27FC236}">
                <a16:creationId xmlns:a16="http://schemas.microsoft.com/office/drawing/2014/main" id="{5EE6B38B-370B-269E-A9C6-5DABA1194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grpSp>
        <p:nvGrpSpPr>
          <p:cNvPr id="10" name="Group 9">
            <a:extLst>
              <a:ext uri="{FF2B5EF4-FFF2-40B4-BE49-F238E27FC236}">
                <a16:creationId xmlns:a16="http://schemas.microsoft.com/office/drawing/2014/main" id="{D5DE08D5-287E-BD96-A073-5A82857083FC}"/>
              </a:ext>
            </a:extLst>
          </p:cNvPr>
          <p:cNvGrpSpPr/>
          <p:nvPr/>
        </p:nvGrpSpPr>
        <p:grpSpPr>
          <a:xfrm>
            <a:off x="9401175" y="2419350"/>
            <a:ext cx="1772100" cy="1686375"/>
            <a:chOff x="8010525" y="2438400"/>
            <a:chExt cx="1772100" cy="1686375"/>
          </a:xfrm>
        </p:grpSpPr>
        <p:sp>
          <p:nvSpPr>
            <p:cNvPr id="6" name="Flowchart: Connector 5">
              <a:extLst>
                <a:ext uri="{FF2B5EF4-FFF2-40B4-BE49-F238E27FC236}">
                  <a16:creationId xmlns:a16="http://schemas.microsoft.com/office/drawing/2014/main" id="{14DB7EB9-D013-D1A5-C477-CF9E2D03FAE9}"/>
                </a:ext>
              </a:extLst>
            </p:cNvPr>
            <p:cNvSpPr/>
            <p:nvPr/>
          </p:nvSpPr>
          <p:spPr>
            <a:xfrm>
              <a:off x="8010525" y="2438400"/>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Consumer</a:t>
              </a:r>
            </a:p>
          </p:txBody>
        </p:sp>
        <p:sp>
          <p:nvSpPr>
            <p:cNvPr id="7" name="Flowchart: Connector 6">
              <a:extLst>
                <a:ext uri="{FF2B5EF4-FFF2-40B4-BE49-F238E27FC236}">
                  <a16:creationId xmlns:a16="http://schemas.microsoft.com/office/drawing/2014/main" id="{C878D831-2C16-503A-ABDE-613FAAD7531E}"/>
                </a:ext>
              </a:extLst>
            </p:cNvPr>
            <p:cNvSpPr/>
            <p:nvPr/>
          </p:nvSpPr>
          <p:spPr>
            <a:xfrm>
              <a:off x="8334375" y="3152775"/>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Trade Channel </a:t>
              </a:r>
            </a:p>
          </p:txBody>
        </p:sp>
        <p:sp>
          <p:nvSpPr>
            <p:cNvPr id="8" name="Flowchart: Connector 7">
              <a:extLst>
                <a:ext uri="{FF2B5EF4-FFF2-40B4-BE49-F238E27FC236}">
                  <a16:creationId xmlns:a16="http://schemas.microsoft.com/office/drawing/2014/main" id="{5363291F-9CB4-9BBC-2CAA-7A3712955ABF}"/>
                </a:ext>
              </a:extLst>
            </p:cNvPr>
            <p:cNvSpPr/>
            <p:nvPr/>
          </p:nvSpPr>
          <p:spPr>
            <a:xfrm>
              <a:off x="8810625" y="2486025"/>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latin typeface="Poppins" panose="00000500000000000000" pitchFamily="2" charset="0"/>
                  <a:cs typeface="Poppins" panose="00000500000000000000" pitchFamily="2" charset="0"/>
                </a:rPr>
                <a:t>Brand Owner </a:t>
              </a:r>
            </a:p>
          </p:txBody>
        </p:sp>
      </p:grpSp>
      <p:sp>
        <p:nvSpPr>
          <p:cNvPr id="9" name="Rectangle 8">
            <a:extLst>
              <a:ext uri="{FF2B5EF4-FFF2-40B4-BE49-F238E27FC236}">
                <a16:creationId xmlns:a16="http://schemas.microsoft.com/office/drawing/2014/main" id="{661F7F67-F350-AB13-9B58-2A19E09B00E5}"/>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defRPr/>
            </a:pPr>
            <a:r>
              <a:rPr lang="en-US" sz="3600" b="1" kern="1200" dirty="0">
                <a:solidFill>
                  <a:srgbClr val="FFFFFF"/>
                </a:solidFill>
                <a:effectLst/>
                <a:latin typeface="Poppins" panose="00000500000000000000" pitchFamily="2" charset="0"/>
                <a:ea typeface="+mj-ea"/>
                <a:cs typeface="Poppins" panose="00000500000000000000" pitchFamily="2" charset="0"/>
              </a:rPr>
              <a:t>Importance </a:t>
            </a:r>
          </a:p>
          <a:p>
            <a:pPr algn="ctr">
              <a:lnSpc>
                <a:spcPct val="90000"/>
              </a:lnSpc>
              <a:spcBef>
                <a:spcPct val="0"/>
              </a:spcBef>
              <a:defRPr/>
            </a:pPr>
            <a:r>
              <a:rPr lang="en-US" sz="3600" b="1" kern="1200" dirty="0">
                <a:solidFill>
                  <a:srgbClr val="FFFFFF"/>
                </a:solidFill>
                <a:effectLst/>
                <a:latin typeface="Poppins" panose="00000500000000000000" pitchFamily="2" charset="0"/>
                <a:ea typeface="+mj-ea"/>
                <a:cs typeface="Poppins" panose="00000500000000000000" pitchFamily="2" charset="0"/>
              </a:rPr>
              <a:t>of</a:t>
            </a:r>
            <a:r>
              <a:rPr lang="en-GB" sz="3600" b="1" kern="1200" dirty="0">
                <a:solidFill>
                  <a:srgbClr val="FFFFFF"/>
                </a:solidFill>
                <a:effectLst/>
                <a:latin typeface="Poppins" panose="00000500000000000000" pitchFamily="2" charset="0"/>
                <a:ea typeface="+mj-ea"/>
                <a:cs typeface="Poppins" panose="00000500000000000000" pitchFamily="2" charset="0"/>
              </a:rPr>
              <a:t> </a:t>
            </a:r>
          </a:p>
          <a:p>
            <a:pPr algn="ctr">
              <a:lnSpc>
                <a:spcPct val="90000"/>
              </a:lnSpc>
              <a:spcBef>
                <a:spcPct val="0"/>
              </a:spcBef>
              <a:defRPr/>
            </a:pPr>
            <a:r>
              <a:rPr lang="en-US" sz="3600" b="1" kern="1200" dirty="0">
                <a:solidFill>
                  <a:srgbClr val="FFFFFF"/>
                </a:solidFill>
                <a:effectLst/>
                <a:latin typeface="Poppins" panose="00000500000000000000" pitchFamily="2" charset="0"/>
                <a:ea typeface="+mj-ea"/>
                <a:cs typeface="Poppins" panose="00000500000000000000" pitchFamily="2" charset="0"/>
              </a:rPr>
              <a:t>Trade marketing.</a:t>
            </a:r>
          </a:p>
        </p:txBody>
      </p:sp>
      <p:sp>
        <p:nvSpPr>
          <p:cNvPr id="2" name="TextBox 1">
            <a:extLst>
              <a:ext uri="{FF2B5EF4-FFF2-40B4-BE49-F238E27FC236}">
                <a16:creationId xmlns:a16="http://schemas.microsoft.com/office/drawing/2014/main" id="{C0EB3D75-8819-2542-C52A-5179376F2C7D}"/>
              </a:ext>
            </a:extLst>
          </p:cNvPr>
          <p:cNvSpPr txBox="1"/>
          <p:nvPr/>
        </p:nvSpPr>
        <p:spPr>
          <a:xfrm>
            <a:off x="4524375" y="591987"/>
            <a:ext cx="4037836" cy="2012202"/>
          </a:xfrm>
          <a:prstGeom prst="rect">
            <a:avLst/>
          </a:prstGeom>
        </p:spPr>
        <p:txBody>
          <a:bodyPr vert="horz" lIns="91440" tIns="45720" rIns="91440" bIns="45720" rtlCol="0" anchor="b">
            <a:normAutofit/>
          </a:bodyPr>
          <a:lstStyle/>
          <a:p>
            <a:pPr algn="ctr">
              <a:lnSpc>
                <a:spcPct val="90000"/>
              </a:lnSpc>
              <a:spcBef>
                <a:spcPct val="0"/>
              </a:spcBef>
              <a:defRPr/>
            </a:pPr>
            <a:endParaRPr lang="en-US" sz="3200" b="1" kern="1200" dirty="0">
              <a:solidFill>
                <a:srgbClr val="FFFFFF"/>
              </a:solidFill>
              <a:effectLst/>
              <a:latin typeface="Poppins" panose="00000500000000000000" pitchFamily="2" charset="0"/>
              <a:ea typeface="+mj-ea"/>
              <a:cs typeface="Poppins" panose="00000500000000000000" pitchFamily="2" charset="0"/>
            </a:endParaRPr>
          </a:p>
        </p:txBody>
      </p:sp>
      <p:pic>
        <p:nvPicPr>
          <p:cNvPr id="13" name="Graphic 12" descr="Register outline">
            <a:extLst>
              <a:ext uri="{FF2B5EF4-FFF2-40B4-BE49-F238E27FC236}">
                <a16:creationId xmlns:a16="http://schemas.microsoft.com/office/drawing/2014/main" id="{A4D2DB11-81BB-B215-E22E-DDDAA2660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700" y="2781300"/>
            <a:ext cx="914400" cy="914400"/>
          </a:xfrm>
          <a:prstGeom prst="rect">
            <a:avLst/>
          </a:prstGeom>
        </p:spPr>
      </p:pic>
    </p:spTree>
    <p:extLst>
      <p:ext uri="{BB962C8B-B14F-4D97-AF65-F5344CB8AC3E}">
        <p14:creationId xmlns:p14="http://schemas.microsoft.com/office/powerpoint/2010/main" val="3508046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2419</Words>
  <Application>Microsoft Office PowerPoint</Application>
  <PresentationFormat>Widescreen</PresentationFormat>
  <Paragraphs>403</Paragraphs>
  <Slides>22</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22</vt:i4>
      </vt:variant>
    </vt:vector>
  </HeadingPairs>
  <TitlesOfParts>
    <vt:vector size="37" baseType="lpstr">
      <vt:lpstr>-apple-system</vt:lpstr>
      <vt:lpstr>Arial</vt:lpstr>
      <vt:lpstr>Calibri</vt:lpstr>
      <vt:lpstr>Calibri Light</vt:lpstr>
      <vt:lpstr>Inter</vt:lpstr>
      <vt:lpstr>Lato</vt:lpstr>
      <vt:lpstr>Lato Light</vt:lpstr>
      <vt:lpstr>Lato Light</vt:lpstr>
      <vt:lpstr>Plato</vt:lpstr>
      <vt:lpstr>Poppins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2</cp:revision>
  <dcterms:created xsi:type="dcterms:W3CDTF">2022-07-22T09:26:50Z</dcterms:created>
  <dcterms:modified xsi:type="dcterms:W3CDTF">2023-04-05T15:40:10Z</dcterms:modified>
</cp:coreProperties>
</file>