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 id="2147483754" r:id="rId5"/>
    <p:sldMasterId id="2147483768" r:id="rId6"/>
  </p:sldMasterIdLst>
  <p:notesMasterIdLst>
    <p:notesMasterId r:id="rId48"/>
  </p:notesMasterIdLst>
  <p:sldIdLst>
    <p:sldId id="4210" r:id="rId7"/>
    <p:sldId id="4415" r:id="rId8"/>
    <p:sldId id="4412" r:id="rId9"/>
    <p:sldId id="3965" r:id="rId10"/>
    <p:sldId id="3968" r:id="rId11"/>
    <p:sldId id="4121" r:id="rId12"/>
    <p:sldId id="4117" r:id="rId13"/>
    <p:sldId id="4111" r:id="rId14"/>
    <p:sldId id="4083" r:id="rId15"/>
    <p:sldId id="3810" r:id="rId16"/>
    <p:sldId id="4064" r:id="rId17"/>
    <p:sldId id="4065" r:id="rId18"/>
    <p:sldId id="4110" r:id="rId19"/>
    <p:sldId id="4115" r:id="rId20"/>
    <p:sldId id="4084" r:id="rId21"/>
    <p:sldId id="4085" r:id="rId22"/>
    <p:sldId id="4104" r:id="rId23"/>
    <p:sldId id="4100" r:id="rId24"/>
    <p:sldId id="4102" r:id="rId25"/>
    <p:sldId id="4119" r:id="rId26"/>
    <p:sldId id="256" r:id="rId27"/>
    <p:sldId id="4045" r:id="rId28"/>
    <p:sldId id="3347" r:id="rId29"/>
    <p:sldId id="4099" r:id="rId30"/>
    <p:sldId id="4096" r:id="rId31"/>
    <p:sldId id="4098" r:id="rId32"/>
    <p:sldId id="4092" r:id="rId33"/>
    <p:sldId id="4116" r:id="rId34"/>
    <p:sldId id="4050" r:id="rId35"/>
    <p:sldId id="4066" r:id="rId36"/>
    <p:sldId id="4073" r:id="rId37"/>
    <p:sldId id="4067" r:id="rId38"/>
    <p:sldId id="4114" r:id="rId39"/>
    <p:sldId id="4107" r:id="rId40"/>
    <p:sldId id="4109" r:id="rId41"/>
    <p:sldId id="4112" r:id="rId42"/>
    <p:sldId id="4113" r:id="rId43"/>
    <p:sldId id="4091" r:id="rId44"/>
    <p:sldId id="4122" r:id="rId45"/>
    <p:sldId id="4414" r:id="rId46"/>
    <p:sldId id="441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darshan chakravarthi" initials="sc" lastIdx="1" clrIdx="0">
    <p:extLst>
      <p:ext uri="{19B8F6BF-5375-455C-9EA6-DF929625EA0E}">
        <p15:presenceInfo xmlns:p15="http://schemas.microsoft.com/office/powerpoint/2012/main" userId="d5120c10f3c850d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FF66"/>
    <a:srgbClr val="66CCFF"/>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102" autoAdjust="0"/>
    <p:restoredTop sz="94660"/>
  </p:normalViewPr>
  <p:slideViewPr>
    <p:cSldViewPr snapToGrid="0">
      <p:cViewPr varScale="1">
        <p:scale>
          <a:sx n="141" d="100"/>
          <a:sy n="141" d="100"/>
        </p:scale>
        <p:origin x="472" y="80"/>
      </p:cViewPr>
      <p:guideLst/>
    </p:cSldViewPr>
  </p:slideViewPr>
  <p:notesTextViewPr>
    <p:cViewPr>
      <p:scale>
        <a:sx n="3" d="2"/>
        <a:sy n="3" d="2"/>
      </p:scale>
      <p:origin x="0" y="0"/>
    </p:cViewPr>
  </p:notesTextViewPr>
  <p:sorterViewPr>
    <p:cViewPr varScale="1">
      <p:scale>
        <a:sx n="1" d="1"/>
        <a:sy n="1" d="1"/>
      </p:scale>
      <p:origin x="0" y="-17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1310AC23-7005-4366-83E5-7FD1FB473E80}"/>
    <pc:docChg chg="undo custSel addSld delSld modSld sldOrd">
      <pc:chgData name="Sudarshan Chakravarthi" userId="9632d19e-631d-46a5-9e9a-d9cc496f17d0" providerId="ADAL" clId="{1310AC23-7005-4366-83E5-7FD1FB473E80}" dt="2023-02-20T12:08:24.614" v="2522" actId="47"/>
      <pc:docMkLst>
        <pc:docMk/>
      </pc:docMkLst>
      <pc:sldChg chg="addSp modSp mod">
        <pc:chgData name="Sudarshan Chakravarthi" userId="9632d19e-631d-46a5-9e9a-d9cc496f17d0" providerId="ADAL" clId="{1310AC23-7005-4366-83E5-7FD1FB473E80}" dt="2022-08-12T04:45:31.316" v="2496"/>
        <pc:sldMkLst>
          <pc:docMk/>
          <pc:sldMk cId="471512184" sldId="256"/>
        </pc:sldMkLst>
        <pc:spChg chg="mod">
          <ac:chgData name="Sudarshan Chakravarthi" userId="9632d19e-631d-46a5-9e9a-d9cc496f17d0" providerId="ADAL" clId="{1310AC23-7005-4366-83E5-7FD1FB473E80}" dt="2022-08-12T04:45:31.316" v="2496"/>
          <ac:spMkLst>
            <pc:docMk/>
            <pc:sldMk cId="471512184" sldId="256"/>
            <ac:spMk id="3" creationId="{0BDFC696-6876-4580-A218-A36F6FA12973}"/>
          </ac:spMkLst>
        </pc:spChg>
        <pc:spChg chg="mod">
          <ac:chgData name="Sudarshan Chakravarthi" userId="9632d19e-631d-46a5-9e9a-d9cc496f17d0" providerId="ADAL" clId="{1310AC23-7005-4366-83E5-7FD1FB473E80}" dt="2021-07-14T17:41:32.030" v="1028"/>
          <ac:spMkLst>
            <pc:docMk/>
            <pc:sldMk cId="471512184" sldId="256"/>
            <ac:spMk id="32" creationId="{989BF6B7-B29F-452B-8D84-016D4CA4BE01}"/>
          </ac:spMkLst>
        </pc:spChg>
        <pc:spChg chg="mod">
          <ac:chgData name="Sudarshan Chakravarthi" userId="9632d19e-631d-46a5-9e9a-d9cc496f17d0" providerId="ADAL" clId="{1310AC23-7005-4366-83E5-7FD1FB473E80}" dt="2021-07-14T17:41:32.030" v="1028"/>
          <ac:spMkLst>
            <pc:docMk/>
            <pc:sldMk cId="471512184" sldId="256"/>
            <ac:spMk id="42" creationId="{CF87A6CC-1B9E-4AF0-B3BB-382BA74AA319}"/>
          </ac:spMkLst>
        </pc:spChg>
        <pc:spChg chg="mod">
          <ac:chgData name="Sudarshan Chakravarthi" userId="9632d19e-631d-46a5-9e9a-d9cc496f17d0" providerId="ADAL" clId="{1310AC23-7005-4366-83E5-7FD1FB473E80}" dt="2022-08-11T17:15:07.667" v="2434" actId="404"/>
          <ac:spMkLst>
            <pc:docMk/>
            <pc:sldMk cId="471512184" sldId="256"/>
            <ac:spMk id="59" creationId="{E5353691-431A-462F-B4D8-6139FA873990}"/>
          </ac:spMkLst>
        </pc:spChg>
        <pc:grpChg chg="add mod">
          <ac:chgData name="Sudarshan Chakravarthi" userId="9632d19e-631d-46a5-9e9a-d9cc496f17d0" providerId="ADAL" clId="{1310AC23-7005-4366-83E5-7FD1FB473E80}" dt="2021-07-14T17:41:32.030" v="1028"/>
          <ac:grpSpMkLst>
            <pc:docMk/>
            <pc:sldMk cId="471512184" sldId="256"/>
            <ac:grpSpMk id="31" creationId="{4E862FB6-2CF0-4F5A-8997-F1D87A7D1C85}"/>
          </ac:grpSpMkLst>
        </pc:grpChg>
        <pc:picChg chg="add mod">
          <ac:chgData name="Sudarshan Chakravarthi" userId="9632d19e-631d-46a5-9e9a-d9cc496f17d0" providerId="ADAL" clId="{1310AC23-7005-4366-83E5-7FD1FB473E80}" dt="2021-07-14T13:32:51.820" v="117"/>
          <ac:picMkLst>
            <pc:docMk/>
            <pc:sldMk cId="471512184" sldId="256"/>
            <ac:picMk id="30" creationId="{6748DEA6-9F1A-459A-AC89-A964F062C8F2}"/>
          </ac:picMkLst>
        </pc:picChg>
      </pc:sldChg>
      <pc:sldChg chg="addSp delSp modSp mod">
        <pc:chgData name="Sudarshan Chakravarthi" userId="9632d19e-631d-46a5-9e9a-d9cc496f17d0" providerId="ADAL" clId="{1310AC23-7005-4366-83E5-7FD1FB473E80}" dt="2022-08-12T04:45:31.316" v="2496"/>
        <pc:sldMkLst>
          <pc:docMk/>
          <pc:sldMk cId="2861985078" sldId="3347"/>
        </pc:sldMkLst>
        <pc:spChg chg="mod">
          <ac:chgData name="Sudarshan Chakravarthi" userId="9632d19e-631d-46a5-9e9a-d9cc496f17d0" providerId="ADAL" clId="{1310AC23-7005-4366-83E5-7FD1FB473E80}" dt="2022-08-12T04:45:31.316" v="2496"/>
          <ac:spMkLst>
            <pc:docMk/>
            <pc:sldMk cId="2861985078" sldId="3347"/>
            <ac:spMk id="3" creationId="{8F1EEDF6-1B02-49C0-AE46-2A32EFC6C87B}"/>
          </ac:spMkLst>
        </pc:spChg>
        <pc:spChg chg="mod">
          <ac:chgData name="Sudarshan Chakravarthi" userId="9632d19e-631d-46a5-9e9a-d9cc496f17d0" providerId="ADAL" clId="{1310AC23-7005-4366-83E5-7FD1FB473E80}" dt="2022-08-11T17:15:38.762" v="2439" actId="404"/>
          <ac:spMkLst>
            <pc:docMk/>
            <pc:sldMk cId="2861985078" sldId="3347"/>
            <ac:spMk id="72" creationId="{18A86C54-D36C-4B72-B91B-F30BC6DAF3DC}"/>
          </ac:spMkLst>
        </pc:spChg>
        <pc:spChg chg="del">
          <ac:chgData name="Sudarshan Chakravarthi" userId="9632d19e-631d-46a5-9e9a-d9cc496f17d0" providerId="ADAL" clId="{1310AC23-7005-4366-83E5-7FD1FB473E80}" dt="2021-07-14T13:29:48.760" v="17" actId="478"/>
          <ac:spMkLst>
            <pc:docMk/>
            <pc:sldMk cId="2861985078" sldId="3347"/>
            <ac:spMk id="73" creationId="{A3CFDA32-812E-4173-8A3B-75C111CE99D2}"/>
          </ac:spMkLst>
        </pc:spChg>
        <pc:spChg chg="mod">
          <ac:chgData name="Sudarshan Chakravarthi" userId="9632d19e-631d-46a5-9e9a-d9cc496f17d0" providerId="ADAL" clId="{1310AC23-7005-4366-83E5-7FD1FB473E80}" dt="2021-07-14T17:41:39.902" v="1029"/>
          <ac:spMkLst>
            <pc:docMk/>
            <pc:sldMk cId="2861985078" sldId="3347"/>
            <ac:spMk id="75" creationId="{C48999B2-FB2B-4D72-97FD-7837DEC4BF64}"/>
          </ac:spMkLst>
        </pc:spChg>
        <pc:spChg chg="mod">
          <ac:chgData name="Sudarshan Chakravarthi" userId="9632d19e-631d-46a5-9e9a-d9cc496f17d0" providerId="ADAL" clId="{1310AC23-7005-4366-83E5-7FD1FB473E80}" dt="2021-07-14T17:41:39.902" v="1029"/>
          <ac:spMkLst>
            <pc:docMk/>
            <pc:sldMk cId="2861985078" sldId="3347"/>
            <ac:spMk id="76" creationId="{80ABAF59-1A57-4E54-89C9-ADBC99B138B5}"/>
          </ac:spMkLst>
        </pc:spChg>
        <pc:grpChg chg="add mod">
          <ac:chgData name="Sudarshan Chakravarthi" userId="9632d19e-631d-46a5-9e9a-d9cc496f17d0" providerId="ADAL" clId="{1310AC23-7005-4366-83E5-7FD1FB473E80}" dt="2021-07-14T17:41:44.565" v="1030" actId="1076"/>
          <ac:grpSpMkLst>
            <pc:docMk/>
            <pc:sldMk cId="2861985078" sldId="3347"/>
            <ac:grpSpMk id="73" creationId="{DCF06D35-BED9-42B3-8DE0-0CE9FD15743E}"/>
          </ac:grpSpMkLst>
        </pc:grpChg>
        <pc:picChg chg="add mod">
          <ac:chgData name="Sudarshan Chakravarthi" userId="9632d19e-631d-46a5-9e9a-d9cc496f17d0" providerId="ADAL" clId="{1310AC23-7005-4366-83E5-7FD1FB473E80}" dt="2021-07-14T13:32:53.496" v="119"/>
          <ac:picMkLst>
            <pc:docMk/>
            <pc:sldMk cId="2861985078" sldId="3347"/>
            <ac:picMk id="63" creationId="{D8E1A8FA-4063-4F73-A758-D6C2D12ACD7C}"/>
          </ac:picMkLst>
        </pc:picChg>
      </pc:sldChg>
      <pc:sldChg chg="addSp delSp modSp mod">
        <pc:chgData name="Sudarshan Chakravarthi" userId="9632d19e-631d-46a5-9e9a-d9cc496f17d0" providerId="ADAL" clId="{1310AC23-7005-4366-83E5-7FD1FB473E80}" dt="2022-08-12T04:45:31.316" v="2496"/>
        <pc:sldMkLst>
          <pc:docMk/>
          <pc:sldMk cId="2410986322" sldId="3810"/>
        </pc:sldMkLst>
        <pc:spChg chg="mod">
          <ac:chgData name="Sudarshan Chakravarthi" userId="9632d19e-631d-46a5-9e9a-d9cc496f17d0" providerId="ADAL" clId="{1310AC23-7005-4366-83E5-7FD1FB473E80}" dt="2022-08-11T17:12:39.456" v="2411" actId="404"/>
          <ac:spMkLst>
            <pc:docMk/>
            <pc:sldMk cId="2410986322" sldId="3810"/>
            <ac:spMk id="3" creationId="{0791A514-D8A2-4E2E-B62E-C9EAD1ABC54C}"/>
          </ac:spMkLst>
        </pc:spChg>
        <pc:spChg chg="mod">
          <ac:chgData name="Sudarshan Chakravarthi" userId="9632d19e-631d-46a5-9e9a-d9cc496f17d0" providerId="ADAL" clId="{1310AC23-7005-4366-83E5-7FD1FB473E80}" dt="2022-08-12T04:45:31.316" v="2496"/>
          <ac:spMkLst>
            <pc:docMk/>
            <pc:sldMk cId="2410986322" sldId="3810"/>
            <ac:spMk id="4" creationId="{22A6481E-1956-4A61-9929-A476D3960393}"/>
          </ac:spMkLst>
        </pc:spChg>
        <pc:spChg chg="mod">
          <ac:chgData name="Sudarshan Chakravarthi" userId="9632d19e-631d-46a5-9e9a-d9cc496f17d0" providerId="ADAL" clId="{1310AC23-7005-4366-83E5-7FD1FB473E80}" dt="2022-08-11T17:11:58.631" v="2406" actId="108"/>
          <ac:spMkLst>
            <pc:docMk/>
            <pc:sldMk cId="2410986322" sldId="3810"/>
            <ac:spMk id="5" creationId="{0E02A811-AAE3-4DEF-B00C-D0AC5DACB36F}"/>
          </ac:spMkLst>
        </pc:spChg>
        <pc:spChg chg="del">
          <ac:chgData name="Sudarshan Chakravarthi" userId="9632d19e-631d-46a5-9e9a-d9cc496f17d0" providerId="ADAL" clId="{1310AC23-7005-4366-83E5-7FD1FB473E80}" dt="2021-07-14T13:29:27.054" v="5" actId="478"/>
          <ac:spMkLst>
            <pc:docMk/>
            <pc:sldMk cId="2410986322" sldId="3810"/>
            <ac:spMk id="22" creationId="{05995FB1-DC4E-41E2-A572-11809B2CF18A}"/>
          </ac:spMkLst>
        </pc:spChg>
        <pc:spChg chg="mod">
          <ac:chgData name="Sudarshan Chakravarthi" userId="9632d19e-631d-46a5-9e9a-d9cc496f17d0" providerId="ADAL" clId="{1310AC23-7005-4366-83E5-7FD1FB473E80}" dt="2022-08-11T17:11:55.303" v="2405" actId="108"/>
          <ac:spMkLst>
            <pc:docMk/>
            <pc:sldMk cId="2410986322" sldId="3810"/>
            <ac:spMk id="26" creationId="{BB20EB10-985B-4DB0-B559-1D351B6AED8F}"/>
          </ac:spMkLst>
        </pc:spChg>
        <pc:spChg chg="mod">
          <ac:chgData name="Sudarshan Chakravarthi" userId="9632d19e-631d-46a5-9e9a-d9cc496f17d0" providerId="ADAL" clId="{1310AC23-7005-4366-83E5-7FD1FB473E80}" dt="2022-08-11T17:11:21.843" v="2402" actId="108"/>
          <ac:spMkLst>
            <pc:docMk/>
            <pc:sldMk cId="2410986322" sldId="3810"/>
            <ac:spMk id="27" creationId="{A55EFEDA-FFB4-4313-8AAC-DCB06FF517AB}"/>
          </ac:spMkLst>
        </pc:spChg>
        <pc:spChg chg="mod">
          <ac:chgData name="Sudarshan Chakravarthi" userId="9632d19e-631d-46a5-9e9a-d9cc496f17d0" providerId="ADAL" clId="{1310AC23-7005-4366-83E5-7FD1FB473E80}" dt="2022-08-11T17:11:14.272" v="2401" actId="108"/>
          <ac:spMkLst>
            <pc:docMk/>
            <pc:sldMk cId="2410986322" sldId="3810"/>
            <ac:spMk id="28" creationId="{76D1DC23-BFCA-4D1A-8563-1557777E97C7}"/>
          </ac:spMkLst>
        </pc:spChg>
        <pc:spChg chg="mod">
          <ac:chgData name="Sudarshan Chakravarthi" userId="9632d19e-631d-46a5-9e9a-d9cc496f17d0" providerId="ADAL" clId="{1310AC23-7005-4366-83E5-7FD1FB473E80}" dt="2022-08-11T17:11:30.458" v="2403" actId="108"/>
          <ac:spMkLst>
            <pc:docMk/>
            <pc:sldMk cId="2410986322" sldId="3810"/>
            <ac:spMk id="29" creationId="{F062567F-AC33-46BB-81CB-43DBEFDC1F50}"/>
          </ac:spMkLst>
        </pc:spChg>
        <pc:spChg chg="mod">
          <ac:chgData name="Sudarshan Chakravarthi" userId="9632d19e-631d-46a5-9e9a-d9cc496f17d0" providerId="ADAL" clId="{1310AC23-7005-4366-83E5-7FD1FB473E80}" dt="2021-07-14T17:40:58.741" v="1024" actId="1076"/>
          <ac:spMkLst>
            <pc:docMk/>
            <pc:sldMk cId="2410986322" sldId="3810"/>
            <ac:spMk id="33" creationId="{5390BF05-D232-4397-AB49-9FBD01A020B9}"/>
          </ac:spMkLst>
        </pc:spChg>
        <pc:spChg chg="mod">
          <ac:chgData name="Sudarshan Chakravarthi" userId="9632d19e-631d-46a5-9e9a-d9cc496f17d0" providerId="ADAL" clId="{1310AC23-7005-4366-83E5-7FD1FB473E80}" dt="2021-07-14T17:40:52.683" v="1023"/>
          <ac:spMkLst>
            <pc:docMk/>
            <pc:sldMk cId="2410986322" sldId="3810"/>
            <ac:spMk id="42" creationId="{44C2C6EF-B6BD-417E-ADFC-82892B10F4C4}"/>
          </ac:spMkLst>
        </pc:spChg>
        <pc:spChg chg="mod">
          <ac:chgData name="Sudarshan Chakravarthi" userId="9632d19e-631d-46a5-9e9a-d9cc496f17d0" providerId="ADAL" clId="{1310AC23-7005-4366-83E5-7FD1FB473E80}" dt="2021-07-14T17:40:52.683" v="1023"/>
          <ac:spMkLst>
            <pc:docMk/>
            <pc:sldMk cId="2410986322" sldId="3810"/>
            <ac:spMk id="43" creationId="{58089142-7B81-4507-BC5A-C8B0C4652283}"/>
          </ac:spMkLst>
        </pc:spChg>
        <pc:spChg chg="mod">
          <ac:chgData name="Sudarshan Chakravarthi" userId="9632d19e-631d-46a5-9e9a-d9cc496f17d0" providerId="ADAL" clId="{1310AC23-7005-4366-83E5-7FD1FB473E80}" dt="2022-08-11T17:11:39.947" v="2404" actId="207"/>
          <ac:spMkLst>
            <pc:docMk/>
            <pc:sldMk cId="2410986322" sldId="3810"/>
            <ac:spMk id="49" creationId="{D5EEDEA5-E915-47A3-B7BA-CED12FFB9E6D}"/>
          </ac:spMkLst>
        </pc:spChg>
        <pc:grpChg chg="add mod">
          <ac:chgData name="Sudarshan Chakravarthi" userId="9632d19e-631d-46a5-9e9a-d9cc496f17d0" providerId="ADAL" clId="{1310AC23-7005-4366-83E5-7FD1FB473E80}" dt="2021-07-14T17:41:02.754" v="1025" actId="1076"/>
          <ac:grpSpMkLst>
            <pc:docMk/>
            <pc:sldMk cId="2410986322" sldId="3810"/>
            <ac:grpSpMk id="41" creationId="{EDEA0970-1B4B-4C4B-A320-C7FCF9EA2D48}"/>
          </ac:grpSpMkLst>
        </pc:grpChg>
        <pc:picChg chg="add mod">
          <ac:chgData name="Sudarshan Chakravarthi" userId="9632d19e-631d-46a5-9e9a-d9cc496f17d0" providerId="ADAL" clId="{1310AC23-7005-4366-83E5-7FD1FB473E80}" dt="2021-07-14T13:32:42.256" v="106"/>
          <ac:picMkLst>
            <pc:docMk/>
            <pc:sldMk cId="2410986322" sldId="3810"/>
            <ac:picMk id="40" creationId="{A42604AB-DA6C-453E-84B9-9FDAEFACDCF7}"/>
          </ac:picMkLst>
        </pc:picChg>
        <pc:cxnChg chg="mod">
          <ac:chgData name="Sudarshan Chakravarthi" userId="9632d19e-631d-46a5-9e9a-d9cc496f17d0" providerId="ADAL" clId="{1310AC23-7005-4366-83E5-7FD1FB473E80}" dt="2022-08-11T17:11:08.482" v="2400" actId="1038"/>
          <ac:cxnSpMkLst>
            <pc:docMk/>
            <pc:sldMk cId="2410986322" sldId="3810"/>
            <ac:cxnSpMk id="37" creationId="{934E6188-E27B-4C32-ADB8-94967A5D9F9F}"/>
          </ac:cxnSpMkLst>
        </pc:cxnChg>
      </pc:sldChg>
      <pc:sldChg chg="delSp del mod">
        <pc:chgData name="Sudarshan Chakravarthi" userId="9632d19e-631d-46a5-9e9a-d9cc496f17d0" providerId="ADAL" clId="{1310AC23-7005-4366-83E5-7FD1FB473E80}" dt="2021-07-14T13:31:40.137" v="95" actId="47"/>
        <pc:sldMkLst>
          <pc:docMk/>
          <pc:sldMk cId="4228249004" sldId="3819"/>
        </pc:sldMkLst>
        <pc:spChg chg="del">
          <ac:chgData name="Sudarshan Chakravarthi" userId="9632d19e-631d-46a5-9e9a-d9cc496f17d0" providerId="ADAL" clId="{1310AC23-7005-4366-83E5-7FD1FB473E80}" dt="2021-07-14T13:29:15.779" v="0" actId="478"/>
          <ac:spMkLst>
            <pc:docMk/>
            <pc:sldMk cId="4228249004" sldId="3819"/>
            <ac:spMk id="10" creationId="{B66E6E4A-E432-46EC-8013-2C9BF50CAB7D}"/>
          </ac:spMkLst>
        </pc:spChg>
      </pc:sldChg>
      <pc:sldChg chg="delSp del mod">
        <pc:chgData name="Sudarshan Chakravarthi" userId="9632d19e-631d-46a5-9e9a-d9cc496f17d0" providerId="ADAL" clId="{1310AC23-7005-4366-83E5-7FD1FB473E80}" dt="2021-07-14T13:31:42.409" v="96" actId="47"/>
        <pc:sldMkLst>
          <pc:docMk/>
          <pc:sldMk cId="489093041" sldId="3931"/>
        </pc:sldMkLst>
        <pc:spChg chg="del">
          <ac:chgData name="Sudarshan Chakravarthi" userId="9632d19e-631d-46a5-9e9a-d9cc496f17d0" providerId="ADAL" clId="{1310AC23-7005-4366-83E5-7FD1FB473E80}" dt="2021-07-14T13:29:20.045" v="1" actId="478"/>
          <ac:spMkLst>
            <pc:docMk/>
            <pc:sldMk cId="489093041" sldId="3931"/>
            <ac:spMk id="14" creationId="{F435B372-CDF4-4546-BF78-16BCEE62C25A}"/>
          </ac:spMkLst>
        </pc:spChg>
      </pc:sldChg>
      <pc:sldChg chg="del">
        <pc:chgData name="Sudarshan Chakravarthi" userId="9632d19e-631d-46a5-9e9a-d9cc496f17d0" providerId="ADAL" clId="{1310AC23-7005-4366-83E5-7FD1FB473E80}" dt="2021-07-14T13:32:12.143" v="98" actId="47"/>
        <pc:sldMkLst>
          <pc:docMk/>
          <pc:sldMk cId="3789165152" sldId="3932"/>
        </pc:sldMkLst>
      </pc:sldChg>
      <pc:sldChg chg="add del">
        <pc:chgData name="Sudarshan Chakravarthi" userId="9632d19e-631d-46a5-9e9a-d9cc496f17d0" providerId="ADAL" clId="{1310AC23-7005-4366-83E5-7FD1FB473E80}" dt="2021-07-14T17:23:55.561" v="395" actId="47"/>
        <pc:sldMkLst>
          <pc:docMk/>
          <pc:sldMk cId="3864131488" sldId="3963"/>
        </pc:sldMkLst>
      </pc:sldChg>
      <pc:sldChg chg="modSp add del mod">
        <pc:chgData name="Sudarshan Chakravarthi" userId="9632d19e-631d-46a5-9e9a-d9cc496f17d0" providerId="ADAL" clId="{1310AC23-7005-4366-83E5-7FD1FB473E80}" dt="2023-01-23T16:53:03.839" v="2508" actId="47"/>
        <pc:sldMkLst>
          <pc:docMk/>
          <pc:sldMk cId="2812969886" sldId="3964"/>
        </pc:sldMkLst>
        <pc:spChg chg="mod">
          <ac:chgData name="Sudarshan Chakravarthi" userId="9632d19e-631d-46a5-9e9a-d9cc496f17d0" providerId="ADAL" clId="{1310AC23-7005-4366-83E5-7FD1FB473E80}" dt="2022-08-12T04:45:31.316" v="2496"/>
          <ac:spMkLst>
            <pc:docMk/>
            <pc:sldMk cId="2812969886" sldId="3964"/>
            <ac:spMk id="2" creationId="{78511745-0995-46A1-8654-83C3BE7AC5DD}"/>
          </ac:spMkLst>
        </pc:spChg>
        <pc:spChg chg="mod">
          <ac:chgData name="Sudarshan Chakravarthi" userId="9632d19e-631d-46a5-9e9a-d9cc496f17d0" providerId="ADAL" clId="{1310AC23-7005-4366-83E5-7FD1FB473E80}" dt="2022-08-11T17:19:21.866" v="2481" actId="2711"/>
          <ac:spMkLst>
            <pc:docMk/>
            <pc:sldMk cId="2812969886" sldId="3964"/>
            <ac:spMk id="12" creationId="{73643755-13F1-49F0-957A-DF56BA5F6B93}"/>
          </ac:spMkLst>
        </pc:spChg>
        <pc:spChg chg="mod">
          <ac:chgData name="Sudarshan Chakravarthi" userId="9632d19e-631d-46a5-9e9a-d9cc496f17d0" providerId="ADAL" clId="{1310AC23-7005-4366-83E5-7FD1FB473E80}" dt="2022-08-11T17:19:21.866" v="2481" actId="2711"/>
          <ac:spMkLst>
            <pc:docMk/>
            <pc:sldMk cId="2812969886" sldId="3964"/>
            <ac:spMk id="13" creationId="{5FF43C9C-20A2-4ED7-B6BD-1966175B9620}"/>
          </ac:spMkLst>
        </pc:spChg>
      </pc:sldChg>
      <pc:sldChg chg="add">
        <pc:chgData name="Sudarshan Chakravarthi" userId="9632d19e-631d-46a5-9e9a-d9cc496f17d0" providerId="ADAL" clId="{1310AC23-7005-4366-83E5-7FD1FB473E80}" dt="2023-01-23T16:52:42.447" v="2502"/>
        <pc:sldMkLst>
          <pc:docMk/>
          <pc:sldMk cId="3097043110" sldId="3965"/>
        </pc:sldMkLst>
      </pc:sldChg>
      <pc:sldChg chg="add">
        <pc:chgData name="Sudarshan Chakravarthi" userId="9632d19e-631d-46a5-9e9a-d9cc496f17d0" providerId="ADAL" clId="{1310AC23-7005-4366-83E5-7FD1FB473E80}" dt="2023-01-23T16:52:42.447" v="2502"/>
        <pc:sldMkLst>
          <pc:docMk/>
          <pc:sldMk cId="4149201057" sldId="3968"/>
        </pc:sldMkLst>
      </pc:sldChg>
      <pc:sldChg chg="addSp delSp modSp mod">
        <pc:chgData name="Sudarshan Chakravarthi" userId="9632d19e-631d-46a5-9e9a-d9cc496f17d0" providerId="ADAL" clId="{1310AC23-7005-4366-83E5-7FD1FB473E80}" dt="2022-08-12T04:45:31.316" v="2496"/>
        <pc:sldMkLst>
          <pc:docMk/>
          <pc:sldMk cId="530213484" sldId="4045"/>
        </pc:sldMkLst>
        <pc:spChg chg="mod">
          <ac:chgData name="Sudarshan Chakravarthi" userId="9632d19e-631d-46a5-9e9a-d9cc496f17d0" providerId="ADAL" clId="{1310AC23-7005-4366-83E5-7FD1FB473E80}" dt="2022-08-12T04:45:31.316" v="2496"/>
          <ac:spMkLst>
            <pc:docMk/>
            <pc:sldMk cId="530213484" sldId="4045"/>
            <ac:spMk id="3" creationId="{2F5325F4-707A-4F65-AAF4-328FF599B74B}"/>
          </ac:spMkLst>
        </pc:spChg>
        <pc:spChg chg="del">
          <ac:chgData name="Sudarshan Chakravarthi" userId="9632d19e-631d-46a5-9e9a-d9cc496f17d0" providerId="ADAL" clId="{1310AC23-7005-4366-83E5-7FD1FB473E80}" dt="2021-07-14T13:29:45.981" v="16" actId="478"/>
          <ac:spMkLst>
            <pc:docMk/>
            <pc:sldMk cId="530213484" sldId="4045"/>
            <ac:spMk id="30" creationId="{3D7FBEE5-31ED-4C49-B93F-6BCEAE9597D5}"/>
          </ac:spMkLst>
        </pc:spChg>
        <pc:spChg chg="mod">
          <ac:chgData name="Sudarshan Chakravarthi" userId="9632d19e-631d-46a5-9e9a-d9cc496f17d0" providerId="ADAL" clId="{1310AC23-7005-4366-83E5-7FD1FB473E80}" dt="2022-08-11T17:15:22.424" v="2437" actId="2711"/>
          <ac:spMkLst>
            <pc:docMk/>
            <pc:sldMk cId="530213484" sldId="4045"/>
            <ac:spMk id="45" creationId="{453B668E-34A2-426D-9217-E2990CC4B9BB}"/>
          </ac:spMkLst>
        </pc:spChg>
        <pc:picChg chg="add mod">
          <ac:chgData name="Sudarshan Chakravarthi" userId="9632d19e-631d-46a5-9e9a-d9cc496f17d0" providerId="ADAL" clId="{1310AC23-7005-4366-83E5-7FD1FB473E80}" dt="2021-07-14T13:32:52.647" v="118"/>
          <ac:picMkLst>
            <pc:docMk/>
            <pc:sldMk cId="530213484" sldId="4045"/>
            <ac:picMk id="31" creationId="{FB6FC9E4-E5A8-4146-9E83-6CC365C33D17}"/>
          </ac:picMkLst>
        </pc:picChg>
      </pc:sldChg>
      <pc:sldChg chg="addSp delSp modSp mod">
        <pc:chgData name="Sudarshan Chakravarthi" userId="9632d19e-631d-46a5-9e9a-d9cc496f17d0" providerId="ADAL" clId="{1310AC23-7005-4366-83E5-7FD1FB473E80}" dt="2022-08-12T04:45:31.316" v="2496"/>
        <pc:sldMkLst>
          <pc:docMk/>
          <pc:sldMk cId="912909895" sldId="4050"/>
        </pc:sldMkLst>
        <pc:spChg chg="mod">
          <ac:chgData name="Sudarshan Chakravarthi" userId="9632d19e-631d-46a5-9e9a-d9cc496f17d0" providerId="ADAL" clId="{1310AC23-7005-4366-83E5-7FD1FB473E80}" dt="2022-08-12T04:45:31.316" v="2496"/>
          <ac:spMkLst>
            <pc:docMk/>
            <pc:sldMk cId="912909895" sldId="4050"/>
            <ac:spMk id="5" creationId="{6D09F315-D32C-42F2-8D04-30AEC3808F7E}"/>
          </ac:spMkLst>
        </pc:spChg>
        <pc:spChg chg="del">
          <ac:chgData name="Sudarshan Chakravarthi" userId="9632d19e-631d-46a5-9e9a-d9cc496f17d0" providerId="ADAL" clId="{1310AC23-7005-4366-83E5-7FD1FB473E80}" dt="2021-07-14T13:29:56.166" v="23" actId="478"/>
          <ac:spMkLst>
            <pc:docMk/>
            <pc:sldMk cId="912909895" sldId="4050"/>
            <ac:spMk id="21" creationId="{6920511C-6F78-40B4-B6F8-A47DF21D0706}"/>
          </ac:spMkLst>
        </pc:spChg>
        <pc:spChg chg="mod">
          <ac:chgData name="Sudarshan Chakravarthi" userId="9632d19e-631d-46a5-9e9a-d9cc496f17d0" providerId="ADAL" clId="{1310AC23-7005-4366-83E5-7FD1FB473E80}" dt="2022-08-11T17:17:02.286" v="2456" actId="404"/>
          <ac:spMkLst>
            <pc:docMk/>
            <pc:sldMk cId="912909895" sldId="4050"/>
            <ac:spMk id="24" creationId="{E472862C-1497-4015-BC50-44D9581A9DDA}"/>
          </ac:spMkLst>
        </pc:spChg>
        <pc:picChg chg="add mod">
          <ac:chgData name="Sudarshan Chakravarthi" userId="9632d19e-631d-46a5-9e9a-d9cc496f17d0" providerId="ADAL" clId="{1310AC23-7005-4366-83E5-7FD1FB473E80}" dt="2021-07-14T13:32:58.018" v="125"/>
          <ac:picMkLst>
            <pc:docMk/>
            <pc:sldMk cId="912909895" sldId="4050"/>
            <ac:picMk id="23" creationId="{72ADC6CA-3489-4E42-9ABA-22A406F5F21C}"/>
          </ac:picMkLst>
        </pc:picChg>
      </pc:sldChg>
      <pc:sldChg chg="addSp delSp modSp mod">
        <pc:chgData name="Sudarshan Chakravarthi" userId="9632d19e-631d-46a5-9e9a-d9cc496f17d0" providerId="ADAL" clId="{1310AC23-7005-4366-83E5-7FD1FB473E80}" dt="2022-08-12T04:45:31.316" v="2496"/>
        <pc:sldMkLst>
          <pc:docMk/>
          <pc:sldMk cId="687404979" sldId="4064"/>
        </pc:sldMkLst>
        <pc:spChg chg="mod">
          <ac:chgData name="Sudarshan Chakravarthi" userId="9632d19e-631d-46a5-9e9a-d9cc496f17d0" providerId="ADAL" clId="{1310AC23-7005-4366-83E5-7FD1FB473E80}" dt="2022-08-11T17:12:21.906" v="2409" actId="404"/>
          <ac:spMkLst>
            <pc:docMk/>
            <pc:sldMk cId="687404979" sldId="4064"/>
            <ac:spMk id="2" creationId="{F0C8206B-948D-4264-9FC8-4B6719BC42C0}"/>
          </ac:spMkLst>
        </pc:spChg>
        <pc:spChg chg="mod">
          <ac:chgData name="Sudarshan Chakravarthi" userId="9632d19e-631d-46a5-9e9a-d9cc496f17d0" providerId="ADAL" clId="{1310AC23-7005-4366-83E5-7FD1FB473E80}" dt="2022-08-12T04:45:31.316" v="2496"/>
          <ac:spMkLst>
            <pc:docMk/>
            <pc:sldMk cId="687404979" sldId="4064"/>
            <ac:spMk id="6" creationId="{47AA8553-67AC-45EF-AD77-C1F5D84EE052}"/>
          </ac:spMkLst>
        </pc:spChg>
        <pc:spChg chg="del">
          <ac:chgData name="Sudarshan Chakravarthi" userId="9632d19e-631d-46a5-9e9a-d9cc496f17d0" providerId="ADAL" clId="{1310AC23-7005-4366-83E5-7FD1FB473E80}" dt="2021-07-14T13:29:28.436" v="6" actId="478"/>
          <ac:spMkLst>
            <pc:docMk/>
            <pc:sldMk cId="687404979" sldId="4064"/>
            <ac:spMk id="18" creationId="{F03FEA15-F561-46A5-943E-AB05BF7ACD2F}"/>
          </ac:spMkLst>
        </pc:spChg>
        <pc:picChg chg="add mod">
          <ac:chgData name="Sudarshan Chakravarthi" userId="9632d19e-631d-46a5-9e9a-d9cc496f17d0" providerId="ADAL" clId="{1310AC23-7005-4366-83E5-7FD1FB473E80}" dt="2021-07-14T13:32:43.173" v="107"/>
          <ac:picMkLst>
            <pc:docMk/>
            <pc:sldMk cId="687404979" sldId="4064"/>
            <ac:picMk id="19" creationId="{00BD49EB-6AEF-4EE8-B3C1-EF0AA28EFAD7}"/>
          </ac:picMkLst>
        </pc:picChg>
      </pc:sldChg>
      <pc:sldChg chg="addSp delSp modSp mod">
        <pc:chgData name="Sudarshan Chakravarthi" userId="9632d19e-631d-46a5-9e9a-d9cc496f17d0" providerId="ADAL" clId="{1310AC23-7005-4366-83E5-7FD1FB473E80}" dt="2022-08-12T04:45:31.316" v="2496"/>
        <pc:sldMkLst>
          <pc:docMk/>
          <pc:sldMk cId="1753434479" sldId="4065"/>
        </pc:sldMkLst>
        <pc:spChg chg="mod">
          <ac:chgData name="Sudarshan Chakravarthi" userId="9632d19e-631d-46a5-9e9a-d9cc496f17d0" providerId="ADAL" clId="{1310AC23-7005-4366-83E5-7FD1FB473E80}" dt="2022-08-12T04:45:31.316" v="2496"/>
          <ac:spMkLst>
            <pc:docMk/>
            <pc:sldMk cId="1753434479" sldId="4065"/>
            <ac:spMk id="11" creationId="{8EF60AB5-E322-4423-AD88-8AE98A1D2D8D}"/>
          </ac:spMkLst>
        </pc:spChg>
        <pc:spChg chg="del">
          <ac:chgData name="Sudarshan Chakravarthi" userId="9632d19e-631d-46a5-9e9a-d9cc496f17d0" providerId="ADAL" clId="{1310AC23-7005-4366-83E5-7FD1FB473E80}" dt="2021-07-14T13:29:30.601" v="7" actId="478"/>
          <ac:spMkLst>
            <pc:docMk/>
            <pc:sldMk cId="1753434479" sldId="4065"/>
            <ac:spMk id="40" creationId="{3F63507E-8602-45A3-A7E3-22B53F938FB9}"/>
          </ac:spMkLst>
        </pc:spChg>
        <pc:spChg chg="mod">
          <ac:chgData name="Sudarshan Chakravarthi" userId="9632d19e-631d-46a5-9e9a-d9cc496f17d0" providerId="ADAL" clId="{1310AC23-7005-4366-83E5-7FD1FB473E80}" dt="2022-08-11T17:12:52.723" v="2413" actId="404"/>
          <ac:spMkLst>
            <pc:docMk/>
            <pc:sldMk cId="1753434479" sldId="4065"/>
            <ac:spMk id="43" creationId="{296CB11E-A02F-44DD-B89E-F99A17DA945A}"/>
          </ac:spMkLst>
        </pc:spChg>
        <pc:picChg chg="add mod">
          <ac:chgData name="Sudarshan Chakravarthi" userId="9632d19e-631d-46a5-9e9a-d9cc496f17d0" providerId="ADAL" clId="{1310AC23-7005-4366-83E5-7FD1FB473E80}" dt="2021-07-14T13:32:43.982" v="108"/>
          <ac:picMkLst>
            <pc:docMk/>
            <pc:sldMk cId="1753434479" sldId="4065"/>
            <ac:picMk id="47" creationId="{ED80CB73-3385-4ED3-87B9-3853B1ACCCC5}"/>
          </ac:picMkLst>
        </pc:picChg>
      </pc:sldChg>
      <pc:sldChg chg="addSp delSp modSp mod">
        <pc:chgData name="Sudarshan Chakravarthi" userId="9632d19e-631d-46a5-9e9a-d9cc496f17d0" providerId="ADAL" clId="{1310AC23-7005-4366-83E5-7FD1FB473E80}" dt="2022-08-12T04:45:31.316" v="2496"/>
        <pc:sldMkLst>
          <pc:docMk/>
          <pc:sldMk cId="283138998" sldId="4066"/>
        </pc:sldMkLst>
        <pc:spChg chg="mod">
          <ac:chgData name="Sudarshan Chakravarthi" userId="9632d19e-631d-46a5-9e9a-d9cc496f17d0" providerId="ADAL" clId="{1310AC23-7005-4366-83E5-7FD1FB473E80}" dt="2022-08-12T04:45:31.316" v="2496"/>
          <ac:spMkLst>
            <pc:docMk/>
            <pc:sldMk cId="283138998" sldId="4066"/>
            <ac:spMk id="3" creationId="{19A1958A-EBE5-43E4-8B61-30C4B865F5CE}"/>
          </ac:spMkLst>
        </pc:spChg>
        <pc:spChg chg="mod">
          <ac:chgData name="Sudarshan Chakravarthi" userId="9632d19e-631d-46a5-9e9a-d9cc496f17d0" providerId="ADAL" clId="{1310AC23-7005-4366-83E5-7FD1FB473E80}" dt="2022-08-11T17:17:12.544" v="2458" actId="404"/>
          <ac:spMkLst>
            <pc:docMk/>
            <pc:sldMk cId="283138998" sldId="4066"/>
            <ac:spMk id="4" creationId="{B3CB1BED-926D-45A2-94F7-AD5C8F76FDEA}"/>
          </ac:spMkLst>
        </pc:spChg>
        <pc:spChg chg="del">
          <ac:chgData name="Sudarshan Chakravarthi" userId="9632d19e-631d-46a5-9e9a-d9cc496f17d0" providerId="ADAL" clId="{1310AC23-7005-4366-83E5-7FD1FB473E80}" dt="2021-07-14T13:29:57.331" v="24" actId="478"/>
          <ac:spMkLst>
            <pc:docMk/>
            <pc:sldMk cId="283138998" sldId="4066"/>
            <ac:spMk id="35" creationId="{C20E4A0B-F857-40C7-907E-328DBF983E39}"/>
          </ac:spMkLst>
        </pc:spChg>
        <pc:spChg chg="mod">
          <ac:chgData name="Sudarshan Chakravarthi" userId="9632d19e-631d-46a5-9e9a-d9cc496f17d0" providerId="ADAL" clId="{1310AC23-7005-4366-83E5-7FD1FB473E80}" dt="2021-07-14T17:39:31.765" v="1011"/>
          <ac:spMkLst>
            <pc:docMk/>
            <pc:sldMk cId="283138998" sldId="4066"/>
            <ac:spMk id="49" creationId="{BCD82E89-3CD4-4974-BD93-9AFA72C0152E}"/>
          </ac:spMkLst>
        </pc:spChg>
        <pc:spChg chg="mod">
          <ac:chgData name="Sudarshan Chakravarthi" userId="9632d19e-631d-46a5-9e9a-d9cc496f17d0" providerId="ADAL" clId="{1310AC23-7005-4366-83E5-7FD1FB473E80}" dt="2021-07-14T17:39:31.765" v="1011"/>
          <ac:spMkLst>
            <pc:docMk/>
            <pc:sldMk cId="283138998" sldId="4066"/>
            <ac:spMk id="53" creationId="{0DCBA05A-BDA5-4BC1-A69D-FC40CC184822}"/>
          </ac:spMkLst>
        </pc:spChg>
        <pc:spChg chg="mod">
          <ac:chgData name="Sudarshan Chakravarthi" userId="9632d19e-631d-46a5-9e9a-d9cc496f17d0" providerId="ADAL" clId="{1310AC23-7005-4366-83E5-7FD1FB473E80}" dt="2021-07-14T17:39:31.765" v="1011"/>
          <ac:spMkLst>
            <pc:docMk/>
            <pc:sldMk cId="283138998" sldId="4066"/>
            <ac:spMk id="54" creationId="{88F7781C-F8A8-4FE1-8A0F-E6C8DF8D521B}"/>
          </ac:spMkLst>
        </pc:spChg>
        <pc:grpChg chg="add mod">
          <ac:chgData name="Sudarshan Chakravarthi" userId="9632d19e-631d-46a5-9e9a-d9cc496f17d0" providerId="ADAL" clId="{1310AC23-7005-4366-83E5-7FD1FB473E80}" dt="2022-08-11T17:17:15.456" v="2459" actId="1076"/>
          <ac:grpSpMkLst>
            <pc:docMk/>
            <pc:sldMk cId="283138998" sldId="4066"/>
            <ac:grpSpMk id="46" creationId="{38D543F7-5887-4AF2-BBE2-D3EC017AD28F}"/>
          </ac:grpSpMkLst>
        </pc:grpChg>
        <pc:grpChg chg="mod">
          <ac:chgData name="Sudarshan Chakravarthi" userId="9632d19e-631d-46a5-9e9a-d9cc496f17d0" providerId="ADAL" clId="{1310AC23-7005-4366-83E5-7FD1FB473E80}" dt="2021-07-14T17:39:31.765" v="1011"/>
          <ac:grpSpMkLst>
            <pc:docMk/>
            <pc:sldMk cId="283138998" sldId="4066"/>
            <ac:grpSpMk id="51" creationId="{E2A1F9D7-6BB0-46A3-9A0F-C2675FF52259}"/>
          </ac:grpSpMkLst>
        </pc:grpChg>
        <pc:picChg chg="add mod">
          <ac:chgData name="Sudarshan Chakravarthi" userId="9632d19e-631d-46a5-9e9a-d9cc496f17d0" providerId="ADAL" clId="{1310AC23-7005-4366-83E5-7FD1FB473E80}" dt="2021-07-14T13:32:58.641" v="126"/>
          <ac:picMkLst>
            <pc:docMk/>
            <pc:sldMk cId="283138998" sldId="4066"/>
            <ac:picMk id="42" creationId="{4C8C3A87-AD98-4655-A27E-6326DE59A43E}"/>
          </ac:picMkLst>
        </pc:picChg>
      </pc:sldChg>
      <pc:sldChg chg="addSp delSp modSp mod">
        <pc:chgData name="Sudarshan Chakravarthi" userId="9632d19e-631d-46a5-9e9a-d9cc496f17d0" providerId="ADAL" clId="{1310AC23-7005-4366-83E5-7FD1FB473E80}" dt="2022-08-12T04:45:31.316" v="2496"/>
        <pc:sldMkLst>
          <pc:docMk/>
          <pc:sldMk cId="457632310" sldId="4067"/>
        </pc:sldMkLst>
        <pc:spChg chg="mod">
          <ac:chgData name="Sudarshan Chakravarthi" userId="9632d19e-631d-46a5-9e9a-d9cc496f17d0" providerId="ADAL" clId="{1310AC23-7005-4366-83E5-7FD1FB473E80}" dt="2022-08-12T04:45:31.316" v="2496"/>
          <ac:spMkLst>
            <pc:docMk/>
            <pc:sldMk cId="457632310" sldId="4067"/>
            <ac:spMk id="3" creationId="{41DF6404-BB9E-4750-AAA4-782FDC51035B}"/>
          </ac:spMkLst>
        </pc:spChg>
        <pc:spChg chg="mod">
          <ac:chgData name="Sudarshan Chakravarthi" userId="9632d19e-631d-46a5-9e9a-d9cc496f17d0" providerId="ADAL" clId="{1310AC23-7005-4366-83E5-7FD1FB473E80}" dt="2022-08-11T17:17:43.943" v="2464" actId="404"/>
          <ac:spMkLst>
            <pc:docMk/>
            <pc:sldMk cId="457632310" sldId="4067"/>
            <ac:spMk id="4" creationId="{B3CB1BED-926D-45A2-94F7-AD5C8F76FDEA}"/>
          </ac:spMkLst>
        </pc:spChg>
        <pc:spChg chg="del">
          <ac:chgData name="Sudarshan Chakravarthi" userId="9632d19e-631d-46a5-9e9a-d9cc496f17d0" providerId="ADAL" clId="{1310AC23-7005-4366-83E5-7FD1FB473E80}" dt="2021-07-14T13:29:59.637" v="26" actId="478"/>
          <ac:spMkLst>
            <pc:docMk/>
            <pc:sldMk cId="457632310" sldId="4067"/>
            <ac:spMk id="30" creationId="{F2F3EF9B-4CED-4EE1-9886-4A2CF4392438}"/>
          </ac:spMkLst>
        </pc:spChg>
        <pc:spChg chg="mod">
          <ac:chgData name="Sudarshan Chakravarthi" userId="9632d19e-631d-46a5-9e9a-d9cc496f17d0" providerId="ADAL" clId="{1310AC23-7005-4366-83E5-7FD1FB473E80}" dt="2021-07-14T17:42:06.844" v="1034"/>
          <ac:spMkLst>
            <pc:docMk/>
            <pc:sldMk cId="457632310" sldId="4067"/>
            <ac:spMk id="36" creationId="{00CF2C27-05C8-4C30-8C9F-8A860C20D9E8}"/>
          </ac:spMkLst>
        </pc:spChg>
        <pc:spChg chg="mod">
          <ac:chgData name="Sudarshan Chakravarthi" userId="9632d19e-631d-46a5-9e9a-d9cc496f17d0" providerId="ADAL" clId="{1310AC23-7005-4366-83E5-7FD1FB473E80}" dt="2021-07-14T17:42:06.844" v="1034"/>
          <ac:spMkLst>
            <pc:docMk/>
            <pc:sldMk cId="457632310" sldId="4067"/>
            <ac:spMk id="37" creationId="{2BADE3F8-129F-4215-B878-CA4857B93541}"/>
          </ac:spMkLst>
        </pc:spChg>
        <pc:grpChg chg="add del mod">
          <ac:chgData name="Sudarshan Chakravarthi" userId="9632d19e-631d-46a5-9e9a-d9cc496f17d0" providerId="ADAL" clId="{1310AC23-7005-4366-83E5-7FD1FB473E80}" dt="2021-07-14T17:42:13.314" v="1035" actId="478"/>
          <ac:grpSpMkLst>
            <pc:docMk/>
            <pc:sldMk cId="457632310" sldId="4067"/>
            <ac:grpSpMk id="34" creationId="{194392EA-4450-4396-ADD9-117D550583BE}"/>
          </ac:grpSpMkLst>
        </pc:grpChg>
        <pc:picChg chg="add mod">
          <ac:chgData name="Sudarshan Chakravarthi" userId="9632d19e-631d-46a5-9e9a-d9cc496f17d0" providerId="ADAL" clId="{1310AC23-7005-4366-83E5-7FD1FB473E80}" dt="2021-07-14T13:32:59.908" v="128"/>
          <ac:picMkLst>
            <pc:docMk/>
            <pc:sldMk cId="457632310" sldId="4067"/>
            <ac:picMk id="33" creationId="{1505AE90-2DED-4DD8-A728-8B64F0A9658A}"/>
          </ac:picMkLst>
        </pc:picChg>
      </pc:sldChg>
      <pc:sldChg chg="addSp delSp modSp mod">
        <pc:chgData name="Sudarshan Chakravarthi" userId="9632d19e-631d-46a5-9e9a-d9cc496f17d0" providerId="ADAL" clId="{1310AC23-7005-4366-83E5-7FD1FB473E80}" dt="2022-08-12T04:45:31.316" v="2496"/>
        <pc:sldMkLst>
          <pc:docMk/>
          <pc:sldMk cId="319999590" sldId="4073"/>
        </pc:sldMkLst>
        <pc:spChg chg="mod">
          <ac:chgData name="Sudarshan Chakravarthi" userId="9632d19e-631d-46a5-9e9a-d9cc496f17d0" providerId="ADAL" clId="{1310AC23-7005-4366-83E5-7FD1FB473E80}" dt="2022-08-11T17:17:28.046" v="2461" actId="404"/>
          <ac:spMkLst>
            <pc:docMk/>
            <pc:sldMk cId="319999590" sldId="4073"/>
            <ac:spMk id="2" creationId="{95686E1C-477A-4501-BC6B-CF39518F24A2}"/>
          </ac:spMkLst>
        </pc:spChg>
        <pc:spChg chg="mod">
          <ac:chgData name="Sudarshan Chakravarthi" userId="9632d19e-631d-46a5-9e9a-d9cc496f17d0" providerId="ADAL" clId="{1310AC23-7005-4366-83E5-7FD1FB473E80}" dt="2022-08-12T04:45:31.316" v="2496"/>
          <ac:spMkLst>
            <pc:docMk/>
            <pc:sldMk cId="319999590" sldId="4073"/>
            <ac:spMk id="7" creationId="{649E2DE0-1B7B-48BC-AF95-329BA66DB176}"/>
          </ac:spMkLst>
        </pc:spChg>
        <pc:spChg chg="del">
          <ac:chgData name="Sudarshan Chakravarthi" userId="9632d19e-631d-46a5-9e9a-d9cc496f17d0" providerId="ADAL" clId="{1310AC23-7005-4366-83E5-7FD1FB473E80}" dt="2021-07-14T13:29:58.493" v="25" actId="478"/>
          <ac:spMkLst>
            <pc:docMk/>
            <pc:sldMk cId="319999590" sldId="4073"/>
            <ac:spMk id="29" creationId="{4C7D73CB-2EC8-47AD-BE96-B200D7EA9F9D}"/>
          </ac:spMkLst>
        </pc:spChg>
        <pc:spChg chg="mod">
          <ac:chgData name="Sudarshan Chakravarthi" userId="9632d19e-631d-46a5-9e9a-d9cc496f17d0" providerId="ADAL" clId="{1310AC23-7005-4366-83E5-7FD1FB473E80}" dt="2021-07-14T17:39:41.974" v="1013"/>
          <ac:spMkLst>
            <pc:docMk/>
            <pc:sldMk cId="319999590" sldId="4073"/>
            <ac:spMk id="39" creationId="{F2F9D218-96D1-4DC1-AE80-7904A0500307}"/>
          </ac:spMkLst>
        </pc:spChg>
        <pc:spChg chg="mod">
          <ac:chgData name="Sudarshan Chakravarthi" userId="9632d19e-631d-46a5-9e9a-d9cc496f17d0" providerId="ADAL" clId="{1310AC23-7005-4366-83E5-7FD1FB473E80}" dt="2021-07-14T17:39:41.974" v="1013"/>
          <ac:spMkLst>
            <pc:docMk/>
            <pc:sldMk cId="319999590" sldId="4073"/>
            <ac:spMk id="46" creationId="{73041EEC-EDD7-4ECE-874C-E6075A5D6405}"/>
          </ac:spMkLst>
        </pc:spChg>
        <pc:spChg chg="mod">
          <ac:chgData name="Sudarshan Chakravarthi" userId="9632d19e-631d-46a5-9e9a-d9cc496f17d0" providerId="ADAL" clId="{1310AC23-7005-4366-83E5-7FD1FB473E80}" dt="2021-07-14T17:39:41.974" v="1013"/>
          <ac:spMkLst>
            <pc:docMk/>
            <pc:sldMk cId="319999590" sldId="4073"/>
            <ac:spMk id="47" creationId="{6FEBADAD-6597-4592-BFEB-B16DE1FDA31B}"/>
          </ac:spMkLst>
        </pc:spChg>
        <pc:grpChg chg="add mod">
          <ac:chgData name="Sudarshan Chakravarthi" userId="9632d19e-631d-46a5-9e9a-d9cc496f17d0" providerId="ADAL" clId="{1310AC23-7005-4366-83E5-7FD1FB473E80}" dt="2022-08-11T17:17:32.590" v="2462" actId="1076"/>
          <ac:grpSpMkLst>
            <pc:docMk/>
            <pc:sldMk cId="319999590" sldId="4073"/>
            <ac:grpSpMk id="37" creationId="{7BB9E85C-CF78-44B3-82F8-5592B73BCB57}"/>
          </ac:grpSpMkLst>
        </pc:grpChg>
        <pc:grpChg chg="mod">
          <ac:chgData name="Sudarshan Chakravarthi" userId="9632d19e-631d-46a5-9e9a-d9cc496f17d0" providerId="ADAL" clId="{1310AC23-7005-4366-83E5-7FD1FB473E80}" dt="2021-07-14T17:39:41.974" v="1013"/>
          <ac:grpSpMkLst>
            <pc:docMk/>
            <pc:sldMk cId="319999590" sldId="4073"/>
            <ac:grpSpMk id="40" creationId="{FE3BC70A-1002-4DF4-A0E3-D6E100C4203F}"/>
          </ac:grpSpMkLst>
        </pc:grpChg>
        <pc:picChg chg="add mod">
          <ac:chgData name="Sudarshan Chakravarthi" userId="9632d19e-631d-46a5-9e9a-d9cc496f17d0" providerId="ADAL" clId="{1310AC23-7005-4366-83E5-7FD1FB473E80}" dt="2021-07-14T13:32:59.286" v="127"/>
          <ac:picMkLst>
            <pc:docMk/>
            <pc:sldMk cId="319999590" sldId="4073"/>
            <ac:picMk id="35" creationId="{6851DFF9-88DA-4AB0-9B50-8245C63DD37D}"/>
          </ac:picMkLst>
        </pc:picChg>
      </pc:sldChg>
      <pc:sldChg chg="addSp delSp modSp mod">
        <pc:chgData name="Sudarshan Chakravarthi" userId="9632d19e-631d-46a5-9e9a-d9cc496f17d0" providerId="ADAL" clId="{1310AC23-7005-4366-83E5-7FD1FB473E80}" dt="2022-08-12T04:45:31.316" v="2496"/>
        <pc:sldMkLst>
          <pc:docMk/>
          <pc:sldMk cId="4111987608" sldId="4083"/>
        </pc:sldMkLst>
        <pc:spChg chg="mod">
          <ac:chgData name="Sudarshan Chakravarthi" userId="9632d19e-631d-46a5-9e9a-d9cc496f17d0" providerId="ADAL" clId="{1310AC23-7005-4366-83E5-7FD1FB473E80}" dt="2021-08-30T12:09:17.105" v="1052" actId="108"/>
          <ac:spMkLst>
            <pc:docMk/>
            <pc:sldMk cId="4111987608" sldId="4083"/>
            <ac:spMk id="3" creationId="{00000000-0000-0000-0000-000000000000}"/>
          </ac:spMkLst>
        </pc:spChg>
        <pc:spChg chg="mod">
          <ac:chgData name="Sudarshan Chakravarthi" userId="9632d19e-631d-46a5-9e9a-d9cc496f17d0" providerId="ADAL" clId="{1310AC23-7005-4366-83E5-7FD1FB473E80}" dt="2021-08-30T12:09:21.024" v="1053" actId="108"/>
          <ac:spMkLst>
            <pc:docMk/>
            <pc:sldMk cId="4111987608" sldId="4083"/>
            <ac:spMk id="4" creationId="{00000000-0000-0000-0000-000000000000}"/>
          </ac:spMkLst>
        </pc:spChg>
        <pc:spChg chg="mod">
          <ac:chgData name="Sudarshan Chakravarthi" userId="9632d19e-631d-46a5-9e9a-d9cc496f17d0" providerId="ADAL" clId="{1310AC23-7005-4366-83E5-7FD1FB473E80}" dt="2021-08-30T12:09:25.566" v="1054" actId="108"/>
          <ac:spMkLst>
            <pc:docMk/>
            <pc:sldMk cId="4111987608" sldId="4083"/>
            <ac:spMk id="5" creationId="{00000000-0000-0000-0000-000000000000}"/>
          </ac:spMkLst>
        </pc:spChg>
        <pc:spChg chg="mod">
          <ac:chgData name="Sudarshan Chakravarthi" userId="9632d19e-631d-46a5-9e9a-d9cc496f17d0" providerId="ADAL" clId="{1310AC23-7005-4366-83E5-7FD1FB473E80}" dt="2022-08-11T17:10:31.136" v="2396" actId="404"/>
          <ac:spMkLst>
            <pc:docMk/>
            <pc:sldMk cId="4111987608" sldId="4083"/>
            <ac:spMk id="6" creationId="{8488B024-6EDA-437B-9B51-D2ECA09D5054}"/>
          </ac:spMkLst>
        </pc:spChg>
        <pc:spChg chg="mod">
          <ac:chgData name="Sudarshan Chakravarthi" userId="9632d19e-631d-46a5-9e9a-d9cc496f17d0" providerId="ADAL" clId="{1310AC23-7005-4366-83E5-7FD1FB473E80}" dt="2022-08-12T04:45:31.316" v="2496"/>
          <ac:spMkLst>
            <pc:docMk/>
            <pc:sldMk cId="4111987608" sldId="4083"/>
            <ac:spMk id="7" creationId="{5C67AEAA-5C36-4E19-8D9A-9A94231ABE90}"/>
          </ac:spMkLst>
        </pc:spChg>
        <pc:spChg chg="mod">
          <ac:chgData name="Sudarshan Chakravarthi" userId="9632d19e-631d-46a5-9e9a-d9cc496f17d0" providerId="ADAL" clId="{1310AC23-7005-4366-83E5-7FD1FB473E80}" dt="2021-08-30T12:09:30.625" v="1055" actId="108"/>
          <ac:spMkLst>
            <pc:docMk/>
            <pc:sldMk cId="4111987608" sldId="4083"/>
            <ac:spMk id="17" creationId="{725623B0-6F74-4781-962A-A206629E74EF}"/>
          </ac:spMkLst>
        </pc:spChg>
        <pc:spChg chg="add del mod">
          <ac:chgData name="Sudarshan Chakravarthi" userId="9632d19e-631d-46a5-9e9a-d9cc496f17d0" providerId="ADAL" clId="{1310AC23-7005-4366-83E5-7FD1FB473E80}" dt="2021-08-30T12:09:35.772" v="1056" actId="21"/>
          <ac:spMkLst>
            <pc:docMk/>
            <pc:sldMk cId="4111987608" sldId="4083"/>
            <ac:spMk id="21" creationId="{68CD4D55-4326-444F-B113-E36F4BFF4ABA}"/>
          </ac:spMkLst>
        </pc:spChg>
        <pc:spChg chg="del">
          <ac:chgData name="Sudarshan Chakravarthi" userId="9632d19e-631d-46a5-9e9a-d9cc496f17d0" providerId="ADAL" clId="{1310AC23-7005-4366-83E5-7FD1FB473E80}" dt="2021-07-14T13:29:25.701" v="4" actId="478"/>
          <ac:spMkLst>
            <pc:docMk/>
            <pc:sldMk cId="4111987608" sldId="4083"/>
            <ac:spMk id="21" creationId="{E0D48BDA-0781-4D24-9F80-F5A4B4D3A82B}"/>
          </ac:spMkLst>
        </pc:spChg>
        <pc:spChg chg="add del mod">
          <ac:chgData name="Sudarshan Chakravarthi" userId="9632d19e-631d-46a5-9e9a-d9cc496f17d0" providerId="ADAL" clId="{1310AC23-7005-4366-83E5-7FD1FB473E80}" dt="2021-08-30T12:09:35.772" v="1056" actId="21"/>
          <ac:spMkLst>
            <pc:docMk/>
            <pc:sldMk cId="4111987608" sldId="4083"/>
            <ac:spMk id="24" creationId="{995794A2-4791-4603-9DD8-382F404833D8}"/>
          </ac:spMkLst>
        </pc:spChg>
        <pc:spChg chg="add del mod">
          <ac:chgData name="Sudarshan Chakravarthi" userId="9632d19e-631d-46a5-9e9a-d9cc496f17d0" providerId="ADAL" clId="{1310AC23-7005-4366-83E5-7FD1FB473E80}" dt="2021-08-30T12:09:35.772" v="1056" actId="21"/>
          <ac:spMkLst>
            <pc:docMk/>
            <pc:sldMk cId="4111987608" sldId="4083"/>
            <ac:spMk id="25" creationId="{D2FCF1F4-3594-48DF-9754-3DDB5D05A012}"/>
          </ac:spMkLst>
        </pc:spChg>
        <pc:spChg chg="add del mod">
          <ac:chgData name="Sudarshan Chakravarthi" userId="9632d19e-631d-46a5-9e9a-d9cc496f17d0" providerId="ADAL" clId="{1310AC23-7005-4366-83E5-7FD1FB473E80}" dt="2021-08-30T12:09:35.772" v="1056" actId="21"/>
          <ac:spMkLst>
            <pc:docMk/>
            <pc:sldMk cId="4111987608" sldId="4083"/>
            <ac:spMk id="26" creationId="{EDCB0C4A-7834-40D0-B7DD-F83A75EF69CD}"/>
          </ac:spMkLst>
        </pc:spChg>
        <pc:spChg chg="add del mod">
          <ac:chgData name="Sudarshan Chakravarthi" userId="9632d19e-631d-46a5-9e9a-d9cc496f17d0" providerId="ADAL" clId="{1310AC23-7005-4366-83E5-7FD1FB473E80}" dt="2021-08-30T12:09:35.772" v="1056" actId="21"/>
          <ac:spMkLst>
            <pc:docMk/>
            <pc:sldMk cId="4111987608" sldId="4083"/>
            <ac:spMk id="27" creationId="{AF1DB18B-1E39-4AC5-B2C1-F7DD5617EF84}"/>
          </ac:spMkLst>
        </pc:spChg>
        <pc:spChg chg="add del mod">
          <ac:chgData name="Sudarshan Chakravarthi" userId="9632d19e-631d-46a5-9e9a-d9cc496f17d0" providerId="ADAL" clId="{1310AC23-7005-4366-83E5-7FD1FB473E80}" dt="2021-08-30T12:09:35.772" v="1056" actId="21"/>
          <ac:spMkLst>
            <pc:docMk/>
            <pc:sldMk cId="4111987608" sldId="4083"/>
            <ac:spMk id="28" creationId="{099D8CB2-0FF2-48C9-B8F9-961208344AD4}"/>
          </ac:spMkLst>
        </pc:spChg>
        <pc:picChg chg="add mod">
          <ac:chgData name="Sudarshan Chakravarthi" userId="9632d19e-631d-46a5-9e9a-d9cc496f17d0" providerId="ADAL" clId="{1310AC23-7005-4366-83E5-7FD1FB473E80}" dt="2021-07-14T13:32:41.478" v="105"/>
          <ac:picMkLst>
            <pc:docMk/>
            <pc:sldMk cId="4111987608" sldId="4083"/>
            <ac:picMk id="22" creationId="{598B0981-8530-46CA-8DF5-2E21C45E3157}"/>
          </ac:picMkLst>
        </pc:picChg>
      </pc:sldChg>
      <pc:sldChg chg="addSp delSp modSp mod">
        <pc:chgData name="Sudarshan Chakravarthi" userId="9632d19e-631d-46a5-9e9a-d9cc496f17d0" providerId="ADAL" clId="{1310AC23-7005-4366-83E5-7FD1FB473E80}" dt="2022-08-12T04:45:31.316" v="2496"/>
        <pc:sldMkLst>
          <pc:docMk/>
          <pc:sldMk cId="1425232875" sldId="4084"/>
        </pc:sldMkLst>
        <pc:spChg chg="mod">
          <ac:chgData name="Sudarshan Chakravarthi" userId="9632d19e-631d-46a5-9e9a-d9cc496f17d0" providerId="ADAL" clId="{1310AC23-7005-4366-83E5-7FD1FB473E80}" dt="2022-08-12T04:45:31.316" v="2496"/>
          <ac:spMkLst>
            <pc:docMk/>
            <pc:sldMk cId="1425232875" sldId="4084"/>
            <ac:spMk id="12" creationId="{84DBD404-5D4D-4686-9B97-0835F43AE16D}"/>
          </ac:spMkLst>
        </pc:spChg>
        <pc:spChg chg="del">
          <ac:chgData name="Sudarshan Chakravarthi" userId="9632d19e-631d-46a5-9e9a-d9cc496f17d0" providerId="ADAL" clId="{1310AC23-7005-4366-83E5-7FD1FB473E80}" dt="2021-07-14T13:29:35.150" v="10" actId="478"/>
          <ac:spMkLst>
            <pc:docMk/>
            <pc:sldMk cId="1425232875" sldId="4084"/>
            <ac:spMk id="188" creationId="{1C047922-74D1-4E8A-98AB-1BA6F2411A5C}"/>
          </ac:spMkLst>
        </pc:spChg>
        <pc:spChg chg="mod">
          <ac:chgData name="Sudarshan Chakravarthi" userId="9632d19e-631d-46a5-9e9a-d9cc496f17d0" providerId="ADAL" clId="{1310AC23-7005-4366-83E5-7FD1FB473E80}" dt="2021-07-14T17:38:44.535" v="1003"/>
          <ac:spMkLst>
            <pc:docMk/>
            <pc:sldMk cId="1425232875" sldId="4084"/>
            <ac:spMk id="190" creationId="{60AF9F84-86B0-452C-9C40-2C0DEBE73B2A}"/>
          </ac:spMkLst>
        </pc:spChg>
        <pc:spChg chg="mod">
          <ac:chgData name="Sudarshan Chakravarthi" userId="9632d19e-631d-46a5-9e9a-d9cc496f17d0" providerId="ADAL" clId="{1310AC23-7005-4366-83E5-7FD1FB473E80}" dt="2021-07-14T17:38:44.535" v="1003"/>
          <ac:spMkLst>
            <pc:docMk/>
            <pc:sldMk cId="1425232875" sldId="4084"/>
            <ac:spMk id="198" creationId="{277201E7-AEA9-459E-A55C-EEF59836B18F}"/>
          </ac:spMkLst>
        </pc:spChg>
        <pc:spChg chg="mod">
          <ac:chgData name="Sudarshan Chakravarthi" userId="9632d19e-631d-46a5-9e9a-d9cc496f17d0" providerId="ADAL" clId="{1310AC23-7005-4366-83E5-7FD1FB473E80}" dt="2021-07-14T17:38:44.535" v="1003"/>
          <ac:spMkLst>
            <pc:docMk/>
            <pc:sldMk cId="1425232875" sldId="4084"/>
            <ac:spMk id="199" creationId="{908954A5-4F04-4ACB-AF7B-116E373A85B7}"/>
          </ac:spMkLst>
        </pc:spChg>
        <pc:spChg chg="mod">
          <ac:chgData name="Sudarshan Chakravarthi" userId="9632d19e-631d-46a5-9e9a-d9cc496f17d0" providerId="ADAL" clId="{1310AC23-7005-4366-83E5-7FD1FB473E80}" dt="2022-08-11T17:13:42.996" v="2418" actId="2711"/>
          <ac:spMkLst>
            <pc:docMk/>
            <pc:sldMk cId="1425232875" sldId="4084"/>
            <ac:spMk id="203" creationId="{86632A7F-86FA-4184-81A2-62D23A70E49B}"/>
          </ac:spMkLst>
        </pc:spChg>
        <pc:spChg chg="mod">
          <ac:chgData name="Sudarshan Chakravarthi" userId="9632d19e-631d-46a5-9e9a-d9cc496f17d0" providerId="ADAL" clId="{1310AC23-7005-4366-83E5-7FD1FB473E80}" dt="2021-07-14T17:38:50.819" v="1005"/>
          <ac:spMkLst>
            <pc:docMk/>
            <pc:sldMk cId="1425232875" sldId="4084"/>
            <ac:spMk id="205" creationId="{5F5D605E-8558-4E1B-9C04-A815354A88C6}"/>
          </ac:spMkLst>
        </pc:spChg>
        <pc:spChg chg="mod">
          <ac:chgData name="Sudarshan Chakravarthi" userId="9632d19e-631d-46a5-9e9a-d9cc496f17d0" providerId="ADAL" clId="{1310AC23-7005-4366-83E5-7FD1FB473E80}" dt="2021-07-14T17:38:50.819" v="1005"/>
          <ac:spMkLst>
            <pc:docMk/>
            <pc:sldMk cId="1425232875" sldId="4084"/>
            <ac:spMk id="207" creationId="{810EBDDB-EE3F-4DC8-889E-FBBFB843C558}"/>
          </ac:spMkLst>
        </pc:spChg>
        <pc:spChg chg="mod">
          <ac:chgData name="Sudarshan Chakravarthi" userId="9632d19e-631d-46a5-9e9a-d9cc496f17d0" providerId="ADAL" clId="{1310AC23-7005-4366-83E5-7FD1FB473E80}" dt="2021-07-14T17:38:50.819" v="1005"/>
          <ac:spMkLst>
            <pc:docMk/>
            <pc:sldMk cId="1425232875" sldId="4084"/>
            <ac:spMk id="208" creationId="{3D0CA36B-5320-4C17-A30B-4C17129F3E44}"/>
          </ac:spMkLst>
        </pc:spChg>
        <pc:grpChg chg="add mod">
          <ac:chgData name="Sudarshan Chakravarthi" userId="9632d19e-631d-46a5-9e9a-d9cc496f17d0" providerId="ADAL" clId="{1310AC23-7005-4366-83E5-7FD1FB473E80}" dt="2022-08-11T17:13:46.922" v="2419" actId="1076"/>
          <ac:grpSpMkLst>
            <pc:docMk/>
            <pc:sldMk cId="1425232875" sldId="4084"/>
            <ac:grpSpMk id="188" creationId="{C5BA8C09-D592-4908-A9E7-08C0133ECC4B}"/>
          </ac:grpSpMkLst>
        </pc:grpChg>
        <pc:grpChg chg="mod">
          <ac:chgData name="Sudarshan Chakravarthi" userId="9632d19e-631d-46a5-9e9a-d9cc496f17d0" providerId="ADAL" clId="{1310AC23-7005-4366-83E5-7FD1FB473E80}" dt="2021-07-14T17:38:44.535" v="1003"/>
          <ac:grpSpMkLst>
            <pc:docMk/>
            <pc:sldMk cId="1425232875" sldId="4084"/>
            <ac:grpSpMk id="197" creationId="{56830726-2EFF-4F6C-9A77-37104010BC4B}"/>
          </ac:grpSpMkLst>
        </pc:grpChg>
        <pc:grpChg chg="add del mod">
          <ac:chgData name="Sudarshan Chakravarthi" userId="9632d19e-631d-46a5-9e9a-d9cc496f17d0" providerId="ADAL" clId="{1310AC23-7005-4366-83E5-7FD1FB473E80}" dt="2021-07-14T17:38:53.527" v="1006" actId="478"/>
          <ac:grpSpMkLst>
            <pc:docMk/>
            <pc:sldMk cId="1425232875" sldId="4084"/>
            <ac:grpSpMk id="204" creationId="{3C301922-254B-4CAB-B389-1A66CA958698}"/>
          </ac:grpSpMkLst>
        </pc:grpChg>
        <pc:grpChg chg="mod">
          <ac:chgData name="Sudarshan Chakravarthi" userId="9632d19e-631d-46a5-9e9a-d9cc496f17d0" providerId="ADAL" clId="{1310AC23-7005-4366-83E5-7FD1FB473E80}" dt="2021-07-14T17:38:50.819" v="1005"/>
          <ac:grpSpMkLst>
            <pc:docMk/>
            <pc:sldMk cId="1425232875" sldId="4084"/>
            <ac:grpSpMk id="206" creationId="{348CC90D-6B32-4E73-90A7-391EF0F41AD5}"/>
          </ac:grpSpMkLst>
        </pc:grpChg>
        <pc:picChg chg="add mod">
          <ac:chgData name="Sudarshan Chakravarthi" userId="9632d19e-631d-46a5-9e9a-d9cc496f17d0" providerId="ADAL" clId="{1310AC23-7005-4366-83E5-7FD1FB473E80}" dt="2021-07-14T13:32:46.476" v="111"/>
          <ac:picMkLst>
            <pc:docMk/>
            <pc:sldMk cId="1425232875" sldId="4084"/>
            <ac:picMk id="189" creationId="{1047D6DF-F4B7-4225-AFBF-C8EFE6D52FD9}"/>
          </ac:picMkLst>
        </pc:picChg>
      </pc:sldChg>
      <pc:sldChg chg="addSp delSp modSp mod">
        <pc:chgData name="Sudarshan Chakravarthi" userId="9632d19e-631d-46a5-9e9a-d9cc496f17d0" providerId="ADAL" clId="{1310AC23-7005-4366-83E5-7FD1FB473E80}" dt="2022-08-11T17:14:00.557" v="2423" actId="404"/>
        <pc:sldMkLst>
          <pc:docMk/>
          <pc:sldMk cId="1070785856" sldId="4085"/>
        </pc:sldMkLst>
        <pc:spChg chg="del">
          <ac:chgData name="Sudarshan Chakravarthi" userId="9632d19e-631d-46a5-9e9a-d9cc496f17d0" providerId="ADAL" clId="{1310AC23-7005-4366-83E5-7FD1FB473E80}" dt="2021-07-14T13:29:36.509" v="11" actId="478"/>
          <ac:spMkLst>
            <pc:docMk/>
            <pc:sldMk cId="1070785856" sldId="4085"/>
            <ac:spMk id="70" creationId="{A3D5B512-E685-4273-A524-9683F51F85C1}"/>
          </ac:spMkLst>
        </pc:spChg>
        <pc:spChg chg="mod">
          <ac:chgData name="Sudarshan Chakravarthi" userId="9632d19e-631d-46a5-9e9a-d9cc496f17d0" providerId="ADAL" clId="{1310AC23-7005-4366-83E5-7FD1FB473E80}" dt="2021-07-14T17:39:03.200" v="1007"/>
          <ac:spMkLst>
            <pc:docMk/>
            <pc:sldMk cId="1070785856" sldId="4085"/>
            <ac:spMk id="72" creationId="{C1ACE563-61D5-4E24-9F5D-7A020118FFA3}"/>
          </ac:spMkLst>
        </pc:spChg>
        <pc:spChg chg="mod">
          <ac:chgData name="Sudarshan Chakravarthi" userId="9632d19e-631d-46a5-9e9a-d9cc496f17d0" providerId="ADAL" clId="{1310AC23-7005-4366-83E5-7FD1FB473E80}" dt="2021-07-14T17:39:03.200" v="1007"/>
          <ac:spMkLst>
            <pc:docMk/>
            <pc:sldMk cId="1070785856" sldId="4085"/>
            <ac:spMk id="74" creationId="{2F8F769F-35AD-432B-B2E7-D53DCC832B4E}"/>
          </ac:spMkLst>
        </pc:spChg>
        <pc:spChg chg="mod">
          <ac:chgData name="Sudarshan Chakravarthi" userId="9632d19e-631d-46a5-9e9a-d9cc496f17d0" providerId="ADAL" clId="{1310AC23-7005-4366-83E5-7FD1FB473E80}" dt="2021-07-14T17:39:03.200" v="1007"/>
          <ac:spMkLst>
            <pc:docMk/>
            <pc:sldMk cId="1070785856" sldId="4085"/>
            <ac:spMk id="75" creationId="{31DCC32E-73CD-4718-B150-5584DD96C315}"/>
          </ac:spMkLst>
        </pc:spChg>
        <pc:spChg chg="mod">
          <ac:chgData name="Sudarshan Chakravarthi" userId="9632d19e-631d-46a5-9e9a-d9cc496f17d0" providerId="ADAL" clId="{1310AC23-7005-4366-83E5-7FD1FB473E80}" dt="2022-08-11T17:14:00.557" v="2423" actId="404"/>
          <ac:spMkLst>
            <pc:docMk/>
            <pc:sldMk cId="1070785856" sldId="4085"/>
            <ac:spMk id="90" creationId="{6A2FBBA4-EBB5-41AD-A18B-A2FDB526D154}"/>
          </ac:spMkLst>
        </pc:spChg>
        <pc:grpChg chg="add mod">
          <ac:chgData name="Sudarshan Chakravarthi" userId="9632d19e-631d-46a5-9e9a-d9cc496f17d0" providerId="ADAL" clId="{1310AC23-7005-4366-83E5-7FD1FB473E80}" dt="2022-08-11T17:13:51.186" v="2420" actId="1076"/>
          <ac:grpSpMkLst>
            <pc:docMk/>
            <pc:sldMk cId="1070785856" sldId="4085"/>
            <ac:grpSpMk id="70" creationId="{C6873446-DD13-4D25-9E74-0C24B398C235}"/>
          </ac:grpSpMkLst>
        </pc:grpChg>
        <pc:grpChg chg="mod">
          <ac:chgData name="Sudarshan Chakravarthi" userId="9632d19e-631d-46a5-9e9a-d9cc496f17d0" providerId="ADAL" clId="{1310AC23-7005-4366-83E5-7FD1FB473E80}" dt="2021-07-14T17:39:03.200" v="1007"/>
          <ac:grpSpMkLst>
            <pc:docMk/>
            <pc:sldMk cId="1070785856" sldId="4085"/>
            <ac:grpSpMk id="73" creationId="{516C19B8-904D-45E1-B514-0896BE89C2A3}"/>
          </ac:grpSpMkLst>
        </pc:grpChg>
        <pc:picChg chg="add mod">
          <ac:chgData name="Sudarshan Chakravarthi" userId="9632d19e-631d-46a5-9e9a-d9cc496f17d0" providerId="ADAL" clId="{1310AC23-7005-4366-83E5-7FD1FB473E80}" dt="2021-07-14T13:32:47.331" v="112"/>
          <ac:picMkLst>
            <pc:docMk/>
            <pc:sldMk cId="1070785856" sldId="4085"/>
            <ac:picMk id="71" creationId="{C76C53FA-EE74-407C-90CC-17DD1E98D836}"/>
          </ac:picMkLst>
        </pc:picChg>
      </pc:sldChg>
      <pc:sldChg chg="addSp delSp modSp mod">
        <pc:chgData name="Sudarshan Chakravarthi" userId="9632d19e-631d-46a5-9e9a-d9cc496f17d0" providerId="ADAL" clId="{1310AC23-7005-4366-83E5-7FD1FB473E80}" dt="2022-08-12T04:46:12.674" v="2499" actId="207"/>
        <pc:sldMkLst>
          <pc:docMk/>
          <pc:sldMk cId="1980142219" sldId="4091"/>
        </pc:sldMkLst>
        <pc:spChg chg="mod">
          <ac:chgData name="Sudarshan Chakravarthi" userId="9632d19e-631d-46a5-9e9a-d9cc496f17d0" providerId="ADAL" clId="{1310AC23-7005-4366-83E5-7FD1FB473E80}" dt="2022-08-11T17:19:00.490" v="2478" actId="404"/>
          <ac:spMkLst>
            <pc:docMk/>
            <pc:sldMk cId="1980142219" sldId="4091"/>
            <ac:spMk id="2" creationId="{C8907E4E-5284-4E0A-B47C-44E78D9CA4CE}"/>
          </ac:spMkLst>
        </pc:spChg>
        <pc:spChg chg="del">
          <ac:chgData name="Sudarshan Chakravarthi" userId="9632d19e-631d-46a5-9e9a-d9cc496f17d0" providerId="ADAL" clId="{1310AC23-7005-4366-83E5-7FD1FB473E80}" dt="2021-07-14T13:30:11.085" v="32" actId="478"/>
          <ac:spMkLst>
            <pc:docMk/>
            <pc:sldMk cId="1980142219" sldId="4091"/>
            <ac:spMk id="3" creationId="{F3CF7354-65F9-4BFB-8DC8-50AC1DBA08D4}"/>
          </ac:spMkLst>
        </pc:spChg>
        <pc:spChg chg="mod">
          <ac:chgData name="Sudarshan Chakravarthi" userId="9632d19e-631d-46a5-9e9a-d9cc496f17d0" providerId="ADAL" clId="{1310AC23-7005-4366-83E5-7FD1FB473E80}" dt="2022-08-12T04:45:31.316" v="2496"/>
          <ac:spMkLst>
            <pc:docMk/>
            <pc:sldMk cId="1980142219" sldId="4091"/>
            <ac:spMk id="5" creationId="{D93DC01B-8688-41DF-B3D6-56DCA12A43A4}"/>
          </ac:spMkLst>
        </pc:spChg>
        <pc:spChg chg="del">
          <ac:chgData name="Sudarshan Chakravarthi" userId="9632d19e-631d-46a5-9e9a-d9cc496f17d0" providerId="ADAL" clId="{1310AC23-7005-4366-83E5-7FD1FB473E80}" dt="2021-07-14T13:30:12.437" v="33" actId="478"/>
          <ac:spMkLst>
            <pc:docMk/>
            <pc:sldMk cId="1980142219" sldId="4091"/>
            <ac:spMk id="6" creationId="{51D2022F-4755-43B2-A5B0-581210C2D252}"/>
          </ac:spMkLst>
        </pc:spChg>
        <pc:spChg chg="mod">
          <ac:chgData name="Sudarshan Chakravarthi" userId="9632d19e-631d-46a5-9e9a-d9cc496f17d0" providerId="ADAL" clId="{1310AC23-7005-4366-83E5-7FD1FB473E80}" dt="2022-08-12T04:46:12.674" v="2499" actId="207"/>
          <ac:spMkLst>
            <pc:docMk/>
            <pc:sldMk cId="1980142219" sldId="4091"/>
            <ac:spMk id="7" creationId="{AB52FE35-8E3A-49F3-9392-B1767621D0AB}"/>
          </ac:spMkLst>
        </pc:spChg>
        <pc:spChg chg="mod">
          <ac:chgData name="Sudarshan Chakravarthi" userId="9632d19e-631d-46a5-9e9a-d9cc496f17d0" providerId="ADAL" clId="{1310AC23-7005-4366-83E5-7FD1FB473E80}" dt="2022-08-12T04:46:12.674" v="2499" actId="207"/>
          <ac:spMkLst>
            <pc:docMk/>
            <pc:sldMk cId="1980142219" sldId="4091"/>
            <ac:spMk id="9" creationId="{A1957DFB-3AD4-47C2-B1D3-20A88B552E64}"/>
          </ac:spMkLst>
        </pc:spChg>
        <pc:spChg chg="mod">
          <ac:chgData name="Sudarshan Chakravarthi" userId="9632d19e-631d-46a5-9e9a-d9cc496f17d0" providerId="ADAL" clId="{1310AC23-7005-4366-83E5-7FD1FB473E80}" dt="2022-08-12T04:46:12.674" v="2499" actId="207"/>
          <ac:spMkLst>
            <pc:docMk/>
            <pc:sldMk cId="1980142219" sldId="4091"/>
            <ac:spMk id="11" creationId="{F9CF7896-6A99-4B7F-A97A-B999FBBBC204}"/>
          </ac:spMkLst>
        </pc:spChg>
        <pc:spChg chg="mod">
          <ac:chgData name="Sudarshan Chakravarthi" userId="9632d19e-631d-46a5-9e9a-d9cc496f17d0" providerId="ADAL" clId="{1310AC23-7005-4366-83E5-7FD1FB473E80}" dt="2022-08-12T04:46:12.674" v="2499" actId="207"/>
          <ac:spMkLst>
            <pc:docMk/>
            <pc:sldMk cId="1980142219" sldId="4091"/>
            <ac:spMk id="23" creationId="{85AD8129-0DF8-4546-B44C-EAAD465C84B4}"/>
          </ac:spMkLst>
        </pc:spChg>
        <pc:spChg chg="mod">
          <ac:chgData name="Sudarshan Chakravarthi" userId="9632d19e-631d-46a5-9e9a-d9cc496f17d0" providerId="ADAL" clId="{1310AC23-7005-4366-83E5-7FD1FB473E80}" dt="2022-08-12T04:46:12.674" v="2499" actId="207"/>
          <ac:spMkLst>
            <pc:docMk/>
            <pc:sldMk cId="1980142219" sldId="4091"/>
            <ac:spMk id="24" creationId="{8F706D8A-AA81-4CB8-BAB3-7644957DE5E0}"/>
          </ac:spMkLst>
        </pc:spChg>
        <pc:spChg chg="mod">
          <ac:chgData name="Sudarshan Chakravarthi" userId="9632d19e-631d-46a5-9e9a-d9cc496f17d0" providerId="ADAL" clId="{1310AC23-7005-4366-83E5-7FD1FB473E80}" dt="2022-08-12T04:46:12.674" v="2499" actId="207"/>
          <ac:spMkLst>
            <pc:docMk/>
            <pc:sldMk cId="1980142219" sldId="4091"/>
            <ac:spMk id="25" creationId="{E598B9C2-1DF4-4820-8C0B-D89693CF8A12}"/>
          </ac:spMkLst>
        </pc:spChg>
        <pc:spChg chg="mod">
          <ac:chgData name="Sudarshan Chakravarthi" userId="9632d19e-631d-46a5-9e9a-d9cc496f17d0" providerId="ADAL" clId="{1310AC23-7005-4366-83E5-7FD1FB473E80}" dt="2021-07-14T17:40:04.103" v="1020"/>
          <ac:spMkLst>
            <pc:docMk/>
            <pc:sldMk cId="1980142219" sldId="4091"/>
            <ac:spMk id="28" creationId="{E401CFC7-5809-4DFA-81B4-19A151559AC3}"/>
          </ac:spMkLst>
        </pc:spChg>
        <pc:spChg chg="mod">
          <ac:chgData name="Sudarshan Chakravarthi" userId="9632d19e-631d-46a5-9e9a-d9cc496f17d0" providerId="ADAL" clId="{1310AC23-7005-4366-83E5-7FD1FB473E80}" dt="2021-07-14T17:40:04.103" v="1020"/>
          <ac:spMkLst>
            <pc:docMk/>
            <pc:sldMk cId="1980142219" sldId="4091"/>
            <ac:spMk id="30" creationId="{59D151B0-76EF-4E91-B379-589557780794}"/>
          </ac:spMkLst>
        </pc:spChg>
        <pc:spChg chg="mod">
          <ac:chgData name="Sudarshan Chakravarthi" userId="9632d19e-631d-46a5-9e9a-d9cc496f17d0" providerId="ADAL" clId="{1310AC23-7005-4366-83E5-7FD1FB473E80}" dt="2021-07-14T17:40:04.103" v="1020"/>
          <ac:spMkLst>
            <pc:docMk/>
            <pc:sldMk cId="1980142219" sldId="4091"/>
            <ac:spMk id="31" creationId="{756CA6DA-AF3D-443B-9622-0E0A0C9A830B}"/>
          </ac:spMkLst>
        </pc:spChg>
        <pc:grpChg chg="add mod">
          <ac:chgData name="Sudarshan Chakravarthi" userId="9632d19e-631d-46a5-9e9a-d9cc496f17d0" providerId="ADAL" clId="{1310AC23-7005-4366-83E5-7FD1FB473E80}" dt="2022-08-11T17:19:03.346" v="2479" actId="1076"/>
          <ac:grpSpMkLst>
            <pc:docMk/>
            <pc:sldMk cId="1980142219" sldId="4091"/>
            <ac:grpSpMk id="27" creationId="{E1A1D5FC-D552-47F5-B568-25208C6D4357}"/>
          </ac:grpSpMkLst>
        </pc:grpChg>
        <pc:grpChg chg="mod">
          <ac:chgData name="Sudarshan Chakravarthi" userId="9632d19e-631d-46a5-9e9a-d9cc496f17d0" providerId="ADAL" clId="{1310AC23-7005-4366-83E5-7FD1FB473E80}" dt="2021-07-14T17:40:04.103" v="1020"/>
          <ac:grpSpMkLst>
            <pc:docMk/>
            <pc:sldMk cId="1980142219" sldId="4091"/>
            <ac:grpSpMk id="29" creationId="{F4F92D36-11A0-4D9B-BAC7-8127B464FE5F}"/>
          </ac:grpSpMkLst>
        </pc:grpChg>
        <pc:picChg chg="add mod">
          <ac:chgData name="Sudarshan Chakravarthi" userId="9632d19e-631d-46a5-9e9a-d9cc496f17d0" providerId="ADAL" clId="{1310AC23-7005-4366-83E5-7FD1FB473E80}" dt="2021-07-14T13:33:03.719" v="134"/>
          <ac:picMkLst>
            <pc:docMk/>
            <pc:sldMk cId="1980142219" sldId="4091"/>
            <ac:picMk id="26" creationId="{A3355EF2-FCB3-4113-AAD4-4F1840786A73}"/>
          </ac:picMkLst>
        </pc:picChg>
      </pc:sldChg>
      <pc:sldChg chg="addSp delSp modSp mod">
        <pc:chgData name="Sudarshan Chakravarthi" userId="9632d19e-631d-46a5-9e9a-d9cc496f17d0" providerId="ADAL" clId="{1310AC23-7005-4366-83E5-7FD1FB473E80}" dt="2022-08-12T04:45:31.316" v="2496"/>
        <pc:sldMkLst>
          <pc:docMk/>
          <pc:sldMk cId="452869001" sldId="4092"/>
        </pc:sldMkLst>
        <pc:spChg chg="mod">
          <ac:chgData name="Sudarshan Chakravarthi" userId="9632d19e-631d-46a5-9e9a-d9cc496f17d0" providerId="ADAL" clId="{1310AC23-7005-4366-83E5-7FD1FB473E80}" dt="2022-08-11T17:16:40.696" v="2453" actId="404"/>
          <ac:spMkLst>
            <pc:docMk/>
            <pc:sldMk cId="452869001" sldId="4092"/>
            <ac:spMk id="4" creationId="{BBC2DD0E-2883-4597-9E58-99863EEEF160}"/>
          </ac:spMkLst>
        </pc:spChg>
        <pc:spChg chg="mod">
          <ac:chgData name="Sudarshan Chakravarthi" userId="9632d19e-631d-46a5-9e9a-d9cc496f17d0" providerId="ADAL" clId="{1310AC23-7005-4366-83E5-7FD1FB473E80}" dt="2022-08-12T04:45:31.316" v="2496"/>
          <ac:spMkLst>
            <pc:docMk/>
            <pc:sldMk cId="452869001" sldId="4092"/>
            <ac:spMk id="5" creationId="{0F0950C4-480F-48A5-9551-87AFD1FEF156}"/>
          </ac:spMkLst>
        </pc:spChg>
        <pc:spChg chg="del">
          <ac:chgData name="Sudarshan Chakravarthi" userId="9632d19e-631d-46a5-9e9a-d9cc496f17d0" providerId="ADAL" clId="{1310AC23-7005-4366-83E5-7FD1FB473E80}" dt="2021-07-14T13:29:53.605" v="21" actId="478"/>
          <ac:spMkLst>
            <pc:docMk/>
            <pc:sldMk cId="452869001" sldId="4092"/>
            <ac:spMk id="6" creationId="{0B48B7F1-EBE5-46A3-B839-43400312B0D4}"/>
          </ac:spMkLst>
        </pc:spChg>
        <pc:spChg chg="mod">
          <ac:chgData name="Sudarshan Chakravarthi" userId="9632d19e-631d-46a5-9e9a-d9cc496f17d0" providerId="ADAL" clId="{1310AC23-7005-4366-83E5-7FD1FB473E80}" dt="2021-07-14T17:41:57.558" v="1033"/>
          <ac:spMkLst>
            <pc:docMk/>
            <pc:sldMk cId="452869001" sldId="4092"/>
            <ac:spMk id="22" creationId="{795DBF84-5740-4246-AAD3-F1EEF35997AF}"/>
          </ac:spMkLst>
        </pc:spChg>
        <pc:spChg chg="mod">
          <ac:chgData name="Sudarshan Chakravarthi" userId="9632d19e-631d-46a5-9e9a-d9cc496f17d0" providerId="ADAL" clId="{1310AC23-7005-4366-83E5-7FD1FB473E80}" dt="2021-07-14T17:41:57.558" v="1033"/>
          <ac:spMkLst>
            <pc:docMk/>
            <pc:sldMk cId="452869001" sldId="4092"/>
            <ac:spMk id="23" creationId="{201C444C-4DFA-4C9E-8BD5-A1380606FFE8}"/>
          </ac:spMkLst>
        </pc:spChg>
        <pc:grpChg chg="add mod">
          <ac:chgData name="Sudarshan Chakravarthi" userId="9632d19e-631d-46a5-9e9a-d9cc496f17d0" providerId="ADAL" clId="{1310AC23-7005-4366-83E5-7FD1FB473E80}" dt="2021-07-14T17:41:57.558" v="1033"/>
          <ac:grpSpMkLst>
            <pc:docMk/>
            <pc:sldMk cId="452869001" sldId="4092"/>
            <ac:grpSpMk id="21" creationId="{53C6AC1C-1401-4B6C-9E18-8F30A240AA9B}"/>
          </ac:grpSpMkLst>
        </pc:grpChg>
        <pc:picChg chg="add mod">
          <ac:chgData name="Sudarshan Chakravarthi" userId="9632d19e-631d-46a5-9e9a-d9cc496f17d0" providerId="ADAL" clId="{1310AC23-7005-4366-83E5-7FD1FB473E80}" dt="2021-07-14T13:32:56.708" v="123"/>
          <ac:picMkLst>
            <pc:docMk/>
            <pc:sldMk cId="452869001" sldId="4092"/>
            <ac:picMk id="20" creationId="{0DE2C0A8-383D-4444-BC92-835F30C1FD29}"/>
          </ac:picMkLst>
        </pc:picChg>
      </pc:sldChg>
      <pc:sldChg chg="addSp delSp modSp mod">
        <pc:chgData name="Sudarshan Chakravarthi" userId="9632d19e-631d-46a5-9e9a-d9cc496f17d0" providerId="ADAL" clId="{1310AC23-7005-4366-83E5-7FD1FB473E80}" dt="2022-08-12T04:45:31.316" v="2496"/>
        <pc:sldMkLst>
          <pc:docMk/>
          <pc:sldMk cId="3603410631" sldId="4096"/>
        </pc:sldMkLst>
        <pc:spChg chg="mod">
          <ac:chgData name="Sudarshan Chakravarthi" userId="9632d19e-631d-46a5-9e9a-d9cc496f17d0" providerId="ADAL" clId="{1310AC23-7005-4366-83E5-7FD1FB473E80}" dt="2022-08-11T17:16:02.837" v="2443" actId="404"/>
          <ac:spMkLst>
            <pc:docMk/>
            <pc:sldMk cId="3603410631" sldId="4096"/>
            <ac:spMk id="4" creationId="{77DB5949-EF69-46C3-BA39-0E35A8658F30}"/>
          </ac:spMkLst>
        </pc:spChg>
        <pc:spChg chg="mod">
          <ac:chgData name="Sudarshan Chakravarthi" userId="9632d19e-631d-46a5-9e9a-d9cc496f17d0" providerId="ADAL" clId="{1310AC23-7005-4366-83E5-7FD1FB473E80}" dt="2022-08-12T04:45:31.316" v="2496"/>
          <ac:spMkLst>
            <pc:docMk/>
            <pc:sldMk cId="3603410631" sldId="4096"/>
            <ac:spMk id="12" creationId="{EC07EBFD-1EE9-4F09-9272-12B26370B22D}"/>
          </ac:spMkLst>
        </pc:spChg>
        <pc:spChg chg="del">
          <ac:chgData name="Sudarshan Chakravarthi" userId="9632d19e-631d-46a5-9e9a-d9cc496f17d0" providerId="ADAL" clId="{1310AC23-7005-4366-83E5-7FD1FB473E80}" dt="2021-07-14T13:29:51.200" v="19" actId="478"/>
          <ac:spMkLst>
            <pc:docMk/>
            <pc:sldMk cId="3603410631" sldId="4096"/>
            <ac:spMk id="22" creationId="{0F454701-B2D6-46E3-AB66-5D9D9EF79FF9}"/>
          </ac:spMkLst>
        </pc:spChg>
        <pc:picChg chg="add mod">
          <ac:chgData name="Sudarshan Chakravarthi" userId="9632d19e-631d-46a5-9e9a-d9cc496f17d0" providerId="ADAL" clId="{1310AC23-7005-4366-83E5-7FD1FB473E80}" dt="2021-07-14T13:32:55.347" v="121"/>
          <ac:picMkLst>
            <pc:docMk/>
            <pc:sldMk cId="3603410631" sldId="4096"/>
            <ac:picMk id="27" creationId="{348BC100-2FCA-4551-9A55-9EDBE5575F99}"/>
          </ac:picMkLst>
        </pc:picChg>
      </pc:sldChg>
      <pc:sldChg chg="addSp delSp modSp mod">
        <pc:chgData name="Sudarshan Chakravarthi" userId="9632d19e-631d-46a5-9e9a-d9cc496f17d0" providerId="ADAL" clId="{1310AC23-7005-4366-83E5-7FD1FB473E80}" dt="2022-08-11T17:16:29.061" v="2451" actId="1076"/>
        <pc:sldMkLst>
          <pc:docMk/>
          <pc:sldMk cId="2232853975" sldId="4098"/>
        </pc:sldMkLst>
        <pc:spChg chg="del">
          <ac:chgData name="Sudarshan Chakravarthi" userId="9632d19e-631d-46a5-9e9a-d9cc496f17d0" providerId="ADAL" clId="{1310AC23-7005-4366-83E5-7FD1FB473E80}" dt="2021-07-14T13:29:52.421" v="20" actId="478"/>
          <ac:spMkLst>
            <pc:docMk/>
            <pc:sldMk cId="2232853975" sldId="4098"/>
            <ac:spMk id="7" creationId="{B49BC92B-BB68-48B5-83CB-1510DA86C989}"/>
          </ac:spMkLst>
        </pc:spChg>
        <pc:spChg chg="mod">
          <ac:chgData name="Sudarshan Chakravarthi" userId="9632d19e-631d-46a5-9e9a-d9cc496f17d0" providerId="ADAL" clId="{1310AC23-7005-4366-83E5-7FD1FB473E80}" dt="2021-07-14T17:41:53.844" v="1032"/>
          <ac:spMkLst>
            <pc:docMk/>
            <pc:sldMk cId="2232853975" sldId="4098"/>
            <ac:spMk id="10" creationId="{9EFB6E7C-FFA2-46C2-9B70-F9173C505403}"/>
          </ac:spMkLst>
        </pc:spChg>
        <pc:spChg chg="mod">
          <ac:chgData name="Sudarshan Chakravarthi" userId="9632d19e-631d-46a5-9e9a-d9cc496f17d0" providerId="ADAL" clId="{1310AC23-7005-4366-83E5-7FD1FB473E80}" dt="2021-07-14T17:41:53.844" v="1032"/>
          <ac:spMkLst>
            <pc:docMk/>
            <pc:sldMk cId="2232853975" sldId="4098"/>
            <ac:spMk id="11" creationId="{D7B00495-E0AF-4B31-BCF6-DECD50FC3E9F}"/>
          </ac:spMkLst>
        </pc:spChg>
        <pc:spChg chg="mod">
          <ac:chgData name="Sudarshan Chakravarthi" userId="9632d19e-631d-46a5-9e9a-d9cc496f17d0" providerId="ADAL" clId="{1310AC23-7005-4366-83E5-7FD1FB473E80}" dt="2022-08-11T17:16:25.597" v="2450" actId="404"/>
          <ac:spMkLst>
            <pc:docMk/>
            <pc:sldMk cId="2232853975" sldId="4098"/>
            <ac:spMk id="15" creationId="{ED154D3D-E8A2-40AD-A6A5-8A904A74B7A3}"/>
          </ac:spMkLst>
        </pc:spChg>
        <pc:grpChg chg="add mod">
          <ac:chgData name="Sudarshan Chakravarthi" userId="9632d19e-631d-46a5-9e9a-d9cc496f17d0" providerId="ADAL" clId="{1310AC23-7005-4366-83E5-7FD1FB473E80}" dt="2022-08-11T17:16:29.061" v="2451" actId="1076"/>
          <ac:grpSpMkLst>
            <pc:docMk/>
            <pc:sldMk cId="2232853975" sldId="4098"/>
            <ac:grpSpMk id="7" creationId="{625C266F-38E1-491C-AD17-C65857C987FB}"/>
          </ac:grpSpMkLst>
        </pc:grpChg>
        <pc:picChg chg="add mod">
          <ac:chgData name="Sudarshan Chakravarthi" userId="9632d19e-631d-46a5-9e9a-d9cc496f17d0" providerId="ADAL" clId="{1310AC23-7005-4366-83E5-7FD1FB473E80}" dt="2021-07-14T13:32:56.063" v="122"/>
          <ac:picMkLst>
            <pc:docMk/>
            <pc:sldMk cId="2232853975" sldId="4098"/>
            <ac:picMk id="9" creationId="{4B929BCF-2771-444C-8C9C-2BD61F424DF1}"/>
          </ac:picMkLst>
        </pc:picChg>
      </pc:sldChg>
      <pc:sldChg chg="addSp delSp modSp mod">
        <pc:chgData name="Sudarshan Chakravarthi" userId="9632d19e-631d-46a5-9e9a-d9cc496f17d0" providerId="ADAL" clId="{1310AC23-7005-4366-83E5-7FD1FB473E80}" dt="2022-08-12T04:45:31.316" v="2496"/>
        <pc:sldMkLst>
          <pc:docMk/>
          <pc:sldMk cId="1195381337" sldId="4099"/>
        </pc:sldMkLst>
        <pc:spChg chg="mod">
          <ac:chgData name="Sudarshan Chakravarthi" userId="9632d19e-631d-46a5-9e9a-d9cc496f17d0" providerId="ADAL" clId="{1310AC23-7005-4366-83E5-7FD1FB473E80}" dt="2022-08-12T04:45:31.316" v="2496"/>
          <ac:spMkLst>
            <pc:docMk/>
            <pc:sldMk cId="1195381337" sldId="4099"/>
            <ac:spMk id="4" creationId="{80659351-BE82-4F2D-A7C4-15423F0978E0}"/>
          </ac:spMkLst>
        </pc:spChg>
        <pc:spChg chg="mod">
          <ac:chgData name="Sudarshan Chakravarthi" userId="9632d19e-631d-46a5-9e9a-d9cc496f17d0" providerId="ADAL" clId="{1310AC23-7005-4366-83E5-7FD1FB473E80}" dt="2022-08-11T17:15:52.657" v="2441" actId="404"/>
          <ac:spMkLst>
            <pc:docMk/>
            <pc:sldMk cId="1195381337" sldId="4099"/>
            <ac:spMk id="20" creationId="{2D4D4849-2F99-4D55-BC3A-17BB9D92B238}"/>
          </ac:spMkLst>
        </pc:spChg>
        <pc:spChg chg="del">
          <ac:chgData name="Sudarshan Chakravarthi" userId="9632d19e-631d-46a5-9e9a-d9cc496f17d0" providerId="ADAL" clId="{1310AC23-7005-4366-83E5-7FD1FB473E80}" dt="2021-07-14T13:29:50.020" v="18" actId="478"/>
          <ac:spMkLst>
            <pc:docMk/>
            <pc:sldMk cId="1195381337" sldId="4099"/>
            <ac:spMk id="22" creationId="{4EE64091-E0E4-4D57-97E4-193EA070CF35}"/>
          </ac:spMkLst>
        </pc:spChg>
        <pc:spChg chg="mod">
          <ac:chgData name="Sudarshan Chakravarthi" userId="9632d19e-631d-46a5-9e9a-d9cc496f17d0" providerId="ADAL" clId="{1310AC23-7005-4366-83E5-7FD1FB473E80}" dt="2021-07-14T17:41:47.103" v="1031"/>
          <ac:spMkLst>
            <pc:docMk/>
            <pc:sldMk cId="1195381337" sldId="4099"/>
            <ac:spMk id="27" creationId="{A46DA7B7-6FAD-4FFE-9261-00C2D0EADF03}"/>
          </ac:spMkLst>
        </pc:spChg>
        <pc:spChg chg="mod">
          <ac:chgData name="Sudarshan Chakravarthi" userId="9632d19e-631d-46a5-9e9a-d9cc496f17d0" providerId="ADAL" clId="{1310AC23-7005-4366-83E5-7FD1FB473E80}" dt="2021-07-14T17:41:47.103" v="1031"/>
          <ac:spMkLst>
            <pc:docMk/>
            <pc:sldMk cId="1195381337" sldId="4099"/>
            <ac:spMk id="28" creationId="{2E5714A8-B596-476D-BD53-41A1298ADBDB}"/>
          </ac:spMkLst>
        </pc:spChg>
        <pc:grpChg chg="add mod">
          <ac:chgData name="Sudarshan Chakravarthi" userId="9632d19e-631d-46a5-9e9a-d9cc496f17d0" providerId="ADAL" clId="{1310AC23-7005-4366-83E5-7FD1FB473E80}" dt="2021-07-14T17:41:47.103" v="1031"/>
          <ac:grpSpMkLst>
            <pc:docMk/>
            <pc:sldMk cId="1195381337" sldId="4099"/>
            <ac:grpSpMk id="22" creationId="{47EB03C2-262D-4212-BC32-10C123DC9077}"/>
          </ac:grpSpMkLst>
        </pc:grpChg>
        <pc:picChg chg="add mod">
          <ac:chgData name="Sudarshan Chakravarthi" userId="9632d19e-631d-46a5-9e9a-d9cc496f17d0" providerId="ADAL" clId="{1310AC23-7005-4366-83E5-7FD1FB473E80}" dt="2021-07-14T13:32:54.661" v="120"/>
          <ac:picMkLst>
            <pc:docMk/>
            <pc:sldMk cId="1195381337" sldId="4099"/>
            <ac:picMk id="26" creationId="{B86B67EC-C75E-4DA6-A43A-94DF29F829E9}"/>
          </ac:picMkLst>
        </pc:picChg>
      </pc:sldChg>
      <pc:sldChg chg="addSp delSp modSp mod">
        <pc:chgData name="Sudarshan Chakravarthi" userId="9632d19e-631d-46a5-9e9a-d9cc496f17d0" providerId="ADAL" clId="{1310AC23-7005-4366-83E5-7FD1FB473E80}" dt="2022-08-12T04:45:31.316" v="2496"/>
        <pc:sldMkLst>
          <pc:docMk/>
          <pc:sldMk cId="111301779" sldId="4100"/>
        </pc:sldMkLst>
        <pc:spChg chg="mod">
          <ac:chgData name="Sudarshan Chakravarthi" userId="9632d19e-631d-46a5-9e9a-d9cc496f17d0" providerId="ADAL" clId="{1310AC23-7005-4366-83E5-7FD1FB473E80}" dt="2022-08-12T04:45:31.316" v="2496"/>
          <ac:spMkLst>
            <pc:docMk/>
            <pc:sldMk cId="111301779" sldId="4100"/>
            <ac:spMk id="8" creationId="{F60F01DA-3070-4E5D-B06C-0B1C378A1884}"/>
          </ac:spMkLst>
        </pc:spChg>
        <pc:spChg chg="del">
          <ac:chgData name="Sudarshan Chakravarthi" userId="9632d19e-631d-46a5-9e9a-d9cc496f17d0" providerId="ADAL" clId="{1310AC23-7005-4366-83E5-7FD1FB473E80}" dt="2021-07-14T13:29:39.196" v="13" actId="478"/>
          <ac:spMkLst>
            <pc:docMk/>
            <pc:sldMk cId="111301779" sldId="4100"/>
            <ac:spMk id="25" creationId="{74460EC1-AEC1-4A33-9D68-85C0D22790BC}"/>
          </ac:spMkLst>
        </pc:spChg>
        <pc:spChg chg="mod">
          <ac:chgData name="Sudarshan Chakravarthi" userId="9632d19e-631d-46a5-9e9a-d9cc496f17d0" providerId="ADAL" clId="{1310AC23-7005-4366-83E5-7FD1FB473E80}" dt="2021-07-14T17:39:14.701" v="1010"/>
          <ac:spMkLst>
            <pc:docMk/>
            <pc:sldMk cId="111301779" sldId="4100"/>
            <ac:spMk id="41" creationId="{BDFD9239-85C4-442C-9B88-97AC34CB476F}"/>
          </ac:spMkLst>
        </pc:spChg>
        <pc:spChg chg="mod">
          <ac:chgData name="Sudarshan Chakravarthi" userId="9632d19e-631d-46a5-9e9a-d9cc496f17d0" providerId="ADAL" clId="{1310AC23-7005-4366-83E5-7FD1FB473E80}" dt="2021-07-14T17:39:14.701" v="1010"/>
          <ac:spMkLst>
            <pc:docMk/>
            <pc:sldMk cId="111301779" sldId="4100"/>
            <ac:spMk id="43" creationId="{90705C20-44B7-40C4-ADEE-C1B224FD8178}"/>
          </ac:spMkLst>
        </pc:spChg>
        <pc:spChg chg="mod">
          <ac:chgData name="Sudarshan Chakravarthi" userId="9632d19e-631d-46a5-9e9a-d9cc496f17d0" providerId="ADAL" clId="{1310AC23-7005-4366-83E5-7FD1FB473E80}" dt="2021-07-14T17:39:14.701" v="1010"/>
          <ac:spMkLst>
            <pc:docMk/>
            <pc:sldMk cId="111301779" sldId="4100"/>
            <ac:spMk id="44" creationId="{06AFA6ED-544A-4DF2-BCB3-E083FC4226F6}"/>
          </ac:spMkLst>
        </pc:spChg>
        <pc:spChg chg="mod">
          <ac:chgData name="Sudarshan Chakravarthi" userId="9632d19e-631d-46a5-9e9a-d9cc496f17d0" providerId="ADAL" clId="{1310AC23-7005-4366-83E5-7FD1FB473E80}" dt="2022-08-11T17:14:27.808" v="2428" actId="2711"/>
          <ac:spMkLst>
            <pc:docMk/>
            <pc:sldMk cId="111301779" sldId="4100"/>
            <ac:spMk id="203" creationId="{86632A7F-86FA-4184-81A2-62D23A70E49B}"/>
          </ac:spMkLst>
        </pc:spChg>
        <pc:grpChg chg="add mod">
          <ac:chgData name="Sudarshan Chakravarthi" userId="9632d19e-631d-46a5-9e9a-d9cc496f17d0" providerId="ADAL" clId="{1310AC23-7005-4366-83E5-7FD1FB473E80}" dt="2021-07-14T17:39:14.701" v="1010"/>
          <ac:grpSpMkLst>
            <pc:docMk/>
            <pc:sldMk cId="111301779" sldId="4100"/>
            <ac:grpSpMk id="40" creationId="{A20F7875-863F-4527-9044-99FF1864A37D}"/>
          </ac:grpSpMkLst>
        </pc:grpChg>
        <pc:grpChg chg="mod">
          <ac:chgData name="Sudarshan Chakravarthi" userId="9632d19e-631d-46a5-9e9a-d9cc496f17d0" providerId="ADAL" clId="{1310AC23-7005-4366-83E5-7FD1FB473E80}" dt="2021-07-14T17:39:14.701" v="1010"/>
          <ac:grpSpMkLst>
            <pc:docMk/>
            <pc:sldMk cId="111301779" sldId="4100"/>
            <ac:grpSpMk id="42" creationId="{23861660-F454-491B-91F9-8EFEB057BA7C}"/>
          </ac:grpSpMkLst>
        </pc:grpChg>
        <pc:picChg chg="add mod">
          <ac:chgData name="Sudarshan Chakravarthi" userId="9632d19e-631d-46a5-9e9a-d9cc496f17d0" providerId="ADAL" clId="{1310AC23-7005-4366-83E5-7FD1FB473E80}" dt="2021-07-14T13:32:48.931" v="114"/>
          <ac:picMkLst>
            <pc:docMk/>
            <pc:sldMk cId="111301779" sldId="4100"/>
            <ac:picMk id="39" creationId="{D2F9217A-08EB-470A-97D3-1799FA24ACE5}"/>
          </ac:picMkLst>
        </pc:picChg>
      </pc:sldChg>
      <pc:sldChg chg="addSp delSp modSp mod">
        <pc:chgData name="Sudarshan Chakravarthi" userId="9632d19e-631d-46a5-9e9a-d9cc496f17d0" providerId="ADAL" clId="{1310AC23-7005-4366-83E5-7FD1FB473E80}" dt="2022-08-12T04:45:31.316" v="2496"/>
        <pc:sldMkLst>
          <pc:docMk/>
          <pc:sldMk cId="4104087684" sldId="4102"/>
        </pc:sldMkLst>
        <pc:spChg chg="mod">
          <ac:chgData name="Sudarshan Chakravarthi" userId="9632d19e-631d-46a5-9e9a-d9cc496f17d0" providerId="ADAL" clId="{1310AC23-7005-4366-83E5-7FD1FB473E80}" dt="2022-08-12T04:45:31.316" v="2496"/>
          <ac:spMkLst>
            <pc:docMk/>
            <pc:sldMk cId="4104087684" sldId="4102"/>
            <ac:spMk id="13" creationId="{29FFD4B0-38BC-40A5-8D28-4C3ECB4C1F41}"/>
          </ac:spMkLst>
        </pc:spChg>
        <pc:spChg chg="del">
          <ac:chgData name="Sudarshan Chakravarthi" userId="9632d19e-631d-46a5-9e9a-d9cc496f17d0" providerId="ADAL" clId="{1310AC23-7005-4366-83E5-7FD1FB473E80}" dt="2021-07-14T13:29:41.412" v="14" actId="478"/>
          <ac:spMkLst>
            <pc:docMk/>
            <pc:sldMk cId="4104087684" sldId="4102"/>
            <ac:spMk id="31" creationId="{5FEC9030-32EC-4013-9B50-343A5AFA214F}"/>
          </ac:spMkLst>
        </pc:spChg>
        <pc:spChg chg="mod">
          <ac:chgData name="Sudarshan Chakravarthi" userId="9632d19e-631d-46a5-9e9a-d9cc496f17d0" providerId="ADAL" clId="{1310AC23-7005-4366-83E5-7FD1FB473E80}" dt="2022-08-11T17:14:43.590" v="2430" actId="404"/>
          <ac:spMkLst>
            <pc:docMk/>
            <pc:sldMk cId="4104087684" sldId="4102"/>
            <ac:spMk id="203" creationId="{86632A7F-86FA-4184-81A2-62D23A70E49B}"/>
          </ac:spMkLst>
        </pc:spChg>
        <pc:picChg chg="add mod">
          <ac:chgData name="Sudarshan Chakravarthi" userId="9632d19e-631d-46a5-9e9a-d9cc496f17d0" providerId="ADAL" clId="{1310AC23-7005-4366-83E5-7FD1FB473E80}" dt="2021-07-14T13:32:49.712" v="115"/>
          <ac:picMkLst>
            <pc:docMk/>
            <pc:sldMk cId="4104087684" sldId="4102"/>
            <ac:picMk id="41" creationId="{5417B651-DABD-4671-BC03-0E536F667347}"/>
          </ac:picMkLst>
        </pc:picChg>
      </pc:sldChg>
      <pc:sldChg chg="addSp delSp modSp mod">
        <pc:chgData name="Sudarshan Chakravarthi" userId="9632d19e-631d-46a5-9e9a-d9cc496f17d0" providerId="ADAL" clId="{1310AC23-7005-4366-83E5-7FD1FB473E80}" dt="2022-08-12T04:45:31.316" v="2496"/>
        <pc:sldMkLst>
          <pc:docMk/>
          <pc:sldMk cId="516175840" sldId="4104"/>
        </pc:sldMkLst>
        <pc:spChg chg="mod">
          <ac:chgData name="Sudarshan Chakravarthi" userId="9632d19e-631d-46a5-9e9a-d9cc496f17d0" providerId="ADAL" clId="{1310AC23-7005-4366-83E5-7FD1FB473E80}" dt="2022-08-12T04:45:31.316" v="2496"/>
          <ac:spMkLst>
            <pc:docMk/>
            <pc:sldMk cId="516175840" sldId="4104"/>
            <ac:spMk id="3" creationId="{7864ACCB-D000-436A-A330-B417AE6CCA46}"/>
          </ac:spMkLst>
        </pc:spChg>
        <pc:spChg chg="mod">
          <ac:chgData name="Sudarshan Chakravarthi" userId="9632d19e-631d-46a5-9e9a-d9cc496f17d0" providerId="ADAL" clId="{1310AC23-7005-4366-83E5-7FD1FB473E80}" dt="2022-08-11T17:14:11.677" v="2425" actId="404"/>
          <ac:spMkLst>
            <pc:docMk/>
            <pc:sldMk cId="516175840" sldId="4104"/>
            <ac:spMk id="106" creationId="{0309E987-CEED-498B-AE81-9DAF115E993F}"/>
          </ac:spMkLst>
        </pc:spChg>
        <pc:spChg chg="del">
          <ac:chgData name="Sudarshan Chakravarthi" userId="9632d19e-631d-46a5-9e9a-d9cc496f17d0" providerId="ADAL" clId="{1310AC23-7005-4366-83E5-7FD1FB473E80}" dt="2021-07-14T13:29:37.820" v="12" actId="478"/>
          <ac:spMkLst>
            <pc:docMk/>
            <pc:sldMk cId="516175840" sldId="4104"/>
            <ac:spMk id="107" creationId="{FB43432A-F1D4-4DA5-B6A6-7C59D129DB24}"/>
          </ac:spMkLst>
        </pc:spChg>
        <pc:spChg chg="mod">
          <ac:chgData name="Sudarshan Chakravarthi" userId="9632d19e-631d-46a5-9e9a-d9cc496f17d0" providerId="ADAL" clId="{1310AC23-7005-4366-83E5-7FD1FB473E80}" dt="2021-07-14T17:39:12.748" v="1009"/>
          <ac:spMkLst>
            <pc:docMk/>
            <pc:sldMk cId="516175840" sldId="4104"/>
            <ac:spMk id="115" creationId="{B5019BCB-BD30-410D-9C24-35DBE7D889B8}"/>
          </ac:spMkLst>
        </pc:spChg>
        <pc:spChg chg="mod">
          <ac:chgData name="Sudarshan Chakravarthi" userId="9632d19e-631d-46a5-9e9a-d9cc496f17d0" providerId="ADAL" clId="{1310AC23-7005-4366-83E5-7FD1FB473E80}" dt="2021-07-14T17:39:12.748" v="1009"/>
          <ac:spMkLst>
            <pc:docMk/>
            <pc:sldMk cId="516175840" sldId="4104"/>
            <ac:spMk id="117" creationId="{97C30E02-DDE5-46F5-8188-FDC3E13102A0}"/>
          </ac:spMkLst>
        </pc:spChg>
        <pc:spChg chg="mod">
          <ac:chgData name="Sudarshan Chakravarthi" userId="9632d19e-631d-46a5-9e9a-d9cc496f17d0" providerId="ADAL" clId="{1310AC23-7005-4366-83E5-7FD1FB473E80}" dt="2021-07-14T17:39:12.748" v="1009"/>
          <ac:spMkLst>
            <pc:docMk/>
            <pc:sldMk cId="516175840" sldId="4104"/>
            <ac:spMk id="118" creationId="{8651D4B2-6705-42F4-8534-33AD522E12E2}"/>
          </ac:spMkLst>
        </pc:spChg>
        <pc:grpChg chg="add mod">
          <ac:chgData name="Sudarshan Chakravarthi" userId="9632d19e-631d-46a5-9e9a-d9cc496f17d0" providerId="ADAL" clId="{1310AC23-7005-4366-83E5-7FD1FB473E80}" dt="2021-07-14T17:39:12.748" v="1009"/>
          <ac:grpSpMkLst>
            <pc:docMk/>
            <pc:sldMk cId="516175840" sldId="4104"/>
            <ac:grpSpMk id="107" creationId="{FF1F6796-2C7E-4D01-B990-B7028F91CF8B}"/>
          </ac:grpSpMkLst>
        </pc:grpChg>
        <pc:grpChg chg="mod">
          <ac:chgData name="Sudarshan Chakravarthi" userId="9632d19e-631d-46a5-9e9a-d9cc496f17d0" providerId="ADAL" clId="{1310AC23-7005-4366-83E5-7FD1FB473E80}" dt="2021-07-14T17:39:12.748" v="1009"/>
          <ac:grpSpMkLst>
            <pc:docMk/>
            <pc:sldMk cId="516175840" sldId="4104"/>
            <ac:grpSpMk id="116" creationId="{632E2884-3F85-4B87-8040-E299218F37FB}"/>
          </ac:grpSpMkLst>
        </pc:grpChg>
        <pc:picChg chg="add mod">
          <ac:chgData name="Sudarshan Chakravarthi" userId="9632d19e-631d-46a5-9e9a-d9cc496f17d0" providerId="ADAL" clId="{1310AC23-7005-4366-83E5-7FD1FB473E80}" dt="2021-07-14T13:32:48.096" v="113"/>
          <ac:picMkLst>
            <pc:docMk/>
            <pc:sldMk cId="516175840" sldId="4104"/>
            <ac:picMk id="114" creationId="{6AEF4409-804E-4C17-99BC-2CC99F52984E}"/>
          </ac:picMkLst>
        </pc:picChg>
      </pc:sldChg>
      <pc:sldChg chg="addSp delSp modSp mod">
        <pc:chgData name="Sudarshan Chakravarthi" userId="9632d19e-631d-46a5-9e9a-d9cc496f17d0" providerId="ADAL" clId="{1310AC23-7005-4366-83E5-7FD1FB473E80}" dt="2022-08-12T04:45:31.316" v="2496"/>
        <pc:sldMkLst>
          <pc:docMk/>
          <pc:sldMk cId="3606654453" sldId="4107"/>
        </pc:sldMkLst>
        <pc:spChg chg="mod">
          <ac:chgData name="Sudarshan Chakravarthi" userId="9632d19e-631d-46a5-9e9a-d9cc496f17d0" providerId="ADAL" clId="{1310AC23-7005-4366-83E5-7FD1FB473E80}" dt="2022-08-12T04:45:31.316" v="2496"/>
          <ac:spMkLst>
            <pc:docMk/>
            <pc:sldMk cId="3606654453" sldId="4107"/>
            <ac:spMk id="3" creationId="{FC32F5B6-8BE2-421D-97FA-50AF8C2A97BB}"/>
          </ac:spMkLst>
        </pc:spChg>
        <pc:spChg chg="mod">
          <ac:chgData name="Sudarshan Chakravarthi" userId="9632d19e-631d-46a5-9e9a-d9cc496f17d0" providerId="ADAL" clId="{1310AC23-7005-4366-83E5-7FD1FB473E80}" dt="2021-07-14T17:39:50.745" v="1014"/>
          <ac:spMkLst>
            <pc:docMk/>
            <pc:sldMk cId="3606654453" sldId="4107"/>
            <ac:spMk id="24" creationId="{DE10324B-41FA-45E9-88E4-D07A8DA38980}"/>
          </ac:spMkLst>
        </pc:spChg>
        <pc:spChg chg="mod">
          <ac:chgData name="Sudarshan Chakravarthi" userId="9632d19e-631d-46a5-9e9a-d9cc496f17d0" providerId="ADAL" clId="{1310AC23-7005-4366-83E5-7FD1FB473E80}" dt="2021-07-14T17:39:50.745" v="1014"/>
          <ac:spMkLst>
            <pc:docMk/>
            <pc:sldMk cId="3606654453" sldId="4107"/>
            <ac:spMk id="26" creationId="{7EA4EB68-8EDF-4D8C-8F51-FCA2097B4985}"/>
          </ac:spMkLst>
        </pc:spChg>
        <pc:spChg chg="mod">
          <ac:chgData name="Sudarshan Chakravarthi" userId="9632d19e-631d-46a5-9e9a-d9cc496f17d0" providerId="ADAL" clId="{1310AC23-7005-4366-83E5-7FD1FB473E80}" dt="2021-07-14T17:39:50.745" v="1014"/>
          <ac:spMkLst>
            <pc:docMk/>
            <pc:sldMk cId="3606654453" sldId="4107"/>
            <ac:spMk id="36" creationId="{3F03C385-14FA-491B-803A-A1F03B9BBCCA}"/>
          </ac:spMkLst>
        </pc:spChg>
        <pc:spChg chg="mod">
          <ac:chgData name="Sudarshan Chakravarthi" userId="9632d19e-631d-46a5-9e9a-d9cc496f17d0" providerId="ADAL" clId="{1310AC23-7005-4366-83E5-7FD1FB473E80}" dt="2022-08-11T17:18:10.009" v="2467" actId="404"/>
          <ac:spMkLst>
            <pc:docMk/>
            <pc:sldMk cId="3606654453" sldId="4107"/>
            <ac:spMk id="48" creationId="{A146F9F8-F362-4B06-8EE3-AC14ACEB75DA}"/>
          </ac:spMkLst>
        </pc:spChg>
        <pc:spChg chg="del">
          <ac:chgData name="Sudarshan Chakravarthi" userId="9632d19e-631d-46a5-9e9a-d9cc496f17d0" providerId="ADAL" clId="{1310AC23-7005-4366-83E5-7FD1FB473E80}" dt="2021-07-14T13:30:01.805" v="28" actId="478"/>
          <ac:spMkLst>
            <pc:docMk/>
            <pc:sldMk cId="3606654453" sldId="4107"/>
            <ac:spMk id="49" creationId="{FE60CA2E-C477-4832-9526-3E0B063F5D08}"/>
          </ac:spMkLst>
        </pc:spChg>
        <pc:grpChg chg="add mod">
          <ac:chgData name="Sudarshan Chakravarthi" userId="9632d19e-631d-46a5-9e9a-d9cc496f17d0" providerId="ADAL" clId="{1310AC23-7005-4366-83E5-7FD1FB473E80}" dt="2022-08-11T17:18:13.350" v="2468" actId="1076"/>
          <ac:grpSpMkLst>
            <pc:docMk/>
            <pc:sldMk cId="3606654453" sldId="4107"/>
            <ac:grpSpMk id="23" creationId="{8E460AC0-8BC9-40DD-BAC8-33B9FAE09C4E}"/>
          </ac:grpSpMkLst>
        </pc:grpChg>
        <pc:grpChg chg="mod">
          <ac:chgData name="Sudarshan Chakravarthi" userId="9632d19e-631d-46a5-9e9a-d9cc496f17d0" providerId="ADAL" clId="{1310AC23-7005-4366-83E5-7FD1FB473E80}" dt="2021-07-14T17:39:50.745" v="1014"/>
          <ac:grpSpMkLst>
            <pc:docMk/>
            <pc:sldMk cId="3606654453" sldId="4107"/>
            <ac:grpSpMk id="25" creationId="{1EFFBA03-0D8F-4344-9605-00C57FF8D614}"/>
          </ac:grpSpMkLst>
        </pc:grpChg>
        <pc:picChg chg="add mod">
          <ac:chgData name="Sudarshan Chakravarthi" userId="9632d19e-631d-46a5-9e9a-d9cc496f17d0" providerId="ADAL" clId="{1310AC23-7005-4366-83E5-7FD1FB473E80}" dt="2021-07-14T13:33:01.152" v="130"/>
          <ac:picMkLst>
            <pc:docMk/>
            <pc:sldMk cId="3606654453" sldId="4107"/>
            <ac:picMk id="22" creationId="{E637F907-6AFF-4305-9D98-D5EB2646CAFC}"/>
          </ac:picMkLst>
        </pc:picChg>
      </pc:sldChg>
      <pc:sldChg chg="addSp delSp modSp mod">
        <pc:chgData name="Sudarshan Chakravarthi" userId="9632d19e-631d-46a5-9e9a-d9cc496f17d0" providerId="ADAL" clId="{1310AC23-7005-4366-83E5-7FD1FB473E80}" dt="2022-08-12T04:45:31.316" v="2496"/>
        <pc:sldMkLst>
          <pc:docMk/>
          <pc:sldMk cId="2575110245" sldId="4109"/>
        </pc:sldMkLst>
        <pc:spChg chg="mod">
          <ac:chgData name="Sudarshan Chakravarthi" userId="9632d19e-631d-46a5-9e9a-d9cc496f17d0" providerId="ADAL" clId="{1310AC23-7005-4366-83E5-7FD1FB473E80}" dt="2022-08-12T04:45:31.316" v="2496"/>
          <ac:spMkLst>
            <pc:docMk/>
            <pc:sldMk cId="2575110245" sldId="4109"/>
            <ac:spMk id="3" creationId="{5F498557-490F-4275-8F64-E0B5E304A2E3}"/>
          </ac:spMkLst>
        </pc:spChg>
        <pc:spChg chg="mod">
          <ac:chgData name="Sudarshan Chakravarthi" userId="9632d19e-631d-46a5-9e9a-d9cc496f17d0" providerId="ADAL" clId="{1310AC23-7005-4366-83E5-7FD1FB473E80}" dt="2021-07-14T17:39:52.414" v="1015"/>
          <ac:spMkLst>
            <pc:docMk/>
            <pc:sldMk cId="2575110245" sldId="4109"/>
            <ac:spMk id="29" creationId="{2276484D-242F-47A3-B882-883469836E49}"/>
          </ac:spMkLst>
        </pc:spChg>
        <pc:spChg chg="mod">
          <ac:chgData name="Sudarshan Chakravarthi" userId="9632d19e-631d-46a5-9e9a-d9cc496f17d0" providerId="ADAL" clId="{1310AC23-7005-4366-83E5-7FD1FB473E80}" dt="2021-07-14T17:39:52.414" v="1015"/>
          <ac:spMkLst>
            <pc:docMk/>
            <pc:sldMk cId="2575110245" sldId="4109"/>
            <ac:spMk id="31" creationId="{9692DA52-F1A5-4B95-B3CA-96BD5B8D0259}"/>
          </ac:spMkLst>
        </pc:spChg>
        <pc:spChg chg="mod">
          <ac:chgData name="Sudarshan Chakravarthi" userId="9632d19e-631d-46a5-9e9a-d9cc496f17d0" providerId="ADAL" clId="{1310AC23-7005-4366-83E5-7FD1FB473E80}" dt="2021-07-14T17:39:52.414" v="1015"/>
          <ac:spMkLst>
            <pc:docMk/>
            <pc:sldMk cId="2575110245" sldId="4109"/>
            <ac:spMk id="32" creationId="{AFD18186-7061-4867-BEDA-63F09FA8D919}"/>
          </ac:spMkLst>
        </pc:spChg>
        <pc:spChg chg="mod">
          <ac:chgData name="Sudarshan Chakravarthi" userId="9632d19e-631d-46a5-9e9a-d9cc496f17d0" providerId="ADAL" clId="{1310AC23-7005-4366-83E5-7FD1FB473E80}" dt="2022-08-11T17:18:22.790" v="2470" actId="404"/>
          <ac:spMkLst>
            <pc:docMk/>
            <pc:sldMk cId="2575110245" sldId="4109"/>
            <ac:spMk id="99" creationId="{9F7067E1-B68C-4463-ABAF-F52667B170DB}"/>
          </ac:spMkLst>
        </pc:spChg>
        <pc:spChg chg="del">
          <ac:chgData name="Sudarshan Chakravarthi" userId="9632d19e-631d-46a5-9e9a-d9cc496f17d0" providerId="ADAL" clId="{1310AC23-7005-4366-83E5-7FD1FB473E80}" dt="2021-07-14T13:30:02.868" v="29" actId="478"/>
          <ac:spMkLst>
            <pc:docMk/>
            <pc:sldMk cId="2575110245" sldId="4109"/>
            <ac:spMk id="100" creationId="{EC3A8F5F-7FA4-4829-9902-A6C69FA15BE9}"/>
          </ac:spMkLst>
        </pc:spChg>
        <pc:grpChg chg="add del mod">
          <ac:chgData name="Sudarshan Chakravarthi" userId="9632d19e-631d-46a5-9e9a-d9cc496f17d0" providerId="ADAL" clId="{1310AC23-7005-4366-83E5-7FD1FB473E80}" dt="2021-07-14T17:39:58.735" v="1017" actId="478"/>
          <ac:grpSpMkLst>
            <pc:docMk/>
            <pc:sldMk cId="2575110245" sldId="4109"/>
            <ac:grpSpMk id="28" creationId="{1CB418D2-2BBB-4DE2-A3E0-DC24E9BB2FA9}"/>
          </ac:grpSpMkLst>
        </pc:grpChg>
        <pc:grpChg chg="mod">
          <ac:chgData name="Sudarshan Chakravarthi" userId="9632d19e-631d-46a5-9e9a-d9cc496f17d0" providerId="ADAL" clId="{1310AC23-7005-4366-83E5-7FD1FB473E80}" dt="2021-07-14T17:39:52.414" v="1015"/>
          <ac:grpSpMkLst>
            <pc:docMk/>
            <pc:sldMk cId="2575110245" sldId="4109"/>
            <ac:grpSpMk id="30" creationId="{F0CB64CC-4A0F-4C21-BE25-B666EDF6F799}"/>
          </ac:grpSpMkLst>
        </pc:grpChg>
        <pc:picChg chg="add mod">
          <ac:chgData name="Sudarshan Chakravarthi" userId="9632d19e-631d-46a5-9e9a-d9cc496f17d0" providerId="ADAL" clId="{1310AC23-7005-4366-83E5-7FD1FB473E80}" dt="2021-07-14T13:33:01.800" v="131"/>
          <ac:picMkLst>
            <pc:docMk/>
            <pc:sldMk cId="2575110245" sldId="4109"/>
            <ac:picMk id="27" creationId="{14EE5FF0-6BC1-4266-90FE-8122E05C2242}"/>
          </ac:picMkLst>
        </pc:picChg>
      </pc:sldChg>
      <pc:sldChg chg="addSp delSp modSp mod">
        <pc:chgData name="Sudarshan Chakravarthi" userId="9632d19e-631d-46a5-9e9a-d9cc496f17d0" providerId="ADAL" clId="{1310AC23-7005-4366-83E5-7FD1FB473E80}" dt="2023-01-23T16:54:02.740" v="2514" actId="207"/>
        <pc:sldMkLst>
          <pc:docMk/>
          <pc:sldMk cId="2686483750" sldId="4110"/>
        </pc:sldMkLst>
        <pc:spChg chg="mod">
          <ac:chgData name="Sudarshan Chakravarthi" userId="9632d19e-631d-46a5-9e9a-d9cc496f17d0" providerId="ADAL" clId="{1310AC23-7005-4366-83E5-7FD1FB473E80}" dt="2023-01-23T16:53:54.792" v="2512" actId="207"/>
          <ac:spMkLst>
            <pc:docMk/>
            <pc:sldMk cId="2686483750" sldId="4110"/>
            <ac:spMk id="4" creationId="{9DBE2835-8D1F-4EFD-960E-EB8E10549BB7}"/>
          </ac:spMkLst>
        </pc:spChg>
        <pc:spChg chg="mod">
          <ac:chgData name="Sudarshan Chakravarthi" userId="9632d19e-631d-46a5-9e9a-d9cc496f17d0" providerId="ADAL" clId="{1310AC23-7005-4366-83E5-7FD1FB473E80}" dt="2023-01-23T16:53:52.181" v="2511" actId="207"/>
          <ac:spMkLst>
            <pc:docMk/>
            <pc:sldMk cId="2686483750" sldId="4110"/>
            <ac:spMk id="5" creationId="{818F7EC0-2C74-41AC-A31E-41968419B994}"/>
          </ac:spMkLst>
        </pc:spChg>
        <pc:spChg chg="mod">
          <ac:chgData name="Sudarshan Chakravarthi" userId="9632d19e-631d-46a5-9e9a-d9cc496f17d0" providerId="ADAL" clId="{1310AC23-7005-4366-83E5-7FD1FB473E80}" dt="2022-08-12T04:45:31.316" v="2496"/>
          <ac:spMkLst>
            <pc:docMk/>
            <pc:sldMk cId="2686483750" sldId="4110"/>
            <ac:spMk id="13" creationId="{14217F11-9B70-45F2-AA28-E8B36C6387FE}"/>
          </ac:spMkLst>
        </pc:spChg>
        <pc:spChg chg="mod">
          <ac:chgData name="Sudarshan Chakravarthi" userId="9632d19e-631d-46a5-9e9a-d9cc496f17d0" providerId="ADAL" clId="{1310AC23-7005-4366-83E5-7FD1FB473E80}" dt="2022-08-11T17:13:08.380" v="2415" actId="404"/>
          <ac:spMkLst>
            <pc:docMk/>
            <pc:sldMk cId="2686483750" sldId="4110"/>
            <ac:spMk id="14" creationId="{3EBFF271-FCD7-42D1-89D9-816ABFBBB0DF}"/>
          </ac:spMkLst>
        </pc:spChg>
        <pc:spChg chg="del">
          <ac:chgData name="Sudarshan Chakravarthi" userId="9632d19e-631d-46a5-9e9a-d9cc496f17d0" providerId="ADAL" clId="{1310AC23-7005-4366-83E5-7FD1FB473E80}" dt="2021-07-14T13:29:32.045" v="8" actId="478"/>
          <ac:spMkLst>
            <pc:docMk/>
            <pc:sldMk cId="2686483750" sldId="4110"/>
            <ac:spMk id="15" creationId="{C8578D89-E5AF-474F-8AD2-B9E97F328BBE}"/>
          </ac:spMkLst>
        </pc:spChg>
        <pc:spChg chg="mod">
          <ac:chgData name="Sudarshan Chakravarthi" userId="9632d19e-631d-46a5-9e9a-d9cc496f17d0" providerId="ADAL" clId="{1310AC23-7005-4366-83E5-7FD1FB473E80}" dt="2021-07-14T17:38:28.684" v="1001"/>
          <ac:spMkLst>
            <pc:docMk/>
            <pc:sldMk cId="2686483750" sldId="4110"/>
            <ac:spMk id="29" creationId="{9AC0AA2E-CB2D-40A1-800B-95CA7111C452}"/>
          </ac:spMkLst>
        </pc:spChg>
        <pc:spChg chg="mod">
          <ac:chgData name="Sudarshan Chakravarthi" userId="9632d19e-631d-46a5-9e9a-d9cc496f17d0" providerId="ADAL" clId="{1310AC23-7005-4366-83E5-7FD1FB473E80}" dt="2021-07-14T17:38:28.684" v="1001"/>
          <ac:spMkLst>
            <pc:docMk/>
            <pc:sldMk cId="2686483750" sldId="4110"/>
            <ac:spMk id="34" creationId="{5D6BAFB5-108C-4169-96BC-EBE14F3AB4F9}"/>
          </ac:spMkLst>
        </pc:spChg>
        <pc:spChg chg="mod">
          <ac:chgData name="Sudarshan Chakravarthi" userId="9632d19e-631d-46a5-9e9a-d9cc496f17d0" providerId="ADAL" clId="{1310AC23-7005-4366-83E5-7FD1FB473E80}" dt="2021-07-14T17:38:28.684" v="1001"/>
          <ac:spMkLst>
            <pc:docMk/>
            <pc:sldMk cId="2686483750" sldId="4110"/>
            <ac:spMk id="35" creationId="{9194B85A-73CA-415C-B246-6B0FB46E679F}"/>
          </ac:spMkLst>
        </pc:spChg>
        <pc:spChg chg="mod">
          <ac:chgData name="Sudarshan Chakravarthi" userId="9632d19e-631d-46a5-9e9a-d9cc496f17d0" providerId="ADAL" clId="{1310AC23-7005-4366-83E5-7FD1FB473E80}" dt="2021-07-14T17:41:14.331" v="1026"/>
          <ac:spMkLst>
            <pc:docMk/>
            <pc:sldMk cId="2686483750" sldId="4110"/>
            <ac:spMk id="37" creationId="{62E82C86-5580-4141-91E4-1D762F0134A2}"/>
          </ac:spMkLst>
        </pc:spChg>
        <pc:spChg chg="mod">
          <ac:chgData name="Sudarshan Chakravarthi" userId="9632d19e-631d-46a5-9e9a-d9cc496f17d0" providerId="ADAL" clId="{1310AC23-7005-4366-83E5-7FD1FB473E80}" dt="2021-07-14T17:41:14.331" v="1026"/>
          <ac:spMkLst>
            <pc:docMk/>
            <pc:sldMk cId="2686483750" sldId="4110"/>
            <ac:spMk id="38" creationId="{6EFC48F1-3DCF-4D60-9D11-8D3AE8C8D80D}"/>
          </ac:spMkLst>
        </pc:spChg>
        <pc:grpChg chg="add del mod">
          <ac:chgData name="Sudarshan Chakravarthi" userId="9632d19e-631d-46a5-9e9a-d9cc496f17d0" providerId="ADAL" clId="{1310AC23-7005-4366-83E5-7FD1FB473E80}" dt="2021-07-14T17:41:18.415" v="1027" actId="478"/>
          <ac:grpSpMkLst>
            <pc:docMk/>
            <pc:sldMk cId="2686483750" sldId="4110"/>
            <ac:grpSpMk id="27" creationId="{7DD253D8-E33F-48FF-B465-8E744638D000}"/>
          </ac:grpSpMkLst>
        </pc:grpChg>
        <pc:grpChg chg="mod">
          <ac:chgData name="Sudarshan Chakravarthi" userId="9632d19e-631d-46a5-9e9a-d9cc496f17d0" providerId="ADAL" clId="{1310AC23-7005-4366-83E5-7FD1FB473E80}" dt="2021-07-14T17:38:28.684" v="1001"/>
          <ac:grpSpMkLst>
            <pc:docMk/>
            <pc:sldMk cId="2686483750" sldId="4110"/>
            <ac:grpSpMk id="32" creationId="{6AA58DCE-9B87-4E8A-AED8-2C37633CF745}"/>
          </ac:grpSpMkLst>
        </pc:grpChg>
        <pc:grpChg chg="add mod">
          <ac:chgData name="Sudarshan Chakravarthi" userId="9632d19e-631d-46a5-9e9a-d9cc496f17d0" providerId="ADAL" clId="{1310AC23-7005-4366-83E5-7FD1FB473E80}" dt="2022-08-11T17:13:15.095" v="2416" actId="1076"/>
          <ac:grpSpMkLst>
            <pc:docMk/>
            <pc:sldMk cId="2686483750" sldId="4110"/>
            <ac:grpSpMk id="36" creationId="{A72EBE13-5005-4207-B660-BF3A1517D88B}"/>
          </ac:grpSpMkLst>
        </pc:grpChg>
        <pc:graphicFrameChg chg="mod">
          <ac:chgData name="Sudarshan Chakravarthi" userId="9632d19e-631d-46a5-9e9a-d9cc496f17d0" providerId="ADAL" clId="{1310AC23-7005-4366-83E5-7FD1FB473E80}" dt="2023-01-23T16:54:02.740" v="2514" actId="207"/>
          <ac:graphicFrameMkLst>
            <pc:docMk/>
            <pc:sldMk cId="2686483750" sldId="4110"/>
            <ac:graphicFrameMk id="28" creationId="{04FA4543-1FAF-49AE-899B-3585E09C9E2E}"/>
          </ac:graphicFrameMkLst>
        </pc:graphicFrameChg>
        <pc:picChg chg="add mod">
          <ac:chgData name="Sudarshan Chakravarthi" userId="9632d19e-631d-46a5-9e9a-d9cc496f17d0" providerId="ADAL" clId="{1310AC23-7005-4366-83E5-7FD1FB473E80}" dt="2021-07-14T13:32:44.799" v="109"/>
          <ac:picMkLst>
            <pc:docMk/>
            <pc:sldMk cId="2686483750" sldId="4110"/>
            <ac:picMk id="24" creationId="{B7142A8F-3E70-4F06-B604-9E4824A5E515}"/>
          </ac:picMkLst>
        </pc:picChg>
      </pc:sldChg>
      <pc:sldChg chg="addSp delSp modSp mod">
        <pc:chgData name="Sudarshan Chakravarthi" userId="9632d19e-631d-46a5-9e9a-d9cc496f17d0" providerId="ADAL" clId="{1310AC23-7005-4366-83E5-7FD1FB473E80}" dt="2022-08-12T04:45:31.316" v="2496"/>
        <pc:sldMkLst>
          <pc:docMk/>
          <pc:sldMk cId="2278231324" sldId="4111"/>
        </pc:sldMkLst>
        <pc:spChg chg="mod">
          <ac:chgData name="Sudarshan Chakravarthi" userId="9632d19e-631d-46a5-9e9a-d9cc496f17d0" providerId="ADAL" clId="{1310AC23-7005-4366-83E5-7FD1FB473E80}" dt="2022-08-11T17:09:32.240" v="2388" actId="2711"/>
          <ac:spMkLst>
            <pc:docMk/>
            <pc:sldMk cId="2278231324" sldId="4111"/>
            <ac:spMk id="2" creationId="{BAD61DBE-2899-4949-8EEF-65D48AAC8564}"/>
          </ac:spMkLst>
        </pc:spChg>
        <pc:spChg chg="mod">
          <ac:chgData name="Sudarshan Chakravarthi" userId="9632d19e-631d-46a5-9e9a-d9cc496f17d0" providerId="ADAL" clId="{1310AC23-7005-4366-83E5-7FD1FB473E80}" dt="2022-08-11T17:07:21.177" v="2378" actId="14100"/>
          <ac:spMkLst>
            <pc:docMk/>
            <pc:sldMk cId="2278231324" sldId="4111"/>
            <ac:spMk id="3" creationId="{2759BA30-350F-4E33-BF6B-5F668B157F19}"/>
          </ac:spMkLst>
        </pc:spChg>
        <pc:spChg chg="add mod">
          <ac:chgData name="Sudarshan Chakravarthi" userId="9632d19e-631d-46a5-9e9a-d9cc496f17d0" providerId="ADAL" clId="{1310AC23-7005-4366-83E5-7FD1FB473E80}" dt="2022-08-11T17:10:15.002" v="2394" actId="1076"/>
          <ac:spMkLst>
            <pc:docMk/>
            <pc:sldMk cId="2278231324" sldId="4111"/>
            <ac:spMk id="4" creationId="{2A114DFE-EA6D-6631-AB0F-6AC479D2E5B9}"/>
          </ac:spMkLst>
        </pc:spChg>
        <pc:spChg chg="mod">
          <ac:chgData name="Sudarshan Chakravarthi" userId="9632d19e-631d-46a5-9e9a-d9cc496f17d0" providerId="ADAL" clId="{1310AC23-7005-4366-83E5-7FD1FB473E80}" dt="2022-08-12T04:45:31.316" v="2496"/>
          <ac:spMkLst>
            <pc:docMk/>
            <pc:sldMk cId="2278231324" sldId="4111"/>
            <ac:spMk id="5" creationId="{1603B12E-67BD-43DC-8967-BC279EBB66D3}"/>
          </ac:spMkLst>
        </pc:spChg>
        <pc:spChg chg="del">
          <ac:chgData name="Sudarshan Chakravarthi" userId="9632d19e-631d-46a5-9e9a-d9cc496f17d0" providerId="ADAL" clId="{1310AC23-7005-4366-83E5-7FD1FB473E80}" dt="2021-07-14T13:29:24.104" v="3" actId="478"/>
          <ac:spMkLst>
            <pc:docMk/>
            <pc:sldMk cId="2278231324" sldId="4111"/>
            <ac:spMk id="7" creationId="{9B8A981B-F725-4C26-905E-1EBFD7388CEF}"/>
          </ac:spMkLst>
        </pc:spChg>
        <pc:picChg chg="add mod">
          <ac:chgData name="Sudarshan Chakravarthi" userId="9632d19e-631d-46a5-9e9a-d9cc496f17d0" providerId="ADAL" clId="{1310AC23-7005-4366-83E5-7FD1FB473E80}" dt="2021-07-14T13:32:40.663" v="104"/>
          <ac:picMkLst>
            <pc:docMk/>
            <pc:sldMk cId="2278231324" sldId="4111"/>
            <ac:picMk id="6" creationId="{5E2EEBB3-1F19-428C-80F9-5FBA4CDF036E}"/>
          </ac:picMkLst>
        </pc:picChg>
      </pc:sldChg>
      <pc:sldChg chg="addSp delSp modSp mod">
        <pc:chgData name="Sudarshan Chakravarthi" userId="9632d19e-631d-46a5-9e9a-d9cc496f17d0" providerId="ADAL" clId="{1310AC23-7005-4366-83E5-7FD1FB473E80}" dt="2022-08-12T04:45:42.566" v="2497" actId="16037"/>
        <pc:sldMkLst>
          <pc:docMk/>
          <pc:sldMk cId="3148410942" sldId="4112"/>
        </pc:sldMkLst>
        <pc:spChg chg="mod">
          <ac:chgData name="Sudarshan Chakravarthi" userId="9632d19e-631d-46a5-9e9a-d9cc496f17d0" providerId="ADAL" clId="{1310AC23-7005-4366-83E5-7FD1FB473E80}" dt="2022-08-12T04:45:31.316" v="2496"/>
          <ac:spMkLst>
            <pc:docMk/>
            <pc:sldMk cId="3148410942" sldId="4112"/>
            <ac:spMk id="3" creationId="{294C3621-6429-4D30-BAB1-07CBF1D75C06}"/>
          </ac:spMkLst>
        </pc:spChg>
        <pc:spChg chg="mod">
          <ac:chgData name="Sudarshan Chakravarthi" userId="9632d19e-631d-46a5-9e9a-d9cc496f17d0" providerId="ADAL" clId="{1310AC23-7005-4366-83E5-7FD1FB473E80}" dt="2022-08-11T17:18:33.019" v="2472" actId="404"/>
          <ac:spMkLst>
            <pc:docMk/>
            <pc:sldMk cId="3148410942" sldId="4112"/>
            <ac:spMk id="4" creationId="{50318058-0746-409F-95A1-52B568E53A68}"/>
          </ac:spMkLst>
        </pc:spChg>
        <pc:spChg chg="mod">
          <ac:chgData name="Sudarshan Chakravarthi" userId="9632d19e-631d-46a5-9e9a-d9cc496f17d0" providerId="ADAL" clId="{1310AC23-7005-4366-83E5-7FD1FB473E80}" dt="2022-08-12T04:45:42.566" v="2497" actId="16037"/>
          <ac:spMkLst>
            <pc:docMk/>
            <pc:sldMk cId="3148410942" sldId="4112"/>
            <ac:spMk id="7" creationId="{62258C99-DD61-4D9B-8F64-E4670C54DF78}"/>
          </ac:spMkLst>
        </pc:spChg>
        <pc:spChg chg="mod">
          <ac:chgData name="Sudarshan Chakravarthi" userId="9632d19e-631d-46a5-9e9a-d9cc496f17d0" providerId="ADAL" clId="{1310AC23-7005-4366-83E5-7FD1FB473E80}" dt="2022-08-12T04:45:42.566" v="2497" actId="16037"/>
          <ac:spMkLst>
            <pc:docMk/>
            <pc:sldMk cId="3148410942" sldId="4112"/>
            <ac:spMk id="11" creationId="{8BA1A595-F882-4317-A2A7-47D39AD9112B}"/>
          </ac:spMkLst>
        </pc:spChg>
        <pc:spChg chg="mod">
          <ac:chgData name="Sudarshan Chakravarthi" userId="9632d19e-631d-46a5-9e9a-d9cc496f17d0" providerId="ADAL" clId="{1310AC23-7005-4366-83E5-7FD1FB473E80}" dt="2022-08-12T04:45:42.566" v="2497" actId="16037"/>
          <ac:spMkLst>
            <pc:docMk/>
            <pc:sldMk cId="3148410942" sldId="4112"/>
            <ac:spMk id="15" creationId="{FFA8BA9C-3779-4F20-ABE4-58A2B483CCF8}"/>
          </ac:spMkLst>
        </pc:spChg>
        <pc:spChg chg="mod">
          <ac:chgData name="Sudarshan Chakravarthi" userId="9632d19e-631d-46a5-9e9a-d9cc496f17d0" providerId="ADAL" clId="{1310AC23-7005-4366-83E5-7FD1FB473E80}" dt="2021-07-14T17:40:02.051" v="1018"/>
          <ac:spMkLst>
            <pc:docMk/>
            <pc:sldMk cId="3148410942" sldId="4112"/>
            <ac:spMk id="18" creationId="{1F67C104-CD16-49E0-9DC2-EEA1AB30A99C}"/>
          </ac:spMkLst>
        </pc:spChg>
        <pc:spChg chg="mod">
          <ac:chgData name="Sudarshan Chakravarthi" userId="9632d19e-631d-46a5-9e9a-d9cc496f17d0" providerId="ADAL" clId="{1310AC23-7005-4366-83E5-7FD1FB473E80}" dt="2021-07-14T17:40:02.051" v="1018"/>
          <ac:spMkLst>
            <pc:docMk/>
            <pc:sldMk cId="3148410942" sldId="4112"/>
            <ac:spMk id="20" creationId="{600FD6C2-7CF0-45C0-A621-A012475FDB5F}"/>
          </ac:spMkLst>
        </pc:spChg>
        <pc:spChg chg="del">
          <ac:chgData name="Sudarshan Chakravarthi" userId="9632d19e-631d-46a5-9e9a-d9cc496f17d0" providerId="ADAL" clId="{1310AC23-7005-4366-83E5-7FD1FB473E80}" dt="2021-07-14T13:30:03.918" v="30" actId="478"/>
          <ac:spMkLst>
            <pc:docMk/>
            <pc:sldMk cId="3148410942" sldId="4112"/>
            <ac:spMk id="20" creationId="{A42A683B-3367-456F-B343-583895F27CD2}"/>
          </ac:spMkLst>
        </pc:spChg>
        <pc:spChg chg="mod">
          <ac:chgData name="Sudarshan Chakravarthi" userId="9632d19e-631d-46a5-9e9a-d9cc496f17d0" providerId="ADAL" clId="{1310AC23-7005-4366-83E5-7FD1FB473E80}" dt="2021-07-14T17:40:02.051" v="1018"/>
          <ac:spMkLst>
            <pc:docMk/>
            <pc:sldMk cId="3148410942" sldId="4112"/>
            <ac:spMk id="21" creationId="{B3B3981C-4E3E-420D-8537-CDF09042B280}"/>
          </ac:spMkLst>
        </pc:spChg>
        <pc:grpChg chg="add mod">
          <ac:chgData name="Sudarshan Chakravarthi" userId="9632d19e-631d-46a5-9e9a-d9cc496f17d0" providerId="ADAL" clId="{1310AC23-7005-4366-83E5-7FD1FB473E80}" dt="2022-08-11T17:18:36.052" v="2473" actId="1076"/>
          <ac:grpSpMkLst>
            <pc:docMk/>
            <pc:sldMk cId="3148410942" sldId="4112"/>
            <ac:grpSpMk id="17" creationId="{CF3E6D72-465B-45FD-9384-A4AEE293957E}"/>
          </ac:grpSpMkLst>
        </pc:grpChg>
        <pc:grpChg chg="mod">
          <ac:chgData name="Sudarshan Chakravarthi" userId="9632d19e-631d-46a5-9e9a-d9cc496f17d0" providerId="ADAL" clId="{1310AC23-7005-4366-83E5-7FD1FB473E80}" dt="2021-07-14T17:40:02.051" v="1018"/>
          <ac:grpSpMkLst>
            <pc:docMk/>
            <pc:sldMk cId="3148410942" sldId="4112"/>
            <ac:grpSpMk id="19" creationId="{940A0D76-B3A8-4EE4-95C7-4ADE5F8A0F36}"/>
          </ac:grpSpMkLst>
        </pc:grpChg>
        <pc:picChg chg="add mod">
          <ac:chgData name="Sudarshan Chakravarthi" userId="9632d19e-631d-46a5-9e9a-d9cc496f17d0" providerId="ADAL" clId="{1310AC23-7005-4366-83E5-7FD1FB473E80}" dt="2021-07-14T13:33:02.407" v="132"/>
          <ac:picMkLst>
            <pc:docMk/>
            <pc:sldMk cId="3148410942" sldId="4112"/>
            <ac:picMk id="16" creationId="{E63A7B6E-2190-4975-87C0-DF35CD1BED13}"/>
          </ac:picMkLst>
        </pc:picChg>
      </pc:sldChg>
      <pc:sldChg chg="addSp delSp modSp mod">
        <pc:chgData name="Sudarshan Chakravarthi" userId="9632d19e-631d-46a5-9e9a-d9cc496f17d0" providerId="ADAL" clId="{1310AC23-7005-4366-83E5-7FD1FB473E80}" dt="2022-08-12T04:46:06.287" v="2498" actId="207"/>
        <pc:sldMkLst>
          <pc:docMk/>
          <pc:sldMk cId="1209120647" sldId="4113"/>
        </pc:sldMkLst>
        <pc:spChg chg="mod">
          <ac:chgData name="Sudarshan Chakravarthi" userId="9632d19e-631d-46a5-9e9a-d9cc496f17d0" providerId="ADAL" clId="{1310AC23-7005-4366-83E5-7FD1FB473E80}" dt="2022-08-12T04:45:31.316" v="2496"/>
          <ac:spMkLst>
            <pc:docMk/>
            <pc:sldMk cId="1209120647" sldId="4113"/>
            <ac:spMk id="3" creationId="{17D6A4FB-CB4B-4C1F-8F21-F88B47E1FA0C}"/>
          </ac:spMkLst>
        </pc:spChg>
        <pc:spChg chg="mod">
          <ac:chgData name="Sudarshan Chakravarthi" userId="9632d19e-631d-46a5-9e9a-d9cc496f17d0" providerId="ADAL" clId="{1310AC23-7005-4366-83E5-7FD1FB473E80}" dt="2022-08-11T17:18:47.227" v="2475" actId="404"/>
          <ac:spMkLst>
            <pc:docMk/>
            <pc:sldMk cId="1209120647" sldId="4113"/>
            <ac:spMk id="4" creationId="{50318058-0746-409F-95A1-52B568E53A68}"/>
          </ac:spMkLst>
        </pc:spChg>
        <pc:spChg chg="mod">
          <ac:chgData name="Sudarshan Chakravarthi" userId="9632d19e-631d-46a5-9e9a-d9cc496f17d0" providerId="ADAL" clId="{1310AC23-7005-4366-83E5-7FD1FB473E80}" dt="2022-08-12T04:46:06.287" v="2498" actId="207"/>
          <ac:spMkLst>
            <pc:docMk/>
            <pc:sldMk cId="1209120647" sldId="4113"/>
            <ac:spMk id="7" creationId="{62258C99-DD61-4D9B-8F64-E4670C54DF78}"/>
          </ac:spMkLst>
        </pc:spChg>
        <pc:spChg chg="mod">
          <ac:chgData name="Sudarshan Chakravarthi" userId="9632d19e-631d-46a5-9e9a-d9cc496f17d0" providerId="ADAL" clId="{1310AC23-7005-4366-83E5-7FD1FB473E80}" dt="2022-08-12T04:46:06.287" v="2498" actId="207"/>
          <ac:spMkLst>
            <pc:docMk/>
            <pc:sldMk cId="1209120647" sldId="4113"/>
            <ac:spMk id="11" creationId="{8BA1A595-F882-4317-A2A7-47D39AD9112B}"/>
          </ac:spMkLst>
        </pc:spChg>
        <pc:spChg chg="mod">
          <ac:chgData name="Sudarshan Chakravarthi" userId="9632d19e-631d-46a5-9e9a-d9cc496f17d0" providerId="ADAL" clId="{1310AC23-7005-4366-83E5-7FD1FB473E80}" dt="2022-08-12T04:42:15.889" v="2484" actId="6549"/>
          <ac:spMkLst>
            <pc:docMk/>
            <pc:sldMk cId="1209120647" sldId="4113"/>
            <ac:spMk id="13" creationId="{8471EB27-B55C-473E-9565-74F666F7279C}"/>
          </ac:spMkLst>
        </pc:spChg>
        <pc:spChg chg="mod">
          <ac:chgData name="Sudarshan Chakravarthi" userId="9632d19e-631d-46a5-9e9a-d9cc496f17d0" providerId="ADAL" clId="{1310AC23-7005-4366-83E5-7FD1FB473E80}" dt="2022-08-12T04:46:06.287" v="2498" actId="207"/>
          <ac:spMkLst>
            <pc:docMk/>
            <pc:sldMk cId="1209120647" sldId="4113"/>
            <ac:spMk id="15" creationId="{FFA8BA9C-3779-4F20-ABE4-58A2B483CCF8}"/>
          </ac:spMkLst>
        </pc:spChg>
        <pc:spChg chg="del">
          <ac:chgData name="Sudarshan Chakravarthi" userId="9632d19e-631d-46a5-9e9a-d9cc496f17d0" providerId="ADAL" clId="{1310AC23-7005-4366-83E5-7FD1FB473E80}" dt="2021-07-14T13:30:04.972" v="31" actId="478"/>
          <ac:spMkLst>
            <pc:docMk/>
            <pc:sldMk cId="1209120647" sldId="4113"/>
            <ac:spMk id="20" creationId="{A42A683B-3367-456F-B343-583895F27CD2}"/>
          </ac:spMkLst>
        </pc:spChg>
        <pc:spChg chg="mod">
          <ac:chgData name="Sudarshan Chakravarthi" userId="9632d19e-631d-46a5-9e9a-d9cc496f17d0" providerId="ADAL" clId="{1310AC23-7005-4366-83E5-7FD1FB473E80}" dt="2022-08-12T04:42:20.594" v="2486" actId="6549"/>
          <ac:spMkLst>
            <pc:docMk/>
            <pc:sldMk cId="1209120647" sldId="4113"/>
            <ac:spMk id="21" creationId="{A0962EA6-AECD-41EB-8E4D-A32D1F94F5A0}"/>
          </ac:spMkLst>
        </pc:spChg>
        <pc:spChg chg="mod">
          <ac:chgData name="Sudarshan Chakravarthi" userId="9632d19e-631d-46a5-9e9a-d9cc496f17d0" providerId="ADAL" clId="{1310AC23-7005-4366-83E5-7FD1FB473E80}" dt="2022-08-12T04:42:17.923" v="2485" actId="6549"/>
          <ac:spMkLst>
            <pc:docMk/>
            <pc:sldMk cId="1209120647" sldId="4113"/>
            <ac:spMk id="23" creationId="{1568AE72-E05A-4239-BF6D-E2A6FDA211FF}"/>
          </ac:spMkLst>
        </pc:spChg>
        <pc:spChg chg="mod">
          <ac:chgData name="Sudarshan Chakravarthi" userId="9632d19e-631d-46a5-9e9a-d9cc496f17d0" providerId="ADAL" clId="{1310AC23-7005-4366-83E5-7FD1FB473E80}" dt="2022-08-12T04:46:06.287" v="2498" actId="207"/>
          <ac:spMkLst>
            <pc:docMk/>
            <pc:sldMk cId="1209120647" sldId="4113"/>
            <ac:spMk id="30" creationId="{2FE359DC-DAA0-4DB4-A309-4B287A38996F}"/>
          </ac:spMkLst>
        </pc:spChg>
        <pc:spChg chg="mod">
          <ac:chgData name="Sudarshan Chakravarthi" userId="9632d19e-631d-46a5-9e9a-d9cc496f17d0" providerId="ADAL" clId="{1310AC23-7005-4366-83E5-7FD1FB473E80}" dt="2022-08-12T04:46:06.287" v="2498" actId="207"/>
          <ac:spMkLst>
            <pc:docMk/>
            <pc:sldMk cId="1209120647" sldId="4113"/>
            <ac:spMk id="31" creationId="{14CF4C40-B27A-4825-98D9-0A626103897F}"/>
          </ac:spMkLst>
        </pc:spChg>
        <pc:spChg chg="mod">
          <ac:chgData name="Sudarshan Chakravarthi" userId="9632d19e-631d-46a5-9e9a-d9cc496f17d0" providerId="ADAL" clId="{1310AC23-7005-4366-83E5-7FD1FB473E80}" dt="2022-08-12T04:46:06.287" v="2498" actId="207"/>
          <ac:spMkLst>
            <pc:docMk/>
            <pc:sldMk cId="1209120647" sldId="4113"/>
            <ac:spMk id="32" creationId="{0AB2BCE1-BFCC-4B8B-AA64-CAE85DEF5CBB}"/>
          </ac:spMkLst>
        </pc:spChg>
        <pc:spChg chg="mod">
          <ac:chgData name="Sudarshan Chakravarthi" userId="9632d19e-631d-46a5-9e9a-d9cc496f17d0" providerId="ADAL" clId="{1310AC23-7005-4366-83E5-7FD1FB473E80}" dt="2021-07-14T17:40:03.131" v="1019"/>
          <ac:spMkLst>
            <pc:docMk/>
            <pc:sldMk cId="1209120647" sldId="4113"/>
            <ac:spMk id="33" creationId="{88DAC328-363C-438E-BD11-425B6BD21D82}"/>
          </ac:spMkLst>
        </pc:spChg>
        <pc:spChg chg="mod">
          <ac:chgData name="Sudarshan Chakravarthi" userId="9632d19e-631d-46a5-9e9a-d9cc496f17d0" providerId="ADAL" clId="{1310AC23-7005-4366-83E5-7FD1FB473E80}" dt="2021-07-14T17:40:03.131" v="1019"/>
          <ac:spMkLst>
            <pc:docMk/>
            <pc:sldMk cId="1209120647" sldId="4113"/>
            <ac:spMk id="35" creationId="{744AAF5E-03C4-4242-AD46-C3D30E67562A}"/>
          </ac:spMkLst>
        </pc:spChg>
        <pc:spChg chg="mod">
          <ac:chgData name="Sudarshan Chakravarthi" userId="9632d19e-631d-46a5-9e9a-d9cc496f17d0" providerId="ADAL" clId="{1310AC23-7005-4366-83E5-7FD1FB473E80}" dt="2021-07-14T17:40:03.131" v="1019"/>
          <ac:spMkLst>
            <pc:docMk/>
            <pc:sldMk cId="1209120647" sldId="4113"/>
            <ac:spMk id="36" creationId="{9385F0B0-A5B8-48C4-8AA0-3B8CCAA4D22A}"/>
          </ac:spMkLst>
        </pc:spChg>
        <pc:grpChg chg="add mod">
          <ac:chgData name="Sudarshan Chakravarthi" userId="9632d19e-631d-46a5-9e9a-d9cc496f17d0" providerId="ADAL" clId="{1310AC23-7005-4366-83E5-7FD1FB473E80}" dt="2022-08-11T17:18:50.126" v="2476" actId="1076"/>
          <ac:grpSpMkLst>
            <pc:docMk/>
            <pc:sldMk cId="1209120647" sldId="4113"/>
            <ac:grpSpMk id="26" creationId="{984B300C-2194-40D9-8FE8-29EFB3C69780}"/>
          </ac:grpSpMkLst>
        </pc:grpChg>
        <pc:grpChg chg="mod">
          <ac:chgData name="Sudarshan Chakravarthi" userId="9632d19e-631d-46a5-9e9a-d9cc496f17d0" providerId="ADAL" clId="{1310AC23-7005-4366-83E5-7FD1FB473E80}" dt="2021-07-14T17:40:03.131" v="1019"/>
          <ac:grpSpMkLst>
            <pc:docMk/>
            <pc:sldMk cId="1209120647" sldId="4113"/>
            <ac:grpSpMk id="34" creationId="{8208B81B-CD42-460A-BADC-BD0A993ACCDF}"/>
          </ac:grpSpMkLst>
        </pc:grpChg>
        <pc:picChg chg="add mod">
          <ac:chgData name="Sudarshan Chakravarthi" userId="9632d19e-631d-46a5-9e9a-d9cc496f17d0" providerId="ADAL" clId="{1310AC23-7005-4366-83E5-7FD1FB473E80}" dt="2021-07-14T13:33:03.050" v="133"/>
          <ac:picMkLst>
            <pc:docMk/>
            <pc:sldMk cId="1209120647" sldId="4113"/>
            <ac:picMk id="25" creationId="{09C00ED3-13BE-4983-ABB9-9968E77D8C7A}"/>
          </ac:picMkLst>
        </pc:picChg>
      </pc:sldChg>
      <pc:sldChg chg="addSp delSp modSp mod">
        <pc:chgData name="Sudarshan Chakravarthi" userId="9632d19e-631d-46a5-9e9a-d9cc496f17d0" providerId="ADAL" clId="{1310AC23-7005-4366-83E5-7FD1FB473E80}" dt="2022-08-12T04:45:31.316" v="2496"/>
        <pc:sldMkLst>
          <pc:docMk/>
          <pc:sldMk cId="3527594331" sldId="4114"/>
        </pc:sldMkLst>
        <pc:spChg chg="mod">
          <ac:chgData name="Sudarshan Chakravarthi" userId="9632d19e-631d-46a5-9e9a-d9cc496f17d0" providerId="ADAL" clId="{1310AC23-7005-4366-83E5-7FD1FB473E80}" dt="2022-08-12T04:45:31.316" v="2496"/>
          <ac:spMkLst>
            <pc:docMk/>
            <pc:sldMk cId="3527594331" sldId="4114"/>
            <ac:spMk id="2" creationId="{7479E202-207F-4EEA-9E32-764D96AE4971}"/>
          </ac:spMkLst>
        </pc:spChg>
        <pc:spChg chg="del">
          <ac:chgData name="Sudarshan Chakravarthi" userId="9632d19e-631d-46a5-9e9a-d9cc496f17d0" providerId="ADAL" clId="{1310AC23-7005-4366-83E5-7FD1FB473E80}" dt="2021-07-14T13:30:00.721" v="27" actId="478"/>
          <ac:spMkLst>
            <pc:docMk/>
            <pc:sldMk cId="3527594331" sldId="4114"/>
            <ac:spMk id="3" creationId="{2EBD1431-B47A-4826-A212-33E780F07189}"/>
          </ac:spMkLst>
        </pc:spChg>
        <pc:spChg chg="mod">
          <ac:chgData name="Sudarshan Chakravarthi" userId="9632d19e-631d-46a5-9e9a-d9cc496f17d0" providerId="ADAL" clId="{1310AC23-7005-4366-83E5-7FD1FB473E80}" dt="2022-08-11T17:17:58.593" v="2465" actId="2711"/>
          <ac:spMkLst>
            <pc:docMk/>
            <pc:sldMk cId="3527594331" sldId="4114"/>
            <ac:spMk id="4" creationId="{2A7704E4-BDA9-4E12-A9A9-48B26303E9DC}"/>
          </ac:spMkLst>
        </pc:spChg>
        <pc:picChg chg="add mod">
          <ac:chgData name="Sudarshan Chakravarthi" userId="9632d19e-631d-46a5-9e9a-d9cc496f17d0" providerId="ADAL" clId="{1310AC23-7005-4366-83E5-7FD1FB473E80}" dt="2021-07-14T13:33:00.545" v="129"/>
          <ac:picMkLst>
            <pc:docMk/>
            <pc:sldMk cId="3527594331" sldId="4114"/>
            <ac:picMk id="5" creationId="{03CBECF4-75B7-4A7D-949C-59A31CD7D07C}"/>
          </ac:picMkLst>
        </pc:picChg>
      </pc:sldChg>
      <pc:sldChg chg="addSp delSp modSp mod">
        <pc:chgData name="Sudarshan Chakravarthi" userId="9632d19e-631d-46a5-9e9a-d9cc496f17d0" providerId="ADAL" clId="{1310AC23-7005-4366-83E5-7FD1FB473E80}" dt="2022-08-12T04:45:31.316" v="2496"/>
        <pc:sldMkLst>
          <pc:docMk/>
          <pc:sldMk cId="4171918550" sldId="4115"/>
        </pc:sldMkLst>
        <pc:spChg chg="mod">
          <ac:chgData name="Sudarshan Chakravarthi" userId="9632d19e-631d-46a5-9e9a-d9cc496f17d0" providerId="ADAL" clId="{1310AC23-7005-4366-83E5-7FD1FB473E80}" dt="2022-08-12T04:45:31.316" v="2496"/>
          <ac:spMkLst>
            <pc:docMk/>
            <pc:sldMk cId="4171918550" sldId="4115"/>
            <ac:spMk id="2" creationId="{7479E202-207F-4EEA-9E32-764D96AE4971}"/>
          </ac:spMkLst>
        </pc:spChg>
        <pc:spChg chg="del">
          <ac:chgData name="Sudarshan Chakravarthi" userId="9632d19e-631d-46a5-9e9a-d9cc496f17d0" providerId="ADAL" clId="{1310AC23-7005-4366-83E5-7FD1FB473E80}" dt="2021-07-14T13:29:33.637" v="9" actId="478"/>
          <ac:spMkLst>
            <pc:docMk/>
            <pc:sldMk cId="4171918550" sldId="4115"/>
            <ac:spMk id="3" creationId="{2EBD1431-B47A-4826-A212-33E780F07189}"/>
          </ac:spMkLst>
        </pc:spChg>
        <pc:spChg chg="mod">
          <ac:chgData name="Sudarshan Chakravarthi" userId="9632d19e-631d-46a5-9e9a-d9cc496f17d0" providerId="ADAL" clId="{1310AC23-7005-4366-83E5-7FD1FB473E80}" dt="2022-08-11T17:13:34.760" v="2417" actId="2711"/>
          <ac:spMkLst>
            <pc:docMk/>
            <pc:sldMk cId="4171918550" sldId="4115"/>
            <ac:spMk id="4" creationId="{2A7704E4-BDA9-4E12-A9A9-48B26303E9DC}"/>
          </ac:spMkLst>
        </pc:spChg>
        <pc:picChg chg="add mod">
          <ac:chgData name="Sudarshan Chakravarthi" userId="9632d19e-631d-46a5-9e9a-d9cc496f17d0" providerId="ADAL" clId="{1310AC23-7005-4366-83E5-7FD1FB473E80}" dt="2021-07-14T13:32:45.600" v="110"/>
          <ac:picMkLst>
            <pc:docMk/>
            <pc:sldMk cId="4171918550" sldId="4115"/>
            <ac:picMk id="5" creationId="{FF06BBD1-E578-47F4-BBEC-8F4FBA1AC70D}"/>
          </ac:picMkLst>
        </pc:picChg>
      </pc:sldChg>
      <pc:sldChg chg="addSp delSp modSp mod">
        <pc:chgData name="Sudarshan Chakravarthi" userId="9632d19e-631d-46a5-9e9a-d9cc496f17d0" providerId="ADAL" clId="{1310AC23-7005-4366-83E5-7FD1FB473E80}" dt="2022-08-12T04:45:31.316" v="2496"/>
        <pc:sldMkLst>
          <pc:docMk/>
          <pc:sldMk cId="2495459157" sldId="4116"/>
        </pc:sldMkLst>
        <pc:spChg chg="mod">
          <ac:chgData name="Sudarshan Chakravarthi" userId="9632d19e-631d-46a5-9e9a-d9cc496f17d0" providerId="ADAL" clId="{1310AC23-7005-4366-83E5-7FD1FB473E80}" dt="2022-08-12T04:45:31.316" v="2496"/>
          <ac:spMkLst>
            <pc:docMk/>
            <pc:sldMk cId="2495459157" sldId="4116"/>
            <ac:spMk id="2" creationId="{7479E202-207F-4EEA-9E32-764D96AE4971}"/>
          </ac:spMkLst>
        </pc:spChg>
        <pc:spChg chg="del">
          <ac:chgData name="Sudarshan Chakravarthi" userId="9632d19e-631d-46a5-9e9a-d9cc496f17d0" providerId="ADAL" clId="{1310AC23-7005-4366-83E5-7FD1FB473E80}" dt="2021-07-14T13:29:54.849" v="22" actId="478"/>
          <ac:spMkLst>
            <pc:docMk/>
            <pc:sldMk cId="2495459157" sldId="4116"/>
            <ac:spMk id="3" creationId="{2EBD1431-B47A-4826-A212-33E780F07189}"/>
          </ac:spMkLst>
        </pc:spChg>
        <pc:spChg chg="mod">
          <ac:chgData name="Sudarshan Chakravarthi" userId="9632d19e-631d-46a5-9e9a-d9cc496f17d0" providerId="ADAL" clId="{1310AC23-7005-4366-83E5-7FD1FB473E80}" dt="2022-08-11T17:16:52.332" v="2454" actId="2711"/>
          <ac:spMkLst>
            <pc:docMk/>
            <pc:sldMk cId="2495459157" sldId="4116"/>
            <ac:spMk id="4" creationId="{2A7704E4-BDA9-4E12-A9A9-48B26303E9DC}"/>
          </ac:spMkLst>
        </pc:spChg>
        <pc:picChg chg="add mod">
          <ac:chgData name="Sudarshan Chakravarthi" userId="9632d19e-631d-46a5-9e9a-d9cc496f17d0" providerId="ADAL" clId="{1310AC23-7005-4366-83E5-7FD1FB473E80}" dt="2021-07-14T13:32:57.397" v="124"/>
          <ac:picMkLst>
            <pc:docMk/>
            <pc:sldMk cId="2495459157" sldId="4116"/>
            <ac:picMk id="5" creationId="{9009F7E8-5334-486A-BA2D-7C1466779AAB}"/>
          </ac:picMkLst>
        </pc:picChg>
      </pc:sldChg>
      <pc:sldChg chg="addSp delSp modSp mod">
        <pc:chgData name="Sudarshan Chakravarthi" userId="9632d19e-631d-46a5-9e9a-d9cc496f17d0" providerId="ADAL" clId="{1310AC23-7005-4366-83E5-7FD1FB473E80}" dt="2022-08-12T04:45:31.316" v="2496"/>
        <pc:sldMkLst>
          <pc:docMk/>
          <pc:sldMk cId="1489047190" sldId="4117"/>
        </pc:sldMkLst>
        <pc:spChg chg="mod">
          <ac:chgData name="Sudarshan Chakravarthi" userId="9632d19e-631d-46a5-9e9a-d9cc496f17d0" providerId="ADAL" clId="{1310AC23-7005-4366-83E5-7FD1FB473E80}" dt="2022-08-12T04:45:31.316" v="2496"/>
          <ac:spMkLst>
            <pc:docMk/>
            <pc:sldMk cId="1489047190" sldId="4117"/>
            <ac:spMk id="2" creationId="{F2B9DC22-163E-43FE-821E-E3F0D1A2D65D}"/>
          </ac:spMkLst>
        </pc:spChg>
        <pc:spChg chg="del">
          <ac:chgData name="Sudarshan Chakravarthi" userId="9632d19e-631d-46a5-9e9a-d9cc496f17d0" providerId="ADAL" clId="{1310AC23-7005-4366-83E5-7FD1FB473E80}" dt="2021-07-14T13:29:22.229" v="2" actId="478"/>
          <ac:spMkLst>
            <pc:docMk/>
            <pc:sldMk cId="1489047190" sldId="4117"/>
            <ac:spMk id="3" creationId="{11A7C0C8-7BA8-4727-9DB0-E710C0A12C4D}"/>
          </ac:spMkLst>
        </pc:spChg>
        <pc:spChg chg="add mod">
          <ac:chgData name="Sudarshan Chakravarthi" userId="9632d19e-631d-46a5-9e9a-d9cc496f17d0" providerId="ADAL" clId="{1310AC23-7005-4366-83E5-7FD1FB473E80}" dt="2022-08-11T17:10:03.473" v="2392" actId="1076"/>
          <ac:spMkLst>
            <pc:docMk/>
            <pc:sldMk cId="1489047190" sldId="4117"/>
            <ac:spMk id="3" creationId="{CF5EA506-46A4-BB9F-E714-54EA129D182F}"/>
          </ac:spMkLst>
        </pc:spChg>
        <pc:spChg chg="mod">
          <ac:chgData name="Sudarshan Chakravarthi" userId="9632d19e-631d-46a5-9e9a-d9cc496f17d0" providerId="ADAL" clId="{1310AC23-7005-4366-83E5-7FD1FB473E80}" dt="2022-08-11T17:10:07.724" v="2393" actId="20577"/>
          <ac:spMkLst>
            <pc:docMk/>
            <pc:sldMk cId="1489047190" sldId="4117"/>
            <ac:spMk id="4" creationId="{EEEDBDBA-23CA-4EBC-B103-CEE547872245}"/>
          </ac:spMkLst>
        </pc:spChg>
        <pc:spChg chg="mod">
          <ac:chgData name="Sudarshan Chakravarthi" userId="9632d19e-631d-46a5-9e9a-d9cc496f17d0" providerId="ADAL" clId="{1310AC23-7005-4366-83E5-7FD1FB473E80}" dt="2022-08-11T17:09:03.404" v="2384" actId="2711"/>
          <ac:spMkLst>
            <pc:docMk/>
            <pc:sldMk cId="1489047190" sldId="4117"/>
            <ac:spMk id="5" creationId="{009BBD3C-FF2C-42B8-80D5-718DBEBE45EB}"/>
          </ac:spMkLst>
        </pc:spChg>
        <pc:picChg chg="add mod">
          <ac:chgData name="Sudarshan Chakravarthi" userId="9632d19e-631d-46a5-9e9a-d9cc496f17d0" providerId="ADAL" clId="{1310AC23-7005-4366-83E5-7FD1FB473E80}" dt="2021-07-14T13:32:39.833" v="103"/>
          <ac:picMkLst>
            <pc:docMk/>
            <pc:sldMk cId="1489047190" sldId="4117"/>
            <ac:picMk id="6" creationId="{4DB674F5-063C-45E0-949C-198426043305}"/>
          </ac:picMkLst>
        </pc:picChg>
      </pc:sldChg>
      <pc:sldChg chg="addSp delSp modSp mod">
        <pc:chgData name="Sudarshan Chakravarthi" userId="9632d19e-631d-46a5-9e9a-d9cc496f17d0" providerId="ADAL" clId="{1310AC23-7005-4366-83E5-7FD1FB473E80}" dt="2022-08-12T04:45:31.316" v="2496"/>
        <pc:sldMkLst>
          <pc:docMk/>
          <pc:sldMk cId="1262906140" sldId="4119"/>
        </pc:sldMkLst>
        <pc:spChg chg="mod">
          <ac:chgData name="Sudarshan Chakravarthi" userId="9632d19e-631d-46a5-9e9a-d9cc496f17d0" providerId="ADAL" clId="{1310AC23-7005-4366-83E5-7FD1FB473E80}" dt="2022-08-12T04:45:31.316" v="2496"/>
          <ac:spMkLst>
            <pc:docMk/>
            <pc:sldMk cId="1262906140" sldId="4119"/>
            <ac:spMk id="2" creationId="{7479E202-207F-4EEA-9E32-764D96AE4971}"/>
          </ac:spMkLst>
        </pc:spChg>
        <pc:spChg chg="del">
          <ac:chgData name="Sudarshan Chakravarthi" userId="9632d19e-631d-46a5-9e9a-d9cc496f17d0" providerId="ADAL" clId="{1310AC23-7005-4366-83E5-7FD1FB473E80}" dt="2021-07-14T13:29:42.693" v="15" actId="478"/>
          <ac:spMkLst>
            <pc:docMk/>
            <pc:sldMk cId="1262906140" sldId="4119"/>
            <ac:spMk id="3" creationId="{2EBD1431-B47A-4826-A212-33E780F07189}"/>
          </ac:spMkLst>
        </pc:spChg>
        <pc:spChg chg="mod">
          <ac:chgData name="Sudarshan Chakravarthi" userId="9632d19e-631d-46a5-9e9a-d9cc496f17d0" providerId="ADAL" clId="{1310AC23-7005-4366-83E5-7FD1FB473E80}" dt="2022-08-11T17:14:52.920" v="2432" actId="1036"/>
          <ac:spMkLst>
            <pc:docMk/>
            <pc:sldMk cId="1262906140" sldId="4119"/>
            <ac:spMk id="4" creationId="{2A7704E4-BDA9-4E12-A9A9-48B26303E9DC}"/>
          </ac:spMkLst>
        </pc:spChg>
        <pc:picChg chg="add mod">
          <ac:chgData name="Sudarshan Chakravarthi" userId="9632d19e-631d-46a5-9e9a-d9cc496f17d0" providerId="ADAL" clId="{1310AC23-7005-4366-83E5-7FD1FB473E80}" dt="2021-07-14T13:32:50.534" v="116"/>
          <ac:picMkLst>
            <pc:docMk/>
            <pc:sldMk cId="1262906140" sldId="4119"/>
            <ac:picMk id="5" creationId="{00334306-DB1C-4AE0-8B54-F72113B2E8B7}"/>
          </ac:picMkLst>
        </pc:picChg>
      </pc:sldChg>
      <pc:sldChg chg="del">
        <pc:chgData name="Sudarshan Chakravarthi" userId="9632d19e-631d-46a5-9e9a-d9cc496f17d0" providerId="ADAL" clId="{1310AC23-7005-4366-83E5-7FD1FB473E80}" dt="2021-07-14T13:32:24.404" v="101" actId="47"/>
        <pc:sldMkLst>
          <pc:docMk/>
          <pc:sldMk cId="120524022" sldId="4120"/>
        </pc:sldMkLst>
      </pc:sldChg>
      <pc:sldChg chg="addSp modSp mod">
        <pc:chgData name="Sudarshan Chakravarthi" userId="9632d19e-631d-46a5-9e9a-d9cc496f17d0" providerId="ADAL" clId="{1310AC23-7005-4366-83E5-7FD1FB473E80}" dt="2022-08-12T04:45:31.316" v="2496"/>
        <pc:sldMkLst>
          <pc:docMk/>
          <pc:sldMk cId="569904663" sldId="4121"/>
        </pc:sldMkLst>
        <pc:spChg chg="mod">
          <ac:chgData name="Sudarshan Chakravarthi" userId="9632d19e-631d-46a5-9e9a-d9cc496f17d0" providerId="ADAL" clId="{1310AC23-7005-4366-83E5-7FD1FB473E80}" dt="2022-08-12T04:45:31.316" v="2496"/>
          <ac:spMkLst>
            <pc:docMk/>
            <pc:sldMk cId="569904663" sldId="4121"/>
            <ac:spMk id="2" creationId="{9B65092A-2E76-46A8-BAB7-A26744FA0B3B}"/>
          </ac:spMkLst>
        </pc:spChg>
        <pc:spChg chg="mod">
          <ac:chgData name="Sudarshan Chakravarthi" userId="9632d19e-631d-46a5-9e9a-d9cc496f17d0" providerId="ADAL" clId="{1310AC23-7005-4366-83E5-7FD1FB473E80}" dt="2022-08-11T17:09:11.407" v="2385" actId="2711"/>
          <ac:spMkLst>
            <pc:docMk/>
            <pc:sldMk cId="569904663" sldId="4121"/>
            <ac:spMk id="3" creationId="{5FA74659-D5DF-42D2-A1E0-B09D691FCB7F}"/>
          </ac:spMkLst>
        </pc:spChg>
        <pc:picChg chg="add mod">
          <ac:chgData name="Sudarshan Chakravarthi" userId="9632d19e-631d-46a5-9e9a-d9cc496f17d0" providerId="ADAL" clId="{1310AC23-7005-4366-83E5-7FD1FB473E80}" dt="2021-07-14T13:32:37.936" v="102"/>
          <ac:picMkLst>
            <pc:docMk/>
            <pc:sldMk cId="569904663" sldId="4121"/>
            <ac:picMk id="4" creationId="{27B15F02-80A0-485B-8412-C268526C6AE9}"/>
          </ac:picMkLst>
        </pc:picChg>
      </pc:sldChg>
      <pc:sldChg chg="addSp modSp mod">
        <pc:chgData name="Sudarshan Chakravarthi" userId="9632d19e-631d-46a5-9e9a-d9cc496f17d0" providerId="ADAL" clId="{1310AC23-7005-4366-83E5-7FD1FB473E80}" dt="2022-08-12T04:45:31.316" v="2496"/>
        <pc:sldMkLst>
          <pc:docMk/>
          <pc:sldMk cId="3650677624" sldId="4122"/>
        </pc:sldMkLst>
        <pc:spChg chg="mod">
          <ac:chgData name="Sudarshan Chakravarthi" userId="9632d19e-631d-46a5-9e9a-d9cc496f17d0" providerId="ADAL" clId="{1310AC23-7005-4366-83E5-7FD1FB473E80}" dt="2022-08-12T04:45:31.316" v="2496"/>
          <ac:spMkLst>
            <pc:docMk/>
            <pc:sldMk cId="3650677624" sldId="4122"/>
            <ac:spMk id="2" creationId="{9B65092A-2E76-46A8-BAB7-A26744FA0B3B}"/>
          </ac:spMkLst>
        </pc:spChg>
        <pc:spChg chg="mod">
          <ac:chgData name="Sudarshan Chakravarthi" userId="9632d19e-631d-46a5-9e9a-d9cc496f17d0" providerId="ADAL" clId="{1310AC23-7005-4366-83E5-7FD1FB473E80}" dt="2022-08-11T17:19:09.961" v="2480" actId="2711"/>
          <ac:spMkLst>
            <pc:docMk/>
            <pc:sldMk cId="3650677624" sldId="4122"/>
            <ac:spMk id="3" creationId="{5FA74659-D5DF-42D2-A1E0-B09D691FCB7F}"/>
          </ac:spMkLst>
        </pc:spChg>
        <pc:picChg chg="add mod">
          <ac:chgData name="Sudarshan Chakravarthi" userId="9632d19e-631d-46a5-9e9a-d9cc496f17d0" providerId="ADAL" clId="{1310AC23-7005-4366-83E5-7FD1FB473E80}" dt="2021-07-14T13:33:04.281" v="135"/>
          <ac:picMkLst>
            <pc:docMk/>
            <pc:sldMk cId="3650677624" sldId="4122"/>
            <ac:picMk id="4" creationId="{9828F84F-8B93-4337-A046-B8891EA4C36A}"/>
          </ac:picMkLst>
        </pc:picChg>
      </pc:sldChg>
      <pc:sldChg chg="addSp delSp modSp add del mod">
        <pc:chgData name="Sudarshan Chakravarthi" userId="9632d19e-631d-46a5-9e9a-d9cc496f17d0" providerId="ADAL" clId="{1310AC23-7005-4366-83E5-7FD1FB473E80}" dt="2023-01-23T16:52:52.548" v="2504" actId="47"/>
        <pc:sldMkLst>
          <pc:docMk/>
          <pc:sldMk cId="4286229765" sldId="4151"/>
        </pc:sldMkLst>
        <pc:spChg chg="mod">
          <ac:chgData name="Sudarshan Chakravarthi" userId="9632d19e-631d-46a5-9e9a-d9cc496f17d0" providerId="ADAL" clId="{1310AC23-7005-4366-83E5-7FD1FB473E80}" dt="2021-07-14T17:37:10.687" v="996" actId="20577"/>
          <ac:spMkLst>
            <pc:docMk/>
            <pc:sldMk cId="4286229765" sldId="4151"/>
            <ac:spMk id="3" creationId="{F0A06BFC-65E4-4904-8776-485979DC0415}"/>
          </ac:spMkLst>
        </pc:spChg>
        <pc:spChg chg="add del mod">
          <ac:chgData name="Sudarshan Chakravarthi" userId="9632d19e-631d-46a5-9e9a-d9cc496f17d0" providerId="ADAL" clId="{1310AC23-7005-4366-83E5-7FD1FB473E80}" dt="2021-07-14T17:28:18.278" v="396" actId="478"/>
          <ac:spMkLst>
            <pc:docMk/>
            <pc:sldMk cId="4286229765" sldId="4151"/>
            <ac:spMk id="4" creationId="{EB673CCC-9A57-47E7-8986-F02FE9A76D07}"/>
          </ac:spMkLst>
        </pc:spChg>
        <pc:spChg chg="mod">
          <ac:chgData name="Sudarshan Chakravarthi" userId="9632d19e-631d-46a5-9e9a-d9cc496f17d0" providerId="ADAL" clId="{1310AC23-7005-4366-83E5-7FD1FB473E80}" dt="2022-08-11T17:09:20.429" v="2387" actId="404"/>
          <ac:spMkLst>
            <pc:docMk/>
            <pc:sldMk cId="4286229765" sldId="4151"/>
            <ac:spMk id="12" creationId="{293D920B-A70E-47FC-BD47-537A2100AD03}"/>
          </ac:spMkLst>
        </pc:spChg>
        <pc:spChg chg="mod">
          <ac:chgData name="Sudarshan Chakravarthi" userId="9632d19e-631d-46a5-9e9a-d9cc496f17d0" providerId="ADAL" clId="{1310AC23-7005-4366-83E5-7FD1FB473E80}" dt="2021-08-30T12:26:10.476" v="2323" actId="33524"/>
          <ac:spMkLst>
            <pc:docMk/>
            <pc:sldMk cId="4286229765" sldId="4151"/>
            <ac:spMk id="29" creationId="{0DC5DB73-121E-4244-9827-543D5E2B3211}"/>
          </ac:spMkLst>
        </pc:spChg>
        <pc:spChg chg="mod">
          <ac:chgData name="Sudarshan Chakravarthi" userId="9632d19e-631d-46a5-9e9a-d9cc496f17d0" providerId="ADAL" clId="{1310AC23-7005-4366-83E5-7FD1FB473E80}" dt="2021-08-30T12:07:54.911" v="1049" actId="6549"/>
          <ac:spMkLst>
            <pc:docMk/>
            <pc:sldMk cId="4286229765" sldId="4151"/>
            <ac:spMk id="44" creationId="{86D8B04A-687E-443A-A8C3-353212223E74}"/>
          </ac:spMkLst>
        </pc:spChg>
        <pc:spChg chg="mod">
          <ac:chgData name="Sudarshan Chakravarthi" userId="9632d19e-631d-46a5-9e9a-d9cc496f17d0" providerId="ADAL" clId="{1310AC23-7005-4366-83E5-7FD1FB473E80}" dt="2021-08-30T12:07:17.881" v="1047" actId="20577"/>
          <ac:spMkLst>
            <pc:docMk/>
            <pc:sldMk cId="4286229765" sldId="4151"/>
            <ac:spMk id="52" creationId="{603C634E-9149-4277-8682-29F7561686C2}"/>
          </ac:spMkLst>
        </pc:spChg>
      </pc:sldChg>
      <pc:sldChg chg="addSp delSp modSp add del mod">
        <pc:chgData name="Sudarshan Chakravarthi" userId="9632d19e-631d-46a5-9e9a-d9cc496f17d0" providerId="ADAL" clId="{1310AC23-7005-4366-83E5-7FD1FB473E80}" dt="2021-08-30T12:16:58.380" v="1160" actId="47"/>
        <pc:sldMkLst>
          <pc:docMk/>
          <pc:sldMk cId="3234865700" sldId="4154"/>
        </pc:sldMkLst>
        <pc:spChg chg="add del">
          <ac:chgData name="Sudarshan Chakravarthi" userId="9632d19e-631d-46a5-9e9a-d9cc496f17d0" providerId="ADAL" clId="{1310AC23-7005-4366-83E5-7FD1FB473E80}" dt="2021-07-14T13:46:14.651" v="393" actId="478"/>
          <ac:spMkLst>
            <pc:docMk/>
            <pc:sldMk cId="3234865700" sldId="4154"/>
            <ac:spMk id="24" creationId="{0EC0C6C1-E4E8-4E07-AE31-851F4FC5C0B1}"/>
          </ac:spMkLst>
        </pc:spChg>
        <pc:picChg chg="add del mod">
          <ac:chgData name="Sudarshan Chakravarthi" userId="9632d19e-631d-46a5-9e9a-d9cc496f17d0" providerId="ADAL" clId="{1310AC23-7005-4366-83E5-7FD1FB473E80}" dt="2021-07-14T13:33:06.751" v="137" actId="478"/>
          <ac:picMkLst>
            <pc:docMk/>
            <pc:sldMk cId="3234865700" sldId="4154"/>
            <ac:picMk id="21" creationId="{A0296482-3C79-4A01-A8B5-207719C0DED6}"/>
          </ac:picMkLst>
        </pc:picChg>
      </pc:sldChg>
      <pc:sldChg chg="add del">
        <pc:chgData name="Sudarshan Chakravarthi" userId="9632d19e-631d-46a5-9e9a-d9cc496f17d0" providerId="ADAL" clId="{1310AC23-7005-4366-83E5-7FD1FB473E80}" dt="2021-08-30T12:16:56.460" v="1159" actId="47"/>
        <pc:sldMkLst>
          <pc:docMk/>
          <pc:sldMk cId="3007412811" sldId="4155"/>
        </pc:sldMkLst>
      </pc:sldChg>
      <pc:sldChg chg="add del">
        <pc:chgData name="Sudarshan Chakravarthi" userId="9632d19e-631d-46a5-9e9a-d9cc496f17d0" providerId="ADAL" clId="{1310AC23-7005-4366-83E5-7FD1FB473E80}" dt="2021-08-30T12:16:54.649" v="1158" actId="47"/>
        <pc:sldMkLst>
          <pc:docMk/>
          <pc:sldMk cId="2411745767" sldId="4156"/>
        </pc:sldMkLst>
      </pc:sldChg>
      <pc:sldChg chg="addSp delSp modSp add del mod">
        <pc:chgData name="Sudarshan Chakravarthi" userId="9632d19e-631d-46a5-9e9a-d9cc496f17d0" providerId="ADAL" clId="{1310AC23-7005-4366-83E5-7FD1FB473E80}" dt="2022-08-11T17:19:38.057" v="2483" actId="47"/>
        <pc:sldMkLst>
          <pc:docMk/>
          <pc:sldMk cId="2916288411" sldId="4157"/>
        </pc:sldMkLst>
        <pc:spChg chg="mod">
          <ac:chgData name="Sudarshan Chakravarthi" userId="9632d19e-631d-46a5-9e9a-d9cc496f17d0" providerId="ADAL" clId="{1310AC23-7005-4366-83E5-7FD1FB473E80}" dt="2021-07-14T13:30:56.737" v="70" actId="6549"/>
          <ac:spMkLst>
            <pc:docMk/>
            <pc:sldMk cId="2916288411" sldId="4157"/>
            <ac:spMk id="8" creationId="{DA32DBBD-D3E4-453E-AFA1-C79D34C915C9}"/>
          </ac:spMkLst>
        </pc:spChg>
        <pc:spChg chg="del mod">
          <ac:chgData name="Sudarshan Chakravarthi" userId="9632d19e-631d-46a5-9e9a-d9cc496f17d0" providerId="ADAL" clId="{1310AC23-7005-4366-83E5-7FD1FB473E80}" dt="2021-07-15T12:15:42.338" v="1039" actId="478"/>
          <ac:spMkLst>
            <pc:docMk/>
            <pc:sldMk cId="2916288411" sldId="4157"/>
            <ac:spMk id="11" creationId="{DD7351A5-4D4D-4B0B-9C5B-90532D0FC818}"/>
          </ac:spMkLst>
        </pc:spChg>
        <pc:picChg chg="del">
          <ac:chgData name="Sudarshan Chakravarthi" userId="9632d19e-631d-46a5-9e9a-d9cc496f17d0" providerId="ADAL" clId="{1310AC23-7005-4366-83E5-7FD1FB473E80}" dt="2021-07-14T13:31:15.420" v="91" actId="478"/>
          <ac:picMkLst>
            <pc:docMk/>
            <pc:sldMk cId="2916288411" sldId="4157"/>
            <ac:picMk id="14" creationId="{43E990B4-0633-46E4-B17D-0D4089E97DEF}"/>
          </ac:picMkLst>
        </pc:picChg>
        <pc:picChg chg="add mod">
          <ac:chgData name="Sudarshan Chakravarthi" userId="9632d19e-631d-46a5-9e9a-d9cc496f17d0" providerId="ADAL" clId="{1310AC23-7005-4366-83E5-7FD1FB473E80}" dt="2021-07-15T12:15:44.499" v="1040" actId="1076"/>
          <ac:picMkLst>
            <pc:docMk/>
            <pc:sldMk cId="2916288411" sldId="4157"/>
            <ac:picMk id="15" creationId="{ADF33A49-4A47-4C11-9C36-CA5AE35CE03E}"/>
          </ac:picMkLst>
        </pc:picChg>
        <pc:cxnChg chg="del">
          <ac:chgData name="Sudarshan Chakravarthi" userId="9632d19e-631d-46a5-9e9a-d9cc496f17d0" providerId="ADAL" clId="{1310AC23-7005-4366-83E5-7FD1FB473E80}" dt="2021-07-15T12:15:42.338" v="1039" actId="478"/>
          <ac:cxnSpMkLst>
            <pc:docMk/>
            <pc:sldMk cId="2916288411" sldId="4157"/>
            <ac:cxnSpMk id="3" creationId="{7C876483-A82D-4725-BDFC-1D0C11E306A5}"/>
          </ac:cxnSpMkLst>
        </pc:cxnChg>
      </pc:sldChg>
      <pc:sldChg chg="addSp delSp modSp add del mod">
        <pc:chgData name="Sudarshan Chakravarthi" userId="9632d19e-631d-46a5-9e9a-d9cc496f17d0" providerId="ADAL" clId="{1310AC23-7005-4366-83E5-7FD1FB473E80}" dt="2022-08-11T17:06:28.466" v="2372" actId="47"/>
        <pc:sldMkLst>
          <pc:docMk/>
          <pc:sldMk cId="200093954" sldId="4158"/>
        </pc:sldMkLst>
        <pc:spChg chg="mod">
          <ac:chgData name="Sudarshan Chakravarthi" userId="9632d19e-631d-46a5-9e9a-d9cc496f17d0" providerId="ADAL" clId="{1310AC23-7005-4366-83E5-7FD1FB473E80}" dt="2021-07-14T13:36:35.986" v="391" actId="313"/>
          <ac:spMkLst>
            <pc:docMk/>
            <pc:sldMk cId="200093954" sldId="4158"/>
            <ac:spMk id="10" creationId="{4B5F75FC-EC67-41BD-8241-FCDFFD0B2B59}"/>
          </ac:spMkLst>
        </pc:spChg>
        <pc:spChg chg="del">
          <ac:chgData name="Sudarshan Chakravarthi" userId="9632d19e-631d-46a5-9e9a-d9cc496f17d0" providerId="ADAL" clId="{1310AC23-7005-4366-83E5-7FD1FB473E80}" dt="2021-07-15T12:15:32.897" v="1037" actId="478"/>
          <ac:spMkLst>
            <pc:docMk/>
            <pc:sldMk cId="200093954" sldId="4158"/>
            <ac:spMk id="11" creationId="{DD7351A5-4D4D-4B0B-9C5B-90532D0FC818}"/>
          </ac:spMkLst>
        </pc:spChg>
        <pc:spChg chg="mod">
          <ac:chgData name="Sudarshan Chakravarthi" userId="9632d19e-631d-46a5-9e9a-d9cc496f17d0" providerId="ADAL" clId="{1310AC23-7005-4366-83E5-7FD1FB473E80}" dt="2021-08-30T12:06:28.537" v="1042" actId="20577"/>
          <ac:spMkLst>
            <pc:docMk/>
            <pc:sldMk cId="200093954" sldId="4158"/>
            <ac:spMk id="13" creationId="{E4F23697-1BEC-4F6B-A1E1-CF2064D07358}"/>
          </ac:spMkLst>
        </pc:spChg>
        <pc:picChg chg="add mod">
          <ac:chgData name="Sudarshan Chakravarthi" userId="9632d19e-631d-46a5-9e9a-d9cc496f17d0" providerId="ADAL" clId="{1310AC23-7005-4366-83E5-7FD1FB473E80}" dt="2021-07-15T12:15:34.703" v="1038" actId="1076"/>
          <ac:picMkLst>
            <pc:docMk/>
            <pc:sldMk cId="200093954" sldId="4158"/>
            <ac:picMk id="14" creationId="{36DCF7F2-D054-4C2C-84B2-08193AF646CA}"/>
          </ac:picMkLst>
        </pc:picChg>
        <pc:cxnChg chg="del">
          <ac:chgData name="Sudarshan Chakravarthi" userId="9632d19e-631d-46a5-9e9a-d9cc496f17d0" providerId="ADAL" clId="{1310AC23-7005-4366-83E5-7FD1FB473E80}" dt="2021-07-15T12:15:31.051" v="1036" actId="478"/>
          <ac:cxnSpMkLst>
            <pc:docMk/>
            <pc:sldMk cId="200093954" sldId="4158"/>
            <ac:cxnSpMk id="3" creationId="{7C876483-A82D-4725-BDFC-1D0C11E306A5}"/>
          </ac:cxnSpMkLst>
        </pc:cxnChg>
      </pc:sldChg>
      <pc:sldChg chg="add del ord">
        <pc:chgData name="Sudarshan Chakravarthi" userId="9632d19e-631d-46a5-9e9a-d9cc496f17d0" providerId="ADAL" clId="{1310AC23-7005-4366-83E5-7FD1FB473E80}" dt="2021-08-30T12:06:54.593" v="1044" actId="47"/>
        <pc:sldMkLst>
          <pc:docMk/>
          <pc:sldMk cId="1209959053" sldId="4159"/>
        </pc:sldMkLst>
      </pc:sldChg>
      <pc:sldChg chg="modSp add del">
        <pc:chgData name="Sudarshan Chakravarthi" userId="9632d19e-631d-46a5-9e9a-d9cc496f17d0" providerId="ADAL" clId="{1310AC23-7005-4366-83E5-7FD1FB473E80}" dt="2023-01-23T16:52:50.850" v="2503" actId="47"/>
        <pc:sldMkLst>
          <pc:docMk/>
          <pc:sldMk cId="3208584127" sldId="4207"/>
        </pc:sldMkLst>
        <pc:spChg chg="mod">
          <ac:chgData name="Sudarshan Chakravarthi" userId="9632d19e-631d-46a5-9e9a-d9cc496f17d0" providerId="ADAL" clId="{1310AC23-7005-4366-83E5-7FD1FB473E80}" dt="2022-08-12T04:45:31.316" v="2496"/>
          <ac:spMkLst>
            <pc:docMk/>
            <pc:sldMk cId="3208584127" sldId="4207"/>
            <ac:spMk id="2" creationId="{263C534D-7CD7-4D0F-89BB-7C9F18C08883}"/>
          </ac:spMkLst>
        </pc:spChg>
        <pc:spChg chg="mod">
          <ac:chgData name="Sudarshan Chakravarthi" userId="9632d19e-631d-46a5-9e9a-d9cc496f17d0" providerId="ADAL" clId="{1310AC23-7005-4366-83E5-7FD1FB473E80}" dt="2022-08-12T04:45:31.316" v="2496"/>
          <ac:spMkLst>
            <pc:docMk/>
            <pc:sldMk cId="3208584127" sldId="4207"/>
            <ac:spMk id="4" creationId="{7645C8D1-EABD-447B-B8E8-294ED42B5306}"/>
          </ac:spMkLst>
        </pc:spChg>
      </pc:sldChg>
      <pc:sldChg chg="add del">
        <pc:chgData name="Sudarshan Chakravarthi" userId="9632d19e-631d-46a5-9e9a-d9cc496f17d0" providerId="ADAL" clId="{1310AC23-7005-4366-83E5-7FD1FB473E80}" dt="2023-01-23T16:53:02.999" v="2507" actId="47"/>
        <pc:sldMkLst>
          <pc:docMk/>
          <pc:sldMk cId="2411745767" sldId="4208"/>
        </pc:sldMkLst>
      </pc:sldChg>
      <pc:sldChg chg="add del">
        <pc:chgData name="Sudarshan Chakravarthi" userId="9632d19e-631d-46a5-9e9a-d9cc496f17d0" providerId="ADAL" clId="{1310AC23-7005-4366-83E5-7FD1FB473E80}" dt="2021-08-30T12:07:09.785" v="1045" actId="47"/>
        <pc:sldMkLst>
          <pc:docMk/>
          <pc:sldMk cId="2976290433" sldId="4208"/>
        </pc:sldMkLst>
      </pc:sldChg>
      <pc:sldChg chg="modSp add del">
        <pc:chgData name="Sudarshan Chakravarthi" userId="9632d19e-631d-46a5-9e9a-d9cc496f17d0" providerId="ADAL" clId="{1310AC23-7005-4366-83E5-7FD1FB473E80}" dt="2023-01-23T16:53:04.578" v="2509" actId="47"/>
        <pc:sldMkLst>
          <pc:docMk/>
          <pc:sldMk cId="2873297445" sldId="4209"/>
        </pc:sldMkLst>
        <pc:spChg chg="mod">
          <ac:chgData name="Sudarshan Chakravarthi" userId="9632d19e-631d-46a5-9e9a-d9cc496f17d0" providerId="ADAL" clId="{1310AC23-7005-4366-83E5-7FD1FB473E80}" dt="2022-08-12T04:45:31.316" v="2496"/>
          <ac:spMkLst>
            <pc:docMk/>
            <pc:sldMk cId="2873297445" sldId="4209"/>
            <ac:spMk id="2" creationId="{263C534D-7CD7-4D0F-89BB-7C9F18C08883}"/>
          </ac:spMkLst>
        </pc:spChg>
        <pc:spChg chg="mod">
          <ac:chgData name="Sudarshan Chakravarthi" userId="9632d19e-631d-46a5-9e9a-d9cc496f17d0" providerId="ADAL" clId="{1310AC23-7005-4366-83E5-7FD1FB473E80}" dt="2022-08-12T04:45:31.316" v="2496"/>
          <ac:spMkLst>
            <pc:docMk/>
            <pc:sldMk cId="2873297445" sldId="4209"/>
            <ac:spMk id="4" creationId="{7645C8D1-EABD-447B-B8E8-294ED42B5306}"/>
          </ac:spMkLst>
        </pc:spChg>
      </pc:sldChg>
      <pc:sldChg chg="addSp delSp modSp add mod">
        <pc:chgData name="Sudarshan Chakravarthi" userId="9632d19e-631d-46a5-9e9a-d9cc496f17d0" providerId="ADAL" clId="{1310AC23-7005-4366-83E5-7FD1FB473E80}" dt="2023-02-20T12:08:12.349" v="2520" actId="1076"/>
        <pc:sldMkLst>
          <pc:docMk/>
          <pc:sldMk cId="43270218" sldId="4210"/>
        </pc:sldMkLst>
        <pc:spChg chg="mod">
          <ac:chgData name="Sudarshan Chakravarthi" userId="9632d19e-631d-46a5-9e9a-d9cc496f17d0" providerId="ADAL" clId="{1310AC23-7005-4366-83E5-7FD1FB473E80}" dt="2023-02-20T12:08:07.820" v="2519"/>
          <ac:spMkLst>
            <pc:docMk/>
            <pc:sldMk cId="43270218" sldId="4210"/>
            <ac:spMk id="6" creationId="{55427E9E-F67C-95D6-C415-F1DB3A81D577}"/>
          </ac:spMkLst>
        </pc:spChg>
        <pc:spChg chg="mod">
          <ac:chgData name="Sudarshan Chakravarthi" userId="9632d19e-631d-46a5-9e9a-d9cc496f17d0" providerId="ADAL" clId="{1310AC23-7005-4366-83E5-7FD1FB473E80}" dt="2023-02-20T12:08:07.820" v="2519"/>
          <ac:spMkLst>
            <pc:docMk/>
            <pc:sldMk cId="43270218" sldId="4210"/>
            <ac:spMk id="7" creationId="{BAE076A2-56CD-57DE-7DCA-9FF3CC0ECF80}"/>
          </ac:spMkLst>
        </pc:spChg>
        <pc:spChg chg="mod">
          <ac:chgData name="Sudarshan Chakravarthi" userId="9632d19e-631d-46a5-9e9a-d9cc496f17d0" providerId="ADAL" clId="{1310AC23-7005-4366-83E5-7FD1FB473E80}" dt="2022-08-11T17:05:43.281" v="2367" actId="20577"/>
          <ac:spMkLst>
            <pc:docMk/>
            <pc:sldMk cId="43270218" sldId="4210"/>
            <ac:spMk id="8" creationId="{DA32DBBD-D3E4-453E-AFA1-C79D34C915C9}"/>
          </ac:spMkLst>
        </pc:spChg>
        <pc:spChg chg="mod">
          <ac:chgData name="Sudarshan Chakravarthi" userId="9632d19e-631d-46a5-9e9a-d9cc496f17d0" providerId="ADAL" clId="{1310AC23-7005-4366-83E5-7FD1FB473E80}" dt="2022-08-11T17:06:02.008" v="2369" actId="403"/>
          <ac:spMkLst>
            <pc:docMk/>
            <pc:sldMk cId="43270218" sldId="4210"/>
            <ac:spMk id="10" creationId="{4B5F75FC-EC67-41BD-8241-FCDFFD0B2B59}"/>
          </ac:spMkLst>
        </pc:spChg>
        <pc:grpChg chg="add mod">
          <ac:chgData name="Sudarshan Chakravarthi" userId="9632d19e-631d-46a5-9e9a-d9cc496f17d0" providerId="ADAL" clId="{1310AC23-7005-4366-83E5-7FD1FB473E80}" dt="2023-02-20T12:08:12.349" v="2520" actId="1076"/>
          <ac:grpSpMkLst>
            <pc:docMk/>
            <pc:sldMk cId="43270218" sldId="4210"/>
            <ac:grpSpMk id="5" creationId="{B6C23568-2F1B-4EF3-3912-B69263A3ECE1}"/>
          </ac:grpSpMkLst>
        </pc:grpChg>
        <pc:picChg chg="add mod">
          <ac:chgData name="Sudarshan Chakravarthi" userId="9632d19e-631d-46a5-9e9a-d9cc496f17d0" providerId="ADAL" clId="{1310AC23-7005-4366-83E5-7FD1FB473E80}" dt="2022-08-11T17:06:19.187" v="2371"/>
          <ac:picMkLst>
            <pc:docMk/>
            <pc:sldMk cId="43270218" sldId="4210"/>
            <ac:picMk id="4" creationId="{B886D2CA-C72C-A56E-5DF3-9E38B730AAD1}"/>
          </ac:picMkLst>
        </pc:picChg>
        <pc:picChg chg="del">
          <ac:chgData name="Sudarshan Chakravarthi" userId="9632d19e-631d-46a5-9e9a-d9cc496f17d0" providerId="ADAL" clId="{1310AC23-7005-4366-83E5-7FD1FB473E80}" dt="2022-08-11T17:06:17.785" v="2370" actId="478"/>
          <ac:picMkLst>
            <pc:docMk/>
            <pc:sldMk cId="43270218" sldId="4210"/>
            <ac:picMk id="15" creationId="{BC98C232-A096-40A2-AC53-0B88DB8E84D1}"/>
          </ac:picMkLst>
        </pc:picChg>
      </pc:sldChg>
      <pc:sldChg chg="add del">
        <pc:chgData name="Sudarshan Chakravarthi" userId="9632d19e-631d-46a5-9e9a-d9cc496f17d0" providerId="ADAL" clId="{1310AC23-7005-4366-83E5-7FD1FB473E80}" dt="2023-02-20T12:08:24.614" v="2522" actId="47"/>
        <pc:sldMkLst>
          <pc:docMk/>
          <pc:sldMk cId="531969689" sldId="4211"/>
        </pc:sldMkLst>
      </pc:sldChg>
      <pc:sldChg chg="add del">
        <pc:chgData name="Sudarshan Chakravarthi" userId="9632d19e-631d-46a5-9e9a-d9cc496f17d0" providerId="ADAL" clId="{1310AC23-7005-4366-83E5-7FD1FB473E80}" dt="2023-01-23T16:52:26.885" v="2501" actId="47"/>
        <pc:sldMkLst>
          <pc:docMk/>
          <pc:sldMk cId="1693267576" sldId="4222"/>
        </pc:sldMkLst>
      </pc:sldChg>
      <pc:sldChg chg="add">
        <pc:chgData name="Sudarshan Chakravarthi" userId="9632d19e-631d-46a5-9e9a-d9cc496f17d0" providerId="ADAL" clId="{1310AC23-7005-4366-83E5-7FD1FB473E80}" dt="2023-01-23T16:52:42.447" v="2502"/>
        <pc:sldMkLst>
          <pc:docMk/>
          <pc:sldMk cId="683501595" sldId="4411"/>
        </pc:sldMkLst>
      </pc:sldChg>
      <pc:sldChg chg="add">
        <pc:chgData name="Sudarshan Chakravarthi" userId="9632d19e-631d-46a5-9e9a-d9cc496f17d0" providerId="ADAL" clId="{1310AC23-7005-4366-83E5-7FD1FB473E80}" dt="2023-01-23T16:52:42.447" v="2502"/>
        <pc:sldMkLst>
          <pc:docMk/>
          <pc:sldMk cId="2434400758" sldId="4412"/>
        </pc:sldMkLst>
      </pc:sldChg>
      <pc:sldChg chg="add del ord">
        <pc:chgData name="Sudarshan Chakravarthi" userId="9632d19e-631d-46a5-9e9a-d9cc496f17d0" providerId="ADAL" clId="{1310AC23-7005-4366-83E5-7FD1FB473E80}" dt="2023-01-23T16:53:06.023" v="2510" actId="47"/>
        <pc:sldMkLst>
          <pc:docMk/>
          <pc:sldMk cId="2586001998" sldId="4413"/>
        </pc:sldMkLst>
      </pc:sldChg>
      <pc:sldChg chg="add ord">
        <pc:chgData name="Sudarshan Chakravarthi" userId="9632d19e-631d-46a5-9e9a-d9cc496f17d0" providerId="ADAL" clId="{1310AC23-7005-4366-83E5-7FD1FB473E80}" dt="2023-01-23T16:53:00.598" v="2506"/>
        <pc:sldMkLst>
          <pc:docMk/>
          <pc:sldMk cId="842485834" sldId="4414"/>
        </pc:sldMkLst>
      </pc:sldChg>
      <pc:sldChg chg="add del">
        <pc:chgData name="Sudarshan Chakravarthi" userId="9632d19e-631d-46a5-9e9a-d9cc496f17d0" providerId="ADAL" clId="{1310AC23-7005-4366-83E5-7FD1FB473E80}" dt="2023-02-20T12:08:00.924" v="2516"/>
        <pc:sldMkLst>
          <pc:docMk/>
          <pc:sldMk cId="2367752338" sldId="4415"/>
        </pc:sldMkLst>
      </pc:sldChg>
      <pc:sldChg chg="delSp add mod">
        <pc:chgData name="Sudarshan Chakravarthi" userId="9632d19e-631d-46a5-9e9a-d9cc496f17d0" providerId="ADAL" clId="{1310AC23-7005-4366-83E5-7FD1FB473E80}" dt="2023-02-20T12:08:06.149" v="2518" actId="21"/>
        <pc:sldMkLst>
          <pc:docMk/>
          <pc:sldMk cId="4213487760" sldId="4415"/>
        </pc:sldMkLst>
        <pc:grpChg chg="del">
          <ac:chgData name="Sudarshan Chakravarthi" userId="9632d19e-631d-46a5-9e9a-d9cc496f17d0" providerId="ADAL" clId="{1310AC23-7005-4366-83E5-7FD1FB473E80}" dt="2023-02-20T12:08:06.149" v="2518" actId="21"/>
          <ac:grpSpMkLst>
            <pc:docMk/>
            <pc:sldMk cId="4213487760" sldId="4415"/>
            <ac:grpSpMk id="7" creationId="{BA1B565A-E045-6D20-AE09-A5459769E6A8}"/>
          </ac:grpSpMkLst>
        </pc:grpChg>
      </pc:sldChg>
      <pc:sldChg chg="add">
        <pc:chgData name="Sudarshan Chakravarthi" userId="9632d19e-631d-46a5-9e9a-d9cc496f17d0" providerId="ADAL" clId="{1310AC23-7005-4366-83E5-7FD1FB473E80}" dt="2023-02-20T12:08:21.368" v="2521"/>
        <pc:sldMkLst>
          <pc:docMk/>
          <pc:sldMk cId="2857592342" sldId="4416"/>
        </pc:sldMkLst>
      </pc:sldChg>
      <pc:sldMasterChg chg="delSldLayout">
        <pc:chgData name="Sudarshan Chakravarthi" userId="9632d19e-631d-46a5-9e9a-d9cc496f17d0" providerId="ADAL" clId="{1310AC23-7005-4366-83E5-7FD1FB473E80}" dt="2021-08-30T12:16:58.380" v="1160" actId="47"/>
        <pc:sldMasterMkLst>
          <pc:docMk/>
          <pc:sldMasterMk cId="2684845177" sldId="2147483726"/>
        </pc:sldMasterMkLst>
        <pc:sldLayoutChg chg="del">
          <pc:chgData name="Sudarshan Chakravarthi" userId="9632d19e-631d-46a5-9e9a-d9cc496f17d0" providerId="ADAL" clId="{1310AC23-7005-4366-83E5-7FD1FB473E80}" dt="2021-08-30T12:16:58.380" v="1160" actId="47"/>
          <pc:sldLayoutMkLst>
            <pc:docMk/>
            <pc:sldMasterMk cId="2684845177" sldId="2147483726"/>
            <pc:sldLayoutMk cId="4223213913" sldId="2147483738"/>
          </pc:sldLayoutMkLst>
        </pc:sldLayoutChg>
      </pc:sldMasterChg>
    </pc:docChg>
  </pc:docChgLst>
  <pc:docChgLst>
    <pc:chgData name="Sudarshan Chakravarthi" userId="9632d19e-631d-46a5-9e9a-d9cc496f17d0" providerId="ADAL" clId="{5F35E15D-713F-4F9D-8A85-C02B3DE9321E}"/>
    <pc:docChg chg="custSel delSld modSld">
      <pc:chgData name="Sudarshan Chakravarthi" userId="9632d19e-631d-46a5-9e9a-d9cc496f17d0" providerId="ADAL" clId="{5F35E15D-713F-4F9D-8A85-C02B3DE9321E}" dt="2023-07-05T07:36:27.764" v="1" actId="33524"/>
      <pc:docMkLst>
        <pc:docMk/>
      </pc:docMkLst>
      <pc:sldChg chg="modSp mod">
        <pc:chgData name="Sudarshan Chakravarthi" userId="9632d19e-631d-46a5-9e9a-d9cc496f17d0" providerId="ADAL" clId="{5F35E15D-713F-4F9D-8A85-C02B3DE9321E}" dt="2023-07-05T07:36:27.764" v="1" actId="33524"/>
        <pc:sldMkLst>
          <pc:docMk/>
          <pc:sldMk cId="111301779" sldId="4100"/>
        </pc:sldMkLst>
        <pc:spChg chg="mod">
          <ac:chgData name="Sudarshan Chakravarthi" userId="9632d19e-631d-46a5-9e9a-d9cc496f17d0" providerId="ADAL" clId="{5F35E15D-713F-4F9D-8A85-C02B3DE9321E}" dt="2023-07-05T07:36:27.764" v="1" actId="33524"/>
          <ac:spMkLst>
            <pc:docMk/>
            <pc:sldMk cId="111301779" sldId="4100"/>
            <ac:spMk id="29" creationId="{8D3B2A8E-00B4-4EE7-99A3-0DE5006809DD}"/>
          </ac:spMkLst>
        </pc:spChg>
      </pc:sldChg>
      <pc:sldChg chg="del">
        <pc:chgData name="Sudarshan Chakravarthi" userId="9632d19e-631d-46a5-9e9a-d9cc496f17d0" providerId="ADAL" clId="{5F35E15D-713F-4F9D-8A85-C02B3DE9321E}" dt="2023-07-05T07:34:16.903" v="0" actId="47"/>
        <pc:sldMkLst>
          <pc:docMk/>
          <pc:sldMk cId="683501595" sldId="4411"/>
        </pc:sldMkLst>
      </pc:sldChg>
      <pc:sldMasterChg chg="delSldLayout">
        <pc:chgData name="Sudarshan Chakravarthi" userId="9632d19e-631d-46a5-9e9a-d9cc496f17d0" providerId="ADAL" clId="{5F35E15D-713F-4F9D-8A85-C02B3DE9321E}" dt="2023-07-05T07:34:16.903" v="0" actId="47"/>
        <pc:sldMasterMkLst>
          <pc:docMk/>
          <pc:sldMasterMk cId="1533238082" sldId="2147483754"/>
        </pc:sldMasterMkLst>
        <pc:sldLayoutChg chg="del">
          <pc:chgData name="Sudarshan Chakravarthi" userId="9632d19e-631d-46a5-9e9a-d9cc496f17d0" providerId="ADAL" clId="{5F35E15D-713F-4F9D-8A85-C02B3DE9321E}" dt="2023-07-05T07:34:16.903" v="0" actId="47"/>
          <pc:sldLayoutMkLst>
            <pc:docMk/>
            <pc:sldMasterMk cId="1533238082" sldId="2147483754"/>
            <pc:sldLayoutMk cId="4153387824" sldId="2147483766"/>
          </pc:sldLayoutMkLst>
        </pc:sldLayoutChg>
      </pc:sldMasterChg>
    </pc:docChg>
  </pc:docChgLst>
  <pc:docChgLst>
    <pc:chgData name="Sudarshan Chakravarthi" userId="9632d19e-631d-46a5-9e9a-d9cc496f17d0" providerId="ADAL" clId="{06912391-4EB1-44DA-8CE2-E0801A5F1B97}"/>
    <pc:docChg chg="custSel addSld delSld modSld sldOrd">
      <pc:chgData name="Sudarshan Chakravarthi" userId="9632d19e-631d-46a5-9e9a-d9cc496f17d0" providerId="ADAL" clId="{06912391-4EB1-44DA-8CE2-E0801A5F1B97}" dt="2021-05-07T11:03:20.058" v="944"/>
      <pc:docMkLst>
        <pc:docMk/>
      </pc:docMkLst>
      <pc:sldChg chg="modSp mod">
        <pc:chgData name="Sudarshan Chakravarthi" userId="9632d19e-631d-46a5-9e9a-d9cc496f17d0" providerId="ADAL" clId="{06912391-4EB1-44DA-8CE2-E0801A5F1B97}" dt="2021-05-06T08:58:49.550" v="928" actId="20577"/>
        <pc:sldMkLst>
          <pc:docMk/>
          <pc:sldMk cId="471512184" sldId="256"/>
        </pc:sldMkLst>
        <pc:spChg chg="mod">
          <ac:chgData name="Sudarshan Chakravarthi" userId="9632d19e-631d-46a5-9e9a-d9cc496f17d0" providerId="ADAL" clId="{06912391-4EB1-44DA-8CE2-E0801A5F1B97}" dt="2021-05-06T08:58:49.550" v="928" actId="20577"/>
          <ac:spMkLst>
            <pc:docMk/>
            <pc:sldMk cId="471512184" sldId="256"/>
            <ac:spMk id="59" creationId="{E5353691-431A-462F-B4D8-6139FA873990}"/>
          </ac:spMkLst>
        </pc:spChg>
      </pc:sldChg>
      <pc:sldChg chg="ord">
        <pc:chgData name="Sudarshan Chakravarthi" userId="9632d19e-631d-46a5-9e9a-d9cc496f17d0" providerId="ADAL" clId="{06912391-4EB1-44DA-8CE2-E0801A5F1B97}" dt="2021-05-06T07:50:36.716" v="849"/>
        <pc:sldMkLst>
          <pc:docMk/>
          <pc:sldMk cId="2861985078" sldId="3347"/>
        </pc:sldMkLst>
      </pc:sldChg>
      <pc:sldChg chg="modSp mod">
        <pc:chgData name="Sudarshan Chakravarthi" userId="9632d19e-631d-46a5-9e9a-d9cc496f17d0" providerId="ADAL" clId="{06912391-4EB1-44DA-8CE2-E0801A5F1B97}" dt="2021-05-06T07:20:54.610" v="388" actId="14100"/>
        <pc:sldMkLst>
          <pc:docMk/>
          <pc:sldMk cId="2410986322" sldId="3810"/>
        </pc:sldMkLst>
        <pc:spChg chg="mod">
          <ac:chgData name="Sudarshan Chakravarthi" userId="9632d19e-631d-46a5-9e9a-d9cc496f17d0" providerId="ADAL" clId="{06912391-4EB1-44DA-8CE2-E0801A5F1B97}" dt="2021-05-06T07:20:54.610" v="388" actId="14100"/>
          <ac:spMkLst>
            <pc:docMk/>
            <pc:sldMk cId="2410986322" sldId="3810"/>
            <ac:spMk id="22" creationId="{05995FB1-DC4E-41E2-A572-11809B2CF18A}"/>
          </ac:spMkLst>
        </pc:spChg>
        <pc:spChg chg="mod">
          <ac:chgData name="Sudarshan Chakravarthi" userId="9632d19e-631d-46a5-9e9a-d9cc496f17d0" providerId="ADAL" clId="{06912391-4EB1-44DA-8CE2-E0801A5F1B97}" dt="2021-05-06T07:20:32.461" v="382" actId="1076"/>
          <ac:spMkLst>
            <pc:docMk/>
            <pc:sldMk cId="2410986322" sldId="3810"/>
            <ac:spMk id="47" creationId="{99C361EB-FF2F-438A-87F6-D53AAD7FBF93}"/>
          </ac:spMkLst>
        </pc:spChg>
        <pc:spChg chg="mod">
          <ac:chgData name="Sudarshan Chakravarthi" userId="9632d19e-631d-46a5-9e9a-d9cc496f17d0" providerId="ADAL" clId="{06912391-4EB1-44DA-8CE2-E0801A5F1B97}" dt="2021-05-06T07:20:29.065" v="381" actId="1076"/>
          <ac:spMkLst>
            <pc:docMk/>
            <pc:sldMk cId="2410986322" sldId="3810"/>
            <ac:spMk id="54" creationId="{1B309588-EE43-4079-A88F-EEAE7EFFDA54}"/>
          </ac:spMkLst>
        </pc:spChg>
        <pc:spChg chg="mod">
          <ac:chgData name="Sudarshan Chakravarthi" userId="9632d19e-631d-46a5-9e9a-d9cc496f17d0" providerId="ADAL" clId="{06912391-4EB1-44DA-8CE2-E0801A5F1B97}" dt="2021-05-06T07:20:24.871" v="380" actId="1076"/>
          <ac:spMkLst>
            <pc:docMk/>
            <pc:sldMk cId="2410986322" sldId="3810"/>
            <ac:spMk id="55" creationId="{733BD74B-5F91-4796-8A2D-F1A52F705F0E}"/>
          </ac:spMkLst>
        </pc:spChg>
        <pc:spChg chg="mod">
          <ac:chgData name="Sudarshan Chakravarthi" userId="9632d19e-631d-46a5-9e9a-d9cc496f17d0" providerId="ADAL" clId="{06912391-4EB1-44DA-8CE2-E0801A5F1B97}" dt="2021-05-06T07:20:36.024" v="383" actId="1076"/>
          <ac:spMkLst>
            <pc:docMk/>
            <pc:sldMk cId="2410986322" sldId="3810"/>
            <ac:spMk id="56" creationId="{59FE8569-D18F-40C4-A619-2BFE17B68692}"/>
          </ac:spMkLst>
        </pc:spChg>
      </pc:sldChg>
      <pc:sldChg chg="addSp modSp mod">
        <pc:chgData name="Sudarshan Chakravarthi" userId="9632d19e-631d-46a5-9e9a-d9cc496f17d0" providerId="ADAL" clId="{06912391-4EB1-44DA-8CE2-E0801A5F1B97}" dt="2021-05-06T07:53:59.794" v="924" actId="1076"/>
        <pc:sldMkLst>
          <pc:docMk/>
          <pc:sldMk cId="4228249004" sldId="3819"/>
        </pc:sldMkLst>
        <pc:spChg chg="mod">
          <ac:chgData name="Sudarshan Chakravarthi" userId="9632d19e-631d-46a5-9e9a-d9cc496f17d0" providerId="ADAL" clId="{06912391-4EB1-44DA-8CE2-E0801A5F1B97}" dt="2021-05-06T05:48:04.923" v="9" actId="1035"/>
          <ac:spMkLst>
            <pc:docMk/>
            <pc:sldMk cId="4228249004" sldId="3819"/>
            <ac:spMk id="2" creationId="{00422D84-1DD8-4281-8DDE-B4A7E8D77E53}"/>
          </ac:spMkLst>
        </pc:spChg>
        <pc:spChg chg="mod">
          <ac:chgData name="Sudarshan Chakravarthi" userId="9632d19e-631d-46a5-9e9a-d9cc496f17d0" providerId="ADAL" clId="{06912391-4EB1-44DA-8CE2-E0801A5F1B97}" dt="2021-05-06T05:48:03.607" v="4" actId="1035"/>
          <ac:spMkLst>
            <pc:docMk/>
            <pc:sldMk cId="4228249004" sldId="3819"/>
            <ac:spMk id="3" creationId="{550AB8B7-BDA6-4F96-8E79-F4CE2EC715EE}"/>
          </ac:spMkLst>
        </pc:spChg>
        <pc:spChg chg="mod">
          <ac:chgData name="Sudarshan Chakravarthi" userId="9632d19e-631d-46a5-9e9a-d9cc496f17d0" providerId="ADAL" clId="{06912391-4EB1-44DA-8CE2-E0801A5F1B97}" dt="2021-05-06T05:48:13.427" v="11" actId="1076"/>
          <ac:spMkLst>
            <pc:docMk/>
            <pc:sldMk cId="4228249004" sldId="3819"/>
            <ac:spMk id="4" creationId="{09965280-2535-4181-AF83-78449D62F9A4}"/>
          </ac:spMkLst>
        </pc:spChg>
        <pc:spChg chg="mod">
          <ac:chgData name="Sudarshan Chakravarthi" userId="9632d19e-631d-46a5-9e9a-d9cc496f17d0" providerId="ADAL" clId="{06912391-4EB1-44DA-8CE2-E0801A5F1B97}" dt="2021-05-06T06:50:23.146" v="361" actId="14100"/>
          <ac:spMkLst>
            <pc:docMk/>
            <pc:sldMk cId="4228249004" sldId="3819"/>
            <ac:spMk id="10" creationId="{B66E6E4A-E432-46EC-8013-2C9BF50CAB7D}"/>
          </ac:spMkLst>
        </pc:spChg>
        <pc:spChg chg="mod">
          <ac:chgData name="Sudarshan Chakravarthi" userId="9632d19e-631d-46a5-9e9a-d9cc496f17d0" providerId="ADAL" clId="{06912391-4EB1-44DA-8CE2-E0801A5F1B97}" dt="2021-05-06T05:48:08.996" v="10" actId="1076"/>
          <ac:spMkLst>
            <pc:docMk/>
            <pc:sldMk cId="4228249004" sldId="3819"/>
            <ac:spMk id="11" creationId="{0919639A-EA65-4E4C-BF57-28CF0DE66BBC}"/>
          </ac:spMkLst>
        </pc:spChg>
        <pc:picChg chg="add mod modCrop">
          <ac:chgData name="Sudarshan Chakravarthi" userId="9632d19e-631d-46a5-9e9a-d9cc496f17d0" providerId="ADAL" clId="{06912391-4EB1-44DA-8CE2-E0801A5F1B97}" dt="2021-05-06T07:53:59.794" v="924" actId="1076"/>
          <ac:picMkLst>
            <pc:docMk/>
            <pc:sldMk cId="4228249004" sldId="3819"/>
            <ac:picMk id="8" creationId="{A29E1B30-4FA7-4C8D-A788-6EDEA62F30EF}"/>
          </ac:picMkLst>
        </pc:picChg>
      </pc:sldChg>
      <pc:sldChg chg="modSp del mod">
        <pc:chgData name="Sudarshan Chakravarthi" userId="9632d19e-631d-46a5-9e9a-d9cc496f17d0" providerId="ADAL" clId="{06912391-4EB1-44DA-8CE2-E0801A5F1B97}" dt="2021-05-06T07:56:07.520" v="926" actId="47"/>
        <pc:sldMkLst>
          <pc:docMk/>
          <pc:sldMk cId="1159034808" sldId="3898"/>
        </pc:sldMkLst>
        <pc:spChg chg="mod">
          <ac:chgData name="Sudarshan Chakravarthi" userId="9632d19e-631d-46a5-9e9a-d9cc496f17d0" providerId="ADAL" clId="{06912391-4EB1-44DA-8CE2-E0801A5F1B97}" dt="2021-05-06T07:48:52.078" v="826" actId="1076"/>
          <ac:spMkLst>
            <pc:docMk/>
            <pc:sldMk cId="1159034808" sldId="3898"/>
            <ac:spMk id="3" creationId="{A237B1E3-890A-43CC-97C0-36DF34B44B9C}"/>
          </ac:spMkLst>
        </pc:spChg>
        <pc:spChg chg="mod">
          <ac:chgData name="Sudarshan Chakravarthi" userId="9632d19e-631d-46a5-9e9a-d9cc496f17d0" providerId="ADAL" clId="{06912391-4EB1-44DA-8CE2-E0801A5F1B97}" dt="2021-05-06T07:48:55.979" v="827" actId="1076"/>
          <ac:spMkLst>
            <pc:docMk/>
            <pc:sldMk cId="1159034808" sldId="3898"/>
            <ac:spMk id="9" creationId="{A9BB995F-2E07-4551-8036-EF684E2F58CE}"/>
          </ac:spMkLst>
        </pc:spChg>
        <pc:spChg chg="mod">
          <ac:chgData name="Sudarshan Chakravarthi" userId="9632d19e-631d-46a5-9e9a-d9cc496f17d0" providerId="ADAL" clId="{06912391-4EB1-44DA-8CE2-E0801A5F1B97}" dt="2021-05-06T07:48:49.252" v="825" actId="14100"/>
          <ac:spMkLst>
            <pc:docMk/>
            <pc:sldMk cId="1159034808" sldId="3898"/>
            <ac:spMk id="13" creationId="{B80A42D4-4F2C-47BC-844B-CF325DB044C4}"/>
          </ac:spMkLst>
        </pc:spChg>
      </pc:sldChg>
      <pc:sldChg chg="modSp mod">
        <pc:chgData name="Sudarshan Chakravarthi" userId="9632d19e-631d-46a5-9e9a-d9cc496f17d0" providerId="ADAL" clId="{06912391-4EB1-44DA-8CE2-E0801A5F1B97}" dt="2021-05-06T06:50:32.214" v="366" actId="14100"/>
        <pc:sldMkLst>
          <pc:docMk/>
          <pc:sldMk cId="489093041" sldId="3931"/>
        </pc:sldMkLst>
        <pc:spChg chg="mod">
          <ac:chgData name="Sudarshan Chakravarthi" userId="9632d19e-631d-46a5-9e9a-d9cc496f17d0" providerId="ADAL" clId="{06912391-4EB1-44DA-8CE2-E0801A5F1B97}" dt="2021-05-06T06:50:32.214" v="366" actId="14100"/>
          <ac:spMkLst>
            <pc:docMk/>
            <pc:sldMk cId="489093041" sldId="3931"/>
            <ac:spMk id="14" creationId="{F435B372-CDF4-4546-BF78-16BCEE62C25A}"/>
          </ac:spMkLst>
        </pc:spChg>
      </pc:sldChg>
      <pc:sldChg chg="ord">
        <pc:chgData name="Sudarshan Chakravarthi" userId="9632d19e-631d-46a5-9e9a-d9cc496f17d0" providerId="ADAL" clId="{06912391-4EB1-44DA-8CE2-E0801A5F1B97}" dt="2021-05-07T11:03:20.058" v="944"/>
        <pc:sldMkLst>
          <pc:docMk/>
          <pc:sldMk cId="3789165152" sldId="3932"/>
        </pc:sldMkLst>
      </pc:sldChg>
      <pc:sldChg chg="del ord">
        <pc:chgData name="Sudarshan Chakravarthi" userId="9632d19e-631d-46a5-9e9a-d9cc496f17d0" providerId="ADAL" clId="{06912391-4EB1-44DA-8CE2-E0801A5F1B97}" dt="2021-05-06T07:48:34.229" v="823" actId="47"/>
        <pc:sldMkLst>
          <pc:docMk/>
          <pc:sldMk cId="3363799552" sldId="4036"/>
        </pc:sldMkLst>
      </pc:sldChg>
      <pc:sldChg chg="addSp modSp del mod">
        <pc:chgData name="Sudarshan Chakravarthi" userId="9632d19e-631d-46a5-9e9a-d9cc496f17d0" providerId="ADAL" clId="{06912391-4EB1-44DA-8CE2-E0801A5F1B97}" dt="2021-05-06T06:49:47.493" v="355" actId="47"/>
        <pc:sldMkLst>
          <pc:docMk/>
          <pc:sldMk cId="2162439895" sldId="4040"/>
        </pc:sldMkLst>
        <pc:spChg chg="add mod">
          <ac:chgData name="Sudarshan Chakravarthi" userId="9632d19e-631d-46a5-9e9a-d9cc496f17d0" providerId="ADAL" clId="{06912391-4EB1-44DA-8CE2-E0801A5F1B97}" dt="2021-05-06T05:52:41.527" v="144" actId="20577"/>
          <ac:spMkLst>
            <pc:docMk/>
            <pc:sldMk cId="2162439895" sldId="4040"/>
            <ac:spMk id="48" creationId="{34AFDB70-936B-46FF-876B-5E9B033B1523}"/>
          </ac:spMkLst>
        </pc:spChg>
        <pc:picChg chg="mod ord">
          <ac:chgData name="Sudarshan Chakravarthi" userId="9632d19e-631d-46a5-9e9a-d9cc496f17d0" providerId="ADAL" clId="{06912391-4EB1-44DA-8CE2-E0801A5F1B97}" dt="2021-05-06T05:53:39.363" v="148" actId="1036"/>
          <ac:picMkLst>
            <pc:docMk/>
            <pc:sldMk cId="2162439895" sldId="4040"/>
            <ac:picMk id="3" creationId="{C1750912-9852-43BB-9AD8-43E2ABF5F050}"/>
          </ac:picMkLst>
        </pc:picChg>
      </pc:sldChg>
      <pc:sldChg chg="ord">
        <pc:chgData name="Sudarshan Chakravarthi" userId="9632d19e-631d-46a5-9e9a-d9cc496f17d0" providerId="ADAL" clId="{06912391-4EB1-44DA-8CE2-E0801A5F1B97}" dt="2021-05-06T06:49:01.653" v="325"/>
        <pc:sldMkLst>
          <pc:docMk/>
          <pc:sldMk cId="530213484" sldId="4045"/>
        </pc:sldMkLst>
      </pc:sldChg>
      <pc:sldChg chg="addSp modSp mod">
        <pc:chgData name="Sudarshan Chakravarthi" userId="9632d19e-631d-46a5-9e9a-d9cc496f17d0" providerId="ADAL" clId="{06912391-4EB1-44DA-8CE2-E0801A5F1B97}" dt="2021-05-06T06:41:54.357" v="226" actId="1037"/>
        <pc:sldMkLst>
          <pc:docMk/>
          <pc:sldMk cId="283138998" sldId="4066"/>
        </pc:sldMkLst>
        <pc:spChg chg="mod">
          <ac:chgData name="Sudarshan Chakravarthi" userId="9632d19e-631d-46a5-9e9a-d9cc496f17d0" providerId="ADAL" clId="{06912391-4EB1-44DA-8CE2-E0801A5F1B97}" dt="2021-05-06T06:41:49.790" v="223" actId="1076"/>
          <ac:spMkLst>
            <pc:docMk/>
            <pc:sldMk cId="283138998" sldId="4066"/>
            <ac:spMk id="55" creationId="{4D81400C-9B7E-4CCD-AFF3-33B6B7B83846}"/>
          </ac:spMkLst>
        </pc:spChg>
        <pc:spChg chg="mod">
          <ac:chgData name="Sudarshan Chakravarthi" userId="9632d19e-631d-46a5-9e9a-d9cc496f17d0" providerId="ADAL" clId="{06912391-4EB1-44DA-8CE2-E0801A5F1B97}" dt="2021-05-06T06:41:25.545" v="221" actId="20577"/>
          <ac:spMkLst>
            <pc:docMk/>
            <pc:sldMk cId="283138998" sldId="4066"/>
            <ac:spMk id="67" creationId="{2D5CFF27-2D79-4281-AD9C-5A4AF1827A95}"/>
          </ac:spMkLst>
        </pc:spChg>
        <pc:cxnChg chg="add mod">
          <ac:chgData name="Sudarshan Chakravarthi" userId="9632d19e-631d-46a5-9e9a-d9cc496f17d0" providerId="ADAL" clId="{06912391-4EB1-44DA-8CE2-E0801A5F1B97}" dt="2021-05-06T05:54:15.394" v="151" actId="14100"/>
          <ac:cxnSpMkLst>
            <pc:docMk/>
            <pc:sldMk cId="283138998" sldId="4066"/>
            <ac:cxnSpMk id="38" creationId="{87325C21-FA88-48D6-A354-5E6F6C8EFFD9}"/>
          </ac:cxnSpMkLst>
        </pc:cxnChg>
        <pc:cxnChg chg="add mod">
          <ac:chgData name="Sudarshan Chakravarthi" userId="9632d19e-631d-46a5-9e9a-d9cc496f17d0" providerId="ADAL" clId="{06912391-4EB1-44DA-8CE2-E0801A5F1B97}" dt="2021-05-06T05:54:21.773" v="153" actId="1076"/>
          <ac:cxnSpMkLst>
            <pc:docMk/>
            <pc:sldMk cId="283138998" sldId="4066"/>
            <ac:cxnSpMk id="40" creationId="{7F66180A-302E-42EC-951B-05BF0024DBE7}"/>
          </ac:cxnSpMkLst>
        </pc:cxnChg>
        <pc:cxnChg chg="add mod">
          <ac:chgData name="Sudarshan Chakravarthi" userId="9632d19e-631d-46a5-9e9a-d9cc496f17d0" providerId="ADAL" clId="{06912391-4EB1-44DA-8CE2-E0801A5F1B97}" dt="2021-05-06T05:54:33.316" v="158" actId="14100"/>
          <ac:cxnSpMkLst>
            <pc:docMk/>
            <pc:sldMk cId="283138998" sldId="4066"/>
            <ac:cxnSpMk id="41" creationId="{5CF8234F-7316-416C-ADF8-4B009D4742FF}"/>
          </ac:cxnSpMkLst>
        </pc:cxnChg>
        <pc:cxnChg chg="mod">
          <ac:chgData name="Sudarshan Chakravarthi" userId="9632d19e-631d-46a5-9e9a-d9cc496f17d0" providerId="ADAL" clId="{06912391-4EB1-44DA-8CE2-E0801A5F1B97}" dt="2021-05-06T06:41:54.357" v="226" actId="1037"/>
          <ac:cxnSpMkLst>
            <pc:docMk/>
            <pc:sldMk cId="283138998" sldId="4066"/>
            <ac:cxnSpMk id="52" creationId="{BD6E232D-E434-4955-BE30-F1904E97D456}"/>
          </ac:cxnSpMkLst>
        </pc:cxnChg>
      </pc:sldChg>
      <pc:sldChg chg="ord">
        <pc:chgData name="Sudarshan Chakravarthi" userId="9632d19e-631d-46a5-9e9a-d9cc496f17d0" providerId="ADAL" clId="{06912391-4EB1-44DA-8CE2-E0801A5F1B97}" dt="2021-05-06T07:43:47.358" v="822"/>
        <pc:sldMkLst>
          <pc:docMk/>
          <pc:sldMk cId="4111987608" sldId="4083"/>
        </pc:sldMkLst>
      </pc:sldChg>
      <pc:sldChg chg="addSp delSp modSp mod">
        <pc:chgData name="Sudarshan Chakravarthi" userId="9632d19e-631d-46a5-9e9a-d9cc496f17d0" providerId="ADAL" clId="{06912391-4EB1-44DA-8CE2-E0801A5F1B97}" dt="2021-05-06T07:32:21.519" v="756" actId="14100"/>
        <pc:sldMkLst>
          <pc:docMk/>
          <pc:sldMk cId="1070785856" sldId="4085"/>
        </pc:sldMkLst>
        <pc:spChg chg="mod">
          <ac:chgData name="Sudarshan Chakravarthi" userId="9632d19e-631d-46a5-9e9a-d9cc496f17d0" providerId="ADAL" clId="{06912391-4EB1-44DA-8CE2-E0801A5F1B97}" dt="2021-05-06T07:32:01.829" v="738" actId="1038"/>
          <ac:spMkLst>
            <pc:docMk/>
            <pc:sldMk cId="1070785856" sldId="4085"/>
            <ac:spMk id="2" creationId="{D95C4CF7-B819-4DE5-98B6-9EB2AC4A1693}"/>
          </ac:spMkLst>
        </pc:spChg>
        <pc:spChg chg="mod">
          <ac:chgData name="Sudarshan Chakravarthi" userId="9632d19e-631d-46a5-9e9a-d9cc496f17d0" providerId="ADAL" clId="{06912391-4EB1-44DA-8CE2-E0801A5F1B97}" dt="2021-05-06T07:31:16.927" v="725" actId="20577"/>
          <ac:spMkLst>
            <pc:docMk/>
            <pc:sldMk cId="1070785856" sldId="4085"/>
            <ac:spMk id="3" creationId="{9F1A499C-DD08-4E77-B8B6-FEC31BA1595C}"/>
          </ac:spMkLst>
        </pc:spChg>
        <pc:spChg chg="mod">
          <ac:chgData name="Sudarshan Chakravarthi" userId="9632d19e-631d-46a5-9e9a-d9cc496f17d0" providerId="ADAL" clId="{06912391-4EB1-44DA-8CE2-E0801A5F1B97}" dt="2021-05-06T07:29:01.550" v="587" actId="1037"/>
          <ac:spMkLst>
            <pc:docMk/>
            <pc:sldMk cId="1070785856" sldId="4085"/>
            <ac:spMk id="5" creationId="{A0CCA6A1-D604-4F37-AEF9-FE007347A559}"/>
          </ac:spMkLst>
        </pc:spChg>
        <pc:spChg chg="mod">
          <ac:chgData name="Sudarshan Chakravarthi" userId="9632d19e-631d-46a5-9e9a-d9cc496f17d0" providerId="ADAL" clId="{06912391-4EB1-44DA-8CE2-E0801A5F1B97}" dt="2021-05-06T07:29:01.550" v="587" actId="1037"/>
          <ac:spMkLst>
            <pc:docMk/>
            <pc:sldMk cId="1070785856" sldId="4085"/>
            <ac:spMk id="6" creationId="{D19158BF-74BC-4D85-B341-5068CF2C47D0}"/>
          </ac:spMkLst>
        </pc:spChg>
        <pc:spChg chg="mod">
          <ac:chgData name="Sudarshan Chakravarthi" userId="9632d19e-631d-46a5-9e9a-d9cc496f17d0" providerId="ADAL" clId="{06912391-4EB1-44DA-8CE2-E0801A5F1B97}" dt="2021-05-06T07:29:01.550" v="587" actId="1037"/>
          <ac:spMkLst>
            <pc:docMk/>
            <pc:sldMk cId="1070785856" sldId="4085"/>
            <ac:spMk id="8" creationId="{A7023A58-3F18-40AD-837C-F0B051A7D177}"/>
          </ac:spMkLst>
        </pc:spChg>
        <pc:spChg chg="mod">
          <ac:chgData name="Sudarshan Chakravarthi" userId="9632d19e-631d-46a5-9e9a-d9cc496f17d0" providerId="ADAL" clId="{06912391-4EB1-44DA-8CE2-E0801A5F1B97}" dt="2021-05-06T07:29:01.550" v="587" actId="1037"/>
          <ac:spMkLst>
            <pc:docMk/>
            <pc:sldMk cId="1070785856" sldId="4085"/>
            <ac:spMk id="9" creationId="{96C0AAE6-FF5C-4BA3-BB8C-05ED2351660A}"/>
          </ac:spMkLst>
        </pc:spChg>
        <pc:spChg chg="mod">
          <ac:chgData name="Sudarshan Chakravarthi" userId="9632d19e-631d-46a5-9e9a-d9cc496f17d0" providerId="ADAL" clId="{06912391-4EB1-44DA-8CE2-E0801A5F1B97}" dt="2021-05-06T07:29:01.550" v="587" actId="1037"/>
          <ac:spMkLst>
            <pc:docMk/>
            <pc:sldMk cId="1070785856" sldId="4085"/>
            <ac:spMk id="11" creationId="{EB04E682-1D33-410D-82A1-7D4635711578}"/>
          </ac:spMkLst>
        </pc:spChg>
        <pc:spChg chg="mod">
          <ac:chgData name="Sudarshan Chakravarthi" userId="9632d19e-631d-46a5-9e9a-d9cc496f17d0" providerId="ADAL" clId="{06912391-4EB1-44DA-8CE2-E0801A5F1B97}" dt="2021-05-06T07:29:01.550" v="587" actId="1037"/>
          <ac:spMkLst>
            <pc:docMk/>
            <pc:sldMk cId="1070785856" sldId="4085"/>
            <ac:spMk id="12" creationId="{FC6105B4-F7D9-4691-B1C1-AF02FD385941}"/>
          </ac:spMkLst>
        </pc:spChg>
        <pc:spChg chg="del">
          <ac:chgData name="Sudarshan Chakravarthi" userId="9632d19e-631d-46a5-9e9a-d9cc496f17d0" providerId="ADAL" clId="{06912391-4EB1-44DA-8CE2-E0801A5F1B97}" dt="2021-05-06T07:27:19.380" v="402" actId="478"/>
          <ac:spMkLst>
            <pc:docMk/>
            <pc:sldMk cId="1070785856" sldId="4085"/>
            <ac:spMk id="14" creationId="{0899F5F9-5C92-420A-9DA2-1D1A63698B68}"/>
          </ac:spMkLst>
        </pc:spChg>
        <pc:spChg chg="mod">
          <ac:chgData name="Sudarshan Chakravarthi" userId="9632d19e-631d-46a5-9e9a-d9cc496f17d0" providerId="ADAL" clId="{06912391-4EB1-44DA-8CE2-E0801A5F1B97}" dt="2021-05-06T07:29:01.550" v="587" actId="1037"/>
          <ac:spMkLst>
            <pc:docMk/>
            <pc:sldMk cId="1070785856" sldId="4085"/>
            <ac:spMk id="17" creationId="{4ED9133F-64EE-4D18-A2B3-30D6F01D9E6A}"/>
          </ac:spMkLst>
        </pc:spChg>
        <pc:spChg chg="mod">
          <ac:chgData name="Sudarshan Chakravarthi" userId="9632d19e-631d-46a5-9e9a-d9cc496f17d0" providerId="ADAL" clId="{06912391-4EB1-44DA-8CE2-E0801A5F1B97}" dt="2021-05-06T07:29:01.550" v="587" actId="1037"/>
          <ac:spMkLst>
            <pc:docMk/>
            <pc:sldMk cId="1070785856" sldId="4085"/>
            <ac:spMk id="18" creationId="{F60145AE-C0FB-465B-9573-779F6564E4D2}"/>
          </ac:spMkLst>
        </pc:spChg>
        <pc:spChg chg="mod">
          <ac:chgData name="Sudarshan Chakravarthi" userId="9632d19e-631d-46a5-9e9a-d9cc496f17d0" providerId="ADAL" clId="{06912391-4EB1-44DA-8CE2-E0801A5F1B97}" dt="2021-05-06T07:29:01.550" v="587" actId="1037"/>
          <ac:spMkLst>
            <pc:docMk/>
            <pc:sldMk cId="1070785856" sldId="4085"/>
            <ac:spMk id="20" creationId="{48FFF9EB-36CA-4972-BDAF-9D6624E5CF29}"/>
          </ac:spMkLst>
        </pc:spChg>
        <pc:spChg chg="mod">
          <ac:chgData name="Sudarshan Chakravarthi" userId="9632d19e-631d-46a5-9e9a-d9cc496f17d0" providerId="ADAL" clId="{06912391-4EB1-44DA-8CE2-E0801A5F1B97}" dt="2021-05-06T07:29:01.550" v="587" actId="1037"/>
          <ac:spMkLst>
            <pc:docMk/>
            <pc:sldMk cId="1070785856" sldId="4085"/>
            <ac:spMk id="21" creationId="{7DF63E82-E861-4928-8847-2A17B65671C3}"/>
          </ac:spMkLst>
        </pc:spChg>
        <pc:spChg chg="mod">
          <ac:chgData name="Sudarshan Chakravarthi" userId="9632d19e-631d-46a5-9e9a-d9cc496f17d0" providerId="ADAL" clId="{06912391-4EB1-44DA-8CE2-E0801A5F1B97}" dt="2021-05-06T07:29:01.550" v="587" actId="1037"/>
          <ac:spMkLst>
            <pc:docMk/>
            <pc:sldMk cId="1070785856" sldId="4085"/>
            <ac:spMk id="23" creationId="{D061CBA5-40E4-4903-A2C7-1B03EE075D0D}"/>
          </ac:spMkLst>
        </pc:spChg>
        <pc:spChg chg="mod">
          <ac:chgData name="Sudarshan Chakravarthi" userId="9632d19e-631d-46a5-9e9a-d9cc496f17d0" providerId="ADAL" clId="{06912391-4EB1-44DA-8CE2-E0801A5F1B97}" dt="2021-05-06T07:29:01.550" v="587" actId="1037"/>
          <ac:spMkLst>
            <pc:docMk/>
            <pc:sldMk cId="1070785856" sldId="4085"/>
            <ac:spMk id="24" creationId="{CA6EEFB6-96E7-4682-9639-79DC04836FDF}"/>
          </ac:spMkLst>
        </pc:spChg>
        <pc:spChg chg="mod">
          <ac:chgData name="Sudarshan Chakravarthi" userId="9632d19e-631d-46a5-9e9a-d9cc496f17d0" providerId="ADAL" clId="{06912391-4EB1-44DA-8CE2-E0801A5F1B97}" dt="2021-05-06T07:29:01.550" v="587" actId="1037"/>
          <ac:spMkLst>
            <pc:docMk/>
            <pc:sldMk cId="1070785856" sldId="4085"/>
            <ac:spMk id="35" creationId="{0879744C-C515-4261-9848-68FFCE9BA2ED}"/>
          </ac:spMkLst>
        </pc:spChg>
        <pc:spChg chg="mod">
          <ac:chgData name="Sudarshan Chakravarthi" userId="9632d19e-631d-46a5-9e9a-d9cc496f17d0" providerId="ADAL" clId="{06912391-4EB1-44DA-8CE2-E0801A5F1B97}" dt="2021-05-06T07:29:01.550" v="587" actId="1037"/>
          <ac:spMkLst>
            <pc:docMk/>
            <pc:sldMk cId="1070785856" sldId="4085"/>
            <ac:spMk id="36" creationId="{0957508D-E1BB-49AE-9511-744927FA971F}"/>
          </ac:spMkLst>
        </pc:spChg>
        <pc:spChg chg="mod">
          <ac:chgData name="Sudarshan Chakravarthi" userId="9632d19e-631d-46a5-9e9a-d9cc496f17d0" providerId="ADAL" clId="{06912391-4EB1-44DA-8CE2-E0801A5F1B97}" dt="2021-05-06T07:29:01.550" v="587" actId="1037"/>
          <ac:spMkLst>
            <pc:docMk/>
            <pc:sldMk cId="1070785856" sldId="4085"/>
            <ac:spMk id="38" creationId="{12DE12FC-4142-4265-884A-C23A7A7A3007}"/>
          </ac:spMkLst>
        </pc:spChg>
        <pc:spChg chg="mod">
          <ac:chgData name="Sudarshan Chakravarthi" userId="9632d19e-631d-46a5-9e9a-d9cc496f17d0" providerId="ADAL" clId="{06912391-4EB1-44DA-8CE2-E0801A5F1B97}" dt="2021-05-06T07:29:01.550" v="587" actId="1037"/>
          <ac:spMkLst>
            <pc:docMk/>
            <pc:sldMk cId="1070785856" sldId="4085"/>
            <ac:spMk id="39" creationId="{2FD7B10A-9523-450E-B1DB-284EA3C6B5B4}"/>
          </ac:spMkLst>
        </pc:spChg>
        <pc:spChg chg="mod">
          <ac:chgData name="Sudarshan Chakravarthi" userId="9632d19e-631d-46a5-9e9a-d9cc496f17d0" providerId="ADAL" clId="{06912391-4EB1-44DA-8CE2-E0801A5F1B97}" dt="2021-05-06T07:29:01.550" v="587" actId="1037"/>
          <ac:spMkLst>
            <pc:docMk/>
            <pc:sldMk cId="1070785856" sldId="4085"/>
            <ac:spMk id="41" creationId="{9244FD8A-A682-46D4-BC15-77E5AEE47D6D}"/>
          </ac:spMkLst>
        </pc:spChg>
        <pc:spChg chg="mod">
          <ac:chgData name="Sudarshan Chakravarthi" userId="9632d19e-631d-46a5-9e9a-d9cc496f17d0" providerId="ADAL" clId="{06912391-4EB1-44DA-8CE2-E0801A5F1B97}" dt="2021-05-06T07:29:01.550" v="587" actId="1037"/>
          <ac:spMkLst>
            <pc:docMk/>
            <pc:sldMk cId="1070785856" sldId="4085"/>
            <ac:spMk id="42" creationId="{95470159-67BB-42E1-8717-F6CFBAC6AAD9}"/>
          </ac:spMkLst>
        </pc:spChg>
        <pc:spChg chg="mod">
          <ac:chgData name="Sudarshan Chakravarthi" userId="9632d19e-631d-46a5-9e9a-d9cc496f17d0" providerId="ADAL" clId="{06912391-4EB1-44DA-8CE2-E0801A5F1B97}" dt="2021-05-06T07:29:01.550" v="587" actId="1037"/>
          <ac:spMkLst>
            <pc:docMk/>
            <pc:sldMk cId="1070785856" sldId="4085"/>
            <ac:spMk id="44" creationId="{7D4ED0AC-DB7E-4DCA-B71D-CA284CDA401B}"/>
          </ac:spMkLst>
        </pc:spChg>
        <pc:spChg chg="mod">
          <ac:chgData name="Sudarshan Chakravarthi" userId="9632d19e-631d-46a5-9e9a-d9cc496f17d0" providerId="ADAL" clId="{06912391-4EB1-44DA-8CE2-E0801A5F1B97}" dt="2021-05-06T07:29:01.550" v="587" actId="1037"/>
          <ac:spMkLst>
            <pc:docMk/>
            <pc:sldMk cId="1070785856" sldId="4085"/>
            <ac:spMk id="45" creationId="{04D7E8CA-1655-47B4-89FC-5DE1DB225DF6}"/>
          </ac:spMkLst>
        </pc:spChg>
        <pc:spChg chg="mod">
          <ac:chgData name="Sudarshan Chakravarthi" userId="9632d19e-631d-46a5-9e9a-d9cc496f17d0" providerId="ADAL" clId="{06912391-4EB1-44DA-8CE2-E0801A5F1B97}" dt="2021-05-06T07:29:01.550" v="587" actId="1037"/>
          <ac:spMkLst>
            <pc:docMk/>
            <pc:sldMk cId="1070785856" sldId="4085"/>
            <ac:spMk id="51" creationId="{27C50E9A-30B1-42F2-B204-8C5ACB76DB05}"/>
          </ac:spMkLst>
        </pc:spChg>
        <pc:spChg chg="mod">
          <ac:chgData name="Sudarshan Chakravarthi" userId="9632d19e-631d-46a5-9e9a-d9cc496f17d0" providerId="ADAL" clId="{06912391-4EB1-44DA-8CE2-E0801A5F1B97}" dt="2021-05-06T07:29:01.550" v="587" actId="1037"/>
          <ac:spMkLst>
            <pc:docMk/>
            <pc:sldMk cId="1070785856" sldId="4085"/>
            <ac:spMk id="55" creationId="{E38AFD60-15D7-4511-8118-58848B833310}"/>
          </ac:spMkLst>
        </pc:spChg>
        <pc:spChg chg="mod">
          <ac:chgData name="Sudarshan Chakravarthi" userId="9632d19e-631d-46a5-9e9a-d9cc496f17d0" providerId="ADAL" clId="{06912391-4EB1-44DA-8CE2-E0801A5F1B97}" dt="2021-05-06T07:29:01.550" v="587" actId="1037"/>
          <ac:spMkLst>
            <pc:docMk/>
            <pc:sldMk cId="1070785856" sldId="4085"/>
            <ac:spMk id="56" creationId="{0CA50CDB-A9AB-4A92-8A90-9D7362B4CB40}"/>
          </ac:spMkLst>
        </pc:spChg>
        <pc:spChg chg="mod">
          <ac:chgData name="Sudarshan Chakravarthi" userId="9632d19e-631d-46a5-9e9a-d9cc496f17d0" providerId="ADAL" clId="{06912391-4EB1-44DA-8CE2-E0801A5F1B97}" dt="2021-05-06T07:29:01.550" v="587" actId="1037"/>
          <ac:spMkLst>
            <pc:docMk/>
            <pc:sldMk cId="1070785856" sldId="4085"/>
            <ac:spMk id="59" creationId="{A79129B1-FE82-4396-9FCB-717B9998DB1D}"/>
          </ac:spMkLst>
        </pc:spChg>
        <pc:spChg chg="mod">
          <ac:chgData name="Sudarshan Chakravarthi" userId="9632d19e-631d-46a5-9e9a-d9cc496f17d0" providerId="ADAL" clId="{06912391-4EB1-44DA-8CE2-E0801A5F1B97}" dt="2021-05-06T07:29:01.550" v="587" actId="1037"/>
          <ac:spMkLst>
            <pc:docMk/>
            <pc:sldMk cId="1070785856" sldId="4085"/>
            <ac:spMk id="60" creationId="{55C01E67-7062-4845-9F04-71B787B3956A}"/>
          </ac:spMkLst>
        </pc:spChg>
        <pc:spChg chg="mod">
          <ac:chgData name="Sudarshan Chakravarthi" userId="9632d19e-631d-46a5-9e9a-d9cc496f17d0" providerId="ADAL" clId="{06912391-4EB1-44DA-8CE2-E0801A5F1B97}" dt="2021-05-06T07:29:01.550" v="587" actId="1037"/>
          <ac:spMkLst>
            <pc:docMk/>
            <pc:sldMk cId="1070785856" sldId="4085"/>
            <ac:spMk id="61" creationId="{C88C9544-0F12-4D8F-BE34-299D1B026125}"/>
          </ac:spMkLst>
        </pc:spChg>
        <pc:spChg chg="mod">
          <ac:chgData name="Sudarshan Chakravarthi" userId="9632d19e-631d-46a5-9e9a-d9cc496f17d0" providerId="ADAL" clId="{06912391-4EB1-44DA-8CE2-E0801A5F1B97}" dt="2021-05-06T07:31:46.547" v="727" actId="255"/>
          <ac:spMkLst>
            <pc:docMk/>
            <pc:sldMk cId="1070785856" sldId="4085"/>
            <ac:spMk id="62" creationId="{9CEB3B54-17C1-45C6-B1D5-DE03EAA11AF6}"/>
          </ac:spMkLst>
        </pc:spChg>
        <pc:spChg chg="mod">
          <ac:chgData name="Sudarshan Chakravarthi" userId="9632d19e-631d-46a5-9e9a-d9cc496f17d0" providerId="ADAL" clId="{06912391-4EB1-44DA-8CE2-E0801A5F1B97}" dt="2021-05-06T07:31:46.547" v="727" actId="255"/>
          <ac:spMkLst>
            <pc:docMk/>
            <pc:sldMk cId="1070785856" sldId="4085"/>
            <ac:spMk id="63" creationId="{AA757C4C-BF18-45E3-9606-A18D6E2B1085}"/>
          </ac:spMkLst>
        </pc:spChg>
        <pc:spChg chg="mod">
          <ac:chgData name="Sudarshan Chakravarthi" userId="9632d19e-631d-46a5-9e9a-d9cc496f17d0" providerId="ADAL" clId="{06912391-4EB1-44DA-8CE2-E0801A5F1B97}" dt="2021-05-06T07:31:46.547" v="727" actId="255"/>
          <ac:spMkLst>
            <pc:docMk/>
            <pc:sldMk cId="1070785856" sldId="4085"/>
            <ac:spMk id="64" creationId="{E8A488AA-FA09-407B-B8DC-8DB77005E9B3}"/>
          </ac:spMkLst>
        </pc:spChg>
        <pc:spChg chg="mod">
          <ac:chgData name="Sudarshan Chakravarthi" userId="9632d19e-631d-46a5-9e9a-d9cc496f17d0" providerId="ADAL" clId="{06912391-4EB1-44DA-8CE2-E0801A5F1B97}" dt="2021-05-06T07:31:46.547" v="727" actId="255"/>
          <ac:spMkLst>
            <pc:docMk/>
            <pc:sldMk cId="1070785856" sldId="4085"/>
            <ac:spMk id="65" creationId="{4300A159-50D4-491E-8DF5-4CF443FEFE5B}"/>
          </ac:spMkLst>
        </pc:spChg>
        <pc:spChg chg="mod">
          <ac:chgData name="Sudarshan Chakravarthi" userId="9632d19e-631d-46a5-9e9a-d9cc496f17d0" providerId="ADAL" clId="{06912391-4EB1-44DA-8CE2-E0801A5F1B97}" dt="2021-05-06T07:31:46.547" v="727" actId="255"/>
          <ac:spMkLst>
            <pc:docMk/>
            <pc:sldMk cId="1070785856" sldId="4085"/>
            <ac:spMk id="66" creationId="{2073D710-0167-4720-899A-8A3A225F2F6E}"/>
          </ac:spMkLst>
        </pc:spChg>
        <pc:spChg chg="mod">
          <ac:chgData name="Sudarshan Chakravarthi" userId="9632d19e-631d-46a5-9e9a-d9cc496f17d0" providerId="ADAL" clId="{06912391-4EB1-44DA-8CE2-E0801A5F1B97}" dt="2021-05-06T07:31:46.547" v="727" actId="255"/>
          <ac:spMkLst>
            <pc:docMk/>
            <pc:sldMk cId="1070785856" sldId="4085"/>
            <ac:spMk id="67" creationId="{56D47352-2956-49DE-982D-3F9F1597158A}"/>
          </ac:spMkLst>
        </pc:spChg>
        <pc:spChg chg="mod ord">
          <ac:chgData name="Sudarshan Chakravarthi" userId="9632d19e-631d-46a5-9e9a-d9cc496f17d0" providerId="ADAL" clId="{06912391-4EB1-44DA-8CE2-E0801A5F1B97}" dt="2021-05-06T07:31:46.547" v="727" actId="255"/>
          <ac:spMkLst>
            <pc:docMk/>
            <pc:sldMk cId="1070785856" sldId="4085"/>
            <ac:spMk id="68" creationId="{E9215B9C-0C20-4B02-957D-2A5DB08CBCA7}"/>
          </ac:spMkLst>
        </pc:spChg>
        <pc:spChg chg="mod">
          <ac:chgData name="Sudarshan Chakravarthi" userId="9632d19e-631d-46a5-9e9a-d9cc496f17d0" providerId="ADAL" clId="{06912391-4EB1-44DA-8CE2-E0801A5F1B97}" dt="2021-05-06T07:32:21.519" v="756" actId="14100"/>
          <ac:spMkLst>
            <pc:docMk/>
            <pc:sldMk cId="1070785856" sldId="4085"/>
            <ac:spMk id="70" creationId="{A3D5B512-E685-4273-A524-9683F51F85C1}"/>
          </ac:spMkLst>
        </pc:spChg>
        <pc:spChg chg="mod">
          <ac:chgData name="Sudarshan Chakravarthi" userId="9632d19e-631d-46a5-9e9a-d9cc496f17d0" providerId="ADAL" clId="{06912391-4EB1-44DA-8CE2-E0801A5F1B97}" dt="2021-05-06T07:31:53.330" v="728" actId="1076"/>
          <ac:spMkLst>
            <pc:docMk/>
            <pc:sldMk cId="1070785856" sldId="4085"/>
            <ac:spMk id="77" creationId="{F548FABE-7935-439E-A989-AD26FFE46474}"/>
          </ac:spMkLst>
        </pc:spChg>
        <pc:spChg chg="mod ord">
          <ac:chgData name="Sudarshan Chakravarthi" userId="9632d19e-631d-46a5-9e9a-d9cc496f17d0" providerId="ADAL" clId="{06912391-4EB1-44DA-8CE2-E0801A5F1B97}" dt="2021-05-06T07:29:01.550" v="587" actId="1037"/>
          <ac:spMkLst>
            <pc:docMk/>
            <pc:sldMk cId="1070785856" sldId="4085"/>
            <ac:spMk id="78" creationId="{5DDA07D4-60EE-480D-8BB1-D4D6A472D36B}"/>
          </ac:spMkLst>
        </pc:spChg>
        <pc:spChg chg="mod">
          <ac:chgData name="Sudarshan Chakravarthi" userId="9632d19e-631d-46a5-9e9a-d9cc496f17d0" providerId="ADAL" clId="{06912391-4EB1-44DA-8CE2-E0801A5F1B97}" dt="2021-05-06T07:29:01.550" v="587" actId="1037"/>
          <ac:spMkLst>
            <pc:docMk/>
            <pc:sldMk cId="1070785856" sldId="4085"/>
            <ac:spMk id="80" creationId="{CC9CAB4D-2A1C-4A6A-BAED-B56AC122D2B1}"/>
          </ac:spMkLst>
        </pc:spChg>
        <pc:spChg chg="mod">
          <ac:chgData name="Sudarshan Chakravarthi" userId="9632d19e-631d-46a5-9e9a-d9cc496f17d0" providerId="ADAL" clId="{06912391-4EB1-44DA-8CE2-E0801A5F1B97}" dt="2021-05-06T07:29:01.550" v="587" actId="1037"/>
          <ac:spMkLst>
            <pc:docMk/>
            <pc:sldMk cId="1070785856" sldId="4085"/>
            <ac:spMk id="81" creationId="{E05963CE-27DB-40D3-A707-2EC1B49E7439}"/>
          </ac:spMkLst>
        </pc:spChg>
        <pc:spChg chg="mod">
          <ac:chgData name="Sudarshan Chakravarthi" userId="9632d19e-631d-46a5-9e9a-d9cc496f17d0" providerId="ADAL" clId="{06912391-4EB1-44DA-8CE2-E0801A5F1B97}" dt="2021-05-06T07:29:01.550" v="587" actId="1037"/>
          <ac:spMkLst>
            <pc:docMk/>
            <pc:sldMk cId="1070785856" sldId="4085"/>
            <ac:spMk id="82" creationId="{3DA13F59-CFD1-4DE3-9244-B6660B2BD0D6}"/>
          </ac:spMkLst>
        </pc:spChg>
        <pc:grpChg chg="mod">
          <ac:chgData name="Sudarshan Chakravarthi" userId="9632d19e-631d-46a5-9e9a-d9cc496f17d0" providerId="ADAL" clId="{06912391-4EB1-44DA-8CE2-E0801A5F1B97}" dt="2021-05-06T07:29:01.550" v="587" actId="1037"/>
          <ac:grpSpMkLst>
            <pc:docMk/>
            <pc:sldMk cId="1070785856" sldId="4085"/>
            <ac:grpSpMk id="4" creationId="{564744C9-BE76-44B2-9E97-34909FF92CEB}"/>
          </ac:grpSpMkLst>
        </pc:grpChg>
        <pc:grpChg chg="mod">
          <ac:chgData name="Sudarshan Chakravarthi" userId="9632d19e-631d-46a5-9e9a-d9cc496f17d0" providerId="ADAL" clId="{06912391-4EB1-44DA-8CE2-E0801A5F1B97}" dt="2021-05-06T07:29:01.550" v="587" actId="1037"/>
          <ac:grpSpMkLst>
            <pc:docMk/>
            <pc:sldMk cId="1070785856" sldId="4085"/>
            <ac:grpSpMk id="7" creationId="{D4785D9B-E33A-43C4-B313-649406280CCB}"/>
          </ac:grpSpMkLst>
        </pc:grpChg>
        <pc:grpChg chg="mod">
          <ac:chgData name="Sudarshan Chakravarthi" userId="9632d19e-631d-46a5-9e9a-d9cc496f17d0" providerId="ADAL" clId="{06912391-4EB1-44DA-8CE2-E0801A5F1B97}" dt="2021-05-06T07:29:01.550" v="587" actId="1037"/>
          <ac:grpSpMkLst>
            <pc:docMk/>
            <pc:sldMk cId="1070785856" sldId="4085"/>
            <ac:grpSpMk id="10" creationId="{08E44CEB-E173-4BB0-9F6B-ADCC3B75085C}"/>
          </ac:grpSpMkLst>
        </pc:grpChg>
        <pc:grpChg chg="add mod">
          <ac:chgData name="Sudarshan Chakravarthi" userId="9632d19e-631d-46a5-9e9a-d9cc496f17d0" providerId="ADAL" clId="{06912391-4EB1-44DA-8CE2-E0801A5F1B97}" dt="2021-05-06T07:29:01.550" v="587" actId="1037"/>
          <ac:grpSpMkLst>
            <pc:docMk/>
            <pc:sldMk cId="1070785856" sldId="4085"/>
            <ac:grpSpMk id="15" creationId="{74580DAF-ABBF-4F2D-A808-1D111C53B1BA}"/>
          </ac:grpSpMkLst>
        </pc:grpChg>
        <pc:grpChg chg="mod">
          <ac:chgData name="Sudarshan Chakravarthi" userId="9632d19e-631d-46a5-9e9a-d9cc496f17d0" providerId="ADAL" clId="{06912391-4EB1-44DA-8CE2-E0801A5F1B97}" dt="2021-05-06T07:29:01.550" v="587" actId="1037"/>
          <ac:grpSpMkLst>
            <pc:docMk/>
            <pc:sldMk cId="1070785856" sldId="4085"/>
            <ac:grpSpMk id="16" creationId="{65F53E07-033F-4153-801C-8C7598F2D725}"/>
          </ac:grpSpMkLst>
        </pc:grpChg>
        <pc:grpChg chg="mod">
          <ac:chgData name="Sudarshan Chakravarthi" userId="9632d19e-631d-46a5-9e9a-d9cc496f17d0" providerId="ADAL" clId="{06912391-4EB1-44DA-8CE2-E0801A5F1B97}" dt="2021-05-06T07:29:01.550" v="587" actId="1037"/>
          <ac:grpSpMkLst>
            <pc:docMk/>
            <pc:sldMk cId="1070785856" sldId="4085"/>
            <ac:grpSpMk id="19" creationId="{8B08CF7E-06FD-4503-9E9F-4B4129397F51}"/>
          </ac:grpSpMkLst>
        </pc:grpChg>
        <pc:grpChg chg="mod">
          <ac:chgData name="Sudarshan Chakravarthi" userId="9632d19e-631d-46a5-9e9a-d9cc496f17d0" providerId="ADAL" clId="{06912391-4EB1-44DA-8CE2-E0801A5F1B97}" dt="2021-05-06T07:32:09.911" v="739" actId="164"/>
          <ac:grpSpMkLst>
            <pc:docMk/>
            <pc:sldMk cId="1070785856" sldId="4085"/>
            <ac:grpSpMk id="22" creationId="{BE83A21E-10E2-4B8C-B704-FA367C52D9B9}"/>
          </ac:grpSpMkLst>
        </pc:grpChg>
        <pc:grpChg chg="add mod">
          <ac:chgData name="Sudarshan Chakravarthi" userId="9632d19e-631d-46a5-9e9a-d9cc496f17d0" providerId="ADAL" clId="{06912391-4EB1-44DA-8CE2-E0801A5F1B97}" dt="2021-05-06T07:29:01.550" v="587" actId="1037"/>
          <ac:grpSpMkLst>
            <pc:docMk/>
            <pc:sldMk cId="1070785856" sldId="4085"/>
            <ac:grpSpMk id="25" creationId="{D237951E-F795-41BC-B28A-7E051D9B7E5A}"/>
          </ac:grpSpMkLst>
        </pc:grpChg>
        <pc:grpChg chg="add mod">
          <ac:chgData name="Sudarshan Chakravarthi" userId="9632d19e-631d-46a5-9e9a-d9cc496f17d0" providerId="ADAL" clId="{06912391-4EB1-44DA-8CE2-E0801A5F1B97}" dt="2021-05-06T07:32:11.594" v="751" actId="1036"/>
          <ac:grpSpMkLst>
            <pc:docMk/>
            <pc:sldMk cId="1070785856" sldId="4085"/>
            <ac:grpSpMk id="26" creationId="{D2058A8F-5564-4688-86DC-DEEEDE74ED0B}"/>
          </ac:grpSpMkLst>
        </pc:grpChg>
        <pc:grpChg chg="mod">
          <ac:chgData name="Sudarshan Chakravarthi" userId="9632d19e-631d-46a5-9e9a-d9cc496f17d0" providerId="ADAL" clId="{06912391-4EB1-44DA-8CE2-E0801A5F1B97}" dt="2021-05-06T07:29:01.550" v="587" actId="1037"/>
          <ac:grpSpMkLst>
            <pc:docMk/>
            <pc:sldMk cId="1070785856" sldId="4085"/>
            <ac:grpSpMk id="34" creationId="{896CCA48-28F7-4BFD-83EE-A2E2169F89B0}"/>
          </ac:grpSpMkLst>
        </pc:grpChg>
        <pc:grpChg chg="mod">
          <ac:chgData name="Sudarshan Chakravarthi" userId="9632d19e-631d-46a5-9e9a-d9cc496f17d0" providerId="ADAL" clId="{06912391-4EB1-44DA-8CE2-E0801A5F1B97}" dt="2021-05-06T07:32:09.911" v="739" actId="164"/>
          <ac:grpSpMkLst>
            <pc:docMk/>
            <pc:sldMk cId="1070785856" sldId="4085"/>
            <ac:grpSpMk id="37" creationId="{91F8C9CB-F66E-4001-9DA8-576152AFE0F4}"/>
          </ac:grpSpMkLst>
        </pc:grpChg>
        <pc:grpChg chg="mod">
          <ac:chgData name="Sudarshan Chakravarthi" userId="9632d19e-631d-46a5-9e9a-d9cc496f17d0" providerId="ADAL" clId="{06912391-4EB1-44DA-8CE2-E0801A5F1B97}" dt="2021-05-06T07:32:09.911" v="739" actId="164"/>
          <ac:grpSpMkLst>
            <pc:docMk/>
            <pc:sldMk cId="1070785856" sldId="4085"/>
            <ac:grpSpMk id="40" creationId="{43E10AE7-F68C-4B4D-ADCA-C1518C31CD13}"/>
          </ac:grpSpMkLst>
        </pc:grpChg>
        <pc:grpChg chg="mod">
          <ac:chgData name="Sudarshan Chakravarthi" userId="9632d19e-631d-46a5-9e9a-d9cc496f17d0" providerId="ADAL" clId="{06912391-4EB1-44DA-8CE2-E0801A5F1B97}" dt="2021-05-06T07:32:09.911" v="739" actId="164"/>
          <ac:grpSpMkLst>
            <pc:docMk/>
            <pc:sldMk cId="1070785856" sldId="4085"/>
            <ac:grpSpMk id="43" creationId="{38505C42-8AFB-4B6D-A4DC-6FA30C85F7B2}"/>
          </ac:grpSpMkLst>
        </pc:grpChg>
        <pc:picChg chg="mod">
          <ac:chgData name="Sudarshan Chakravarthi" userId="9632d19e-631d-46a5-9e9a-d9cc496f17d0" providerId="ADAL" clId="{06912391-4EB1-44DA-8CE2-E0801A5F1B97}" dt="2021-05-06T07:29:01.550" v="587" actId="1037"/>
          <ac:picMkLst>
            <pc:docMk/>
            <pc:sldMk cId="1070785856" sldId="4085"/>
            <ac:picMk id="1028" creationId="{DBD44DDE-3CA6-47A9-9AAA-E465C498B1FD}"/>
          </ac:picMkLst>
        </pc:picChg>
        <pc:picChg chg="mod">
          <ac:chgData name="Sudarshan Chakravarthi" userId="9632d19e-631d-46a5-9e9a-d9cc496f17d0" providerId="ADAL" clId="{06912391-4EB1-44DA-8CE2-E0801A5F1B97}" dt="2021-05-06T07:29:01.550" v="587" actId="1037"/>
          <ac:picMkLst>
            <pc:docMk/>
            <pc:sldMk cId="1070785856" sldId="4085"/>
            <ac:picMk id="1032" creationId="{65AC20A5-886B-4A27-8F81-DBC498315E3E}"/>
          </ac:picMkLst>
        </pc:picChg>
        <pc:picChg chg="mod">
          <ac:chgData name="Sudarshan Chakravarthi" userId="9632d19e-631d-46a5-9e9a-d9cc496f17d0" providerId="ADAL" clId="{06912391-4EB1-44DA-8CE2-E0801A5F1B97}" dt="2021-05-06T07:29:01.550" v="587" actId="1037"/>
          <ac:picMkLst>
            <pc:docMk/>
            <pc:sldMk cId="1070785856" sldId="4085"/>
            <ac:picMk id="1034" creationId="{677F4F5B-86D2-4AFD-BAF2-228E35CC74C6}"/>
          </ac:picMkLst>
        </pc:picChg>
        <pc:picChg chg="mod">
          <ac:chgData name="Sudarshan Chakravarthi" userId="9632d19e-631d-46a5-9e9a-d9cc496f17d0" providerId="ADAL" clId="{06912391-4EB1-44DA-8CE2-E0801A5F1B97}" dt="2021-05-06T07:29:01.550" v="587" actId="1037"/>
          <ac:picMkLst>
            <pc:docMk/>
            <pc:sldMk cId="1070785856" sldId="4085"/>
            <ac:picMk id="1036" creationId="{6A126ADF-EB13-4A84-BB6C-23B48CE6D3FD}"/>
          </ac:picMkLst>
        </pc:picChg>
        <pc:picChg chg="mod">
          <ac:chgData name="Sudarshan Chakravarthi" userId="9632d19e-631d-46a5-9e9a-d9cc496f17d0" providerId="ADAL" clId="{06912391-4EB1-44DA-8CE2-E0801A5F1B97}" dt="2021-05-06T07:29:01.550" v="587" actId="1037"/>
          <ac:picMkLst>
            <pc:docMk/>
            <pc:sldMk cId="1070785856" sldId="4085"/>
            <ac:picMk id="1038" creationId="{EB632022-0B56-4CC0-871B-B626B944AC19}"/>
          </ac:picMkLst>
        </pc:picChg>
        <pc:picChg chg="mod">
          <ac:chgData name="Sudarshan Chakravarthi" userId="9632d19e-631d-46a5-9e9a-d9cc496f17d0" providerId="ADAL" clId="{06912391-4EB1-44DA-8CE2-E0801A5F1B97}" dt="2021-05-06T07:29:01.550" v="587" actId="1037"/>
          <ac:picMkLst>
            <pc:docMk/>
            <pc:sldMk cId="1070785856" sldId="4085"/>
            <ac:picMk id="1040" creationId="{AD098C9D-7D10-4883-810F-766AEA96EFE0}"/>
          </ac:picMkLst>
        </pc:picChg>
        <pc:picChg chg="mod">
          <ac:chgData name="Sudarshan Chakravarthi" userId="9632d19e-631d-46a5-9e9a-d9cc496f17d0" providerId="ADAL" clId="{06912391-4EB1-44DA-8CE2-E0801A5F1B97}" dt="2021-05-06T07:29:01.550" v="587" actId="1037"/>
          <ac:picMkLst>
            <pc:docMk/>
            <pc:sldMk cId="1070785856" sldId="4085"/>
            <ac:picMk id="1042" creationId="{64402D2B-EEAF-44AC-B0F2-E29DD1548ED3}"/>
          </ac:picMkLst>
        </pc:picChg>
        <pc:cxnChg chg="mod">
          <ac:chgData name="Sudarshan Chakravarthi" userId="9632d19e-631d-46a5-9e9a-d9cc496f17d0" providerId="ADAL" clId="{06912391-4EB1-44DA-8CE2-E0801A5F1B97}" dt="2021-05-06T07:29:01.550" v="587" actId="1037"/>
          <ac:cxnSpMkLst>
            <pc:docMk/>
            <pc:sldMk cId="1070785856" sldId="4085"/>
            <ac:cxnSpMk id="52" creationId="{65F17C41-BB27-451C-A267-AD2B2045D066}"/>
          </ac:cxnSpMkLst>
        </pc:cxnChg>
        <pc:cxnChg chg="mod">
          <ac:chgData name="Sudarshan Chakravarthi" userId="9632d19e-631d-46a5-9e9a-d9cc496f17d0" providerId="ADAL" clId="{06912391-4EB1-44DA-8CE2-E0801A5F1B97}" dt="2021-05-06T07:29:01.550" v="587" actId="1037"/>
          <ac:cxnSpMkLst>
            <pc:docMk/>
            <pc:sldMk cId="1070785856" sldId="4085"/>
            <ac:cxnSpMk id="84" creationId="{43B2D55B-8BC5-41FD-AA0C-81564C04D189}"/>
          </ac:cxnSpMkLst>
        </pc:cxnChg>
        <pc:cxnChg chg="mod">
          <ac:chgData name="Sudarshan Chakravarthi" userId="9632d19e-631d-46a5-9e9a-d9cc496f17d0" providerId="ADAL" clId="{06912391-4EB1-44DA-8CE2-E0801A5F1B97}" dt="2021-05-06T07:29:01.550" v="587" actId="1037"/>
          <ac:cxnSpMkLst>
            <pc:docMk/>
            <pc:sldMk cId="1070785856" sldId="4085"/>
            <ac:cxnSpMk id="86" creationId="{CADE791B-D4EA-4192-AB48-D887F46F68B2}"/>
          </ac:cxnSpMkLst>
        </pc:cxnChg>
      </pc:sldChg>
      <pc:sldChg chg="modSp mod">
        <pc:chgData name="Sudarshan Chakravarthi" userId="9632d19e-631d-46a5-9e9a-d9cc496f17d0" providerId="ADAL" clId="{06912391-4EB1-44DA-8CE2-E0801A5F1B97}" dt="2021-05-06T09:09:48.678" v="936" actId="1076"/>
        <pc:sldMkLst>
          <pc:docMk/>
          <pc:sldMk cId="452869001" sldId="4092"/>
        </pc:sldMkLst>
        <pc:spChg chg="mod">
          <ac:chgData name="Sudarshan Chakravarthi" userId="9632d19e-631d-46a5-9e9a-d9cc496f17d0" providerId="ADAL" clId="{06912391-4EB1-44DA-8CE2-E0801A5F1B97}" dt="2021-05-06T09:09:48.678" v="936" actId="1076"/>
          <ac:spMkLst>
            <pc:docMk/>
            <pc:sldMk cId="452869001" sldId="4092"/>
            <ac:spMk id="2" creationId="{D92D8594-79FB-4178-A911-207CEF6DAAA6}"/>
          </ac:spMkLst>
        </pc:spChg>
      </pc:sldChg>
      <pc:sldChg chg="delSp modSp mod">
        <pc:chgData name="Sudarshan Chakravarthi" userId="9632d19e-631d-46a5-9e9a-d9cc496f17d0" providerId="ADAL" clId="{06912391-4EB1-44DA-8CE2-E0801A5F1B97}" dt="2021-05-06T09:06:46.574" v="935" actId="1076"/>
        <pc:sldMkLst>
          <pc:docMk/>
          <pc:sldMk cId="3603410631" sldId="4096"/>
        </pc:sldMkLst>
        <pc:spChg chg="del">
          <ac:chgData name="Sudarshan Chakravarthi" userId="9632d19e-631d-46a5-9e9a-d9cc496f17d0" providerId="ADAL" clId="{06912391-4EB1-44DA-8CE2-E0801A5F1B97}" dt="2021-05-06T07:53:01.807" v="914" actId="478"/>
          <ac:spMkLst>
            <pc:docMk/>
            <pc:sldMk cId="3603410631" sldId="4096"/>
            <ac:spMk id="5" creationId="{12EE9B21-42DF-47CC-A514-4D30756B86E0}"/>
          </ac:spMkLst>
        </pc:spChg>
        <pc:spChg chg="del">
          <ac:chgData name="Sudarshan Chakravarthi" userId="9632d19e-631d-46a5-9e9a-d9cc496f17d0" providerId="ADAL" clId="{06912391-4EB1-44DA-8CE2-E0801A5F1B97}" dt="2021-05-06T07:50:06.808" v="828" actId="478"/>
          <ac:spMkLst>
            <pc:docMk/>
            <pc:sldMk cId="3603410631" sldId="4096"/>
            <ac:spMk id="7" creationId="{8124F170-48D7-4D2B-895B-7C8EDE334C36}"/>
          </ac:spMkLst>
        </pc:spChg>
        <pc:spChg chg="del">
          <ac:chgData name="Sudarshan Chakravarthi" userId="9632d19e-631d-46a5-9e9a-d9cc496f17d0" providerId="ADAL" clId="{06912391-4EB1-44DA-8CE2-E0801A5F1B97}" dt="2021-05-06T07:50:06.808" v="828" actId="478"/>
          <ac:spMkLst>
            <pc:docMk/>
            <pc:sldMk cId="3603410631" sldId="4096"/>
            <ac:spMk id="8" creationId="{ADB999EA-A650-4558-BBAF-D59C2682CB11}"/>
          </ac:spMkLst>
        </pc:spChg>
        <pc:spChg chg="mod">
          <ac:chgData name="Sudarshan Chakravarthi" userId="9632d19e-631d-46a5-9e9a-d9cc496f17d0" providerId="ADAL" clId="{06912391-4EB1-44DA-8CE2-E0801A5F1B97}" dt="2021-05-06T07:52:57.074" v="913" actId="20577"/>
          <ac:spMkLst>
            <pc:docMk/>
            <pc:sldMk cId="3603410631" sldId="4096"/>
            <ac:spMk id="9" creationId="{F12867A6-1A72-46E5-97C2-2E2208DAA0D9}"/>
          </ac:spMkLst>
        </pc:spChg>
        <pc:spChg chg="del">
          <ac:chgData name="Sudarshan Chakravarthi" userId="9632d19e-631d-46a5-9e9a-d9cc496f17d0" providerId="ADAL" clId="{06912391-4EB1-44DA-8CE2-E0801A5F1B97}" dt="2021-05-06T05:50:07.529" v="21" actId="478"/>
          <ac:spMkLst>
            <pc:docMk/>
            <pc:sldMk cId="3603410631" sldId="4096"/>
            <ac:spMk id="11" creationId="{BCBBC590-03ED-4107-B34E-9353F892B39B}"/>
          </ac:spMkLst>
        </pc:spChg>
        <pc:spChg chg="mod">
          <ac:chgData name="Sudarshan Chakravarthi" userId="9632d19e-631d-46a5-9e9a-d9cc496f17d0" providerId="ADAL" clId="{06912391-4EB1-44DA-8CE2-E0801A5F1B97}" dt="2021-05-06T09:06:46.574" v="935" actId="1076"/>
          <ac:spMkLst>
            <pc:docMk/>
            <pc:sldMk cId="3603410631" sldId="4096"/>
            <ac:spMk id="17" creationId="{378F8B88-3D89-4193-8977-91AEE7E7A047}"/>
          </ac:spMkLst>
        </pc:spChg>
        <pc:spChg chg="ord">
          <ac:chgData name="Sudarshan Chakravarthi" userId="9632d19e-631d-46a5-9e9a-d9cc496f17d0" providerId="ADAL" clId="{06912391-4EB1-44DA-8CE2-E0801A5F1B97}" dt="2021-05-06T05:49:15.989" v="12" actId="166"/>
          <ac:spMkLst>
            <pc:docMk/>
            <pc:sldMk cId="3603410631" sldId="4096"/>
            <ac:spMk id="18" creationId="{0E023B8A-D8A5-41DC-9E4F-88E4AA2BBD8C}"/>
          </ac:spMkLst>
        </pc:spChg>
        <pc:spChg chg="ord">
          <ac:chgData name="Sudarshan Chakravarthi" userId="9632d19e-631d-46a5-9e9a-d9cc496f17d0" providerId="ADAL" clId="{06912391-4EB1-44DA-8CE2-E0801A5F1B97}" dt="2021-05-06T05:49:27.840" v="14" actId="166"/>
          <ac:spMkLst>
            <pc:docMk/>
            <pc:sldMk cId="3603410631" sldId="4096"/>
            <ac:spMk id="19" creationId="{2DC91CB6-0410-4190-ACCE-EE8770FF74CA}"/>
          </ac:spMkLst>
        </pc:spChg>
        <pc:spChg chg="ord">
          <ac:chgData name="Sudarshan Chakravarthi" userId="9632d19e-631d-46a5-9e9a-d9cc496f17d0" providerId="ADAL" clId="{06912391-4EB1-44DA-8CE2-E0801A5F1B97}" dt="2021-05-06T05:49:23.809" v="13" actId="166"/>
          <ac:spMkLst>
            <pc:docMk/>
            <pc:sldMk cId="3603410631" sldId="4096"/>
            <ac:spMk id="20" creationId="{4DDDCFB3-3968-4D5C-B5A1-A5C43AC5DACF}"/>
          </ac:spMkLst>
        </pc:spChg>
        <pc:spChg chg="mod">
          <ac:chgData name="Sudarshan Chakravarthi" userId="9632d19e-631d-46a5-9e9a-d9cc496f17d0" providerId="ADAL" clId="{06912391-4EB1-44DA-8CE2-E0801A5F1B97}" dt="2021-05-06T07:53:09.754" v="919" actId="14100"/>
          <ac:spMkLst>
            <pc:docMk/>
            <pc:sldMk cId="3603410631" sldId="4096"/>
            <ac:spMk id="22" creationId="{0F454701-B2D6-46E3-AB66-5D9D9EF79FF9}"/>
          </ac:spMkLst>
        </pc:spChg>
        <pc:spChg chg="mod">
          <ac:chgData name="Sudarshan Chakravarthi" userId="9632d19e-631d-46a5-9e9a-d9cc496f17d0" providerId="ADAL" clId="{06912391-4EB1-44DA-8CE2-E0801A5F1B97}" dt="2021-05-06T05:50:02.186" v="20" actId="404"/>
          <ac:spMkLst>
            <pc:docMk/>
            <pc:sldMk cId="3603410631" sldId="4096"/>
            <ac:spMk id="23" creationId="{5390A644-609F-49DD-ADF3-D810B7C26570}"/>
          </ac:spMkLst>
        </pc:spChg>
        <pc:spChg chg="mod">
          <ac:chgData name="Sudarshan Chakravarthi" userId="9632d19e-631d-46a5-9e9a-d9cc496f17d0" providerId="ADAL" clId="{06912391-4EB1-44DA-8CE2-E0801A5F1B97}" dt="2021-05-06T05:50:02.186" v="20" actId="404"/>
          <ac:spMkLst>
            <pc:docMk/>
            <pc:sldMk cId="3603410631" sldId="4096"/>
            <ac:spMk id="35" creationId="{204C377C-ABDC-470A-A50D-005036909B45}"/>
          </ac:spMkLst>
        </pc:spChg>
        <pc:spChg chg="del">
          <ac:chgData name="Sudarshan Chakravarthi" userId="9632d19e-631d-46a5-9e9a-d9cc496f17d0" providerId="ADAL" clId="{06912391-4EB1-44DA-8CE2-E0801A5F1B97}" dt="2021-05-06T07:50:21.712" v="845" actId="478"/>
          <ac:spMkLst>
            <pc:docMk/>
            <pc:sldMk cId="3603410631" sldId="4096"/>
            <ac:spMk id="39" creationId="{7ABC8A82-E432-4408-8AB5-0258B38B3791}"/>
          </ac:spMkLst>
        </pc:spChg>
      </pc:sldChg>
      <pc:sldChg chg="delSp ord">
        <pc:chgData name="Sudarshan Chakravarthi" userId="9632d19e-631d-46a5-9e9a-d9cc496f17d0" providerId="ADAL" clId="{06912391-4EB1-44DA-8CE2-E0801A5F1B97}" dt="2021-05-06T07:51:05.745" v="852" actId="478"/>
        <pc:sldMkLst>
          <pc:docMk/>
          <pc:sldMk cId="2232853975" sldId="4098"/>
        </pc:sldMkLst>
        <pc:picChg chg="del">
          <ac:chgData name="Sudarshan Chakravarthi" userId="9632d19e-631d-46a5-9e9a-d9cc496f17d0" providerId="ADAL" clId="{06912391-4EB1-44DA-8CE2-E0801A5F1B97}" dt="2021-05-06T07:51:05.745" v="852" actId="478"/>
          <ac:picMkLst>
            <pc:docMk/>
            <pc:sldMk cId="2232853975" sldId="4098"/>
            <ac:picMk id="29" creationId="{36FA670A-E70D-4AC7-9349-C21388D4EFA6}"/>
          </ac:picMkLst>
        </pc:picChg>
      </pc:sldChg>
      <pc:sldChg chg="ord">
        <pc:chgData name="Sudarshan Chakravarthi" userId="9632d19e-631d-46a5-9e9a-d9cc496f17d0" providerId="ADAL" clId="{06912391-4EB1-44DA-8CE2-E0801A5F1B97}" dt="2021-05-06T07:50:41.062" v="851"/>
        <pc:sldMkLst>
          <pc:docMk/>
          <pc:sldMk cId="1195381337" sldId="4099"/>
        </pc:sldMkLst>
      </pc:sldChg>
      <pc:sldChg chg="modSp mod">
        <pc:chgData name="Sudarshan Chakravarthi" userId="9632d19e-631d-46a5-9e9a-d9cc496f17d0" providerId="ADAL" clId="{06912391-4EB1-44DA-8CE2-E0801A5F1B97}" dt="2021-05-06T10:27:21.570" v="937" actId="6549"/>
        <pc:sldMkLst>
          <pc:docMk/>
          <pc:sldMk cId="3606654453" sldId="4107"/>
        </pc:sldMkLst>
        <pc:spChg chg="mod">
          <ac:chgData name="Sudarshan Chakravarthi" userId="9632d19e-631d-46a5-9e9a-d9cc496f17d0" providerId="ADAL" clId="{06912391-4EB1-44DA-8CE2-E0801A5F1B97}" dt="2021-05-06T10:27:21.570" v="937" actId="6549"/>
          <ac:spMkLst>
            <pc:docMk/>
            <pc:sldMk cId="3606654453" sldId="4107"/>
            <ac:spMk id="48" creationId="{A146F9F8-F362-4B06-8EE3-AC14ACEB75DA}"/>
          </ac:spMkLst>
        </pc:spChg>
        <pc:spChg chg="mod">
          <ac:chgData name="Sudarshan Chakravarthi" userId="9632d19e-631d-46a5-9e9a-d9cc496f17d0" providerId="ADAL" clId="{06912391-4EB1-44DA-8CE2-E0801A5F1B97}" dt="2021-05-06T06:44:33.510" v="234" actId="14100"/>
          <ac:spMkLst>
            <pc:docMk/>
            <pc:sldMk cId="3606654453" sldId="4107"/>
            <ac:spMk id="49" creationId="{FE60CA2E-C477-4832-9526-3E0B063F5D08}"/>
          </ac:spMkLst>
        </pc:spChg>
      </pc:sldChg>
      <pc:sldChg chg="modSp mod">
        <pc:chgData name="Sudarshan Chakravarthi" userId="9632d19e-631d-46a5-9e9a-d9cc496f17d0" providerId="ADAL" clId="{06912391-4EB1-44DA-8CE2-E0801A5F1B97}" dt="2021-05-06T10:27:26.776" v="938" actId="6549"/>
        <pc:sldMkLst>
          <pc:docMk/>
          <pc:sldMk cId="2575110245" sldId="4109"/>
        </pc:sldMkLst>
        <pc:spChg chg="mod">
          <ac:chgData name="Sudarshan Chakravarthi" userId="9632d19e-631d-46a5-9e9a-d9cc496f17d0" providerId="ADAL" clId="{06912391-4EB1-44DA-8CE2-E0801A5F1B97}" dt="2021-05-06T10:27:26.776" v="938" actId="6549"/>
          <ac:spMkLst>
            <pc:docMk/>
            <pc:sldMk cId="2575110245" sldId="4109"/>
            <ac:spMk id="99" creationId="{9F7067E1-B68C-4463-ABAF-F52667B170DB}"/>
          </ac:spMkLst>
        </pc:spChg>
      </pc:sldChg>
      <pc:sldChg chg="addSp delSp modSp mod">
        <pc:chgData name="Sudarshan Chakravarthi" userId="9632d19e-631d-46a5-9e9a-d9cc496f17d0" providerId="ADAL" clId="{06912391-4EB1-44DA-8CE2-E0801A5F1B97}" dt="2021-05-06T06:50:44.379" v="369"/>
        <pc:sldMkLst>
          <pc:docMk/>
          <pc:sldMk cId="2278231324" sldId="4111"/>
        </pc:sldMkLst>
        <pc:spChg chg="del">
          <ac:chgData name="Sudarshan Chakravarthi" userId="9632d19e-631d-46a5-9e9a-d9cc496f17d0" providerId="ADAL" clId="{06912391-4EB1-44DA-8CE2-E0801A5F1B97}" dt="2021-05-06T06:50:43.838" v="368" actId="478"/>
          <ac:spMkLst>
            <pc:docMk/>
            <pc:sldMk cId="2278231324" sldId="4111"/>
            <ac:spMk id="6" creationId="{746886CB-153E-41D6-8E63-7CCD8742D457}"/>
          </ac:spMkLst>
        </pc:spChg>
        <pc:spChg chg="add mod">
          <ac:chgData name="Sudarshan Chakravarthi" userId="9632d19e-631d-46a5-9e9a-d9cc496f17d0" providerId="ADAL" clId="{06912391-4EB1-44DA-8CE2-E0801A5F1B97}" dt="2021-05-06T06:50:44.379" v="369"/>
          <ac:spMkLst>
            <pc:docMk/>
            <pc:sldMk cId="2278231324" sldId="4111"/>
            <ac:spMk id="7" creationId="{9B8A981B-F725-4C26-905E-1EBFD7388CEF}"/>
          </ac:spMkLst>
        </pc:spChg>
      </pc:sldChg>
      <pc:sldChg chg="addSp modSp new mod ord">
        <pc:chgData name="Sudarshan Chakravarthi" userId="9632d19e-631d-46a5-9e9a-d9cc496f17d0" providerId="ADAL" clId="{06912391-4EB1-44DA-8CE2-E0801A5F1B97}" dt="2021-05-06T06:45:12.596" v="245" actId="1035"/>
        <pc:sldMkLst>
          <pc:docMk/>
          <pc:sldMk cId="3527594331" sldId="4114"/>
        </pc:sldMkLst>
        <pc:spChg chg="add mod">
          <ac:chgData name="Sudarshan Chakravarthi" userId="9632d19e-631d-46a5-9e9a-d9cc496f17d0" providerId="ADAL" clId="{06912391-4EB1-44DA-8CE2-E0801A5F1B97}" dt="2021-05-06T06:44:38.302" v="235"/>
          <ac:spMkLst>
            <pc:docMk/>
            <pc:sldMk cId="3527594331" sldId="4114"/>
            <ac:spMk id="3" creationId="{2EBD1431-B47A-4826-A212-33E780F07189}"/>
          </ac:spMkLst>
        </pc:spChg>
        <pc:spChg chg="add mod">
          <ac:chgData name="Sudarshan Chakravarthi" userId="9632d19e-631d-46a5-9e9a-d9cc496f17d0" providerId="ADAL" clId="{06912391-4EB1-44DA-8CE2-E0801A5F1B97}" dt="2021-05-06T06:45:12.596" v="245" actId="1035"/>
          <ac:spMkLst>
            <pc:docMk/>
            <pc:sldMk cId="3527594331" sldId="4114"/>
            <ac:spMk id="4" creationId="{2A7704E4-BDA9-4E12-A9A9-48B26303E9DC}"/>
          </ac:spMkLst>
        </pc:spChg>
      </pc:sldChg>
      <pc:sldChg chg="modSp add mod">
        <pc:chgData name="Sudarshan Chakravarthi" userId="9632d19e-631d-46a5-9e9a-d9cc496f17d0" providerId="ADAL" clId="{06912391-4EB1-44DA-8CE2-E0801A5F1B97}" dt="2021-05-06T07:34:28.095" v="820" actId="20577"/>
        <pc:sldMkLst>
          <pc:docMk/>
          <pc:sldMk cId="4171918550" sldId="4115"/>
        </pc:sldMkLst>
        <pc:spChg chg="mod">
          <ac:chgData name="Sudarshan Chakravarthi" userId="9632d19e-631d-46a5-9e9a-d9cc496f17d0" providerId="ADAL" clId="{06912391-4EB1-44DA-8CE2-E0801A5F1B97}" dt="2021-05-06T07:34:28.095" v="820" actId="20577"/>
          <ac:spMkLst>
            <pc:docMk/>
            <pc:sldMk cId="4171918550" sldId="4115"/>
            <ac:spMk id="4" creationId="{2A7704E4-BDA9-4E12-A9A9-48B26303E9DC}"/>
          </ac:spMkLst>
        </pc:spChg>
      </pc:sldChg>
      <pc:sldChg chg="modSp add mod">
        <pc:chgData name="Sudarshan Chakravarthi" userId="9632d19e-631d-46a5-9e9a-d9cc496f17d0" providerId="ADAL" clId="{06912391-4EB1-44DA-8CE2-E0801A5F1B97}" dt="2021-05-06T06:49:27.067" v="354" actId="20577"/>
        <pc:sldMkLst>
          <pc:docMk/>
          <pc:sldMk cId="2495459157" sldId="4116"/>
        </pc:sldMkLst>
        <pc:spChg chg="mod">
          <ac:chgData name="Sudarshan Chakravarthi" userId="9632d19e-631d-46a5-9e9a-d9cc496f17d0" providerId="ADAL" clId="{06912391-4EB1-44DA-8CE2-E0801A5F1B97}" dt="2021-05-06T06:49:27.067" v="354" actId="20577"/>
          <ac:spMkLst>
            <pc:docMk/>
            <pc:sldMk cId="2495459157" sldId="4116"/>
            <ac:spMk id="4" creationId="{2A7704E4-BDA9-4E12-A9A9-48B26303E9DC}"/>
          </ac:spMkLst>
        </pc:spChg>
      </pc:sldChg>
      <pc:sldChg chg="addSp modSp new mod">
        <pc:chgData name="Sudarshan Chakravarthi" userId="9632d19e-631d-46a5-9e9a-d9cc496f17d0" providerId="ADAL" clId="{06912391-4EB1-44DA-8CE2-E0801A5F1B97}" dt="2021-05-06T07:25:43.271" v="396" actId="1076"/>
        <pc:sldMkLst>
          <pc:docMk/>
          <pc:sldMk cId="1489047190" sldId="4117"/>
        </pc:sldMkLst>
        <pc:spChg chg="add mod">
          <ac:chgData name="Sudarshan Chakravarthi" userId="9632d19e-631d-46a5-9e9a-d9cc496f17d0" providerId="ADAL" clId="{06912391-4EB1-44DA-8CE2-E0801A5F1B97}" dt="2021-05-06T06:50:39.064" v="367"/>
          <ac:spMkLst>
            <pc:docMk/>
            <pc:sldMk cId="1489047190" sldId="4117"/>
            <ac:spMk id="3" creationId="{11A7C0C8-7BA8-4727-9DB0-E710C0A12C4D}"/>
          </ac:spMkLst>
        </pc:spChg>
        <pc:spChg chg="add mod">
          <ac:chgData name="Sudarshan Chakravarthi" userId="9632d19e-631d-46a5-9e9a-d9cc496f17d0" providerId="ADAL" clId="{06912391-4EB1-44DA-8CE2-E0801A5F1B97}" dt="2021-05-06T07:25:19.201" v="393"/>
          <ac:spMkLst>
            <pc:docMk/>
            <pc:sldMk cId="1489047190" sldId="4117"/>
            <ac:spMk id="4" creationId="{EEEDBDBA-23CA-4EBC-B103-CEE547872245}"/>
          </ac:spMkLst>
        </pc:spChg>
        <pc:spChg chg="add mod">
          <ac:chgData name="Sudarshan Chakravarthi" userId="9632d19e-631d-46a5-9e9a-d9cc496f17d0" providerId="ADAL" clId="{06912391-4EB1-44DA-8CE2-E0801A5F1B97}" dt="2021-05-06T07:25:43.271" v="396" actId="1076"/>
          <ac:spMkLst>
            <pc:docMk/>
            <pc:sldMk cId="1489047190" sldId="4117"/>
            <ac:spMk id="5" creationId="{009BBD3C-FF2C-42B8-80D5-718DBEBE45EB}"/>
          </ac:spMkLst>
        </pc:spChg>
      </pc:sldChg>
      <pc:sldChg chg="new del">
        <pc:chgData name="Sudarshan Chakravarthi" userId="9632d19e-631d-46a5-9e9a-d9cc496f17d0" providerId="ADAL" clId="{06912391-4EB1-44DA-8CE2-E0801A5F1B97}" dt="2021-05-06T07:33:39.362" v="759" actId="47"/>
        <pc:sldMkLst>
          <pc:docMk/>
          <pc:sldMk cId="1910215610" sldId="4118"/>
        </pc:sldMkLst>
      </pc:sldChg>
      <pc:sldChg chg="add">
        <pc:chgData name="Sudarshan Chakravarthi" userId="9632d19e-631d-46a5-9e9a-d9cc496f17d0" providerId="ADAL" clId="{06912391-4EB1-44DA-8CE2-E0801A5F1B97}" dt="2021-05-06T07:33:37.363" v="758"/>
        <pc:sldMkLst>
          <pc:docMk/>
          <pc:sldMk cId="1262906140" sldId="4119"/>
        </pc:sldMkLst>
      </pc:sldChg>
      <pc:sldChg chg="add">
        <pc:chgData name="Sudarshan Chakravarthi" userId="9632d19e-631d-46a5-9e9a-d9cc496f17d0" providerId="ADAL" clId="{06912391-4EB1-44DA-8CE2-E0801A5F1B97}" dt="2021-05-06T07:56:03.986" v="925"/>
        <pc:sldMkLst>
          <pc:docMk/>
          <pc:sldMk cId="120524022" sldId="4120"/>
        </pc:sldMkLst>
      </pc:sldChg>
      <pc:sldChg chg="addSp modSp new mod">
        <pc:chgData name="Sudarshan Chakravarthi" userId="9632d19e-631d-46a5-9e9a-d9cc496f17d0" providerId="ADAL" clId="{06912391-4EB1-44DA-8CE2-E0801A5F1B97}" dt="2021-05-07T11:03:03.825" v="941" actId="1076"/>
        <pc:sldMkLst>
          <pc:docMk/>
          <pc:sldMk cId="569904663" sldId="4121"/>
        </pc:sldMkLst>
        <pc:spChg chg="add mod">
          <ac:chgData name="Sudarshan Chakravarthi" userId="9632d19e-631d-46a5-9e9a-d9cc496f17d0" providerId="ADAL" clId="{06912391-4EB1-44DA-8CE2-E0801A5F1B97}" dt="2021-05-07T11:03:03.825" v="941" actId="1076"/>
          <ac:spMkLst>
            <pc:docMk/>
            <pc:sldMk cId="569904663" sldId="4121"/>
            <ac:spMk id="3" creationId="{5FA74659-D5DF-42D2-A1E0-B09D691FCB7F}"/>
          </ac:spMkLst>
        </pc:spChg>
      </pc:sldChg>
      <pc:sldChg chg="add">
        <pc:chgData name="Sudarshan Chakravarthi" userId="9632d19e-631d-46a5-9e9a-d9cc496f17d0" providerId="ADAL" clId="{06912391-4EB1-44DA-8CE2-E0801A5F1B97}" dt="2021-05-07T11:03:18.638" v="942"/>
        <pc:sldMkLst>
          <pc:docMk/>
          <pc:sldMk cId="3650677624" sldId="412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07236595425571E-2"/>
          <c:y val="2.8686734020172085E-2"/>
          <c:w val="0.9478927634045744"/>
          <c:h val="0.87027175632155607"/>
        </c:manualLayout>
      </c:layout>
      <c:lineChart>
        <c:grouping val="standard"/>
        <c:varyColors val="0"/>
        <c:ser>
          <c:idx val="0"/>
          <c:order val="0"/>
          <c:tx>
            <c:strRef>
              <c:f>Sheet1!$B$1</c:f>
              <c:strCache>
                <c:ptCount val="1"/>
                <c:pt idx="0">
                  <c:v>Cheap</c:v>
                </c:pt>
              </c:strCache>
            </c:strRef>
          </c:tx>
          <c:spPr>
            <a:ln w="76200" cap="rnd">
              <a:solidFill>
                <a:schemeClr val="accent1"/>
              </a:solidFill>
              <a:round/>
            </a:ln>
            <a:effectLst/>
          </c:spPr>
          <c:marker>
            <c:symbol val="circle"/>
            <c:size val="5"/>
            <c:spPr>
              <a:solidFill>
                <a:schemeClr val="accent1"/>
              </a:solidFill>
              <a:ln w="76200">
                <a:solidFill>
                  <a:schemeClr val="accent1"/>
                </a:solidFill>
              </a:ln>
              <a:effectLst/>
            </c:spPr>
          </c:marker>
          <c:cat>
            <c:numRef>
              <c:f>Sheet1!$A$2:$A$10</c:f>
              <c:numCache>
                <c:formatCode>General</c:formatCode>
                <c:ptCount val="9"/>
                <c:pt idx="0">
                  <c:v>100</c:v>
                </c:pt>
                <c:pt idx="1">
                  <c:v>150</c:v>
                </c:pt>
                <c:pt idx="2">
                  <c:v>200</c:v>
                </c:pt>
                <c:pt idx="3">
                  <c:v>250</c:v>
                </c:pt>
                <c:pt idx="4">
                  <c:v>300</c:v>
                </c:pt>
                <c:pt idx="5">
                  <c:v>350</c:v>
                </c:pt>
                <c:pt idx="6">
                  <c:v>400</c:v>
                </c:pt>
                <c:pt idx="7">
                  <c:v>450</c:v>
                </c:pt>
                <c:pt idx="8">
                  <c:v>500</c:v>
                </c:pt>
              </c:numCache>
            </c:numRef>
          </c:cat>
          <c:val>
            <c:numRef>
              <c:f>Sheet1!$B$2:$B$10</c:f>
              <c:numCache>
                <c:formatCode>General</c:formatCode>
                <c:ptCount val="9"/>
                <c:pt idx="0">
                  <c:v>100</c:v>
                </c:pt>
                <c:pt idx="1">
                  <c:v>90</c:v>
                </c:pt>
                <c:pt idx="2">
                  <c:v>80</c:v>
                </c:pt>
                <c:pt idx="3">
                  <c:v>70</c:v>
                </c:pt>
                <c:pt idx="4">
                  <c:v>50</c:v>
                </c:pt>
                <c:pt idx="5">
                  <c:v>25</c:v>
                </c:pt>
                <c:pt idx="6">
                  <c:v>20</c:v>
                </c:pt>
                <c:pt idx="7">
                  <c:v>10</c:v>
                </c:pt>
                <c:pt idx="8">
                  <c:v>0</c:v>
                </c:pt>
              </c:numCache>
            </c:numRef>
          </c:val>
          <c:smooth val="0"/>
          <c:extLst>
            <c:ext xmlns:c16="http://schemas.microsoft.com/office/drawing/2014/chart" uri="{C3380CC4-5D6E-409C-BE32-E72D297353CC}">
              <c16:uniqueId val="{00000000-03D0-6647-B216-4AEBEAF2BF33}"/>
            </c:ext>
          </c:extLst>
        </c:ser>
        <c:ser>
          <c:idx val="1"/>
          <c:order val="1"/>
          <c:tx>
            <c:strRef>
              <c:f>Sheet1!$C$1</c:f>
              <c:strCache>
                <c:ptCount val="1"/>
                <c:pt idx="0">
                  <c:v>Too Cheap</c:v>
                </c:pt>
              </c:strCache>
            </c:strRef>
          </c:tx>
          <c:spPr>
            <a:ln w="76200" cap="rnd">
              <a:solidFill>
                <a:schemeClr val="accent2"/>
              </a:solidFill>
              <a:round/>
            </a:ln>
            <a:effectLst/>
          </c:spPr>
          <c:marker>
            <c:symbol val="circle"/>
            <c:size val="5"/>
            <c:spPr>
              <a:solidFill>
                <a:schemeClr val="accent2"/>
              </a:solidFill>
              <a:ln w="76200">
                <a:solidFill>
                  <a:schemeClr val="accent2"/>
                </a:solidFill>
              </a:ln>
              <a:effectLst/>
            </c:spPr>
          </c:marker>
          <c:cat>
            <c:numRef>
              <c:f>Sheet1!$A$2:$A$10</c:f>
              <c:numCache>
                <c:formatCode>General</c:formatCode>
                <c:ptCount val="9"/>
                <c:pt idx="0">
                  <c:v>100</c:v>
                </c:pt>
                <c:pt idx="1">
                  <c:v>150</c:v>
                </c:pt>
                <c:pt idx="2">
                  <c:v>200</c:v>
                </c:pt>
                <c:pt idx="3">
                  <c:v>250</c:v>
                </c:pt>
                <c:pt idx="4">
                  <c:v>300</c:v>
                </c:pt>
                <c:pt idx="5">
                  <c:v>350</c:v>
                </c:pt>
                <c:pt idx="6">
                  <c:v>400</c:v>
                </c:pt>
                <c:pt idx="7">
                  <c:v>450</c:v>
                </c:pt>
                <c:pt idx="8">
                  <c:v>500</c:v>
                </c:pt>
              </c:numCache>
            </c:numRef>
          </c:cat>
          <c:val>
            <c:numRef>
              <c:f>Sheet1!$C$2:$C$10</c:f>
              <c:numCache>
                <c:formatCode>General</c:formatCode>
                <c:ptCount val="9"/>
                <c:pt idx="0">
                  <c:v>75</c:v>
                </c:pt>
                <c:pt idx="1">
                  <c:v>60</c:v>
                </c:pt>
                <c:pt idx="2">
                  <c:v>45</c:v>
                </c:pt>
                <c:pt idx="3">
                  <c:v>35</c:v>
                </c:pt>
                <c:pt idx="4">
                  <c:v>25</c:v>
                </c:pt>
                <c:pt idx="5">
                  <c:v>20</c:v>
                </c:pt>
                <c:pt idx="6">
                  <c:v>5</c:v>
                </c:pt>
                <c:pt idx="7">
                  <c:v>3</c:v>
                </c:pt>
                <c:pt idx="8">
                  <c:v>2</c:v>
                </c:pt>
              </c:numCache>
            </c:numRef>
          </c:val>
          <c:smooth val="0"/>
          <c:extLst>
            <c:ext xmlns:c16="http://schemas.microsoft.com/office/drawing/2014/chart" uri="{C3380CC4-5D6E-409C-BE32-E72D297353CC}">
              <c16:uniqueId val="{00000001-03D0-6647-B216-4AEBEAF2BF33}"/>
            </c:ext>
          </c:extLst>
        </c:ser>
        <c:ser>
          <c:idx val="2"/>
          <c:order val="2"/>
          <c:tx>
            <c:strRef>
              <c:f>Sheet1!$D$1</c:f>
              <c:strCache>
                <c:ptCount val="1"/>
                <c:pt idx="0">
                  <c:v>Too Expensive</c:v>
                </c:pt>
              </c:strCache>
            </c:strRef>
          </c:tx>
          <c:spPr>
            <a:ln w="76200" cap="rnd">
              <a:solidFill>
                <a:schemeClr val="accent3"/>
              </a:solidFill>
              <a:round/>
            </a:ln>
            <a:effectLst/>
          </c:spPr>
          <c:marker>
            <c:symbol val="circle"/>
            <c:size val="5"/>
            <c:spPr>
              <a:solidFill>
                <a:schemeClr val="accent3"/>
              </a:solidFill>
              <a:ln w="76200">
                <a:solidFill>
                  <a:schemeClr val="accent3"/>
                </a:solidFill>
              </a:ln>
              <a:effectLst/>
            </c:spPr>
          </c:marker>
          <c:cat>
            <c:numRef>
              <c:f>Sheet1!$A$2:$A$10</c:f>
              <c:numCache>
                <c:formatCode>General</c:formatCode>
                <c:ptCount val="9"/>
                <c:pt idx="0">
                  <c:v>100</c:v>
                </c:pt>
                <c:pt idx="1">
                  <c:v>150</c:v>
                </c:pt>
                <c:pt idx="2">
                  <c:v>200</c:v>
                </c:pt>
                <c:pt idx="3">
                  <c:v>250</c:v>
                </c:pt>
                <c:pt idx="4">
                  <c:v>300</c:v>
                </c:pt>
                <c:pt idx="5">
                  <c:v>350</c:v>
                </c:pt>
                <c:pt idx="6">
                  <c:v>400</c:v>
                </c:pt>
                <c:pt idx="7">
                  <c:v>450</c:v>
                </c:pt>
                <c:pt idx="8">
                  <c:v>500</c:v>
                </c:pt>
              </c:numCache>
            </c:numRef>
          </c:cat>
          <c:val>
            <c:numRef>
              <c:f>Sheet1!$D$2:$D$10</c:f>
              <c:numCache>
                <c:formatCode>General</c:formatCode>
                <c:ptCount val="9"/>
                <c:pt idx="0">
                  <c:v>0</c:v>
                </c:pt>
                <c:pt idx="1">
                  <c:v>10</c:v>
                </c:pt>
                <c:pt idx="2">
                  <c:v>20</c:v>
                </c:pt>
                <c:pt idx="3">
                  <c:v>25</c:v>
                </c:pt>
                <c:pt idx="4">
                  <c:v>35</c:v>
                </c:pt>
                <c:pt idx="5">
                  <c:v>45</c:v>
                </c:pt>
                <c:pt idx="6">
                  <c:v>50</c:v>
                </c:pt>
                <c:pt idx="7">
                  <c:v>60</c:v>
                </c:pt>
                <c:pt idx="8">
                  <c:v>75</c:v>
                </c:pt>
              </c:numCache>
            </c:numRef>
          </c:val>
          <c:smooth val="0"/>
          <c:extLst>
            <c:ext xmlns:c16="http://schemas.microsoft.com/office/drawing/2014/chart" uri="{C3380CC4-5D6E-409C-BE32-E72D297353CC}">
              <c16:uniqueId val="{00000002-03D0-6647-B216-4AEBEAF2BF33}"/>
            </c:ext>
          </c:extLst>
        </c:ser>
        <c:ser>
          <c:idx val="3"/>
          <c:order val="3"/>
          <c:tx>
            <c:strRef>
              <c:f>Sheet1!$E$1</c:f>
              <c:strCache>
                <c:ptCount val="1"/>
                <c:pt idx="0">
                  <c:v>Expensive</c:v>
                </c:pt>
              </c:strCache>
            </c:strRef>
          </c:tx>
          <c:spPr>
            <a:ln w="57150" cap="rnd">
              <a:solidFill>
                <a:schemeClr val="accent4"/>
              </a:solidFill>
              <a:round/>
            </a:ln>
            <a:effectLst/>
          </c:spPr>
          <c:marker>
            <c:symbol val="circle"/>
            <c:size val="5"/>
            <c:spPr>
              <a:solidFill>
                <a:schemeClr val="accent4"/>
              </a:solidFill>
              <a:ln w="57150">
                <a:solidFill>
                  <a:schemeClr val="accent4"/>
                </a:solidFill>
              </a:ln>
              <a:effectLst/>
            </c:spPr>
          </c:marker>
          <c:cat>
            <c:numRef>
              <c:f>Sheet1!$A$2:$A$10</c:f>
              <c:numCache>
                <c:formatCode>General</c:formatCode>
                <c:ptCount val="9"/>
                <c:pt idx="0">
                  <c:v>100</c:v>
                </c:pt>
                <c:pt idx="1">
                  <c:v>150</c:v>
                </c:pt>
                <c:pt idx="2">
                  <c:v>200</c:v>
                </c:pt>
                <c:pt idx="3">
                  <c:v>250</c:v>
                </c:pt>
                <c:pt idx="4">
                  <c:v>300</c:v>
                </c:pt>
                <c:pt idx="5">
                  <c:v>350</c:v>
                </c:pt>
                <c:pt idx="6">
                  <c:v>400</c:v>
                </c:pt>
                <c:pt idx="7">
                  <c:v>450</c:v>
                </c:pt>
                <c:pt idx="8">
                  <c:v>500</c:v>
                </c:pt>
              </c:numCache>
            </c:numRef>
          </c:cat>
          <c:val>
            <c:numRef>
              <c:f>Sheet1!$E$2:$E$10</c:f>
              <c:numCache>
                <c:formatCode>General</c:formatCode>
                <c:ptCount val="9"/>
                <c:pt idx="0">
                  <c:v>5</c:v>
                </c:pt>
                <c:pt idx="1">
                  <c:v>15</c:v>
                </c:pt>
                <c:pt idx="2">
                  <c:v>25</c:v>
                </c:pt>
                <c:pt idx="3">
                  <c:v>35</c:v>
                </c:pt>
                <c:pt idx="4">
                  <c:v>45</c:v>
                </c:pt>
                <c:pt idx="5">
                  <c:v>55</c:v>
                </c:pt>
                <c:pt idx="6">
                  <c:v>65</c:v>
                </c:pt>
                <c:pt idx="7">
                  <c:v>75</c:v>
                </c:pt>
                <c:pt idx="8">
                  <c:v>95</c:v>
                </c:pt>
              </c:numCache>
            </c:numRef>
          </c:val>
          <c:smooth val="0"/>
          <c:extLst>
            <c:ext xmlns:c16="http://schemas.microsoft.com/office/drawing/2014/chart" uri="{C3380CC4-5D6E-409C-BE32-E72D297353CC}">
              <c16:uniqueId val="{00000000-E717-4B36-8C98-B9E0B67E5D23}"/>
            </c:ext>
          </c:extLst>
        </c:ser>
        <c:dLbls>
          <c:showLegendKey val="0"/>
          <c:showVal val="0"/>
          <c:showCatName val="0"/>
          <c:showSerName val="0"/>
          <c:showPercent val="0"/>
          <c:showBubbleSize val="0"/>
        </c:dLbls>
        <c:marker val="1"/>
        <c:smooth val="0"/>
        <c:axId val="2036638559"/>
        <c:axId val="2036641359"/>
      </c:lineChart>
      <c:catAx>
        <c:axId val="2036638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lumMod val="50000"/>
                  </a:schemeClr>
                </a:solidFill>
                <a:latin typeface="Plato"/>
                <a:ea typeface="Open Sans Light" panose="020B0306030504020204" pitchFamily="34" charset="0"/>
                <a:cs typeface="Open Sans Light" panose="020B0306030504020204" pitchFamily="34" charset="0"/>
              </a:defRPr>
            </a:pPr>
            <a:endParaRPr lang="en-US"/>
          </a:p>
        </c:txPr>
        <c:crossAx val="2036641359"/>
        <c:crosses val="autoZero"/>
        <c:auto val="1"/>
        <c:lblAlgn val="ctr"/>
        <c:lblOffset val="100"/>
        <c:noMultiLvlLbl val="0"/>
      </c:catAx>
      <c:valAx>
        <c:axId val="2036641359"/>
        <c:scaling>
          <c:orientation val="minMax"/>
          <c:max val="100"/>
          <c:min val="1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r>
                  <a:rPr lang="en-GB" sz="1200" dirty="0"/>
                  <a:t>Respondents</a:t>
                </a:r>
              </a:p>
            </c:rich>
          </c:tx>
          <c:layout>
            <c:manualLayout>
              <c:xMode val="edge"/>
              <c:yMode val="edge"/>
              <c:x val="1.1904761904761906E-3"/>
              <c:y val="0.3585052022409653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Plato"/>
                <a:ea typeface="Open Sans Light" panose="020B0306030504020204" pitchFamily="34" charset="0"/>
                <a:cs typeface="Open Sans Light" panose="020B0306030504020204" pitchFamily="34" charset="0"/>
              </a:defRPr>
            </a:pPr>
            <a:endParaRPr lang="en-US"/>
          </a:p>
        </c:txPr>
        <c:crossAx val="2036638559"/>
        <c:crosses val="autoZero"/>
        <c:crossBetween val="between"/>
      </c:valAx>
      <c:spPr>
        <a:noFill/>
        <a:ln w="25400">
          <a:noFill/>
        </a:ln>
        <a:effectLst/>
      </c:spPr>
    </c:plotArea>
    <c:legend>
      <c:legendPos val="r"/>
      <c:layout>
        <c:manualLayout>
          <c:xMode val="edge"/>
          <c:yMode val="edge"/>
          <c:x val="0.32920209973753278"/>
          <c:y val="3.266871458686714E-2"/>
          <c:w val="0.17079790026246716"/>
          <c:h val="0.1689640311900935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Plato"/>
              <a:ea typeface="Open Sans Light" panose="020B0306030504020204" pitchFamily="34" charset="0"/>
              <a:cs typeface="Open Sans Light" panose="020B03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2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AD90A4-FE12-4494-A7AC-DAFE53D99DDA}"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GB"/>
        </a:p>
      </dgm:t>
    </dgm:pt>
    <dgm:pt modelId="{93E9C8C2-3689-497C-8E70-F4532C52331B}">
      <dgm:prSet phldrT="[Text]"/>
      <dgm:spPr>
        <a:solidFill>
          <a:srgbClr val="FFC000"/>
        </a:solidFill>
      </dgm:spPr>
      <dgm:t>
        <a:bodyPr/>
        <a:lstStyle/>
        <a:p>
          <a:r>
            <a:rPr lang="en-GB" dirty="0"/>
            <a:t>Brand </a:t>
          </a:r>
        </a:p>
        <a:p>
          <a:r>
            <a:rPr lang="en-GB" dirty="0"/>
            <a:t>Promise </a:t>
          </a:r>
        </a:p>
      </dgm:t>
    </dgm:pt>
    <dgm:pt modelId="{6839BC97-FFF7-446E-A393-6BF4D37CF3AA}" type="parTrans" cxnId="{39269A03-1A51-436B-8D7C-0ECCC66C568F}">
      <dgm:prSet/>
      <dgm:spPr/>
      <dgm:t>
        <a:bodyPr/>
        <a:lstStyle/>
        <a:p>
          <a:endParaRPr lang="en-GB"/>
        </a:p>
      </dgm:t>
    </dgm:pt>
    <dgm:pt modelId="{1B23457D-40AE-4D4B-B3F2-0CEDBBB3CBFD}" type="sibTrans" cxnId="{39269A03-1A51-436B-8D7C-0ECCC66C568F}">
      <dgm:prSet/>
      <dgm:spPr/>
      <dgm:t>
        <a:bodyPr/>
        <a:lstStyle/>
        <a:p>
          <a:endParaRPr lang="en-GB"/>
        </a:p>
      </dgm:t>
    </dgm:pt>
    <dgm:pt modelId="{18A09F25-667D-41DB-A5D2-70D90B0C40EA}">
      <dgm:prSet phldrT="[Text]"/>
      <dgm:spPr>
        <a:solidFill>
          <a:srgbClr val="FF0000"/>
        </a:solidFill>
      </dgm:spPr>
      <dgm:t>
        <a:bodyPr/>
        <a:lstStyle/>
        <a:p>
          <a:r>
            <a:rPr lang="en-GB" dirty="0"/>
            <a:t>Quality Message </a:t>
          </a:r>
        </a:p>
      </dgm:t>
    </dgm:pt>
    <dgm:pt modelId="{018BB733-8E45-46A3-803E-90BF37152A1C}" type="parTrans" cxnId="{3815C71A-2712-4FF1-ACA3-A4713BEBB6E7}">
      <dgm:prSet/>
      <dgm:spPr/>
      <dgm:t>
        <a:bodyPr/>
        <a:lstStyle/>
        <a:p>
          <a:endParaRPr lang="en-GB"/>
        </a:p>
      </dgm:t>
    </dgm:pt>
    <dgm:pt modelId="{44197AFA-8234-447A-A8C0-2F0091C8B3DD}" type="sibTrans" cxnId="{3815C71A-2712-4FF1-ACA3-A4713BEBB6E7}">
      <dgm:prSet/>
      <dgm:spPr/>
      <dgm:t>
        <a:bodyPr/>
        <a:lstStyle/>
        <a:p>
          <a:endParaRPr lang="en-GB"/>
        </a:p>
      </dgm:t>
    </dgm:pt>
    <dgm:pt modelId="{44448A37-E2D7-43EE-B799-22E77290D28E}">
      <dgm:prSet phldrT="[Text]"/>
      <dgm:spPr>
        <a:solidFill>
          <a:srgbClr val="92D050"/>
        </a:solidFill>
      </dgm:spPr>
      <dgm:t>
        <a:bodyPr/>
        <a:lstStyle/>
        <a:p>
          <a:r>
            <a:rPr lang="en-GB" dirty="0"/>
            <a:t>Influence </a:t>
          </a:r>
        </a:p>
      </dgm:t>
    </dgm:pt>
    <dgm:pt modelId="{A8512F3A-B132-4DC4-A769-1256CD90BEC5}" type="parTrans" cxnId="{B2109730-80FE-4D20-95C7-CCDDC3A5BFA5}">
      <dgm:prSet/>
      <dgm:spPr/>
      <dgm:t>
        <a:bodyPr/>
        <a:lstStyle/>
        <a:p>
          <a:endParaRPr lang="en-GB"/>
        </a:p>
      </dgm:t>
    </dgm:pt>
    <dgm:pt modelId="{18B64031-F21E-424A-9ED9-A15163674017}" type="sibTrans" cxnId="{B2109730-80FE-4D20-95C7-CCDDC3A5BFA5}">
      <dgm:prSet/>
      <dgm:spPr/>
      <dgm:t>
        <a:bodyPr/>
        <a:lstStyle/>
        <a:p>
          <a:endParaRPr lang="en-GB"/>
        </a:p>
      </dgm:t>
    </dgm:pt>
    <dgm:pt modelId="{CB008688-1684-420F-97C5-77FC7B1667F8}">
      <dgm:prSet phldrT="[Text]"/>
      <dgm:spPr>
        <a:solidFill>
          <a:schemeClr val="accent1"/>
        </a:solidFill>
      </dgm:spPr>
      <dgm:t>
        <a:bodyPr/>
        <a:lstStyle/>
        <a:p>
          <a:r>
            <a:rPr lang="en-GB" dirty="0"/>
            <a:t>Consumer </a:t>
          </a:r>
        </a:p>
      </dgm:t>
    </dgm:pt>
    <dgm:pt modelId="{9324CE15-054D-4917-86A9-CDE4E342E4B4}" type="parTrans" cxnId="{B5B25551-02EA-4E07-BD79-C04374159676}">
      <dgm:prSet/>
      <dgm:spPr/>
      <dgm:t>
        <a:bodyPr/>
        <a:lstStyle/>
        <a:p>
          <a:endParaRPr lang="en-GB"/>
        </a:p>
      </dgm:t>
    </dgm:pt>
    <dgm:pt modelId="{26F24317-263C-4F67-8A6E-2C77D004F8D5}" type="sibTrans" cxnId="{B5B25551-02EA-4E07-BD79-C04374159676}">
      <dgm:prSet/>
      <dgm:spPr/>
      <dgm:t>
        <a:bodyPr/>
        <a:lstStyle/>
        <a:p>
          <a:endParaRPr lang="en-GB"/>
        </a:p>
      </dgm:t>
    </dgm:pt>
    <dgm:pt modelId="{DA5E7C3C-2634-48CF-BB47-C9B9ED71A5AC}">
      <dgm:prSet phldrT="[Text]"/>
      <dgm:spPr>
        <a:solidFill>
          <a:srgbClr val="FFFF66"/>
        </a:solidFill>
      </dgm:spPr>
      <dgm:t>
        <a:bodyPr/>
        <a:lstStyle/>
        <a:p>
          <a:r>
            <a:rPr lang="en-GB" dirty="0">
              <a:solidFill>
                <a:schemeClr val="bg1">
                  <a:lumMod val="50000"/>
                </a:schemeClr>
              </a:solidFill>
            </a:rPr>
            <a:t>Competition </a:t>
          </a:r>
        </a:p>
      </dgm:t>
    </dgm:pt>
    <dgm:pt modelId="{552E857D-E80E-4819-A8D2-E952F6B3731B}" type="parTrans" cxnId="{A032598B-063B-4EFC-BAE8-887FB4F83C18}">
      <dgm:prSet/>
      <dgm:spPr/>
      <dgm:t>
        <a:bodyPr/>
        <a:lstStyle/>
        <a:p>
          <a:endParaRPr lang="en-GB"/>
        </a:p>
      </dgm:t>
    </dgm:pt>
    <dgm:pt modelId="{FBFCB5AB-5065-4B6F-AFE9-426E9937F89E}" type="sibTrans" cxnId="{A032598B-063B-4EFC-BAE8-887FB4F83C18}">
      <dgm:prSet/>
      <dgm:spPr/>
      <dgm:t>
        <a:bodyPr/>
        <a:lstStyle/>
        <a:p>
          <a:endParaRPr lang="en-GB"/>
        </a:p>
      </dgm:t>
    </dgm:pt>
    <dgm:pt modelId="{2B27FBE0-79B1-4DCB-B3DC-59DC40172AFA}">
      <dgm:prSet phldrT="[Text]"/>
      <dgm:spPr>
        <a:solidFill>
          <a:srgbClr val="92D050"/>
        </a:solidFill>
      </dgm:spPr>
      <dgm:t>
        <a:bodyPr/>
        <a:lstStyle/>
        <a:p>
          <a:r>
            <a:rPr lang="en-GB" dirty="0"/>
            <a:t>Price </a:t>
          </a:r>
        </a:p>
      </dgm:t>
    </dgm:pt>
    <dgm:pt modelId="{3B9C3C92-8E82-4982-8E52-9E3355941F0F}" type="parTrans" cxnId="{57DE13EB-9FB4-4A0C-AB10-43E04A333762}">
      <dgm:prSet/>
      <dgm:spPr/>
      <dgm:t>
        <a:bodyPr/>
        <a:lstStyle/>
        <a:p>
          <a:endParaRPr lang="en-GB"/>
        </a:p>
      </dgm:t>
    </dgm:pt>
    <dgm:pt modelId="{469C6CB7-A86B-427D-9F78-0EC3D629C81E}" type="sibTrans" cxnId="{57DE13EB-9FB4-4A0C-AB10-43E04A333762}">
      <dgm:prSet/>
      <dgm:spPr/>
      <dgm:t>
        <a:bodyPr/>
        <a:lstStyle/>
        <a:p>
          <a:endParaRPr lang="en-GB"/>
        </a:p>
      </dgm:t>
    </dgm:pt>
    <dgm:pt modelId="{046ED317-82AC-4076-9282-87C7DBD6E283}">
      <dgm:prSet phldrT="[Text]"/>
      <dgm:spPr>
        <a:solidFill>
          <a:schemeClr val="accent1"/>
        </a:solidFill>
      </dgm:spPr>
      <dgm:t>
        <a:bodyPr/>
        <a:lstStyle/>
        <a:p>
          <a:r>
            <a:rPr lang="en-GB" dirty="0"/>
            <a:t>Image </a:t>
          </a:r>
        </a:p>
      </dgm:t>
    </dgm:pt>
    <dgm:pt modelId="{2D683283-F3D0-435A-8D17-137D7C9383A1}" type="parTrans" cxnId="{91D8E36A-2D82-4C94-9679-33629A4DCC86}">
      <dgm:prSet/>
      <dgm:spPr/>
      <dgm:t>
        <a:bodyPr/>
        <a:lstStyle/>
        <a:p>
          <a:endParaRPr lang="en-GB"/>
        </a:p>
      </dgm:t>
    </dgm:pt>
    <dgm:pt modelId="{0AC84A02-AE7E-4CBF-8956-53A9C93958F3}" type="sibTrans" cxnId="{91D8E36A-2D82-4C94-9679-33629A4DCC86}">
      <dgm:prSet/>
      <dgm:spPr/>
      <dgm:t>
        <a:bodyPr/>
        <a:lstStyle/>
        <a:p>
          <a:endParaRPr lang="en-GB"/>
        </a:p>
      </dgm:t>
    </dgm:pt>
    <dgm:pt modelId="{9864E83F-5801-45EB-B525-051858198A65}" type="pres">
      <dgm:prSet presAssocID="{A2AD90A4-FE12-4494-A7AC-DAFE53D99DDA}" presName="Name0" presStyleCnt="0">
        <dgm:presLayoutVars>
          <dgm:chMax val="1"/>
          <dgm:chPref val="1"/>
          <dgm:dir/>
          <dgm:animOne val="branch"/>
          <dgm:animLvl val="lvl"/>
        </dgm:presLayoutVars>
      </dgm:prSet>
      <dgm:spPr/>
    </dgm:pt>
    <dgm:pt modelId="{96FB45AA-BD5B-4640-A6C4-3A8A778ADF94}" type="pres">
      <dgm:prSet presAssocID="{93E9C8C2-3689-497C-8E70-F4532C52331B}" presName="Parent" presStyleLbl="node0" presStyleIdx="0" presStyleCnt="1">
        <dgm:presLayoutVars>
          <dgm:chMax val="6"/>
          <dgm:chPref val="6"/>
        </dgm:presLayoutVars>
      </dgm:prSet>
      <dgm:spPr/>
    </dgm:pt>
    <dgm:pt modelId="{A6762A2A-511E-47A8-A4D8-5682BB2CB384}" type="pres">
      <dgm:prSet presAssocID="{18A09F25-667D-41DB-A5D2-70D90B0C40EA}" presName="Accent1" presStyleCnt="0"/>
      <dgm:spPr/>
    </dgm:pt>
    <dgm:pt modelId="{7B51FA43-5806-4028-9AE0-A063ED1766AF}" type="pres">
      <dgm:prSet presAssocID="{18A09F25-667D-41DB-A5D2-70D90B0C40EA}" presName="Accent" presStyleLbl="bgShp" presStyleIdx="0" presStyleCnt="6"/>
      <dgm:spPr/>
    </dgm:pt>
    <dgm:pt modelId="{3A8CA4EF-584E-49BC-9E8B-1094B2762F15}" type="pres">
      <dgm:prSet presAssocID="{18A09F25-667D-41DB-A5D2-70D90B0C40EA}" presName="Child1" presStyleLbl="node1" presStyleIdx="0" presStyleCnt="6">
        <dgm:presLayoutVars>
          <dgm:chMax val="0"/>
          <dgm:chPref val="0"/>
          <dgm:bulletEnabled val="1"/>
        </dgm:presLayoutVars>
      </dgm:prSet>
      <dgm:spPr/>
    </dgm:pt>
    <dgm:pt modelId="{26D351B9-B185-456D-9DB8-7DBC936A8203}" type="pres">
      <dgm:prSet presAssocID="{44448A37-E2D7-43EE-B799-22E77290D28E}" presName="Accent2" presStyleCnt="0"/>
      <dgm:spPr/>
    </dgm:pt>
    <dgm:pt modelId="{7EA212C4-B370-4FD2-88E9-A3EDE3117F84}" type="pres">
      <dgm:prSet presAssocID="{44448A37-E2D7-43EE-B799-22E77290D28E}" presName="Accent" presStyleLbl="bgShp" presStyleIdx="1" presStyleCnt="6"/>
      <dgm:spPr/>
    </dgm:pt>
    <dgm:pt modelId="{C1C44B38-0734-4FCC-9FCF-9A8B0F35239F}" type="pres">
      <dgm:prSet presAssocID="{44448A37-E2D7-43EE-B799-22E77290D28E}" presName="Child2" presStyleLbl="node1" presStyleIdx="1" presStyleCnt="6">
        <dgm:presLayoutVars>
          <dgm:chMax val="0"/>
          <dgm:chPref val="0"/>
          <dgm:bulletEnabled val="1"/>
        </dgm:presLayoutVars>
      </dgm:prSet>
      <dgm:spPr/>
    </dgm:pt>
    <dgm:pt modelId="{0FBA5AB8-51D9-4BF4-A542-4F5F15A4FC99}" type="pres">
      <dgm:prSet presAssocID="{CB008688-1684-420F-97C5-77FC7B1667F8}" presName="Accent3" presStyleCnt="0"/>
      <dgm:spPr/>
    </dgm:pt>
    <dgm:pt modelId="{40CB56CE-FB93-4896-84C1-E1AD069F27CD}" type="pres">
      <dgm:prSet presAssocID="{CB008688-1684-420F-97C5-77FC7B1667F8}" presName="Accent" presStyleLbl="bgShp" presStyleIdx="2" presStyleCnt="6"/>
      <dgm:spPr/>
    </dgm:pt>
    <dgm:pt modelId="{E1C07C62-6AE6-4E28-BE9D-D2631DC34117}" type="pres">
      <dgm:prSet presAssocID="{CB008688-1684-420F-97C5-77FC7B1667F8}" presName="Child3" presStyleLbl="node1" presStyleIdx="2" presStyleCnt="6">
        <dgm:presLayoutVars>
          <dgm:chMax val="0"/>
          <dgm:chPref val="0"/>
          <dgm:bulletEnabled val="1"/>
        </dgm:presLayoutVars>
      </dgm:prSet>
      <dgm:spPr/>
    </dgm:pt>
    <dgm:pt modelId="{BD98E9F5-156A-42E4-85B7-A0C3C3F317D3}" type="pres">
      <dgm:prSet presAssocID="{DA5E7C3C-2634-48CF-BB47-C9B9ED71A5AC}" presName="Accent4" presStyleCnt="0"/>
      <dgm:spPr/>
    </dgm:pt>
    <dgm:pt modelId="{97AC221C-B8B7-4D26-8AF5-CE0905A13168}" type="pres">
      <dgm:prSet presAssocID="{DA5E7C3C-2634-48CF-BB47-C9B9ED71A5AC}" presName="Accent" presStyleLbl="bgShp" presStyleIdx="3" presStyleCnt="6"/>
      <dgm:spPr/>
    </dgm:pt>
    <dgm:pt modelId="{711E5B45-CAD6-4869-9557-689F4FEB05A5}" type="pres">
      <dgm:prSet presAssocID="{DA5E7C3C-2634-48CF-BB47-C9B9ED71A5AC}" presName="Child4" presStyleLbl="node1" presStyleIdx="3" presStyleCnt="6">
        <dgm:presLayoutVars>
          <dgm:chMax val="0"/>
          <dgm:chPref val="0"/>
          <dgm:bulletEnabled val="1"/>
        </dgm:presLayoutVars>
      </dgm:prSet>
      <dgm:spPr/>
    </dgm:pt>
    <dgm:pt modelId="{175897B1-A9E7-4F3C-A2EC-E5B9A49B4039}" type="pres">
      <dgm:prSet presAssocID="{2B27FBE0-79B1-4DCB-B3DC-59DC40172AFA}" presName="Accent5" presStyleCnt="0"/>
      <dgm:spPr/>
    </dgm:pt>
    <dgm:pt modelId="{850C9A05-5E4A-4583-B48D-694DAF97EF76}" type="pres">
      <dgm:prSet presAssocID="{2B27FBE0-79B1-4DCB-B3DC-59DC40172AFA}" presName="Accent" presStyleLbl="bgShp" presStyleIdx="4" presStyleCnt="6"/>
      <dgm:spPr/>
    </dgm:pt>
    <dgm:pt modelId="{9E3D4E7A-451B-42E6-BED6-869D641FE923}" type="pres">
      <dgm:prSet presAssocID="{2B27FBE0-79B1-4DCB-B3DC-59DC40172AFA}" presName="Child5" presStyleLbl="node1" presStyleIdx="4" presStyleCnt="6">
        <dgm:presLayoutVars>
          <dgm:chMax val="0"/>
          <dgm:chPref val="0"/>
          <dgm:bulletEnabled val="1"/>
        </dgm:presLayoutVars>
      </dgm:prSet>
      <dgm:spPr/>
    </dgm:pt>
    <dgm:pt modelId="{37FBAF9F-B467-4780-891B-22B188DD4428}" type="pres">
      <dgm:prSet presAssocID="{046ED317-82AC-4076-9282-87C7DBD6E283}" presName="Accent6" presStyleCnt="0"/>
      <dgm:spPr/>
    </dgm:pt>
    <dgm:pt modelId="{D4D1D6C1-C672-4113-8925-87989E76C49E}" type="pres">
      <dgm:prSet presAssocID="{046ED317-82AC-4076-9282-87C7DBD6E283}" presName="Accent" presStyleLbl="bgShp" presStyleIdx="5" presStyleCnt="6"/>
      <dgm:spPr/>
    </dgm:pt>
    <dgm:pt modelId="{F6564A0D-99D9-439C-BCB5-82659D762423}" type="pres">
      <dgm:prSet presAssocID="{046ED317-82AC-4076-9282-87C7DBD6E283}" presName="Child6" presStyleLbl="node1" presStyleIdx="5" presStyleCnt="6">
        <dgm:presLayoutVars>
          <dgm:chMax val="0"/>
          <dgm:chPref val="0"/>
          <dgm:bulletEnabled val="1"/>
        </dgm:presLayoutVars>
      </dgm:prSet>
      <dgm:spPr/>
    </dgm:pt>
  </dgm:ptLst>
  <dgm:cxnLst>
    <dgm:cxn modelId="{39269A03-1A51-436B-8D7C-0ECCC66C568F}" srcId="{A2AD90A4-FE12-4494-A7AC-DAFE53D99DDA}" destId="{93E9C8C2-3689-497C-8E70-F4532C52331B}" srcOrd="0" destOrd="0" parTransId="{6839BC97-FFF7-446E-A393-6BF4D37CF3AA}" sibTransId="{1B23457D-40AE-4D4B-B3F2-0CEDBBB3CBFD}"/>
    <dgm:cxn modelId="{18D3EC06-C498-4FC2-AA16-049EAA441D5D}" type="presOf" srcId="{18A09F25-667D-41DB-A5D2-70D90B0C40EA}" destId="{3A8CA4EF-584E-49BC-9E8B-1094B2762F15}" srcOrd="0" destOrd="0" presId="urn:microsoft.com/office/officeart/2011/layout/HexagonRadial"/>
    <dgm:cxn modelId="{C16DCD0F-2BFA-49EE-9449-25D5E6F6D3F4}" type="presOf" srcId="{44448A37-E2D7-43EE-B799-22E77290D28E}" destId="{C1C44B38-0734-4FCC-9FCF-9A8B0F35239F}" srcOrd="0" destOrd="0" presId="urn:microsoft.com/office/officeart/2011/layout/HexagonRadial"/>
    <dgm:cxn modelId="{3815C71A-2712-4FF1-ACA3-A4713BEBB6E7}" srcId="{93E9C8C2-3689-497C-8E70-F4532C52331B}" destId="{18A09F25-667D-41DB-A5D2-70D90B0C40EA}" srcOrd="0" destOrd="0" parTransId="{018BB733-8E45-46A3-803E-90BF37152A1C}" sibTransId="{44197AFA-8234-447A-A8C0-2F0091C8B3DD}"/>
    <dgm:cxn modelId="{B2109730-80FE-4D20-95C7-CCDDC3A5BFA5}" srcId="{93E9C8C2-3689-497C-8E70-F4532C52331B}" destId="{44448A37-E2D7-43EE-B799-22E77290D28E}" srcOrd="1" destOrd="0" parTransId="{A8512F3A-B132-4DC4-A769-1256CD90BEC5}" sibTransId="{18B64031-F21E-424A-9ED9-A15163674017}"/>
    <dgm:cxn modelId="{F1871D3B-B870-4BE5-8BFD-298B80B4CB8F}" type="presOf" srcId="{A2AD90A4-FE12-4494-A7AC-DAFE53D99DDA}" destId="{9864E83F-5801-45EB-B525-051858198A65}" srcOrd="0" destOrd="0" presId="urn:microsoft.com/office/officeart/2011/layout/HexagonRadial"/>
    <dgm:cxn modelId="{1554B95D-559C-4971-B471-3ECFF52755D2}" type="presOf" srcId="{93E9C8C2-3689-497C-8E70-F4532C52331B}" destId="{96FB45AA-BD5B-4640-A6C4-3A8A778ADF94}" srcOrd="0" destOrd="0" presId="urn:microsoft.com/office/officeart/2011/layout/HexagonRadial"/>
    <dgm:cxn modelId="{91D8E36A-2D82-4C94-9679-33629A4DCC86}" srcId="{93E9C8C2-3689-497C-8E70-F4532C52331B}" destId="{046ED317-82AC-4076-9282-87C7DBD6E283}" srcOrd="5" destOrd="0" parTransId="{2D683283-F3D0-435A-8D17-137D7C9383A1}" sibTransId="{0AC84A02-AE7E-4CBF-8956-53A9C93958F3}"/>
    <dgm:cxn modelId="{B5B25551-02EA-4E07-BD79-C04374159676}" srcId="{93E9C8C2-3689-497C-8E70-F4532C52331B}" destId="{CB008688-1684-420F-97C5-77FC7B1667F8}" srcOrd="2" destOrd="0" parTransId="{9324CE15-054D-4917-86A9-CDE4E342E4B4}" sibTransId="{26F24317-263C-4F67-8A6E-2C77D004F8D5}"/>
    <dgm:cxn modelId="{45980979-1440-4502-A75A-FD6F680C84E1}" type="presOf" srcId="{2B27FBE0-79B1-4DCB-B3DC-59DC40172AFA}" destId="{9E3D4E7A-451B-42E6-BED6-869D641FE923}" srcOrd="0" destOrd="0" presId="urn:microsoft.com/office/officeart/2011/layout/HexagonRadial"/>
    <dgm:cxn modelId="{A032598B-063B-4EFC-BAE8-887FB4F83C18}" srcId="{93E9C8C2-3689-497C-8E70-F4532C52331B}" destId="{DA5E7C3C-2634-48CF-BB47-C9B9ED71A5AC}" srcOrd="3" destOrd="0" parTransId="{552E857D-E80E-4819-A8D2-E952F6B3731B}" sibTransId="{FBFCB5AB-5065-4B6F-AFE9-426E9937F89E}"/>
    <dgm:cxn modelId="{27C7D993-48A2-4155-9251-E73EC8605919}" type="presOf" srcId="{DA5E7C3C-2634-48CF-BB47-C9B9ED71A5AC}" destId="{711E5B45-CAD6-4869-9557-689F4FEB05A5}" srcOrd="0" destOrd="0" presId="urn:microsoft.com/office/officeart/2011/layout/HexagonRadial"/>
    <dgm:cxn modelId="{42CC0494-7C33-4FA8-80C3-93814BF77B02}" type="presOf" srcId="{CB008688-1684-420F-97C5-77FC7B1667F8}" destId="{E1C07C62-6AE6-4E28-BE9D-D2631DC34117}" srcOrd="0" destOrd="0" presId="urn:microsoft.com/office/officeart/2011/layout/HexagonRadial"/>
    <dgm:cxn modelId="{CD7BAAB6-53B5-4B76-BA90-A2B754361F30}" type="presOf" srcId="{046ED317-82AC-4076-9282-87C7DBD6E283}" destId="{F6564A0D-99D9-439C-BCB5-82659D762423}" srcOrd="0" destOrd="0" presId="urn:microsoft.com/office/officeart/2011/layout/HexagonRadial"/>
    <dgm:cxn modelId="{57DE13EB-9FB4-4A0C-AB10-43E04A333762}" srcId="{93E9C8C2-3689-497C-8E70-F4532C52331B}" destId="{2B27FBE0-79B1-4DCB-B3DC-59DC40172AFA}" srcOrd="4" destOrd="0" parTransId="{3B9C3C92-8E82-4982-8E52-9E3355941F0F}" sibTransId="{469C6CB7-A86B-427D-9F78-0EC3D629C81E}"/>
    <dgm:cxn modelId="{096FCCA5-3ECC-487C-B478-DBBAB0881B31}" type="presParOf" srcId="{9864E83F-5801-45EB-B525-051858198A65}" destId="{96FB45AA-BD5B-4640-A6C4-3A8A778ADF94}" srcOrd="0" destOrd="0" presId="urn:microsoft.com/office/officeart/2011/layout/HexagonRadial"/>
    <dgm:cxn modelId="{3071B974-4C2D-43CA-B83F-FF6BE1EA4EFE}" type="presParOf" srcId="{9864E83F-5801-45EB-B525-051858198A65}" destId="{A6762A2A-511E-47A8-A4D8-5682BB2CB384}" srcOrd="1" destOrd="0" presId="urn:microsoft.com/office/officeart/2011/layout/HexagonRadial"/>
    <dgm:cxn modelId="{2D66FA32-C8CA-4D1F-AC5D-280E98E1747A}" type="presParOf" srcId="{A6762A2A-511E-47A8-A4D8-5682BB2CB384}" destId="{7B51FA43-5806-4028-9AE0-A063ED1766AF}" srcOrd="0" destOrd="0" presId="urn:microsoft.com/office/officeart/2011/layout/HexagonRadial"/>
    <dgm:cxn modelId="{5EA78236-34FD-47E7-A75F-4F496A09B7AD}" type="presParOf" srcId="{9864E83F-5801-45EB-B525-051858198A65}" destId="{3A8CA4EF-584E-49BC-9E8B-1094B2762F15}" srcOrd="2" destOrd="0" presId="urn:microsoft.com/office/officeart/2011/layout/HexagonRadial"/>
    <dgm:cxn modelId="{3FA94A96-502E-41FB-93FF-A2F4CD636D57}" type="presParOf" srcId="{9864E83F-5801-45EB-B525-051858198A65}" destId="{26D351B9-B185-456D-9DB8-7DBC936A8203}" srcOrd="3" destOrd="0" presId="urn:microsoft.com/office/officeart/2011/layout/HexagonRadial"/>
    <dgm:cxn modelId="{B649D924-BBDA-4428-8333-A78E8255C765}" type="presParOf" srcId="{26D351B9-B185-456D-9DB8-7DBC936A8203}" destId="{7EA212C4-B370-4FD2-88E9-A3EDE3117F84}" srcOrd="0" destOrd="0" presId="urn:microsoft.com/office/officeart/2011/layout/HexagonRadial"/>
    <dgm:cxn modelId="{FF97600A-53B8-4382-B754-86702E442850}" type="presParOf" srcId="{9864E83F-5801-45EB-B525-051858198A65}" destId="{C1C44B38-0734-4FCC-9FCF-9A8B0F35239F}" srcOrd="4" destOrd="0" presId="urn:microsoft.com/office/officeart/2011/layout/HexagonRadial"/>
    <dgm:cxn modelId="{4D01DE04-28A1-4F05-A484-C1527C961DC0}" type="presParOf" srcId="{9864E83F-5801-45EB-B525-051858198A65}" destId="{0FBA5AB8-51D9-4BF4-A542-4F5F15A4FC99}" srcOrd="5" destOrd="0" presId="urn:microsoft.com/office/officeart/2011/layout/HexagonRadial"/>
    <dgm:cxn modelId="{1BF412C3-9E53-4601-B80B-BB41E4E10B11}" type="presParOf" srcId="{0FBA5AB8-51D9-4BF4-A542-4F5F15A4FC99}" destId="{40CB56CE-FB93-4896-84C1-E1AD069F27CD}" srcOrd="0" destOrd="0" presId="urn:microsoft.com/office/officeart/2011/layout/HexagonRadial"/>
    <dgm:cxn modelId="{D38177C5-8AB3-408F-B7B7-1075F9310720}" type="presParOf" srcId="{9864E83F-5801-45EB-B525-051858198A65}" destId="{E1C07C62-6AE6-4E28-BE9D-D2631DC34117}" srcOrd="6" destOrd="0" presId="urn:microsoft.com/office/officeart/2011/layout/HexagonRadial"/>
    <dgm:cxn modelId="{EF8C1341-A89C-4928-9873-AE9FC0B61CCB}" type="presParOf" srcId="{9864E83F-5801-45EB-B525-051858198A65}" destId="{BD98E9F5-156A-42E4-85B7-A0C3C3F317D3}" srcOrd="7" destOrd="0" presId="urn:microsoft.com/office/officeart/2011/layout/HexagonRadial"/>
    <dgm:cxn modelId="{0C45561F-0EAC-4CB1-8154-C9FB9CA17D2C}" type="presParOf" srcId="{BD98E9F5-156A-42E4-85B7-A0C3C3F317D3}" destId="{97AC221C-B8B7-4D26-8AF5-CE0905A13168}" srcOrd="0" destOrd="0" presId="urn:microsoft.com/office/officeart/2011/layout/HexagonRadial"/>
    <dgm:cxn modelId="{A2461347-B570-4AC4-BC9A-457107E89A30}" type="presParOf" srcId="{9864E83F-5801-45EB-B525-051858198A65}" destId="{711E5B45-CAD6-4869-9557-689F4FEB05A5}" srcOrd="8" destOrd="0" presId="urn:microsoft.com/office/officeart/2011/layout/HexagonRadial"/>
    <dgm:cxn modelId="{DDD862B1-A864-4105-B871-90FCAF39A328}" type="presParOf" srcId="{9864E83F-5801-45EB-B525-051858198A65}" destId="{175897B1-A9E7-4F3C-A2EC-E5B9A49B4039}" srcOrd="9" destOrd="0" presId="urn:microsoft.com/office/officeart/2011/layout/HexagonRadial"/>
    <dgm:cxn modelId="{E668E672-52F5-4994-BDFA-DADB2141FBCE}" type="presParOf" srcId="{175897B1-A9E7-4F3C-A2EC-E5B9A49B4039}" destId="{850C9A05-5E4A-4583-B48D-694DAF97EF76}" srcOrd="0" destOrd="0" presId="urn:microsoft.com/office/officeart/2011/layout/HexagonRadial"/>
    <dgm:cxn modelId="{74F518E8-558E-4ADA-9B7D-F1F619A6719E}" type="presParOf" srcId="{9864E83F-5801-45EB-B525-051858198A65}" destId="{9E3D4E7A-451B-42E6-BED6-869D641FE923}" srcOrd="10" destOrd="0" presId="urn:microsoft.com/office/officeart/2011/layout/HexagonRadial"/>
    <dgm:cxn modelId="{16890135-DFCE-44A5-8538-37ED592D8C95}" type="presParOf" srcId="{9864E83F-5801-45EB-B525-051858198A65}" destId="{37FBAF9F-B467-4780-891B-22B188DD4428}" srcOrd="11" destOrd="0" presId="urn:microsoft.com/office/officeart/2011/layout/HexagonRadial"/>
    <dgm:cxn modelId="{4F84CAE5-8BE3-4406-B0BD-5BCB1DD7E0BB}" type="presParOf" srcId="{37FBAF9F-B467-4780-891B-22B188DD4428}" destId="{D4D1D6C1-C672-4113-8925-87989E76C49E}" srcOrd="0" destOrd="0" presId="urn:microsoft.com/office/officeart/2011/layout/HexagonRadial"/>
    <dgm:cxn modelId="{4559FDF3-0E3D-4619-AB1A-09706B39978A}" type="presParOf" srcId="{9864E83F-5801-45EB-B525-051858198A65}" destId="{F6564A0D-99D9-439C-BCB5-82659D762423}"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C2493C-8CC1-40EC-86BB-22A12E492EAD}"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GB"/>
        </a:p>
      </dgm:t>
    </dgm:pt>
    <dgm:pt modelId="{0249D4A0-ED73-4F92-A6B7-D1C6367D7B70}">
      <dgm:prSet custT="1"/>
      <dgm:spPr>
        <a:solidFill>
          <a:srgbClr val="00B050"/>
        </a:solidFill>
      </dgm:spPr>
      <dgm:t>
        <a:bodyPr/>
        <a:lstStyle/>
        <a:p>
          <a:r>
            <a:rPr lang="en-GB" sz="900" b="0" i="0">
              <a:latin typeface="lato"/>
            </a:rPr>
            <a:t>How can their life situation be described?</a:t>
          </a:r>
          <a:endParaRPr lang="en-GB" sz="900">
            <a:latin typeface="lato"/>
          </a:endParaRPr>
        </a:p>
      </dgm:t>
    </dgm:pt>
    <dgm:pt modelId="{10E55256-0D25-4BBB-A836-61DAD3481C7B}" type="parTrans" cxnId="{067A6172-D546-4085-8D47-1986A70565B9}">
      <dgm:prSet/>
      <dgm:spPr/>
      <dgm:t>
        <a:bodyPr/>
        <a:lstStyle/>
        <a:p>
          <a:endParaRPr lang="en-GB" sz="1200">
            <a:latin typeface="lato"/>
          </a:endParaRPr>
        </a:p>
      </dgm:t>
    </dgm:pt>
    <dgm:pt modelId="{45D05348-E774-4A47-BDA0-371E2462BD51}" type="sibTrans" cxnId="{067A6172-D546-4085-8D47-1986A70565B9}">
      <dgm:prSet/>
      <dgm:spPr/>
      <dgm:t>
        <a:bodyPr/>
        <a:lstStyle/>
        <a:p>
          <a:endParaRPr lang="en-GB" sz="1200">
            <a:latin typeface="lato"/>
          </a:endParaRPr>
        </a:p>
      </dgm:t>
    </dgm:pt>
    <dgm:pt modelId="{9D5C9575-82F6-4BEE-B832-D99E3C2A6B92}">
      <dgm:prSet custT="1"/>
      <dgm:spPr>
        <a:solidFill>
          <a:srgbClr val="FF0000"/>
        </a:solidFill>
      </dgm:spPr>
      <dgm:t>
        <a:bodyPr/>
        <a:lstStyle/>
        <a:p>
          <a:r>
            <a:rPr lang="en-GB" sz="900" b="0" i="0">
              <a:latin typeface="lato"/>
            </a:rPr>
            <a:t>What unmet needs do customers still have?</a:t>
          </a:r>
          <a:endParaRPr lang="en-GB" sz="900">
            <a:latin typeface="lato"/>
          </a:endParaRPr>
        </a:p>
      </dgm:t>
    </dgm:pt>
    <dgm:pt modelId="{D61D8B0D-B627-44BB-B67C-C9ACCBB0B751}" type="parTrans" cxnId="{E383449D-2919-4556-86BE-E9DDA6FB1547}">
      <dgm:prSet/>
      <dgm:spPr/>
      <dgm:t>
        <a:bodyPr/>
        <a:lstStyle/>
        <a:p>
          <a:endParaRPr lang="en-GB" sz="1200">
            <a:latin typeface="lato"/>
          </a:endParaRPr>
        </a:p>
      </dgm:t>
    </dgm:pt>
    <dgm:pt modelId="{B3C2641E-A1CE-4A04-9C72-8B11ABAA57F1}" type="sibTrans" cxnId="{E383449D-2919-4556-86BE-E9DDA6FB1547}">
      <dgm:prSet/>
      <dgm:spPr/>
      <dgm:t>
        <a:bodyPr/>
        <a:lstStyle/>
        <a:p>
          <a:endParaRPr lang="en-GB" sz="1200">
            <a:latin typeface="lato"/>
          </a:endParaRPr>
        </a:p>
      </dgm:t>
    </dgm:pt>
    <dgm:pt modelId="{1D86A9BB-2FBF-4679-9A47-DAF5D5173C72}">
      <dgm:prSet custT="1"/>
      <dgm:spPr>
        <a:solidFill>
          <a:srgbClr val="FFC000"/>
        </a:solidFill>
      </dgm:spPr>
      <dgm:t>
        <a:bodyPr/>
        <a:lstStyle/>
        <a:p>
          <a:r>
            <a:rPr lang="en-GB" sz="900" b="0" i="0">
              <a:latin typeface="lato"/>
            </a:rPr>
            <a:t>What is the buying motive of the targeted customers?</a:t>
          </a:r>
          <a:endParaRPr lang="en-GB" sz="900">
            <a:latin typeface="lato"/>
          </a:endParaRPr>
        </a:p>
      </dgm:t>
    </dgm:pt>
    <dgm:pt modelId="{E8E60932-B8FA-459B-A9E2-390F0D146D6D}" type="parTrans" cxnId="{6F1FA1ED-766E-4FA6-870B-BC3E9AFD99DD}">
      <dgm:prSet/>
      <dgm:spPr/>
      <dgm:t>
        <a:bodyPr/>
        <a:lstStyle/>
        <a:p>
          <a:endParaRPr lang="en-GB" sz="1200">
            <a:latin typeface="lato"/>
          </a:endParaRPr>
        </a:p>
      </dgm:t>
    </dgm:pt>
    <dgm:pt modelId="{55721EEA-DB3A-4DF7-9DA8-76F203A8C78F}" type="sibTrans" cxnId="{6F1FA1ED-766E-4FA6-870B-BC3E9AFD99DD}">
      <dgm:prSet/>
      <dgm:spPr/>
      <dgm:t>
        <a:bodyPr/>
        <a:lstStyle/>
        <a:p>
          <a:endParaRPr lang="en-GB" sz="1200">
            <a:latin typeface="lato"/>
          </a:endParaRPr>
        </a:p>
      </dgm:t>
    </dgm:pt>
    <dgm:pt modelId="{1713500D-B1AD-485C-AEAB-7BE3A7A931FC}">
      <dgm:prSet custT="1"/>
      <dgm:spPr>
        <a:solidFill>
          <a:srgbClr val="FF0000"/>
        </a:solidFill>
      </dgm:spPr>
      <dgm:t>
        <a:bodyPr/>
        <a:lstStyle/>
        <a:p>
          <a:r>
            <a:rPr lang="en-GB" sz="900" b="0" i="0">
              <a:latin typeface="lato"/>
            </a:rPr>
            <a:t>Who makes or influences the purchase decision?</a:t>
          </a:r>
          <a:endParaRPr lang="en-GB" sz="900">
            <a:latin typeface="lato"/>
          </a:endParaRPr>
        </a:p>
      </dgm:t>
    </dgm:pt>
    <dgm:pt modelId="{5D8407D0-C071-4773-A2D5-D03B7757DE67}" type="parTrans" cxnId="{5A139369-4B9E-4412-A59A-836C8C5D4D25}">
      <dgm:prSet/>
      <dgm:spPr/>
      <dgm:t>
        <a:bodyPr/>
        <a:lstStyle/>
        <a:p>
          <a:endParaRPr lang="en-GB" sz="1200">
            <a:latin typeface="lato"/>
          </a:endParaRPr>
        </a:p>
      </dgm:t>
    </dgm:pt>
    <dgm:pt modelId="{2BF56BE3-A5C7-468B-B658-5E4A6C43E90F}" type="sibTrans" cxnId="{5A139369-4B9E-4412-A59A-836C8C5D4D25}">
      <dgm:prSet/>
      <dgm:spPr/>
      <dgm:t>
        <a:bodyPr/>
        <a:lstStyle/>
        <a:p>
          <a:endParaRPr lang="en-GB" sz="1200">
            <a:latin typeface="lato"/>
          </a:endParaRPr>
        </a:p>
      </dgm:t>
    </dgm:pt>
    <dgm:pt modelId="{CB4E5ECB-DC77-456D-B98A-84F7E3BC9450}">
      <dgm:prSet custT="1"/>
      <dgm:spPr>
        <a:solidFill>
          <a:srgbClr val="FF00FF"/>
        </a:solidFill>
      </dgm:spPr>
      <dgm:t>
        <a:bodyPr/>
        <a:lstStyle/>
        <a:p>
          <a:r>
            <a:rPr lang="en-GB" sz="900" b="0" i="0">
              <a:latin typeface="lato"/>
            </a:rPr>
            <a:t>Where and when do they buy?</a:t>
          </a:r>
          <a:endParaRPr lang="en-GB" sz="900">
            <a:latin typeface="lato"/>
          </a:endParaRPr>
        </a:p>
      </dgm:t>
    </dgm:pt>
    <dgm:pt modelId="{F48A2066-4655-46D4-B6D5-48D247FCD994}" type="parTrans" cxnId="{AEA64E63-C5D3-45BA-A022-38EA639A4555}">
      <dgm:prSet/>
      <dgm:spPr/>
      <dgm:t>
        <a:bodyPr/>
        <a:lstStyle/>
        <a:p>
          <a:endParaRPr lang="en-GB" sz="1200">
            <a:latin typeface="lato"/>
          </a:endParaRPr>
        </a:p>
      </dgm:t>
    </dgm:pt>
    <dgm:pt modelId="{3D033E49-5406-46F5-B8CF-DF197E1316C8}" type="sibTrans" cxnId="{AEA64E63-C5D3-45BA-A022-38EA639A4555}">
      <dgm:prSet/>
      <dgm:spPr/>
      <dgm:t>
        <a:bodyPr/>
        <a:lstStyle/>
        <a:p>
          <a:endParaRPr lang="en-GB" sz="1200">
            <a:latin typeface="lato"/>
          </a:endParaRPr>
        </a:p>
      </dgm:t>
    </dgm:pt>
    <dgm:pt modelId="{581523C2-51D8-4FA3-BF25-9E6B1E336D0A}">
      <dgm:prSet custT="1"/>
      <dgm:spPr>
        <a:solidFill>
          <a:srgbClr val="00B050"/>
        </a:solidFill>
      </dgm:spPr>
      <dgm:t>
        <a:bodyPr/>
        <a:lstStyle/>
        <a:p>
          <a:r>
            <a:rPr lang="en-GB" sz="900" b="0" i="0">
              <a:latin typeface="lato"/>
            </a:rPr>
            <a:t>What are the buying frequencies?</a:t>
          </a:r>
          <a:endParaRPr lang="en-GB" sz="900">
            <a:latin typeface="lato"/>
          </a:endParaRPr>
        </a:p>
      </dgm:t>
    </dgm:pt>
    <dgm:pt modelId="{2655AC5A-A797-4335-8D09-F0A0B4BC9C6B}" type="parTrans" cxnId="{1057B040-84C1-47F6-9D3E-FE02AF9C21FB}">
      <dgm:prSet/>
      <dgm:spPr/>
      <dgm:t>
        <a:bodyPr/>
        <a:lstStyle/>
        <a:p>
          <a:endParaRPr lang="en-GB" sz="1200">
            <a:latin typeface="lato"/>
          </a:endParaRPr>
        </a:p>
      </dgm:t>
    </dgm:pt>
    <dgm:pt modelId="{A46D3094-A8C0-4600-BB7F-1DDA0D5B7AFC}" type="sibTrans" cxnId="{1057B040-84C1-47F6-9D3E-FE02AF9C21FB}">
      <dgm:prSet/>
      <dgm:spPr/>
      <dgm:t>
        <a:bodyPr/>
        <a:lstStyle/>
        <a:p>
          <a:endParaRPr lang="en-GB" sz="1200">
            <a:latin typeface="lato"/>
          </a:endParaRPr>
        </a:p>
      </dgm:t>
    </dgm:pt>
    <dgm:pt modelId="{5359DD50-7F1E-4F68-8B88-87A5060845C2}" type="pres">
      <dgm:prSet presAssocID="{6CC2493C-8CC1-40EC-86BB-22A12E492EAD}" presName="Name0" presStyleCnt="0">
        <dgm:presLayoutVars>
          <dgm:chPref val="1"/>
          <dgm:dir/>
          <dgm:animOne val="branch"/>
          <dgm:animLvl val="lvl"/>
          <dgm:resizeHandles/>
        </dgm:presLayoutVars>
      </dgm:prSet>
      <dgm:spPr/>
    </dgm:pt>
    <dgm:pt modelId="{31523A33-50CE-4FE7-891C-D372560134AA}" type="pres">
      <dgm:prSet presAssocID="{0249D4A0-ED73-4F92-A6B7-D1C6367D7B70}" presName="vertOne" presStyleCnt="0"/>
      <dgm:spPr/>
    </dgm:pt>
    <dgm:pt modelId="{BD1F0E7E-9C8F-4BAF-B072-416B30A360BD}" type="pres">
      <dgm:prSet presAssocID="{0249D4A0-ED73-4F92-A6B7-D1C6367D7B70}" presName="txOne" presStyleLbl="node0" presStyleIdx="0" presStyleCnt="6">
        <dgm:presLayoutVars>
          <dgm:chPref val="3"/>
        </dgm:presLayoutVars>
      </dgm:prSet>
      <dgm:spPr/>
    </dgm:pt>
    <dgm:pt modelId="{1A353482-F28C-412E-A94A-7FF0CEEB37CC}" type="pres">
      <dgm:prSet presAssocID="{0249D4A0-ED73-4F92-A6B7-D1C6367D7B70}" presName="horzOne" presStyleCnt="0"/>
      <dgm:spPr/>
    </dgm:pt>
    <dgm:pt modelId="{9D4C454C-17DE-4F4E-899C-D1C2840C2EC1}" type="pres">
      <dgm:prSet presAssocID="{45D05348-E774-4A47-BDA0-371E2462BD51}" presName="sibSpaceOne" presStyleCnt="0"/>
      <dgm:spPr/>
    </dgm:pt>
    <dgm:pt modelId="{CDB7468F-F1E0-4334-B7EA-5E30895C6E14}" type="pres">
      <dgm:prSet presAssocID="{9D5C9575-82F6-4BEE-B832-D99E3C2A6B92}" presName="vertOne" presStyleCnt="0"/>
      <dgm:spPr/>
    </dgm:pt>
    <dgm:pt modelId="{6BE676CB-6ED1-427E-A65A-70976FA42240}" type="pres">
      <dgm:prSet presAssocID="{9D5C9575-82F6-4BEE-B832-D99E3C2A6B92}" presName="txOne" presStyleLbl="node0" presStyleIdx="1" presStyleCnt="6">
        <dgm:presLayoutVars>
          <dgm:chPref val="3"/>
        </dgm:presLayoutVars>
      </dgm:prSet>
      <dgm:spPr/>
    </dgm:pt>
    <dgm:pt modelId="{47AA35E2-A7F0-4E0E-A51C-294036FF0019}" type="pres">
      <dgm:prSet presAssocID="{9D5C9575-82F6-4BEE-B832-D99E3C2A6B92}" presName="horzOne" presStyleCnt="0"/>
      <dgm:spPr/>
    </dgm:pt>
    <dgm:pt modelId="{D7DFF475-FA9F-4F55-91E0-668EB9ABA2C5}" type="pres">
      <dgm:prSet presAssocID="{B3C2641E-A1CE-4A04-9C72-8B11ABAA57F1}" presName="sibSpaceOne" presStyleCnt="0"/>
      <dgm:spPr/>
    </dgm:pt>
    <dgm:pt modelId="{FDE3A37B-417F-42F1-BE78-FDE9ECC3328D}" type="pres">
      <dgm:prSet presAssocID="{1D86A9BB-2FBF-4679-9A47-DAF5D5173C72}" presName="vertOne" presStyleCnt="0"/>
      <dgm:spPr/>
    </dgm:pt>
    <dgm:pt modelId="{E961BD56-30F6-42C7-AD22-BD37CB26041A}" type="pres">
      <dgm:prSet presAssocID="{1D86A9BB-2FBF-4679-9A47-DAF5D5173C72}" presName="txOne" presStyleLbl="node0" presStyleIdx="2" presStyleCnt="6">
        <dgm:presLayoutVars>
          <dgm:chPref val="3"/>
        </dgm:presLayoutVars>
      </dgm:prSet>
      <dgm:spPr/>
    </dgm:pt>
    <dgm:pt modelId="{5852A754-4528-4D06-86FC-57DD270CD833}" type="pres">
      <dgm:prSet presAssocID="{1D86A9BB-2FBF-4679-9A47-DAF5D5173C72}" presName="horzOne" presStyleCnt="0"/>
      <dgm:spPr/>
    </dgm:pt>
    <dgm:pt modelId="{616D0B13-4D1F-402E-8FAE-F34714DC71D5}" type="pres">
      <dgm:prSet presAssocID="{55721EEA-DB3A-4DF7-9DA8-76F203A8C78F}" presName="sibSpaceOne" presStyleCnt="0"/>
      <dgm:spPr/>
    </dgm:pt>
    <dgm:pt modelId="{F8A361BA-AA22-4131-9974-AF68FECB9BF8}" type="pres">
      <dgm:prSet presAssocID="{1713500D-B1AD-485C-AEAB-7BE3A7A931FC}" presName="vertOne" presStyleCnt="0"/>
      <dgm:spPr/>
    </dgm:pt>
    <dgm:pt modelId="{3BA36A5F-D500-4113-A4D2-5773A21E384C}" type="pres">
      <dgm:prSet presAssocID="{1713500D-B1AD-485C-AEAB-7BE3A7A931FC}" presName="txOne" presStyleLbl="node0" presStyleIdx="3" presStyleCnt="6">
        <dgm:presLayoutVars>
          <dgm:chPref val="3"/>
        </dgm:presLayoutVars>
      </dgm:prSet>
      <dgm:spPr/>
    </dgm:pt>
    <dgm:pt modelId="{77F3DBEF-95C4-4639-94D1-9F9C9B609B9B}" type="pres">
      <dgm:prSet presAssocID="{1713500D-B1AD-485C-AEAB-7BE3A7A931FC}" presName="horzOne" presStyleCnt="0"/>
      <dgm:spPr/>
    </dgm:pt>
    <dgm:pt modelId="{1D9722D9-DFFD-4065-9FCB-49AA0F759701}" type="pres">
      <dgm:prSet presAssocID="{2BF56BE3-A5C7-468B-B658-5E4A6C43E90F}" presName="sibSpaceOne" presStyleCnt="0"/>
      <dgm:spPr/>
    </dgm:pt>
    <dgm:pt modelId="{49543801-C979-4B75-9065-82B79A25F032}" type="pres">
      <dgm:prSet presAssocID="{CB4E5ECB-DC77-456D-B98A-84F7E3BC9450}" presName="vertOne" presStyleCnt="0"/>
      <dgm:spPr/>
    </dgm:pt>
    <dgm:pt modelId="{38BEF215-735B-49D6-A754-48CDA825DABC}" type="pres">
      <dgm:prSet presAssocID="{CB4E5ECB-DC77-456D-B98A-84F7E3BC9450}" presName="txOne" presStyleLbl="node0" presStyleIdx="4" presStyleCnt="6" custLinFactNeighborX="-1160">
        <dgm:presLayoutVars>
          <dgm:chPref val="3"/>
        </dgm:presLayoutVars>
      </dgm:prSet>
      <dgm:spPr/>
    </dgm:pt>
    <dgm:pt modelId="{2FCE5A8C-4BDE-4B28-9B49-DB68FA89AD1A}" type="pres">
      <dgm:prSet presAssocID="{CB4E5ECB-DC77-456D-B98A-84F7E3BC9450}" presName="horzOne" presStyleCnt="0"/>
      <dgm:spPr/>
    </dgm:pt>
    <dgm:pt modelId="{3783A239-575B-46AF-A077-A336B00347A5}" type="pres">
      <dgm:prSet presAssocID="{3D033E49-5406-46F5-B8CF-DF197E1316C8}" presName="sibSpaceOne" presStyleCnt="0"/>
      <dgm:spPr/>
    </dgm:pt>
    <dgm:pt modelId="{D8DFB7E6-EE99-4B77-82D3-5AB6D5DD666D}" type="pres">
      <dgm:prSet presAssocID="{581523C2-51D8-4FA3-BF25-9E6B1E336D0A}" presName="vertOne" presStyleCnt="0"/>
      <dgm:spPr/>
    </dgm:pt>
    <dgm:pt modelId="{17BA4E44-815D-4B22-899A-38EA840F6567}" type="pres">
      <dgm:prSet presAssocID="{581523C2-51D8-4FA3-BF25-9E6B1E336D0A}" presName="txOne" presStyleLbl="node0" presStyleIdx="5" presStyleCnt="6">
        <dgm:presLayoutVars>
          <dgm:chPref val="3"/>
        </dgm:presLayoutVars>
      </dgm:prSet>
      <dgm:spPr/>
    </dgm:pt>
    <dgm:pt modelId="{6A8EDEC9-A80A-488D-9398-32CEDB62F5B6}" type="pres">
      <dgm:prSet presAssocID="{581523C2-51D8-4FA3-BF25-9E6B1E336D0A}" presName="horzOne" presStyleCnt="0"/>
      <dgm:spPr/>
    </dgm:pt>
  </dgm:ptLst>
  <dgm:cxnLst>
    <dgm:cxn modelId="{4CC4FA19-1186-4882-9F79-1CAEFD93A3E6}" type="presOf" srcId="{0249D4A0-ED73-4F92-A6B7-D1C6367D7B70}" destId="{BD1F0E7E-9C8F-4BAF-B072-416B30A360BD}" srcOrd="0" destOrd="0" presId="urn:microsoft.com/office/officeart/2005/8/layout/hierarchy4"/>
    <dgm:cxn modelId="{A9213227-C3BB-48BF-81FD-149FD49C86B3}" type="presOf" srcId="{9D5C9575-82F6-4BEE-B832-D99E3C2A6B92}" destId="{6BE676CB-6ED1-427E-A65A-70976FA42240}" srcOrd="0" destOrd="0" presId="urn:microsoft.com/office/officeart/2005/8/layout/hierarchy4"/>
    <dgm:cxn modelId="{D1351F35-7B31-4BC3-B718-4664814B5689}" type="presOf" srcId="{CB4E5ECB-DC77-456D-B98A-84F7E3BC9450}" destId="{38BEF215-735B-49D6-A754-48CDA825DABC}" srcOrd="0" destOrd="0" presId="urn:microsoft.com/office/officeart/2005/8/layout/hierarchy4"/>
    <dgm:cxn modelId="{1057B040-84C1-47F6-9D3E-FE02AF9C21FB}" srcId="{6CC2493C-8CC1-40EC-86BB-22A12E492EAD}" destId="{581523C2-51D8-4FA3-BF25-9E6B1E336D0A}" srcOrd="5" destOrd="0" parTransId="{2655AC5A-A797-4335-8D09-F0A0B4BC9C6B}" sibTransId="{A46D3094-A8C0-4600-BB7F-1DDA0D5B7AFC}"/>
    <dgm:cxn modelId="{AEA64E63-C5D3-45BA-A022-38EA639A4555}" srcId="{6CC2493C-8CC1-40EC-86BB-22A12E492EAD}" destId="{CB4E5ECB-DC77-456D-B98A-84F7E3BC9450}" srcOrd="4" destOrd="0" parTransId="{F48A2066-4655-46D4-B6D5-48D247FCD994}" sibTransId="{3D033E49-5406-46F5-B8CF-DF197E1316C8}"/>
    <dgm:cxn modelId="{5A139369-4B9E-4412-A59A-836C8C5D4D25}" srcId="{6CC2493C-8CC1-40EC-86BB-22A12E492EAD}" destId="{1713500D-B1AD-485C-AEAB-7BE3A7A931FC}" srcOrd="3" destOrd="0" parTransId="{5D8407D0-C071-4773-A2D5-D03B7757DE67}" sibTransId="{2BF56BE3-A5C7-468B-B658-5E4A6C43E90F}"/>
    <dgm:cxn modelId="{067A6172-D546-4085-8D47-1986A70565B9}" srcId="{6CC2493C-8CC1-40EC-86BB-22A12E492EAD}" destId="{0249D4A0-ED73-4F92-A6B7-D1C6367D7B70}" srcOrd="0" destOrd="0" parTransId="{10E55256-0D25-4BBB-A836-61DAD3481C7B}" sibTransId="{45D05348-E774-4A47-BDA0-371E2462BD51}"/>
    <dgm:cxn modelId="{9485A977-1924-46D5-AE31-7C562C84B22F}" type="presOf" srcId="{6CC2493C-8CC1-40EC-86BB-22A12E492EAD}" destId="{5359DD50-7F1E-4F68-8B88-87A5060845C2}" srcOrd="0" destOrd="0" presId="urn:microsoft.com/office/officeart/2005/8/layout/hierarchy4"/>
    <dgm:cxn modelId="{E383449D-2919-4556-86BE-E9DDA6FB1547}" srcId="{6CC2493C-8CC1-40EC-86BB-22A12E492EAD}" destId="{9D5C9575-82F6-4BEE-B832-D99E3C2A6B92}" srcOrd="1" destOrd="0" parTransId="{D61D8B0D-B627-44BB-B67C-C9ACCBB0B751}" sibTransId="{B3C2641E-A1CE-4A04-9C72-8B11ABAA57F1}"/>
    <dgm:cxn modelId="{581BB1BA-EA4D-4D0E-92E6-C78D46A34014}" type="presOf" srcId="{1D86A9BB-2FBF-4679-9A47-DAF5D5173C72}" destId="{E961BD56-30F6-42C7-AD22-BD37CB26041A}" srcOrd="0" destOrd="0" presId="urn:microsoft.com/office/officeart/2005/8/layout/hierarchy4"/>
    <dgm:cxn modelId="{AF9B63C4-D10B-47D9-8FE9-98E6706F0CE6}" type="presOf" srcId="{581523C2-51D8-4FA3-BF25-9E6B1E336D0A}" destId="{17BA4E44-815D-4B22-899A-38EA840F6567}" srcOrd="0" destOrd="0" presId="urn:microsoft.com/office/officeart/2005/8/layout/hierarchy4"/>
    <dgm:cxn modelId="{BE147DE5-883B-4B8F-BC10-C098362F9E18}" type="presOf" srcId="{1713500D-B1AD-485C-AEAB-7BE3A7A931FC}" destId="{3BA36A5F-D500-4113-A4D2-5773A21E384C}" srcOrd="0" destOrd="0" presId="urn:microsoft.com/office/officeart/2005/8/layout/hierarchy4"/>
    <dgm:cxn modelId="{6F1FA1ED-766E-4FA6-870B-BC3E9AFD99DD}" srcId="{6CC2493C-8CC1-40EC-86BB-22A12E492EAD}" destId="{1D86A9BB-2FBF-4679-9A47-DAF5D5173C72}" srcOrd="2" destOrd="0" parTransId="{E8E60932-B8FA-459B-A9E2-390F0D146D6D}" sibTransId="{55721EEA-DB3A-4DF7-9DA8-76F203A8C78F}"/>
    <dgm:cxn modelId="{22C0A183-ABB2-4FC2-A681-DE19797249CC}" type="presParOf" srcId="{5359DD50-7F1E-4F68-8B88-87A5060845C2}" destId="{31523A33-50CE-4FE7-891C-D372560134AA}" srcOrd="0" destOrd="0" presId="urn:microsoft.com/office/officeart/2005/8/layout/hierarchy4"/>
    <dgm:cxn modelId="{9B0B8825-A583-4E3B-999F-7A641B28A717}" type="presParOf" srcId="{31523A33-50CE-4FE7-891C-D372560134AA}" destId="{BD1F0E7E-9C8F-4BAF-B072-416B30A360BD}" srcOrd="0" destOrd="0" presId="urn:microsoft.com/office/officeart/2005/8/layout/hierarchy4"/>
    <dgm:cxn modelId="{BEA30C94-7C4E-4409-956C-6AA606F37E59}" type="presParOf" srcId="{31523A33-50CE-4FE7-891C-D372560134AA}" destId="{1A353482-F28C-412E-A94A-7FF0CEEB37CC}" srcOrd="1" destOrd="0" presId="urn:microsoft.com/office/officeart/2005/8/layout/hierarchy4"/>
    <dgm:cxn modelId="{34FDDDC4-176C-412E-BD28-9F1CE0D0390C}" type="presParOf" srcId="{5359DD50-7F1E-4F68-8B88-87A5060845C2}" destId="{9D4C454C-17DE-4F4E-899C-D1C2840C2EC1}" srcOrd="1" destOrd="0" presId="urn:microsoft.com/office/officeart/2005/8/layout/hierarchy4"/>
    <dgm:cxn modelId="{859DF89F-73E1-49D2-95F3-D2F62E5C5E44}" type="presParOf" srcId="{5359DD50-7F1E-4F68-8B88-87A5060845C2}" destId="{CDB7468F-F1E0-4334-B7EA-5E30895C6E14}" srcOrd="2" destOrd="0" presId="urn:microsoft.com/office/officeart/2005/8/layout/hierarchy4"/>
    <dgm:cxn modelId="{E8A3C1B5-55A1-48C2-B1DB-885A3E4E37F4}" type="presParOf" srcId="{CDB7468F-F1E0-4334-B7EA-5E30895C6E14}" destId="{6BE676CB-6ED1-427E-A65A-70976FA42240}" srcOrd="0" destOrd="0" presId="urn:microsoft.com/office/officeart/2005/8/layout/hierarchy4"/>
    <dgm:cxn modelId="{519DAEC7-9247-4499-A517-CDB76584DE85}" type="presParOf" srcId="{CDB7468F-F1E0-4334-B7EA-5E30895C6E14}" destId="{47AA35E2-A7F0-4E0E-A51C-294036FF0019}" srcOrd="1" destOrd="0" presId="urn:microsoft.com/office/officeart/2005/8/layout/hierarchy4"/>
    <dgm:cxn modelId="{DA478397-1EBB-47D5-A671-F4410066F23D}" type="presParOf" srcId="{5359DD50-7F1E-4F68-8B88-87A5060845C2}" destId="{D7DFF475-FA9F-4F55-91E0-668EB9ABA2C5}" srcOrd="3" destOrd="0" presId="urn:microsoft.com/office/officeart/2005/8/layout/hierarchy4"/>
    <dgm:cxn modelId="{45223BAE-1D47-4DCC-9749-4BA5175E4B11}" type="presParOf" srcId="{5359DD50-7F1E-4F68-8B88-87A5060845C2}" destId="{FDE3A37B-417F-42F1-BE78-FDE9ECC3328D}" srcOrd="4" destOrd="0" presId="urn:microsoft.com/office/officeart/2005/8/layout/hierarchy4"/>
    <dgm:cxn modelId="{F7F4D7D6-1453-4862-8470-4527EBBFD456}" type="presParOf" srcId="{FDE3A37B-417F-42F1-BE78-FDE9ECC3328D}" destId="{E961BD56-30F6-42C7-AD22-BD37CB26041A}" srcOrd="0" destOrd="0" presId="urn:microsoft.com/office/officeart/2005/8/layout/hierarchy4"/>
    <dgm:cxn modelId="{828286D4-EABB-469A-9A72-F25BF9F6B882}" type="presParOf" srcId="{FDE3A37B-417F-42F1-BE78-FDE9ECC3328D}" destId="{5852A754-4528-4D06-86FC-57DD270CD833}" srcOrd="1" destOrd="0" presId="urn:microsoft.com/office/officeart/2005/8/layout/hierarchy4"/>
    <dgm:cxn modelId="{F4D983BE-4CD7-4826-B15B-E5E2AB7F0B42}" type="presParOf" srcId="{5359DD50-7F1E-4F68-8B88-87A5060845C2}" destId="{616D0B13-4D1F-402E-8FAE-F34714DC71D5}" srcOrd="5" destOrd="0" presId="urn:microsoft.com/office/officeart/2005/8/layout/hierarchy4"/>
    <dgm:cxn modelId="{5300BFA4-0521-497E-9CCA-75DF4305440E}" type="presParOf" srcId="{5359DD50-7F1E-4F68-8B88-87A5060845C2}" destId="{F8A361BA-AA22-4131-9974-AF68FECB9BF8}" srcOrd="6" destOrd="0" presId="urn:microsoft.com/office/officeart/2005/8/layout/hierarchy4"/>
    <dgm:cxn modelId="{921C68D3-90BB-4EBB-813D-8FBF147E666F}" type="presParOf" srcId="{F8A361BA-AA22-4131-9974-AF68FECB9BF8}" destId="{3BA36A5F-D500-4113-A4D2-5773A21E384C}" srcOrd="0" destOrd="0" presId="urn:microsoft.com/office/officeart/2005/8/layout/hierarchy4"/>
    <dgm:cxn modelId="{F4C9000C-8DE4-4752-863E-BEF97F9D70E7}" type="presParOf" srcId="{F8A361BA-AA22-4131-9974-AF68FECB9BF8}" destId="{77F3DBEF-95C4-4639-94D1-9F9C9B609B9B}" srcOrd="1" destOrd="0" presId="urn:microsoft.com/office/officeart/2005/8/layout/hierarchy4"/>
    <dgm:cxn modelId="{7D2B2A54-48E7-4FE1-AE3B-05820AE15EEE}" type="presParOf" srcId="{5359DD50-7F1E-4F68-8B88-87A5060845C2}" destId="{1D9722D9-DFFD-4065-9FCB-49AA0F759701}" srcOrd="7" destOrd="0" presId="urn:microsoft.com/office/officeart/2005/8/layout/hierarchy4"/>
    <dgm:cxn modelId="{88285A2D-5477-4F53-8FCA-A8C483276DDF}" type="presParOf" srcId="{5359DD50-7F1E-4F68-8B88-87A5060845C2}" destId="{49543801-C979-4B75-9065-82B79A25F032}" srcOrd="8" destOrd="0" presId="urn:microsoft.com/office/officeart/2005/8/layout/hierarchy4"/>
    <dgm:cxn modelId="{06F49AC0-41EB-4A9C-B656-B66434F73CFA}" type="presParOf" srcId="{49543801-C979-4B75-9065-82B79A25F032}" destId="{38BEF215-735B-49D6-A754-48CDA825DABC}" srcOrd="0" destOrd="0" presId="urn:microsoft.com/office/officeart/2005/8/layout/hierarchy4"/>
    <dgm:cxn modelId="{4DADD2D1-444B-45A8-88B5-21DB4418B375}" type="presParOf" srcId="{49543801-C979-4B75-9065-82B79A25F032}" destId="{2FCE5A8C-4BDE-4B28-9B49-DB68FA89AD1A}" srcOrd="1" destOrd="0" presId="urn:microsoft.com/office/officeart/2005/8/layout/hierarchy4"/>
    <dgm:cxn modelId="{9BFBAD39-11BB-4612-AAB1-FC74E0B57F3B}" type="presParOf" srcId="{5359DD50-7F1E-4F68-8B88-87A5060845C2}" destId="{3783A239-575B-46AF-A077-A336B00347A5}" srcOrd="9" destOrd="0" presId="urn:microsoft.com/office/officeart/2005/8/layout/hierarchy4"/>
    <dgm:cxn modelId="{2D170A01-372C-49B3-A7D9-DEC589AA5A6A}" type="presParOf" srcId="{5359DD50-7F1E-4F68-8B88-87A5060845C2}" destId="{D8DFB7E6-EE99-4B77-82D3-5AB6D5DD666D}" srcOrd="10" destOrd="0" presId="urn:microsoft.com/office/officeart/2005/8/layout/hierarchy4"/>
    <dgm:cxn modelId="{8370BC1D-FB85-43BF-8717-AE575F4849A8}" type="presParOf" srcId="{D8DFB7E6-EE99-4B77-82D3-5AB6D5DD666D}" destId="{17BA4E44-815D-4B22-899A-38EA840F6567}" srcOrd="0" destOrd="0" presId="urn:microsoft.com/office/officeart/2005/8/layout/hierarchy4"/>
    <dgm:cxn modelId="{FC2BB68A-D428-4B49-9CD2-422CC4D2F47E}" type="presParOf" srcId="{D8DFB7E6-EE99-4B77-82D3-5AB6D5DD666D}" destId="{6A8EDEC9-A80A-488D-9398-32CEDB62F5B6}" srcOrd="1" destOrd="0" presId="urn:microsoft.com/office/officeart/2005/8/layout/hierarchy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C2493C-8CC1-40EC-86BB-22A12E492EAD}"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GB"/>
        </a:p>
      </dgm:t>
    </dgm:pt>
    <dgm:pt modelId="{0249D4A0-ED73-4F92-A6B7-D1C6367D7B70}">
      <dgm:prSet custT="1"/>
      <dgm:spPr/>
      <dgm:t>
        <a:bodyPr/>
        <a:lstStyle/>
        <a:p>
          <a:r>
            <a:rPr lang="en-GB" sz="1000" b="0" i="0" dirty="0">
              <a:latin typeface="lato"/>
            </a:rPr>
            <a:t>Psychography Characteristics ?</a:t>
          </a:r>
          <a:endParaRPr lang="en-GB" sz="1000" dirty="0">
            <a:latin typeface="lato"/>
          </a:endParaRPr>
        </a:p>
      </dgm:t>
    </dgm:pt>
    <dgm:pt modelId="{10E55256-0D25-4BBB-A836-61DAD3481C7B}" type="parTrans" cxnId="{067A6172-D546-4085-8D47-1986A70565B9}">
      <dgm:prSet/>
      <dgm:spPr/>
      <dgm:t>
        <a:bodyPr/>
        <a:lstStyle/>
        <a:p>
          <a:endParaRPr lang="en-GB" sz="1400">
            <a:latin typeface="lato"/>
          </a:endParaRPr>
        </a:p>
      </dgm:t>
    </dgm:pt>
    <dgm:pt modelId="{45D05348-E774-4A47-BDA0-371E2462BD51}" type="sibTrans" cxnId="{067A6172-D546-4085-8D47-1986A70565B9}">
      <dgm:prSet/>
      <dgm:spPr/>
      <dgm:t>
        <a:bodyPr/>
        <a:lstStyle/>
        <a:p>
          <a:endParaRPr lang="en-GB" sz="1400">
            <a:latin typeface="lato"/>
          </a:endParaRPr>
        </a:p>
      </dgm:t>
    </dgm:pt>
    <dgm:pt modelId="{9D5C9575-82F6-4BEE-B832-D99E3C2A6B92}">
      <dgm:prSet custT="1"/>
      <dgm:spPr/>
      <dgm:t>
        <a:bodyPr/>
        <a:lstStyle/>
        <a:p>
          <a:r>
            <a:rPr lang="en-GB" sz="1000" b="0" i="0" dirty="0">
              <a:latin typeface="lato"/>
            </a:rPr>
            <a:t>Environmental awareness?</a:t>
          </a:r>
          <a:endParaRPr lang="en-GB" sz="1000" dirty="0">
            <a:latin typeface="lato"/>
          </a:endParaRPr>
        </a:p>
      </dgm:t>
    </dgm:pt>
    <dgm:pt modelId="{D61D8B0D-B627-44BB-B67C-C9ACCBB0B751}" type="parTrans" cxnId="{E383449D-2919-4556-86BE-E9DDA6FB1547}">
      <dgm:prSet/>
      <dgm:spPr/>
      <dgm:t>
        <a:bodyPr/>
        <a:lstStyle/>
        <a:p>
          <a:endParaRPr lang="en-GB" sz="1400">
            <a:latin typeface="lato"/>
          </a:endParaRPr>
        </a:p>
      </dgm:t>
    </dgm:pt>
    <dgm:pt modelId="{B3C2641E-A1CE-4A04-9C72-8B11ABAA57F1}" type="sibTrans" cxnId="{E383449D-2919-4556-86BE-E9DDA6FB1547}">
      <dgm:prSet/>
      <dgm:spPr/>
      <dgm:t>
        <a:bodyPr/>
        <a:lstStyle/>
        <a:p>
          <a:endParaRPr lang="en-GB" sz="1400">
            <a:latin typeface="lato"/>
          </a:endParaRPr>
        </a:p>
      </dgm:t>
    </dgm:pt>
    <dgm:pt modelId="{1D86A9BB-2FBF-4679-9A47-DAF5D5173C72}">
      <dgm:prSet custT="1"/>
      <dgm:spPr/>
      <dgm:t>
        <a:bodyPr/>
        <a:lstStyle/>
        <a:p>
          <a:r>
            <a:rPr lang="en-GB" sz="1000" b="0" i="0" dirty="0">
              <a:latin typeface="lato"/>
            </a:rPr>
            <a:t>Resource management </a:t>
          </a:r>
          <a:endParaRPr lang="en-GB" sz="1000" dirty="0">
            <a:latin typeface="lato"/>
          </a:endParaRPr>
        </a:p>
      </dgm:t>
    </dgm:pt>
    <dgm:pt modelId="{E8E60932-B8FA-459B-A9E2-390F0D146D6D}" type="parTrans" cxnId="{6F1FA1ED-766E-4FA6-870B-BC3E9AFD99DD}">
      <dgm:prSet/>
      <dgm:spPr/>
      <dgm:t>
        <a:bodyPr/>
        <a:lstStyle/>
        <a:p>
          <a:endParaRPr lang="en-GB" sz="1400">
            <a:latin typeface="lato"/>
          </a:endParaRPr>
        </a:p>
      </dgm:t>
    </dgm:pt>
    <dgm:pt modelId="{55721EEA-DB3A-4DF7-9DA8-76F203A8C78F}" type="sibTrans" cxnId="{6F1FA1ED-766E-4FA6-870B-BC3E9AFD99DD}">
      <dgm:prSet/>
      <dgm:spPr/>
      <dgm:t>
        <a:bodyPr/>
        <a:lstStyle/>
        <a:p>
          <a:endParaRPr lang="en-GB" sz="1400">
            <a:latin typeface="lato"/>
          </a:endParaRPr>
        </a:p>
      </dgm:t>
    </dgm:pt>
    <dgm:pt modelId="{1713500D-B1AD-485C-AEAB-7BE3A7A931FC}">
      <dgm:prSet custT="1"/>
      <dgm:spPr/>
      <dgm:t>
        <a:bodyPr/>
        <a:lstStyle/>
        <a:p>
          <a:r>
            <a:rPr lang="en-GB" sz="1000" b="0" i="0" dirty="0">
              <a:latin typeface="lato"/>
            </a:rPr>
            <a:t>Behaviour traits </a:t>
          </a:r>
          <a:endParaRPr lang="en-GB" sz="1000" dirty="0">
            <a:latin typeface="lato"/>
          </a:endParaRPr>
        </a:p>
      </dgm:t>
    </dgm:pt>
    <dgm:pt modelId="{5D8407D0-C071-4773-A2D5-D03B7757DE67}" type="parTrans" cxnId="{5A139369-4B9E-4412-A59A-836C8C5D4D25}">
      <dgm:prSet/>
      <dgm:spPr/>
      <dgm:t>
        <a:bodyPr/>
        <a:lstStyle/>
        <a:p>
          <a:endParaRPr lang="en-GB" sz="1400">
            <a:latin typeface="lato"/>
          </a:endParaRPr>
        </a:p>
      </dgm:t>
    </dgm:pt>
    <dgm:pt modelId="{2BF56BE3-A5C7-468B-B658-5E4A6C43E90F}" type="sibTrans" cxnId="{5A139369-4B9E-4412-A59A-836C8C5D4D25}">
      <dgm:prSet/>
      <dgm:spPr/>
      <dgm:t>
        <a:bodyPr/>
        <a:lstStyle/>
        <a:p>
          <a:endParaRPr lang="en-GB" sz="1400">
            <a:latin typeface="lato"/>
          </a:endParaRPr>
        </a:p>
      </dgm:t>
    </dgm:pt>
    <dgm:pt modelId="{CB4E5ECB-DC77-456D-B98A-84F7E3BC9450}">
      <dgm:prSet custT="1"/>
      <dgm:spPr/>
      <dgm:t>
        <a:bodyPr/>
        <a:lstStyle/>
        <a:p>
          <a:r>
            <a:rPr lang="en-GB" sz="1000" b="0" i="0" dirty="0">
              <a:latin typeface="lato"/>
            </a:rPr>
            <a:t>Brands &amp; preferences </a:t>
          </a:r>
          <a:endParaRPr lang="en-GB" sz="1000" dirty="0">
            <a:latin typeface="lato"/>
          </a:endParaRPr>
        </a:p>
      </dgm:t>
    </dgm:pt>
    <dgm:pt modelId="{F48A2066-4655-46D4-B6D5-48D247FCD994}" type="parTrans" cxnId="{AEA64E63-C5D3-45BA-A022-38EA639A4555}">
      <dgm:prSet/>
      <dgm:spPr/>
      <dgm:t>
        <a:bodyPr/>
        <a:lstStyle/>
        <a:p>
          <a:endParaRPr lang="en-GB" sz="1400">
            <a:latin typeface="lato"/>
          </a:endParaRPr>
        </a:p>
      </dgm:t>
    </dgm:pt>
    <dgm:pt modelId="{3D033E49-5406-46F5-B8CF-DF197E1316C8}" type="sibTrans" cxnId="{AEA64E63-C5D3-45BA-A022-38EA639A4555}">
      <dgm:prSet/>
      <dgm:spPr/>
      <dgm:t>
        <a:bodyPr/>
        <a:lstStyle/>
        <a:p>
          <a:endParaRPr lang="en-GB" sz="1400">
            <a:latin typeface="lato"/>
          </a:endParaRPr>
        </a:p>
      </dgm:t>
    </dgm:pt>
    <dgm:pt modelId="{581523C2-51D8-4FA3-BF25-9E6B1E336D0A}">
      <dgm:prSet custT="1"/>
      <dgm:spPr/>
      <dgm:t>
        <a:bodyPr/>
        <a:lstStyle/>
        <a:p>
          <a:r>
            <a:rPr lang="en-GB" sz="1000" b="0" i="0" dirty="0">
              <a:latin typeface="lato"/>
            </a:rPr>
            <a:t>Consumer habits ?</a:t>
          </a:r>
          <a:endParaRPr lang="en-GB" sz="1000" dirty="0">
            <a:latin typeface="lato"/>
          </a:endParaRPr>
        </a:p>
      </dgm:t>
    </dgm:pt>
    <dgm:pt modelId="{2655AC5A-A797-4335-8D09-F0A0B4BC9C6B}" type="parTrans" cxnId="{1057B040-84C1-47F6-9D3E-FE02AF9C21FB}">
      <dgm:prSet/>
      <dgm:spPr/>
      <dgm:t>
        <a:bodyPr/>
        <a:lstStyle/>
        <a:p>
          <a:endParaRPr lang="en-GB" sz="1400">
            <a:latin typeface="lato"/>
          </a:endParaRPr>
        </a:p>
      </dgm:t>
    </dgm:pt>
    <dgm:pt modelId="{A46D3094-A8C0-4600-BB7F-1DDA0D5B7AFC}" type="sibTrans" cxnId="{1057B040-84C1-47F6-9D3E-FE02AF9C21FB}">
      <dgm:prSet/>
      <dgm:spPr/>
      <dgm:t>
        <a:bodyPr/>
        <a:lstStyle/>
        <a:p>
          <a:endParaRPr lang="en-GB" sz="1400">
            <a:latin typeface="lato"/>
          </a:endParaRPr>
        </a:p>
      </dgm:t>
    </dgm:pt>
    <dgm:pt modelId="{5359DD50-7F1E-4F68-8B88-87A5060845C2}" type="pres">
      <dgm:prSet presAssocID="{6CC2493C-8CC1-40EC-86BB-22A12E492EAD}" presName="Name0" presStyleCnt="0">
        <dgm:presLayoutVars>
          <dgm:chPref val="1"/>
          <dgm:dir/>
          <dgm:animOne val="branch"/>
          <dgm:animLvl val="lvl"/>
          <dgm:resizeHandles/>
        </dgm:presLayoutVars>
      </dgm:prSet>
      <dgm:spPr/>
    </dgm:pt>
    <dgm:pt modelId="{31523A33-50CE-4FE7-891C-D372560134AA}" type="pres">
      <dgm:prSet presAssocID="{0249D4A0-ED73-4F92-A6B7-D1C6367D7B70}" presName="vertOne" presStyleCnt="0"/>
      <dgm:spPr/>
    </dgm:pt>
    <dgm:pt modelId="{BD1F0E7E-9C8F-4BAF-B072-416B30A360BD}" type="pres">
      <dgm:prSet presAssocID="{0249D4A0-ED73-4F92-A6B7-D1C6367D7B70}" presName="txOne" presStyleLbl="node0" presStyleIdx="0" presStyleCnt="6">
        <dgm:presLayoutVars>
          <dgm:chPref val="3"/>
        </dgm:presLayoutVars>
      </dgm:prSet>
      <dgm:spPr/>
    </dgm:pt>
    <dgm:pt modelId="{1A353482-F28C-412E-A94A-7FF0CEEB37CC}" type="pres">
      <dgm:prSet presAssocID="{0249D4A0-ED73-4F92-A6B7-D1C6367D7B70}" presName="horzOne" presStyleCnt="0"/>
      <dgm:spPr/>
    </dgm:pt>
    <dgm:pt modelId="{9D4C454C-17DE-4F4E-899C-D1C2840C2EC1}" type="pres">
      <dgm:prSet presAssocID="{45D05348-E774-4A47-BDA0-371E2462BD51}" presName="sibSpaceOne" presStyleCnt="0"/>
      <dgm:spPr/>
    </dgm:pt>
    <dgm:pt modelId="{CDB7468F-F1E0-4334-B7EA-5E30895C6E14}" type="pres">
      <dgm:prSet presAssocID="{9D5C9575-82F6-4BEE-B832-D99E3C2A6B92}" presName="vertOne" presStyleCnt="0"/>
      <dgm:spPr/>
    </dgm:pt>
    <dgm:pt modelId="{6BE676CB-6ED1-427E-A65A-70976FA42240}" type="pres">
      <dgm:prSet presAssocID="{9D5C9575-82F6-4BEE-B832-D99E3C2A6B92}" presName="txOne" presStyleLbl="node0" presStyleIdx="1" presStyleCnt="6">
        <dgm:presLayoutVars>
          <dgm:chPref val="3"/>
        </dgm:presLayoutVars>
      </dgm:prSet>
      <dgm:spPr/>
    </dgm:pt>
    <dgm:pt modelId="{47AA35E2-A7F0-4E0E-A51C-294036FF0019}" type="pres">
      <dgm:prSet presAssocID="{9D5C9575-82F6-4BEE-B832-D99E3C2A6B92}" presName="horzOne" presStyleCnt="0"/>
      <dgm:spPr/>
    </dgm:pt>
    <dgm:pt modelId="{D7DFF475-FA9F-4F55-91E0-668EB9ABA2C5}" type="pres">
      <dgm:prSet presAssocID="{B3C2641E-A1CE-4A04-9C72-8B11ABAA57F1}" presName="sibSpaceOne" presStyleCnt="0"/>
      <dgm:spPr/>
    </dgm:pt>
    <dgm:pt modelId="{FDE3A37B-417F-42F1-BE78-FDE9ECC3328D}" type="pres">
      <dgm:prSet presAssocID="{1D86A9BB-2FBF-4679-9A47-DAF5D5173C72}" presName="vertOne" presStyleCnt="0"/>
      <dgm:spPr/>
    </dgm:pt>
    <dgm:pt modelId="{E961BD56-30F6-42C7-AD22-BD37CB26041A}" type="pres">
      <dgm:prSet presAssocID="{1D86A9BB-2FBF-4679-9A47-DAF5D5173C72}" presName="txOne" presStyleLbl="node0" presStyleIdx="2" presStyleCnt="6">
        <dgm:presLayoutVars>
          <dgm:chPref val="3"/>
        </dgm:presLayoutVars>
      </dgm:prSet>
      <dgm:spPr/>
    </dgm:pt>
    <dgm:pt modelId="{5852A754-4528-4D06-86FC-57DD270CD833}" type="pres">
      <dgm:prSet presAssocID="{1D86A9BB-2FBF-4679-9A47-DAF5D5173C72}" presName="horzOne" presStyleCnt="0"/>
      <dgm:spPr/>
    </dgm:pt>
    <dgm:pt modelId="{616D0B13-4D1F-402E-8FAE-F34714DC71D5}" type="pres">
      <dgm:prSet presAssocID="{55721EEA-DB3A-4DF7-9DA8-76F203A8C78F}" presName="sibSpaceOne" presStyleCnt="0"/>
      <dgm:spPr/>
    </dgm:pt>
    <dgm:pt modelId="{F8A361BA-AA22-4131-9974-AF68FECB9BF8}" type="pres">
      <dgm:prSet presAssocID="{1713500D-B1AD-485C-AEAB-7BE3A7A931FC}" presName="vertOne" presStyleCnt="0"/>
      <dgm:spPr/>
    </dgm:pt>
    <dgm:pt modelId="{3BA36A5F-D500-4113-A4D2-5773A21E384C}" type="pres">
      <dgm:prSet presAssocID="{1713500D-B1AD-485C-AEAB-7BE3A7A931FC}" presName="txOne" presStyleLbl="node0" presStyleIdx="3" presStyleCnt="6">
        <dgm:presLayoutVars>
          <dgm:chPref val="3"/>
        </dgm:presLayoutVars>
      </dgm:prSet>
      <dgm:spPr/>
    </dgm:pt>
    <dgm:pt modelId="{77F3DBEF-95C4-4639-94D1-9F9C9B609B9B}" type="pres">
      <dgm:prSet presAssocID="{1713500D-B1AD-485C-AEAB-7BE3A7A931FC}" presName="horzOne" presStyleCnt="0"/>
      <dgm:spPr/>
    </dgm:pt>
    <dgm:pt modelId="{1D9722D9-DFFD-4065-9FCB-49AA0F759701}" type="pres">
      <dgm:prSet presAssocID="{2BF56BE3-A5C7-468B-B658-5E4A6C43E90F}" presName="sibSpaceOne" presStyleCnt="0"/>
      <dgm:spPr/>
    </dgm:pt>
    <dgm:pt modelId="{49543801-C979-4B75-9065-82B79A25F032}" type="pres">
      <dgm:prSet presAssocID="{CB4E5ECB-DC77-456D-B98A-84F7E3BC9450}" presName="vertOne" presStyleCnt="0"/>
      <dgm:spPr/>
    </dgm:pt>
    <dgm:pt modelId="{38BEF215-735B-49D6-A754-48CDA825DABC}" type="pres">
      <dgm:prSet presAssocID="{CB4E5ECB-DC77-456D-B98A-84F7E3BC9450}" presName="txOne" presStyleLbl="node0" presStyleIdx="4" presStyleCnt="6">
        <dgm:presLayoutVars>
          <dgm:chPref val="3"/>
        </dgm:presLayoutVars>
      </dgm:prSet>
      <dgm:spPr/>
    </dgm:pt>
    <dgm:pt modelId="{2FCE5A8C-4BDE-4B28-9B49-DB68FA89AD1A}" type="pres">
      <dgm:prSet presAssocID="{CB4E5ECB-DC77-456D-B98A-84F7E3BC9450}" presName="horzOne" presStyleCnt="0"/>
      <dgm:spPr/>
    </dgm:pt>
    <dgm:pt modelId="{3783A239-575B-46AF-A077-A336B00347A5}" type="pres">
      <dgm:prSet presAssocID="{3D033E49-5406-46F5-B8CF-DF197E1316C8}" presName="sibSpaceOne" presStyleCnt="0"/>
      <dgm:spPr/>
    </dgm:pt>
    <dgm:pt modelId="{D8DFB7E6-EE99-4B77-82D3-5AB6D5DD666D}" type="pres">
      <dgm:prSet presAssocID="{581523C2-51D8-4FA3-BF25-9E6B1E336D0A}" presName="vertOne" presStyleCnt="0"/>
      <dgm:spPr/>
    </dgm:pt>
    <dgm:pt modelId="{17BA4E44-815D-4B22-899A-38EA840F6567}" type="pres">
      <dgm:prSet presAssocID="{581523C2-51D8-4FA3-BF25-9E6B1E336D0A}" presName="txOne" presStyleLbl="node0" presStyleIdx="5" presStyleCnt="6">
        <dgm:presLayoutVars>
          <dgm:chPref val="3"/>
        </dgm:presLayoutVars>
      </dgm:prSet>
      <dgm:spPr/>
    </dgm:pt>
    <dgm:pt modelId="{6A8EDEC9-A80A-488D-9398-32CEDB62F5B6}" type="pres">
      <dgm:prSet presAssocID="{581523C2-51D8-4FA3-BF25-9E6B1E336D0A}" presName="horzOne" presStyleCnt="0"/>
      <dgm:spPr/>
    </dgm:pt>
  </dgm:ptLst>
  <dgm:cxnLst>
    <dgm:cxn modelId="{4CC4FA19-1186-4882-9F79-1CAEFD93A3E6}" type="presOf" srcId="{0249D4A0-ED73-4F92-A6B7-D1C6367D7B70}" destId="{BD1F0E7E-9C8F-4BAF-B072-416B30A360BD}" srcOrd="0" destOrd="0" presId="urn:microsoft.com/office/officeart/2005/8/layout/hierarchy4"/>
    <dgm:cxn modelId="{A9213227-C3BB-48BF-81FD-149FD49C86B3}" type="presOf" srcId="{9D5C9575-82F6-4BEE-B832-D99E3C2A6B92}" destId="{6BE676CB-6ED1-427E-A65A-70976FA42240}" srcOrd="0" destOrd="0" presId="urn:microsoft.com/office/officeart/2005/8/layout/hierarchy4"/>
    <dgm:cxn modelId="{D1351F35-7B31-4BC3-B718-4664814B5689}" type="presOf" srcId="{CB4E5ECB-DC77-456D-B98A-84F7E3BC9450}" destId="{38BEF215-735B-49D6-A754-48CDA825DABC}" srcOrd="0" destOrd="0" presId="urn:microsoft.com/office/officeart/2005/8/layout/hierarchy4"/>
    <dgm:cxn modelId="{1057B040-84C1-47F6-9D3E-FE02AF9C21FB}" srcId="{6CC2493C-8CC1-40EC-86BB-22A12E492EAD}" destId="{581523C2-51D8-4FA3-BF25-9E6B1E336D0A}" srcOrd="5" destOrd="0" parTransId="{2655AC5A-A797-4335-8D09-F0A0B4BC9C6B}" sibTransId="{A46D3094-A8C0-4600-BB7F-1DDA0D5B7AFC}"/>
    <dgm:cxn modelId="{AEA64E63-C5D3-45BA-A022-38EA639A4555}" srcId="{6CC2493C-8CC1-40EC-86BB-22A12E492EAD}" destId="{CB4E5ECB-DC77-456D-B98A-84F7E3BC9450}" srcOrd="4" destOrd="0" parTransId="{F48A2066-4655-46D4-B6D5-48D247FCD994}" sibTransId="{3D033E49-5406-46F5-B8CF-DF197E1316C8}"/>
    <dgm:cxn modelId="{5A139369-4B9E-4412-A59A-836C8C5D4D25}" srcId="{6CC2493C-8CC1-40EC-86BB-22A12E492EAD}" destId="{1713500D-B1AD-485C-AEAB-7BE3A7A931FC}" srcOrd="3" destOrd="0" parTransId="{5D8407D0-C071-4773-A2D5-D03B7757DE67}" sibTransId="{2BF56BE3-A5C7-468B-B658-5E4A6C43E90F}"/>
    <dgm:cxn modelId="{067A6172-D546-4085-8D47-1986A70565B9}" srcId="{6CC2493C-8CC1-40EC-86BB-22A12E492EAD}" destId="{0249D4A0-ED73-4F92-A6B7-D1C6367D7B70}" srcOrd="0" destOrd="0" parTransId="{10E55256-0D25-4BBB-A836-61DAD3481C7B}" sibTransId="{45D05348-E774-4A47-BDA0-371E2462BD51}"/>
    <dgm:cxn modelId="{9485A977-1924-46D5-AE31-7C562C84B22F}" type="presOf" srcId="{6CC2493C-8CC1-40EC-86BB-22A12E492EAD}" destId="{5359DD50-7F1E-4F68-8B88-87A5060845C2}" srcOrd="0" destOrd="0" presId="urn:microsoft.com/office/officeart/2005/8/layout/hierarchy4"/>
    <dgm:cxn modelId="{E383449D-2919-4556-86BE-E9DDA6FB1547}" srcId="{6CC2493C-8CC1-40EC-86BB-22A12E492EAD}" destId="{9D5C9575-82F6-4BEE-B832-D99E3C2A6B92}" srcOrd="1" destOrd="0" parTransId="{D61D8B0D-B627-44BB-B67C-C9ACCBB0B751}" sibTransId="{B3C2641E-A1CE-4A04-9C72-8B11ABAA57F1}"/>
    <dgm:cxn modelId="{581BB1BA-EA4D-4D0E-92E6-C78D46A34014}" type="presOf" srcId="{1D86A9BB-2FBF-4679-9A47-DAF5D5173C72}" destId="{E961BD56-30F6-42C7-AD22-BD37CB26041A}" srcOrd="0" destOrd="0" presId="urn:microsoft.com/office/officeart/2005/8/layout/hierarchy4"/>
    <dgm:cxn modelId="{AF9B63C4-D10B-47D9-8FE9-98E6706F0CE6}" type="presOf" srcId="{581523C2-51D8-4FA3-BF25-9E6B1E336D0A}" destId="{17BA4E44-815D-4B22-899A-38EA840F6567}" srcOrd="0" destOrd="0" presId="urn:microsoft.com/office/officeart/2005/8/layout/hierarchy4"/>
    <dgm:cxn modelId="{BE147DE5-883B-4B8F-BC10-C098362F9E18}" type="presOf" srcId="{1713500D-B1AD-485C-AEAB-7BE3A7A931FC}" destId="{3BA36A5F-D500-4113-A4D2-5773A21E384C}" srcOrd="0" destOrd="0" presId="urn:microsoft.com/office/officeart/2005/8/layout/hierarchy4"/>
    <dgm:cxn modelId="{6F1FA1ED-766E-4FA6-870B-BC3E9AFD99DD}" srcId="{6CC2493C-8CC1-40EC-86BB-22A12E492EAD}" destId="{1D86A9BB-2FBF-4679-9A47-DAF5D5173C72}" srcOrd="2" destOrd="0" parTransId="{E8E60932-B8FA-459B-A9E2-390F0D146D6D}" sibTransId="{55721EEA-DB3A-4DF7-9DA8-76F203A8C78F}"/>
    <dgm:cxn modelId="{22C0A183-ABB2-4FC2-A681-DE19797249CC}" type="presParOf" srcId="{5359DD50-7F1E-4F68-8B88-87A5060845C2}" destId="{31523A33-50CE-4FE7-891C-D372560134AA}" srcOrd="0" destOrd="0" presId="urn:microsoft.com/office/officeart/2005/8/layout/hierarchy4"/>
    <dgm:cxn modelId="{9B0B8825-A583-4E3B-999F-7A641B28A717}" type="presParOf" srcId="{31523A33-50CE-4FE7-891C-D372560134AA}" destId="{BD1F0E7E-9C8F-4BAF-B072-416B30A360BD}" srcOrd="0" destOrd="0" presId="urn:microsoft.com/office/officeart/2005/8/layout/hierarchy4"/>
    <dgm:cxn modelId="{BEA30C94-7C4E-4409-956C-6AA606F37E59}" type="presParOf" srcId="{31523A33-50CE-4FE7-891C-D372560134AA}" destId="{1A353482-F28C-412E-A94A-7FF0CEEB37CC}" srcOrd="1" destOrd="0" presId="urn:microsoft.com/office/officeart/2005/8/layout/hierarchy4"/>
    <dgm:cxn modelId="{34FDDDC4-176C-412E-BD28-9F1CE0D0390C}" type="presParOf" srcId="{5359DD50-7F1E-4F68-8B88-87A5060845C2}" destId="{9D4C454C-17DE-4F4E-899C-D1C2840C2EC1}" srcOrd="1" destOrd="0" presId="urn:microsoft.com/office/officeart/2005/8/layout/hierarchy4"/>
    <dgm:cxn modelId="{859DF89F-73E1-49D2-95F3-D2F62E5C5E44}" type="presParOf" srcId="{5359DD50-7F1E-4F68-8B88-87A5060845C2}" destId="{CDB7468F-F1E0-4334-B7EA-5E30895C6E14}" srcOrd="2" destOrd="0" presId="urn:microsoft.com/office/officeart/2005/8/layout/hierarchy4"/>
    <dgm:cxn modelId="{E8A3C1B5-55A1-48C2-B1DB-885A3E4E37F4}" type="presParOf" srcId="{CDB7468F-F1E0-4334-B7EA-5E30895C6E14}" destId="{6BE676CB-6ED1-427E-A65A-70976FA42240}" srcOrd="0" destOrd="0" presId="urn:microsoft.com/office/officeart/2005/8/layout/hierarchy4"/>
    <dgm:cxn modelId="{519DAEC7-9247-4499-A517-CDB76584DE85}" type="presParOf" srcId="{CDB7468F-F1E0-4334-B7EA-5E30895C6E14}" destId="{47AA35E2-A7F0-4E0E-A51C-294036FF0019}" srcOrd="1" destOrd="0" presId="urn:microsoft.com/office/officeart/2005/8/layout/hierarchy4"/>
    <dgm:cxn modelId="{DA478397-1EBB-47D5-A671-F4410066F23D}" type="presParOf" srcId="{5359DD50-7F1E-4F68-8B88-87A5060845C2}" destId="{D7DFF475-FA9F-4F55-91E0-668EB9ABA2C5}" srcOrd="3" destOrd="0" presId="urn:microsoft.com/office/officeart/2005/8/layout/hierarchy4"/>
    <dgm:cxn modelId="{45223BAE-1D47-4DCC-9749-4BA5175E4B11}" type="presParOf" srcId="{5359DD50-7F1E-4F68-8B88-87A5060845C2}" destId="{FDE3A37B-417F-42F1-BE78-FDE9ECC3328D}" srcOrd="4" destOrd="0" presId="urn:microsoft.com/office/officeart/2005/8/layout/hierarchy4"/>
    <dgm:cxn modelId="{F7F4D7D6-1453-4862-8470-4527EBBFD456}" type="presParOf" srcId="{FDE3A37B-417F-42F1-BE78-FDE9ECC3328D}" destId="{E961BD56-30F6-42C7-AD22-BD37CB26041A}" srcOrd="0" destOrd="0" presId="urn:microsoft.com/office/officeart/2005/8/layout/hierarchy4"/>
    <dgm:cxn modelId="{828286D4-EABB-469A-9A72-F25BF9F6B882}" type="presParOf" srcId="{FDE3A37B-417F-42F1-BE78-FDE9ECC3328D}" destId="{5852A754-4528-4D06-86FC-57DD270CD833}" srcOrd="1" destOrd="0" presId="urn:microsoft.com/office/officeart/2005/8/layout/hierarchy4"/>
    <dgm:cxn modelId="{F4D983BE-4CD7-4826-B15B-E5E2AB7F0B42}" type="presParOf" srcId="{5359DD50-7F1E-4F68-8B88-87A5060845C2}" destId="{616D0B13-4D1F-402E-8FAE-F34714DC71D5}" srcOrd="5" destOrd="0" presId="urn:microsoft.com/office/officeart/2005/8/layout/hierarchy4"/>
    <dgm:cxn modelId="{5300BFA4-0521-497E-9CCA-75DF4305440E}" type="presParOf" srcId="{5359DD50-7F1E-4F68-8B88-87A5060845C2}" destId="{F8A361BA-AA22-4131-9974-AF68FECB9BF8}" srcOrd="6" destOrd="0" presId="urn:microsoft.com/office/officeart/2005/8/layout/hierarchy4"/>
    <dgm:cxn modelId="{921C68D3-90BB-4EBB-813D-8FBF147E666F}" type="presParOf" srcId="{F8A361BA-AA22-4131-9974-AF68FECB9BF8}" destId="{3BA36A5F-D500-4113-A4D2-5773A21E384C}" srcOrd="0" destOrd="0" presId="urn:microsoft.com/office/officeart/2005/8/layout/hierarchy4"/>
    <dgm:cxn modelId="{F4C9000C-8DE4-4752-863E-BEF97F9D70E7}" type="presParOf" srcId="{F8A361BA-AA22-4131-9974-AF68FECB9BF8}" destId="{77F3DBEF-95C4-4639-94D1-9F9C9B609B9B}" srcOrd="1" destOrd="0" presId="urn:microsoft.com/office/officeart/2005/8/layout/hierarchy4"/>
    <dgm:cxn modelId="{7D2B2A54-48E7-4FE1-AE3B-05820AE15EEE}" type="presParOf" srcId="{5359DD50-7F1E-4F68-8B88-87A5060845C2}" destId="{1D9722D9-DFFD-4065-9FCB-49AA0F759701}" srcOrd="7" destOrd="0" presId="urn:microsoft.com/office/officeart/2005/8/layout/hierarchy4"/>
    <dgm:cxn modelId="{88285A2D-5477-4F53-8FCA-A8C483276DDF}" type="presParOf" srcId="{5359DD50-7F1E-4F68-8B88-87A5060845C2}" destId="{49543801-C979-4B75-9065-82B79A25F032}" srcOrd="8" destOrd="0" presId="urn:microsoft.com/office/officeart/2005/8/layout/hierarchy4"/>
    <dgm:cxn modelId="{06F49AC0-41EB-4A9C-B656-B66434F73CFA}" type="presParOf" srcId="{49543801-C979-4B75-9065-82B79A25F032}" destId="{38BEF215-735B-49D6-A754-48CDA825DABC}" srcOrd="0" destOrd="0" presId="urn:microsoft.com/office/officeart/2005/8/layout/hierarchy4"/>
    <dgm:cxn modelId="{4DADD2D1-444B-45A8-88B5-21DB4418B375}" type="presParOf" srcId="{49543801-C979-4B75-9065-82B79A25F032}" destId="{2FCE5A8C-4BDE-4B28-9B49-DB68FA89AD1A}" srcOrd="1" destOrd="0" presId="urn:microsoft.com/office/officeart/2005/8/layout/hierarchy4"/>
    <dgm:cxn modelId="{9BFBAD39-11BB-4612-AAB1-FC74E0B57F3B}" type="presParOf" srcId="{5359DD50-7F1E-4F68-8B88-87A5060845C2}" destId="{3783A239-575B-46AF-A077-A336B00347A5}" srcOrd="9" destOrd="0" presId="urn:microsoft.com/office/officeart/2005/8/layout/hierarchy4"/>
    <dgm:cxn modelId="{2D170A01-372C-49B3-A7D9-DEC589AA5A6A}" type="presParOf" srcId="{5359DD50-7F1E-4F68-8B88-87A5060845C2}" destId="{D8DFB7E6-EE99-4B77-82D3-5AB6D5DD666D}" srcOrd="10" destOrd="0" presId="urn:microsoft.com/office/officeart/2005/8/layout/hierarchy4"/>
    <dgm:cxn modelId="{8370BC1D-FB85-43BF-8717-AE575F4849A8}" type="presParOf" srcId="{D8DFB7E6-EE99-4B77-82D3-5AB6D5DD666D}" destId="{17BA4E44-815D-4B22-899A-38EA840F6567}" srcOrd="0" destOrd="0" presId="urn:microsoft.com/office/officeart/2005/8/layout/hierarchy4"/>
    <dgm:cxn modelId="{FC2BB68A-D428-4B49-9CD2-422CC4D2F47E}" type="presParOf" srcId="{D8DFB7E6-EE99-4B77-82D3-5AB6D5DD666D}" destId="{6A8EDEC9-A80A-488D-9398-32CEDB62F5B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B45AA-BD5B-4640-A6C4-3A8A778ADF94}">
      <dsp:nvSpPr>
        <dsp:cNvPr id="0" name=""/>
        <dsp:cNvSpPr/>
      </dsp:nvSpPr>
      <dsp:spPr>
        <a:xfrm>
          <a:off x="1459746" y="1127648"/>
          <a:ext cx="1433290" cy="1239854"/>
        </a:xfrm>
        <a:prstGeom prst="hexagon">
          <a:avLst>
            <a:gd name="adj" fmla="val 28570"/>
            <a:gd name="vf" fmla="val 11547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Brand </a:t>
          </a:r>
        </a:p>
        <a:p>
          <a:pPr marL="0" lvl="0" indent="0" algn="ctr" defTabSz="488950">
            <a:lnSpc>
              <a:spcPct val="90000"/>
            </a:lnSpc>
            <a:spcBef>
              <a:spcPct val="0"/>
            </a:spcBef>
            <a:spcAft>
              <a:spcPct val="35000"/>
            </a:spcAft>
            <a:buNone/>
          </a:pPr>
          <a:r>
            <a:rPr lang="en-GB" sz="1100" kern="1200" dirty="0"/>
            <a:t>Promise </a:t>
          </a:r>
        </a:p>
      </dsp:txBody>
      <dsp:txXfrm>
        <a:off x="1697262" y="1333109"/>
        <a:ext cx="958258" cy="828932"/>
      </dsp:txXfrm>
    </dsp:sp>
    <dsp:sp modelId="{7EA212C4-B370-4FD2-88E9-A3EDE3117F84}">
      <dsp:nvSpPr>
        <dsp:cNvPr id="0" name=""/>
        <dsp:cNvSpPr/>
      </dsp:nvSpPr>
      <dsp:spPr>
        <a:xfrm>
          <a:off x="2357261" y="534462"/>
          <a:ext cx="540776" cy="46595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8CA4EF-584E-49BC-9E8B-1094B2762F15}">
      <dsp:nvSpPr>
        <dsp:cNvPr id="0" name=""/>
        <dsp:cNvSpPr/>
      </dsp:nvSpPr>
      <dsp:spPr>
        <a:xfrm>
          <a:off x="1591773" y="0"/>
          <a:ext cx="1174571" cy="1016142"/>
        </a:xfrm>
        <a:prstGeom prst="hexagon">
          <a:avLst>
            <a:gd name="adj" fmla="val 28570"/>
            <a:gd name="vf" fmla="val 11547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Quality Message </a:t>
          </a:r>
        </a:p>
      </dsp:txBody>
      <dsp:txXfrm>
        <a:off x="1786425" y="168396"/>
        <a:ext cx="785267" cy="679350"/>
      </dsp:txXfrm>
    </dsp:sp>
    <dsp:sp modelId="{40CB56CE-FB93-4896-84C1-E1AD069F27CD}">
      <dsp:nvSpPr>
        <dsp:cNvPr id="0" name=""/>
        <dsp:cNvSpPr/>
      </dsp:nvSpPr>
      <dsp:spPr>
        <a:xfrm>
          <a:off x="2988389" y="1405540"/>
          <a:ext cx="540776" cy="46595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C44B38-0734-4FCC-9FCF-9A8B0F35239F}">
      <dsp:nvSpPr>
        <dsp:cNvPr id="0" name=""/>
        <dsp:cNvSpPr/>
      </dsp:nvSpPr>
      <dsp:spPr>
        <a:xfrm>
          <a:off x="2668991" y="624995"/>
          <a:ext cx="1174571" cy="1016142"/>
        </a:xfrm>
        <a:prstGeom prst="hexagon">
          <a:avLst>
            <a:gd name="adj" fmla="val 28570"/>
            <a:gd name="vf" fmla="val 11547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Influence </a:t>
          </a:r>
        </a:p>
      </dsp:txBody>
      <dsp:txXfrm>
        <a:off x="2863643" y="793391"/>
        <a:ext cx="785267" cy="679350"/>
      </dsp:txXfrm>
    </dsp:sp>
    <dsp:sp modelId="{97AC221C-B8B7-4D26-8AF5-CE0905A13168}">
      <dsp:nvSpPr>
        <dsp:cNvPr id="0" name=""/>
        <dsp:cNvSpPr/>
      </dsp:nvSpPr>
      <dsp:spPr>
        <a:xfrm>
          <a:off x="2549967" y="2388825"/>
          <a:ext cx="540776" cy="46595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C07C62-6AE6-4E28-BE9D-D2631DC34117}">
      <dsp:nvSpPr>
        <dsp:cNvPr id="0" name=""/>
        <dsp:cNvSpPr/>
      </dsp:nvSpPr>
      <dsp:spPr>
        <a:xfrm>
          <a:off x="2668991" y="1853664"/>
          <a:ext cx="1174571" cy="1016142"/>
        </a:xfrm>
        <a:prstGeom prst="hexagon">
          <a:avLst>
            <a:gd name="adj" fmla="val 28570"/>
            <a:gd name="vf" fmla="val 11547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Consumer </a:t>
          </a:r>
        </a:p>
      </dsp:txBody>
      <dsp:txXfrm>
        <a:off x="2863643" y="2022060"/>
        <a:ext cx="785267" cy="679350"/>
      </dsp:txXfrm>
    </dsp:sp>
    <dsp:sp modelId="{850C9A05-5E4A-4583-B48D-694DAF97EF76}">
      <dsp:nvSpPr>
        <dsp:cNvPr id="0" name=""/>
        <dsp:cNvSpPr/>
      </dsp:nvSpPr>
      <dsp:spPr>
        <a:xfrm>
          <a:off x="1462413" y="2490894"/>
          <a:ext cx="540776" cy="46595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1E5B45-CAD6-4869-9557-689F4FEB05A5}">
      <dsp:nvSpPr>
        <dsp:cNvPr id="0" name=""/>
        <dsp:cNvSpPr/>
      </dsp:nvSpPr>
      <dsp:spPr>
        <a:xfrm>
          <a:off x="1591773" y="2479358"/>
          <a:ext cx="1174571" cy="1016142"/>
        </a:xfrm>
        <a:prstGeom prst="hexagon">
          <a:avLst>
            <a:gd name="adj" fmla="val 28570"/>
            <a:gd name="vf" fmla="val 115470"/>
          </a:avLst>
        </a:prstGeom>
        <a:solidFill>
          <a:srgbClr val="FFFF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bg1">
                  <a:lumMod val="50000"/>
                </a:schemeClr>
              </a:solidFill>
            </a:rPr>
            <a:t>Competition </a:t>
          </a:r>
        </a:p>
      </dsp:txBody>
      <dsp:txXfrm>
        <a:off x="1786425" y="2647754"/>
        <a:ext cx="785267" cy="679350"/>
      </dsp:txXfrm>
    </dsp:sp>
    <dsp:sp modelId="{D4D1D6C1-C672-4113-8925-87989E76C49E}">
      <dsp:nvSpPr>
        <dsp:cNvPr id="0" name=""/>
        <dsp:cNvSpPr/>
      </dsp:nvSpPr>
      <dsp:spPr>
        <a:xfrm>
          <a:off x="820950" y="1620164"/>
          <a:ext cx="540776" cy="46595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3D4E7A-451B-42E6-BED6-869D641FE923}">
      <dsp:nvSpPr>
        <dsp:cNvPr id="0" name=""/>
        <dsp:cNvSpPr/>
      </dsp:nvSpPr>
      <dsp:spPr>
        <a:xfrm>
          <a:off x="509554" y="1854363"/>
          <a:ext cx="1174571" cy="1016142"/>
        </a:xfrm>
        <a:prstGeom prst="hexagon">
          <a:avLst>
            <a:gd name="adj" fmla="val 28570"/>
            <a:gd name="vf" fmla="val 11547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Price </a:t>
          </a:r>
        </a:p>
      </dsp:txBody>
      <dsp:txXfrm>
        <a:off x="704206" y="2022759"/>
        <a:ext cx="785267" cy="679350"/>
      </dsp:txXfrm>
    </dsp:sp>
    <dsp:sp modelId="{F6564A0D-99D9-439C-BCB5-82659D762423}">
      <dsp:nvSpPr>
        <dsp:cNvPr id="0" name=""/>
        <dsp:cNvSpPr/>
      </dsp:nvSpPr>
      <dsp:spPr>
        <a:xfrm>
          <a:off x="509554" y="623597"/>
          <a:ext cx="1174571" cy="1016142"/>
        </a:xfrm>
        <a:prstGeom prst="hexagon">
          <a:avLst>
            <a:gd name="adj" fmla="val 28570"/>
            <a:gd name="vf" fmla="val 11547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Image </a:t>
          </a:r>
        </a:p>
      </dsp:txBody>
      <dsp:txXfrm>
        <a:off x="704206" y="791993"/>
        <a:ext cx="785267" cy="6793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F0E7E-9C8F-4BAF-B072-416B30A360BD}">
      <dsp:nvSpPr>
        <dsp:cNvPr id="0" name=""/>
        <dsp:cNvSpPr/>
      </dsp:nvSpPr>
      <dsp:spPr>
        <a:xfrm>
          <a:off x="4457" y="0"/>
          <a:ext cx="938671" cy="1155250"/>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0" i="0" kern="1200">
              <a:latin typeface="lato"/>
            </a:rPr>
            <a:t>How can their life situation be described?</a:t>
          </a:r>
          <a:endParaRPr lang="en-GB" sz="900" kern="1200">
            <a:latin typeface="lato"/>
          </a:endParaRPr>
        </a:p>
      </dsp:txBody>
      <dsp:txXfrm>
        <a:off x="31950" y="27493"/>
        <a:ext cx="883685" cy="1100264"/>
      </dsp:txXfrm>
    </dsp:sp>
    <dsp:sp modelId="{6BE676CB-6ED1-427E-A65A-70976FA42240}">
      <dsp:nvSpPr>
        <dsp:cNvPr id="0" name=""/>
        <dsp:cNvSpPr/>
      </dsp:nvSpPr>
      <dsp:spPr>
        <a:xfrm>
          <a:off x="1100826" y="0"/>
          <a:ext cx="938671" cy="1155250"/>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0" i="0" kern="1200">
              <a:latin typeface="lato"/>
            </a:rPr>
            <a:t>What unmet needs do customers still have?</a:t>
          </a:r>
          <a:endParaRPr lang="en-GB" sz="900" kern="1200">
            <a:latin typeface="lato"/>
          </a:endParaRPr>
        </a:p>
      </dsp:txBody>
      <dsp:txXfrm>
        <a:off x="1128319" y="27493"/>
        <a:ext cx="883685" cy="1100264"/>
      </dsp:txXfrm>
    </dsp:sp>
    <dsp:sp modelId="{E961BD56-30F6-42C7-AD22-BD37CB26041A}">
      <dsp:nvSpPr>
        <dsp:cNvPr id="0" name=""/>
        <dsp:cNvSpPr/>
      </dsp:nvSpPr>
      <dsp:spPr>
        <a:xfrm>
          <a:off x="2197195" y="0"/>
          <a:ext cx="938671" cy="1155250"/>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0" i="0" kern="1200">
              <a:latin typeface="lato"/>
            </a:rPr>
            <a:t>What is the buying motive of the targeted customers?</a:t>
          </a:r>
          <a:endParaRPr lang="en-GB" sz="900" kern="1200">
            <a:latin typeface="lato"/>
          </a:endParaRPr>
        </a:p>
      </dsp:txBody>
      <dsp:txXfrm>
        <a:off x="2224688" y="27493"/>
        <a:ext cx="883685" cy="1100264"/>
      </dsp:txXfrm>
    </dsp:sp>
    <dsp:sp modelId="{3BA36A5F-D500-4113-A4D2-5773A21E384C}">
      <dsp:nvSpPr>
        <dsp:cNvPr id="0" name=""/>
        <dsp:cNvSpPr/>
      </dsp:nvSpPr>
      <dsp:spPr>
        <a:xfrm>
          <a:off x="3293564" y="0"/>
          <a:ext cx="938671" cy="1155250"/>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0" i="0" kern="1200">
              <a:latin typeface="lato"/>
            </a:rPr>
            <a:t>Who makes or influences the purchase decision?</a:t>
          </a:r>
          <a:endParaRPr lang="en-GB" sz="900" kern="1200">
            <a:latin typeface="lato"/>
          </a:endParaRPr>
        </a:p>
      </dsp:txBody>
      <dsp:txXfrm>
        <a:off x="3321057" y="27493"/>
        <a:ext cx="883685" cy="1100264"/>
      </dsp:txXfrm>
    </dsp:sp>
    <dsp:sp modelId="{38BEF215-735B-49D6-A754-48CDA825DABC}">
      <dsp:nvSpPr>
        <dsp:cNvPr id="0" name=""/>
        <dsp:cNvSpPr/>
      </dsp:nvSpPr>
      <dsp:spPr>
        <a:xfrm>
          <a:off x="4379044" y="0"/>
          <a:ext cx="938671" cy="1155250"/>
        </a:xfrm>
        <a:prstGeom prst="roundRect">
          <a:avLst>
            <a:gd name="adj" fmla="val 10000"/>
          </a:avLst>
        </a:prstGeom>
        <a:solidFill>
          <a:srgbClr val="FF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0" i="0" kern="1200">
              <a:latin typeface="lato"/>
            </a:rPr>
            <a:t>Where and when do they buy?</a:t>
          </a:r>
          <a:endParaRPr lang="en-GB" sz="900" kern="1200">
            <a:latin typeface="lato"/>
          </a:endParaRPr>
        </a:p>
      </dsp:txBody>
      <dsp:txXfrm>
        <a:off x="4406537" y="27493"/>
        <a:ext cx="883685" cy="1100264"/>
      </dsp:txXfrm>
    </dsp:sp>
    <dsp:sp modelId="{17BA4E44-815D-4B22-899A-38EA840F6567}">
      <dsp:nvSpPr>
        <dsp:cNvPr id="0" name=""/>
        <dsp:cNvSpPr/>
      </dsp:nvSpPr>
      <dsp:spPr>
        <a:xfrm>
          <a:off x="5486302" y="0"/>
          <a:ext cx="938671" cy="1155250"/>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0" i="0" kern="1200">
              <a:latin typeface="lato"/>
            </a:rPr>
            <a:t>What are the buying frequencies?</a:t>
          </a:r>
          <a:endParaRPr lang="en-GB" sz="900" kern="1200">
            <a:latin typeface="lato"/>
          </a:endParaRPr>
        </a:p>
      </dsp:txBody>
      <dsp:txXfrm>
        <a:off x="5513795" y="27493"/>
        <a:ext cx="883685" cy="11002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F0E7E-9C8F-4BAF-B072-416B30A360BD}">
      <dsp:nvSpPr>
        <dsp:cNvPr id="0" name=""/>
        <dsp:cNvSpPr/>
      </dsp:nvSpPr>
      <dsp:spPr>
        <a:xfrm>
          <a:off x="6093" y="0"/>
          <a:ext cx="1283147" cy="11552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0" i="0" kern="1200" dirty="0">
              <a:latin typeface="lato"/>
            </a:rPr>
            <a:t>Psychography Characteristics ?</a:t>
          </a:r>
          <a:endParaRPr lang="en-GB" sz="1000" kern="1200" dirty="0">
            <a:latin typeface="lato"/>
          </a:endParaRPr>
        </a:p>
      </dsp:txBody>
      <dsp:txXfrm>
        <a:off x="39929" y="33836"/>
        <a:ext cx="1215475" cy="1087578"/>
      </dsp:txXfrm>
    </dsp:sp>
    <dsp:sp modelId="{6BE676CB-6ED1-427E-A65A-70976FA42240}">
      <dsp:nvSpPr>
        <dsp:cNvPr id="0" name=""/>
        <dsp:cNvSpPr/>
      </dsp:nvSpPr>
      <dsp:spPr>
        <a:xfrm>
          <a:off x="1504810" y="0"/>
          <a:ext cx="1283147" cy="11552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0" i="0" kern="1200" dirty="0">
              <a:latin typeface="lato"/>
            </a:rPr>
            <a:t>Environmental awareness?</a:t>
          </a:r>
          <a:endParaRPr lang="en-GB" sz="1000" kern="1200" dirty="0">
            <a:latin typeface="lato"/>
          </a:endParaRPr>
        </a:p>
      </dsp:txBody>
      <dsp:txXfrm>
        <a:off x="1538646" y="33836"/>
        <a:ext cx="1215475" cy="1087578"/>
      </dsp:txXfrm>
    </dsp:sp>
    <dsp:sp modelId="{E961BD56-30F6-42C7-AD22-BD37CB26041A}">
      <dsp:nvSpPr>
        <dsp:cNvPr id="0" name=""/>
        <dsp:cNvSpPr/>
      </dsp:nvSpPr>
      <dsp:spPr>
        <a:xfrm>
          <a:off x="3003526" y="0"/>
          <a:ext cx="1283147" cy="11552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0" i="0" kern="1200" dirty="0">
              <a:latin typeface="lato"/>
            </a:rPr>
            <a:t>Resource management </a:t>
          </a:r>
          <a:endParaRPr lang="en-GB" sz="1000" kern="1200" dirty="0">
            <a:latin typeface="lato"/>
          </a:endParaRPr>
        </a:p>
      </dsp:txBody>
      <dsp:txXfrm>
        <a:off x="3037362" y="33836"/>
        <a:ext cx="1215475" cy="1087578"/>
      </dsp:txXfrm>
    </dsp:sp>
    <dsp:sp modelId="{3BA36A5F-D500-4113-A4D2-5773A21E384C}">
      <dsp:nvSpPr>
        <dsp:cNvPr id="0" name=""/>
        <dsp:cNvSpPr/>
      </dsp:nvSpPr>
      <dsp:spPr>
        <a:xfrm>
          <a:off x="4502242" y="0"/>
          <a:ext cx="1283147" cy="11552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0" i="0" kern="1200" dirty="0">
              <a:latin typeface="lato"/>
            </a:rPr>
            <a:t>Behaviour traits </a:t>
          </a:r>
          <a:endParaRPr lang="en-GB" sz="1000" kern="1200" dirty="0">
            <a:latin typeface="lato"/>
          </a:endParaRPr>
        </a:p>
      </dsp:txBody>
      <dsp:txXfrm>
        <a:off x="4536078" y="33836"/>
        <a:ext cx="1215475" cy="1087578"/>
      </dsp:txXfrm>
    </dsp:sp>
    <dsp:sp modelId="{38BEF215-735B-49D6-A754-48CDA825DABC}">
      <dsp:nvSpPr>
        <dsp:cNvPr id="0" name=""/>
        <dsp:cNvSpPr/>
      </dsp:nvSpPr>
      <dsp:spPr>
        <a:xfrm>
          <a:off x="6000958" y="0"/>
          <a:ext cx="1283147" cy="11552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0" i="0" kern="1200" dirty="0">
              <a:latin typeface="lato"/>
            </a:rPr>
            <a:t>Brands &amp; preferences </a:t>
          </a:r>
          <a:endParaRPr lang="en-GB" sz="1000" kern="1200" dirty="0">
            <a:latin typeface="lato"/>
          </a:endParaRPr>
        </a:p>
      </dsp:txBody>
      <dsp:txXfrm>
        <a:off x="6034794" y="33836"/>
        <a:ext cx="1215475" cy="1087578"/>
      </dsp:txXfrm>
    </dsp:sp>
    <dsp:sp modelId="{17BA4E44-815D-4B22-899A-38EA840F6567}">
      <dsp:nvSpPr>
        <dsp:cNvPr id="0" name=""/>
        <dsp:cNvSpPr/>
      </dsp:nvSpPr>
      <dsp:spPr>
        <a:xfrm>
          <a:off x="7499674" y="0"/>
          <a:ext cx="1283147" cy="11552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0" i="0" kern="1200" dirty="0">
              <a:latin typeface="lato"/>
            </a:rPr>
            <a:t>Consumer habits ?</a:t>
          </a:r>
          <a:endParaRPr lang="en-GB" sz="1000" kern="1200" dirty="0">
            <a:latin typeface="lato"/>
          </a:endParaRPr>
        </a:p>
      </dsp:txBody>
      <dsp:txXfrm>
        <a:off x="7533510" y="33836"/>
        <a:ext cx="1215475" cy="1087578"/>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C9DACD-732F-4794-AF70-F49BA78851F6}" type="datetimeFigureOut">
              <a:rPr lang="en-GB" smtClean="0"/>
              <a:t>05/07/2023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7D6871-E4FA-4362-8C32-13D7CAB4FFCA}" type="slidenum">
              <a:rPr lang="en-GB" smtClean="0"/>
              <a:t>‹#›</a:t>
            </a:fld>
            <a:endParaRPr lang="en-GB"/>
          </a:p>
        </p:txBody>
      </p:sp>
    </p:spTree>
    <p:extLst>
      <p:ext uri="{BB962C8B-B14F-4D97-AF65-F5344CB8AC3E}">
        <p14:creationId xmlns:p14="http://schemas.microsoft.com/office/powerpoint/2010/main" val="184334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7D6871-E4FA-4362-8C32-13D7CAB4FFCA}" type="slidenum">
              <a:rPr lang="en-GB" smtClean="0"/>
              <a:t>27</a:t>
            </a:fld>
            <a:endParaRPr lang="en-GB"/>
          </a:p>
        </p:txBody>
      </p:sp>
    </p:spTree>
    <p:extLst>
      <p:ext uri="{BB962C8B-B14F-4D97-AF65-F5344CB8AC3E}">
        <p14:creationId xmlns:p14="http://schemas.microsoft.com/office/powerpoint/2010/main" val="327895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1" y="3225800"/>
            <a:ext cx="12192000" cy="3632200"/>
          </a:xfrm>
          <a:prstGeom prst="rect">
            <a:avLst/>
          </a:prstGeom>
          <a:gradFill flip="none" rotWithShape="1">
            <a:gsLst>
              <a:gs pos="44000">
                <a:srgbClr val="CBCBCB">
                  <a:alpha val="22000"/>
                </a:srgbClr>
              </a:gs>
              <a:gs pos="100000">
                <a:srgbClr val="5F5F5F">
                  <a:alpha val="19000"/>
                </a:srgbClr>
              </a:gs>
              <a:gs pos="100000">
                <a:srgbClr val="FFFFFF">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a:solidFill>
                <a:prstClr val="white"/>
              </a:solidFill>
            </a:endParaRPr>
          </a:p>
        </p:txBody>
      </p:sp>
      <p:sp>
        <p:nvSpPr>
          <p:cNvPr id="2" name="Title 1"/>
          <p:cNvSpPr>
            <a:spLocks noGrp="1"/>
          </p:cNvSpPr>
          <p:nvPr>
            <p:ph type="ctrTitle"/>
          </p:nvPr>
        </p:nvSpPr>
        <p:spPr>
          <a:xfrm>
            <a:off x="914401" y="4987990"/>
            <a:ext cx="10363200" cy="610820"/>
          </a:xfrm>
        </p:spPr>
        <p:txBody>
          <a:bodyPr/>
          <a:lstStyle>
            <a:lvl1pPr algn="ctr">
              <a:defRPr lang="en-US" sz="3999" kern="1200" smtClean="0">
                <a:solidFill>
                  <a:schemeClr val="tx1">
                    <a:lumMod val="75000"/>
                    <a:lumOff val="25000"/>
                  </a:schemeClr>
                </a:solidFill>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1828800" y="5509360"/>
            <a:ext cx="8534401" cy="764440"/>
          </a:xfrm>
        </p:spPr>
        <p:txBody>
          <a:bodyPr>
            <a:normAutofit/>
          </a:bodyPr>
          <a:lstStyle>
            <a:lvl1pPr marL="0" indent="0" algn="ctr">
              <a:buNone/>
              <a:defRPr lang="en-US" sz="2399" kern="1200" smtClean="0">
                <a:solidFill>
                  <a:schemeClr val="tx1">
                    <a:lumMod val="65000"/>
                    <a:lumOff val="35000"/>
                  </a:schemeClr>
                </a:solidFill>
                <a:latin typeface="+mj-lt"/>
                <a:ea typeface="+mj-ea"/>
                <a:cs typeface="+mj-cs"/>
              </a:defRPr>
            </a:lvl1pPr>
            <a:lvl2pPr marL="609397" indent="0" algn="ctr">
              <a:buNone/>
              <a:defRPr>
                <a:solidFill>
                  <a:schemeClr val="tx1">
                    <a:tint val="75000"/>
                  </a:schemeClr>
                </a:solidFill>
              </a:defRPr>
            </a:lvl2pPr>
            <a:lvl3pPr marL="1218794" indent="0" algn="ctr">
              <a:buNone/>
              <a:defRPr>
                <a:solidFill>
                  <a:schemeClr val="tx1">
                    <a:tint val="75000"/>
                  </a:schemeClr>
                </a:solidFill>
              </a:defRPr>
            </a:lvl3pPr>
            <a:lvl4pPr marL="1828191" indent="0" algn="ctr">
              <a:buNone/>
              <a:defRPr>
                <a:solidFill>
                  <a:schemeClr val="tx1">
                    <a:tint val="75000"/>
                  </a:schemeClr>
                </a:solidFill>
              </a:defRPr>
            </a:lvl4pPr>
            <a:lvl5pPr marL="2437588" indent="0" algn="ctr">
              <a:buNone/>
              <a:defRPr>
                <a:solidFill>
                  <a:schemeClr val="tx1">
                    <a:tint val="75000"/>
                  </a:schemeClr>
                </a:solidFill>
              </a:defRPr>
            </a:lvl5pPr>
            <a:lvl6pPr marL="3046985" indent="0" algn="ctr">
              <a:buNone/>
              <a:defRPr>
                <a:solidFill>
                  <a:schemeClr val="tx1">
                    <a:tint val="75000"/>
                  </a:schemeClr>
                </a:solidFill>
              </a:defRPr>
            </a:lvl6pPr>
            <a:lvl7pPr marL="3656382" indent="0" algn="ctr">
              <a:buNone/>
              <a:defRPr>
                <a:solidFill>
                  <a:schemeClr val="tx1">
                    <a:tint val="75000"/>
                  </a:schemeClr>
                </a:solidFill>
              </a:defRPr>
            </a:lvl7pPr>
            <a:lvl8pPr marL="4265777" indent="0" algn="ctr">
              <a:buNone/>
              <a:defRPr>
                <a:solidFill>
                  <a:schemeClr val="tx1">
                    <a:tint val="75000"/>
                  </a:schemeClr>
                </a:solidFill>
              </a:defRPr>
            </a:lvl8pPr>
            <a:lvl9pPr marL="487517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383601-4652-449E-9FF0-8C3F213F2ABA}" type="datetime1">
              <a:rPr lang="en-GB" smtClean="0">
                <a:solidFill>
                  <a:prstClr val="black">
                    <a:tint val="75000"/>
                  </a:prstClr>
                </a:solidFill>
              </a:rPr>
              <a:t>05/07/2023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70-1017 Price Positioning</a:t>
            </a: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75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4" cy="1162051"/>
          </a:xfrm>
        </p:spPr>
        <p:txBody>
          <a:bodyPr anchor="b"/>
          <a:lstStyle>
            <a:lvl1pPr algn="l">
              <a:defRPr sz="2666"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4266"/>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866"/>
            </a:lvl1pPr>
            <a:lvl2pPr marL="609422" indent="0">
              <a:buNone/>
              <a:defRPr sz="1600"/>
            </a:lvl2pPr>
            <a:lvl3pPr marL="1218845" indent="0">
              <a:buNone/>
              <a:defRPr sz="1333"/>
            </a:lvl3pPr>
            <a:lvl4pPr marL="1828267" indent="0">
              <a:buNone/>
              <a:defRPr sz="1200"/>
            </a:lvl4pPr>
            <a:lvl5pPr marL="2437689" indent="0">
              <a:buNone/>
              <a:defRPr sz="1200"/>
            </a:lvl5pPr>
            <a:lvl6pPr marL="3047111" indent="0">
              <a:buNone/>
              <a:defRPr sz="1200"/>
            </a:lvl6pPr>
            <a:lvl7pPr marL="3656534" indent="0">
              <a:buNone/>
              <a:defRPr sz="1200"/>
            </a:lvl7pPr>
            <a:lvl8pPr marL="4265955" indent="0">
              <a:buNone/>
              <a:defRPr sz="1200"/>
            </a:lvl8pPr>
            <a:lvl9pPr marL="48753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149A1B0-FD83-4466-B7D0-D4E679372739}" type="datetime1">
              <a:rPr lang="en-GB" smtClean="0">
                <a:solidFill>
                  <a:prstClr val="black">
                    <a:tint val="75000"/>
                  </a:prstClr>
                </a:solidFill>
              </a:rPr>
              <a:t>05/07/2023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70-1017 Price Positioning</a:t>
            </a: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919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2"/>
            <a:ext cx="7315200" cy="566739"/>
          </a:xfrm>
        </p:spPr>
        <p:txBody>
          <a:bodyPr anchor="b"/>
          <a:lstStyle>
            <a:lvl1pPr algn="l">
              <a:defRPr sz="2666"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266"/>
            </a:lvl1pPr>
            <a:lvl2pPr marL="609422" indent="0">
              <a:buNone/>
              <a:defRPr sz="3732"/>
            </a:lvl2pPr>
            <a:lvl3pPr marL="1218845" indent="0">
              <a:buNone/>
              <a:defRPr sz="3199"/>
            </a:lvl3pPr>
            <a:lvl4pPr marL="1828267" indent="0">
              <a:buNone/>
              <a:defRPr sz="2666"/>
            </a:lvl4pPr>
            <a:lvl5pPr marL="2437689" indent="0">
              <a:buNone/>
              <a:defRPr sz="2666"/>
            </a:lvl5pPr>
            <a:lvl6pPr marL="3047111" indent="0">
              <a:buNone/>
              <a:defRPr sz="2666"/>
            </a:lvl6pPr>
            <a:lvl7pPr marL="3656534" indent="0">
              <a:buNone/>
              <a:defRPr sz="2666"/>
            </a:lvl7pPr>
            <a:lvl8pPr marL="4265955" indent="0">
              <a:buNone/>
              <a:defRPr sz="2666"/>
            </a:lvl8pPr>
            <a:lvl9pPr marL="4875378" indent="0">
              <a:buNone/>
              <a:defRPr sz="2666"/>
            </a:lvl9pPr>
          </a:lstStyle>
          <a:p>
            <a:endParaRPr lang="en-US"/>
          </a:p>
        </p:txBody>
      </p:sp>
      <p:sp>
        <p:nvSpPr>
          <p:cNvPr id="4" name="Text Placeholder 3"/>
          <p:cNvSpPr>
            <a:spLocks noGrp="1"/>
          </p:cNvSpPr>
          <p:nvPr>
            <p:ph type="body" sz="half" idx="2"/>
          </p:nvPr>
        </p:nvSpPr>
        <p:spPr>
          <a:xfrm>
            <a:off x="2389718" y="5367340"/>
            <a:ext cx="7315200" cy="804863"/>
          </a:xfrm>
        </p:spPr>
        <p:txBody>
          <a:bodyPr/>
          <a:lstStyle>
            <a:lvl1pPr marL="0" indent="0">
              <a:buNone/>
              <a:defRPr sz="1866"/>
            </a:lvl1pPr>
            <a:lvl2pPr marL="609422" indent="0">
              <a:buNone/>
              <a:defRPr sz="1600"/>
            </a:lvl2pPr>
            <a:lvl3pPr marL="1218845" indent="0">
              <a:buNone/>
              <a:defRPr sz="1333"/>
            </a:lvl3pPr>
            <a:lvl4pPr marL="1828267" indent="0">
              <a:buNone/>
              <a:defRPr sz="1200"/>
            </a:lvl4pPr>
            <a:lvl5pPr marL="2437689" indent="0">
              <a:buNone/>
              <a:defRPr sz="1200"/>
            </a:lvl5pPr>
            <a:lvl6pPr marL="3047111" indent="0">
              <a:buNone/>
              <a:defRPr sz="1200"/>
            </a:lvl6pPr>
            <a:lvl7pPr marL="3656534" indent="0">
              <a:buNone/>
              <a:defRPr sz="1200"/>
            </a:lvl7pPr>
            <a:lvl8pPr marL="4265955" indent="0">
              <a:buNone/>
              <a:defRPr sz="1200"/>
            </a:lvl8pPr>
            <a:lvl9pPr marL="48753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963CD31-0FF8-40A9-A108-EFF6B952E018}" type="datetime1">
              <a:rPr lang="en-GB" smtClean="0">
                <a:solidFill>
                  <a:prstClr val="black">
                    <a:tint val="75000"/>
                  </a:prstClr>
                </a:solidFill>
              </a:rPr>
              <a:t>05/07/2023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70-1017 Price Positioning</a:t>
            </a: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580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B12379-3D9B-4BB8-BB51-51CB583B3938}" type="datetime1">
              <a:rPr lang="en-GB" smtClean="0">
                <a:solidFill>
                  <a:prstClr val="black">
                    <a:tint val="75000"/>
                  </a:prstClr>
                </a:solidFill>
              </a:rPr>
              <a:t>05/07/2023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70-1017 Price Positioning</a:t>
            </a: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436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D2B2C1-B570-4DFF-B6D5-BC63AA314B35}" type="datetime1">
              <a:rPr lang="en-GB" smtClean="0">
                <a:solidFill>
                  <a:prstClr val="black">
                    <a:tint val="75000"/>
                  </a:prstClr>
                </a:solidFill>
              </a:rPr>
              <a:t>05/07/2023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70-1017 Price Positioning</a:t>
            </a: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143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021C536-C4E8-4B45-8E53-5883557D223A}" type="datetime1">
              <a:rPr lang="en-GB" smtClean="0">
                <a:solidFill>
                  <a:prstClr val="black">
                    <a:tint val="75000"/>
                  </a:prstClr>
                </a:solidFill>
              </a:rPr>
              <a:t>05/07/2023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70-1017 Price Positioning</a:t>
            </a: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tx1">
                    <a:lumMod val="65000"/>
                    <a:lumOff val="35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609600" y="990600"/>
            <a:ext cx="10972801" cy="508000"/>
          </a:xfrm>
        </p:spPr>
        <p:txBody>
          <a:bodyPr>
            <a:noAutofit/>
          </a:bodyPr>
          <a:lstStyle>
            <a:lvl1pPr marL="0" indent="0">
              <a:buNone/>
              <a:defRPr sz="1866">
                <a:solidFill>
                  <a:schemeClr val="tx1">
                    <a:lumMod val="65000"/>
                    <a:lumOff val="35000"/>
                  </a:schemeClr>
                </a:solidFill>
              </a:defRPr>
            </a:lvl1pPr>
          </a:lstStyle>
          <a:p>
            <a:pPr lvl="0"/>
            <a:r>
              <a:rPr lang="en-US"/>
              <a:t>Subtitle</a:t>
            </a:r>
          </a:p>
        </p:txBody>
      </p:sp>
    </p:spTree>
    <p:extLst>
      <p:ext uri="{BB962C8B-B14F-4D97-AF65-F5344CB8AC3E}">
        <p14:creationId xmlns:p14="http://schemas.microsoft.com/office/powerpoint/2010/main" val="2385000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Only">
    <p:bg>
      <p:bgPr>
        <a:gradFill flip="none" rotWithShape="1">
          <a:gsLst>
            <a:gs pos="81000">
              <a:schemeClr val="bg1">
                <a:lumMod val="95000"/>
              </a:schemeClr>
            </a:gs>
            <a:gs pos="0">
              <a:schemeClr val="bg1"/>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2"/>
            <a:ext cx="6705600" cy="711081"/>
          </a:xfrm>
        </p:spPr>
        <p:txBody>
          <a:bodyPr>
            <a:noAutofit/>
          </a:bodyPr>
          <a:lstStyle>
            <a:lvl1pPr>
              <a:defRPr sz="3599"/>
            </a:lvl1pPr>
          </a:lstStyle>
          <a:p>
            <a:r>
              <a:rPr lang="en-US" dirty="0"/>
              <a:t>Click to edit Master title style</a:t>
            </a:r>
          </a:p>
        </p:txBody>
      </p:sp>
      <p:sp>
        <p:nvSpPr>
          <p:cNvPr id="3" name="Date Placeholder 2"/>
          <p:cNvSpPr>
            <a:spLocks noGrp="1"/>
          </p:cNvSpPr>
          <p:nvPr>
            <p:ph type="dt" sz="half" idx="10"/>
          </p:nvPr>
        </p:nvSpPr>
        <p:spPr/>
        <p:txBody>
          <a:bodyPr/>
          <a:lstStyle/>
          <a:p>
            <a:fld id="{79F63109-1B36-49D1-98D3-453F84C492FB}" type="datetime1">
              <a:rPr lang="en-GB" smtClean="0"/>
              <a:t>05/07/2023</a:t>
            </a:fld>
            <a:endParaRPr lang="en-US"/>
          </a:p>
        </p:txBody>
      </p:sp>
      <p:sp>
        <p:nvSpPr>
          <p:cNvPr id="4" name="Footer Placeholder 3"/>
          <p:cNvSpPr>
            <a:spLocks noGrp="1"/>
          </p:cNvSpPr>
          <p:nvPr>
            <p:ph type="ftr" sz="quarter" idx="11"/>
          </p:nvPr>
        </p:nvSpPr>
        <p:spPr/>
        <p:txBody>
          <a:bodyPr/>
          <a:lstStyle/>
          <a:p>
            <a:r>
              <a:rPr lang="en-US"/>
              <a:t>70-1017 Price Positioning</a:t>
            </a:r>
          </a:p>
        </p:txBody>
      </p:sp>
      <p:sp>
        <p:nvSpPr>
          <p:cNvPr id="5" name="Slide Number Placeholder 4"/>
          <p:cNvSpPr>
            <a:spLocks noGrp="1"/>
          </p:cNvSpPr>
          <p:nvPr>
            <p:ph type="sldNum" sz="quarter" idx="12"/>
          </p:nvPr>
        </p:nvSpPr>
        <p:spPr>
          <a:xfrm>
            <a:off x="11430000" y="6356354"/>
            <a:ext cx="762001" cy="36512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0" tIns="91440" rIns="0" bIns="91440" numCol="1" anchor="ctr" anchorCtr="1" compatLnSpc="1">
            <a:prstTxWarp prst="textNoShape">
              <a:avLst/>
            </a:prstTxWarp>
          </a:bodyPr>
          <a:lstStyle>
            <a:lvl1pPr algn="r">
              <a:defRPr lang="en-US" sz="1400" kern="0" smtClean="0">
                <a:solidFill>
                  <a:schemeClr val="bg1"/>
                </a:solidFill>
                <a:latin typeface="Arial" pitchFamily="34" charset="0"/>
                <a:cs typeface="Arial" pitchFamily="34" charset="0"/>
              </a:defRPr>
            </a:lvl1pPr>
          </a:lstStyle>
          <a:p>
            <a:fld id="{96E69268-9C8B-4EBF-A9EE-DC5DC2D48DC3}" type="slidenum">
              <a:rPr lang="es-UY" smtClean="0"/>
              <a:pPr/>
              <a:t>‹#›</a:t>
            </a:fld>
            <a:endParaRPr lang="es-UY" dirty="0"/>
          </a:p>
        </p:txBody>
      </p:sp>
      <p:sp>
        <p:nvSpPr>
          <p:cNvPr id="8" name="Text Placeholder 8"/>
          <p:cNvSpPr>
            <a:spLocks noGrp="1"/>
          </p:cNvSpPr>
          <p:nvPr>
            <p:ph type="body" sz="quarter" idx="13" hasCustomPrompt="1"/>
          </p:nvPr>
        </p:nvSpPr>
        <p:spPr>
          <a:xfrm>
            <a:off x="7480301" y="362139"/>
            <a:ext cx="4114800" cy="533400"/>
          </a:xfrm>
        </p:spPr>
        <p:txBody>
          <a:bodyPr anchor="ctr">
            <a:noAutofit/>
          </a:bodyPr>
          <a:lstStyle>
            <a:lvl1pPr marL="0" indent="0" algn="r">
              <a:buNone/>
              <a:defRPr sz="1999" baseline="0">
                <a:solidFill>
                  <a:schemeClr val="tx1">
                    <a:lumMod val="50000"/>
                    <a:lumOff val="50000"/>
                  </a:schemeClr>
                </a:solidFill>
              </a:defRPr>
            </a:lvl1pPr>
          </a:lstStyle>
          <a:p>
            <a:pPr lvl="0"/>
            <a:r>
              <a:rPr lang="en-US" dirty="0"/>
              <a:t>Breadcrumb 1 &gt; Breadcrumb 2</a:t>
            </a:r>
            <a:endParaRPr lang="es-UY" dirty="0"/>
          </a:p>
        </p:txBody>
      </p:sp>
    </p:spTree>
    <p:extLst>
      <p:ext uri="{BB962C8B-B14F-4D97-AF65-F5344CB8AC3E}">
        <p14:creationId xmlns:p14="http://schemas.microsoft.com/office/powerpoint/2010/main" val="1870995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Left Clipart Right">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A69AC-2165-4E04-838B-751E209E20DD}" type="datetime1">
              <a:rPr lang="en-GB" smtClean="0">
                <a:solidFill>
                  <a:prstClr val="black">
                    <a:tint val="75000"/>
                  </a:prstClr>
                </a:solidFill>
              </a:rPr>
              <a:t>05/07/2023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70-1017 Price Positioning</a:t>
            </a:r>
          </a:p>
        </p:txBody>
      </p:sp>
      <p:sp>
        <p:nvSpPr>
          <p:cNvPr id="4" name="Slide Number Placeholder 3"/>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7"/>
          <p:cNvSpPr>
            <a:spLocks noGrp="1"/>
          </p:cNvSpPr>
          <p:nvPr>
            <p:ph sz="quarter" idx="13" hasCustomPrompt="1"/>
          </p:nvPr>
        </p:nvSpPr>
        <p:spPr>
          <a:xfrm>
            <a:off x="684391" y="1066800"/>
            <a:ext cx="4192092" cy="762000"/>
          </a:xfrm>
        </p:spPr>
        <p:txBody>
          <a:bodyPr>
            <a:noAutofit/>
          </a:bodyPr>
          <a:lstStyle>
            <a:lvl1pPr>
              <a:defRPr sz="3999" b="1"/>
            </a:lvl1pPr>
          </a:lstStyle>
          <a:p>
            <a:pPr lvl="0"/>
            <a:r>
              <a:rPr lang="en-US" dirty="0"/>
              <a:t>CLICK TO EDIT</a:t>
            </a:r>
          </a:p>
        </p:txBody>
      </p:sp>
      <p:sp>
        <p:nvSpPr>
          <p:cNvPr id="12" name="Content Placeholder 10"/>
          <p:cNvSpPr>
            <a:spLocks noGrp="1"/>
          </p:cNvSpPr>
          <p:nvPr>
            <p:ph sz="quarter" idx="14"/>
          </p:nvPr>
        </p:nvSpPr>
        <p:spPr>
          <a:xfrm>
            <a:off x="684391" y="2057400"/>
            <a:ext cx="4192092" cy="381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385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5A84757E-040F-4025-BBD2-8184568C3D99}" type="datetime1">
              <a:rPr lang="en-GB" smtClean="0">
                <a:solidFill>
                  <a:srgbClr val="080808">
                    <a:tint val="75000"/>
                  </a:srgbClr>
                </a:solidFill>
              </a:rPr>
              <a:t>05/07/2023</a:t>
            </a:fld>
            <a:endParaRPr lang="en-US">
              <a:solidFill>
                <a:srgbClr val="080808">
                  <a:tint val="75000"/>
                </a:srgbClr>
              </a:solidFill>
            </a:endParaRPr>
          </a:p>
        </p:txBody>
      </p:sp>
      <p:sp>
        <p:nvSpPr>
          <p:cNvPr id="4" name="Footer Placeholder 3"/>
          <p:cNvSpPr>
            <a:spLocks noGrp="1"/>
          </p:cNvSpPr>
          <p:nvPr>
            <p:ph type="ftr" sz="quarter" idx="11"/>
          </p:nvPr>
        </p:nvSpPr>
        <p:spPr/>
        <p:txBody>
          <a:bodyPr/>
          <a:lstStyle/>
          <a:p>
            <a:r>
              <a:rPr lang="en-US">
                <a:solidFill>
                  <a:srgbClr val="080808">
                    <a:tint val="75000"/>
                  </a:srgbClr>
                </a:solidFill>
              </a:rPr>
              <a:t>70-1017 Price Positioning</a:t>
            </a: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srgbClr val="080808">
                    <a:tint val="75000"/>
                  </a:srgbClr>
                </a:solidFill>
              </a:rPr>
              <a:pPr/>
              <a:t>‹#›</a:t>
            </a:fld>
            <a:endParaRPr lang="en-US">
              <a:solidFill>
                <a:srgbClr val="080808">
                  <a:tint val="75000"/>
                </a:srgbClr>
              </a:solidFill>
            </a:endParaRPr>
          </a:p>
        </p:txBody>
      </p:sp>
    </p:spTree>
    <p:extLst>
      <p:ext uri="{BB962C8B-B14F-4D97-AF65-F5344CB8AC3E}">
        <p14:creationId xmlns:p14="http://schemas.microsoft.com/office/powerpoint/2010/main" val="2555769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866884-689D-49D6-9E43-588D2F1AB257}" type="datetime1">
              <a:rPr lang="en-GB" smtClean="0"/>
              <a:t>05/07/2023</a:t>
            </a:fld>
            <a:endParaRPr lang="en-GB"/>
          </a:p>
        </p:txBody>
      </p:sp>
      <p:sp>
        <p:nvSpPr>
          <p:cNvPr id="5" name="Footer Placeholder 4"/>
          <p:cNvSpPr>
            <a:spLocks noGrp="1"/>
          </p:cNvSpPr>
          <p:nvPr>
            <p:ph type="ftr" sz="quarter" idx="11"/>
          </p:nvPr>
        </p:nvSpPr>
        <p:spPr/>
        <p:txBody>
          <a:bodyPr/>
          <a:lstStyle/>
          <a:p>
            <a:r>
              <a:rPr lang="en-GB"/>
              <a:t>70-1017 Price Positioning</a:t>
            </a:r>
          </a:p>
        </p:txBody>
      </p:sp>
      <p:sp>
        <p:nvSpPr>
          <p:cNvPr id="6" name="Slide Number Placeholder 5"/>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212545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32DCA1-1EEB-4304-BFC0-A8115215E634}" type="datetime1">
              <a:rPr lang="en-GB" smtClean="0"/>
              <a:t>05/07/2023</a:t>
            </a:fld>
            <a:endParaRPr lang="en-GB"/>
          </a:p>
        </p:txBody>
      </p:sp>
      <p:sp>
        <p:nvSpPr>
          <p:cNvPr id="5" name="Footer Placeholder 4"/>
          <p:cNvSpPr>
            <a:spLocks noGrp="1"/>
          </p:cNvSpPr>
          <p:nvPr>
            <p:ph type="ftr" sz="quarter" idx="11"/>
          </p:nvPr>
        </p:nvSpPr>
        <p:spPr/>
        <p:txBody>
          <a:bodyPr/>
          <a:lstStyle/>
          <a:p>
            <a:r>
              <a:rPr lang="en-GB"/>
              <a:t>70-1017 Price Positioning</a:t>
            </a:r>
          </a:p>
        </p:txBody>
      </p:sp>
      <p:sp>
        <p:nvSpPr>
          <p:cNvPr id="6" name="Slide Number Placeholder 5"/>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49900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22" indent="0" algn="ctr">
              <a:buNone/>
              <a:defRPr>
                <a:solidFill>
                  <a:schemeClr val="tx1">
                    <a:tint val="75000"/>
                  </a:schemeClr>
                </a:solidFill>
              </a:defRPr>
            </a:lvl2pPr>
            <a:lvl3pPr marL="1218845" indent="0" algn="ctr">
              <a:buNone/>
              <a:defRPr>
                <a:solidFill>
                  <a:schemeClr val="tx1">
                    <a:tint val="75000"/>
                  </a:schemeClr>
                </a:solidFill>
              </a:defRPr>
            </a:lvl3pPr>
            <a:lvl4pPr marL="1828267" indent="0" algn="ctr">
              <a:buNone/>
              <a:defRPr>
                <a:solidFill>
                  <a:schemeClr val="tx1">
                    <a:tint val="75000"/>
                  </a:schemeClr>
                </a:solidFill>
              </a:defRPr>
            </a:lvl4pPr>
            <a:lvl5pPr marL="2437689" indent="0" algn="ctr">
              <a:buNone/>
              <a:defRPr>
                <a:solidFill>
                  <a:schemeClr val="tx1">
                    <a:tint val="75000"/>
                  </a:schemeClr>
                </a:solidFill>
              </a:defRPr>
            </a:lvl5pPr>
            <a:lvl6pPr marL="3047111" indent="0" algn="ctr">
              <a:buNone/>
              <a:defRPr>
                <a:solidFill>
                  <a:schemeClr val="tx1">
                    <a:tint val="75000"/>
                  </a:schemeClr>
                </a:solidFill>
              </a:defRPr>
            </a:lvl6pPr>
            <a:lvl7pPr marL="3656534" indent="0" algn="ctr">
              <a:buNone/>
              <a:defRPr>
                <a:solidFill>
                  <a:schemeClr val="tx1">
                    <a:tint val="75000"/>
                  </a:schemeClr>
                </a:solidFill>
              </a:defRPr>
            </a:lvl7pPr>
            <a:lvl8pPr marL="4265955" indent="0" algn="ctr">
              <a:buNone/>
              <a:defRPr>
                <a:solidFill>
                  <a:schemeClr val="tx1">
                    <a:tint val="75000"/>
                  </a:schemeClr>
                </a:solidFill>
              </a:defRPr>
            </a:lvl8pPr>
            <a:lvl9pPr marL="48753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E1E037-0688-4CF9-880C-66ECD218488F}" type="datetime1">
              <a:rPr lang="en-GB" smtClean="0">
                <a:solidFill>
                  <a:prstClr val="black">
                    <a:tint val="75000"/>
                  </a:prstClr>
                </a:solidFill>
              </a:rPr>
              <a:t>05/07/2023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70-1017 Price Positioning</a:t>
            </a: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247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0CDB0C-CAC6-49C3-B869-8754431A54F0}" type="datetime1">
              <a:rPr lang="en-GB" smtClean="0"/>
              <a:t>05/07/2023</a:t>
            </a:fld>
            <a:endParaRPr lang="en-GB"/>
          </a:p>
        </p:txBody>
      </p:sp>
      <p:sp>
        <p:nvSpPr>
          <p:cNvPr id="5" name="Footer Placeholder 4"/>
          <p:cNvSpPr>
            <a:spLocks noGrp="1"/>
          </p:cNvSpPr>
          <p:nvPr>
            <p:ph type="ftr" sz="quarter" idx="11"/>
          </p:nvPr>
        </p:nvSpPr>
        <p:spPr/>
        <p:txBody>
          <a:bodyPr/>
          <a:lstStyle/>
          <a:p>
            <a:r>
              <a:rPr lang="en-GB"/>
              <a:t>70-1017 Price Positioning</a:t>
            </a:r>
          </a:p>
        </p:txBody>
      </p:sp>
      <p:sp>
        <p:nvSpPr>
          <p:cNvPr id="6" name="Slide Number Placeholder 5"/>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615845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AF8A65-47EA-45A1-93DD-DE84F5D13EAD}" type="datetime1">
              <a:rPr lang="en-GB" smtClean="0"/>
              <a:t>05/07/2023</a:t>
            </a:fld>
            <a:endParaRPr lang="en-GB"/>
          </a:p>
        </p:txBody>
      </p:sp>
      <p:sp>
        <p:nvSpPr>
          <p:cNvPr id="6" name="Footer Placeholder 5"/>
          <p:cNvSpPr>
            <a:spLocks noGrp="1"/>
          </p:cNvSpPr>
          <p:nvPr>
            <p:ph type="ftr" sz="quarter" idx="11"/>
          </p:nvPr>
        </p:nvSpPr>
        <p:spPr/>
        <p:txBody>
          <a:bodyPr/>
          <a:lstStyle/>
          <a:p>
            <a:r>
              <a:rPr lang="en-GB"/>
              <a:t>70-1017 Price Positioning</a:t>
            </a:r>
          </a:p>
        </p:txBody>
      </p:sp>
      <p:sp>
        <p:nvSpPr>
          <p:cNvPr id="7" name="Slide Number Placeholder 6"/>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500253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27AFA8-CE93-4EFD-BA33-023AAA4B2316}" type="datetime1">
              <a:rPr lang="en-GB" smtClean="0"/>
              <a:t>05/07/2023</a:t>
            </a:fld>
            <a:endParaRPr lang="en-GB"/>
          </a:p>
        </p:txBody>
      </p:sp>
      <p:sp>
        <p:nvSpPr>
          <p:cNvPr id="8" name="Footer Placeholder 7"/>
          <p:cNvSpPr>
            <a:spLocks noGrp="1"/>
          </p:cNvSpPr>
          <p:nvPr>
            <p:ph type="ftr" sz="quarter" idx="11"/>
          </p:nvPr>
        </p:nvSpPr>
        <p:spPr/>
        <p:txBody>
          <a:bodyPr/>
          <a:lstStyle/>
          <a:p>
            <a:r>
              <a:rPr lang="en-GB"/>
              <a:t>70-1017 Price Positioning</a:t>
            </a:r>
          </a:p>
        </p:txBody>
      </p:sp>
      <p:sp>
        <p:nvSpPr>
          <p:cNvPr id="9" name="Slide Number Placeholder 8"/>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521687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A504E7-E4F6-4A14-A70B-486EB36D330B}" type="datetime1">
              <a:rPr lang="en-GB" smtClean="0"/>
              <a:t>05/07/2023</a:t>
            </a:fld>
            <a:endParaRPr lang="en-GB"/>
          </a:p>
        </p:txBody>
      </p:sp>
      <p:sp>
        <p:nvSpPr>
          <p:cNvPr id="4" name="Footer Placeholder 3"/>
          <p:cNvSpPr>
            <a:spLocks noGrp="1"/>
          </p:cNvSpPr>
          <p:nvPr>
            <p:ph type="ftr" sz="quarter" idx="11"/>
          </p:nvPr>
        </p:nvSpPr>
        <p:spPr/>
        <p:txBody>
          <a:bodyPr/>
          <a:lstStyle/>
          <a:p>
            <a:r>
              <a:rPr lang="en-GB"/>
              <a:t>70-1017 Price Positioning</a:t>
            </a:r>
          </a:p>
        </p:txBody>
      </p:sp>
      <p:sp>
        <p:nvSpPr>
          <p:cNvPr id="5" name="Slide Number Placeholder 4"/>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141316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7F9FDA-FCCE-4D08-99B3-62D0EB0A18F2}" type="datetime1">
              <a:rPr lang="en-GB" smtClean="0"/>
              <a:t>05/07/2023</a:t>
            </a:fld>
            <a:endParaRPr lang="en-GB"/>
          </a:p>
        </p:txBody>
      </p:sp>
      <p:sp>
        <p:nvSpPr>
          <p:cNvPr id="3" name="Footer Placeholder 2"/>
          <p:cNvSpPr>
            <a:spLocks noGrp="1"/>
          </p:cNvSpPr>
          <p:nvPr>
            <p:ph type="ftr" sz="quarter" idx="11"/>
          </p:nvPr>
        </p:nvSpPr>
        <p:spPr/>
        <p:txBody>
          <a:bodyPr/>
          <a:lstStyle/>
          <a:p>
            <a:r>
              <a:rPr lang="en-GB"/>
              <a:t>70-1017 Price Positioning</a:t>
            </a:r>
          </a:p>
        </p:txBody>
      </p:sp>
      <p:sp>
        <p:nvSpPr>
          <p:cNvPr id="4" name="Slide Number Placeholder 3"/>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326456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F5917A-F12D-4125-9F51-EC57CD792064}" type="datetime1">
              <a:rPr lang="en-GB" smtClean="0"/>
              <a:t>05/07/2023</a:t>
            </a:fld>
            <a:endParaRPr lang="en-GB"/>
          </a:p>
        </p:txBody>
      </p:sp>
      <p:sp>
        <p:nvSpPr>
          <p:cNvPr id="6" name="Footer Placeholder 5"/>
          <p:cNvSpPr>
            <a:spLocks noGrp="1"/>
          </p:cNvSpPr>
          <p:nvPr>
            <p:ph type="ftr" sz="quarter" idx="11"/>
          </p:nvPr>
        </p:nvSpPr>
        <p:spPr/>
        <p:txBody>
          <a:bodyPr/>
          <a:lstStyle/>
          <a:p>
            <a:r>
              <a:rPr lang="en-GB"/>
              <a:t>70-1017 Price Positioning</a:t>
            </a:r>
          </a:p>
        </p:txBody>
      </p:sp>
      <p:sp>
        <p:nvSpPr>
          <p:cNvPr id="7" name="Slide Number Placeholder 6"/>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6632194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32766B-6368-492C-819C-3DFF1151CB5E}" type="datetime1">
              <a:rPr lang="en-GB" smtClean="0"/>
              <a:t>05/07/2023</a:t>
            </a:fld>
            <a:endParaRPr lang="en-GB"/>
          </a:p>
        </p:txBody>
      </p:sp>
      <p:sp>
        <p:nvSpPr>
          <p:cNvPr id="6" name="Footer Placeholder 5"/>
          <p:cNvSpPr>
            <a:spLocks noGrp="1"/>
          </p:cNvSpPr>
          <p:nvPr>
            <p:ph type="ftr" sz="quarter" idx="11"/>
          </p:nvPr>
        </p:nvSpPr>
        <p:spPr/>
        <p:txBody>
          <a:bodyPr/>
          <a:lstStyle/>
          <a:p>
            <a:r>
              <a:rPr lang="en-GB"/>
              <a:t>70-1017 Price Positioning</a:t>
            </a:r>
          </a:p>
        </p:txBody>
      </p:sp>
      <p:sp>
        <p:nvSpPr>
          <p:cNvPr id="7" name="Slide Number Placeholder 6"/>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30449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41C1C8-BF36-4E7F-A59A-4E5D20472622}" type="datetime1">
              <a:rPr lang="en-GB" smtClean="0"/>
              <a:t>05/07/2023</a:t>
            </a:fld>
            <a:endParaRPr lang="en-GB"/>
          </a:p>
        </p:txBody>
      </p:sp>
      <p:sp>
        <p:nvSpPr>
          <p:cNvPr id="5" name="Footer Placeholder 4"/>
          <p:cNvSpPr>
            <a:spLocks noGrp="1"/>
          </p:cNvSpPr>
          <p:nvPr>
            <p:ph type="ftr" sz="quarter" idx="11"/>
          </p:nvPr>
        </p:nvSpPr>
        <p:spPr/>
        <p:txBody>
          <a:bodyPr/>
          <a:lstStyle/>
          <a:p>
            <a:r>
              <a:rPr lang="en-GB"/>
              <a:t>70-1017 Price Positioning</a:t>
            </a:r>
          </a:p>
        </p:txBody>
      </p:sp>
      <p:sp>
        <p:nvSpPr>
          <p:cNvPr id="6" name="Slide Number Placeholder 5"/>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079082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996C7B-93AA-4DC7-A92D-3EBC1BDB73F0}" type="datetime1">
              <a:rPr lang="en-GB" smtClean="0"/>
              <a:t>05/07/2023</a:t>
            </a:fld>
            <a:endParaRPr lang="en-GB"/>
          </a:p>
        </p:txBody>
      </p:sp>
      <p:sp>
        <p:nvSpPr>
          <p:cNvPr id="5" name="Footer Placeholder 4"/>
          <p:cNvSpPr>
            <a:spLocks noGrp="1"/>
          </p:cNvSpPr>
          <p:nvPr>
            <p:ph type="ftr" sz="quarter" idx="11"/>
          </p:nvPr>
        </p:nvSpPr>
        <p:spPr/>
        <p:txBody>
          <a:bodyPr/>
          <a:lstStyle/>
          <a:p>
            <a:r>
              <a:rPr lang="en-GB"/>
              <a:t>70-1017 Price Positioning</a:t>
            </a:r>
          </a:p>
        </p:txBody>
      </p:sp>
      <p:sp>
        <p:nvSpPr>
          <p:cNvPr id="6" name="Slide Number Placeholder 5"/>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6416859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43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D25ACB-D6FD-4C1B-887E-80A0800FE302}" type="datetime1">
              <a:rPr lang="en-GB" smtClean="0">
                <a:solidFill>
                  <a:prstClr val="black">
                    <a:tint val="75000"/>
                  </a:prstClr>
                </a:solidFill>
              </a:rPr>
              <a:t>05/07/2023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70-1017 Price Positioning</a:t>
            </a: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4957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05/07/2023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63655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05/07/2023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304034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05/07/2023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258973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05/07/2023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698375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05/07/2023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0035991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05/07/2023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0778426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05/07/2023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9809236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05/07/2023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15401012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05/07/2023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8332973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05/07/2023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3207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32"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6">
                <a:solidFill>
                  <a:schemeClr val="tx1">
                    <a:tint val="75000"/>
                  </a:schemeClr>
                </a:solidFill>
              </a:defRPr>
            </a:lvl1pPr>
            <a:lvl2pPr marL="609422" indent="0">
              <a:buNone/>
              <a:defRPr sz="2399">
                <a:solidFill>
                  <a:schemeClr val="tx1">
                    <a:tint val="75000"/>
                  </a:schemeClr>
                </a:solidFill>
              </a:defRPr>
            </a:lvl2pPr>
            <a:lvl3pPr marL="1218845" indent="0">
              <a:buNone/>
              <a:defRPr sz="2133">
                <a:solidFill>
                  <a:schemeClr val="tx1">
                    <a:tint val="75000"/>
                  </a:schemeClr>
                </a:solidFill>
              </a:defRPr>
            </a:lvl3pPr>
            <a:lvl4pPr marL="1828267" indent="0">
              <a:buNone/>
              <a:defRPr sz="1866">
                <a:solidFill>
                  <a:schemeClr val="tx1">
                    <a:tint val="75000"/>
                  </a:schemeClr>
                </a:solidFill>
              </a:defRPr>
            </a:lvl4pPr>
            <a:lvl5pPr marL="2437689" indent="0">
              <a:buNone/>
              <a:defRPr sz="1866">
                <a:solidFill>
                  <a:schemeClr val="tx1">
                    <a:tint val="75000"/>
                  </a:schemeClr>
                </a:solidFill>
              </a:defRPr>
            </a:lvl5pPr>
            <a:lvl6pPr marL="3047111" indent="0">
              <a:buNone/>
              <a:defRPr sz="1866">
                <a:solidFill>
                  <a:schemeClr val="tx1">
                    <a:tint val="75000"/>
                  </a:schemeClr>
                </a:solidFill>
              </a:defRPr>
            </a:lvl6pPr>
            <a:lvl7pPr marL="3656534" indent="0">
              <a:buNone/>
              <a:defRPr sz="1866">
                <a:solidFill>
                  <a:schemeClr val="tx1">
                    <a:tint val="75000"/>
                  </a:schemeClr>
                </a:solidFill>
              </a:defRPr>
            </a:lvl7pPr>
            <a:lvl8pPr marL="4265955" indent="0">
              <a:buNone/>
              <a:defRPr sz="1866">
                <a:solidFill>
                  <a:schemeClr val="tx1">
                    <a:tint val="75000"/>
                  </a:schemeClr>
                </a:solidFill>
              </a:defRPr>
            </a:lvl8pPr>
            <a:lvl9pPr marL="4875378" indent="0">
              <a:buNone/>
              <a:defRPr sz="186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6F2581-4515-4EAC-903C-24989F88DBDE}" type="datetime1">
              <a:rPr lang="en-GB" smtClean="0">
                <a:solidFill>
                  <a:prstClr val="black">
                    <a:tint val="75000"/>
                  </a:prstClr>
                </a:solidFill>
              </a:rPr>
              <a:t>05/07/2023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70-1017 Price Positioning</a:t>
            </a: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9352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05/07/2023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4921633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05/07/2023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8980396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05/07/2023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9851838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05/07/2023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5659486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05/07/2023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85513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B5770D-A94B-43C6-9CBA-4DA05125DAD3}" type="datetime1">
              <a:rPr lang="en-GB" smtClean="0">
                <a:solidFill>
                  <a:prstClr val="black">
                    <a:tint val="75000"/>
                  </a:prstClr>
                </a:solidFill>
              </a:rPr>
              <a:t>05/07/2023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70-1017 Price Positioning</a:t>
            </a: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4980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199" b="1"/>
            </a:lvl1pPr>
            <a:lvl2pPr marL="609422" indent="0">
              <a:buNone/>
              <a:defRPr sz="2666" b="1"/>
            </a:lvl2pPr>
            <a:lvl3pPr marL="1218845" indent="0">
              <a:buNone/>
              <a:defRPr sz="2399" b="1"/>
            </a:lvl3pPr>
            <a:lvl4pPr marL="1828267" indent="0">
              <a:buNone/>
              <a:defRPr sz="2133" b="1"/>
            </a:lvl4pPr>
            <a:lvl5pPr marL="2437689" indent="0">
              <a:buNone/>
              <a:defRPr sz="2133" b="1"/>
            </a:lvl5pPr>
            <a:lvl6pPr marL="3047111" indent="0">
              <a:buNone/>
              <a:defRPr sz="2133" b="1"/>
            </a:lvl6pPr>
            <a:lvl7pPr marL="3656534" indent="0">
              <a:buNone/>
              <a:defRPr sz="2133" b="1"/>
            </a:lvl7pPr>
            <a:lvl8pPr marL="4265955" indent="0">
              <a:buNone/>
              <a:defRPr sz="2133" b="1"/>
            </a:lvl8pPr>
            <a:lvl9pPr marL="48753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3199" b="1"/>
            </a:lvl1pPr>
            <a:lvl2pPr marL="609422" indent="0">
              <a:buNone/>
              <a:defRPr sz="2666" b="1"/>
            </a:lvl2pPr>
            <a:lvl3pPr marL="1218845" indent="0">
              <a:buNone/>
              <a:defRPr sz="2399" b="1"/>
            </a:lvl3pPr>
            <a:lvl4pPr marL="1828267" indent="0">
              <a:buNone/>
              <a:defRPr sz="2133" b="1"/>
            </a:lvl4pPr>
            <a:lvl5pPr marL="2437689" indent="0">
              <a:buNone/>
              <a:defRPr sz="2133" b="1"/>
            </a:lvl5pPr>
            <a:lvl6pPr marL="3047111" indent="0">
              <a:buNone/>
              <a:defRPr sz="2133" b="1"/>
            </a:lvl6pPr>
            <a:lvl7pPr marL="3656534" indent="0">
              <a:buNone/>
              <a:defRPr sz="2133" b="1"/>
            </a:lvl7pPr>
            <a:lvl8pPr marL="4265955" indent="0">
              <a:buNone/>
              <a:defRPr sz="2133" b="1"/>
            </a:lvl8pPr>
            <a:lvl9pPr marL="48753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D78A0A-40F2-4656-AD56-B62DDD8D51B8}" type="datetime1">
              <a:rPr lang="en-GB" smtClean="0">
                <a:solidFill>
                  <a:prstClr val="black">
                    <a:tint val="75000"/>
                  </a:prstClr>
                </a:solidFill>
              </a:rPr>
              <a:t>05/07/2023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70-1017 Price Positioning</a:t>
            </a:r>
          </a:p>
        </p:txBody>
      </p:sp>
      <p:sp>
        <p:nvSpPr>
          <p:cNvPr id="9" name="Slide Number Placeholder 8"/>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829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D7F0DE-1CEA-4A26-9919-8D03B383B3AB}" type="datetime1">
              <a:rPr lang="en-GB" smtClean="0">
                <a:solidFill>
                  <a:prstClr val="black">
                    <a:tint val="75000"/>
                  </a:prstClr>
                </a:solidFill>
              </a:rPr>
              <a:t>05/07/2023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70-1017 Price Positioning</a:t>
            </a: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175425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65EB160-6F7A-4270-ADDE-F6DD91A8C394}" type="datetime1">
              <a:rPr lang="en-GB" smtClean="0">
                <a:solidFill>
                  <a:prstClr val="black">
                    <a:tint val="75000"/>
                  </a:prstClr>
                </a:solidFill>
              </a:rPr>
              <a:t>05/07/2023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70-1017 Price Positioning</a:t>
            </a: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bg1">
                    <a:lumMod val="50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609600" y="990600"/>
            <a:ext cx="10972801" cy="508000"/>
          </a:xfrm>
        </p:spPr>
        <p:txBody>
          <a:bodyPr>
            <a:noAutofit/>
          </a:bodyPr>
          <a:lstStyle>
            <a:lvl1pPr marL="0" indent="0">
              <a:buNone/>
              <a:defRPr sz="1866">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3261719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870BE4-9B07-4345-8238-89B711311E76}" type="datetime1">
              <a:rPr lang="en-GB" smtClean="0">
                <a:solidFill>
                  <a:prstClr val="black">
                    <a:tint val="75000"/>
                  </a:prstClr>
                </a:solidFill>
              </a:rPr>
              <a:t>05/07/2023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70-1017 Price Positioning</a:t>
            </a:r>
          </a:p>
        </p:txBody>
      </p:sp>
      <p:sp>
        <p:nvSpPr>
          <p:cNvPr id="4" name="Slide Number Placeholder 3"/>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233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3.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EEEEEE"/>
            </a:gs>
            <a:gs pos="67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1"/>
            <a:ext cx="10972801" cy="711081"/>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138426"/>
            <a:ext cx="10972801" cy="498773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defTabSz="1218895"/>
            <a:fld id="{2A6C1EBE-7602-4D54-9F8F-296D408D49A3}" type="datetime1">
              <a:rPr lang="en-GB" smtClean="0">
                <a:solidFill>
                  <a:prstClr val="black">
                    <a:tint val="75000"/>
                  </a:prstClr>
                </a:solidFill>
              </a:rPr>
              <a:t>05/07/2023</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defTabSz="1218895"/>
            <a:r>
              <a:rPr lang="en-US">
                <a:solidFill>
                  <a:prstClr val="black">
                    <a:tint val="75000"/>
                  </a:prstClr>
                </a:solidFill>
              </a:rPr>
              <a:t>70-1017 Price Positioning</a:t>
            </a:r>
          </a:p>
        </p:txBody>
      </p:sp>
      <p:sp>
        <p:nvSpPr>
          <p:cNvPr id="6" name="Slide Number Placeholder 5"/>
          <p:cNvSpPr>
            <a:spLocks noGrp="1"/>
          </p:cNvSpPr>
          <p:nvPr>
            <p:ph type="sldNum" sz="quarter" idx="4"/>
          </p:nvPr>
        </p:nvSpPr>
        <p:spPr>
          <a:xfrm>
            <a:off x="8737602"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defTabSz="1218895"/>
            <a:fld id="{5939B1FA-81F2-4940-9AF3-5EAFB5D6669B}" type="slidenum">
              <a:rPr lang="en-US" smtClean="0">
                <a:solidFill>
                  <a:prstClr val="black">
                    <a:tint val="75000"/>
                  </a:prstClr>
                </a:solidFill>
              </a:rPr>
              <a:pPr defTabSz="1218895"/>
              <a:t>‹#›</a:t>
            </a:fld>
            <a:endParaRPr lang="en-US">
              <a:solidFill>
                <a:prstClr val="black">
                  <a:tint val="75000"/>
                </a:prstClr>
              </a:solidFill>
            </a:endParaRPr>
          </a:p>
        </p:txBody>
      </p:sp>
    </p:spTree>
    <p:extLst>
      <p:ext uri="{BB962C8B-B14F-4D97-AF65-F5344CB8AC3E}">
        <p14:creationId xmlns:p14="http://schemas.microsoft.com/office/powerpoint/2010/main" val="361113988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hdr="0" ftr="0" dt="0"/>
  <p:txStyles>
    <p:titleStyle>
      <a:lvl1pPr algn="l" defTabSz="1218845" rtl="0" eaLnBrk="1" latinLnBrk="0" hangingPunct="1">
        <a:spcBef>
          <a:spcPct val="0"/>
        </a:spcBef>
        <a:buNone/>
        <a:defRPr sz="3199" kern="1200">
          <a:solidFill>
            <a:schemeClr val="tx1">
              <a:lumMod val="65000"/>
              <a:lumOff val="35000"/>
            </a:schemeClr>
          </a:solidFill>
          <a:latin typeface="+mj-lt"/>
          <a:ea typeface="+mj-ea"/>
          <a:cs typeface="+mj-cs"/>
        </a:defRPr>
      </a:lvl1pPr>
    </p:titleStyle>
    <p:bodyStyle>
      <a:lvl1pPr marL="457067" indent="-457067" algn="l" defTabSz="1218845" rtl="0" eaLnBrk="1" latinLnBrk="0" hangingPunct="1">
        <a:spcBef>
          <a:spcPct val="20000"/>
        </a:spcBef>
        <a:buFont typeface="Arial" pitchFamily="34" charset="0"/>
        <a:buChar char="•"/>
        <a:defRPr sz="3599" kern="1200">
          <a:solidFill>
            <a:schemeClr val="tx1"/>
          </a:solidFill>
          <a:latin typeface="+mj-lt"/>
          <a:ea typeface="+mn-ea"/>
          <a:cs typeface="+mn-cs"/>
        </a:defRPr>
      </a:lvl1pPr>
      <a:lvl2pPr marL="990311" indent="-380889" algn="l" defTabSz="1218845" rtl="0" eaLnBrk="1" latinLnBrk="0" hangingPunct="1">
        <a:spcBef>
          <a:spcPct val="20000"/>
        </a:spcBef>
        <a:buFont typeface="Arial" pitchFamily="34" charset="0"/>
        <a:buChar char="–"/>
        <a:defRPr sz="3199" kern="1200">
          <a:solidFill>
            <a:schemeClr val="tx1"/>
          </a:solidFill>
          <a:latin typeface="+mj-lt"/>
          <a:ea typeface="+mn-ea"/>
          <a:cs typeface="+mn-cs"/>
        </a:defRPr>
      </a:lvl2pPr>
      <a:lvl3pPr marL="1523555" indent="-304712" algn="l" defTabSz="1218845" rtl="0" eaLnBrk="1" latinLnBrk="0" hangingPunct="1">
        <a:spcBef>
          <a:spcPct val="20000"/>
        </a:spcBef>
        <a:buFont typeface="Arial" pitchFamily="34" charset="0"/>
        <a:buChar char="•"/>
        <a:defRPr sz="2399" kern="1200">
          <a:solidFill>
            <a:schemeClr val="tx1"/>
          </a:solidFill>
          <a:latin typeface="+mj-lt"/>
          <a:ea typeface="+mn-ea"/>
          <a:cs typeface="+mn-cs"/>
        </a:defRPr>
      </a:lvl3pPr>
      <a:lvl4pPr marL="2132979"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400"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1822"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244"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666"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089"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45" rtl="0" eaLnBrk="1" latinLnBrk="0" hangingPunct="1">
        <a:defRPr sz="2399" kern="1200">
          <a:solidFill>
            <a:schemeClr val="tx1"/>
          </a:solidFill>
          <a:latin typeface="+mn-lt"/>
          <a:ea typeface="+mn-ea"/>
          <a:cs typeface="+mn-cs"/>
        </a:defRPr>
      </a:lvl1pPr>
      <a:lvl2pPr marL="609422" algn="l" defTabSz="1218845" rtl="0" eaLnBrk="1" latinLnBrk="0" hangingPunct="1">
        <a:defRPr sz="2399" kern="1200">
          <a:solidFill>
            <a:schemeClr val="tx1"/>
          </a:solidFill>
          <a:latin typeface="+mn-lt"/>
          <a:ea typeface="+mn-ea"/>
          <a:cs typeface="+mn-cs"/>
        </a:defRPr>
      </a:lvl2pPr>
      <a:lvl3pPr marL="1218845" algn="l" defTabSz="1218845" rtl="0" eaLnBrk="1" latinLnBrk="0" hangingPunct="1">
        <a:defRPr sz="2399" kern="1200">
          <a:solidFill>
            <a:schemeClr val="tx1"/>
          </a:solidFill>
          <a:latin typeface="+mn-lt"/>
          <a:ea typeface="+mn-ea"/>
          <a:cs typeface="+mn-cs"/>
        </a:defRPr>
      </a:lvl3pPr>
      <a:lvl4pPr marL="1828267" algn="l" defTabSz="1218845" rtl="0" eaLnBrk="1" latinLnBrk="0" hangingPunct="1">
        <a:defRPr sz="2399" kern="1200">
          <a:solidFill>
            <a:schemeClr val="tx1"/>
          </a:solidFill>
          <a:latin typeface="+mn-lt"/>
          <a:ea typeface="+mn-ea"/>
          <a:cs typeface="+mn-cs"/>
        </a:defRPr>
      </a:lvl4pPr>
      <a:lvl5pPr marL="2437689" algn="l" defTabSz="1218845" rtl="0" eaLnBrk="1" latinLnBrk="0" hangingPunct="1">
        <a:defRPr sz="2399" kern="1200">
          <a:solidFill>
            <a:schemeClr val="tx1"/>
          </a:solidFill>
          <a:latin typeface="+mn-lt"/>
          <a:ea typeface="+mn-ea"/>
          <a:cs typeface="+mn-cs"/>
        </a:defRPr>
      </a:lvl5pPr>
      <a:lvl6pPr marL="3047111" algn="l" defTabSz="1218845" rtl="0" eaLnBrk="1" latinLnBrk="0" hangingPunct="1">
        <a:defRPr sz="2399" kern="1200">
          <a:solidFill>
            <a:schemeClr val="tx1"/>
          </a:solidFill>
          <a:latin typeface="+mn-lt"/>
          <a:ea typeface="+mn-ea"/>
          <a:cs typeface="+mn-cs"/>
        </a:defRPr>
      </a:lvl6pPr>
      <a:lvl7pPr marL="3656534" algn="l" defTabSz="1218845" rtl="0" eaLnBrk="1" latinLnBrk="0" hangingPunct="1">
        <a:defRPr sz="2399" kern="1200">
          <a:solidFill>
            <a:schemeClr val="tx1"/>
          </a:solidFill>
          <a:latin typeface="+mn-lt"/>
          <a:ea typeface="+mn-ea"/>
          <a:cs typeface="+mn-cs"/>
        </a:defRPr>
      </a:lvl7pPr>
      <a:lvl8pPr marL="4265955" algn="l" defTabSz="1218845" rtl="0" eaLnBrk="1" latinLnBrk="0" hangingPunct="1">
        <a:defRPr sz="2399" kern="1200">
          <a:solidFill>
            <a:schemeClr val="tx1"/>
          </a:solidFill>
          <a:latin typeface="+mn-lt"/>
          <a:ea typeface="+mn-ea"/>
          <a:cs typeface="+mn-cs"/>
        </a:defRPr>
      </a:lvl8pPr>
      <a:lvl9pPr marL="4875378" algn="l" defTabSz="1218845"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0799B3-9596-4E07-A388-A0B3777AF093}" type="datetime1">
              <a:rPr lang="en-GB" smtClean="0"/>
              <a:t>05/07/2023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70-1017 Price Positioning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1533238082"/>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7" r:id="rId12"/>
    <p:sldLayoutId id="214748375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05/07/2023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376221446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png"/><Relationship Id="rId3" Type="http://schemas.openxmlformats.org/officeDocument/2006/relationships/diagramLayout" Target="../diagrams/layout3.xml"/><Relationship Id="rId7" Type="http://schemas.openxmlformats.org/officeDocument/2006/relationships/image" Target="../media/image29.jpeg"/><Relationship Id="rId12" Type="http://schemas.openxmlformats.org/officeDocument/2006/relationships/image" Target="../media/image34.png"/><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11" Type="http://schemas.openxmlformats.org/officeDocument/2006/relationships/image" Target="../media/image33.jpeg"/><Relationship Id="rId5" Type="http://schemas.openxmlformats.org/officeDocument/2006/relationships/diagramColors" Target="../diagrams/colors3.xml"/><Relationship Id="rId10" Type="http://schemas.openxmlformats.org/officeDocument/2006/relationships/image" Target="../media/image32.jpeg"/><Relationship Id="rId4" Type="http://schemas.openxmlformats.org/officeDocument/2006/relationships/diagramQuickStyle" Target="../diagrams/quickStyle3.xml"/><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4.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appinio.com/en/brand-image-measurement" TargetMode="Externa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23.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4.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urveymonkey.com/" TargetMode="Externa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23.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microsoft.com/office/2007/relationships/hdphoto" Target="../media/hdphoto2.wdp"/><Relationship Id="rId7" Type="http://schemas.openxmlformats.org/officeDocument/2006/relationships/image" Target="../media/image17.png"/><Relationship Id="rId12"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4.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jpeg"/><Relationship Id="rId10" Type="http://schemas.microsoft.com/office/2007/relationships/hdphoto" Target="../media/hdphoto3.wdp"/><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 name="Group 1">
            <a:extLst>
              <a:ext uri="{FF2B5EF4-FFF2-40B4-BE49-F238E27FC236}">
                <a16:creationId xmlns:a16="http://schemas.microsoft.com/office/drawing/2014/main" id="{B02CDA83-F011-4420-8F23-2716CDF9D048}"/>
              </a:ext>
            </a:extLst>
          </p:cNvPr>
          <p:cNvGrpSpPr/>
          <p:nvPr/>
        </p:nvGrpSpPr>
        <p:grpSpPr>
          <a:xfrm>
            <a:off x="0" y="2876860"/>
            <a:ext cx="5906608" cy="944402"/>
            <a:chOff x="-17756" y="-567281"/>
            <a:chExt cx="5906608" cy="944402"/>
          </a:xfrm>
        </p:grpSpPr>
        <p:sp>
          <p:nvSpPr>
            <p:cNvPr id="8" name="TextBox 7">
              <a:extLst>
                <a:ext uri="{FF2B5EF4-FFF2-40B4-BE49-F238E27FC236}">
                  <a16:creationId xmlns:a16="http://schemas.microsoft.com/office/drawing/2014/main" id="{DA32DBBD-D3E4-453E-AFA1-C79D34C915C9}"/>
                </a:ext>
              </a:extLst>
            </p:cNvPr>
            <p:cNvSpPr txBox="1"/>
            <p:nvPr/>
          </p:nvSpPr>
          <p:spPr>
            <a:xfrm>
              <a:off x="-17756" y="-567281"/>
              <a:ext cx="5906608"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Price Positioning </a:t>
              </a:r>
              <a:endParaRPr kumimoji="0" lang="en-US" sz="3200" b="0"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sp>
          <p:nvSpPr>
            <p:cNvPr id="10" name="TextBox 9">
              <a:extLst>
                <a:ext uri="{FF2B5EF4-FFF2-40B4-BE49-F238E27FC236}">
                  <a16:creationId xmlns:a16="http://schemas.microsoft.com/office/drawing/2014/main" id="{4B5F75FC-EC67-41BD-8241-FCDFFD0B2B59}"/>
                </a:ext>
              </a:extLst>
            </p:cNvPr>
            <p:cNvSpPr txBox="1"/>
            <p:nvPr/>
          </p:nvSpPr>
          <p:spPr>
            <a:xfrm>
              <a:off x="273146" y="-22989"/>
              <a:ext cx="5468645" cy="400110"/>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a:r>
                <a:rPr lang="en-US" sz="1000" dirty="0">
                  <a:solidFill>
                    <a:schemeClr val="bg1"/>
                  </a:solidFill>
                  <a:latin typeface="Lato Light" panose="020F0502020204030203"/>
                </a:rPr>
                <a:t>Price positioning tends to be one of the most intricate parts of the price, features and profitability mechanism. We review various price positioning mechanisms</a:t>
              </a:r>
              <a:endParaRPr lang="en-GB" sz="1000" dirty="0">
                <a:solidFill>
                  <a:schemeClr val="bg1"/>
                </a:solidFill>
                <a:latin typeface="Lato Light" panose="020F0502020204030203"/>
              </a:endParaRPr>
            </a:p>
          </p:txBody>
        </p:sp>
      </p:gr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400" dirty="0">
                <a:solidFill>
                  <a:schemeClr val="bg1"/>
                </a:solidFill>
                <a:latin typeface="Lato Light" panose="020F0502020204030203"/>
              </a:rPr>
              <a:t>UpskilPRO e Institute for Sales &amp; Marketing </a:t>
            </a:r>
          </a:p>
        </p:txBody>
      </p:sp>
      <p:pic>
        <p:nvPicPr>
          <p:cNvPr id="4" name="Picture 3">
            <a:extLst>
              <a:ext uri="{FF2B5EF4-FFF2-40B4-BE49-F238E27FC236}">
                <a16:creationId xmlns:a16="http://schemas.microsoft.com/office/drawing/2014/main" id="{B886D2CA-C72C-A56E-5DF3-9E38B730AAD1}"/>
              </a:ext>
            </a:extLst>
          </p:cNvPr>
          <p:cNvPicPr>
            <a:picLocks noChangeAspect="1"/>
          </p:cNvPicPr>
          <p:nvPr/>
        </p:nvPicPr>
        <p:blipFill rotWithShape="1">
          <a:blip r:embed="rId3"/>
          <a:srcRect l="26598" t="41046" r="34278" b="14502"/>
          <a:stretch/>
        </p:blipFill>
        <p:spPr>
          <a:xfrm>
            <a:off x="6966853" y="2237194"/>
            <a:ext cx="3940405" cy="2518335"/>
          </a:xfrm>
          <a:prstGeom prst="rect">
            <a:avLst/>
          </a:prstGeom>
        </p:spPr>
      </p:pic>
      <p:grpSp>
        <p:nvGrpSpPr>
          <p:cNvPr id="5" name="Group 4">
            <a:extLst>
              <a:ext uri="{FF2B5EF4-FFF2-40B4-BE49-F238E27FC236}">
                <a16:creationId xmlns:a16="http://schemas.microsoft.com/office/drawing/2014/main" id="{B6C23568-2F1B-4EF3-3912-B69263A3ECE1}"/>
              </a:ext>
            </a:extLst>
          </p:cNvPr>
          <p:cNvGrpSpPr/>
          <p:nvPr/>
        </p:nvGrpSpPr>
        <p:grpSpPr>
          <a:xfrm>
            <a:off x="5248282" y="4025233"/>
            <a:ext cx="1055370" cy="1055370"/>
            <a:chOff x="7108613" y="4124330"/>
            <a:chExt cx="1055370" cy="1055370"/>
          </a:xfrm>
        </p:grpSpPr>
        <p:sp>
          <p:nvSpPr>
            <p:cNvPr id="6" name="Oval 5">
              <a:extLst>
                <a:ext uri="{FF2B5EF4-FFF2-40B4-BE49-F238E27FC236}">
                  <a16:creationId xmlns:a16="http://schemas.microsoft.com/office/drawing/2014/main" id="{55427E9E-F67C-95D6-C415-F1DB3A81D577}"/>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7" name="Google Shape;104;p13">
              <a:extLst>
                <a:ext uri="{FF2B5EF4-FFF2-40B4-BE49-F238E27FC236}">
                  <a16:creationId xmlns:a16="http://schemas.microsoft.com/office/drawing/2014/main" id="{BAE076A2-56CD-57DE-7DCA-9FF3CC0ECF80}"/>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43270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4">
            <a:extLst>
              <a:ext uri="{FF2B5EF4-FFF2-40B4-BE49-F238E27FC236}">
                <a16:creationId xmlns:a16="http://schemas.microsoft.com/office/drawing/2014/main" id="{A55EFEDA-FFB4-4313-8AAC-DCB06FF517AB}"/>
              </a:ext>
            </a:extLst>
          </p:cNvPr>
          <p:cNvSpPr/>
          <p:nvPr/>
        </p:nvSpPr>
        <p:spPr>
          <a:xfrm>
            <a:off x="4346680" y="3110587"/>
            <a:ext cx="1858019" cy="2496123"/>
          </a:xfrm>
          <a:custGeom>
            <a:avLst/>
            <a:gdLst/>
            <a:ahLst/>
            <a:cxnLst/>
            <a:rect l="l" t="t" r="r" b="b"/>
            <a:pathLst>
              <a:path w="1847088" h="3010418">
                <a:moveTo>
                  <a:pt x="1847088" y="0"/>
                </a:moveTo>
                <a:lnTo>
                  <a:pt x="1847088" y="3010418"/>
                </a:lnTo>
                <a:lnTo>
                  <a:pt x="0" y="3010418"/>
                </a:lnTo>
                <a:lnTo>
                  <a:pt x="0" y="2217293"/>
                </a:lnTo>
                <a:cubicBezTo>
                  <a:pt x="196868" y="2064304"/>
                  <a:pt x="389169" y="1885914"/>
                  <a:pt x="575414" y="1679240"/>
                </a:cubicBezTo>
                <a:cubicBezTo>
                  <a:pt x="1029843" y="1174967"/>
                  <a:pt x="1402408" y="468456"/>
                  <a:pt x="1847088" y="0"/>
                </a:cubicBezTo>
                <a:close/>
              </a:path>
            </a:pathLst>
          </a:custGeom>
          <a:solidFill>
            <a:srgbClr val="DB5000"/>
          </a:solidFill>
          <a:ln w="12700" cap="flat" cmpd="sng" algn="ctr">
            <a:noFill/>
            <a:prstDash val="solid"/>
            <a:miter lim="800000"/>
          </a:ln>
          <a:effectLst/>
        </p:spPr>
        <p:txBody>
          <a:bodyPr wrap="square" rtlCol="0" anchor="ctr"/>
          <a:lstStyle/>
          <a:p>
            <a:pPr algn="ctr" defTabSz="914217"/>
            <a:endParaRPr lang="en-US" sz="1000" b="1" kern="0" dirty="0">
              <a:solidFill>
                <a:srgbClr val="FFFFFF"/>
              </a:solidFill>
              <a:latin typeface="Lato Light" panose="020F0502020204030203"/>
            </a:endParaRPr>
          </a:p>
        </p:txBody>
      </p:sp>
      <p:sp>
        <p:nvSpPr>
          <p:cNvPr id="28" name="Rectangle 15">
            <a:extLst>
              <a:ext uri="{FF2B5EF4-FFF2-40B4-BE49-F238E27FC236}">
                <a16:creationId xmlns:a16="http://schemas.microsoft.com/office/drawing/2014/main" id="{76D1DC23-BFCA-4D1A-8563-1557777E97C7}"/>
              </a:ext>
            </a:extLst>
          </p:cNvPr>
          <p:cNvSpPr/>
          <p:nvPr/>
        </p:nvSpPr>
        <p:spPr>
          <a:xfrm>
            <a:off x="6204997" y="2725326"/>
            <a:ext cx="1858019" cy="2906426"/>
          </a:xfrm>
          <a:custGeom>
            <a:avLst/>
            <a:gdLst/>
            <a:ahLst/>
            <a:cxnLst/>
            <a:rect l="l" t="t" r="r" b="b"/>
            <a:pathLst>
              <a:path w="1847088" h="3505259">
                <a:moveTo>
                  <a:pt x="964886" y="58"/>
                </a:moveTo>
                <a:cubicBezTo>
                  <a:pt x="1353180" y="4150"/>
                  <a:pt x="1591544" y="213043"/>
                  <a:pt x="1847088" y="492418"/>
                </a:cubicBezTo>
                <a:lnTo>
                  <a:pt x="1847088" y="3505259"/>
                </a:lnTo>
                <a:lnTo>
                  <a:pt x="0" y="3505259"/>
                </a:lnTo>
                <a:lnTo>
                  <a:pt x="0" y="494841"/>
                </a:lnTo>
                <a:cubicBezTo>
                  <a:pt x="279765" y="197749"/>
                  <a:pt x="588752" y="-3905"/>
                  <a:pt x="964886" y="58"/>
                </a:cubicBezTo>
                <a:close/>
              </a:path>
            </a:pathLst>
          </a:custGeom>
          <a:solidFill>
            <a:srgbClr val="0091B5"/>
          </a:solidFill>
          <a:ln w="12700" cap="flat" cmpd="sng" algn="ctr">
            <a:noFill/>
            <a:prstDash val="solid"/>
            <a:miter lim="800000"/>
          </a:ln>
          <a:effectLst/>
        </p:spPr>
        <p:txBody>
          <a:bodyPr wrap="square" rtlCol="0" anchor="ctr"/>
          <a:lstStyle/>
          <a:p>
            <a:pPr algn="ctr" defTabSz="914217"/>
            <a:endParaRPr lang="en-US" sz="1000" b="1" kern="0" dirty="0">
              <a:solidFill>
                <a:srgbClr val="FFFFFF"/>
              </a:solidFill>
              <a:latin typeface="Lato Light" panose="020F0502020204030203"/>
            </a:endParaRPr>
          </a:p>
        </p:txBody>
      </p:sp>
      <p:sp>
        <p:nvSpPr>
          <p:cNvPr id="29" name="Oval 7">
            <a:extLst>
              <a:ext uri="{FF2B5EF4-FFF2-40B4-BE49-F238E27FC236}">
                <a16:creationId xmlns:a16="http://schemas.microsoft.com/office/drawing/2014/main" id="{F062567F-AC33-46BB-81CB-43DBEFDC1F50}"/>
              </a:ext>
            </a:extLst>
          </p:cNvPr>
          <p:cNvSpPr/>
          <p:nvPr/>
        </p:nvSpPr>
        <p:spPr>
          <a:xfrm>
            <a:off x="8046312" y="3102375"/>
            <a:ext cx="1858019" cy="2504334"/>
          </a:xfrm>
          <a:custGeom>
            <a:avLst/>
            <a:gdLst/>
            <a:ahLst/>
            <a:cxnLst/>
            <a:rect l="l" t="t" r="r" b="b"/>
            <a:pathLst>
              <a:path w="1847088" h="3020321">
                <a:moveTo>
                  <a:pt x="0" y="0"/>
                </a:moveTo>
                <a:cubicBezTo>
                  <a:pt x="386645" y="419241"/>
                  <a:pt x="809636" y="1001609"/>
                  <a:pt x="1847088" y="1282227"/>
                </a:cubicBezTo>
                <a:lnTo>
                  <a:pt x="1847088" y="1282242"/>
                </a:lnTo>
                <a:lnTo>
                  <a:pt x="1847088" y="3020321"/>
                </a:lnTo>
                <a:lnTo>
                  <a:pt x="0" y="3020321"/>
                </a:lnTo>
                <a:close/>
              </a:path>
            </a:pathLst>
          </a:custGeom>
          <a:solidFill>
            <a:srgbClr val="F8D90F"/>
          </a:solidFill>
          <a:ln w="12700" cap="flat" cmpd="sng" algn="ctr">
            <a:noFill/>
            <a:prstDash val="solid"/>
            <a:miter lim="800000"/>
          </a:ln>
          <a:effectLst/>
        </p:spPr>
        <p:txBody>
          <a:bodyPr wrap="square" rtlCol="0" anchor="ctr"/>
          <a:lstStyle/>
          <a:p>
            <a:pPr algn="ctr" defTabSz="914217"/>
            <a:endParaRPr lang="en-US" sz="1000" b="1" kern="0" dirty="0">
              <a:solidFill>
                <a:srgbClr val="FF0000"/>
              </a:solidFill>
              <a:latin typeface="Lato Light" panose="020F0502020204030203"/>
            </a:endParaRPr>
          </a:p>
        </p:txBody>
      </p:sp>
      <p:sp>
        <p:nvSpPr>
          <p:cNvPr id="30" name="Oval 7">
            <a:extLst>
              <a:ext uri="{FF2B5EF4-FFF2-40B4-BE49-F238E27FC236}">
                <a16:creationId xmlns:a16="http://schemas.microsoft.com/office/drawing/2014/main" id="{DCFAAFD1-7D38-4E95-BD09-2902AB4EBCFE}"/>
              </a:ext>
            </a:extLst>
          </p:cNvPr>
          <p:cNvSpPr/>
          <p:nvPr/>
        </p:nvSpPr>
        <p:spPr>
          <a:xfrm>
            <a:off x="2486016" y="4944621"/>
            <a:ext cx="1858019" cy="662089"/>
          </a:xfrm>
          <a:custGeom>
            <a:avLst/>
            <a:gdLst/>
            <a:ahLst/>
            <a:cxnLst/>
            <a:rect l="l" t="t" r="r" b="b"/>
            <a:pathLst>
              <a:path w="1847088" h="798504">
                <a:moveTo>
                  <a:pt x="1847088" y="0"/>
                </a:moveTo>
                <a:lnTo>
                  <a:pt x="1847088" y="798504"/>
                </a:lnTo>
                <a:lnTo>
                  <a:pt x="0" y="798504"/>
                </a:lnTo>
                <a:lnTo>
                  <a:pt x="0" y="776617"/>
                </a:lnTo>
                <a:lnTo>
                  <a:pt x="0" y="776616"/>
                </a:lnTo>
                <a:cubicBezTo>
                  <a:pt x="628914" y="692489"/>
                  <a:pt x="1258363" y="459955"/>
                  <a:pt x="1847088" y="0"/>
                </a:cubicBezTo>
                <a:close/>
              </a:path>
            </a:pathLst>
          </a:custGeom>
          <a:solidFill>
            <a:srgbClr val="FFFFFF">
              <a:lumMod val="8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600" b="0" i="0" u="none" strike="noStrike" kern="0" cap="none" spc="0" normalizeH="0" baseline="0" noProof="0" dirty="0">
              <a:ln>
                <a:noFill/>
              </a:ln>
              <a:solidFill>
                <a:prstClr val="white"/>
              </a:solidFill>
              <a:effectLst/>
              <a:uLnTx/>
              <a:uFillTx/>
              <a:latin typeface="Arial"/>
              <a:ea typeface="+mn-ea"/>
              <a:cs typeface="+mn-cs"/>
            </a:endParaRPr>
          </a:p>
        </p:txBody>
      </p:sp>
      <p:sp>
        <p:nvSpPr>
          <p:cNvPr id="31" name="Oval 7">
            <a:extLst>
              <a:ext uri="{FF2B5EF4-FFF2-40B4-BE49-F238E27FC236}">
                <a16:creationId xmlns:a16="http://schemas.microsoft.com/office/drawing/2014/main" id="{5D5426F8-FC35-41B0-A780-CE64652158CB}"/>
              </a:ext>
            </a:extLst>
          </p:cNvPr>
          <p:cNvSpPr/>
          <p:nvPr/>
        </p:nvSpPr>
        <p:spPr>
          <a:xfrm>
            <a:off x="2486015" y="2700284"/>
            <a:ext cx="7418316" cy="2888277"/>
          </a:xfrm>
          <a:custGeom>
            <a:avLst/>
            <a:gdLst>
              <a:gd name="connsiteX0" fmla="*/ 0 w 1676400"/>
              <a:gd name="connsiteY0" fmla="*/ 865824 h 1731647"/>
              <a:gd name="connsiteX1" fmla="*/ 838200 w 1676400"/>
              <a:gd name="connsiteY1" fmla="*/ 0 h 1731647"/>
              <a:gd name="connsiteX2" fmla="*/ 1676400 w 1676400"/>
              <a:gd name="connsiteY2" fmla="*/ 865824 h 1731647"/>
              <a:gd name="connsiteX3" fmla="*/ 838200 w 1676400"/>
              <a:gd name="connsiteY3" fmla="*/ 1731648 h 1731647"/>
              <a:gd name="connsiteX4" fmla="*/ 0 w 1676400"/>
              <a:gd name="connsiteY4" fmla="*/ 865824 h 1731647"/>
              <a:gd name="connsiteX0" fmla="*/ 838200 w 1676400"/>
              <a:gd name="connsiteY0" fmla="*/ 1731648 h 1823088"/>
              <a:gd name="connsiteX1" fmla="*/ 0 w 1676400"/>
              <a:gd name="connsiteY1" fmla="*/ 865824 h 1823088"/>
              <a:gd name="connsiteX2" fmla="*/ 838200 w 1676400"/>
              <a:gd name="connsiteY2" fmla="*/ 0 h 1823088"/>
              <a:gd name="connsiteX3" fmla="*/ 1676400 w 1676400"/>
              <a:gd name="connsiteY3" fmla="*/ 865824 h 1823088"/>
              <a:gd name="connsiteX4" fmla="*/ 929640 w 1676400"/>
              <a:gd name="connsiteY4" fmla="*/ 1823088 h 1823088"/>
              <a:gd name="connsiteX0" fmla="*/ 45180 w 5210054"/>
              <a:gd name="connsiteY0" fmla="*/ 2556839 h 2556839"/>
              <a:gd name="connsiteX1" fmla="*/ 3533654 w 5210054"/>
              <a:gd name="connsiteY1" fmla="*/ 865824 h 2556839"/>
              <a:gd name="connsiteX2" fmla="*/ 4371854 w 5210054"/>
              <a:gd name="connsiteY2" fmla="*/ 0 h 2556839"/>
              <a:gd name="connsiteX3" fmla="*/ 5210054 w 5210054"/>
              <a:gd name="connsiteY3" fmla="*/ 865824 h 2556839"/>
              <a:gd name="connsiteX4" fmla="*/ 4463294 w 5210054"/>
              <a:gd name="connsiteY4" fmla="*/ 1823088 h 2556839"/>
              <a:gd name="connsiteX0" fmla="*/ 0 w 5164874"/>
              <a:gd name="connsiteY0" fmla="*/ 2556839 h 2556839"/>
              <a:gd name="connsiteX1" fmla="*/ 3488474 w 5164874"/>
              <a:gd name="connsiteY1" fmla="*/ 865824 h 2556839"/>
              <a:gd name="connsiteX2" fmla="*/ 4326674 w 5164874"/>
              <a:gd name="connsiteY2" fmla="*/ 0 h 2556839"/>
              <a:gd name="connsiteX3" fmla="*/ 5164874 w 5164874"/>
              <a:gd name="connsiteY3" fmla="*/ 865824 h 2556839"/>
              <a:gd name="connsiteX4" fmla="*/ 4418114 w 5164874"/>
              <a:gd name="connsiteY4" fmla="*/ 1823088 h 2556839"/>
              <a:gd name="connsiteX0" fmla="*/ 0 w 5164874"/>
              <a:gd name="connsiteY0" fmla="*/ 2556839 h 2556839"/>
              <a:gd name="connsiteX1" fmla="*/ 3488474 w 5164874"/>
              <a:gd name="connsiteY1" fmla="*/ 865824 h 2556839"/>
              <a:gd name="connsiteX2" fmla="*/ 4326674 w 5164874"/>
              <a:gd name="connsiteY2" fmla="*/ 0 h 2556839"/>
              <a:gd name="connsiteX3" fmla="*/ 5164874 w 5164874"/>
              <a:gd name="connsiteY3" fmla="*/ 865824 h 2556839"/>
              <a:gd name="connsiteX4" fmla="*/ 4418114 w 5164874"/>
              <a:gd name="connsiteY4" fmla="*/ 1823088 h 2556839"/>
              <a:gd name="connsiteX0" fmla="*/ 0 w 5164874"/>
              <a:gd name="connsiteY0" fmla="*/ 2556839 h 2556839"/>
              <a:gd name="connsiteX1" fmla="*/ 2651754 w 5164874"/>
              <a:gd name="connsiteY1" fmla="*/ 1180491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4326674 w 5164874"/>
              <a:gd name="connsiteY2" fmla="*/ 0 h 2556839"/>
              <a:gd name="connsiteX3" fmla="*/ 5164874 w 5164874"/>
              <a:gd name="connsiteY3" fmla="*/ 865824 h 2556839"/>
              <a:gd name="connsiteX4" fmla="*/ 4418114 w 5164874"/>
              <a:gd name="connsiteY4" fmla="*/ 1823088 h 2556839"/>
              <a:gd name="connsiteX0" fmla="*/ 0 w 5164874"/>
              <a:gd name="connsiteY0" fmla="*/ 2876435 h 2876435"/>
              <a:gd name="connsiteX1" fmla="*/ 2234503 w 5164874"/>
              <a:gd name="connsiteY1" fmla="*/ 1801928 h 2876435"/>
              <a:gd name="connsiteX2" fmla="*/ 4317797 w 5164874"/>
              <a:gd name="connsiteY2" fmla="*/ 0 h 2876435"/>
              <a:gd name="connsiteX3" fmla="*/ 5164874 w 5164874"/>
              <a:gd name="connsiteY3" fmla="*/ 1185420 h 2876435"/>
              <a:gd name="connsiteX4" fmla="*/ 4418114 w 5164874"/>
              <a:gd name="connsiteY4" fmla="*/ 2142684 h 2876435"/>
              <a:gd name="connsiteX0" fmla="*/ 0 w 5164874"/>
              <a:gd name="connsiteY0" fmla="*/ 2883790 h 2883790"/>
              <a:gd name="connsiteX1" fmla="*/ 2110216 w 5164874"/>
              <a:gd name="connsiteY1" fmla="*/ 1747140 h 2883790"/>
              <a:gd name="connsiteX2" fmla="*/ 4317797 w 5164874"/>
              <a:gd name="connsiteY2" fmla="*/ 7355 h 2883790"/>
              <a:gd name="connsiteX3" fmla="*/ 5164874 w 5164874"/>
              <a:gd name="connsiteY3" fmla="*/ 1192775 h 2883790"/>
              <a:gd name="connsiteX4" fmla="*/ 4418114 w 5164874"/>
              <a:gd name="connsiteY4" fmla="*/ 2150039 h 2883790"/>
              <a:gd name="connsiteX0" fmla="*/ 0 w 5164874"/>
              <a:gd name="connsiteY0" fmla="*/ 2857388 h 2857388"/>
              <a:gd name="connsiteX1" fmla="*/ 2110216 w 5164874"/>
              <a:gd name="connsiteY1" fmla="*/ 1720738 h 2857388"/>
              <a:gd name="connsiteX2" fmla="*/ 4442085 w 5164874"/>
              <a:gd name="connsiteY2" fmla="*/ 7586 h 2857388"/>
              <a:gd name="connsiteX3" fmla="*/ 5164874 w 5164874"/>
              <a:gd name="connsiteY3" fmla="*/ 1166373 h 2857388"/>
              <a:gd name="connsiteX4" fmla="*/ 4418114 w 5164874"/>
              <a:gd name="connsiteY4" fmla="*/ 2123637 h 2857388"/>
              <a:gd name="connsiteX0" fmla="*/ 0 w 5963864"/>
              <a:gd name="connsiteY0" fmla="*/ 2866842 h 2866842"/>
              <a:gd name="connsiteX1" fmla="*/ 2110216 w 5963864"/>
              <a:gd name="connsiteY1" fmla="*/ 1730192 h 2866842"/>
              <a:gd name="connsiteX2" fmla="*/ 4442085 w 5963864"/>
              <a:gd name="connsiteY2" fmla="*/ 17040 h 2866842"/>
              <a:gd name="connsiteX3" fmla="*/ 5963864 w 5963864"/>
              <a:gd name="connsiteY3" fmla="*/ 971640 h 2866842"/>
              <a:gd name="connsiteX4" fmla="*/ 4418114 w 5963864"/>
              <a:gd name="connsiteY4" fmla="*/ 2133091 h 2866842"/>
              <a:gd name="connsiteX0" fmla="*/ 0 w 7021215"/>
              <a:gd name="connsiteY0" fmla="*/ 2866842 h 2866842"/>
              <a:gd name="connsiteX1" fmla="*/ 2110216 w 7021215"/>
              <a:gd name="connsiteY1" fmla="*/ 1730192 h 2866842"/>
              <a:gd name="connsiteX2" fmla="*/ 4442085 w 7021215"/>
              <a:gd name="connsiteY2" fmla="*/ 17040 h 2866842"/>
              <a:gd name="connsiteX3" fmla="*/ 5963864 w 7021215"/>
              <a:gd name="connsiteY3" fmla="*/ 971640 h 2866842"/>
              <a:gd name="connsiteX4" fmla="*/ 6957128 w 7021215"/>
              <a:gd name="connsiteY4" fmla="*/ 1458388 h 2866842"/>
              <a:gd name="connsiteX0" fmla="*/ 0 w 7021215"/>
              <a:gd name="connsiteY0" fmla="*/ 2866842 h 2866842"/>
              <a:gd name="connsiteX1" fmla="*/ 2110216 w 7021215"/>
              <a:gd name="connsiteY1" fmla="*/ 1730192 h 2866842"/>
              <a:gd name="connsiteX2" fmla="*/ 4442085 w 7021215"/>
              <a:gd name="connsiteY2" fmla="*/ 17040 h 2866842"/>
              <a:gd name="connsiteX3" fmla="*/ 5963864 w 7021215"/>
              <a:gd name="connsiteY3" fmla="*/ 971640 h 2866842"/>
              <a:gd name="connsiteX4" fmla="*/ 6957128 w 7021215"/>
              <a:gd name="connsiteY4" fmla="*/ 1458388 h 2866842"/>
              <a:gd name="connsiteX0" fmla="*/ 0 w 6957128"/>
              <a:gd name="connsiteY0" fmla="*/ 2866842 h 2866842"/>
              <a:gd name="connsiteX1" fmla="*/ 2110216 w 6957128"/>
              <a:gd name="connsiteY1" fmla="*/ 1730192 h 2866842"/>
              <a:gd name="connsiteX2" fmla="*/ 4442085 w 6957128"/>
              <a:gd name="connsiteY2" fmla="*/ 17040 h 2866842"/>
              <a:gd name="connsiteX3" fmla="*/ 5963864 w 6957128"/>
              <a:gd name="connsiteY3" fmla="*/ 971640 h 2866842"/>
              <a:gd name="connsiteX4" fmla="*/ 6957128 w 6957128"/>
              <a:gd name="connsiteY4" fmla="*/ 1458388 h 2866842"/>
              <a:gd name="connsiteX0" fmla="*/ 0 w 6957128"/>
              <a:gd name="connsiteY0" fmla="*/ 2879635 h 2879635"/>
              <a:gd name="connsiteX1" fmla="*/ 2110216 w 6957128"/>
              <a:gd name="connsiteY1" fmla="*/ 1742985 h 2879635"/>
              <a:gd name="connsiteX2" fmla="*/ 4442085 w 6957128"/>
              <a:gd name="connsiteY2" fmla="*/ 29833 h 2879635"/>
              <a:gd name="connsiteX3" fmla="*/ 5448220 w 6957128"/>
              <a:gd name="connsiteY3" fmla="*/ 677663 h 2879635"/>
              <a:gd name="connsiteX4" fmla="*/ 5963864 w 6957128"/>
              <a:gd name="connsiteY4" fmla="*/ 984433 h 2879635"/>
              <a:gd name="connsiteX5" fmla="*/ 6957128 w 6957128"/>
              <a:gd name="connsiteY5" fmla="*/ 1471181 h 2879635"/>
              <a:gd name="connsiteX0" fmla="*/ 0 w 6957128"/>
              <a:gd name="connsiteY0" fmla="*/ 2888186 h 2888186"/>
              <a:gd name="connsiteX1" fmla="*/ 2110216 w 6957128"/>
              <a:gd name="connsiteY1" fmla="*/ 1751536 h 2888186"/>
              <a:gd name="connsiteX2" fmla="*/ 4388819 w 6957128"/>
              <a:gd name="connsiteY2" fmla="*/ 29506 h 2888186"/>
              <a:gd name="connsiteX3" fmla="*/ 5448220 w 6957128"/>
              <a:gd name="connsiteY3" fmla="*/ 686214 h 2888186"/>
              <a:gd name="connsiteX4" fmla="*/ 5963864 w 6957128"/>
              <a:gd name="connsiteY4" fmla="*/ 992984 h 2888186"/>
              <a:gd name="connsiteX5" fmla="*/ 6957128 w 6957128"/>
              <a:gd name="connsiteY5" fmla="*/ 1479732 h 2888186"/>
              <a:gd name="connsiteX0" fmla="*/ 0 w 6957128"/>
              <a:gd name="connsiteY0" fmla="*/ 2858866 h 2858866"/>
              <a:gd name="connsiteX1" fmla="*/ 2110216 w 6957128"/>
              <a:gd name="connsiteY1" fmla="*/ 1722216 h 2858866"/>
              <a:gd name="connsiteX2" fmla="*/ 4388819 w 6957128"/>
              <a:gd name="connsiteY2" fmla="*/ 186 h 2858866"/>
              <a:gd name="connsiteX3" fmla="*/ 5448220 w 6957128"/>
              <a:gd name="connsiteY3" fmla="*/ 656894 h 2858866"/>
              <a:gd name="connsiteX4" fmla="*/ 5963864 w 6957128"/>
              <a:gd name="connsiteY4" fmla="*/ 963664 h 2858866"/>
              <a:gd name="connsiteX5" fmla="*/ 6957128 w 6957128"/>
              <a:gd name="connsiteY5" fmla="*/ 1450412 h 2858866"/>
              <a:gd name="connsiteX0" fmla="*/ 0 w 6957128"/>
              <a:gd name="connsiteY0" fmla="*/ 2871449 h 2871449"/>
              <a:gd name="connsiteX1" fmla="*/ 2110216 w 6957128"/>
              <a:gd name="connsiteY1" fmla="*/ 1734799 h 2871449"/>
              <a:gd name="connsiteX2" fmla="*/ 4388819 w 6957128"/>
              <a:gd name="connsiteY2" fmla="*/ 12769 h 2871449"/>
              <a:gd name="connsiteX3" fmla="*/ 5963864 w 6957128"/>
              <a:gd name="connsiteY3" fmla="*/ 976247 h 2871449"/>
              <a:gd name="connsiteX4" fmla="*/ 6957128 w 6957128"/>
              <a:gd name="connsiteY4" fmla="*/ 1462995 h 2871449"/>
              <a:gd name="connsiteX0" fmla="*/ 0 w 6957128"/>
              <a:gd name="connsiteY0" fmla="*/ 2870745 h 2870745"/>
              <a:gd name="connsiteX1" fmla="*/ 2110216 w 6957128"/>
              <a:gd name="connsiteY1" fmla="*/ 1734095 h 2870745"/>
              <a:gd name="connsiteX2" fmla="*/ 4388819 w 6957128"/>
              <a:gd name="connsiteY2" fmla="*/ 12065 h 2870745"/>
              <a:gd name="connsiteX3" fmla="*/ 5963864 w 6957128"/>
              <a:gd name="connsiteY3" fmla="*/ 975543 h 2870745"/>
              <a:gd name="connsiteX4" fmla="*/ 6957128 w 6957128"/>
              <a:gd name="connsiteY4" fmla="*/ 1462291 h 2870745"/>
              <a:gd name="connsiteX0" fmla="*/ 0 w 6957128"/>
              <a:gd name="connsiteY0" fmla="*/ 2870745 h 2870745"/>
              <a:gd name="connsiteX1" fmla="*/ 2110216 w 6957128"/>
              <a:gd name="connsiteY1" fmla="*/ 1734095 h 2870745"/>
              <a:gd name="connsiteX2" fmla="*/ 4388819 w 6957128"/>
              <a:gd name="connsiteY2" fmla="*/ 12065 h 2870745"/>
              <a:gd name="connsiteX3" fmla="*/ 5963864 w 6957128"/>
              <a:gd name="connsiteY3" fmla="*/ 975543 h 2870745"/>
              <a:gd name="connsiteX4" fmla="*/ 6957128 w 6957128"/>
              <a:gd name="connsiteY4" fmla="*/ 1462291 h 2870745"/>
              <a:gd name="connsiteX0" fmla="*/ 0 w 6957128"/>
              <a:gd name="connsiteY0" fmla="*/ 2870745 h 2870745"/>
              <a:gd name="connsiteX1" fmla="*/ 2110216 w 6957128"/>
              <a:gd name="connsiteY1" fmla="*/ 1734095 h 2870745"/>
              <a:gd name="connsiteX2" fmla="*/ 4388819 w 6957128"/>
              <a:gd name="connsiteY2" fmla="*/ 12065 h 2870745"/>
              <a:gd name="connsiteX3" fmla="*/ 5963864 w 6957128"/>
              <a:gd name="connsiteY3" fmla="*/ 975543 h 2870745"/>
              <a:gd name="connsiteX4" fmla="*/ 6957128 w 6957128"/>
              <a:gd name="connsiteY4" fmla="*/ 1462291 h 2870745"/>
              <a:gd name="connsiteX0" fmla="*/ 0 w 6957128"/>
              <a:gd name="connsiteY0" fmla="*/ 2872556 h 2872556"/>
              <a:gd name="connsiteX1" fmla="*/ 2278891 w 6957128"/>
              <a:gd name="connsiteY1" fmla="*/ 1798050 h 2872556"/>
              <a:gd name="connsiteX2" fmla="*/ 4388819 w 6957128"/>
              <a:gd name="connsiteY2" fmla="*/ 13876 h 2872556"/>
              <a:gd name="connsiteX3" fmla="*/ 5963864 w 6957128"/>
              <a:gd name="connsiteY3" fmla="*/ 977354 h 2872556"/>
              <a:gd name="connsiteX4" fmla="*/ 6957128 w 6957128"/>
              <a:gd name="connsiteY4" fmla="*/ 1464102 h 2872556"/>
              <a:gd name="connsiteX0" fmla="*/ 0 w 6957128"/>
              <a:gd name="connsiteY0" fmla="*/ 2872556 h 2872556"/>
              <a:gd name="connsiteX1" fmla="*/ 2278891 w 6957128"/>
              <a:gd name="connsiteY1" fmla="*/ 1798050 h 2872556"/>
              <a:gd name="connsiteX2" fmla="*/ 4388819 w 6957128"/>
              <a:gd name="connsiteY2" fmla="*/ 13876 h 2872556"/>
              <a:gd name="connsiteX3" fmla="*/ 5963864 w 6957128"/>
              <a:gd name="connsiteY3" fmla="*/ 977354 h 2872556"/>
              <a:gd name="connsiteX4" fmla="*/ 6957128 w 6957128"/>
              <a:gd name="connsiteY4" fmla="*/ 1464102 h 2872556"/>
              <a:gd name="connsiteX0" fmla="*/ 0 w 6957128"/>
              <a:gd name="connsiteY0" fmla="*/ 2872556 h 2872556"/>
              <a:gd name="connsiteX1" fmla="*/ 2278891 w 6957128"/>
              <a:gd name="connsiteY1" fmla="*/ 1798050 h 2872556"/>
              <a:gd name="connsiteX2" fmla="*/ 4388819 w 6957128"/>
              <a:gd name="connsiteY2" fmla="*/ 13876 h 2872556"/>
              <a:gd name="connsiteX3" fmla="*/ 5963864 w 6957128"/>
              <a:gd name="connsiteY3" fmla="*/ 977354 h 2872556"/>
              <a:gd name="connsiteX4" fmla="*/ 6957128 w 6957128"/>
              <a:gd name="connsiteY4" fmla="*/ 1464102 h 2872556"/>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94 h 2858694"/>
              <a:gd name="connsiteX1" fmla="*/ 2278891 w 6957128"/>
              <a:gd name="connsiteY1" fmla="*/ 1784188 h 2858694"/>
              <a:gd name="connsiteX2" fmla="*/ 4388819 w 6957128"/>
              <a:gd name="connsiteY2" fmla="*/ 14 h 2858694"/>
              <a:gd name="connsiteX3" fmla="*/ 5963864 w 6957128"/>
              <a:gd name="connsiteY3" fmla="*/ 963492 h 2858694"/>
              <a:gd name="connsiteX4" fmla="*/ 6957128 w 6957128"/>
              <a:gd name="connsiteY4" fmla="*/ 1450240 h 2858694"/>
              <a:gd name="connsiteX0" fmla="*/ 0 w 6957128"/>
              <a:gd name="connsiteY0" fmla="*/ 2858696 h 2858696"/>
              <a:gd name="connsiteX1" fmla="*/ 2278891 w 6957128"/>
              <a:gd name="connsiteY1" fmla="*/ 1784190 h 2858696"/>
              <a:gd name="connsiteX2" fmla="*/ 4388819 w 6957128"/>
              <a:gd name="connsiteY2" fmla="*/ 16 h 2858696"/>
              <a:gd name="connsiteX3" fmla="*/ 5963864 w 6957128"/>
              <a:gd name="connsiteY3" fmla="*/ 963494 h 2858696"/>
              <a:gd name="connsiteX4" fmla="*/ 6957128 w 6957128"/>
              <a:gd name="connsiteY4" fmla="*/ 1450242 h 2858696"/>
              <a:gd name="connsiteX0" fmla="*/ 0 w 6957128"/>
              <a:gd name="connsiteY0" fmla="*/ 2860548 h 2860548"/>
              <a:gd name="connsiteX1" fmla="*/ 2278891 w 6957128"/>
              <a:gd name="connsiteY1" fmla="*/ 1786042 h 2860548"/>
              <a:gd name="connsiteX2" fmla="*/ 4388819 w 6957128"/>
              <a:gd name="connsiteY2" fmla="*/ 1868 h 2860548"/>
              <a:gd name="connsiteX3" fmla="*/ 6957128 w 6957128"/>
              <a:gd name="connsiteY3" fmla="*/ 1452094 h 2860548"/>
              <a:gd name="connsiteX0" fmla="*/ 0 w 6957128"/>
              <a:gd name="connsiteY0" fmla="*/ 2860619 h 2860619"/>
              <a:gd name="connsiteX1" fmla="*/ 2278891 w 6957128"/>
              <a:gd name="connsiteY1" fmla="*/ 1786113 h 2860619"/>
              <a:gd name="connsiteX2" fmla="*/ 4388819 w 6957128"/>
              <a:gd name="connsiteY2" fmla="*/ 1939 h 2860619"/>
              <a:gd name="connsiteX3" fmla="*/ 6957128 w 6957128"/>
              <a:gd name="connsiteY3" fmla="*/ 1452165 h 2860619"/>
              <a:gd name="connsiteX0" fmla="*/ 0 w 6957128"/>
              <a:gd name="connsiteY0" fmla="*/ 2860634 h 2860634"/>
              <a:gd name="connsiteX1" fmla="*/ 2278891 w 6957128"/>
              <a:gd name="connsiteY1" fmla="*/ 1786128 h 2860634"/>
              <a:gd name="connsiteX2" fmla="*/ 4388819 w 6957128"/>
              <a:gd name="connsiteY2" fmla="*/ 1954 h 2860634"/>
              <a:gd name="connsiteX3" fmla="*/ 6957128 w 6957128"/>
              <a:gd name="connsiteY3" fmla="*/ 1452180 h 2860634"/>
              <a:gd name="connsiteX0" fmla="*/ 0 w 6957128"/>
              <a:gd name="connsiteY0" fmla="*/ 2858747 h 2858747"/>
              <a:gd name="connsiteX1" fmla="*/ 2278891 w 6957128"/>
              <a:gd name="connsiteY1" fmla="*/ 1784241 h 2858747"/>
              <a:gd name="connsiteX2" fmla="*/ 4388819 w 6957128"/>
              <a:gd name="connsiteY2" fmla="*/ 67 h 2858747"/>
              <a:gd name="connsiteX3" fmla="*/ 6957128 w 6957128"/>
              <a:gd name="connsiteY3" fmla="*/ 1450293 h 2858747"/>
              <a:gd name="connsiteX0" fmla="*/ 0 w 6957128"/>
              <a:gd name="connsiteY0" fmla="*/ 2858723 h 2858723"/>
              <a:gd name="connsiteX1" fmla="*/ 2278891 w 6957128"/>
              <a:gd name="connsiteY1" fmla="*/ 1784217 h 2858723"/>
              <a:gd name="connsiteX2" fmla="*/ 4388819 w 6957128"/>
              <a:gd name="connsiteY2" fmla="*/ 43 h 2858723"/>
              <a:gd name="connsiteX3" fmla="*/ 6957128 w 6957128"/>
              <a:gd name="connsiteY3" fmla="*/ 1450269 h 2858723"/>
              <a:gd name="connsiteX0" fmla="*/ 0 w 6957128"/>
              <a:gd name="connsiteY0" fmla="*/ 2858721 h 2858721"/>
              <a:gd name="connsiteX1" fmla="*/ 2278891 w 6957128"/>
              <a:gd name="connsiteY1" fmla="*/ 1784215 h 2858721"/>
              <a:gd name="connsiteX2" fmla="*/ 4388819 w 6957128"/>
              <a:gd name="connsiteY2" fmla="*/ 41 h 2858721"/>
              <a:gd name="connsiteX3" fmla="*/ 6957128 w 6957128"/>
              <a:gd name="connsiteY3" fmla="*/ 1450267 h 2858721"/>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4" fmla="*/ 0 w 6957128"/>
              <a:gd name="connsiteY4" fmla="*/ 2858727 h 2858727"/>
              <a:gd name="connsiteX0" fmla="*/ 0 w 6957328"/>
              <a:gd name="connsiteY0" fmla="*/ 2858727 h 2858727"/>
              <a:gd name="connsiteX1" fmla="*/ 2278891 w 6957328"/>
              <a:gd name="connsiteY1" fmla="*/ 1784221 h 2858727"/>
              <a:gd name="connsiteX2" fmla="*/ 4388819 w 6957328"/>
              <a:gd name="connsiteY2" fmla="*/ 47 h 2858727"/>
              <a:gd name="connsiteX3" fmla="*/ 6957128 w 6957328"/>
              <a:gd name="connsiteY3" fmla="*/ 1450273 h 2858727"/>
              <a:gd name="connsiteX4" fmla="*/ 4261321 w 6957328"/>
              <a:gd name="connsiteY4" fmla="*/ 1998140 h 2858727"/>
              <a:gd name="connsiteX5" fmla="*/ 0 w 6957328"/>
              <a:gd name="connsiteY5" fmla="*/ 2858727 h 2858727"/>
              <a:gd name="connsiteX0" fmla="*/ 0 w 6957328"/>
              <a:gd name="connsiteY0" fmla="*/ 2858727 h 2858727"/>
              <a:gd name="connsiteX1" fmla="*/ 2278891 w 6957328"/>
              <a:gd name="connsiteY1" fmla="*/ 1784221 h 2858727"/>
              <a:gd name="connsiteX2" fmla="*/ 4388819 w 6957328"/>
              <a:gd name="connsiteY2" fmla="*/ 47 h 2858727"/>
              <a:gd name="connsiteX3" fmla="*/ 6957128 w 6957328"/>
              <a:gd name="connsiteY3" fmla="*/ 1450273 h 2858727"/>
              <a:gd name="connsiteX4" fmla="*/ 4261321 w 6957328"/>
              <a:gd name="connsiteY4" fmla="*/ 1998140 h 2858727"/>
              <a:gd name="connsiteX5" fmla="*/ 2420348 w 6957328"/>
              <a:gd name="connsiteY5" fmla="*/ 2373354 h 2858727"/>
              <a:gd name="connsiteX6" fmla="*/ 0 w 6957328"/>
              <a:gd name="connsiteY6" fmla="*/ 2858727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4" fmla="*/ 4860953 w 6957128"/>
              <a:gd name="connsiteY4" fmla="*/ 1851715 h 2858727"/>
              <a:gd name="connsiteX5" fmla="*/ 4261321 w 6957128"/>
              <a:gd name="connsiteY5" fmla="*/ 1998140 h 2858727"/>
              <a:gd name="connsiteX6" fmla="*/ 2420348 w 6957128"/>
              <a:gd name="connsiteY6" fmla="*/ 2373354 h 2858727"/>
              <a:gd name="connsiteX7" fmla="*/ 0 w 6957128"/>
              <a:gd name="connsiteY7" fmla="*/ 2858727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4" fmla="*/ 4261321 w 6957128"/>
              <a:gd name="connsiteY4" fmla="*/ 1998140 h 2858727"/>
              <a:gd name="connsiteX5" fmla="*/ 2420348 w 6957128"/>
              <a:gd name="connsiteY5" fmla="*/ 2373354 h 2858727"/>
              <a:gd name="connsiteX6" fmla="*/ 0 w 6957128"/>
              <a:gd name="connsiteY6" fmla="*/ 2858727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4" fmla="*/ 4261321 w 6957128"/>
              <a:gd name="connsiteY4" fmla="*/ 1998140 h 2858727"/>
              <a:gd name="connsiteX5" fmla="*/ 0 w 6957128"/>
              <a:gd name="connsiteY5" fmla="*/ 2858727 h 2858727"/>
              <a:gd name="connsiteX0" fmla="*/ 0 w 7038562"/>
              <a:gd name="connsiteY0" fmla="*/ 2858727 h 3288510"/>
              <a:gd name="connsiteX1" fmla="*/ 2278891 w 7038562"/>
              <a:gd name="connsiteY1" fmla="*/ 1784221 h 3288510"/>
              <a:gd name="connsiteX2" fmla="*/ 4388819 w 7038562"/>
              <a:gd name="connsiteY2" fmla="*/ 47 h 3288510"/>
              <a:gd name="connsiteX3" fmla="*/ 6957128 w 7038562"/>
              <a:gd name="connsiteY3" fmla="*/ 1450273 h 3288510"/>
              <a:gd name="connsiteX4" fmla="*/ 7038562 w 7038562"/>
              <a:gd name="connsiteY4" fmla="*/ 3288510 h 3288510"/>
              <a:gd name="connsiteX5" fmla="*/ 0 w 7038562"/>
              <a:gd name="connsiteY5" fmla="*/ 2858727 h 3288510"/>
              <a:gd name="connsiteX0" fmla="*/ 0 w 7038562"/>
              <a:gd name="connsiteY0" fmla="*/ 2858727 h 3288510"/>
              <a:gd name="connsiteX1" fmla="*/ 2278891 w 7038562"/>
              <a:gd name="connsiteY1" fmla="*/ 1784221 h 3288510"/>
              <a:gd name="connsiteX2" fmla="*/ 4388819 w 7038562"/>
              <a:gd name="connsiteY2" fmla="*/ 47 h 3288510"/>
              <a:gd name="connsiteX3" fmla="*/ 6957128 w 7038562"/>
              <a:gd name="connsiteY3" fmla="*/ 1450273 h 3288510"/>
              <a:gd name="connsiteX4" fmla="*/ 7038562 w 7038562"/>
              <a:gd name="connsiteY4" fmla="*/ 3288510 h 3288510"/>
              <a:gd name="connsiteX5" fmla="*/ 1052767 w 7038562"/>
              <a:gd name="connsiteY5" fmla="*/ 2931599 h 3288510"/>
              <a:gd name="connsiteX6" fmla="*/ 0 w 7038562"/>
              <a:gd name="connsiteY6" fmla="*/ 2858727 h 3288510"/>
              <a:gd name="connsiteX0" fmla="*/ 609369 w 7647931"/>
              <a:gd name="connsiteY0" fmla="*/ 2858727 h 3380025"/>
              <a:gd name="connsiteX1" fmla="*/ 2888260 w 7647931"/>
              <a:gd name="connsiteY1" fmla="*/ 1784221 h 3380025"/>
              <a:gd name="connsiteX2" fmla="*/ 4998188 w 7647931"/>
              <a:gd name="connsiteY2" fmla="*/ 47 h 3380025"/>
              <a:gd name="connsiteX3" fmla="*/ 7566497 w 7647931"/>
              <a:gd name="connsiteY3" fmla="*/ 1450273 h 3380025"/>
              <a:gd name="connsiteX4" fmla="*/ 7647931 w 7647931"/>
              <a:gd name="connsiteY4" fmla="*/ 3288510 h 3380025"/>
              <a:gd name="connsiteX5" fmla="*/ 0 w 7647931"/>
              <a:gd name="connsiteY5" fmla="*/ 3380025 h 3380025"/>
              <a:gd name="connsiteX6" fmla="*/ 609369 w 7647931"/>
              <a:gd name="connsiteY6" fmla="*/ 2858727 h 3380025"/>
              <a:gd name="connsiteX0" fmla="*/ 609369 w 7647931"/>
              <a:gd name="connsiteY0" fmla="*/ 2858727 h 3380025"/>
              <a:gd name="connsiteX1" fmla="*/ 2888260 w 7647931"/>
              <a:gd name="connsiteY1" fmla="*/ 1784221 h 3380025"/>
              <a:gd name="connsiteX2" fmla="*/ 4998188 w 7647931"/>
              <a:gd name="connsiteY2" fmla="*/ 47 h 3380025"/>
              <a:gd name="connsiteX3" fmla="*/ 7566497 w 7647931"/>
              <a:gd name="connsiteY3" fmla="*/ 1450273 h 3380025"/>
              <a:gd name="connsiteX4" fmla="*/ 7647931 w 7647931"/>
              <a:gd name="connsiteY4" fmla="*/ 3288510 h 3380025"/>
              <a:gd name="connsiteX5" fmla="*/ 0 w 7647931"/>
              <a:gd name="connsiteY5" fmla="*/ 3380025 h 3380025"/>
              <a:gd name="connsiteX6" fmla="*/ 609369 w 7647931"/>
              <a:gd name="connsiteY6" fmla="*/ 2858727 h 3380025"/>
              <a:gd name="connsiteX0" fmla="*/ 609369 w 7647931"/>
              <a:gd name="connsiteY0" fmla="*/ 2858727 h 3380025"/>
              <a:gd name="connsiteX1" fmla="*/ 2888260 w 7647931"/>
              <a:gd name="connsiteY1" fmla="*/ 1784221 h 3380025"/>
              <a:gd name="connsiteX2" fmla="*/ 4998188 w 7647931"/>
              <a:gd name="connsiteY2" fmla="*/ 47 h 3380025"/>
              <a:gd name="connsiteX3" fmla="*/ 7566497 w 7647931"/>
              <a:gd name="connsiteY3" fmla="*/ 1450273 h 3380025"/>
              <a:gd name="connsiteX4" fmla="*/ 7647931 w 7647931"/>
              <a:gd name="connsiteY4" fmla="*/ 3288510 h 3380025"/>
              <a:gd name="connsiteX5" fmla="*/ 0 w 7647931"/>
              <a:gd name="connsiteY5" fmla="*/ 3380025 h 3380025"/>
              <a:gd name="connsiteX6" fmla="*/ 609369 w 7647931"/>
              <a:gd name="connsiteY6" fmla="*/ 2858727 h 3380025"/>
              <a:gd name="connsiteX0" fmla="*/ 609369 w 7647931"/>
              <a:gd name="connsiteY0" fmla="*/ 2858727 h 3380025"/>
              <a:gd name="connsiteX1" fmla="*/ 2888260 w 7647931"/>
              <a:gd name="connsiteY1" fmla="*/ 1784221 h 3380025"/>
              <a:gd name="connsiteX2" fmla="*/ 4998188 w 7647931"/>
              <a:gd name="connsiteY2" fmla="*/ 47 h 3380025"/>
              <a:gd name="connsiteX3" fmla="*/ 7566497 w 7647931"/>
              <a:gd name="connsiteY3" fmla="*/ 1450273 h 3380025"/>
              <a:gd name="connsiteX4" fmla="*/ 7647931 w 7647931"/>
              <a:gd name="connsiteY4" fmla="*/ 3288510 h 3380025"/>
              <a:gd name="connsiteX5" fmla="*/ 0 w 7647931"/>
              <a:gd name="connsiteY5" fmla="*/ 3380025 h 3380025"/>
              <a:gd name="connsiteX6" fmla="*/ 609369 w 7647931"/>
              <a:gd name="connsiteY6" fmla="*/ 2858727 h 3380025"/>
              <a:gd name="connsiteX0" fmla="*/ 7647931 w 7734194"/>
              <a:gd name="connsiteY0" fmla="*/ 3288510 h 3380025"/>
              <a:gd name="connsiteX1" fmla="*/ 0 w 7734194"/>
              <a:gd name="connsiteY1" fmla="*/ 3380025 h 3380025"/>
              <a:gd name="connsiteX2" fmla="*/ 609369 w 7734194"/>
              <a:gd name="connsiteY2" fmla="*/ 2858727 h 3380025"/>
              <a:gd name="connsiteX3" fmla="*/ 2888260 w 7734194"/>
              <a:gd name="connsiteY3" fmla="*/ 1784221 h 3380025"/>
              <a:gd name="connsiteX4" fmla="*/ 4998188 w 7734194"/>
              <a:gd name="connsiteY4" fmla="*/ 47 h 3380025"/>
              <a:gd name="connsiteX5" fmla="*/ 7566497 w 7734194"/>
              <a:gd name="connsiteY5" fmla="*/ 1450273 h 3380025"/>
              <a:gd name="connsiteX6" fmla="*/ 7734194 w 7734194"/>
              <a:gd name="connsiteY6" fmla="*/ 3363553 h 3380025"/>
              <a:gd name="connsiteX0" fmla="*/ 7647931 w 7647931"/>
              <a:gd name="connsiteY0" fmla="*/ 3288510 h 3380025"/>
              <a:gd name="connsiteX1" fmla="*/ 0 w 7647931"/>
              <a:gd name="connsiteY1" fmla="*/ 3380025 h 3380025"/>
              <a:gd name="connsiteX2" fmla="*/ 609369 w 7647931"/>
              <a:gd name="connsiteY2" fmla="*/ 2858727 h 3380025"/>
              <a:gd name="connsiteX3" fmla="*/ 2888260 w 7647931"/>
              <a:gd name="connsiteY3" fmla="*/ 1784221 h 3380025"/>
              <a:gd name="connsiteX4" fmla="*/ 4998188 w 7647931"/>
              <a:gd name="connsiteY4" fmla="*/ 47 h 3380025"/>
              <a:gd name="connsiteX5" fmla="*/ 7566497 w 7647931"/>
              <a:gd name="connsiteY5" fmla="*/ 1450273 h 3380025"/>
              <a:gd name="connsiteX0" fmla="*/ 0 w 7566497"/>
              <a:gd name="connsiteY0" fmla="*/ 3380025 h 3380025"/>
              <a:gd name="connsiteX1" fmla="*/ 609369 w 7566497"/>
              <a:gd name="connsiteY1" fmla="*/ 2858727 h 3380025"/>
              <a:gd name="connsiteX2" fmla="*/ 2888260 w 7566497"/>
              <a:gd name="connsiteY2" fmla="*/ 1784221 h 3380025"/>
              <a:gd name="connsiteX3" fmla="*/ 4998188 w 7566497"/>
              <a:gd name="connsiteY3" fmla="*/ 47 h 3380025"/>
              <a:gd name="connsiteX4" fmla="*/ 7566497 w 7566497"/>
              <a:gd name="connsiteY4" fmla="*/ 1450273 h 3380025"/>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Lst>
            <a:ahLst/>
            <a:cxnLst>
              <a:cxn ang="0">
                <a:pos x="connsiteX0" y="connsiteY0"/>
              </a:cxn>
              <a:cxn ang="0">
                <a:pos x="connsiteX1" y="connsiteY1"/>
              </a:cxn>
              <a:cxn ang="0">
                <a:pos x="connsiteX2" y="connsiteY2"/>
              </a:cxn>
              <a:cxn ang="0">
                <a:pos x="connsiteX3" y="connsiteY3"/>
              </a:cxn>
            </a:cxnLst>
            <a:rect l="l" t="t" r="r" b="b"/>
            <a:pathLst>
              <a:path w="6957128" h="2858727">
                <a:moveTo>
                  <a:pt x="0" y="2858727"/>
                </a:moveTo>
                <a:cubicBezTo>
                  <a:pt x="789222" y="2766887"/>
                  <a:pt x="1579339" y="2459536"/>
                  <a:pt x="2278891" y="1784221"/>
                </a:cubicBezTo>
                <a:cubicBezTo>
                  <a:pt x="2978443" y="1108906"/>
                  <a:pt x="3472354" y="-8355"/>
                  <a:pt x="4388819" y="47"/>
                </a:cubicBezTo>
                <a:cubicBezTo>
                  <a:pt x="5305284" y="8449"/>
                  <a:pt x="5336404" y="1068907"/>
                  <a:pt x="6957128" y="1450273"/>
                </a:cubicBezTo>
              </a:path>
            </a:pathLst>
          </a:custGeom>
          <a:noFill/>
          <a:ln w="38100" cap="rnd" cmpd="sng" algn="ctr">
            <a:solidFill>
              <a:srgbClr val="FFFFFF">
                <a:lumMod val="85000"/>
                <a:lumOff val="1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600" b="0" i="0" u="none" strike="noStrike" kern="0" cap="none" spc="0" normalizeH="0" baseline="0" noProof="0" dirty="0">
              <a:ln>
                <a:noFill/>
              </a:ln>
              <a:solidFill>
                <a:prstClr val="white"/>
              </a:solidFill>
              <a:effectLst/>
              <a:uLnTx/>
              <a:uFillTx/>
              <a:latin typeface="Arial"/>
              <a:ea typeface="+mn-ea"/>
              <a:cs typeface="+mn-cs"/>
            </a:endParaRPr>
          </a:p>
        </p:txBody>
      </p:sp>
      <p:sp>
        <p:nvSpPr>
          <p:cNvPr id="32" name="TextBox 31">
            <a:extLst>
              <a:ext uri="{FF2B5EF4-FFF2-40B4-BE49-F238E27FC236}">
                <a16:creationId xmlns:a16="http://schemas.microsoft.com/office/drawing/2014/main" id="{C4892C95-9A42-43EC-B0B2-762202ABBBDF}"/>
              </a:ext>
            </a:extLst>
          </p:cNvPr>
          <p:cNvSpPr txBox="1"/>
          <p:nvPr/>
        </p:nvSpPr>
        <p:spPr>
          <a:xfrm>
            <a:off x="2885442" y="5669773"/>
            <a:ext cx="1511953" cy="300082"/>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2776"/>
                </a:solidFill>
                <a:effectLst/>
                <a:uLnTx/>
                <a:uFillTx/>
                <a:latin typeface="Arial"/>
                <a:ea typeface="+mn-ea"/>
                <a:cs typeface="Arial" pitchFamily="34" charset="0"/>
              </a:rPr>
              <a:t>INTRODUCTION</a:t>
            </a:r>
          </a:p>
        </p:txBody>
      </p:sp>
      <p:sp>
        <p:nvSpPr>
          <p:cNvPr id="33" name="TextBox 32">
            <a:extLst>
              <a:ext uri="{FF2B5EF4-FFF2-40B4-BE49-F238E27FC236}">
                <a16:creationId xmlns:a16="http://schemas.microsoft.com/office/drawing/2014/main" id="{5390BF05-D232-4397-AB49-9FBD01A020B9}"/>
              </a:ext>
            </a:extLst>
          </p:cNvPr>
          <p:cNvSpPr txBox="1"/>
          <p:nvPr/>
        </p:nvSpPr>
        <p:spPr>
          <a:xfrm>
            <a:off x="4771945" y="5661632"/>
            <a:ext cx="973344" cy="300082"/>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2776"/>
                </a:solidFill>
                <a:effectLst/>
                <a:uLnTx/>
                <a:uFillTx/>
                <a:latin typeface="Arial"/>
                <a:ea typeface="+mn-ea"/>
                <a:cs typeface="Arial" pitchFamily="34" charset="0"/>
              </a:rPr>
              <a:t>GROWTH</a:t>
            </a:r>
          </a:p>
        </p:txBody>
      </p:sp>
      <p:sp>
        <p:nvSpPr>
          <p:cNvPr id="34" name="TextBox 33">
            <a:extLst>
              <a:ext uri="{FF2B5EF4-FFF2-40B4-BE49-F238E27FC236}">
                <a16:creationId xmlns:a16="http://schemas.microsoft.com/office/drawing/2014/main" id="{96AC1682-3019-4295-8D01-34DC210F8B2B}"/>
              </a:ext>
            </a:extLst>
          </p:cNvPr>
          <p:cNvSpPr txBox="1"/>
          <p:nvPr/>
        </p:nvSpPr>
        <p:spPr>
          <a:xfrm>
            <a:off x="6591025" y="5669890"/>
            <a:ext cx="1066319" cy="300082"/>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2776"/>
                </a:solidFill>
                <a:effectLst/>
                <a:uLnTx/>
                <a:uFillTx/>
                <a:latin typeface="Arial"/>
                <a:ea typeface="+mn-ea"/>
                <a:cs typeface="Arial" pitchFamily="34" charset="0"/>
              </a:rPr>
              <a:t>MATURITY</a:t>
            </a:r>
          </a:p>
        </p:txBody>
      </p:sp>
      <p:sp>
        <p:nvSpPr>
          <p:cNvPr id="35" name="TextBox 34">
            <a:extLst>
              <a:ext uri="{FF2B5EF4-FFF2-40B4-BE49-F238E27FC236}">
                <a16:creationId xmlns:a16="http://schemas.microsoft.com/office/drawing/2014/main" id="{16688F0C-3FD0-4518-9212-9C954624A311}"/>
              </a:ext>
            </a:extLst>
          </p:cNvPr>
          <p:cNvSpPr txBox="1"/>
          <p:nvPr/>
        </p:nvSpPr>
        <p:spPr>
          <a:xfrm>
            <a:off x="8503080" y="5669890"/>
            <a:ext cx="944489" cy="300082"/>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2776"/>
                </a:solidFill>
                <a:effectLst/>
                <a:uLnTx/>
                <a:uFillTx/>
                <a:latin typeface="Arial"/>
                <a:ea typeface="+mn-ea"/>
                <a:cs typeface="Arial" pitchFamily="34" charset="0"/>
              </a:rPr>
              <a:t>DECLINE</a:t>
            </a:r>
          </a:p>
        </p:txBody>
      </p:sp>
      <p:sp>
        <p:nvSpPr>
          <p:cNvPr id="36" name="TextBox 35">
            <a:extLst>
              <a:ext uri="{FF2B5EF4-FFF2-40B4-BE49-F238E27FC236}">
                <a16:creationId xmlns:a16="http://schemas.microsoft.com/office/drawing/2014/main" id="{FD9C772D-4AC6-442C-AF5A-FB06D05B0E4D}"/>
              </a:ext>
            </a:extLst>
          </p:cNvPr>
          <p:cNvSpPr txBox="1"/>
          <p:nvPr/>
        </p:nvSpPr>
        <p:spPr>
          <a:xfrm>
            <a:off x="8550922" y="3142606"/>
            <a:ext cx="1348899" cy="854080"/>
          </a:xfrm>
          <a:prstGeom prst="rect">
            <a:avLst/>
          </a:prstGeom>
          <a:noFill/>
        </p:spPr>
        <p:txBody>
          <a:bodyPr wrap="squar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50" b="0" i="0" u="none" strike="noStrike" kern="1200" cap="none" spc="0" normalizeH="0" baseline="0" noProof="0" dirty="0">
                <a:ln>
                  <a:noFill/>
                </a:ln>
                <a:solidFill>
                  <a:srgbClr val="FFFFFF"/>
                </a:solidFill>
                <a:effectLst/>
                <a:uLnTx/>
                <a:uFillTx/>
                <a:latin typeface="Arial"/>
                <a:ea typeface="+mn-ea"/>
                <a:cs typeface="Arial" pitchFamily="34" charset="0"/>
              </a:rPr>
              <a:t>PRODUCT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50" b="0" i="0" u="none" strike="noStrike" kern="1200" cap="none" spc="0" normalizeH="0" baseline="0" noProof="0" dirty="0">
                <a:ln>
                  <a:noFill/>
                </a:ln>
                <a:solidFill>
                  <a:srgbClr val="FFFFFF"/>
                </a:solidFill>
                <a:effectLst/>
                <a:uLnTx/>
                <a:uFillTx/>
                <a:latin typeface="Arial"/>
                <a:ea typeface="+mn-ea"/>
                <a:cs typeface="Arial" pitchFamily="34" charset="0"/>
              </a:rPr>
              <a:t>EXTENSION</a:t>
            </a:r>
          </a:p>
        </p:txBody>
      </p:sp>
      <p:cxnSp>
        <p:nvCxnSpPr>
          <p:cNvPr id="37" name="Straight Arrow Connector 36">
            <a:extLst>
              <a:ext uri="{FF2B5EF4-FFF2-40B4-BE49-F238E27FC236}">
                <a16:creationId xmlns:a16="http://schemas.microsoft.com/office/drawing/2014/main" id="{934E6188-E27B-4C32-ADB8-94967A5D9F9F}"/>
              </a:ext>
            </a:extLst>
          </p:cNvPr>
          <p:cNvCxnSpPr/>
          <p:nvPr/>
        </p:nvCxnSpPr>
        <p:spPr>
          <a:xfrm>
            <a:off x="2477680" y="5606709"/>
            <a:ext cx="7818395" cy="0"/>
          </a:xfrm>
          <a:prstGeom prst="straightConnector1">
            <a:avLst/>
          </a:prstGeom>
          <a:noFill/>
          <a:ln w="76200" cap="rnd" cmpd="sng" algn="ctr">
            <a:solidFill>
              <a:srgbClr val="002776"/>
            </a:solidFill>
            <a:prstDash val="solid"/>
            <a:tailEnd type="none"/>
          </a:ln>
          <a:effectLst/>
        </p:spPr>
      </p:cxnSp>
      <p:cxnSp>
        <p:nvCxnSpPr>
          <p:cNvPr id="38" name="Straight Arrow Connector 37">
            <a:extLst>
              <a:ext uri="{FF2B5EF4-FFF2-40B4-BE49-F238E27FC236}">
                <a16:creationId xmlns:a16="http://schemas.microsoft.com/office/drawing/2014/main" id="{C084ED05-5AA3-45B8-BFB9-B5FF28016948}"/>
              </a:ext>
            </a:extLst>
          </p:cNvPr>
          <p:cNvCxnSpPr/>
          <p:nvPr/>
        </p:nvCxnSpPr>
        <p:spPr>
          <a:xfrm flipV="1">
            <a:off x="2468154" y="1752601"/>
            <a:ext cx="0" cy="3854109"/>
          </a:xfrm>
          <a:prstGeom prst="straightConnector1">
            <a:avLst/>
          </a:prstGeom>
          <a:noFill/>
          <a:ln w="76200" cap="rnd" cmpd="sng" algn="ctr">
            <a:solidFill>
              <a:srgbClr val="002776"/>
            </a:solidFill>
            <a:prstDash val="solid"/>
            <a:tailEnd type="none"/>
          </a:ln>
          <a:effectLst/>
        </p:spPr>
      </p:cxnSp>
      <p:sp>
        <p:nvSpPr>
          <p:cNvPr id="39" name="TextBox 38">
            <a:extLst>
              <a:ext uri="{FF2B5EF4-FFF2-40B4-BE49-F238E27FC236}">
                <a16:creationId xmlns:a16="http://schemas.microsoft.com/office/drawing/2014/main" id="{EF982FEF-976F-4732-BA9A-1729F86DBE00}"/>
              </a:ext>
            </a:extLst>
          </p:cNvPr>
          <p:cNvSpPr txBox="1"/>
          <p:nvPr/>
        </p:nvSpPr>
        <p:spPr>
          <a:xfrm rot="16200000">
            <a:off x="1853056" y="3284478"/>
            <a:ext cx="825868" cy="323165"/>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2776"/>
                </a:solidFill>
                <a:effectLst/>
                <a:uLnTx/>
                <a:uFillTx/>
                <a:latin typeface="Arial"/>
                <a:ea typeface="+mn-ea"/>
                <a:cs typeface="Arial" pitchFamily="34" charset="0"/>
              </a:rPr>
              <a:t>SALES</a:t>
            </a:r>
          </a:p>
        </p:txBody>
      </p:sp>
      <p:sp>
        <p:nvSpPr>
          <p:cNvPr id="47" name="TextBox 46">
            <a:extLst>
              <a:ext uri="{FF2B5EF4-FFF2-40B4-BE49-F238E27FC236}">
                <a16:creationId xmlns:a16="http://schemas.microsoft.com/office/drawing/2014/main" id="{99C361EB-FF2F-438A-87F6-D53AAD7FBF93}"/>
              </a:ext>
            </a:extLst>
          </p:cNvPr>
          <p:cNvSpPr txBox="1"/>
          <p:nvPr/>
        </p:nvSpPr>
        <p:spPr>
          <a:xfrm>
            <a:off x="2576346" y="1428646"/>
            <a:ext cx="185801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030A0"/>
                </a:solidFill>
                <a:effectLst/>
                <a:uLnTx/>
                <a:uFillTx/>
                <a:latin typeface="Arial"/>
                <a:ea typeface="+mn-ea"/>
                <a:cs typeface="+mn-cs"/>
              </a:rPr>
              <a:t>New Product introductions bring something new to the consumer , if it addresses an existing or perceived gap or delivery new solutions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030A0"/>
                </a:solidFill>
                <a:effectLst/>
                <a:uLnTx/>
                <a:uFillTx/>
                <a:latin typeface="Arial"/>
                <a:ea typeface="+mn-ea"/>
                <a:cs typeface="+mn-cs"/>
              </a:rPr>
              <a:t>This point is where the decision needs to be made on pricing the product or service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7030A0"/>
              </a:solidFill>
              <a:effectLst/>
              <a:uLnTx/>
              <a:uFillTx/>
              <a:latin typeface="Arial"/>
              <a:ea typeface="+mn-ea"/>
              <a:cs typeface="+mn-cs"/>
            </a:endParaRPr>
          </a:p>
        </p:txBody>
      </p:sp>
      <p:sp>
        <p:nvSpPr>
          <p:cNvPr id="48" name="Rectangle 76">
            <a:extLst>
              <a:ext uri="{FF2B5EF4-FFF2-40B4-BE49-F238E27FC236}">
                <a16:creationId xmlns:a16="http://schemas.microsoft.com/office/drawing/2014/main" id="{5C70827D-5D6D-4680-9188-B3C133595E40}"/>
              </a:ext>
            </a:extLst>
          </p:cNvPr>
          <p:cNvSpPr>
            <a:spLocks noChangeArrowheads="1"/>
          </p:cNvSpPr>
          <p:nvPr/>
        </p:nvSpPr>
        <p:spPr bwMode="auto">
          <a:xfrm>
            <a:off x="2882711" y="5096750"/>
            <a:ext cx="1435100" cy="329353"/>
          </a:xfrm>
          <a:prstGeom prst="rect">
            <a:avLst/>
          </a:prstGeom>
          <a:noFill/>
          <a:ln w="9525" algn="ctr">
            <a:noFill/>
            <a:miter lim="800000"/>
            <a:headEnd/>
            <a:tailEnd/>
          </a:ln>
        </p:spPr>
        <p:txBody>
          <a:bodyPr wrap="none" lIns="0" tIns="0" rIns="0" bIns="0"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Pricing Model</a:t>
            </a:r>
          </a:p>
        </p:txBody>
      </p:sp>
      <p:sp>
        <p:nvSpPr>
          <p:cNvPr id="49" name="Rectangle 76">
            <a:extLst>
              <a:ext uri="{FF2B5EF4-FFF2-40B4-BE49-F238E27FC236}">
                <a16:creationId xmlns:a16="http://schemas.microsoft.com/office/drawing/2014/main" id="{D5EEDEA5-E915-47A3-B7BA-CED12FFB9E6D}"/>
              </a:ext>
            </a:extLst>
          </p:cNvPr>
          <p:cNvSpPr>
            <a:spLocks noChangeArrowheads="1"/>
          </p:cNvSpPr>
          <p:nvPr/>
        </p:nvSpPr>
        <p:spPr bwMode="auto">
          <a:xfrm>
            <a:off x="4784235" y="5048500"/>
            <a:ext cx="4749589" cy="403253"/>
          </a:xfrm>
          <a:prstGeom prst="rect">
            <a:avLst/>
          </a:prstGeom>
          <a:noFill/>
          <a:ln w="9525" algn="ctr">
            <a:noFill/>
            <a:miter lim="800000"/>
            <a:headEnd/>
            <a:tailEnd/>
          </a:ln>
        </p:spPr>
        <p:txBody>
          <a:bodyPr wrap="none" lIns="0" tIns="0" rIns="0" bIns="0"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Sales velocity increases and so do market complexities on pricing &amp; PLC management  </a:t>
            </a:r>
          </a:p>
        </p:txBody>
      </p:sp>
      <p:sp>
        <p:nvSpPr>
          <p:cNvPr id="54" name="TextBox 53">
            <a:extLst>
              <a:ext uri="{FF2B5EF4-FFF2-40B4-BE49-F238E27FC236}">
                <a16:creationId xmlns:a16="http://schemas.microsoft.com/office/drawing/2014/main" id="{1B309588-EE43-4079-A88F-EEAE7EFFDA54}"/>
              </a:ext>
            </a:extLst>
          </p:cNvPr>
          <p:cNvSpPr txBox="1"/>
          <p:nvPr/>
        </p:nvSpPr>
        <p:spPr>
          <a:xfrm>
            <a:off x="4397395" y="1381340"/>
            <a:ext cx="185801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B050"/>
                </a:solidFill>
                <a:effectLst/>
                <a:uLnTx/>
                <a:uFillTx/>
                <a:latin typeface="Arial"/>
                <a:ea typeface="+mn-ea"/>
                <a:cs typeface="+mn-cs"/>
              </a:rPr>
              <a:t>The growth phase presents sales velocity , with emphasis on getting the marketing mix elements right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B050"/>
                </a:solidFill>
                <a:effectLst/>
                <a:uLnTx/>
                <a:uFillTx/>
                <a:latin typeface="Arial"/>
                <a:ea typeface="+mn-ea"/>
                <a:cs typeface="+mn-cs"/>
              </a:rPr>
              <a:t>Companies usually continue to drive  pre agreed pricing strategy .</a:t>
            </a:r>
          </a:p>
        </p:txBody>
      </p:sp>
      <p:sp>
        <p:nvSpPr>
          <p:cNvPr id="55" name="TextBox 54">
            <a:extLst>
              <a:ext uri="{FF2B5EF4-FFF2-40B4-BE49-F238E27FC236}">
                <a16:creationId xmlns:a16="http://schemas.microsoft.com/office/drawing/2014/main" id="{733BD74B-5F91-4796-8A2D-F1A52F705F0E}"/>
              </a:ext>
            </a:extLst>
          </p:cNvPr>
          <p:cNvSpPr txBox="1"/>
          <p:nvPr/>
        </p:nvSpPr>
        <p:spPr>
          <a:xfrm>
            <a:off x="6195173" y="1399488"/>
            <a:ext cx="185801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lumMod val="50000"/>
                  </a:schemeClr>
                </a:solidFill>
                <a:effectLst/>
                <a:uLnTx/>
                <a:uFillTx/>
                <a:latin typeface="Arial"/>
                <a:ea typeface="+mn-ea"/>
                <a:cs typeface="+mn-cs"/>
              </a:rPr>
              <a:t>The Maturity phase is for some industries the profit maximization phase , it also represents the stage of varied alternatives to keep the product alive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lumMod val="50000"/>
                  </a:schemeClr>
                </a:solidFill>
                <a:effectLst/>
                <a:uLnTx/>
                <a:uFillTx/>
                <a:latin typeface="Arial"/>
                <a:ea typeface="+mn-ea"/>
                <a:cs typeface="+mn-cs"/>
              </a:rPr>
              <a:t>Companies usually arrive at the conclusion to either refresh the product range , relaunch the range or exit the category with a new substitute for entry , this depends on the industry mainly.</a:t>
            </a:r>
          </a:p>
        </p:txBody>
      </p:sp>
      <p:sp>
        <p:nvSpPr>
          <p:cNvPr id="56" name="TextBox 55">
            <a:extLst>
              <a:ext uri="{FF2B5EF4-FFF2-40B4-BE49-F238E27FC236}">
                <a16:creationId xmlns:a16="http://schemas.microsoft.com/office/drawing/2014/main" id="{59FE8569-D18F-40C4-A619-2BFE17B68692}"/>
              </a:ext>
            </a:extLst>
          </p:cNvPr>
          <p:cNvSpPr txBox="1"/>
          <p:nvPr/>
        </p:nvSpPr>
        <p:spPr>
          <a:xfrm>
            <a:off x="8124181" y="1368110"/>
            <a:ext cx="185801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0000"/>
                </a:solidFill>
                <a:effectLst/>
                <a:uLnTx/>
                <a:uFillTx/>
                <a:latin typeface="Arial"/>
                <a:ea typeface="+mn-ea"/>
                <a:cs typeface="+mn-cs"/>
              </a:rPr>
              <a:t>Its important to know when the decline phase starts as it requires intensive management of existing stock and management of stakeholders to ensure the exit strategy is seamless with a back up plan in place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0000"/>
              </a:solidFill>
              <a:effectLst/>
              <a:uLnTx/>
              <a:uFillTx/>
              <a:latin typeface="Arial"/>
              <a:ea typeface="+mn-ea"/>
              <a:cs typeface="+mn-cs"/>
            </a:endParaRPr>
          </a:p>
        </p:txBody>
      </p:sp>
      <p:sp>
        <p:nvSpPr>
          <p:cNvPr id="3" name="TextBox 2">
            <a:extLst>
              <a:ext uri="{FF2B5EF4-FFF2-40B4-BE49-F238E27FC236}">
                <a16:creationId xmlns:a16="http://schemas.microsoft.com/office/drawing/2014/main" id="{0791A514-D8A2-4E2E-B62E-C9EAD1ABC54C}"/>
              </a:ext>
            </a:extLst>
          </p:cNvPr>
          <p:cNvSpPr txBox="1"/>
          <p:nvPr/>
        </p:nvSpPr>
        <p:spPr>
          <a:xfrm>
            <a:off x="94018" y="61048"/>
            <a:ext cx="9624767" cy="738664"/>
          </a:xfrm>
          <a:prstGeom prst="rect">
            <a:avLst/>
          </a:prstGeom>
          <a:noFill/>
          <a:ln>
            <a:noFill/>
          </a:ln>
        </p:spPr>
        <p:txBody>
          <a:bodyPr wrap="square" rtlCol="0">
            <a:spAutoFit/>
          </a:bodyPr>
          <a:lstStyle/>
          <a:p>
            <a:pPr marR="0" lvl="0" indent="0" defTabSz="435356" fontAlgn="auto">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Price Positioning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Product Life Cycle Influences in pricing</a:t>
            </a:r>
          </a:p>
        </p:txBody>
      </p:sp>
      <p:sp>
        <p:nvSpPr>
          <p:cNvPr id="26" name="Freeform 7">
            <a:extLst>
              <a:ext uri="{FF2B5EF4-FFF2-40B4-BE49-F238E27FC236}">
                <a16:creationId xmlns:a16="http://schemas.microsoft.com/office/drawing/2014/main" id="{BB20EB10-985B-4DB0-B559-1D351B6AED8F}"/>
              </a:ext>
            </a:extLst>
          </p:cNvPr>
          <p:cNvSpPr>
            <a:spLocks/>
          </p:cNvSpPr>
          <p:nvPr/>
        </p:nvSpPr>
        <p:spPr bwMode="auto">
          <a:xfrm>
            <a:off x="1430953" y="4061086"/>
            <a:ext cx="1858019" cy="2394306"/>
          </a:xfrm>
          <a:custGeom>
            <a:avLst/>
            <a:gdLst>
              <a:gd name="T0" fmla="*/ 427 w 1999"/>
              <a:gd name="T1" fmla="*/ 222 h 2395"/>
              <a:gd name="T2" fmla="*/ 1396 w 1999"/>
              <a:gd name="T3" fmla="*/ 222 h 2395"/>
              <a:gd name="T4" fmla="*/ 1286 w 1999"/>
              <a:gd name="T5" fmla="*/ 0 h 2395"/>
              <a:gd name="T6" fmla="*/ 1713 w 1999"/>
              <a:gd name="T7" fmla="*/ 0 h 2395"/>
              <a:gd name="T8" fmla="*/ 1999 w 1999"/>
              <a:gd name="T9" fmla="*/ 570 h 2395"/>
              <a:gd name="T10" fmla="*/ 1713 w 1999"/>
              <a:gd name="T11" fmla="*/ 1141 h 2395"/>
              <a:gd name="T12" fmla="*/ 1286 w 1999"/>
              <a:gd name="T13" fmla="*/ 1139 h 2395"/>
              <a:gd name="T14" fmla="*/ 1396 w 1999"/>
              <a:gd name="T15" fmla="*/ 919 h 2395"/>
              <a:gd name="T16" fmla="*/ 697 w 1999"/>
              <a:gd name="T17" fmla="*/ 919 h 2395"/>
              <a:gd name="T18" fmla="*/ 697 w 1999"/>
              <a:gd name="T19" fmla="*/ 2395 h 2395"/>
              <a:gd name="T20" fmla="*/ 0 w 1999"/>
              <a:gd name="T21" fmla="*/ 2395 h 2395"/>
              <a:gd name="T22" fmla="*/ 0 w 1999"/>
              <a:gd name="T23" fmla="*/ 649 h 2395"/>
              <a:gd name="T24" fmla="*/ 427 w 1999"/>
              <a:gd name="T25" fmla="*/ 222 h 2395"/>
              <a:gd name="T26" fmla="*/ 427 w 1999"/>
              <a:gd name="T27" fmla="*/ 222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9" h="2395">
                <a:moveTo>
                  <a:pt x="427" y="222"/>
                </a:moveTo>
                <a:lnTo>
                  <a:pt x="1396" y="222"/>
                </a:lnTo>
                <a:lnTo>
                  <a:pt x="1286" y="0"/>
                </a:lnTo>
                <a:lnTo>
                  <a:pt x="1713" y="0"/>
                </a:lnTo>
                <a:lnTo>
                  <a:pt x="1999" y="570"/>
                </a:lnTo>
                <a:lnTo>
                  <a:pt x="1713" y="1141"/>
                </a:lnTo>
                <a:lnTo>
                  <a:pt x="1286" y="1139"/>
                </a:lnTo>
                <a:lnTo>
                  <a:pt x="1396" y="919"/>
                </a:lnTo>
                <a:lnTo>
                  <a:pt x="697" y="919"/>
                </a:lnTo>
                <a:lnTo>
                  <a:pt x="697" y="2395"/>
                </a:lnTo>
                <a:lnTo>
                  <a:pt x="0" y="2395"/>
                </a:lnTo>
                <a:lnTo>
                  <a:pt x="0" y="649"/>
                </a:lnTo>
                <a:lnTo>
                  <a:pt x="427" y="222"/>
                </a:lnTo>
                <a:lnTo>
                  <a:pt x="427" y="222"/>
                </a:lnTo>
                <a:close/>
              </a:path>
            </a:pathLst>
          </a:custGeom>
          <a:solidFill>
            <a:srgbClr val="0091B5"/>
          </a:solidFill>
          <a:ln w="12700" cap="flat" cmpd="sng" algn="ctr">
            <a:noFill/>
            <a:prstDash val="solid"/>
            <a:miter lim="800000"/>
          </a:ln>
          <a:effectLst/>
        </p:spPr>
        <p:txBody>
          <a:bodyPr wrap="square" rtlCol="0" anchor="ctr"/>
          <a:lstStyle/>
          <a:p>
            <a:pPr algn="ctr" defTabSz="914217"/>
            <a:endParaRPr lang="en-US" sz="1000" b="1" kern="0" dirty="0">
              <a:solidFill>
                <a:srgbClr val="FFFFFF"/>
              </a:solidFill>
              <a:latin typeface="Lato Light" panose="020F0502020204030203"/>
            </a:endParaRPr>
          </a:p>
        </p:txBody>
      </p:sp>
      <p:sp>
        <p:nvSpPr>
          <p:cNvPr id="5" name="TextBox 4">
            <a:extLst>
              <a:ext uri="{FF2B5EF4-FFF2-40B4-BE49-F238E27FC236}">
                <a16:creationId xmlns:a16="http://schemas.microsoft.com/office/drawing/2014/main" id="{0E02A811-AAE3-4DEF-B00C-D0AC5DACB36F}"/>
              </a:ext>
            </a:extLst>
          </p:cNvPr>
          <p:cNvSpPr txBox="1"/>
          <p:nvPr/>
        </p:nvSpPr>
        <p:spPr>
          <a:xfrm>
            <a:off x="655095" y="5477275"/>
            <a:ext cx="1417388" cy="982357"/>
          </a:xfrm>
          <a:prstGeom prst="rect">
            <a:avLst/>
          </a:prstGeom>
          <a:solidFill>
            <a:srgbClr val="0091B5"/>
          </a:solidFill>
          <a:ln w="12700" cap="flat" cmpd="sng" algn="ctr">
            <a:noFill/>
            <a:prstDash val="solid"/>
            <a:miter lim="800000"/>
          </a:ln>
          <a:effectLst/>
        </p:spPr>
        <p:txBody>
          <a:bodyPr wrap="square" rtlCol="0" anchor="ctr"/>
          <a:lstStyle>
            <a:defPPr>
              <a:defRPr lang="en-US"/>
            </a:defPPr>
            <a:lvl1pPr algn="ctr" defTabSz="914217">
              <a:defRPr sz="1000" b="1" kern="0">
                <a:solidFill>
                  <a:srgbClr val="FFFFFF"/>
                </a:solidFill>
                <a:latin typeface="Lato Light" panose="020F0502020204030203"/>
              </a:defRPr>
            </a:lvl1pPr>
          </a:lstStyle>
          <a:p>
            <a:r>
              <a:rPr lang="en-GB" dirty="0"/>
              <a:t>Price Positioning Stage</a:t>
            </a:r>
          </a:p>
        </p:txBody>
      </p:sp>
      <p:sp>
        <p:nvSpPr>
          <p:cNvPr id="4" name="Slide Number Placeholder 3">
            <a:extLst>
              <a:ext uri="{FF2B5EF4-FFF2-40B4-BE49-F238E27FC236}">
                <a16:creationId xmlns:a16="http://schemas.microsoft.com/office/drawing/2014/main" id="{22A6481E-1956-4A61-9929-A476D3960393}"/>
              </a:ext>
            </a:extLst>
          </p:cNvPr>
          <p:cNvSpPr>
            <a:spLocks noGrp="1"/>
          </p:cNvSpPr>
          <p:nvPr>
            <p:ph type="sldNum" sz="quarter" idx="12"/>
          </p:nvPr>
        </p:nvSpPr>
        <p:spPr/>
        <p:txBody>
          <a:bodyPr/>
          <a:lstStyle/>
          <a:p>
            <a:fld id="{DB8828D9-3E6A-477F-A491-AADAE3613DD2}" type="slidenum">
              <a:rPr lang="en-GB" smtClean="0"/>
              <a:t>10</a:t>
            </a:fld>
            <a:endParaRPr lang="en-GB"/>
          </a:p>
        </p:txBody>
      </p:sp>
      <p:pic>
        <p:nvPicPr>
          <p:cNvPr id="40" name="Picture 39" descr="Logo&#10;&#10;Description automatically generated">
            <a:extLst>
              <a:ext uri="{FF2B5EF4-FFF2-40B4-BE49-F238E27FC236}">
                <a16:creationId xmlns:a16="http://schemas.microsoft.com/office/drawing/2014/main" id="{A42604AB-DA6C-453E-84B9-9FDAEFACD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grpSp>
        <p:nvGrpSpPr>
          <p:cNvPr id="41" name="Group 40">
            <a:extLst>
              <a:ext uri="{FF2B5EF4-FFF2-40B4-BE49-F238E27FC236}">
                <a16:creationId xmlns:a16="http://schemas.microsoft.com/office/drawing/2014/main" id="{EDEA0970-1B4B-4C4B-A320-C7FCF9EA2D48}"/>
              </a:ext>
            </a:extLst>
          </p:cNvPr>
          <p:cNvGrpSpPr/>
          <p:nvPr/>
        </p:nvGrpSpPr>
        <p:grpSpPr>
          <a:xfrm>
            <a:off x="4317811" y="30053"/>
            <a:ext cx="1065748" cy="754609"/>
            <a:chOff x="5632259" y="2480498"/>
            <a:chExt cx="1065748" cy="754609"/>
          </a:xfrm>
        </p:grpSpPr>
        <p:sp>
          <p:nvSpPr>
            <p:cNvPr id="42" name="TextBox 41">
              <a:extLst>
                <a:ext uri="{FF2B5EF4-FFF2-40B4-BE49-F238E27FC236}">
                  <a16:creationId xmlns:a16="http://schemas.microsoft.com/office/drawing/2014/main" id="{44C2C6EF-B6BD-417E-ADFC-82892B10F4C4}"/>
                </a:ext>
              </a:extLst>
            </p:cNvPr>
            <p:cNvSpPr txBox="1"/>
            <p:nvPr/>
          </p:nvSpPr>
          <p:spPr>
            <a:xfrm>
              <a:off x="5632259" y="3035052"/>
              <a:ext cx="1065748"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lgn="ctr">
                <a:defRPr sz="700">
                  <a:solidFill>
                    <a:schemeClr val="dk1"/>
                  </a:solidFill>
                  <a:latin typeface="Lato"/>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latin typeface="Lato Light" panose="020F0502020204030203"/>
                </a:rPr>
                <a:t>Strategic Tools </a:t>
              </a:r>
            </a:p>
          </p:txBody>
        </p:sp>
        <p:sp>
          <p:nvSpPr>
            <p:cNvPr id="43" name="Freeform 108">
              <a:extLst>
                <a:ext uri="{FF2B5EF4-FFF2-40B4-BE49-F238E27FC236}">
                  <a16:creationId xmlns:a16="http://schemas.microsoft.com/office/drawing/2014/main" id="{58089142-7B81-4507-BC5A-C8B0C4652283}"/>
                </a:ext>
              </a:extLst>
            </p:cNvPr>
            <p:cNvSpPr/>
            <p:nvPr/>
          </p:nvSpPr>
          <p:spPr>
            <a:xfrm>
              <a:off x="5828354" y="2480498"/>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Lato Light" panose="020F0502020204030203"/>
                <a:ea typeface="Arial Unicode MS"/>
              </a:endParaRPr>
            </a:p>
          </p:txBody>
        </p:sp>
      </p:grpSp>
    </p:spTree>
    <p:extLst>
      <p:ext uri="{BB962C8B-B14F-4D97-AF65-F5344CB8AC3E}">
        <p14:creationId xmlns:p14="http://schemas.microsoft.com/office/powerpoint/2010/main" val="2410986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C8206B-948D-4264-9FC8-4B6719BC42C0}"/>
              </a:ext>
            </a:extLst>
          </p:cNvPr>
          <p:cNvSpPr txBox="1"/>
          <p:nvPr/>
        </p:nvSpPr>
        <p:spPr>
          <a:xfrm>
            <a:off x="190992" y="122565"/>
            <a:ext cx="9624767" cy="738664"/>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Price Positioning</a:t>
            </a:r>
          </a:p>
          <a:p>
            <a:pPr defTabSz="435356">
              <a:defRPr/>
            </a:pPr>
            <a:r>
              <a:rPr lang="en-US" sz="1400" b="1" dirty="0">
                <a:solidFill>
                  <a:schemeClr val="bg1">
                    <a:lumMod val="50000"/>
                  </a:schemeClr>
                </a:solidFill>
                <a:latin typeface="Poppins" panose="00000500000000000000" pitchFamily="2" charset="0"/>
                <a:cs typeface="Poppins" panose="00000500000000000000" pitchFamily="2" charset="0"/>
              </a:rPr>
              <a:t>Costs </a:t>
            </a:r>
          </a:p>
        </p:txBody>
      </p:sp>
      <p:cxnSp>
        <p:nvCxnSpPr>
          <p:cNvPr id="4" name="Straight Connector 3">
            <a:extLst>
              <a:ext uri="{FF2B5EF4-FFF2-40B4-BE49-F238E27FC236}">
                <a16:creationId xmlns:a16="http://schemas.microsoft.com/office/drawing/2014/main" id="{E74DB741-40F1-4655-9357-2AED61CA74AD}"/>
              </a:ext>
            </a:extLst>
          </p:cNvPr>
          <p:cNvCxnSpPr/>
          <p:nvPr/>
        </p:nvCxnSpPr>
        <p:spPr>
          <a:xfrm>
            <a:off x="1093509" y="2149311"/>
            <a:ext cx="0" cy="273377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3C51B6E-171B-4E77-B48E-02DA7CB7F9F3}"/>
              </a:ext>
            </a:extLst>
          </p:cNvPr>
          <p:cNvCxnSpPr>
            <a:cxnSpLocks/>
          </p:cNvCxnSpPr>
          <p:nvPr/>
        </p:nvCxnSpPr>
        <p:spPr>
          <a:xfrm flipH="1">
            <a:off x="1074655" y="4865803"/>
            <a:ext cx="2967872"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Arc 7">
            <a:extLst>
              <a:ext uri="{FF2B5EF4-FFF2-40B4-BE49-F238E27FC236}">
                <a16:creationId xmlns:a16="http://schemas.microsoft.com/office/drawing/2014/main" id="{BA7AE499-2A7A-42C6-94FC-E957A2C6D0E5}"/>
              </a:ext>
            </a:extLst>
          </p:cNvPr>
          <p:cNvSpPr/>
          <p:nvPr/>
        </p:nvSpPr>
        <p:spPr>
          <a:xfrm rot="8127625">
            <a:off x="1565809" y="2121032"/>
            <a:ext cx="2318992" cy="1696825"/>
          </a:xfrm>
          <a:prstGeom prst="arc">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a:extLst>
              <a:ext uri="{FF2B5EF4-FFF2-40B4-BE49-F238E27FC236}">
                <a16:creationId xmlns:a16="http://schemas.microsoft.com/office/drawing/2014/main" id="{5CAEC5BD-1FA5-4CE8-8383-58710D45F7A3}"/>
              </a:ext>
            </a:extLst>
          </p:cNvPr>
          <p:cNvSpPr txBox="1"/>
          <p:nvPr/>
        </p:nvSpPr>
        <p:spPr>
          <a:xfrm rot="16200000" flipH="1">
            <a:off x="-314459" y="3362309"/>
            <a:ext cx="2096515" cy="307777"/>
          </a:xfrm>
          <a:prstGeom prst="rect">
            <a:avLst/>
          </a:prstGeom>
          <a:noFill/>
        </p:spPr>
        <p:txBody>
          <a:bodyPr wrap="square" rtlCol="0">
            <a:spAutoFit/>
          </a:bodyPr>
          <a:lstStyle/>
          <a:p>
            <a:pPr algn="ctr"/>
            <a:r>
              <a:rPr lang="en-GB" sz="1400" b="1" dirty="0">
                <a:solidFill>
                  <a:schemeClr val="bg1">
                    <a:lumMod val="50000"/>
                  </a:schemeClr>
                </a:solidFill>
                <a:latin typeface="Lato Light" panose="020F0502020204030203"/>
              </a:rPr>
              <a:t>Cost per Unit </a:t>
            </a:r>
          </a:p>
        </p:txBody>
      </p:sp>
      <p:sp>
        <p:nvSpPr>
          <p:cNvPr id="10" name="TextBox 9">
            <a:extLst>
              <a:ext uri="{FF2B5EF4-FFF2-40B4-BE49-F238E27FC236}">
                <a16:creationId xmlns:a16="http://schemas.microsoft.com/office/drawing/2014/main" id="{48AFF316-DAEC-4CAD-965F-64142CB5561B}"/>
              </a:ext>
            </a:extLst>
          </p:cNvPr>
          <p:cNvSpPr txBox="1"/>
          <p:nvPr/>
        </p:nvSpPr>
        <p:spPr>
          <a:xfrm flipH="1">
            <a:off x="1074655" y="5152299"/>
            <a:ext cx="2967872" cy="523220"/>
          </a:xfrm>
          <a:prstGeom prst="rect">
            <a:avLst/>
          </a:prstGeom>
          <a:noFill/>
        </p:spPr>
        <p:txBody>
          <a:bodyPr wrap="square" rtlCol="0">
            <a:spAutoFit/>
          </a:bodyPr>
          <a:lstStyle/>
          <a:p>
            <a:pPr algn="ctr"/>
            <a:r>
              <a:rPr lang="en-GB" sz="1400" b="1" dirty="0">
                <a:solidFill>
                  <a:schemeClr val="bg1">
                    <a:lumMod val="50000"/>
                  </a:schemeClr>
                </a:solidFill>
                <a:latin typeface="Lato Light" panose="020F0502020204030203"/>
              </a:rPr>
              <a:t>Quantity produced per time defined </a:t>
            </a:r>
          </a:p>
        </p:txBody>
      </p:sp>
      <p:cxnSp>
        <p:nvCxnSpPr>
          <p:cNvPr id="12" name="Straight Connector 11">
            <a:extLst>
              <a:ext uri="{FF2B5EF4-FFF2-40B4-BE49-F238E27FC236}">
                <a16:creationId xmlns:a16="http://schemas.microsoft.com/office/drawing/2014/main" id="{1CFA0EF0-358B-4149-9C79-070790CAE06F}"/>
              </a:ext>
            </a:extLst>
          </p:cNvPr>
          <p:cNvCxnSpPr/>
          <p:nvPr/>
        </p:nvCxnSpPr>
        <p:spPr>
          <a:xfrm>
            <a:off x="2413262" y="4072379"/>
            <a:ext cx="0" cy="793424"/>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E63144C-BA0A-4651-9C9C-D51EA1C41DFC}"/>
              </a:ext>
            </a:extLst>
          </p:cNvPr>
          <p:cNvSpPr txBox="1"/>
          <p:nvPr/>
        </p:nvSpPr>
        <p:spPr>
          <a:xfrm>
            <a:off x="1932495" y="4888619"/>
            <a:ext cx="961534" cy="276999"/>
          </a:xfrm>
          <a:prstGeom prst="rect">
            <a:avLst/>
          </a:prstGeom>
          <a:noFill/>
        </p:spPr>
        <p:txBody>
          <a:bodyPr wrap="square" rtlCol="0">
            <a:spAutoFit/>
          </a:bodyPr>
          <a:lstStyle/>
          <a:p>
            <a:pPr algn="ctr"/>
            <a:r>
              <a:rPr lang="en-GB" sz="1200" b="1" dirty="0">
                <a:solidFill>
                  <a:schemeClr val="bg1">
                    <a:lumMod val="50000"/>
                  </a:schemeClr>
                </a:solidFill>
                <a:latin typeface="Lato Light" panose="020F0502020204030203"/>
              </a:rPr>
              <a:t>2,000</a:t>
            </a:r>
          </a:p>
        </p:txBody>
      </p:sp>
      <p:sp>
        <p:nvSpPr>
          <p:cNvPr id="15" name="TextBox 14">
            <a:extLst>
              <a:ext uri="{FF2B5EF4-FFF2-40B4-BE49-F238E27FC236}">
                <a16:creationId xmlns:a16="http://schemas.microsoft.com/office/drawing/2014/main" id="{EC665009-2AC3-4194-B58E-D12D38DF78F4}"/>
              </a:ext>
            </a:extLst>
          </p:cNvPr>
          <p:cNvSpPr txBox="1"/>
          <p:nvPr/>
        </p:nvSpPr>
        <p:spPr>
          <a:xfrm>
            <a:off x="5517663" y="1838364"/>
            <a:ext cx="6094428" cy="1061829"/>
          </a:xfrm>
          <a:prstGeom prst="rect">
            <a:avLst/>
          </a:prstGeom>
          <a:solidFill>
            <a:schemeClr val="bg1">
              <a:lumMod val="95000"/>
            </a:schemeClr>
          </a:solidFill>
        </p:spPr>
        <p:txBody>
          <a:bodyPr wrap="square" rtlCol="0" anchor="ctr" anchorCtr="0">
            <a:spAutoFit/>
          </a:bodyPr>
          <a:lstStyle>
            <a:defPPr>
              <a:defRPr lang="en-US"/>
            </a:defPPr>
            <a:lvl1pPr algn="ctr">
              <a:defRPr sz="1400" b="1">
                <a:solidFill>
                  <a:schemeClr val="bg1"/>
                </a:solidFill>
                <a:latin typeface="Lato Light"/>
                <a:ea typeface="League Spartan" charset="0"/>
                <a:cs typeface="Poppins" pitchFamily="2" charset="77"/>
              </a:defRPr>
            </a:lvl1pPr>
          </a:lstStyle>
          <a:p>
            <a:r>
              <a:rPr lang="en-GB" sz="1050" dirty="0">
                <a:solidFill>
                  <a:schemeClr val="bg1">
                    <a:lumMod val="50000"/>
                  </a:schemeClr>
                </a:solidFill>
              </a:rPr>
              <a:t>Fixed Cost:</a:t>
            </a:r>
          </a:p>
          <a:p>
            <a:pPr marL="1657350" lvl="3" indent="-285750">
              <a:buFont typeface="Arial" panose="020B0604020202020204" pitchFamily="34" charset="0"/>
              <a:buChar char="•"/>
            </a:pPr>
            <a:r>
              <a:rPr lang="en-GB" sz="1050" b="0" dirty="0">
                <a:solidFill>
                  <a:schemeClr val="bg1">
                    <a:lumMod val="50000"/>
                  </a:schemeClr>
                </a:solidFill>
                <a:latin typeface="Lato Light" panose="020F0502020204030203"/>
              </a:rPr>
              <a:t>Investment Costs (interest &amp; depreciation on capital</a:t>
            </a:r>
          </a:p>
          <a:p>
            <a:pPr marL="1657350" lvl="3" indent="-285750">
              <a:buFont typeface="Arial" panose="020B0604020202020204" pitchFamily="34" charset="0"/>
              <a:buChar char="•"/>
            </a:pPr>
            <a:r>
              <a:rPr lang="en-GB" sz="1050" b="0" dirty="0">
                <a:solidFill>
                  <a:schemeClr val="bg1">
                    <a:lumMod val="50000"/>
                  </a:schemeClr>
                </a:solidFill>
                <a:latin typeface="Lato Light" panose="020F0502020204030203"/>
              </a:rPr>
              <a:t>investment – tooling, property tax, insurance</a:t>
            </a:r>
          </a:p>
          <a:p>
            <a:pPr marL="1657350" lvl="3" indent="-285750">
              <a:buFont typeface="Arial" panose="020B0604020202020204" pitchFamily="34" charset="0"/>
              <a:buChar char="•"/>
            </a:pPr>
            <a:r>
              <a:rPr lang="en-GB" sz="1050" b="0" dirty="0">
                <a:solidFill>
                  <a:schemeClr val="bg1">
                    <a:lumMod val="50000"/>
                  </a:schemeClr>
                </a:solidFill>
                <a:latin typeface="Lato Light" panose="020F0502020204030203"/>
              </a:rPr>
              <a:t> Overhead costs</a:t>
            </a:r>
          </a:p>
          <a:p>
            <a:pPr marL="1657350" lvl="3" indent="-285750">
              <a:buFont typeface="Arial" panose="020B0604020202020204" pitchFamily="34" charset="0"/>
              <a:buChar char="•"/>
            </a:pPr>
            <a:r>
              <a:rPr lang="en-GB" sz="1050" b="0" dirty="0">
                <a:solidFill>
                  <a:schemeClr val="bg1">
                    <a:lumMod val="50000"/>
                  </a:schemeClr>
                </a:solidFill>
                <a:latin typeface="Lato Light" panose="020F0502020204030203"/>
              </a:rPr>
              <a:t> Management expense</a:t>
            </a:r>
          </a:p>
          <a:p>
            <a:pPr marL="1657350" lvl="3" indent="-285750">
              <a:buFont typeface="Arial" panose="020B0604020202020204" pitchFamily="34" charset="0"/>
              <a:buChar char="•"/>
            </a:pPr>
            <a:r>
              <a:rPr lang="en-GB" sz="1050" b="0" dirty="0">
                <a:solidFill>
                  <a:schemeClr val="bg1">
                    <a:lumMod val="50000"/>
                  </a:schemeClr>
                </a:solidFill>
                <a:latin typeface="Lato Light" panose="020F0502020204030203"/>
              </a:rPr>
              <a:t> Selling expense</a:t>
            </a:r>
          </a:p>
        </p:txBody>
      </p:sp>
      <p:sp>
        <p:nvSpPr>
          <p:cNvPr id="17" name="TextBox 16">
            <a:extLst>
              <a:ext uri="{FF2B5EF4-FFF2-40B4-BE49-F238E27FC236}">
                <a16:creationId xmlns:a16="http://schemas.microsoft.com/office/drawing/2014/main" id="{70047943-0777-464B-83B2-0346DE1B7F71}"/>
              </a:ext>
            </a:extLst>
          </p:cNvPr>
          <p:cNvSpPr txBox="1"/>
          <p:nvPr/>
        </p:nvSpPr>
        <p:spPr>
          <a:xfrm>
            <a:off x="5517663" y="4087787"/>
            <a:ext cx="6094428" cy="1061829"/>
          </a:xfrm>
          <a:prstGeom prst="rect">
            <a:avLst/>
          </a:prstGeom>
          <a:solidFill>
            <a:schemeClr val="bg1">
              <a:lumMod val="95000"/>
            </a:schemeClr>
          </a:solidFill>
        </p:spPr>
        <p:txBody>
          <a:bodyPr wrap="square" rtlCol="0" anchor="ctr" anchorCtr="0">
            <a:spAutoFit/>
          </a:bodyPr>
          <a:lstStyle>
            <a:defPPr>
              <a:defRPr lang="en-US"/>
            </a:defPPr>
            <a:lvl1pPr algn="ctr">
              <a:defRPr sz="1200" b="1">
                <a:solidFill>
                  <a:schemeClr val="bg1">
                    <a:lumMod val="50000"/>
                  </a:schemeClr>
                </a:solidFill>
                <a:latin typeface="Lato Light"/>
                <a:ea typeface="League Spartan" charset="0"/>
                <a:cs typeface="Poppins" pitchFamily="2" charset="77"/>
              </a:defRPr>
            </a:lvl1pPr>
            <a:lvl4pPr marL="1657350" lvl="3" indent="-285750">
              <a:buFont typeface="Arial" panose="020B0604020202020204" pitchFamily="34" charset="0"/>
              <a:buChar char="•"/>
              <a:defRPr sz="1200" b="0">
                <a:solidFill>
                  <a:schemeClr val="bg1">
                    <a:lumMod val="50000"/>
                  </a:schemeClr>
                </a:solidFill>
                <a:latin typeface="Lato Light" panose="020F0502020204030203"/>
              </a:defRPr>
            </a:lvl4pPr>
          </a:lstStyle>
          <a:p>
            <a:r>
              <a:rPr lang="en-GB" sz="1050" dirty="0"/>
              <a:t>Variable Cost:</a:t>
            </a:r>
          </a:p>
          <a:p>
            <a:pPr lvl="3"/>
            <a:r>
              <a:rPr lang="en-GB" sz="1050" dirty="0"/>
              <a:t>Materials &amp; purchased parts</a:t>
            </a:r>
          </a:p>
          <a:p>
            <a:pPr lvl="3"/>
            <a:r>
              <a:rPr lang="en-GB" sz="1050" dirty="0"/>
              <a:t> Direct labour</a:t>
            </a:r>
          </a:p>
          <a:p>
            <a:pPr lvl="3"/>
            <a:r>
              <a:rPr lang="en-GB" sz="1050" dirty="0"/>
              <a:t> Power, energy utility</a:t>
            </a:r>
          </a:p>
          <a:p>
            <a:pPr lvl="3"/>
            <a:r>
              <a:rPr lang="en-GB" sz="1050" dirty="0"/>
              <a:t> Packaging &amp; storage</a:t>
            </a:r>
          </a:p>
          <a:p>
            <a:pPr lvl="3"/>
            <a:r>
              <a:rPr lang="en-GB" sz="1050" dirty="0"/>
              <a:t> Royalty / licensing payment</a:t>
            </a:r>
          </a:p>
        </p:txBody>
      </p:sp>
      <p:sp>
        <p:nvSpPr>
          <p:cNvPr id="14" name="Isosceles Triangle 13">
            <a:extLst>
              <a:ext uri="{FF2B5EF4-FFF2-40B4-BE49-F238E27FC236}">
                <a16:creationId xmlns:a16="http://schemas.microsoft.com/office/drawing/2014/main" id="{450B11C9-8360-4E24-BDAD-37F27FBC6402}"/>
              </a:ext>
            </a:extLst>
          </p:cNvPr>
          <p:cNvSpPr/>
          <p:nvPr/>
        </p:nvSpPr>
        <p:spPr>
          <a:xfrm>
            <a:off x="6663939" y="3064239"/>
            <a:ext cx="798296" cy="81309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ato"/>
            </a:endParaRPr>
          </a:p>
        </p:txBody>
      </p:sp>
      <p:sp>
        <p:nvSpPr>
          <p:cNvPr id="16" name="Isosceles Triangle 15">
            <a:extLst>
              <a:ext uri="{FF2B5EF4-FFF2-40B4-BE49-F238E27FC236}">
                <a16:creationId xmlns:a16="http://schemas.microsoft.com/office/drawing/2014/main" id="{1B0EFAAE-F34F-4E48-9A44-7462180358A4}"/>
              </a:ext>
            </a:extLst>
          </p:cNvPr>
          <p:cNvSpPr/>
          <p:nvPr/>
        </p:nvSpPr>
        <p:spPr>
          <a:xfrm rot="10800000">
            <a:off x="10089927" y="3087445"/>
            <a:ext cx="798296" cy="81309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ato"/>
            </a:endParaRPr>
          </a:p>
        </p:txBody>
      </p:sp>
      <p:sp>
        <p:nvSpPr>
          <p:cNvPr id="6" name="Slide Number Placeholder 5">
            <a:extLst>
              <a:ext uri="{FF2B5EF4-FFF2-40B4-BE49-F238E27FC236}">
                <a16:creationId xmlns:a16="http://schemas.microsoft.com/office/drawing/2014/main" id="{47AA8553-67AC-45EF-AD77-C1F5D84EE052}"/>
              </a:ext>
            </a:extLst>
          </p:cNvPr>
          <p:cNvSpPr>
            <a:spLocks noGrp="1"/>
          </p:cNvSpPr>
          <p:nvPr>
            <p:ph type="sldNum" sz="quarter" idx="12"/>
          </p:nvPr>
        </p:nvSpPr>
        <p:spPr/>
        <p:txBody>
          <a:bodyPr/>
          <a:lstStyle/>
          <a:p>
            <a:fld id="{DB8828D9-3E6A-477F-A491-AADAE3613DD2}" type="slidenum">
              <a:rPr lang="en-GB" smtClean="0"/>
              <a:t>11</a:t>
            </a:fld>
            <a:endParaRPr lang="en-GB"/>
          </a:p>
        </p:txBody>
      </p:sp>
      <p:pic>
        <p:nvPicPr>
          <p:cNvPr id="19" name="Picture 18" descr="Logo&#10;&#10;Description automatically generated">
            <a:extLst>
              <a:ext uri="{FF2B5EF4-FFF2-40B4-BE49-F238E27FC236}">
                <a16:creationId xmlns:a16="http://schemas.microsoft.com/office/drawing/2014/main" id="{00BD49EB-6AEF-4EE8-B3C1-EF0AA28EF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687404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460A001-2614-4358-BB93-598E5F73625A}"/>
              </a:ext>
            </a:extLst>
          </p:cNvPr>
          <p:cNvCxnSpPr/>
          <p:nvPr/>
        </p:nvCxnSpPr>
        <p:spPr>
          <a:xfrm>
            <a:off x="2073896" y="2055042"/>
            <a:ext cx="0" cy="2733774"/>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5359A04-DD13-4FDE-8AA9-29DF9F2D9CCB}"/>
              </a:ext>
            </a:extLst>
          </p:cNvPr>
          <p:cNvCxnSpPr>
            <a:cxnSpLocks/>
          </p:cNvCxnSpPr>
          <p:nvPr/>
        </p:nvCxnSpPr>
        <p:spPr>
          <a:xfrm flipH="1">
            <a:off x="2055042" y="4771534"/>
            <a:ext cx="2967872"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67BB12D-CF58-4251-9A2C-48E65BA5B10C}"/>
              </a:ext>
            </a:extLst>
          </p:cNvPr>
          <p:cNvSpPr txBox="1"/>
          <p:nvPr/>
        </p:nvSpPr>
        <p:spPr>
          <a:xfrm rot="16200000" flipH="1">
            <a:off x="599939" y="3268040"/>
            <a:ext cx="2096515" cy="307777"/>
          </a:xfrm>
          <a:prstGeom prst="rect">
            <a:avLst/>
          </a:prstGeom>
          <a:noFill/>
        </p:spPr>
        <p:txBody>
          <a:bodyPr wrap="square" rtlCol="0">
            <a:spAutoFit/>
          </a:bodyPr>
          <a:lstStyle/>
          <a:p>
            <a:pPr algn="ctr"/>
            <a:r>
              <a:rPr lang="en-GB" sz="1400" b="1" dirty="0">
                <a:solidFill>
                  <a:schemeClr val="bg1">
                    <a:lumMod val="50000"/>
                  </a:schemeClr>
                </a:solidFill>
                <a:latin typeface="Lato Light" panose="020F0502020204030203"/>
              </a:rPr>
              <a:t>Price per Unit </a:t>
            </a:r>
          </a:p>
        </p:txBody>
      </p:sp>
      <p:sp>
        <p:nvSpPr>
          <p:cNvPr id="6" name="TextBox 5">
            <a:extLst>
              <a:ext uri="{FF2B5EF4-FFF2-40B4-BE49-F238E27FC236}">
                <a16:creationId xmlns:a16="http://schemas.microsoft.com/office/drawing/2014/main" id="{9A594F7D-BE38-4921-A14D-408E8DE79D32}"/>
              </a:ext>
            </a:extLst>
          </p:cNvPr>
          <p:cNvSpPr txBox="1"/>
          <p:nvPr/>
        </p:nvSpPr>
        <p:spPr>
          <a:xfrm flipH="1">
            <a:off x="2055042" y="5058030"/>
            <a:ext cx="2967872" cy="307777"/>
          </a:xfrm>
          <a:prstGeom prst="rect">
            <a:avLst/>
          </a:prstGeom>
          <a:noFill/>
        </p:spPr>
        <p:txBody>
          <a:bodyPr wrap="square" rtlCol="0">
            <a:spAutoFit/>
          </a:bodyPr>
          <a:lstStyle/>
          <a:p>
            <a:pPr algn="ctr"/>
            <a:r>
              <a:rPr lang="en-GB" sz="1400" b="1" dirty="0">
                <a:solidFill>
                  <a:schemeClr val="bg1">
                    <a:lumMod val="50000"/>
                  </a:schemeClr>
                </a:solidFill>
                <a:latin typeface="Lato Light" panose="020F0502020204030203"/>
              </a:rPr>
              <a:t>Quantity demand per unit </a:t>
            </a:r>
          </a:p>
        </p:txBody>
      </p:sp>
      <p:cxnSp>
        <p:nvCxnSpPr>
          <p:cNvPr id="7" name="Straight Connector 6">
            <a:extLst>
              <a:ext uri="{FF2B5EF4-FFF2-40B4-BE49-F238E27FC236}">
                <a16:creationId xmlns:a16="http://schemas.microsoft.com/office/drawing/2014/main" id="{483C3962-B5CD-4578-9957-4EB91CBFC138}"/>
              </a:ext>
            </a:extLst>
          </p:cNvPr>
          <p:cNvCxnSpPr>
            <a:cxnSpLocks/>
          </p:cNvCxnSpPr>
          <p:nvPr/>
        </p:nvCxnSpPr>
        <p:spPr>
          <a:xfrm>
            <a:off x="3393649" y="3216109"/>
            <a:ext cx="0" cy="1555425"/>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EDC3FC4-99B0-46A6-970C-2C567DFFA1B8}"/>
              </a:ext>
            </a:extLst>
          </p:cNvPr>
          <p:cNvSpPr txBox="1"/>
          <p:nvPr/>
        </p:nvSpPr>
        <p:spPr>
          <a:xfrm>
            <a:off x="2912882" y="4794350"/>
            <a:ext cx="961534" cy="276999"/>
          </a:xfrm>
          <a:prstGeom prst="rect">
            <a:avLst/>
          </a:prstGeom>
          <a:noFill/>
        </p:spPr>
        <p:txBody>
          <a:bodyPr wrap="square" rtlCol="0">
            <a:spAutoFit/>
          </a:bodyPr>
          <a:lstStyle/>
          <a:p>
            <a:pPr algn="ctr"/>
            <a:r>
              <a:rPr lang="en-GB" sz="1200" b="1" dirty="0">
                <a:solidFill>
                  <a:schemeClr val="bg1">
                    <a:lumMod val="50000"/>
                  </a:schemeClr>
                </a:solidFill>
                <a:latin typeface="Lato Light" panose="020F0502020204030203"/>
              </a:rPr>
              <a:t>QY-2</a:t>
            </a:r>
          </a:p>
        </p:txBody>
      </p:sp>
      <p:cxnSp>
        <p:nvCxnSpPr>
          <p:cNvPr id="9" name="Straight Connector 8">
            <a:extLst>
              <a:ext uri="{FF2B5EF4-FFF2-40B4-BE49-F238E27FC236}">
                <a16:creationId xmlns:a16="http://schemas.microsoft.com/office/drawing/2014/main" id="{9F99118F-39E0-49B4-B925-CC480AC2F930}"/>
              </a:ext>
            </a:extLst>
          </p:cNvPr>
          <p:cNvCxnSpPr>
            <a:cxnSpLocks/>
          </p:cNvCxnSpPr>
          <p:nvPr/>
        </p:nvCxnSpPr>
        <p:spPr>
          <a:xfrm>
            <a:off x="4507583" y="3817853"/>
            <a:ext cx="0" cy="970963"/>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F9F908D-27A1-460A-8AC1-88C9745E4954}"/>
              </a:ext>
            </a:extLst>
          </p:cNvPr>
          <p:cNvCxnSpPr>
            <a:cxnSpLocks/>
          </p:cNvCxnSpPr>
          <p:nvPr/>
        </p:nvCxnSpPr>
        <p:spPr>
          <a:xfrm>
            <a:off x="2073896" y="3817853"/>
            <a:ext cx="2433687"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227873F-92BA-4D32-A049-C24003A05DCC}"/>
              </a:ext>
            </a:extLst>
          </p:cNvPr>
          <p:cNvCxnSpPr>
            <a:cxnSpLocks/>
          </p:cNvCxnSpPr>
          <p:nvPr/>
        </p:nvCxnSpPr>
        <p:spPr>
          <a:xfrm>
            <a:off x="2073896" y="3216109"/>
            <a:ext cx="1319753"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Arc 17">
            <a:extLst>
              <a:ext uri="{FF2B5EF4-FFF2-40B4-BE49-F238E27FC236}">
                <a16:creationId xmlns:a16="http://schemas.microsoft.com/office/drawing/2014/main" id="{E7E1BA88-EBAC-4EC0-A767-C0D5C8087333}"/>
              </a:ext>
            </a:extLst>
          </p:cNvPr>
          <p:cNvSpPr/>
          <p:nvPr/>
        </p:nvSpPr>
        <p:spPr>
          <a:xfrm rot="8127625">
            <a:off x="2967715" y="716774"/>
            <a:ext cx="2067248" cy="3341466"/>
          </a:xfrm>
          <a:prstGeom prst="arc">
            <a:avLst>
              <a:gd name="adj1" fmla="val 17231379"/>
              <a:gd name="adj2" fmla="val 1190038"/>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a:extLst>
              <a:ext uri="{FF2B5EF4-FFF2-40B4-BE49-F238E27FC236}">
                <a16:creationId xmlns:a16="http://schemas.microsoft.com/office/drawing/2014/main" id="{651AEC82-DBBD-494C-8CB3-1FD6FCC70521}"/>
              </a:ext>
            </a:extLst>
          </p:cNvPr>
          <p:cNvSpPr txBox="1"/>
          <p:nvPr/>
        </p:nvSpPr>
        <p:spPr>
          <a:xfrm>
            <a:off x="1718825" y="3667025"/>
            <a:ext cx="496467" cy="307777"/>
          </a:xfrm>
          <a:prstGeom prst="rect">
            <a:avLst/>
          </a:prstGeom>
          <a:noFill/>
        </p:spPr>
        <p:txBody>
          <a:bodyPr wrap="square" rtlCol="0">
            <a:spAutoFit/>
          </a:bodyPr>
          <a:lstStyle/>
          <a:p>
            <a:r>
              <a:rPr lang="en-GB" sz="1400" dirty="0">
                <a:solidFill>
                  <a:schemeClr val="tx1">
                    <a:lumMod val="50000"/>
                    <a:lumOff val="50000"/>
                  </a:schemeClr>
                </a:solidFill>
              </a:rPr>
              <a:t>R1</a:t>
            </a:r>
          </a:p>
        </p:txBody>
      </p:sp>
      <p:sp>
        <p:nvSpPr>
          <p:cNvPr id="20" name="TextBox 19">
            <a:extLst>
              <a:ext uri="{FF2B5EF4-FFF2-40B4-BE49-F238E27FC236}">
                <a16:creationId xmlns:a16="http://schemas.microsoft.com/office/drawing/2014/main" id="{A1CEE04F-9DE0-4891-ACB9-072059BE6EF0}"/>
              </a:ext>
            </a:extLst>
          </p:cNvPr>
          <p:cNvSpPr txBox="1"/>
          <p:nvPr/>
        </p:nvSpPr>
        <p:spPr>
          <a:xfrm>
            <a:off x="1728246" y="3053728"/>
            <a:ext cx="496467" cy="307777"/>
          </a:xfrm>
          <a:prstGeom prst="rect">
            <a:avLst/>
          </a:prstGeom>
          <a:noFill/>
        </p:spPr>
        <p:txBody>
          <a:bodyPr wrap="square" rtlCol="0">
            <a:spAutoFit/>
          </a:bodyPr>
          <a:lstStyle/>
          <a:p>
            <a:r>
              <a:rPr lang="en-GB" sz="1400" dirty="0">
                <a:solidFill>
                  <a:schemeClr val="tx1">
                    <a:lumMod val="50000"/>
                    <a:lumOff val="50000"/>
                  </a:schemeClr>
                </a:solidFill>
              </a:rPr>
              <a:t>R2</a:t>
            </a:r>
          </a:p>
        </p:txBody>
      </p:sp>
      <p:sp>
        <p:nvSpPr>
          <p:cNvPr id="21" name="TextBox 20">
            <a:extLst>
              <a:ext uri="{FF2B5EF4-FFF2-40B4-BE49-F238E27FC236}">
                <a16:creationId xmlns:a16="http://schemas.microsoft.com/office/drawing/2014/main" id="{AEE6B9D3-3476-4F3D-8C42-6DDC8E5F6D67}"/>
              </a:ext>
            </a:extLst>
          </p:cNvPr>
          <p:cNvSpPr txBox="1"/>
          <p:nvPr/>
        </p:nvSpPr>
        <p:spPr>
          <a:xfrm>
            <a:off x="4061380" y="4784924"/>
            <a:ext cx="961534" cy="276999"/>
          </a:xfrm>
          <a:prstGeom prst="rect">
            <a:avLst/>
          </a:prstGeom>
          <a:noFill/>
        </p:spPr>
        <p:txBody>
          <a:bodyPr wrap="square" rtlCol="0">
            <a:spAutoFit/>
          </a:bodyPr>
          <a:lstStyle/>
          <a:p>
            <a:pPr algn="ctr"/>
            <a:r>
              <a:rPr lang="en-GB" sz="1200" b="1" dirty="0">
                <a:solidFill>
                  <a:schemeClr val="bg1">
                    <a:lumMod val="50000"/>
                  </a:schemeClr>
                </a:solidFill>
                <a:latin typeface="Lato Light" panose="020F0502020204030203"/>
              </a:rPr>
              <a:t>QY- 1</a:t>
            </a:r>
          </a:p>
        </p:txBody>
      </p:sp>
      <p:sp>
        <p:nvSpPr>
          <p:cNvPr id="22" name="TextBox 21">
            <a:extLst>
              <a:ext uri="{FF2B5EF4-FFF2-40B4-BE49-F238E27FC236}">
                <a16:creationId xmlns:a16="http://schemas.microsoft.com/office/drawing/2014/main" id="{13E5FC13-1A37-4C96-812D-7E320B077F93}"/>
              </a:ext>
            </a:extLst>
          </p:cNvPr>
          <p:cNvSpPr txBox="1"/>
          <p:nvPr/>
        </p:nvSpPr>
        <p:spPr>
          <a:xfrm flipH="1">
            <a:off x="807556" y="1438749"/>
            <a:ext cx="2967872" cy="307777"/>
          </a:xfrm>
          <a:prstGeom prst="rect">
            <a:avLst/>
          </a:prstGeom>
          <a:noFill/>
        </p:spPr>
        <p:txBody>
          <a:bodyPr wrap="square" rtlCol="0">
            <a:spAutoFit/>
          </a:bodyPr>
          <a:lstStyle/>
          <a:p>
            <a:pPr algn="ctr"/>
            <a:r>
              <a:rPr lang="en-GB" sz="1400" b="1" dirty="0">
                <a:solidFill>
                  <a:schemeClr val="bg1">
                    <a:lumMod val="50000"/>
                  </a:schemeClr>
                </a:solidFill>
                <a:latin typeface="Lato Light" panose="020F0502020204030203"/>
              </a:rPr>
              <a:t>Inelastic Demand </a:t>
            </a:r>
          </a:p>
        </p:txBody>
      </p:sp>
      <p:cxnSp>
        <p:nvCxnSpPr>
          <p:cNvPr id="23" name="Straight Connector 22">
            <a:extLst>
              <a:ext uri="{FF2B5EF4-FFF2-40B4-BE49-F238E27FC236}">
                <a16:creationId xmlns:a16="http://schemas.microsoft.com/office/drawing/2014/main" id="{4804EBDD-C89B-45B9-8427-A8F588EE810C}"/>
              </a:ext>
            </a:extLst>
          </p:cNvPr>
          <p:cNvCxnSpPr/>
          <p:nvPr/>
        </p:nvCxnSpPr>
        <p:spPr>
          <a:xfrm>
            <a:off x="6843691" y="2055042"/>
            <a:ext cx="0" cy="2733774"/>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7E3F2EE-FB43-4A71-A905-A29BA0919A18}"/>
              </a:ext>
            </a:extLst>
          </p:cNvPr>
          <p:cNvCxnSpPr>
            <a:cxnSpLocks/>
          </p:cNvCxnSpPr>
          <p:nvPr/>
        </p:nvCxnSpPr>
        <p:spPr>
          <a:xfrm flipH="1" flipV="1">
            <a:off x="6824837" y="4771534"/>
            <a:ext cx="4006561" cy="13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05D2665-0F31-4400-A973-1F859C9F24A9}"/>
              </a:ext>
            </a:extLst>
          </p:cNvPr>
          <p:cNvSpPr txBox="1"/>
          <p:nvPr/>
        </p:nvSpPr>
        <p:spPr>
          <a:xfrm rot="16200000" flipH="1">
            <a:off x="5369734" y="3268040"/>
            <a:ext cx="2096515" cy="307777"/>
          </a:xfrm>
          <a:prstGeom prst="rect">
            <a:avLst/>
          </a:prstGeom>
          <a:noFill/>
        </p:spPr>
        <p:txBody>
          <a:bodyPr wrap="square" rtlCol="0">
            <a:spAutoFit/>
          </a:bodyPr>
          <a:lstStyle/>
          <a:p>
            <a:pPr algn="ctr"/>
            <a:r>
              <a:rPr lang="en-GB" sz="1400" b="1" dirty="0">
                <a:solidFill>
                  <a:schemeClr val="bg1">
                    <a:lumMod val="50000"/>
                  </a:schemeClr>
                </a:solidFill>
                <a:latin typeface="Lato Light" panose="020F0502020204030203"/>
              </a:rPr>
              <a:t>Price per Unit </a:t>
            </a:r>
          </a:p>
        </p:txBody>
      </p:sp>
      <p:sp>
        <p:nvSpPr>
          <p:cNvPr id="26" name="TextBox 25">
            <a:extLst>
              <a:ext uri="{FF2B5EF4-FFF2-40B4-BE49-F238E27FC236}">
                <a16:creationId xmlns:a16="http://schemas.microsoft.com/office/drawing/2014/main" id="{E9F8F9CE-B1D5-48E6-95F3-2A0EEDB51B7B}"/>
              </a:ext>
            </a:extLst>
          </p:cNvPr>
          <p:cNvSpPr txBox="1"/>
          <p:nvPr/>
        </p:nvSpPr>
        <p:spPr>
          <a:xfrm flipH="1">
            <a:off x="6824837" y="5058030"/>
            <a:ext cx="2967872" cy="307777"/>
          </a:xfrm>
          <a:prstGeom prst="rect">
            <a:avLst/>
          </a:prstGeom>
          <a:noFill/>
        </p:spPr>
        <p:txBody>
          <a:bodyPr wrap="square" rtlCol="0">
            <a:spAutoFit/>
          </a:bodyPr>
          <a:lstStyle/>
          <a:p>
            <a:pPr algn="ctr"/>
            <a:r>
              <a:rPr lang="en-GB" sz="1400" b="1" dirty="0">
                <a:solidFill>
                  <a:schemeClr val="bg1">
                    <a:lumMod val="50000"/>
                  </a:schemeClr>
                </a:solidFill>
                <a:latin typeface="Lato Light" panose="020F0502020204030203"/>
              </a:rPr>
              <a:t>Quantity demand per unit </a:t>
            </a:r>
          </a:p>
        </p:txBody>
      </p:sp>
      <p:cxnSp>
        <p:nvCxnSpPr>
          <p:cNvPr id="27" name="Straight Connector 26">
            <a:extLst>
              <a:ext uri="{FF2B5EF4-FFF2-40B4-BE49-F238E27FC236}">
                <a16:creationId xmlns:a16="http://schemas.microsoft.com/office/drawing/2014/main" id="{72BBC6BE-C623-4C13-A0D2-B4E04F6CE3EA}"/>
              </a:ext>
            </a:extLst>
          </p:cNvPr>
          <p:cNvCxnSpPr>
            <a:cxnSpLocks/>
          </p:cNvCxnSpPr>
          <p:nvPr/>
        </p:nvCxnSpPr>
        <p:spPr>
          <a:xfrm>
            <a:off x="8163444" y="3216109"/>
            <a:ext cx="0" cy="1555425"/>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181301F-C0FA-40AE-9EFA-BA6BBF961E0E}"/>
              </a:ext>
            </a:extLst>
          </p:cNvPr>
          <p:cNvSpPr txBox="1"/>
          <p:nvPr/>
        </p:nvSpPr>
        <p:spPr>
          <a:xfrm>
            <a:off x="7682677" y="4794350"/>
            <a:ext cx="961534" cy="276999"/>
          </a:xfrm>
          <a:prstGeom prst="rect">
            <a:avLst/>
          </a:prstGeom>
          <a:noFill/>
        </p:spPr>
        <p:txBody>
          <a:bodyPr wrap="square" rtlCol="0">
            <a:spAutoFit/>
          </a:bodyPr>
          <a:lstStyle/>
          <a:p>
            <a:pPr algn="ctr"/>
            <a:r>
              <a:rPr lang="en-GB" sz="1200" b="1" dirty="0">
                <a:solidFill>
                  <a:schemeClr val="bg1">
                    <a:lumMod val="50000"/>
                  </a:schemeClr>
                </a:solidFill>
                <a:latin typeface="Lato Light" panose="020F0502020204030203"/>
              </a:rPr>
              <a:t>QY-2</a:t>
            </a:r>
          </a:p>
        </p:txBody>
      </p:sp>
      <p:cxnSp>
        <p:nvCxnSpPr>
          <p:cNvPr id="29" name="Straight Connector 28">
            <a:extLst>
              <a:ext uri="{FF2B5EF4-FFF2-40B4-BE49-F238E27FC236}">
                <a16:creationId xmlns:a16="http://schemas.microsoft.com/office/drawing/2014/main" id="{A98AF06F-7082-4AE1-988B-E4B3BF4249C7}"/>
              </a:ext>
            </a:extLst>
          </p:cNvPr>
          <p:cNvCxnSpPr>
            <a:cxnSpLocks/>
          </p:cNvCxnSpPr>
          <p:nvPr/>
        </p:nvCxnSpPr>
        <p:spPr>
          <a:xfrm>
            <a:off x="10484007" y="3817853"/>
            <a:ext cx="0" cy="970963"/>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F8B3785-3CCE-4C02-961C-829AD3D256E5}"/>
              </a:ext>
            </a:extLst>
          </p:cNvPr>
          <p:cNvCxnSpPr>
            <a:cxnSpLocks/>
          </p:cNvCxnSpPr>
          <p:nvPr/>
        </p:nvCxnSpPr>
        <p:spPr>
          <a:xfrm>
            <a:off x="6843691" y="3817853"/>
            <a:ext cx="3640316"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BFAEE1F-7D71-4C0B-AEE2-2BB8CF63BF66}"/>
              </a:ext>
            </a:extLst>
          </p:cNvPr>
          <p:cNvCxnSpPr>
            <a:cxnSpLocks/>
          </p:cNvCxnSpPr>
          <p:nvPr/>
        </p:nvCxnSpPr>
        <p:spPr>
          <a:xfrm>
            <a:off x="6843691" y="3216109"/>
            <a:ext cx="1319753"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9B5CE57-0BE6-4453-9BA7-5D60129A2007}"/>
              </a:ext>
            </a:extLst>
          </p:cNvPr>
          <p:cNvSpPr txBox="1"/>
          <p:nvPr/>
        </p:nvSpPr>
        <p:spPr>
          <a:xfrm>
            <a:off x="6488620" y="3667025"/>
            <a:ext cx="496467" cy="307777"/>
          </a:xfrm>
          <a:prstGeom prst="rect">
            <a:avLst/>
          </a:prstGeom>
          <a:noFill/>
        </p:spPr>
        <p:txBody>
          <a:bodyPr wrap="square" rtlCol="0">
            <a:spAutoFit/>
          </a:bodyPr>
          <a:lstStyle/>
          <a:p>
            <a:r>
              <a:rPr lang="en-GB" sz="1400" dirty="0">
                <a:solidFill>
                  <a:schemeClr val="tx1">
                    <a:lumMod val="50000"/>
                    <a:lumOff val="50000"/>
                  </a:schemeClr>
                </a:solidFill>
              </a:rPr>
              <a:t>R1</a:t>
            </a:r>
          </a:p>
        </p:txBody>
      </p:sp>
      <p:sp>
        <p:nvSpPr>
          <p:cNvPr id="33" name="TextBox 32">
            <a:extLst>
              <a:ext uri="{FF2B5EF4-FFF2-40B4-BE49-F238E27FC236}">
                <a16:creationId xmlns:a16="http://schemas.microsoft.com/office/drawing/2014/main" id="{65677A64-0AFC-4985-B4A5-66A345E5D472}"/>
              </a:ext>
            </a:extLst>
          </p:cNvPr>
          <p:cNvSpPr txBox="1"/>
          <p:nvPr/>
        </p:nvSpPr>
        <p:spPr>
          <a:xfrm>
            <a:off x="6498041" y="3053728"/>
            <a:ext cx="496467" cy="307777"/>
          </a:xfrm>
          <a:prstGeom prst="rect">
            <a:avLst/>
          </a:prstGeom>
          <a:noFill/>
        </p:spPr>
        <p:txBody>
          <a:bodyPr wrap="square" rtlCol="0">
            <a:spAutoFit/>
          </a:bodyPr>
          <a:lstStyle/>
          <a:p>
            <a:r>
              <a:rPr lang="en-GB" sz="1400" dirty="0">
                <a:solidFill>
                  <a:schemeClr val="tx1">
                    <a:lumMod val="50000"/>
                    <a:lumOff val="50000"/>
                  </a:schemeClr>
                </a:solidFill>
              </a:rPr>
              <a:t>R2</a:t>
            </a:r>
          </a:p>
        </p:txBody>
      </p:sp>
      <p:sp>
        <p:nvSpPr>
          <p:cNvPr id="34" name="TextBox 33">
            <a:extLst>
              <a:ext uri="{FF2B5EF4-FFF2-40B4-BE49-F238E27FC236}">
                <a16:creationId xmlns:a16="http://schemas.microsoft.com/office/drawing/2014/main" id="{F4AF186D-7394-49F5-94B2-E862C950E8A2}"/>
              </a:ext>
            </a:extLst>
          </p:cNvPr>
          <p:cNvSpPr txBox="1"/>
          <p:nvPr/>
        </p:nvSpPr>
        <p:spPr>
          <a:xfrm>
            <a:off x="10003240" y="4784924"/>
            <a:ext cx="961534" cy="276999"/>
          </a:xfrm>
          <a:prstGeom prst="rect">
            <a:avLst/>
          </a:prstGeom>
          <a:noFill/>
        </p:spPr>
        <p:txBody>
          <a:bodyPr wrap="square" rtlCol="0">
            <a:spAutoFit/>
          </a:bodyPr>
          <a:lstStyle/>
          <a:p>
            <a:pPr algn="ctr"/>
            <a:r>
              <a:rPr lang="en-GB" sz="1200" b="1" dirty="0">
                <a:solidFill>
                  <a:schemeClr val="bg1">
                    <a:lumMod val="50000"/>
                  </a:schemeClr>
                </a:solidFill>
                <a:latin typeface="Lato Light" panose="020F0502020204030203"/>
              </a:rPr>
              <a:t>QY- 1</a:t>
            </a:r>
          </a:p>
        </p:txBody>
      </p:sp>
      <p:sp>
        <p:nvSpPr>
          <p:cNvPr id="35" name="TextBox 34">
            <a:extLst>
              <a:ext uri="{FF2B5EF4-FFF2-40B4-BE49-F238E27FC236}">
                <a16:creationId xmlns:a16="http://schemas.microsoft.com/office/drawing/2014/main" id="{2EF8849F-CC65-4C4C-9167-CD1136131851}"/>
              </a:ext>
            </a:extLst>
          </p:cNvPr>
          <p:cNvSpPr txBox="1"/>
          <p:nvPr/>
        </p:nvSpPr>
        <p:spPr>
          <a:xfrm flipH="1">
            <a:off x="5954606" y="1387350"/>
            <a:ext cx="2967872" cy="307777"/>
          </a:xfrm>
          <a:prstGeom prst="rect">
            <a:avLst/>
          </a:prstGeom>
          <a:noFill/>
        </p:spPr>
        <p:txBody>
          <a:bodyPr wrap="square" rtlCol="0">
            <a:spAutoFit/>
          </a:bodyPr>
          <a:lstStyle/>
          <a:p>
            <a:pPr algn="ctr"/>
            <a:r>
              <a:rPr lang="en-GB" sz="1400" b="1" dirty="0">
                <a:solidFill>
                  <a:schemeClr val="bg1">
                    <a:lumMod val="50000"/>
                  </a:schemeClr>
                </a:solidFill>
                <a:latin typeface="Lato Light" panose="020F0502020204030203"/>
              </a:rPr>
              <a:t>Elastic Demand </a:t>
            </a:r>
          </a:p>
        </p:txBody>
      </p:sp>
      <p:sp>
        <p:nvSpPr>
          <p:cNvPr id="39" name="Arc 38">
            <a:extLst>
              <a:ext uri="{FF2B5EF4-FFF2-40B4-BE49-F238E27FC236}">
                <a16:creationId xmlns:a16="http://schemas.microsoft.com/office/drawing/2014/main" id="{753A6DE5-4DA5-441F-95B1-064AF9FBC401}"/>
              </a:ext>
            </a:extLst>
          </p:cNvPr>
          <p:cNvSpPr/>
          <p:nvPr/>
        </p:nvSpPr>
        <p:spPr>
          <a:xfrm rot="11096964">
            <a:off x="8151601" y="2810480"/>
            <a:ext cx="4006560" cy="957573"/>
          </a:xfrm>
          <a:prstGeom prst="arc">
            <a:avLst>
              <a:gd name="adj1" fmla="val 12068439"/>
              <a:gd name="adj2" fmla="val 2153434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TextBox 40">
            <a:extLst>
              <a:ext uri="{FF2B5EF4-FFF2-40B4-BE49-F238E27FC236}">
                <a16:creationId xmlns:a16="http://schemas.microsoft.com/office/drawing/2014/main" id="{2EF5B75E-9832-4B2B-8020-65CBB456C7F2}"/>
              </a:ext>
            </a:extLst>
          </p:cNvPr>
          <p:cNvSpPr txBox="1"/>
          <p:nvPr/>
        </p:nvSpPr>
        <p:spPr>
          <a:xfrm>
            <a:off x="1494308" y="1662240"/>
            <a:ext cx="4344026" cy="307777"/>
          </a:xfrm>
          <a:prstGeom prst="rect">
            <a:avLst/>
          </a:prstGeom>
          <a:noFill/>
        </p:spPr>
        <p:txBody>
          <a:bodyPr wrap="square">
            <a:spAutoFit/>
          </a:bodyPr>
          <a:lstStyle/>
          <a:p>
            <a:pPr algn="l"/>
            <a:r>
              <a:rPr lang="en-GB" sz="1400" i="1" u="none" strike="noStrike" baseline="0" dirty="0">
                <a:solidFill>
                  <a:schemeClr val="tx1">
                    <a:lumMod val="50000"/>
                    <a:lumOff val="50000"/>
                  </a:schemeClr>
                </a:solidFill>
                <a:latin typeface="Lato Light" panose="020F0502020204030203"/>
              </a:rPr>
              <a:t>Demand </a:t>
            </a:r>
            <a:r>
              <a:rPr lang="en-GB" sz="1400" i="1" dirty="0">
                <a:solidFill>
                  <a:schemeClr val="tx1">
                    <a:lumMod val="50000"/>
                    <a:lumOff val="50000"/>
                  </a:schemeClr>
                </a:solidFill>
                <a:latin typeface="Lato Light" panose="020F0502020204030203"/>
              </a:rPr>
              <a:t>h</a:t>
            </a:r>
            <a:r>
              <a:rPr lang="en-GB" sz="1400" i="1" u="none" strike="noStrike" baseline="0" dirty="0">
                <a:solidFill>
                  <a:schemeClr val="tx1">
                    <a:lumMod val="50000"/>
                    <a:lumOff val="50000"/>
                  </a:schemeClr>
                </a:solidFill>
                <a:latin typeface="Lato Light" panose="020F0502020204030203"/>
              </a:rPr>
              <a:t>ardly </a:t>
            </a:r>
            <a:r>
              <a:rPr lang="en-GB" sz="1400" i="1" dirty="0">
                <a:solidFill>
                  <a:schemeClr val="tx1">
                    <a:lumMod val="50000"/>
                    <a:lumOff val="50000"/>
                  </a:schemeClr>
                </a:solidFill>
                <a:latin typeface="Lato Light" panose="020F0502020204030203"/>
              </a:rPr>
              <a:t>c</a:t>
            </a:r>
            <a:r>
              <a:rPr lang="en-GB" sz="1400" i="1" u="none" strike="noStrike" baseline="0" dirty="0">
                <a:solidFill>
                  <a:schemeClr val="tx1">
                    <a:lumMod val="50000"/>
                    <a:lumOff val="50000"/>
                  </a:schemeClr>
                </a:solidFill>
                <a:latin typeface="Lato Light" panose="020F0502020204030203"/>
              </a:rPr>
              <a:t>hanges with a small </a:t>
            </a:r>
            <a:r>
              <a:rPr lang="en-GB" sz="1400" i="1" dirty="0">
                <a:solidFill>
                  <a:schemeClr val="tx1">
                    <a:lumMod val="50000"/>
                    <a:lumOff val="50000"/>
                  </a:schemeClr>
                </a:solidFill>
                <a:latin typeface="Lato Light" panose="020F0502020204030203"/>
              </a:rPr>
              <a:t>c</a:t>
            </a:r>
            <a:r>
              <a:rPr lang="en-GB" sz="1400" i="1" u="none" strike="noStrike" baseline="0" dirty="0">
                <a:solidFill>
                  <a:schemeClr val="tx1">
                    <a:lumMod val="50000"/>
                    <a:lumOff val="50000"/>
                  </a:schemeClr>
                </a:solidFill>
                <a:latin typeface="Lato Light" panose="020F0502020204030203"/>
              </a:rPr>
              <a:t>hange in price.</a:t>
            </a:r>
            <a:endParaRPr lang="en-GB" sz="1400" i="1" dirty="0">
              <a:solidFill>
                <a:schemeClr val="tx1">
                  <a:lumMod val="50000"/>
                  <a:lumOff val="50000"/>
                </a:schemeClr>
              </a:solidFill>
              <a:latin typeface="Lato Light" panose="020F0502020204030203"/>
            </a:endParaRPr>
          </a:p>
        </p:txBody>
      </p:sp>
      <p:sp>
        <p:nvSpPr>
          <p:cNvPr id="42" name="TextBox 41">
            <a:extLst>
              <a:ext uri="{FF2B5EF4-FFF2-40B4-BE49-F238E27FC236}">
                <a16:creationId xmlns:a16="http://schemas.microsoft.com/office/drawing/2014/main" id="{8CC5C240-1430-43F2-982A-CA26B980564C}"/>
              </a:ext>
            </a:extLst>
          </p:cNvPr>
          <p:cNvSpPr txBox="1"/>
          <p:nvPr/>
        </p:nvSpPr>
        <p:spPr>
          <a:xfrm>
            <a:off x="6746274" y="1620168"/>
            <a:ext cx="4943473" cy="307777"/>
          </a:xfrm>
          <a:prstGeom prst="rect">
            <a:avLst/>
          </a:prstGeom>
          <a:noFill/>
        </p:spPr>
        <p:txBody>
          <a:bodyPr wrap="square">
            <a:spAutoFit/>
          </a:bodyPr>
          <a:lstStyle/>
          <a:p>
            <a:pPr algn="l"/>
            <a:r>
              <a:rPr lang="en-GB" sz="1400" i="1" u="none" strike="noStrike" baseline="0" dirty="0">
                <a:solidFill>
                  <a:schemeClr val="tx1">
                    <a:lumMod val="50000"/>
                    <a:lumOff val="50000"/>
                  </a:schemeClr>
                </a:solidFill>
                <a:latin typeface="Lato Light" panose="020F0502020204030203"/>
              </a:rPr>
              <a:t>Demand </a:t>
            </a:r>
            <a:r>
              <a:rPr lang="en-GB" sz="1400" i="1" dirty="0">
                <a:solidFill>
                  <a:schemeClr val="tx1">
                    <a:lumMod val="50000"/>
                    <a:lumOff val="50000"/>
                  </a:schemeClr>
                </a:solidFill>
                <a:latin typeface="Lato Light" panose="020F0502020204030203"/>
              </a:rPr>
              <a:t>c</a:t>
            </a:r>
            <a:r>
              <a:rPr lang="en-GB" sz="1400" i="1" u="none" strike="noStrike" baseline="0" dirty="0">
                <a:solidFill>
                  <a:schemeClr val="tx1">
                    <a:lumMod val="50000"/>
                    <a:lumOff val="50000"/>
                  </a:schemeClr>
                </a:solidFill>
                <a:latin typeface="Lato Light" panose="020F0502020204030203"/>
              </a:rPr>
              <a:t>hanges markedly with a small </a:t>
            </a:r>
            <a:r>
              <a:rPr lang="en-GB" sz="1400" i="1" dirty="0">
                <a:solidFill>
                  <a:schemeClr val="tx1">
                    <a:lumMod val="50000"/>
                    <a:lumOff val="50000"/>
                  </a:schemeClr>
                </a:solidFill>
                <a:latin typeface="Lato Light" panose="020F0502020204030203"/>
              </a:rPr>
              <a:t>c</a:t>
            </a:r>
            <a:r>
              <a:rPr lang="en-GB" sz="1400" i="1" u="none" strike="noStrike" baseline="0" dirty="0">
                <a:solidFill>
                  <a:schemeClr val="tx1">
                    <a:lumMod val="50000"/>
                    <a:lumOff val="50000"/>
                  </a:schemeClr>
                </a:solidFill>
                <a:latin typeface="Lato Light" panose="020F0502020204030203"/>
              </a:rPr>
              <a:t>hange in price.</a:t>
            </a:r>
            <a:endParaRPr lang="en-GB" sz="1400" i="1" dirty="0">
              <a:solidFill>
                <a:schemeClr val="tx1">
                  <a:lumMod val="50000"/>
                  <a:lumOff val="50000"/>
                </a:schemeClr>
              </a:solidFill>
              <a:latin typeface="Lato Light" panose="020F0502020204030203"/>
            </a:endParaRPr>
          </a:p>
        </p:txBody>
      </p:sp>
      <p:sp>
        <p:nvSpPr>
          <p:cNvPr id="43" name="TextBox 42">
            <a:extLst>
              <a:ext uri="{FF2B5EF4-FFF2-40B4-BE49-F238E27FC236}">
                <a16:creationId xmlns:a16="http://schemas.microsoft.com/office/drawing/2014/main" id="{296CB11E-A02F-44DD-B89E-F99A17DA945A}"/>
              </a:ext>
            </a:extLst>
          </p:cNvPr>
          <p:cNvSpPr txBox="1"/>
          <p:nvPr/>
        </p:nvSpPr>
        <p:spPr>
          <a:xfrm>
            <a:off x="190992" y="122565"/>
            <a:ext cx="9624767" cy="738664"/>
          </a:xfrm>
          <a:prstGeom prst="rect">
            <a:avLst/>
          </a:prstGeom>
          <a:noFill/>
          <a:ln>
            <a:noFill/>
          </a:ln>
        </p:spPr>
        <p:txBody>
          <a:bodyPr wrap="square" rtlCol="0">
            <a:spAutoFit/>
          </a:bodyPr>
          <a:lstStyle/>
          <a:p>
            <a:pPr lvl="0" defTabSz="435356">
              <a:defRPr/>
            </a:pPr>
            <a:r>
              <a:rPr lang="en-US" sz="2800" b="1" dirty="0">
                <a:solidFill>
                  <a:srgbClr val="2A4A8B"/>
                </a:solidFill>
                <a:latin typeface="Poppins" panose="00000500000000000000" pitchFamily="2" charset="0"/>
                <a:cs typeface="Poppins" panose="00000500000000000000" pitchFamily="2" charset="0"/>
              </a:rPr>
              <a:t>Price Positioning</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Elastic VS Inelastic</a:t>
            </a:r>
          </a:p>
        </p:txBody>
      </p:sp>
      <p:grpSp>
        <p:nvGrpSpPr>
          <p:cNvPr id="50" name="Group 49">
            <a:extLst>
              <a:ext uri="{FF2B5EF4-FFF2-40B4-BE49-F238E27FC236}">
                <a16:creationId xmlns:a16="http://schemas.microsoft.com/office/drawing/2014/main" id="{15DBA09B-A1EF-467E-AA83-5AA6FBD6116C}"/>
              </a:ext>
            </a:extLst>
          </p:cNvPr>
          <p:cNvGrpSpPr/>
          <p:nvPr/>
        </p:nvGrpSpPr>
        <p:grpSpPr>
          <a:xfrm>
            <a:off x="3153091" y="5822638"/>
            <a:ext cx="7167524" cy="610997"/>
            <a:chOff x="1829326" y="5786632"/>
            <a:chExt cx="7167524" cy="610997"/>
          </a:xfrm>
        </p:grpSpPr>
        <p:sp>
          <p:nvSpPr>
            <p:cNvPr id="46" name="TextBox 45">
              <a:extLst>
                <a:ext uri="{FF2B5EF4-FFF2-40B4-BE49-F238E27FC236}">
                  <a16:creationId xmlns:a16="http://schemas.microsoft.com/office/drawing/2014/main" id="{AB5683AF-DC1B-4709-AB3E-BD6611662B77}"/>
                </a:ext>
              </a:extLst>
            </p:cNvPr>
            <p:cNvSpPr txBox="1"/>
            <p:nvPr/>
          </p:nvSpPr>
          <p:spPr>
            <a:xfrm>
              <a:off x="4652824" y="6089852"/>
              <a:ext cx="4344026" cy="307777"/>
            </a:xfrm>
            <a:prstGeom prst="rect">
              <a:avLst/>
            </a:prstGeom>
            <a:noFill/>
          </p:spPr>
          <p:txBody>
            <a:bodyPr wrap="square">
              <a:spAutoFit/>
            </a:bodyPr>
            <a:lstStyle/>
            <a:p>
              <a:pPr algn="l"/>
              <a:r>
                <a:rPr lang="en-GB" sz="1400" i="1" dirty="0">
                  <a:solidFill>
                    <a:schemeClr val="tx1">
                      <a:lumMod val="50000"/>
                      <a:lumOff val="50000"/>
                    </a:schemeClr>
                  </a:solidFill>
                  <a:latin typeface="Lato Light" panose="020F0502020204030203"/>
                </a:rPr>
                <a:t>% Change in price </a:t>
              </a:r>
            </a:p>
          </p:txBody>
        </p:sp>
        <p:grpSp>
          <p:nvGrpSpPr>
            <p:cNvPr id="49" name="Group 48">
              <a:extLst>
                <a:ext uri="{FF2B5EF4-FFF2-40B4-BE49-F238E27FC236}">
                  <a16:creationId xmlns:a16="http://schemas.microsoft.com/office/drawing/2014/main" id="{27899ADD-D2AE-4861-AE1F-2DB128E616B9}"/>
                </a:ext>
              </a:extLst>
            </p:cNvPr>
            <p:cNvGrpSpPr/>
            <p:nvPr/>
          </p:nvGrpSpPr>
          <p:grpSpPr>
            <a:xfrm>
              <a:off x="1829326" y="5786632"/>
              <a:ext cx="6606790" cy="473528"/>
              <a:chOff x="1829326" y="5758350"/>
              <a:chExt cx="6606790" cy="473528"/>
            </a:xfrm>
          </p:grpSpPr>
          <p:sp>
            <p:nvSpPr>
              <p:cNvPr id="44" name="TextBox 43">
                <a:extLst>
                  <a:ext uri="{FF2B5EF4-FFF2-40B4-BE49-F238E27FC236}">
                    <a16:creationId xmlns:a16="http://schemas.microsoft.com/office/drawing/2014/main" id="{10A80C60-C80E-4EEF-BF97-275CE461ADDC}"/>
                  </a:ext>
                </a:extLst>
              </p:cNvPr>
              <p:cNvSpPr txBox="1"/>
              <p:nvPr/>
            </p:nvSpPr>
            <p:spPr>
              <a:xfrm>
                <a:off x="1829326" y="5924101"/>
                <a:ext cx="4344026" cy="307777"/>
              </a:xfrm>
              <a:prstGeom prst="rect">
                <a:avLst/>
              </a:prstGeom>
              <a:noFill/>
            </p:spPr>
            <p:txBody>
              <a:bodyPr wrap="square">
                <a:spAutoFit/>
              </a:bodyPr>
              <a:lstStyle/>
              <a:p>
                <a:pPr algn="l"/>
                <a:r>
                  <a:rPr lang="en-GB" sz="1400" i="1" u="none" strike="noStrike" baseline="0" dirty="0">
                    <a:solidFill>
                      <a:schemeClr val="tx1">
                        <a:lumMod val="50000"/>
                        <a:lumOff val="50000"/>
                      </a:schemeClr>
                    </a:solidFill>
                    <a:latin typeface="Lato Light" panose="020F0502020204030203"/>
                  </a:rPr>
                  <a:t>Price Elasticity of demand = </a:t>
                </a:r>
                <a:endParaRPr lang="en-GB" sz="1400" i="1" dirty="0">
                  <a:solidFill>
                    <a:schemeClr val="tx1">
                      <a:lumMod val="50000"/>
                      <a:lumOff val="50000"/>
                    </a:schemeClr>
                  </a:solidFill>
                  <a:latin typeface="Lato Light" panose="020F0502020204030203"/>
                </a:endParaRPr>
              </a:p>
            </p:txBody>
          </p:sp>
          <p:sp>
            <p:nvSpPr>
              <p:cNvPr id="45" name="TextBox 44">
                <a:extLst>
                  <a:ext uri="{FF2B5EF4-FFF2-40B4-BE49-F238E27FC236}">
                    <a16:creationId xmlns:a16="http://schemas.microsoft.com/office/drawing/2014/main" id="{6F22DDF6-4AFD-49D2-9274-A3A7AD83895A}"/>
                  </a:ext>
                </a:extLst>
              </p:cNvPr>
              <p:cNvSpPr txBox="1"/>
              <p:nvPr/>
            </p:nvSpPr>
            <p:spPr>
              <a:xfrm>
                <a:off x="4092090" y="5758350"/>
                <a:ext cx="4344026" cy="307777"/>
              </a:xfrm>
              <a:prstGeom prst="rect">
                <a:avLst/>
              </a:prstGeom>
              <a:noFill/>
            </p:spPr>
            <p:txBody>
              <a:bodyPr wrap="square">
                <a:spAutoFit/>
              </a:bodyPr>
              <a:lstStyle/>
              <a:p>
                <a:pPr algn="l"/>
                <a:r>
                  <a:rPr lang="en-GB" sz="1400" i="1" dirty="0">
                    <a:solidFill>
                      <a:schemeClr val="tx1">
                        <a:lumMod val="50000"/>
                        <a:lumOff val="50000"/>
                      </a:schemeClr>
                    </a:solidFill>
                    <a:latin typeface="Lato Light" panose="020F0502020204030203"/>
                  </a:rPr>
                  <a:t>% Change in Quantity demanded </a:t>
                </a:r>
              </a:p>
            </p:txBody>
          </p:sp>
          <p:cxnSp>
            <p:nvCxnSpPr>
              <p:cNvPr id="48" name="Straight Connector 47">
                <a:extLst>
                  <a:ext uri="{FF2B5EF4-FFF2-40B4-BE49-F238E27FC236}">
                    <a16:creationId xmlns:a16="http://schemas.microsoft.com/office/drawing/2014/main" id="{BC661ACB-246A-492F-9373-255A718AFA3E}"/>
                  </a:ext>
                </a:extLst>
              </p:cNvPr>
              <p:cNvCxnSpPr/>
              <p:nvPr/>
            </p:nvCxnSpPr>
            <p:spPr>
              <a:xfrm>
                <a:off x="4176074" y="6089942"/>
                <a:ext cx="26487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1" name="Slide Number Placeholder 10">
            <a:extLst>
              <a:ext uri="{FF2B5EF4-FFF2-40B4-BE49-F238E27FC236}">
                <a16:creationId xmlns:a16="http://schemas.microsoft.com/office/drawing/2014/main" id="{8EF60AB5-E322-4423-AD88-8AE98A1D2D8D}"/>
              </a:ext>
            </a:extLst>
          </p:cNvPr>
          <p:cNvSpPr>
            <a:spLocks noGrp="1"/>
          </p:cNvSpPr>
          <p:nvPr>
            <p:ph type="sldNum" sz="quarter" idx="12"/>
          </p:nvPr>
        </p:nvSpPr>
        <p:spPr/>
        <p:txBody>
          <a:bodyPr/>
          <a:lstStyle/>
          <a:p>
            <a:fld id="{DB8828D9-3E6A-477F-A491-AADAE3613DD2}" type="slidenum">
              <a:rPr lang="en-GB" smtClean="0"/>
              <a:t>12</a:t>
            </a:fld>
            <a:endParaRPr lang="en-GB"/>
          </a:p>
        </p:txBody>
      </p:sp>
      <p:pic>
        <p:nvPicPr>
          <p:cNvPr id="47" name="Picture 46" descr="Logo&#10;&#10;Description automatically generated">
            <a:extLst>
              <a:ext uri="{FF2B5EF4-FFF2-40B4-BE49-F238E27FC236}">
                <a16:creationId xmlns:a16="http://schemas.microsoft.com/office/drawing/2014/main" id="{ED80CB73-3385-4ED3-87B9-3853B1ACCC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1753434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EBFF271-FCD7-42D1-89D9-816ABFBBB0DF}"/>
              </a:ext>
            </a:extLst>
          </p:cNvPr>
          <p:cNvSpPr txBox="1"/>
          <p:nvPr/>
        </p:nvSpPr>
        <p:spPr>
          <a:xfrm>
            <a:off x="116268" y="21384"/>
            <a:ext cx="9624767" cy="954107"/>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Price Positioning</a:t>
            </a:r>
          </a:p>
          <a:p>
            <a:pPr lvl="0" defTabSz="435356">
              <a:defRPr/>
            </a:pPr>
            <a:r>
              <a:rPr lang="en-US" sz="1400" b="1" dirty="0">
                <a:solidFill>
                  <a:schemeClr val="bg1">
                    <a:lumMod val="50000"/>
                  </a:schemeClr>
                </a:solidFill>
                <a:latin typeface="Poppins" panose="00000500000000000000" pitchFamily="2" charset="0"/>
                <a:cs typeface="Poppins" panose="00000500000000000000" pitchFamily="2" charset="0"/>
              </a:rPr>
              <a:t>Why do we price position ? </a:t>
            </a:r>
          </a:p>
          <a:p>
            <a:pPr marL="0" marR="0" lvl="0" indent="0" algn="l" defTabSz="43535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F3F4E831-F499-4C4A-A20C-5E8AE1DA3C9F}"/>
              </a:ext>
            </a:extLst>
          </p:cNvPr>
          <p:cNvGrpSpPr/>
          <p:nvPr/>
        </p:nvGrpSpPr>
        <p:grpSpPr>
          <a:xfrm>
            <a:off x="815381" y="2167409"/>
            <a:ext cx="6365252" cy="4193175"/>
            <a:chOff x="2664056" y="2116526"/>
            <a:chExt cx="6365252" cy="4193175"/>
          </a:xfrm>
        </p:grpSpPr>
        <p:grpSp>
          <p:nvGrpSpPr>
            <p:cNvPr id="20" name="Group 19">
              <a:extLst>
                <a:ext uri="{FF2B5EF4-FFF2-40B4-BE49-F238E27FC236}">
                  <a16:creationId xmlns:a16="http://schemas.microsoft.com/office/drawing/2014/main" id="{ABBDBFE6-1D37-49ED-B751-3393234759C9}"/>
                </a:ext>
              </a:extLst>
            </p:cNvPr>
            <p:cNvGrpSpPr/>
            <p:nvPr/>
          </p:nvGrpSpPr>
          <p:grpSpPr>
            <a:xfrm>
              <a:off x="2664056" y="2126318"/>
              <a:ext cx="468191" cy="3590364"/>
              <a:chOff x="2485153" y="2126318"/>
              <a:chExt cx="468191" cy="3590364"/>
            </a:xfrm>
          </p:grpSpPr>
          <p:sp>
            <p:nvSpPr>
              <p:cNvPr id="12" name="Rectangle 11">
                <a:extLst>
                  <a:ext uri="{FF2B5EF4-FFF2-40B4-BE49-F238E27FC236}">
                    <a16:creationId xmlns:a16="http://schemas.microsoft.com/office/drawing/2014/main" id="{FE93D3DE-68AF-4447-B80D-C652FA17B1DB}"/>
                  </a:ext>
                </a:extLst>
              </p:cNvPr>
              <p:cNvSpPr/>
              <p:nvPr/>
            </p:nvSpPr>
            <p:spPr>
              <a:xfrm rot="16200000">
                <a:off x="924067" y="3687404"/>
                <a:ext cx="3590364" cy="4681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b="1" dirty="0">
                    <a:solidFill>
                      <a:schemeClr val="bg1">
                        <a:lumMod val="50000"/>
                      </a:schemeClr>
                    </a:solidFill>
                    <a:latin typeface="lato"/>
                  </a:rPr>
                  <a:t>Price </a:t>
                </a:r>
                <a:endParaRPr lang="id-ID" b="1" dirty="0">
                  <a:solidFill>
                    <a:schemeClr val="bg1">
                      <a:lumMod val="50000"/>
                    </a:schemeClr>
                  </a:solidFill>
                  <a:latin typeface="lato"/>
                </a:endParaRPr>
              </a:p>
            </p:txBody>
          </p:sp>
          <p:cxnSp>
            <p:nvCxnSpPr>
              <p:cNvPr id="18" name="Straight Arrow Connector 17">
                <a:extLst>
                  <a:ext uri="{FF2B5EF4-FFF2-40B4-BE49-F238E27FC236}">
                    <a16:creationId xmlns:a16="http://schemas.microsoft.com/office/drawing/2014/main" id="{E069F1AB-D21B-4C6A-8AB1-DCDFE74BABE6}"/>
                  </a:ext>
                </a:extLst>
              </p:cNvPr>
              <p:cNvCxnSpPr>
                <a:cxnSpLocks/>
              </p:cNvCxnSpPr>
              <p:nvPr/>
            </p:nvCxnSpPr>
            <p:spPr>
              <a:xfrm flipV="1">
                <a:off x="2874931" y="2126318"/>
                <a:ext cx="0" cy="358013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0CABF49B-9FC2-47E2-8F08-B5FF6CA92FD3}"/>
                </a:ext>
              </a:extLst>
            </p:cNvPr>
            <p:cNvSpPr/>
            <p:nvPr/>
          </p:nvSpPr>
          <p:spPr>
            <a:xfrm>
              <a:off x="3208761" y="2126318"/>
              <a:ext cx="2880000" cy="18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id-ID" sz="1400" dirty="0">
                <a:solidFill>
                  <a:schemeClr val="bg1"/>
                </a:solidFill>
                <a:latin typeface="lato"/>
              </a:endParaRPr>
            </a:p>
          </p:txBody>
        </p:sp>
        <p:sp>
          <p:nvSpPr>
            <p:cNvPr id="4" name="Rectangle 3">
              <a:extLst>
                <a:ext uri="{FF2B5EF4-FFF2-40B4-BE49-F238E27FC236}">
                  <a16:creationId xmlns:a16="http://schemas.microsoft.com/office/drawing/2014/main" id="{9DBE2835-8D1F-4EFD-960E-EB8E10549BB7}"/>
                </a:ext>
              </a:extLst>
            </p:cNvPr>
            <p:cNvSpPr/>
            <p:nvPr/>
          </p:nvSpPr>
          <p:spPr>
            <a:xfrm>
              <a:off x="6146301" y="2116526"/>
              <a:ext cx="2880000"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id-ID" sz="1400" dirty="0">
                <a:solidFill>
                  <a:srgbClr val="424142"/>
                </a:solidFill>
                <a:latin typeface="lato"/>
              </a:endParaRPr>
            </a:p>
          </p:txBody>
        </p:sp>
        <p:sp>
          <p:nvSpPr>
            <p:cNvPr id="5" name="Rectangle 4">
              <a:extLst>
                <a:ext uri="{FF2B5EF4-FFF2-40B4-BE49-F238E27FC236}">
                  <a16:creationId xmlns:a16="http://schemas.microsoft.com/office/drawing/2014/main" id="{818F7EC0-2C74-41AC-A31E-41968419B994}"/>
                </a:ext>
              </a:extLst>
            </p:cNvPr>
            <p:cNvSpPr/>
            <p:nvPr/>
          </p:nvSpPr>
          <p:spPr>
            <a:xfrm>
              <a:off x="3208761" y="3963886"/>
              <a:ext cx="2880000"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id-ID" sz="1400" dirty="0">
                <a:solidFill>
                  <a:srgbClr val="424142"/>
                </a:solidFill>
                <a:latin typeface="lato"/>
              </a:endParaRPr>
            </a:p>
          </p:txBody>
        </p:sp>
        <p:sp>
          <p:nvSpPr>
            <p:cNvPr id="6" name="Rectangle 5">
              <a:extLst>
                <a:ext uri="{FF2B5EF4-FFF2-40B4-BE49-F238E27FC236}">
                  <a16:creationId xmlns:a16="http://schemas.microsoft.com/office/drawing/2014/main" id="{B12BF5B2-5993-49D8-A0A1-546D18FD59F1}"/>
                </a:ext>
              </a:extLst>
            </p:cNvPr>
            <p:cNvSpPr/>
            <p:nvPr/>
          </p:nvSpPr>
          <p:spPr>
            <a:xfrm>
              <a:off x="6149308" y="3974122"/>
              <a:ext cx="2880000" cy="18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id-ID" sz="1400" dirty="0">
                <a:solidFill>
                  <a:schemeClr val="bg1"/>
                </a:solidFill>
                <a:latin typeface="lato"/>
              </a:endParaRPr>
            </a:p>
          </p:txBody>
        </p:sp>
        <p:sp>
          <p:nvSpPr>
            <p:cNvPr id="7" name="Subtitle 2">
              <a:extLst>
                <a:ext uri="{FF2B5EF4-FFF2-40B4-BE49-F238E27FC236}">
                  <a16:creationId xmlns:a16="http://schemas.microsoft.com/office/drawing/2014/main" id="{8686063B-FC44-4492-8EFC-C8110A8F59B0}"/>
                </a:ext>
              </a:extLst>
            </p:cNvPr>
            <p:cNvSpPr txBox="1">
              <a:spLocks/>
            </p:cNvSpPr>
            <p:nvPr/>
          </p:nvSpPr>
          <p:spPr>
            <a:xfrm>
              <a:off x="3568761" y="2547738"/>
              <a:ext cx="2160000" cy="619948"/>
            </a:xfrm>
            <a:prstGeom prst="rect">
              <a:avLst/>
            </a:prstGeom>
          </p:spPr>
          <p:txBody>
            <a:bodyPr vert="horz" wrap="square" lIns="108745" tIns="54373" rIns="108745" bIns="54373" rtlCol="0" anchor="t">
              <a:spAutoFit/>
            </a:bodyPr>
            <a:lstStyle>
              <a:defPPr>
                <a:defRPr lang="en-US"/>
              </a:defPPr>
              <a:lvl1pPr indent="0" algn="ctr" defTabSz="1087636">
                <a:lnSpc>
                  <a:spcPts val="1850"/>
                </a:lnSpc>
                <a:spcBef>
                  <a:spcPct val="20000"/>
                </a:spcBef>
                <a:buFont typeface="Arial"/>
                <a:buNone/>
                <a:defRPr sz="1200">
                  <a:solidFill>
                    <a:schemeClr val="bg1"/>
                  </a:solidFill>
                  <a:latin typeface="lato"/>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sz="1050" dirty="0"/>
                <a:t>High Price</a:t>
              </a:r>
            </a:p>
            <a:p>
              <a:r>
                <a:rPr lang="en-US" sz="1050" dirty="0"/>
                <a:t>Low Quality</a:t>
              </a:r>
            </a:p>
          </p:txBody>
        </p:sp>
        <p:sp>
          <p:nvSpPr>
            <p:cNvPr id="8" name="Subtitle 2">
              <a:extLst>
                <a:ext uri="{FF2B5EF4-FFF2-40B4-BE49-F238E27FC236}">
                  <a16:creationId xmlns:a16="http://schemas.microsoft.com/office/drawing/2014/main" id="{3168CF46-55E1-432F-BBCE-CD8977A1B3C8}"/>
                </a:ext>
              </a:extLst>
            </p:cNvPr>
            <p:cNvSpPr txBox="1">
              <a:spLocks/>
            </p:cNvSpPr>
            <p:nvPr/>
          </p:nvSpPr>
          <p:spPr>
            <a:xfrm>
              <a:off x="6448761" y="2661035"/>
              <a:ext cx="2160000" cy="619948"/>
            </a:xfrm>
            <a:prstGeom prst="rect">
              <a:avLst/>
            </a:prstGeom>
          </p:spPr>
          <p:txBody>
            <a:bodyPr vert="horz" wrap="square" lIns="108745" tIns="54373" rIns="108745" bIns="54373" rtlCol="0" anchor="t">
              <a:spAutoFit/>
            </a:bodyPr>
            <a:lstStyle>
              <a:defPPr>
                <a:defRPr lang="en-US"/>
              </a:defPPr>
              <a:lvl1pPr indent="0" algn="ctr" defTabSz="1087636">
                <a:lnSpc>
                  <a:spcPts val="1850"/>
                </a:lnSpc>
                <a:spcBef>
                  <a:spcPct val="20000"/>
                </a:spcBef>
                <a:buFont typeface="Arial"/>
                <a:buNone/>
                <a:defRPr sz="1200">
                  <a:solidFill>
                    <a:schemeClr val="bg1"/>
                  </a:solidFill>
                  <a:latin typeface="lato"/>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sz="1050" dirty="0"/>
                <a:t>High Price</a:t>
              </a:r>
            </a:p>
            <a:p>
              <a:r>
                <a:rPr lang="en-US" sz="1050" dirty="0"/>
                <a:t>High Quality</a:t>
              </a:r>
            </a:p>
          </p:txBody>
        </p:sp>
        <p:sp>
          <p:nvSpPr>
            <p:cNvPr id="9" name="Subtitle 2">
              <a:extLst>
                <a:ext uri="{FF2B5EF4-FFF2-40B4-BE49-F238E27FC236}">
                  <a16:creationId xmlns:a16="http://schemas.microsoft.com/office/drawing/2014/main" id="{5A4873B4-AF8E-416D-AC1B-C58F79940485}"/>
                </a:ext>
              </a:extLst>
            </p:cNvPr>
            <p:cNvSpPr txBox="1">
              <a:spLocks/>
            </p:cNvSpPr>
            <p:nvPr/>
          </p:nvSpPr>
          <p:spPr>
            <a:xfrm>
              <a:off x="3568761" y="4562602"/>
              <a:ext cx="2160000" cy="619948"/>
            </a:xfrm>
            <a:prstGeom prst="rect">
              <a:avLst/>
            </a:prstGeom>
          </p:spPr>
          <p:txBody>
            <a:bodyPr vert="horz" wrap="square" lIns="108745" tIns="54373" rIns="108745" bIns="5437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US" sz="1050" dirty="0">
                  <a:solidFill>
                    <a:schemeClr val="bg1"/>
                  </a:solidFill>
                  <a:latin typeface="lato"/>
                  <a:ea typeface="Open Sans Light" panose="020B0306030504020204" pitchFamily="34" charset="0"/>
                  <a:cs typeface="Open Sans Light" panose="020B0306030504020204" pitchFamily="34" charset="0"/>
                </a:rPr>
                <a:t>Low Price</a:t>
              </a:r>
            </a:p>
            <a:p>
              <a:pPr>
                <a:lnSpc>
                  <a:spcPts val="1850"/>
                </a:lnSpc>
              </a:pPr>
              <a:r>
                <a:rPr lang="en-US" sz="1050" dirty="0">
                  <a:solidFill>
                    <a:schemeClr val="bg1"/>
                  </a:solidFill>
                  <a:latin typeface="lato"/>
                  <a:ea typeface="Open Sans Light" panose="020B0306030504020204" pitchFamily="34" charset="0"/>
                  <a:cs typeface="Open Sans Light" panose="020B0306030504020204" pitchFamily="34" charset="0"/>
                </a:rPr>
                <a:t>Low Quality</a:t>
              </a:r>
            </a:p>
          </p:txBody>
        </p:sp>
        <p:sp>
          <p:nvSpPr>
            <p:cNvPr id="10" name="Subtitle 2">
              <a:extLst>
                <a:ext uri="{FF2B5EF4-FFF2-40B4-BE49-F238E27FC236}">
                  <a16:creationId xmlns:a16="http://schemas.microsoft.com/office/drawing/2014/main" id="{16809BB6-35E0-4FD7-BA29-2DD931328583}"/>
                </a:ext>
              </a:extLst>
            </p:cNvPr>
            <p:cNvSpPr txBox="1">
              <a:spLocks/>
            </p:cNvSpPr>
            <p:nvPr/>
          </p:nvSpPr>
          <p:spPr>
            <a:xfrm>
              <a:off x="6585822" y="4504909"/>
              <a:ext cx="2160000" cy="619948"/>
            </a:xfrm>
            <a:prstGeom prst="rect">
              <a:avLst/>
            </a:prstGeom>
          </p:spPr>
          <p:txBody>
            <a:bodyPr vert="horz" wrap="square" lIns="108745" tIns="54373" rIns="108745" bIns="54373" rtlCol="0" anchor="t">
              <a:spAutoFit/>
            </a:bodyPr>
            <a:lstStyle>
              <a:defPPr>
                <a:defRPr lang="en-US"/>
              </a:defPPr>
              <a:lvl1pPr indent="0" algn="ctr" defTabSz="1087636">
                <a:lnSpc>
                  <a:spcPts val="1850"/>
                </a:lnSpc>
                <a:spcBef>
                  <a:spcPct val="20000"/>
                </a:spcBef>
                <a:buFont typeface="Arial"/>
                <a:buNone/>
                <a:defRPr sz="1200">
                  <a:solidFill>
                    <a:schemeClr val="bg1"/>
                  </a:solidFill>
                  <a:latin typeface="lato"/>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sz="1050" dirty="0"/>
                <a:t>Low Price</a:t>
              </a:r>
            </a:p>
            <a:p>
              <a:r>
                <a:rPr lang="en-US" sz="1050" dirty="0"/>
                <a:t>High Quality</a:t>
              </a:r>
            </a:p>
          </p:txBody>
        </p:sp>
        <p:grpSp>
          <p:nvGrpSpPr>
            <p:cNvPr id="25" name="Group 24">
              <a:extLst>
                <a:ext uri="{FF2B5EF4-FFF2-40B4-BE49-F238E27FC236}">
                  <a16:creationId xmlns:a16="http://schemas.microsoft.com/office/drawing/2014/main" id="{9D94EB87-DBA0-4935-A404-E8D6D1A7B464}"/>
                </a:ext>
              </a:extLst>
            </p:cNvPr>
            <p:cNvGrpSpPr/>
            <p:nvPr/>
          </p:nvGrpSpPr>
          <p:grpSpPr>
            <a:xfrm>
              <a:off x="3198477" y="5841510"/>
              <a:ext cx="5827824" cy="468191"/>
              <a:chOff x="3198477" y="5841510"/>
              <a:chExt cx="5827824" cy="468191"/>
            </a:xfrm>
          </p:grpSpPr>
          <p:sp>
            <p:nvSpPr>
              <p:cNvPr id="11" name="Rectangle 10">
                <a:extLst>
                  <a:ext uri="{FF2B5EF4-FFF2-40B4-BE49-F238E27FC236}">
                    <a16:creationId xmlns:a16="http://schemas.microsoft.com/office/drawing/2014/main" id="{A2C228F1-74EE-4E22-96A5-76F908B5E83E}"/>
                  </a:ext>
                </a:extLst>
              </p:cNvPr>
              <p:cNvSpPr/>
              <p:nvPr/>
            </p:nvSpPr>
            <p:spPr>
              <a:xfrm>
                <a:off x="3198477" y="5841510"/>
                <a:ext cx="5827824" cy="4681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b="1" dirty="0">
                    <a:solidFill>
                      <a:schemeClr val="bg1">
                        <a:lumMod val="50000"/>
                      </a:schemeClr>
                    </a:solidFill>
                    <a:latin typeface="lato"/>
                  </a:rPr>
                  <a:t>Quality </a:t>
                </a:r>
                <a:endParaRPr lang="id-ID" b="1" dirty="0">
                  <a:solidFill>
                    <a:schemeClr val="bg1">
                      <a:lumMod val="50000"/>
                    </a:schemeClr>
                  </a:solidFill>
                  <a:latin typeface="lato"/>
                </a:endParaRPr>
              </a:p>
            </p:txBody>
          </p:sp>
          <p:cxnSp>
            <p:nvCxnSpPr>
              <p:cNvPr id="16" name="Straight Arrow Connector 15">
                <a:extLst>
                  <a:ext uri="{FF2B5EF4-FFF2-40B4-BE49-F238E27FC236}">
                    <a16:creationId xmlns:a16="http://schemas.microsoft.com/office/drawing/2014/main" id="{5A8DE3E6-72AB-41C4-BC3B-275B6DACE22C}"/>
                  </a:ext>
                </a:extLst>
              </p:cNvPr>
              <p:cNvCxnSpPr>
                <a:cxnSpLocks/>
              </p:cNvCxnSpPr>
              <p:nvPr/>
            </p:nvCxnSpPr>
            <p:spPr>
              <a:xfrm>
                <a:off x="3198477" y="5916582"/>
                <a:ext cx="5827824"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graphicFrame>
        <p:nvGraphicFramePr>
          <p:cNvPr id="28" name="Diagram 27">
            <a:extLst>
              <a:ext uri="{FF2B5EF4-FFF2-40B4-BE49-F238E27FC236}">
                <a16:creationId xmlns:a16="http://schemas.microsoft.com/office/drawing/2014/main" id="{04FA4543-1FAF-49AE-899B-3585E09C9E2E}"/>
              </a:ext>
            </a:extLst>
          </p:cNvPr>
          <p:cNvGraphicFramePr/>
          <p:nvPr>
            <p:extLst>
              <p:ext uri="{D42A27DB-BD31-4B8C-83A1-F6EECF244321}">
                <p14:modId xmlns:p14="http://schemas.microsoft.com/office/powerpoint/2010/main" val="1915482078"/>
              </p:ext>
            </p:extLst>
          </p:nvPr>
        </p:nvGraphicFramePr>
        <p:xfrm>
          <a:off x="7480086" y="2329504"/>
          <a:ext cx="4353117" cy="3495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 name="TextBox 29">
            <a:extLst>
              <a:ext uri="{FF2B5EF4-FFF2-40B4-BE49-F238E27FC236}">
                <a16:creationId xmlns:a16="http://schemas.microsoft.com/office/drawing/2014/main" id="{4A3199B5-D595-41E4-AC22-C22CE2AFD9B0}"/>
              </a:ext>
            </a:extLst>
          </p:cNvPr>
          <p:cNvSpPr txBox="1"/>
          <p:nvPr/>
        </p:nvSpPr>
        <p:spPr>
          <a:xfrm>
            <a:off x="1205159" y="1032995"/>
            <a:ext cx="10026816" cy="700192"/>
          </a:xfrm>
          <a:prstGeom prst="rect">
            <a:avLst/>
          </a:prstGeom>
          <a:noFill/>
        </p:spPr>
        <p:txBody>
          <a:bodyPr wrap="square" rtlCol="0">
            <a:spAutoFit/>
          </a:bodyPr>
          <a:lstStyle/>
          <a:p>
            <a:r>
              <a:rPr lang="en-GB" sz="1100" b="1" i="0" dirty="0">
                <a:solidFill>
                  <a:srgbClr val="555555"/>
                </a:solidFill>
                <a:effectLst/>
                <a:latin typeface="lato"/>
              </a:rPr>
              <a:t>Your brand is your promise to your customers. It’s what they are expecting from you when buying your goods or services.</a:t>
            </a:r>
          </a:p>
          <a:p>
            <a:pPr algn="l"/>
            <a:endParaRPr lang="en-GB" sz="1050" dirty="0">
              <a:solidFill>
                <a:srgbClr val="555555"/>
              </a:solidFill>
              <a:latin typeface="lato"/>
            </a:endParaRPr>
          </a:p>
          <a:p>
            <a:pPr algn="l"/>
            <a:r>
              <a:rPr lang="en-GB" sz="900" b="0" i="0" dirty="0">
                <a:solidFill>
                  <a:srgbClr val="555555"/>
                </a:solidFill>
                <a:effectLst/>
                <a:latin typeface="lato"/>
              </a:rPr>
              <a:t>Pricing is just as important to brand equity as other differentiators, as one function of a price is that it conveys a quality message and therefore, can influence the conceptual place your brand takes in the target consumer’s mind. Apart from this pricing is directly related to profitability , driving the right price position has a positive effect on both Image and profitability.</a:t>
            </a:r>
            <a:endParaRPr lang="en-GB" sz="3200" dirty="0"/>
          </a:p>
        </p:txBody>
      </p:sp>
      <p:sp>
        <p:nvSpPr>
          <p:cNvPr id="31" name="TextBox 30">
            <a:extLst>
              <a:ext uri="{FF2B5EF4-FFF2-40B4-BE49-F238E27FC236}">
                <a16:creationId xmlns:a16="http://schemas.microsoft.com/office/drawing/2014/main" id="{FDF32E43-9696-43B7-A05F-FBCEF11FBCCC}"/>
              </a:ext>
            </a:extLst>
          </p:cNvPr>
          <p:cNvSpPr txBox="1"/>
          <p:nvPr/>
        </p:nvSpPr>
        <p:spPr>
          <a:xfrm>
            <a:off x="1360086" y="1797214"/>
            <a:ext cx="3848931" cy="338554"/>
          </a:xfrm>
          <a:prstGeom prst="rect">
            <a:avLst/>
          </a:prstGeom>
          <a:noFill/>
        </p:spPr>
        <p:txBody>
          <a:bodyPr wrap="square" rtlCol="0">
            <a:spAutoFit/>
          </a:bodyPr>
          <a:lstStyle/>
          <a:p>
            <a:r>
              <a:rPr lang="en-GB" sz="1600" b="1" dirty="0">
                <a:latin typeface="lato"/>
              </a:rPr>
              <a:t>Price Value Matrix </a:t>
            </a:r>
          </a:p>
        </p:txBody>
      </p:sp>
      <p:sp>
        <p:nvSpPr>
          <p:cNvPr id="33" name="TextBox 32">
            <a:extLst>
              <a:ext uri="{FF2B5EF4-FFF2-40B4-BE49-F238E27FC236}">
                <a16:creationId xmlns:a16="http://schemas.microsoft.com/office/drawing/2014/main" id="{D539676D-7384-4D93-9950-714EB9021E2F}"/>
              </a:ext>
            </a:extLst>
          </p:cNvPr>
          <p:cNvSpPr txBox="1"/>
          <p:nvPr/>
        </p:nvSpPr>
        <p:spPr>
          <a:xfrm>
            <a:off x="8266517" y="1857067"/>
            <a:ext cx="2880000" cy="338554"/>
          </a:xfrm>
          <a:prstGeom prst="rect">
            <a:avLst/>
          </a:prstGeom>
          <a:noFill/>
        </p:spPr>
        <p:txBody>
          <a:bodyPr wrap="square" rtlCol="0">
            <a:spAutoFit/>
          </a:bodyPr>
          <a:lstStyle/>
          <a:p>
            <a:r>
              <a:rPr lang="en-GB" sz="1600" b="1" dirty="0">
                <a:latin typeface="lato"/>
              </a:rPr>
              <a:t>Price Positioning Hexagon </a:t>
            </a:r>
          </a:p>
        </p:txBody>
      </p:sp>
      <p:sp>
        <p:nvSpPr>
          <p:cNvPr id="13" name="Slide Number Placeholder 12">
            <a:extLst>
              <a:ext uri="{FF2B5EF4-FFF2-40B4-BE49-F238E27FC236}">
                <a16:creationId xmlns:a16="http://schemas.microsoft.com/office/drawing/2014/main" id="{14217F11-9B70-45F2-AA28-E8B36C6387FE}"/>
              </a:ext>
            </a:extLst>
          </p:cNvPr>
          <p:cNvSpPr>
            <a:spLocks noGrp="1"/>
          </p:cNvSpPr>
          <p:nvPr>
            <p:ph type="sldNum" sz="quarter" idx="12"/>
          </p:nvPr>
        </p:nvSpPr>
        <p:spPr/>
        <p:txBody>
          <a:bodyPr/>
          <a:lstStyle/>
          <a:p>
            <a:fld id="{DB8828D9-3E6A-477F-A491-AADAE3613DD2}" type="slidenum">
              <a:rPr lang="en-GB" smtClean="0"/>
              <a:t>13</a:t>
            </a:fld>
            <a:endParaRPr lang="en-GB"/>
          </a:p>
        </p:txBody>
      </p:sp>
      <p:pic>
        <p:nvPicPr>
          <p:cNvPr id="24" name="Picture 23" descr="Logo&#10;&#10;Description automatically generated">
            <a:extLst>
              <a:ext uri="{FF2B5EF4-FFF2-40B4-BE49-F238E27FC236}">
                <a16:creationId xmlns:a16="http://schemas.microsoft.com/office/drawing/2014/main" id="{B7142A8F-3E70-4F06-B604-9E4824A5E5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grpSp>
        <p:nvGrpSpPr>
          <p:cNvPr id="36" name="Group 35">
            <a:extLst>
              <a:ext uri="{FF2B5EF4-FFF2-40B4-BE49-F238E27FC236}">
                <a16:creationId xmlns:a16="http://schemas.microsoft.com/office/drawing/2014/main" id="{A72EBE13-5005-4207-B660-BF3A1517D88B}"/>
              </a:ext>
            </a:extLst>
          </p:cNvPr>
          <p:cNvGrpSpPr/>
          <p:nvPr/>
        </p:nvGrpSpPr>
        <p:grpSpPr>
          <a:xfrm>
            <a:off x="11126252" y="925403"/>
            <a:ext cx="1065748" cy="754609"/>
            <a:chOff x="5632259" y="2480498"/>
            <a:chExt cx="1065748" cy="754609"/>
          </a:xfrm>
        </p:grpSpPr>
        <p:sp>
          <p:nvSpPr>
            <p:cNvPr id="37" name="TextBox 36">
              <a:extLst>
                <a:ext uri="{FF2B5EF4-FFF2-40B4-BE49-F238E27FC236}">
                  <a16:creationId xmlns:a16="http://schemas.microsoft.com/office/drawing/2014/main" id="{62E82C86-5580-4141-91E4-1D762F0134A2}"/>
                </a:ext>
              </a:extLst>
            </p:cNvPr>
            <p:cNvSpPr txBox="1"/>
            <p:nvPr/>
          </p:nvSpPr>
          <p:spPr>
            <a:xfrm>
              <a:off x="5632259" y="3035052"/>
              <a:ext cx="1065748"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lgn="ctr">
                <a:defRPr sz="700">
                  <a:solidFill>
                    <a:schemeClr val="dk1"/>
                  </a:solidFill>
                  <a:latin typeface="Lato"/>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latin typeface="Lato Light" panose="020F0502020204030203"/>
                </a:rPr>
                <a:t>Strategic Tools </a:t>
              </a:r>
            </a:p>
          </p:txBody>
        </p:sp>
        <p:sp>
          <p:nvSpPr>
            <p:cNvPr id="38" name="Freeform 108">
              <a:extLst>
                <a:ext uri="{FF2B5EF4-FFF2-40B4-BE49-F238E27FC236}">
                  <a16:creationId xmlns:a16="http://schemas.microsoft.com/office/drawing/2014/main" id="{6EFC48F1-3DCF-4D60-9D11-8D3AE8C8D80D}"/>
                </a:ext>
              </a:extLst>
            </p:cNvPr>
            <p:cNvSpPr/>
            <p:nvPr/>
          </p:nvSpPr>
          <p:spPr>
            <a:xfrm>
              <a:off x="5828354" y="2480498"/>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Lato Light" panose="020F0502020204030203"/>
                <a:ea typeface="Arial Unicode MS"/>
              </a:endParaRPr>
            </a:p>
          </p:txBody>
        </p:sp>
      </p:grpSp>
    </p:spTree>
    <p:extLst>
      <p:ext uri="{BB962C8B-B14F-4D97-AF65-F5344CB8AC3E}">
        <p14:creationId xmlns:p14="http://schemas.microsoft.com/office/powerpoint/2010/main" val="2686483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79E202-207F-4EEA-9E32-764D96AE4971}"/>
              </a:ext>
            </a:extLst>
          </p:cNvPr>
          <p:cNvSpPr>
            <a:spLocks noGrp="1"/>
          </p:cNvSpPr>
          <p:nvPr>
            <p:ph type="sldNum" sz="quarter" idx="12"/>
          </p:nvPr>
        </p:nvSpPr>
        <p:spPr/>
        <p:txBody>
          <a:bodyPr/>
          <a:lstStyle/>
          <a:p>
            <a:fld id="{DB8828D9-3E6A-477F-A491-AADAE3613DD2}" type="slidenum">
              <a:rPr lang="en-GB" smtClean="0"/>
              <a:t>14</a:t>
            </a:fld>
            <a:endParaRPr lang="en-GB"/>
          </a:p>
        </p:txBody>
      </p:sp>
      <p:sp>
        <p:nvSpPr>
          <p:cNvPr id="4" name="TextBox 3">
            <a:extLst>
              <a:ext uri="{FF2B5EF4-FFF2-40B4-BE49-F238E27FC236}">
                <a16:creationId xmlns:a16="http://schemas.microsoft.com/office/drawing/2014/main" id="{2A7704E4-BDA9-4E12-A9A9-48B26303E9DC}"/>
              </a:ext>
            </a:extLst>
          </p:cNvPr>
          <p:cNvSpPr txBox="1"/>
          <p:nvPr/>
        </p:nvSpPr>
        <p:spPr>
          <a:xfrm>
            <a:off x="2527955" y="2549724"/>
            <a:ext cx="7136089" cy="954107"/>
          </a:xfrm>
          <a:prstGeom prst="rect">
            <a:avLst/>
          </a:prstGeom>
          <a:noFill/>
          <a:ln>
            <a:noFill/>
          </a:ln>
        </p:spPr>
        <p:txBody>
          <a:bodyPr wrap="square" rtlCol="0">
            <a:spAutoFit/>
          </a:bodyPr>
          <a:lstStyle/>
          <a:p>
            <a:pPr algn="ctr" defTabSz="435356">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Target Markets </a:t>
            </a:r>
            <a:endParaRPr lang="en-US" sz="2800" b="1" dirty="0">
              <a:solidFill>
                <a:srgbClr val="002060"/>
              </a:solidFill>
              <a:latin typeface="Poppins" panose="00000500000000000000" pitchFamily="2" charset="0"/>
              <a:cs typeface="Poppins" panose="00000500000000000000" pitchFamily="2" charset="0"/>
            </a:endParaRPr>
          </a:p>
          <a:p>
            <a:pPr algn="ctr" defTabSz="435356">
              <a:defRPr/>
            </a:pPr>
            <a:r>
              <a:rPr kumimoji="0" lang="en-US" sz="14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Audience Groups </a:t>
            </a:r>
          </a:p>
          <a:p>
            <a:pPr algn="ctr" defTabSz="435356">
              <a:defRPr/>
            </a:pPr>
            <a:endParaRPr kumimoji="0" lang="en-US" sz="14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p:txBody>
      </p:sp>
      <p:pic>
        <p:nvPicPr>
          <p:cNvPr id="5" name="Picture 4" descr="Logo&#10;&#10;Description automatically generated">
            <a:extLst>
              <a:ext uri="{FF2B5EF4-FFF2-40B4-BE49-F238E27FC236}">
                <a16:creationId xmlns:a16="http://schemas.microsoft.com/office/drawing/2014/main" id="{FF06BBD1-E578-47F4-BBEC-8F4FBA1AC7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4171918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1">
            <a:extLst>
              <a:ext uri="{FF2B5EF4-FFF2-40B4-BE49-F238E27FC236}">
                <a16:creationId xmlns:a16="http://schemas.microsoft.com/office/drawing/2014/main" id="{1899CC3D-C9E2-486F-8C50-BC79521A6A15}"/>
              </a:ext>
            </a:extLst>
          </p:cNvPr>
          <p:cNvGrpSpPr>
            <a:grpSpLocks noChangeAspect="1"/>
          </p:cNvGrpSpPr>
          <p:nvPr/>
        </p:nvGrpSpPr>
        <p:grpSpPr>
          <a:xfrm flipH="1">
            <a:off x="5721973" y="1401728"/>
            <a:ext cx="466863" cy="1306015"/>
            <a:chOff x="4448175" y="1792288"/>
            <a:chExt cx="1192213" cy="3317875"/>
          </a:xfrm>
          <a:solidFill>
            <a:schemeClr val="tx1">
              <a:lumMod val="75000"/>
              <a:lumOff val="25000"/>
            </a:schemeClr>
          </a:solidFill>
        </p:grpSpPr>
        <p:sp>
          <p:nvSpPr>
            <p:cNvPr id="3" name="Freeform 8">
              <a:extLst>
                <a:ext uri="{FF2B5EF4-FFF2-40B4-BE49-F238E27FC236}">
                  <a16:creationId xmlns:a16="http://schemas.microsoft.com/office/drawing/2014/main" id="{89F59A7D-EAA9-4D02-894F-EB4BEC8B5257}"/>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Freeform 9">
              <a:extLst>
                <a:ext uri="{FF2B5EF4-FFF2-40B4-BE49-F238E27FC236}">
                  <a16:creationId xmlns:a16="http://schemas.microsoft.com/office/drawing/2014/main" id="{D9BAF602-1A1C-458A-86BA-9900D1CBCB04}"/>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 name="Group 198">
            <a:extLst>
              <a:ext uri="{FF2B5EF4-FFF2-40B4-BE49-F238E27FC236}">
                <a16:creationId xmlns:a16="http://schemas.microsoft.com/office/drawing/2014/main" id="{53401E6C-E5EC-498E-B37B-068A1AA78B18}"/>
              </a:ext>
            </a:extLst>
          </p:cNvPr>
          <p:cNvGrpSpPr>
            <a:grpSpLocks noChangeAspect="1"/>
          </p:cNvGrpSpPr>
          <p:nvPr/>
        </p:nvGrpSpPr>
        <p:grpSpPr>
          <a:xfrm>
            <a:off x="6468274" y="1446559"/>
            <a:ext cx="580056" cy="1267518"/>
            <a:chOff x="6189663" y="1755776"/>
            <a:chExt cx="1543050" cy="3354388"/>
          </a:xfrm>
          <a:solidFill>
            <a:schemeClr val="bg1">
              <a:lumMod val="65000"/>
            </a:schemeClr>
          </a:solidFill>
        </p:grpSpPr>
        <p:sp>
          <p:nvSpPr>
            <p:cNvPr id="6" name="Freeform 6">
              <a:extLst>
                <a:ext uri="{FF2B5EF4-FFF2-40B4-BE49-F238E27FC236}">
                  <a16:creationId xmlns:a16="http://schemas.microsoft.com/office/drawing/2014/main" id="{CF1ABA39-D666-49AF-B50E-FAECA86ABB78}"/>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7">
              <a:extLst>
                <a:ext uri="{FF2B5EF4-FFF2-40B4-BE49-F238E27FC236}">
                  <a16:creationId xmlns:a16="http://schemas.microsoft.com/office/drawing/2014/main" id="{17F306B2-7CC7-459E-ABAB-3D36A5655189}"/>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201">
            <a:extLst>
              <a:ext uri="{FF2B5EF4-FFF2-40B4-BE49-F238E27FC236}">
                <a16:creationId xmlns:a16="http://schemas.microsoft.com/office/drawing/2014/main" id="{9D4F1DD8-7160-4415-ABB3-4B64C2D29707}"/>
              </a:ext>
            </a:extLst>
          </p:cNvPr>
          <p:cNvGrpSpPr>
            <a:grpSpLocks noChangeAspect="1"/>
          </p:cNvGrpSpPr>
          <p:nvPr/>
        </p:nvGrpSpPr>
        <p:grpSpPr>
          <a:xfrm flipH="1">
            <a:off x="6873761" y="2390083"/>
            <a:ext cx="466863" cy="1306015"/>
            <a:chOff x="4448175" y="1792288"/>
            <a:chExt cx="1192213" cy="3317875"/>
          </a:xfrm>
          <a:solidFill>
            <a:schemeClr val="tx1">
              <a:lumMod val="75000"/>
              <a:lumOff val="25000"/>
            </a:schemeClr>
          </a:solidFill>
        </p:grpSpPr>
        <p:sp>
          <p:nvSpPr>
            <p:cNvPr id="9" name="Freeform 8">
              <a:extLst>
                <a:ext uri="{FF2B5EF4-FFF2-40B4-BE49-F238E27FC236}">
                  <a16:creationId xmlns:a16="http://schemas.microsoft.com/office/drawing/2014/main" id="{E5116202-1D28-4124-AEB0-FB6B97180182}"/>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a:extLst>
                <a:ext uri="{FF2B5EF4-FFF2-40B4-BE49-F238E27FC236}">
                  <a16:creationId xmlns:a16="http://schemas.microsoft.com/office/drawing/2014/main" id="{44E18CDD-ACFB-4A5B-A69E-AC75DD638DF6}"/>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 name="Group 201">
            <a:extLst>
              <a:ext uri="{FF2B5EF4-FFF2-40B4-BE49-F238E27FC236}">
                <a16:creationId xmlns:a16="http://schemas.microsoft.com/office/drawing/2014/main" id="{C23FA018-8CFB-4DBD-AD97-66451C7B31C5}"/>
              </a:ext>
            </a:extLst>
          </p:cNvPr>
          <p:cNvGrpSpPr>
            <a:grpSpLocks noChangeAspect="1"/>
          </p:cNvGrpSpPr>
          <p:nvPr/>
        </p:nvGrpSpPr>
        <p:grpSpPr>
          <a:xfrm flipH="1">
            <a:off x="4695199" y="2476422"/>
            <a:ext cx="466863" cy="1306015"/>
            <a:chOff x="4448175" y="1792288"/>
            <a:chExt cx="1192213" cy="3317875"/>
          </a:xfrm>
          <a:solidFill>
            <a:schemeClr val="tx1">
              <a:lumMod val="75000"/>
              <a:lumOff val="25000"/>
            </a:schemeClr>
          </a:solidFill>
        </p:grpSpPr>
        <p:sp>
          <p:nvSpPr>
            <p:cNvPr id="18" name="Freeform 8">
              <a:extLst>
                <a:ext uri="{FF2B5EF4-FFF2-40B4-BE49-F238E27FC236}">
                  <a16:creationId xmlns:a16="http://schemas.microsoft.com/office/drawing/2014/main" id="{209F0CD3-11BE-406F-A534-8FBC961788E0}"/>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11FFF61C-4C00-4D9B-8C69-FC6215D729BF}"/>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 name="Group 201">
            <a:extLst>
              <a:ext uri="{FF2B5EF4-FFF2-40B4-BE49-F238E27FC236}">
                <a16:creationId xmlns:a16="http://schemas.microsoft.com/office/drawing/2014/main" id="{19F6B8AA-48C8-4249-9986-0B50BA817707}"/>
              </a:ext>
            </a:extLst>
          </p:cNvPr>
          <p:cNvGrpSpPr>
            <a:grpSpLocks noChangeAspect="1"/>
          </p:cNvGrpSpPr>
          <p:nvPr/>
        </p:nvGrpSpPr>
        <p:grpSpPr>
          <a:xfrm flipH="1">
            <a:off x="4427352" y="1375709"/>
            <a:ext cx="466863" cy="1306015"/>
            <a:chOff x="4448175" y="1792288"/>
            <a:chExt cx="1192213" cy="3317875"/>
          </a:xfrm>
          <a:solidFill>
            <a:schemeClr val="tx1">
              <a:lumMod val="75000"/>
              <a:lumOff val="25000"/>
            </a:schemeClr>
          </a:solidFill>
        </p:grpSpPr>
        <p:sp>
          <p:nvSpPr>
            <p:cNvPr id="21" name="Freeform 8">
              <a:extLst>
                <a:ext uri="{FF2B5EF4-FFF2-40B4-BE49-F238E27FC236}">
                  <a16:creationId xmlns:a16="http://schemas.microsoft.com/office/drawing/2014/main" id="{C287D363-ADD3-4CEA-B834-48497DB4CD4D}"/>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9">
              <a:extLst>
                <a:ext uri="{FF2B5EF4-FFF2-40B4-BE49-F238E27FC236}">
                  <a16:creationId xmlns:a16="http://schemas.microsoft.com/office/drawing/2014/main" id="{FFC59A81-ED86-419F-9AEB-AD04ECE3E83A}"/>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 name="Group 201">
            <a:extLst>
              <a:ext uri="{FF2B5EF4-FFF2-40B4-BE49-F238E27FC236}">
                <a16:creationId xmlns:a16="http://schemas.microsoft.com/office/drawing/2014/main" id="{488F6ABA-AF41-4354-86D0-DB550BA5CEDF}"/>
              </a:ext>
            </a:extLst>
          </p:cNvPr>
          <p:cNvGrpSpPr>
            <a:grpSpLocks noChangeAspect="1"/>
          </p:cNvGrpSpPr>
          <p:nvPr/>
        </p:nvGrpSpPr>
        <p:grpSpPr>
          <a:xfrm flipH="1">
            <a:off x="7293611" y="1423989"/>
            <a:ext cx="466863" cy="1306015"/>
            <a:chOff x="4448175" y="1792288"/>
            <a:chExt cx="1192213" cy="3317875"/>
          </a:xfrm>
          <a:solidFill>
            <a:srgbClr val="00B0F0"/>
          </a:solidFill>
        </p:grpSpPr>
        <p:sp>
          <p:nvSpPr>
            <p:cNvPr id="24" name="Freeform 8">
              <a:extLst>
                <a:ext uri="{FF2B5EF4-FFF2-40B4-BE49-F238E27FC236}">
                  <a16:creationId xmlns:a16="http://schemas.microsoft.com/office/drawing/2014/main" id="{F2FAFC4F-2839-4300-AC4D-A8D7CE489677}"/>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9">
              <a:extLst>
                <a:ext uri="{FF2B5EF4-FFF2-40B4-BE49-F238E27FC236}">
                  <a16:creationId xmlns:a16="http://schemas.microsoft.com/office/drawing/2014/main" id="{007DFC3A-BE84-4AD4-960E-179DD4E814BF}"/>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 name="Group 201">
            <a:extLst>
              <a:ext uri="{FF2B5EF4-FFF2-40B4-BE49-F238E27FC236}">
                <a16:creationId xmlns:a16="http://schemas.microsoft.com/office/drawing/2014/main" id="{62233DD6-392B-4EE1-98B0-7696A9E2C646}"/>
              </a:ext>
            </a:extLst>
          </p:cNvPr>
          <p:cNvGrpSpPr>
            <a:grpSpLocks noChangeAspect="1"/>
          </p:cNvGrpSpPr>
          <p:nvPr/>
        </p:nvGrpSpPr>
        <p:grpSpPr>
          <a:xfrm flipH="1">
            <a:off x="5376237" y="2438887"/>
            <a:ext cx="466863" cy="1306015"/>
            <a:chOff x="4448175" y="1792288"/>
            <a:chExt cx="1192213" cy="3317875"/>
          </a:xfrm>
          <a:solidFill>
            <a:schemeClr val="tx1">
              <a:lumMod val="75000"/>
              <a:lumOff val="25000"/>
            </a:schemeClr>
          </a:solidFill>
        </p:grpSpPr>
        <p:sp>
          <p:nvSpPr>
            <p:cNvPr id="27" name="Freeform 8">
              <a:extLst>
                <a:ext uri="{FF2B5EF4-FFF2-40B4-BE49-F238E27FC236}">
                  <a16:creationId xmlns:a16="http://schemas.microsoft.com/office/drawing/2014/main" id="{75DD6B67-64DA-4609-B8EA-FA354646070D}"/>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9">
              <a:extLst>
                <a:ext uri="{FF2B5EF4-FFF2-40B4-BE49-F238E27FC236}">
                  <a16:creationId xmlns:a16="http://schemas.microsoft.com/office/drawing/2014/main" id="{14E9C6C5-24BA-47BE-A753-4579BD6395A8}"/>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9" name="Group 198">
            <a:extLst>
              <a:ext uri="{FF2B5EF4-FFF2-40B4-BE49-F238E27FC236}">
                <a16:creationId xmlns:a16="http://schemas.microsoft.com/office/drawing/2014/main" id="{A9D6BC86-4736-4726-8DF7-4DB16936A1C9}"/>
              </a:ext>
            </a:extLst>
          </p:cNvPr>
          <p:cNvGrpSpPr>
            <a:grpSpLocks noChangeAspect="1"/>
          </p:cNvGrpSpPr>
          <p:nvPr/>
        </p:nvGrpSpPr>
        <p:grpSpPr>
          <a:xfrm>
            <a:off x="6483307" y="3397957"/>
            <a:ext cx="580056" cy="1267518"/>
            <a:chOff x="6189663" y="1755776"/>
            <a:chExt cx="1543050" cy="3354388"/>
          </a:xfrm>
          <a:solidFill>
            <a:schemeClr val="bg1">
              <a:lumMod val="65000"/>
            </a:schemeClr>
          </a:solidFill>
        </p:grpSpPr>
        <p:sp>
          <p:nvSpPr>
            <p:cNvPr id="30" name="Freeform 6">
              <a:extLst>
                <a:ext uri="{FF2B5EF4-FFF2-40B4-BE49-F238E27FC236}">
                  <a16:creationId xmlns:a16="http://schemas.microsoft.com/office/drawing/2014/main" id="{C7723030-0419-4838-8E77-920A713486D0}"/>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7">
              <a:extLst>
                <a:ext uri="{FF2B5EF4-FFF2-40B4-BE49-F238E27FC236}">
                  <a16:creationId xmlns:a16="http://schemas.microsoft.com/office/drawing/2014/main" id="{7C73C387-6D30-4BED-9FBA-ECE123010C0D}"/>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 name="Group 198">
            <a:extLst>
              <a:ext uri="{FF2B5EF4-FFF2-40B4-BE49-F238E27FC236}">
                <a16:creationId xmlns:a16="http://schemas.microsoft.com/office/drawing/2014/main" id="{9D1970BB-2AC5-4BC9-80BE-BBE20399DDFE}"/>
              </a:ext>
            </a:extLst>
          </p:cNvPr>
          <p:cNvGrpSpPr>
            <a:grpSpLocks noChangeAspect="1"/>
          </p:cNvGrpSpPr>
          <p:nvPr/>
        </p:nvGrpSpPr>
        <p:grpSpPr>
          <a:xfrm>
            <a:off x="5725522" y="3370410"/>
            <a:ext cx="580056" cy="1267518"/>
            <a:chOff x="6189663" y="1755776"/>
            <a:chExt cx="1543050" cy="3354388"/>
          </a:xfrm>
          <a:solidFill>
            <a:schemeClr val="bg1">
              <a:lumMod val="65000"/>
            </a:schemeClr>
          </a:solidFill>
        </p:grpSpPr>
        <p:sp>
          <p:nvSpPr>
            <p:cNvPr id="33" name="Freeform 6">
              <a:extLst>
                <a:ext uri="{FF2B5EF4-FFF2-40B4-BE49-F238E27FC236}">
                  <a16:creationId xmlns:a16="http://schemas.microsoft.com/office/drawing/2014/main" id="{EBC142D0-7466-400E-9C46-948D331135A7}"/>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7">
              <a:extLst>
                <a:ext uri="{FF2B5EF4-FFF2-40B4-BE49-F238E27FC236}">
                  <a16:creationId xmlns:a16="http://schemas.microsoft.com/office/drawing/2014/main" id="{58467709-59A9-43A8-B5FA-958B9FB3F4E1}"/>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 name="Group 198">
            <a:extLst>
              <a:ext uri="{FF2B5EF4-FFF2-40B4-BE49-F238E27FC236}">
                <a16:creationId xmlns:a16="http://schemas.microsoft.com/office/drawing/2014/main" id="{F7777AB8-A08B-4870-9434-A7B8F3C64897}"/>
              </a:ext>
            </a:extLst>
          </p:cNvPr>
          <p:cNvGrpSpPr>
            <a:grpSpLocks noChangeAspect="1"/>
          </p:cNvGrpSpPr>
          <p:nvPr/>
        </p:nvGrpSpPr>
        <p:grpSpPr>
          <a:xfrm>
            <a:off x="5050293" y="1423989"/>
            <a:ext cx="580056" cy="1267518"/>
            <a:chOff x="6189663" y="1755776"/>
            <a:chExt cx="1543050" cy="3354388"/>
          </a:xfrm>
          <a:solidFill>
            <a:schemeClr val="accent2"/>
          </a:solidFill>
        </p:grpSpPr>
        <p:sp>
          <p:nvSpPr>
            <p:cNvPr id="36" name="Freeform 6">
              <a:extLst>
                <a:ext uri="{FF2B5EF4-FFF2-40B4-BE49-F238E27FC236}">
                  <a16:creationId xmlns:a16="http://schemas.microsoft.com/office/drawing/2014/main" id="{A7BDCD3C-470D-4A5E-A522-23579D611C1F}"/>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7">
              <a:extLst>
                <a:ext uri="{FF2B5EF4-FFF2-40B4-BE49-F238E27FC236}">
                  <a16:creationId xmlns:a16="http://schemas.microsoft.com/office/drawing/2014/main" id="{08CC98C1-37DC-46B3-8F19-0AEEE01299DC}"/>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 name="Group 198">
            <a:extLst>
              <a:ext uri="{FF2B5EF4-FFF2-40B4-BE49-F238E27FC236}">
                <a16:creationId xmlns:a16="http://schemas.microsoft.com/office/drawing/2014/main" id="{416A47C4-866F-415C-8FA0-DBF67865D79E}"/>
              </a:ext>
            </a:extLst>
          </p:cNvPr>
          <p:cNvGrpSpPr>
            <a:grpSpLocks noChangeAspect="1"/>
          </p:cNvGrpSpPr>
          <p:nvPr/>
        </p:nvGrpSpPr>
        <p:grpSpPr>
          <a:xfrm>
            <a:off x="7860472" y="1421599"/>
            <a:ext cx="580056" cy="1267518"/>
            <a:chOff x="6189663" y="1755776"/>
            <a:chExt cx="1543050" cy="3354388"/>
          </a:xfrm>
          <a:solidFill>
            <a:schemeClr val="bg1">
              <a:lumMod val="65000"/>
            </a:schemeClr>
          </a:solidFill>
        </p:grpSpPr>
        <p:sp>
          <p:nvSpPr>
            <p:cNvPr id="39" name="Freeform 6">
              <a:extLst>
                <a:ext uri="{FF2B5EF4-FFF2-40B4-BE49-F238E27FC236}">
                  <a16:creationId xmlns:a16="http://schemas.microsoft.com/office/drawing/2014/main" id="{68A36AE5-CD56-449D-8E0C-D8E4BA617824}"/>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7">
              <a:extLst>
                <a:ext uri="{FF2B5EF4-FFF2-40B4-BE49-F238E27FC236}">
                  <a16:creationId xmlns:a16="http://schemas.microsoft.com/office/drawing/2014/main" id="{1270AE2E-4E00-4376-A45B-94EA8444563D}"/>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 name="Group 198">
            <a:extLst>
              <a:ext uri="{FF2B5EF4-FFF2-40B4-BE49-F238E27FC236}">
                <a16:creationId xmlns:a16="http://schemas.microsoft.com/office/drawing/2014/main" id="{2208A364-79CD-46DA-9D60-68DBA9B97034}"/>
              </a:ext>
            </a:extLst>
          </p:cNvPr>
          <p:cNvGrpSpPr>
            <a:grpSpLocks noChangeAspect="1"/>
          </p:cNvGrpSpPr>
          <p:nvPr/>
        </p:nvGrpSpPr>
        <p:grpSpPr>
          <a:xfrm>
            <a:off x="6080954" y="2428580"/>
            <a:ext cx="580056" cy="1267518"/>
            <a:chOff x="6189663" y="1755776"/>
            <a:chExt cx="1543050" cy="3354388"/>
          </a:xfrm>
          <a:solidFill>
            <a:schemeClr val="accent2"/>
          </a:solidFill>
        </p:grpSpPr>
        <p:sp>
          <p:nvSpPr>
            <p:cNvPr id="42" name="Freeform 6">
              <a:extLst>
                <a:ext uri="{FF2B5EF4-FFF2-40B4-BE49-F238E27FC236}">
                  <a16:creationId xmlns:a16="http://schemas.microsoft.com/office/drawing/2014/main" id="{E3DD800D-CD57-4A24-84BA-FCDCFFC3F849}"/>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7">
              <a:extLst>
                <a:ext uri="{FF2B5EF4-FFF2-40B4-BE49-F238E27FC236}">
                  <a16:creationId xmlns:a16="http://schemas.microsoft.com/office/drawing/2014/main" id="{321657DC-172A-47C0-AB6A-157E745C98A3}"/>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4" name="Group 201">
            <a:extLst>
              <a:ext uri="{FF2B5EF4-FFF2-40B4-BE49-F238E27FC236}">
                <a16:creationId xmlns:a16="http://schemas.microsoft.com/office/drawing/2014/main" id="{A4B236E3-6359-49D9-A1F5-24958C85ECB0}"/>
              </a:ext>
            </a:extLst>
          </p:cNvPr>
          <p:cNvGrpSpPr>
            <a:grpSpLocks noChangeAspect="1"/>
          </p:cNvGrpSpPr>
          <p:nvPr/>
        </p:nvGrpSpPr>
        <p:grpSpPr>
          <a:xfrm flipH="1">
            <a:off x="7622705" y="2394097"/>
            <a:ext cx="466863" cy="1306015"/>
            <a:chOff x="4448175" y="1792288"/>
            <a:chExt cx="1192213" cy="3317875"/>
          </a:xfrm>
          <a:solidFill>
            <a:schemeClr val="tx1">
              <a:lumMod val="75000"/>
              <a:lumOff val="25000"/>
            </a:schemeClr>
          </a:solidFill>
        </p:grpSpPr>
        <p:sp>
          <p:nvSpPr>
            <p:cNvPr id="45" name="Freeform 8">
              <a:extLst>
                <a:ext uri="{FF2B5EF4-FFF2-40B4-BE49-F238E27FC236}">
                  <a16:creationId xmlns:a16="http://schemas.microsoft.com/office/drawing/2014/main" id="{A0C864AF-2FF8-4715-9F8E-4665B85E8CAA}"/>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9">
              <a:extLst>
                <a:ext uri="{FF2B5EF4-FFF2-40B4-BE49-F238E27FC236}">
                  <a16:creationId xmlns:a16="http://schemas.microsoft.com/office/drawing/2014/main" id="{100FF30C-FED5-4EE9-84A8-C29CFC3F41F4}"/>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7" name="Group 198">
            <a:extLst>
              <a:ext uri="{FF2B5EF4-FFF2-40B4-BE49-F238E27FC236}">
                <a16:creationId xmlns:a16="http://schemas.microsoft.com/office/drawing/2014/main" id="{102184CF-ED8F-439D-80E9-D81DDE8E025F}"/>
              </a:ext>
            </a:extLst>
          </p:cNvPr>
          <p:cNvGrpSpPr>
            <a:grpSpLocks noChangeAspect="1"/>
          </p:cNvGrpSpPr>
          <p:nvPr/>
        </p:nvGrpSpPr>
        <p:grpSpPr>
          <a:xfrm>
            <a:off x="7209454" y="3411214"/>
            <a:ext cx="580056" cy="1267518"/>
            <a:chOff x="6189663" y="1755776"/>
            <a:chExt cx="1543050" cy="3354388"/>
          </a:xfrm>
          <a:solidFill>
            <a:schemeClr val="accent2"/>
          </a:solidFill>
        </p:grpSpPr>
        <p:sp>
          <p:nvSpPr>
            <p:cNvPr id="48" name="Freeform 6">
              <a:extLst>
                <a:ext uri="{FF2B5EF4-FFF2-40B4-BE49-F238E27FC236}">
                  <a16:creationId xmlns:a16="http://schemas.microsoft.com/office/drawing/2014/main" id="{1FA7AA8F-336D-493D-828E-9C5B272CECE2}"/>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7">
              <a:extLst>
                <a:ext uri="{FF2B5EF4-FFF2-40B4-BE49-F238E27FC236}">
                  <a16:creationId xmlns:a16="http://schemas.microsoft.com/office/drawing/2014/main" id="{8335C41A-D475-49B4-A045-F8DD33D117C8}"/>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 name="Group 201">
            <a:extLst>
              <a:ext uri="{FF2B5EF4-FFF2-40B4-BE49-F238E27FC236}">
                <a16:creationId xmlns:a16="http://schemas.microsoft.com/office/drawing/2014/main" id="{3DE7868E-4EB2-4CF7-BCA8-3DE3D580FA1B}"/>
              </a:ext>
            </a:extLst>
          </p:cNvPr>
          <p:cNvGrpSpPr>
            <a:grpSpLocks noChangeAspect="1"/>
          </p:cNvGrpSpPr>
          <p:nvPr/>
        </p:nvGrpSpPr>
        <p:grpSpPr>
          <a:xfrm flipH="1">
            <a:off x="5045908" y="3365291"/>
            <a:ext cx="466863" cy="1306015"/>
            <a:chOff x="4448175" y="1792288"/>
            <a:chExt cx="1192213" cy="3317875"/>
          </a:xfrm>
          <a:solidFill>
            <a:schemeClr val="tx1">
              <a:lumMod val="75000"/>
              <a:lumOff val="25000"/>
            </a:schemeClr>
          </a:solidFill>
        </p:grpSpPr>
        <p:sp>
          <p:nvSpPr>
            <p:cNvPr id="51" name="Freeform 8">
              <a:extLst>
                <a:ext uri="{FF2B5EF4-FFF2-40B4-BE49-F238E27FC236}">
                  <a16:creationId xmlns:a16="http://schemas.microsoft.com/office/drawing/2014/main" id="{F46A2124-B30A-4E67-A2D0-4CAD5FAB399E}"/>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9">
              <a:extLst>
                <a:ext uri="{FF2B5EF4-FFF2-40B4-BE49-F238E27FC236}">
                  <a16:creationId xmlns:a16="http://schemas.microsoft.com/office/drawing/2014/main" id="{77050C61-A5B8-48B7-A1D4-DDB123DBE668}"/>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 name="Group 201">
            <a:extLst>
              <a:ext uri="{FF2B5EF4-FFF2-40B4-BE49-F238E27FC236}">
                <a16:creationId xmlns:a16="http://schemas.microsoft.com/office/drawing/2014/main" id="{22D169E6-AFCC-4455-B70B-84195E5B8C05}"/>
              </a:ext>
            </a:extLst>
          </p:cNvPr>
          <p:cNvGrpSpPr>
            <a:grpSpLocks noChangeAspect="1"/>
          </p:cNvGrpSpPr>
          <p:nvPr/>
        </p:nvGrpSpPr>
        <p:grpSpPr>
          <a:xfrm flipH="1">
            <a:off x="8263032" y="2415043"/>
            <a:ext cx="466863" cy="1306015"/>
            <a:chOff x="4448175" y="1792288"/>
            <a:chExt cx="1192213" cy="3317875"/>
          </a:xfrm>
          <a:solidFill>
            <a:schemeClr val="tx1">
              <a:lumMod val="75000"/>
              <a:lumOff val="25000"/>
            </a:schemeClr>
          </a:solidFill>
        </p:grpSpPr>
        <p:sp>
          <p:nvSpPr>
            <p:cNvPr id="54" name="Freeform 8">
              <a:extLst>
                <a:ext uri="{FF2B5EF4-FFF2-40B4-BE49-F238E27FC236}">
                  <a16:creationId xmlns:a16="http://schemas.microsoft.com/office/drawing/2014/main" id="{F44AC2B7-50DE-4D56-A7EC-5AD7D1926160}"/>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9">
              <a:extLst>
                <a:ext uri="{FF2B5EF4-FFF2-40B4-BE49-F238E27FC236}">
                  <a16:creationId xmlns:a16="http://schemas.microsoft.com/office/drawing/2014/main" id="{FF06D7DA-F5B4-4AC5-8F28-D3FB83F9AE14}"/>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 name="Group 201">
            <a:extLst>
              <a:ext uri="{FF2B5EF4-FFF2-40B4-BE49-F238E27FC236}">
                <a16:creationId xmlns:a16="http://schemas.microsoft.com/office/drawing/2014/main" id="{3508B3E0-C832-479C-ADD6-E6DF78BD4E06}"/>
              </a:ext>
            </a:extLst>
          </p:cNvPr>
          <p:cNvGrpSpPr>
            <a:grpSpLocks noChangeAspect="1"/>
          </p:cNvGrpSpPr>
          <p:nvPr/>
        </p:nvGrpSpPr>
        <p:grpSpPr>
          <a:xfrm flipH="1">
            <a:off x="8682882" y="1448949"/>
            <a:ext cx="466863" cy="1306015"/>
            <a:chOff x="4448175" y="1792288"/>
            <a:chExt cx="1192213" cy="3317875"/>
          </a:xfrm>
          <a:solidFill>
            <a:schemeClr val="tx1">
              <a:lumMod val="75000"/>
              <a:lumOff val="25000"/>
            </a:schemeClr>
          </a:solidFill>
        </p:grpSpPr>
        <p:sp>
          <p:nvSpPr>
            <p:cNvPr id="57" name="Freeform 8">
              <a:extLst>
                <a:ext uri="{FF2B5EF4-FFF2-40B4-BE49-F238E27FC236}">
                  <a16:creationId xmlns:a16="http://schemas.microsoft.com/office/drawing/2014/main" id="{316D5C6A-74E4-460D-B216-780CAE753650}"/>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9">
              <a:extLst>
                <a:ext uri="{FF2B5EF4-FFF2-40B4-BE49-F238E27FC236}">
                  <a16:creationId xmlns:a16="http://schemas.microsoft.com/office/drawing/2014/main" id="{325A5417-1D65-43C6-9C68-E1D1034F14D9}"/>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9" name="Group 198">
            <a:extLst>
              <a:ext uri="{FF2B5EF4-FFF2-40B4-BE49-F238E27FC236}">
                <a16:creationId xmlns:a16="http://schemas.microsoft.com/office/drawing/2014/main" id="{63BC3330-24C3-4234-8631-4BCDCC83E76B}"/>
              </a:ext>
            </a:extLst>
          </p:cNvPr>
          <p:cNvGrpSpPr>
            <a:grpSpLocks noChangeAspect="1"/>
          </p:cNvGrpSpPr>
          <p:nvPr/>
        </p:nvGrpSpPr>
        <p:grpSpPr>
          <a:xfrm>
            <a:off x="7872578" y="3422917"/>
            <a:ext cx="580056" cy="1267518"/>
            <a:chOff x="6189663" y="1755776"/>
            <a:chExt cx="1543050" cy="3354388"/>
          </a:xfrm>
          <a:solidFill>
            <a:schemeClr val="bg1">
              <a:lumMod val="65000"/>
            </a:schemeClr>
          </a:solidFill>
        </p:grpSpPr>
        <p:sp>
          <p:nvSpPr>
            <p:cNvPr id="60" name="Freeform 6">
              <a:extLst>
                <a:ext uri="{FF2B5EF4-FFF2-40B4-BE49-F238E27FC236}">
                  <a16:creationId xmlns:a16="http://schemas.microsoft.com/office/drawing/2014/main" id="{B8EC3E4A-3D21-4B80-A70C-B550BA5CED18}"/>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7">
              <a:extLst>
                <a:ext uri="{FF2B5EF4-FFF2-40B4-BE49-F238E27FC236}">
                  <a16:creationId xmlns:a16="http://schemas.microsoft.com/office/drawing/2014/main" id="{3460545C-9B98-4A71-908E-3036C9E282C0}"/>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 name="Group 198">
            <a:extLst>
              <a:ext uri="{FF2B5EF4-FFF2-40B4-BE49-F238E27FC236}">
                <a16:creationId xmlns:a16="http://schemas.microsoft.com/office/drawing/2014/main" id="{BED6E791-6633-4165-99DF-4B91F0FC8EF6}"/>
              </a:ext>
            </a:extLst>
          </p:cNvPr>
          <p:cNvGrpSpPr>
            <a:grpSpLocks noChangeAspect="1"/>
          </p:cNvGrpSpPr>
          <p:nvPr/>
        </p:nvGrpSpPr>
        <p:grpSpPr>
          <a:xfrm>
            <a:off x="9249743" y="1446559"/>
            <a:ext cx="580056" cy="1267518"/>
            <a:chOff x="6189663" y="1755776"/>
            <a:chExt cx="1543050" cy="3354388"/>
          </a:xfrm>
          <a:solidFill>
            <a:schemeClr val="bg1">
              <a:lumMod val="65000"/>
            </a:schemeClr>
          </a:solidFill>
        </p:grpSpPr>
        <p:sp>
          <p:nvSpPr>
            <p:cNvPr id="63" name="Freeform 6">
              <a:extLst>
                <a:ext uri="{FF2B5EF4-FFF2-40B4-BE49-F238E27FC236}">
                  <a16:creationId xmlns:a16="http://schemas.microsoft.com/office/drawing/2014/main" id="{D2FE3944-1B2A-43EF-B2EE-5FEA72311D9E}"/>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7">
              <a:extLst>
                <a:ext uri="{FF2B5EF4-FFF2-40B4-BE49-F238E27FC236}">
                  <a16:creationId xmlns:a16="http://schemas.microsoft.com/office/drawing/2014/main" id="{70039748-566A-4764-8BB5-728F7CE56A29}"/>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 name="Group 201">
            <a:extLst>
              <a:ext uri="{FF2B5EF4-FFF2-40B4-BE49-F238E27FC236}">
                <a16:creationId xmlns:a16="http://schemas.microsoft.com/office/drawing/2014/main" id="{710A5F0D-AD0A-467E-A5F6-3EEABF795C37}"/>
              </a:ext>
            </a:extLst>
          </p:cNvPr>
          <p:cNvGrpSpPr>
            <a:grpSpLocks noChangeAspect="1"/>
          </p:cNvGrpSpPr>
          <p:nvPr/>
        </p:nvGrpSpPr>
        <p:grpSpPr>
          <a:xfrm flipH="1">
            <a:off x="9011976" y="2419057"/>
            <a:ext cx="466863" cy="1306015"/>
            <a:chOff x="4448175" y="1792288"/>
            <a:chExt cx="1192213" cy="3317875"/>
          </a:xfrm>
          <a:solidFill>
            <a:schemeClr val="tx1">
              <a:lumMod val="75000"/>
              <a:lumOff val="25000"/>
            </a:schemeClr>
          </a:solidFill>
        </p:grpSpPr>
        <p:sp>
          <p:nvSpPr>
            <p:cNvPr id="66" name="Freeform 8">
              <a:extLst>
                <a:ext uri="{FF2B5EF4-FFF2-40B4-BE49-F238E27FC236}">
                  <a16:creationId xmlns:a16="http://schemas.microsoft.com/office/drawing/2014/main" id="{9578A3B0-531F-4D27-99DA-17CF853ECA15}"/>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9">
              <a:extLst>
                <a:ext uri="{FF2B5EF4-FFF2-40B4-BE49-F238E27FC236}">
                  <a16:creationId xmlns:a16="http://schemas.microsoft.com/office/drawing/2014/main" id="{C5CD5E69-0ECD-484F-95B8-7EFAF28CA6D9}"/>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8" name="Group 198">
            <a:extLst>
              <a:ext uri="{FF2B5EF4-FFF2-40B4-BE49-F238E27FC236}">
                <a16:creationId xmlns:a16="http://schemas.microsoft.com/office/drawing/2014/main" id="{62B244F8-F9D8-4702-B25E-7DA3ADCB6AAA}"/>
              </a:ext>
            </a:extLst>
          </p:cNvPr>
          <p:cNvGrpSpPr>
            <a:grpSpLocks noChangeAspect="1"/>
          </p:cNvGrpSpPr>
          <p:nvPr/>
        </p:nvGrpSpPr>
        <p:grpSpPr>
          <a:xfrm>
            <a:off x="8598725" y="3436174"/>
            <a:ext cx="580056" cy="1267518"/>
            <a:chOff x="6189663" y="1755776"/>
            <a:chExt cx="1543050" cy="3354388"/>
          </a:xfrm>
          <a:solidFill>
            <a:schemeClr val="bg1">
              <a:lumMod val="65000"/>
            </a:schemeClr>
          </a:solidFill>
        </p:grpSpPr>
        <p:sp>
          <p:nvSpPr>
            <p:cNvPr id="69" name="Freeform 6">
              <a:extLst>
                <a:ext uri="{FF2B5EF4-FFF2-40B4-BE49-F238E27FC236}">
                  <a16:creationId xmlns:a16="http://schemas.microsoft.com/office/drawing/2014/main" id="{0C098A0D-A094-495F-9AF6-346B021B3FE7}"/>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7">
              <a:extLst>
                <a:ext uri="{FF2B5EF4-FFF2-40B4-BE49-F238E27FC236}">
                  <a16:creationId xmlns:a16="http://schemas.microsoft.com/office/drawing/2014/main" id="{C90B0353-9372-49FC-9E67-DDB83C802173}"/>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1" name="Group 201">
            <a:extLst>
              <a:ext uri="{FF2B5EF4-FFF2-40B4-BE49-F238E27FC236}">
                <a16:creationId xmlns:a16="http://schemas.microsoft.com/office/drawing/2014/main" id="{F6CE9A7C-EC11-4011-8353-882915102627}"/>
              </a:ext>
            </a:extLst>
          </p:cNvPr>
          <p:cNvGrpSpPr>
            <a:grpSpLocks noChangeAspect="1"/>
          </p:cNvGrpSpPr>
          <p:nvPr/>
        </p:nvGrpSpPr>
        <p:grpSpPr>
          <a:xfrm flipH="1">
            <a:off x="9719365" y="2370212"/>
            <a:ext cx="466863" cy="1306015"/>
            <a:chOff x="4448175" y="1792288"/>
            <a:chExt cx="1192213" cy="3317875"/>
          </a:xfrm>
          <a:solidFill>
            <a:schemeClr val="tx1">
              <a:lumMod val="75000"/>
              <a:lumOff val="25000"/>
            </a:schemeClr>
          </a:solidFill>
        </p:grpSpPr>
        <p:sp>
          <p:nvSpPr>
            <p:cNvPr id="72" name="Freeform 8">
              <a:extLst>
                <a:ext uri="{FF2B5EF4-FFF2-40B4-BE49-F238E27FC236}">
                  <a16:creationId xmlns:a16="http://schemas.microsoft.com/office/drawing/2014/main" id="{3CF34B20-D4E7-4207-95F7-B3DE6FD9D468}"/>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9">
              <a:extLst>
                <a:ext uri="{FF2B5EF4-FFF2-40B4-BE49-F238E27FC236}">
                  <a16:creationId xmlns:a16="http://schemas.microsoft.com/office/drawing/2014/main" id="{463464AD-EBB3-4803-AB1A-ED560E6442E1}"/>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4" name="Group 201">
            <a:extLst>
              <a:ext uri="{FF2B5EF4-FFF2-40B4-BE49-F238E27FC236}">
                <a16:creationId xmlns:a16="http://schemas.microsoft.com/office/drawing/2014/main" id="{5F660A73-217F-4E4A-854F-6629D7675E0F}"/>
              </a:ext>
            </a:extLst>
          </p:cNvPr>
          <p:cNvGrpSpPr>
            <a:grpSpLocks noChangeAspect="1"/>
          </p:cNvGrpSpPr>
          <p:nvPr/>
        </p:nvGrpSpPr>
        <p:grpSpPr>
          <a:xfrm flipH="1">
            <a:off x="10139215" y="1404118"/>
            <a:ext cx="466863" cy="1306015"/>
            <a:chOff x="4448175" y="1792288"/>
            <a:chExt cx="1192213" cy="3317875"/>
          </a:xfrm>
          <a:solidFill>
            <a:srgbClr val="00B0F0"/>
          </a:solidFill>
        </p:grpSpPr>
        <p:sp>
          <p:nvSpPr>
            <p:cNvPr id="75" name="Freeform 8">
              <a:extLst>
                <a:ext uri="{FF2B5EF4-FFF2-40B4-BE49-F238E27FC236}">
                  <a16:creationId xmlns:a16="http://schemas.microsoft.com/office/drawing/2014/main" id="{D491EAF3-18CA-4A52-A75F-FBDDC8903633}"/>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9">
              <a:extLst>
                <a:ext uri="{FF2B5EF4-FFF2-40B4-BE49-F238E27FC236}">
                  <a16:creationId xmlns:a16="http://schemas.microsoft.com/office/drawing/2014/main" id="{5633417D-9894-46CC-AE2B-E73A0382FC18}"/>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7" name="Group 198">
            <a:extLst>
              <a:ext uri="{FF2B5EF4-FFF2-40B4-BE49-F238E27FC236}">
                <a16:creationId xmlns:a16="http://schemas.microsoft.com/office/drawing/2014/main" id="{37F1B015-A065-449E-B29D-637CE168A212}"/>
              </a:ext>
            </a:extLst>
          </p:cNvPr>
          <p:cNvGrpSpPr>
            <a:grpSpLocks noChangeAspect="1"/>
          </p:cNvGrpSpPr>
          <p:nvPr/>
        </p:nvGrpSpPr>
        <p:grpSpPr>
          <a:xfrm>
            <a:off x="9328911" y="3378086"/>
            <a:ext cx="580056" cy="1267518"/>
            <a:chOff x="6189663" y="1755776"/>
            <a:chExt cx="1543050" cy="3354388"/>
          </a:xfrm>
          <a:solidFill>
            <a:schemeClr val="bg1">
              <a:lumMod val="65000"/>
            </a:schemeClr>
          </a:solidFill>
        </p:grpSpPr>
        <p:sp>
          <p:nvSpPr>
            <p:cNvPr id="78" name="Freeform 6">
              <a:extLst>
                <a:ext uri="{FF2B5EF4-FFF2-40B4-BE49-F238E27FC236}">
                  <a16:creationId xmlns:a16="http://schemas.microsoft.com/office/drawing/2014/main" id="{DDF22B2A-1A96-4B61-9109-FD10FD56137B}"/>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
              <a:extLst>
                <a:ext uri="{FF2B5EF4-FFF2-40B4-BE49-F238E27FC236}">
                  <a16:creationId xmlns:a16="http://schemas.microsoft.com/office/drawing/2014/main" id="{0F0119F4-DD8B-48F8-862E-D0333FF85C91}"/>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0" name="Group 198">
            <a:extLst>
              <a:ext uri="{FF2B5EF4-FFF2-40B4-BE49-F238E27FC236}">
                <a16:creationId xmlns:a16="http://schemas.microsoft.com/office/drawing/2014/main" id="{BEA4C835-FBC1-4109-9E4C-0AB93BD5DAFE}"/>
              </a:ext>
            </a:extLst>
          </p:cNvPr>
          <p:cNvGrpSpPr>
            <a:grpSpLocks noChangeAspect="1"/>
          </p:cNvGrpSpPr>
          <p:nvPr/>
        </p:nvGrpSpPr>
        <p:grpSpPr>
          <a:xfrm>
            <a:off x="10706076" y="1401728"/>
            <a:ext cx="580056" cy="1267518"/>
            <a:chOff x="6189663" y="1755776"/>
            <a:chExt cx="1543050" cy="3354388"/>
          </a:xfrm>
          <a:solidFill>
            <a:schemeClr val="bg1">
              <a:lumMod val="65000"/>
            </a:schemeClr>
          </a:solidFill>
        </p:grpSpPr>
        <p:sp>
          <p:nvSpPr>
            <p:cNvPr id="81" name="Freeform 6">
              <a:extLst>
                <a:ext uri="{FF2B5EF4-FFF2-40B4-BE49-F238E27FC236}">
                  <a16:creationId xmlns:a16="http://schemas.microsoft.com/office/drawing/2014/main" id="{5767ED7D-CED6-494D-AAAE-7F7332AD9E6E}"/>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7">
              <a:extLst>
                <a:ext uri="{FF2B5EF4-FFF2-40B4-BE49-F238E27FC236}">
                  <a16:creationId xmlns:a16="http://schemas.microsoft.com/office/drawing/2014/main" id="{1C060EF6-C677-4520-B4CF-7F725496CFD1}"/>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3" name="Group 201">
            <a:extLst>
              <a:ext uri="{FF2B5EF4-FFF2-40B4-BE49-F238E27FC236}">
                <a16:creationId xmlns:a16="http://schemas.microsoft.com/office/drawing/2014/main" id="{653216F2-7A61-4799-8BC3-90973DBAADD2}"/>
              </a:ext>
            </a:extLst>
          </p:cNvPr>
          <p:cNvGrpSpPr>
            <a:grpSpLocks noChangeAspect="1"/>
          </p:cNvGrpSpPr>
          <p:nvPr/>
        </p:nvGrpSpPr>
        <p:grpSpPr>
          <a:xfrm flipH="1">
            <a:off x="10468309" y="2374226"/>
            <a:ext cx="466863" cy="1306015"/>
            <a:chOff x="4448175" y="1792288"/>
            <a:chExt cx="1192213" cy="3317875"/>
          </a:xfrm>
          <a:solidFill>
            <a:schemeClr val="tx1">
              <a:lumMod val="75000"/>
              <a:lumOff val="25000"/>
            </a:schemeClr>
          </a:solidFill>
        </p:grpSpPr>
        <p:sp>
          <p:nvSpPr>
            <p:cNvPr id="84" name="Freeform 8">
              <a:extLst>
                <a:ext uri="{FF2B5EF4-FFF2-40B4-BE49-F238E27FC236}">
                  <a16:creationId xmlns:a16="http://schemas.microsoft.com/office/drawing/2014/main" id="{BAFC16FA-5EE0-45F6-8D1A-8757314CD6CF}"/>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9">
              <a:extLst>
                <a:ext uri="{FF2B5EF4-FFF2-40B4-BE49-F238E27FC236}">
                  <a16:creationId xmlns:a16="http://schemas.microsoft.com/office/drawing/2014/main" id="{2F9703E9-996D-4BEE-9E7D-8346D9B6D7F2}"/>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6" name="Group 198">
            <a:extLst>
              <a:ext uri="{FF2B5EF4-FFF2-40B4-BE49-F238E27FC236}">
                <a16:creationId xmlns:a16="http://schemas.microsoft.com/office/drawing/2014/main" id="{1B390164-7DD3-4288-8EFC-C9D42FB1DC6A}"/>
              </a:ext>
            </a:extLst>
          </p:cNvPr>
          <p:cNvGrpSpPr>
            <a:grpSpLocks noChangeAspect="1"/>
          </p:cNvGrpSpPr>
          <p:nvPr/>
        </p:nvGrpSpPr>
        <p:grpSpPr>
          <a:xfrm>
            <a:off x="10055058" y="3391343"/>
            <a:ext cx="580056" cy="1267518"/>
            <a:chOff x="6189663" y="1755776"/>
            <a:chExt cx="1543050" cy="3354388"/>
          </a:xfrm>
          <a:solidFill>
            <a:schemeClr val="bg1">
              <a:lumMod val="65000"/>
            </a:schemeClr>
          </a:solidFill>
        </p:grpSpPr>
        <p:sp>
          <p:nvSpPr>
            <p:cNvPr id="87" name="Freeform 6">
              <a:extLst>
                <a:ext uri="{FF2B5EF4-FFF2-40B4-BE49-F238E27FC236}">
                  <a16:creationId xmlns:a16="http://schemas.microsoft.com/office/drawing/2014/main" id="{C3DD62D9-A834-4DC4-847F-5D8C22C09A87}"/>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7">
              <a:extLst>
                <a:ext uri="{FF2B5EF4-FFF2-40B4-BE49-F238E27FC236}">
                  <a16:creationId xmlns:a16="http://schemas.microsoft.com/office/drawing/2014/main" id="{518E655F-29EC-423F-95DC-8DE9281C8932}"/>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9" name="Group 201">
            <a:extLst>
              <a:ext uri="{FF2B5EF4-FFF2-40B4-BE49-F238E27FC236}">
                <a16:creationId xmlns:a16="http://schemas.microsoft.com/office/drawing/2014/main" id="{E97A75B5-1243-4E8C-87FB-5C9936BAE6E5}"/>
              </a:ext>
            </a:extLst>
          </p:cNvPr>
          <p:cNvGrpSpPr>
            <a:grpSpLocks noChangeAspect="1"/>
          </p:cNvGrpSpPr>
          <p:nvPr/>
        </p:nvGrpSpPr>
        <p:grpSpPr>
          <a:xfrm flipH="1">
            <a:off x="2776299" y="2358343"/>
            <a:ext cx="466863" cy="1306015"/>
            <a:chOff x="4448175" y="1792288"/>
            <a:chExt cx="1192213" cy="3317875"/>
          </a:xfrm>
          <a:solidFill>
            <a:schemeClr val="tx1">
              <a:lumMod val="75000"/>
              <a:lumOff val="25000"/>
            </a:schemeClr>
          </a:solidFill>
        </p:grpSpPr>
        <p:sp>
          <p:nvSpPr>
            <p:cNvPr id="90" name="Freeform 8">
              <a:extLst>
                <a:ext uri="{FF2B5EF4-FFF2-40B4-BE49-F238E27FC236}">
                  <a16:creationId xmlns:a16="http://schemas.microsoft.com/office/drawing/2014/main" id="{E3BCCE9A-82FF-4CAC-9382-384D4AF08A08}"/>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9">
              <a:extLst>
                <a:ext uri="{FF2B5EF4-FFF2-40B4-BE49-F238E27FC236}">
                  <a16:creationId xmlns:a16="http://schemas.microsoft.com/office/drawing/2014/main" id="{D1FD4CD3-BC76-49EF-8BC7-92C39301FF48}"/>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2" name="Group 201">
            <a:extLst>
              <a:ext uri="{FF2B5EF4-FFF2-40B4-BE49-F238E27FC236}">
                <a16:creationId xmlns:a16="http://schemas.microsoft.com/office/drawing/2014/main" id="{74E3A500-A4D1-4908-BBB3-186F6A018264}"/>
              </a:ext>
            </a:extLst>
          </p:cNvPr>
          <p:cNvGrpSpPr>
            <a:grpSpLocks noChangeAspect="1"/>
          </p:cNvGrpSpPr>
          <p:nvPr/>
        </p:nvGrpSpPr>
        <p:grpSpPr>
          <a:xfrm flipH="1">
            <a:off x="3196149" y="1392249"/>
            <a:ext cx="466863" cy="1306015"/>
            <a:chOff x="4448175" y="1792288"/>
            <a:chExt cx="1192213" cy="3317875"/>
          </a:xfrm>
          <a:solidFill>
            <a:schemeClr val="tx1">
              <a:lumMod val="75000"/>
              <a:lumOff val="25000"/>
            </a:schemeClr>
          </a:solidFill>
        </p:grpSpPr>
        <p:sp>
          <p:nvSpPr>
            <p:cNvPr id="93" name="Freeform 8">
              <a:extLst>
                <a:ext uri="{FF2B5EF4-FFF2-40B4-BE49-F238E27FC236}">
                  <a16:creationId xmlns:a16="http://schemas.microsoft.com/office/drawing/2014/main" id="{BC44B323-CB1F-4121-ADC3-71C77AA4BEE2}"/>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9">
              <a:extLst>
                <a:ext uri="{FF2B5EF4-FFF2-40B4-BE49-F238E27FC236}">
                  <a16:creationId xmlns:a16="http://schemas.microsoft.com/office/drawing/2014/main" id="{8120DE4C-01D7-46E3-BF04-D65F720E2864}"/>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5" name="Group 198">
            <a:extLst>
              <a:ext uri="{FF2B5EF4-FFF2-40B4-BE49-F238E27FC236}">
                <a16:creationId xmlns:a16="http://schemas.microsoft.com/office/drawing/2014/main" id="{77E22396-95FA-425E-9991-5BD0D0D4BDA0}"/>
              </a:ext>
            </a:extLst>
          </p:cNvPr>
          <p:cNvGrpSpPr>
            <a:grpSpLocks noChangeAspect="1"/>
          </p:cNvGrpSpPr>
          <p:nvPr/>
        </p:nvGrpSpPr>
        <p:grpSpPr>
          <a:xfrm>
            <a:off x="2319856" y="3366217"/>
            <a:ext cx="580056" cy="1267518"/>
            <a:chOff x="6189663" y="1755776"/>
            <a:chExt cx="1543050" cy="3354388"/>
          </a:xfrm>
          <a:solidFill>
            <a:schemeClr val="bg1">
              <a:lumMod val="65000"/>
            </a:schemeClr>
          </a:solidFill>
        </p:grpSpPr>
        <p:sp>
          <p:nvSpPr>
            <p:cNvPr id="96" name="Freeform 6">
              <a:extLst>
                <a:ext uri="{FF2B5EF4-FFF2-40B4-BE49-F238E27FC236}">
                  <a16:creationId xmlns:a16="http://schemas.microsoft.com/office/drawing/2014/main" id="{2B77F053-DF21-4C92-9149-0B01CD35BFC3}"/>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7">
              <a:extLst>
                <a:ext uri="{FF2B5EF4-FFF2-40B4-BE49-F238E27FC236}">
                  <a16:creationId xmlns:a16="http://schemas.microsoft.com/office/drawing/2014/main" id="{E4FA6D48-EE68-4D62-9FD7-8AD58ACE284F}"/>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8" name="Group 198">
            <a:extLst>
              <a:ext uri="{FF2B5EF4-FFF2-40B4-BE49-F238E27FC236}">
                <a16:creationId xmlns:a16="http://schemas.microsoft.com/office/drawing/2014/main" id="{5CB2CBAB-5FD0-44AA-B9B2-DA08295D2C20}"/>
              </a:ext>
            </a:extLst>
          </p:cNvPr>
          <p:cNvGrpSpPr>
            <a:grpSpLocks noChangeAspect="1"/>
          </p:cNvGrpSpPr>
          <p:nvPr/>
        </p:nvGrpSpPr>
        <p:grpSpPr>
          <a:xfrm>
            <a:off x="3763010" y="1389859"/>
            <a:ext cx="580056" cy="1267518"/>
            <a:chOff x="6189663" y="1755776"/>
            <a:chExt cx="1543050" cy="3354388"/>
          </a:xfrm>
          <a:solidFill>
            <a:schemeClr val="bg1">
              <a:lumMod val="65000"/>
            </a:schemeClr>
          </a:solidFill>
        </p:grpSpPr>
        <p:sp>
          <p:nvSpPr>
            <p:cNvPr id="99" name="Freeform 6">
              <a:extLst>
                <a:ext uri="{FF2B5EF4-FFF2-40B4-BE49-F238E27FC236}">
                  <a16:creationId xmlns:a16="http://schemas.microsoft.com/office/drawing/2014/main" id="{5A477967-7DAA-4BD3-8E08-50F68F30A1E8}"/>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7">
              <a:extLst>
                <a:ext uri="{FF2B5EF4-FFF2-40B4-BE49-F238E27FC236}">
                  <a16:creationId xmlns:a16="http://schemas.microsoft.com/office/drawing/2014/main" id="{F74B0C97-552C-46CE-9C1C-EEF055B9130F}"/>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1" name="Group 201">
            <a:extLst>
              <a:ext uri="{FF2B5EF4-FFF2-40B4-BE49-F238E27FC236}">
                <a16:creationId xmlns:a16="http://schemas.microsoft.com/office/drawing/2014/main" id="{911C890D-8FF0-4CB3-BD16-034513B46B49}"/>
              </a:ext>
            </a:extLst>
          </p:cNvPr>
          <p:cNvGrpSpPr>
            <a:grpSpLocks noChangeAspect="1"/>
          </p:cNvGrpSpPr>
          <p:nvPr/>
        </p:nvGrpSpPr>
        <p:grpSpPr>
          <a:xfrm flipH="1">
            <a:off x="3525243" y="2362357"/>
            <a:ext cx="466863" cy="1306015"/>
            <a:chOff x="4448175" y="1792288"/>
            <a:chExt cx="1192213" cy="3317875"/>
          </a:xfrm>
          <a:solidFill>
            <a:srgbClr val="00B0F0"/>
          </a:solidFill>
        </p:grpSpPr>
        <p:sp>
          <p:nvSpPr>
            <p:cNvPr id="102" name="Freeform 8">
              <a:extLst>
                <a:ext uri="{FF2B5EF4-FFF2-40B4-BE49-F238E27FC236}">
                  <a16:creationId xmlns:a16="http://schemas.microsoft.com/office/drawing/2014/main" id="{0DC7731A-1830-48BF-9D66-0FD96DE8F67A}"/>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9">
              <a:extLst>
                <a:ext uri="{FF2B5EF4-FFF2-40B4-BE49-F238E27FC236}">
                  <a16:creationId xmlns:a16="http://schemas.microsoft.com/office/drawing/2014/main" id="{C7AB11AC-52C6-4DE5-AF5D-0E28769F5B2F}"/>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4" name="Group 198">
            <a:extLst>
              <a:ext uri="{FF2B5EF4-FFF2-40B4-BE49-F238E27FC236}">
                <a16:creationId xmlns:a16="http://schemas.microsoft.com/office/drawing/2014/main" id="{FFC8FE97-04DF-40BC-928E-A56EC3CA7EC7}"/>
              </a:ext>
            </a:extLst>
          </p:cNvPr>
          <p:cNvGrpSpPr>
            <a:grpSpLocks noChangeAspect="1"/>
          </p:cNvGrpSpPr>
          <p:nvPr/>
        </p:nvGrpSpPr>
        <p:grpSpPr>
          <a:xfrm>
            <a:off x="3046003" y="3379474"/>
            <a:ext cx="580056" cy="1267518"/>
            <a:chOff x="6189663" y="1755776"/>
            <a:chExt cx="1543050" cy="3354388"/>
          </a:xfrm>
          <a:solidFill>
            <a:schemeClr val="bg1">
              <a:lumMod val="65000"/>
            </a:schemeClr>
          </a:solidFill>
        </p:grpSpPr>
        <p:sp>
          <p:nvSpPr>
            <p:cNvPr id="105" name="Freeform 6">
              <a:extLst>
                <a:ext uri="{FF2B5EF4-FFF2-40B4-BE49-F238E27FC236}">
                  <a16:creationId xmlns:a16="http://schemas.microsoft.com/office/drawing/2014/main" id="{EE8DB656-E896-45D5-92F4-575890222A76}"/>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7">
              <a:extLst>
                <a:ext uri="{FF2B5EF4-FFF2-40B4-BE49-F238E27FC236}">
                  <a16:creationId xmlns:a16="http://schemas.microsoft.com/office/drawing/2014/main" id="{651A7FC0-3CFE-42BA-978A-AF6826A808EF}"/>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7" name="Group 201">
            <a:extLst>
              <a:ext uri="{FF2B5EF4-FFF2-40B4-BE49-F238E27FC236}">
                <a16:creationId xmlns:a16="http://schemas.microsoft.com/office/drawing/2014/main" id="{6CD1E211-41A8-4B2C-92CA-30B3D6B3B128}"/>
              </a:ext>
            </a:extLst>
          </p:cNvPr>
          <p:cNvGrpSpPr>
            <a:grpSpLocks noChangeAspect="1"/>
          </p:cNvGrpSpPr>
          <p:nvPr/>
        </p:nvGrpSpPr>
        <p:grpSpPr>
          <a:xfrm flipH="1">
            <a:off x="1386736" y="2344193"/>
            <a:ext cx="466863" cy="1306015"/>
            <a:chOff x="4448175" y="1792288"/>
            <a:chExt cx="1192213" cy="3317875"/>
          </a:xfrm>
          <a:solidFill>
            <a:schemeClr val="tx1">
              <a:lumMod val="75000"/>
              <a:lumOff val="25000"/>
            </a:schemeClr>
          </a:solidFill>
        </p:grpSpPr>
        <p:sp>
          <p:nvSpPr>
            <p:cNvPr id="108" name="Freeform 8">
              <a:extLst>
                <a:ext uri="{FF2B5EF4-FFF2-40B4-BE49-F238E27FC236}">
                  <a16:creationId xmlns:a16="http://schemas.microsoft.com/office/drawing/2014/main" id="{938A8630-27AE-4443-95CE-F4FE1071ACD0}"/>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9">
              <a:extLst>
                <a:ext uri="{FF2B5EF4-FFF2-40B4-BE49-F238E27FC236}">
                  <a16:creationId xmlns:a16="http://schemas.microsoft.com/office/drawing/2014/main" id="{3ED7202A-3C6D-4C58-8E89-F25CF38A087A}"/>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0" name="Group 201">
            <a:extLst>
              <a:ext uri="{FF2B5EF4-FFF2-40B4-BE49-F238E27FC236}">
                <a16:creationId xmlns:a16="http://schemas.microsoft.com/office/drawing/2014/main" id="{1FEB4063-24E9-4F2B-BC82-84E04BEF6C6A}"/>
              </a:ext>
            </a:extLst>
          </p:cNvPr>
          <p:cNvGrpSpPr>
            <a:grpSpLocks noChangeAspect="1"/>
          </p:cNvGrpSpPr>
          <p:nvPr/>
        </p:nvGrpSpPr>
        <p:grpSpPr>
          <a:xfrm flipH="1">
            <a:off x="1806586" y="1378099"/>
            <a:ext cx="466863" cy="1306015"/>
            <a:chOff x="4448175" y="1792288"/>
            <a:chExt cx="1192213" cy="3317875"/>
          </a:xfrm>
          <a:solidFill>
            <a:schemeClr val="tx1">
              <a:lumMod val="75000"/>
              <a:lumOff val="25000"/>
            </a:schemeClr>
          </a:solidFill>
        </p:grpSpPr>
        <p:sp>
          <p:nvSpPr>
            <p:cNvPr id="111" name="Freeform 8">
              <a:extLst>
                <a:ext uri="{FF2B5EF4-FFF2-40B4-BE49-F238E27FC236}">
                  <a16:creationId xmlns:a16="http://schemas.microsoft.com/office/drawing/2014/main" id="{A75DEA55-8ADD-4069-9DB3-24782E0668E9}"/>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9">
              <a:extLst>
                <a:ext uri="{FF2B5EF4-FFF2-40B4-BE49-F238E27FC236}">
                  <a16:creationId xmlns:a16="http://schemas.microsoft.com/office/drawing/2014/main" id="{88E0EDC6-852A-4CE8-A012-BA3C981F9FE3}"/>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3" name="Group 198">
            <a:extLst>
              <a:ext uri="{FF2B5EF4-FFF2-40B4-BE49-F238E27FC236}">
                <a16:creationId xmlns:a16="http://schemas.microsoft.com/office/drawing/2014/main" id="{CEE5C0A9-9908-41D0-B710-6E5DB0B55ADA}"/>
              </a:ext>
            </a:extLst>
          </p:cNvPr>
          <p:cNvGrpSpPr>
            <a:grpSpLocks noChangeAspect="1"/>
          </p:cNvGrpSpPr>
          <p:nvPr/>
        </p:nvGrpSpPr>
        <p:grpSpPr>
          <a:xfrm>
            <a:off x="930293" y="3352067"/>
            <a:ext cx="580056" cy="1267518"/>
            <a:chOff x="6189663" y="1755776"/>
            <a:chExt cx="1543050" cy="3354388"/>
          </a:xfrm>
          <a:solidFill>
            <a:schemeClr val="bg1">
              <a:lumMod val="65000"/>
            </a:schemeClr>
          </a:solidFill>
        </p:grpSpPr>
        <p:sp>
          <p:nvSpPr>
            <p:cNvPr id="114" name="Freeform 6">
              <a:extLst>
                <a:ext uri="{FF2B5EF4-FFF2-40B4-BE49-F238E27FC236}">
                  <a16:creationId xmlns:a16="http://schemas.microsoft.com/office/drawing/2014/main" id="{D48684B6-AC4E-4A4D-8993-38EEBDC22F89}"/>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7">
              <a:extLst>
                <a:ext uri="{FF2B5EF4-FFF2-40B4-BE49-F238E27FC236}">
                  <a16:creationId xmlns:a16="http://schemas.microsoft.com/office/drawing/2014/main" id="{75C06962-23ED-495D-A4DB-A666C44F1DC7}"/>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98">
            <a:extLst>
              <a:ext uri="{FF2B5EF4-FFF2-40B4-BE49-F238E27FC236}">
                <a16:creationId xmlns:a16="http://schemas.microsoft.com/office/drawing/2014/main" id="{0DD4FD8F-0B4E-4D36-A685-3592F27EEE7F}"/>
              </a:ext>
            </a:extLst>
          </p:cNvPr>
          <p:cNvGrpSpPr>
            <a:grpSpLocks noChangeAspect="1"/>
          </p:cNvGrpSpPr>
          <p:nvPr/>
        </p:nvGrpSpPr>
        <p:grpSpPr>
          <a:xfrm>
            <a:off x="2373447" y="1375709"/>
            <a:ext cx="580056" cy="1267518"/>
            <a:chOff x="6189663" y="1755776"/>
            <a:chExt cx="1543050" cy="3354388"/>
          </a:xfrm>
          <a:solidFill>
            <a:schemeClr val="bg1">
              <a:lumMod val="65000"/>
            </a:schemeClr>
          </a:solidFill>
        </p:grpSpPr>
        <p:sp>
          <p:nvSpPr>
            <p:cNvPr id="117" name="Freeform 6">
              <a:extLst>
                <a:ext uri="{FF2B5EF4-FFF2-40B4-BE49-F238E27FC236}">
                  <a16:creationId xmlns:a16="http://schemas.microsoft.com/office/drawing/2014/main" id="{2FA05905-11A6-4B91-A415-6DE40B107920}"/>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7">
              <a:extLst>
                <a:ext uri="{FF2B5EF4-FFF2-40B4-BE49-F238E27FC236}">
                  <a16:creationId xmlns:a16="http://schemas.microsoft.com/office/drawing/2014/main" id="{8F0068E7-9B6B-4C6D-B515-3C2C6113F636}"/>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9" name="Group 201">
            <a:extLst>
              <a:ext uri="{FF2B5EF4-FFF2-40B4-BE49-F238E27FC236}">
                <a16:creationId xmlns:a16="http://schemas.microsoft.com/office/drawing/2014/main" id="{CD0E56F8-B955-45BB-B987-7C1DF053B876}"/>
              </a:ext>
            </a:extLst>
          </p:cNvPr>
          <p:cNvGrpSpPr>
            <a:grpSpLocks noChangeAspect="1"/>
          </p:cNvGrpSpPr>
          <p:nvPr/>
        </p:nvGrpSpPr>
        <p:grpSpPr>
          <a:xfrm flipH="1">
            <a:off x="2135680" y="2348207"/>
            <a:ext cx="466863" cy="1306015"/>
            <a:chOff x="4448175" y="1792288"/>
            <a:chExt cx="1192213" cy="3317875"/>
          </a:xfrm>
          <a:solidFill>
            <a:schemeClr val="tx1">
              <a:lumMod val="75000"/>
              <a:lumOff val="25000"/>
            </a:schemeClr>
          </a:solidFill>
        </p:grpSpPr>
        <p:sp>
          <p:nvSpPr>
            <p:cNvPr id="120" name="Freeform 8">
              <a:extLst>
                <a:ext uri="{FF2B5EF4-FFF2-40B4-BE49-F238E27FC236}">
                  <a16:creationId xmlns:a16="http://schemas.microsoft.com/office/drawing/2014/main" id="{1C5601C0-C7EF-4EFF-9CE2-D21FD8AFAC4C}"/>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9">
              <a:extLst>
                <a:ext uri="{FF2B5EF4-FFF2-40B4-BE49-F238E27FC236}">
                  <a16:creationId xmlns:a16="http://schemas.microsoft.com/office/drawing/2014/main" id="{99CC37D6-F2A8-428C-B88A-2779B7D6A9FB}"/>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2" name="Group 198">
            <a:extLst>
              <a:ext uri="{FF2B5EF4-FFF2-40B4-BE49-F238E27FC236}">
                <a16:creationId xmlns:a16="http://schemas.microsoft.com/office/drawing/2014/main" id="{0D1143BD-484B-47AC-B0AB-07D88F027155}"/>
              </a:ext>
            </a:extLst>
          </p:cNvPr>
          <p:cNvGrpSpPr>
            <a:grpSpLocks noChangeAspect="1"/>
          </p:cNvGrpSpPr>
          <p:nvPr/>
        </p:nvGrpSpPr>
        <p:grpSpPr>
          <a:xfrm>
            <a:off x="1656440" y="3365324"/>
            <a:ext cx="580056" cy="1267518"/>
            <a:chOff x="6189663" y="1755776"/>
            <a:chExt cx="1543050" cy="3354388"/>
          </a:xfrm>
          <a:solidFill>
            <a:schemeClr val="bg1">
              <a:lumMod val="65000"/>
            </a:schemeClr>
          </a:solidFill>
        </p:grpSpPr>
        <p:sp>
          <p:nvSpPr>
            <p:cNvPr id="123" name="Freeform 6">
              <a:extLst>
                <a:ext uri="{FF2B5EF4-FFF2-40B4-BE49-F238E27FC236}">
                  <a16:creationId xmlns:a16="http://schemas.microsoft.com/office/drawing/2014/main" id="{C3DB0C92-54A1-4401-B202-CB91A858DB8F}"/>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7">
              <a:extLst>
                <a:ext uri="{FF2B5EF4-FFF2-40B4-BE49-F238E27FC236}">
                  <a16:creationId xmlns:a16="http://schemas.microsoft.com/office/drawing/2014/main" id="{F5863BD3-CBAE-4AA0-86A3-7C467979C488}"/>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5" name="Group 198">
            <a:extLst>
              <a:ext uri="{FF2B5EF4-FFF2-40B4-BE49-F238E27FC236}">
                <a16:creationId xmlns:a16="http://schemas.microsoft.com/office/drawing/2014/main" id="{CBC04FA8-7178-4774-A418-41094FDB683C}"/>
              </a:ext>
            </a:extLst>
          </p:cNvPr>
          <p:cNvGrpSpPr>
            <a:grpSpLocks noChangeAspect="1"/>
          </p:cNvGrpSpPr>
          <p:nvPr/>
        </p:nvGrpSpPr>
        <p:grpSpPr>
          <a:xfrm>
            <a:off x="5402783" y="4426112"/>
            <a:ext cx="580056" cy="1267518"/>
            <a:chOff x="6189663" y="1755776"/>
            <a:chExt cx="1543050" cy="3354388"/>
          </a:xfrm>
          <a:solidFill>
            <a:schemeClr val="bg1">
              <a:lumMod val="65000"/>
            </a:schemeClr>
          </a:solidFill>
        </p:grpSpPr>
        <p:sp>
          <p:nvSpPr>
            <p:cNvPr id="126" name="Freeform 6">
              <a:extLst>
                <a:ext uri="{FF2B5EF4-FFF2-40B4-BE49-F238E27FC236}">
                  <a16:creationId xmlns:a16="http://schemas.microsoft.com/office/drawing/2014/main" id="{B40752C5-8A39-49B0-8DF2-5491B1395A5A}"/>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7">
              <a:extLst>
                <a:ext uri="{FF2B5EF4-FFF2-40B4-BE49-F238E27FC236}">
                  <a16:creationId xmlns:a16="http://schemas.microsoft.com/office/drawing/2014/main" id="{2208261D-0952-4CE2-8615-C4A69F7E0C31}"/>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8" name="Group 201">
            <a:extLst>
              <a:ext uri="{FF2B5EF4-FFF2-40B4-BE49-F238E27FC236}">
                <a16:creationId xmlns:a16="http://schemas.microsoft.com/office/drawing/2014/main" id="{15A1B719-4C0B-4EFA-AFAC-A594A16D3D32}"/>
              </a:ext>
            </a:extLst>
          </p:cNvPr>
          <p:cNvGrpSpPr>
            <a:grpSpLocks noChangeAspect="1"/>
          </p:cNvGrpSpPr>
          <p:nvPr/>
        </p:nvGrpSpPr>
        <p:grpSpPr>
          <a:xfrm flipH="1">
            <a:off x="6228120" y="4403542"/>
            <a:ext cx="466863" cy="1306015"/>
            <a:chOff x="4448175" y="1792288"/>
            <a:chExt cx="1192213" cy="3317875"/>
          </a:xfrm>
          <a:solidFill>
            <a:schemeClr val="tx1">
              <a:lumMod val="75000"/>
              <a:lumOff val="25000"/>
            </a:schemeClr>
          </a:solidFill>
        </p:grpSpPr>
        <p:sp>
          <p:nvSpPr>
            <p:cNvPr id="129" name="Freeform 8">
              <a:extLst>
                <a:ext uri="{FF2B5EF4-FFF2-40B4-BE49-F238E27FC236}">
                  <a16:creationId xmlns:a16="http://schemas.microsoft.com/office/drawing/2014/main" id="{6A922793-B0C2-438D-A572-14155B9962BD}"/>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9">
              <a:extLst>
                <a:ext uri="{FF2B5EF4-FFF2-40B4-BE49-F238E27FC236}">
                  <a16:creationId xmlns:a16="http://schemas.microsoft.com/office/drawing/2014/main" id="{38AB552B-C91A-4E3A-99DF-AC6BB5870D0C}"/>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1" name="Group 198">
            <a:extLst>
              <a:ext uri="{FF2B5EF4-FFF2-40B4-BE49-F238E27FC236}">
                <a16:creationId xmlns:a16="http://schemas.microsoft.com/office/drawing/2014/main" id="{6C4D8475-FE2E-48F7-9A30-7541653CEF63}"/>
              </a:ext>
            </a:extLst>
          </p:cNvPr>
          <p:cNvGrpSpPr>
            <a:grpSpLocks noChangeAspect="1"/>
          </p:cNvGrpSpPr>
          <p:nvPr/>
        </p:nvGrpSpPr>
        <p:grpSpPr>
          <a:xfrm>
            <a:off x="6794981" y="4401152"/>
            <a:ext cx="580056" cy="1267518"/>
            <a:chOff x="6189663" y="1755776"/>
            <a:chExt cx="1543050" cy="3354388"/>
          </a:xfrm>
          <a:solidFill>
            <a:schemeClr val="bg1">
              <a:lumMod val="65000"/>
            </a:schemeClr>
          </a:solidFill>
        </p:grpSpPr>
        <p:sp>
          <p:nvSpPr>
            <p:cNvPr id="132" name="Freeform 6">
              <a:extLst>
                <a:ext uri="{FF2B5EF4-FFF2-40B4-BE49-F238E27FC236}">
                  <a16:creationId xmlns:a16="http://schemas.microsoft.com/office/drawing/2014/main" id="{88357DA7-39FC-429D-92A8-829C7F61B161}"/>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7">
              <a:extLst>
                <a:ext uri="{FF2B5EF4-FFF2-40B4-BE49-F238E27FC236}">
                  <a16:creationId xmlns:a16="http://schemas.microsoft.com/office/drawing/2014/main" id="{6962FCB9-9CA2-44EC-9B7F-E1D3785CDE50}"/>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4" name="Group 201">
            <a:extLst>
              <a:ext uri="{FF2B5EF4-FFF2-40B4-BE49-F238E27FC236}">
                <a16:creationId xmlns:a16="http://schemas.microsoft.com/office/drawing/2014/main" id="{DB0EAE07-1825-4D20-B050-0ABBA8F6CEB3}"/>
              </a:ext>
            </a:extLst>
          </p:cNvPr>
          <p:cNvGrpSpPr>
            <a:grpSpLocks noChangeAspect="1"/>
          </p:cNvGrpSpPr>
          <p:nvPr/>
        </p:nvGrpSpPr>
        <p:grpSpPr>
          <a:xfrm flipH="1">
            <a:off x="7617391" y="4428502"/>
            <a:ext cx="466863" cy="1306015"/>
            <a:chOff x="4448175" y="1792288"/>
            <a:chExt cx="1192213" cy="3317875"/>
          </a:xfrm>
          <a:solidFill>
            <a:schemeClr val="tx1">
              <a:lumMod val="75000"/>
              <a:lumOff val="25000"/>
            </a:schemeClr>
          </a:solidFill>
        </p:grpSpPr>
        <p:sp>
          <p:nvSpPr>
            <p:cNvPr id="135" name="Freeform 8">
              <a:extLst>
                <a:ext uri="{FF2B5EF4-FFF2-40B4-BE49-F238E27FC236}">
                  <a16:creationId xmlns:a16="http://schemas.microsoft.com/office/drawing/2014/main" id="{3AEC5BDD-4B93-42D2-B841-66E5FE87BCB1}"/>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9">
              <a:extLst>
                <a:ext uri="{FF2B5EF4-FFF2-40B4-BE49-F238E27FC236}">
                  <a16:creationId xmlns:a16="http://schemas.microsoft.com/office/drawing/2014/main" id="{97395288-2C65-46DB-BFE3-EB27AAAB4AFF}"/>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7" name="Group 198">
            <a:extLst>
              <a:ext uri="{FF2B5EF4-FFF2-40B4-BE49-F238E27FC236}">
                <a16:creationId xmlns:a16="http://schemas.microsoft.com/office/drawing/2014/main" id="{91BAE574-86E6-4C98-A2D2-1737AD80E6E7}"/>
              </a:ext>
            </a:extLst>
          </p:cNvPr>
          <p:cNvGrpSpPr>
            <a:grpSpLocks noChangeAspect="1"/>
          </p:cNvGrpSpPr>
          <p:nvPr/>
        </p:nvGrpSpPr>
        <p:grpSpPr>
          <a:xfrm>
            <a:off x="8184252" y="4426112"/>
            <a:ext cx="580056" cy="1267518"/>
            <a:chOff x="6189663" y="1755776"/>
            <a:chExt cx="1543050" cy="3354388"/>
          </a:xfrm>
          <a:solidFill>
            <a:schemeClr val="accent2"/>
          </a:solidFill>
        </p:grpSpPr>
        <p:sp>
          <p:nvSpPr>
            <p:cNvPr id="138" name="Freeform 6">
              <a:extLst>
                <a:ext uri="{FF2B5EF4-FFF2-40B4-BE49-F238E27FC236}">
                  <a16:creationId xmlns:a16="http://schemas.microsoft.com/office/drawing/2014/main" id="{CC1CEC6B-8FB7-4550-83C6-98A3C3F6118D}"/>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7">
              <a:extLst>
                <a:ext uri="{FF2B5EF4-FFF2-40B4-BE49-F238E27FC236}">
                  <a16:creationId xmlns:a16="http://schemas.microsoft.com/office/drawing/2014/main" id="{16E5D976-F687-411E-B31D-E161435395C9}"/>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0" name="Group 201">
            <a:extLst>
              <a:ext uri="{FF2B5EF4-FFF2-40B4-BE49-F238E27FC236}">
                <a16:creationId xmlns:a16="http://schemas.microsoft.com/office/drawing/2014/main" id="{35C3CA01-38DE-4BDF-9435-8F9C0BF57006}"/>
              </a:ext>
            </a:extLst>
          </p:cNvPr>
          <p:cNvGrpSpPr>
            <a:grpSpLocks noChangeAspect="1"/>
          </p:cNvGrpSpPr>
          <p:nvPr/>
        </p:nvGrpSpPr>
        <p:grpSpPr>
          <a:xfrm flipH="1">
            <a:off x="9073724" y="4383671"/>
            <a:ext cx="466863" cy="1306015"/>
            <a:chOff x="4448175" y="1792288"/>
            <a:chExt cx="1192213" cy="3317875"/>
          </a:xfrm>
          <a:solidFill>
            <a:schemeClr val="tx1">
              <a:lumMod val="75000"/>
              <a:lumOff val="25000"/>
            </a:schemeClr>
          </a:solidFill>
        </p:grpSpPr>
        <p:sp>
          <p:nvSpPr>
            <p:cNvPr id="141" name="Freeform 8">
              <a:extLst>
                <a:ext uri="{FF2B5EF4-FFF2-40B4-BE49-F238E27FC236}">
                  <a16:creationId xmlns:a16="http://schemas.microsoft.com/office/drawing/2014/main" id="{9882A82C-59BB-4BFC-9B36-107BC09F5C03}"/>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9">
              <a:extLst>
                <a:ext uri="{FF2B5EF4-FFF2-40B4-BE49-F238E27FC236}">
                  <a16:creationId xmlns:a16="http://schemas.microsoft.com/office/drawing/2014/main" id="{E9A11C9A-2BF5-49EB-AC60-74DA8665355B}"/>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3" name="Group 198">
            <a:extLst>
              <a:ext uri="{FF2B5EF4-FFF2-40B4-BE49-F238E27FC236}">
                <a16:creationId xmlns:a16="http://schemas.microsoft.com/office/drawing/2014/main" id="{1FC2C183-B048-4114-B369-BBEA94752FB0}"/>
              </a:ext>
            </a:extLst>
          </p:cNvPr>
          <p:cNvGrpSpPr>
            <a:grpSpLocks noChangeAspect="1"/>
          </p:cNvGrpSpPr>
          <p:nvPr/>
        </p:nvGrpSpPr>
        <p:grpSpPr>
          <a:xfrm>
            <a:off x="9640585" y="4381281"/>
            <a:ext cx="580056" cy="1267518"/>
            <a:chOff x="6189663" y="1755776"/>
            <a:chExt cx="1543050" cy="3354388"/>
          </a:xfrm>
          <a:solidFill>
            <a:schemeClr val="bg1">
              <a:lumMod val="65000"/>
            </a:schemeClr>
          </a:solidFill>
        </p:grpSpPr>
        <p:sp>
          <p:nvSpPr>
            <p:cNvPr id="144" name="Freeform 6">
              <a:extLst>
                <a:ext uri="{FF2B5EF4-FFF2-40B4-BE49-F238E27FC236}">
                  <a16:creationId xmlns:a16="http://schemas.microsoft.com/office/drawing/2014/main" id="{0B26C036-95A5-4361-A06D-BB5432F9530D}"/>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7">
              <a:extLst>
                <a:ext uri="{FF2B5EF4-FFF2-40B4-BE49-F238E27FC236}">
                  <a16:creationId xmlns:a16="http://schemas.microsoft.com/office/drawing/2014/main" id="{9D98D79A-1D4A-4023-AF78-01E02B41B96E}"/>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7" name="Group 198">
            <a:extLst>
              <a:ext uri="{FF2B5EF4-FFF2-40B4-BE49-F238E27FC236}">
                <a16:creationId xmlns:a16="http://schemas.microsoft.com/office/drawing/2014/main" id="{6A9B6D59-B98E-400F-B702-918BB7C82D0D}"/>
              </a:ext>
            </a:extLst>
          </p:cNvPr>
          <p:cNvGrpSpPr>
            <a:grpSpLocks noChangeAspect="1"/>
          </p:cNvGrpSpPr>
          <p:nvPr/>
        </p:nvGrpSpPr>
        <p:grpSpPr>
          <a:xfrm>
            <a:off x="528089" y="4454208"/>
            <a:ext cx="580056" cy="1267518"/>
            <a:chOff x="6189663" y="1755776"/>
            <a:chExt cx="1543050" cy="3354388"/>
          </a:xfrm>
          <a:solidFill>
            <a:schemeClr val="bg1">
              <a:lumMod val="65000"/>
            </a:schemeClr>
          </a:solidFill>
        </p:grpSpPr>
        <p:sp>
          <p:nvSpPr>
            <p:cNvPr id="168" name="Freeform 6">
              <a:extLst>
                <a:ext uri="{FF2B5EF4-FFF2-40B4-BE49-F238E27FC236}">
                  <a16:creationId xmlns:a16="http://schemas.microsoft.com/office/drawing/2014/main" id="{18BAB087-50AA-4607-B846-52B6035CA1A4}"/>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
              <a:extLst>
                <a:ext uri="{FF2B5EF4-FFF2-40B4-BE49-F238E27FC236}">
                  <a16:creationId xmlns:a16="http://schemas.microsoft.com/office/drawing/2014/main" id="{8DB0AEE1-B48A-4085-9079-F7D243AA8ACF}"/>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0" name="Group 201">
            <a:extLst>
              <a:ext uri="{FF2B5EF4-FFF2-40B4-BE49-F238E27FC236}">
                <a16:creationId xmlns:a16="http://schemas.microsoft.com/office/drawing/2014/main" id="{03492E95-42B2-406F-9C88-925F01650D2F}"/>
              </a:ext>
            </a:extLst>
          </p:cNvPr>
          <p:cNvGrpSpPr>
            <a:grpSpLocks noChangeAspect="1"/>
          </p:cNvGrpSpPr>
          <p:nvPr/>
        </p:nvGrpSpPr>
        <p:grpSpPr>
          <a:xfrm flipH="1">
            <a:off x="1353426" y="4431638"/>
            <a:ext cx="466863" cy="1306015"/>
            <a:chOff x="4448175" y="1792288"/>
            <a:chExt cx="1192213" cy="3317875"/>
          </a:xfrm>
          <a:solidFill>
            <a:schemeClr val="tx1">
              <a:lumMod val="75000"/>
              <a:lumOff val="25000"/>
            </a:schemeClr>
          </a:solidFill>
        </p:grpSpPr>
        <p:sp>
          <p:nvSpPr>
            <p:cNvPr id="171" name="Freeform 8">
              <a:extLst>
                <a:ext uri="{FF2B5EF4-FFF2-40B4-BE49-F238E27FC236}">
                  <a16:creationId xmlns:a16="http://schemas.microsoft.com/office/drawing/2014/main" id="{55E74B64-0930-42E8-A92E-6A6107340D08}"/>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9">
              <a:extLst>
                <a:ext uri="{FF2B5EF4-FFF2-40B4-BE49-F238E27FC236}">
                  <a16:creationId xmlns:a16="http://schemas.microsoft.com/office/drawing/2014/main" id="{E5D73C9B-B7A8-4CC2-996C-9C22387A1770}"/>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3" name="Group 198">
            <a:extLst>
              <a:ext uri="{FF2B5EF4-FFF2-40B4-BE49-F238E27FC236}">
                <a16:creationId xmlns:a16="http://schemas.microsoft.com/office/drawing/2014/main" id="{E2F8DF66-6BBB-4A65-B811-FCFCA7A3E4DD}"/>
              </a:ext>
            </a:extLst>
          </p:cNvPr>
          <p:cNvGrpSpPr>
            <a:grpSpLocks noChangeAspect="1"/>
          </p:cNvGrpSpPr>
          <p:nvPr/>
        </p:nvGrpSpPr>
        <p:grpSpPr>
          <a:xfrm>
            <a:off x="1920287" y="4429248"/>
            <a:ext cx="580056" cy="1267518"/>
            <a:chOff x="6189663" y="1755776"/>
            <a:chExt cx="1543050" cy="3354388"/>
          </a:xfrm>
          <a:solidFill>
            <a:schemeClr val="bg1">
              <a:lumMod val="65000"/>
            </a:schemeClr>
          </a:solidFill>
        </p:grpSpPr>
        <p:sp>
          <p:nvSpPr>
            <p:cNvPr id="174" name="Freeform 6">
              <a:extLst>
                <a:ext uri="{FF2B5EF4-FFF2-40B4-BE49-F238E27FC236}">
                  <a16:creationId xmlns:a16="http://schemas.microsoft.com/office/drawing/2014/main" id="{B097FA26-96A5-40A7-AA1F-0ECF797D7191}"/>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7">
              <a:extLst>
                <a:ext uri="{FF2B5EF4-FFF2-40B4-BE49-F238E27FC236}">
                  <a16:creationId xmlns:a16="http://schemas.microsoft.com/office/drawing/2014/main" id="{9181CE07-A4F8-4F6F-AF29-A39D271CC293}"/>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6" name="Group 201">
            <a:extLst>
              <a:ext uri="{FF2B5EF4-FFF2-40B4-BE49-F238E27FC236}">
                <a16:creationId xmlns:a16="http://schemas.microsoft.com/office/drawing/2014/main" id="{890CF159-DB25-4163-B418-8501A21ED990}"/>
              </a:ext>
            </a:extLst>
          </p:cNvPr>
          <p:cNvGrpSpPr>
            <a:grpSpLocks noChangeAspect="1"/>
          </p:cNvGrpSpPr>
          <p:nvPr/>
        </p:nvGrpSpPr>
        <p:grpSpPr>
          <a:xfrm flipH="1">
            <a:off x="2742697" y="4456598"/>
            <a:ext cx="466863" cy="1306015"/>
            <a:chOff x="4448175" y="1792288"/>
            <a:chExt cx="1192213" cy="3317875"/>
          </a:xfrm>
          <a:solidFill>
            <a:srgbClr val="00B0F0"/>
          </a:solidFill>
        </p:grpSpPr>
        <p:sp>
          <p:nvSpPr>
            <p:cNvPr id="177" name="Freeform 8">
              <a:extLst>
                <a:ext uri="{FF2B5EF4-FFF2-40B4-BE49-F238E27FC236}">
                  <a16:creationId xmlns:a16="http://schemas.microsoft.com/office/drawing/2014/main" id="{78B1758E-BDDF-47FD-8D5E-9CF3135A1335}"/>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9">
              <a:extLst>
                <a:ext uri="{FF2B5EF4-FFF2-40B4-BE49-F238E27FC236}">
                  <a16:creationId xmlns:a16="http://schemas.microsoft.com/office/drawing/2014/main" id="{2E9D99E1-81A0-4A63-8453-6D0E67200EEB}"/>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9" name="Group 198">
            <a:extLst>
              <a:ext uri="{FF2B5EF4-FFF2-40B4-BE49-F238E27FC236}">
                <a16:creationId xmlns:a16="http://schemas.microsoft.com/office/drawing/2014/main" id="{8B9125CF-7D45-422D-895D-193162A53ECE}"/>
              </a:ext>
            </a:extLst>
          </p:cNvPr>
          <p:cNvGrpSpPr>
            <a:grpSpLocks noChangeAspect="1"/>
          </p:cNvGrpSpPr>
          <p:nvPr/>
        </p:nvGrpSpPr>
        <p:grpSpPr>
          <a:xfrm>
            <a:off x="3309558" y="4454208"/>
            <a:ext cx="580056" cy="1267518"/>
            <a:chOff x="6189663" y="1755776"/>
            <a:chExt cx="1543050" cy="3354388"/>
          </a:xfrm>
          <a:solidFill>
            <a:schemeClr val="bg1">
              <a:lumMod val="65000"/>
            </a:schemeClr>
          </a:solidFill>
        </p:grpSpPr>
        <p:sp>
          <p:nvSpPr>
            <p:cNvPr id="180" name="Freeform 6">
              <a:extLst>
                <a:ext uri="{FF2B5EF4-FFF2-40B4-BE49-F238E27FC236}">
                  <a16:creationId xmlns:a16="http://schemas.microsoft.com/office/drawing/2014/main" id="{11E52677-F2F6-41DD-8F28-21AE487D9D57}"/>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7">
              <a:extLst>
                <a:ext uri="{FF2B5EF4-FFF2-40B4-BE49-F238E27FC236}">
                  <a16:creationId xmlns:a16="http://schemas.microsoft.com/office/drawing/2014/main" id="{6E222E23-1DD1-45C7-A642-F39D53180008}"/>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2" name="Group 201">
            <a:extLst>
              <a:ext uri="{FF2B5EF4-FFF2-40B4-BE49-F238E27FC236}">
                <a16:creationId xmlns:a16="http://schemas.microsoft.com/office/drawing/2014/main" id="{569234F3-3EBC-4D07-9E0F-7C4A168B6B53}"/>
              </a:ext>
            </a:extLst>
          </p:cNvPr>
          <p:cNvGrpSpPr>
            <a:grpSpLocks noChangeAspect="1"/>
          </p:cNvGrpSpPr>
          <p:nvPr/>
        </p:nvGrpSpPr>
        <p:grpSpPr>
          <a:xfrm flipH="1">
            <a:off x="4133763" y="4409377"/>
            <a:ext cx="466863" cy="1306015"/>
            <a:chOff x="4448175" y="1792288"/>
            <a:chExt cx="1192213" cy="3317875"/>
          </a:xfrm>
          <a:solidFill>
            <a:schemeClr val="tx1">
              <a:lumMod val="75000"/>
              <a:lumOff val="25000"/>
            </a:schemeClr>
          </a:solidFill>
        </p:grpSpPr>
        <p:sp>
          <p:nvSpPr>
            <p:cNvPr id="183" name="Freeform 8">
              <a:extLst>
                <a:ext uri="{FF2B5EF4-FFF2-40B4-BE49-F238E27FC236}">
                  <a16:creationId xmlns:a16="http://schemas.microsoft.com/office/drawing/2014/main" id="{BBA3B676-090B-47FD-B0E2-350614C4FBE0}"/>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9">
              <a:extLst>
                <a:ext uri="{FF2B5EF4-FFF2-40B4-BE49-F238E27FC236}">
                  <a16:creationId xmlns:a16="http://schemas.microsoft.com/office/drawing/2014/main" id="{E1DBAD72-3623-4D65-A064-3A377C0CFACF}"/>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5" name="Group 198">
            <a:extLst>
              <a:ext uri="{FF2B5EF4-FFF2-40B4-BE49-F238E27FC236}">
                <a16:creationId xmlns:a16="http://schemas.microsoft.com/office/drawing/2014/main" id="{ECE88E23-0D88-4906-A839-FEA556FB1D9D}"/>
              </a:ext>
            </a:extLst>
          </p:cNvPr>
          <p:cNvGrpSpPr>
            <a:grpSpLocks noChangeAspect="1"/>
          </p:cNvGrpSpPr>
          <p:nvPr/>
        </p:nvGrpSpPr>
        <p:grpSpPr>
          <a:xfrm>
            <a:off x="4722347" y="4409377"/>
            <a:ext cx="580056" cy="1267518"/>
            <a:chOff x="6189663" y="1755776"/>
            <a:chExt cx="1543050" cy="3354388"/>
          </a:xfrm>
          <a:solidFill>
            <a:schemeClr val="bg1">
              <a:lumMod val="65000"/>
            </a:schemeClr>
          </a:solidFill>
        </p:grpSpPr>
        <p:sp>
          <p:nvSpPr>
            <p:cNvPr id="186" name="Freeform 6">
              <a:extLst>
                <a:ext uri="{FF2B5EF4-FFF2-40B4-BE49-F238E27FC236}">
                  <a16:creationId xmlns:a16="http://schemas.microsoft.com/office/drawing/2014/main" id="{C300DBC0-E81B-402A-9D64-9C572B7733B6}"/>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7">
              <a:extLst>
                <a:ext uri="{FF2B5EF4-FFF2-40B4-BE49-F238E27FC236}">
                  <a16:creationId xmlns:a16="http://schemas.microsoft.com/office/drawing/2014/main" id="{0C55E87D-3CE5-4E48-8CA8-ADDEFF0B9A7D}"/>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1" name="Group 201">
            <a:extLst>
              <a:ext uri="{FF2B5EF4-FFF2-40B4-BE49-F238E27FC236}">
                <a16:creationId xmlns:a16="http://schemas.microsoft.com/office/drawing/2014/main" id="{B359B0AF-0A01-4B63-B2D7-508593C3A901}"/>
              </a:ext>
            </a:extLst>
          </p:cNvPr>
          <p:cNvGrpSpPr>
            <a:grpSpLocks noChangeAspect="1"/>
          </p:cNvGrpSpPr>
          <p:nvPr/>
        </p:nvGrpSpPr>
        <p:grpSpPr>
          <a:xfrm flipH="1">
            <a:off x="3811812" y="3408283"/>
            <a:ext cx="466863" cy="1306015"/>
            <a:chOff x="4448175" y="1792288"/>
            <a:chExt cx="1192213" cy="3317875"/>
          </a:xfrm>
          <a:solidFill>
            <a:schemeClr val="tx1">
              <a:lumMod val="75000"/>
              <a:lumOff val="25000"/>
            </a:schemeClr>
          </a:solidFill>
        </p:grpSpPr>
        <p:sp>
          <p:nvSpPr>
            <p:cNvPr id="192" name="Freeform 8">
              <a:extLst>
                <a:ext uri="{FF2B5EF4-FFF2-40B4-BE49-F238E27FC236}">
                  <a16:creationId xmlns:a16="http://schemas.microsoft.com/office/drawing/2014/main" id="{8B41342F-DABC-4E01-95E1-ADBC2D42F987}"/>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9">
              <a:extLst>
                <a:ext uri="{FF2B5EF4-FFF2-40B4-BE49-F238E27FC236}">
                  <a16:creationId xmlns:a16="http://schemas.microsoft.com/office/drawing/2014/main" id="{E61C679F-B34C-4B3C-AE1C-206A9525E416}"/>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4" name="Group 198">
            <a:extLst>
              <a:ext uri="{FF2B5EF4-FFF2-40B4-BE49-F238E27FC236}">
                <a16:creationId xmlns:a16="http://schemas.microsoft.com/office/drawing/2014/main" id="{3BE0C5A9-03E1-4CE4-B19F-D481F53C469B}"/>
              </a:ext>
            </a:extLst>
          </p:cNvPr>
          <p:cNvGrpSpPr>
            <a:grpSpLocks noChangeAspect="1"/>
          </p:cNvGrpSpPr>
          <p:nvPr/>
        </p:nvGrpSpPr>
        <p:grpSpPr>
          <a:xfrm>
            <a:off x="4322595" y="3372859"/>
            <a:ext cx="580056" cy="1267518"/>
            <a:chOff x="6189663" y="1755776"/>
            <a:chExt cx="1543050" cy="3354388"/>
          </a:xfrm>
          <a:solidFill>
            <a:schemeClr val="bg1">
              <a:lumMod val="65000"/>
            </a:schemeClr>
          </a:solidFill>
        </p:grpSpPr>
        <p:sp>
          <p:nvSpPr>
            <p:cNvPr id="195" name="Freeform 6">
              <a:extLst>
                <a:ext uri="{FF2B5EF4-FFF2-40B4-BE49-F238E27FC236}">
                  <a16:creationId xmlns:a16="http://schemas.microsoft.com/office/drawing/2014/main" id="{C729973D-4A5A-4C6B-9F57-CE4A518BA380}"/>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7">
              <a:extLst>
                <a:ext uri="{FF2B5EF4-FFF2-40B4-BE49-F238E27FC236}">
                  <a16:creationId xmlns:a16="http://schemas.microsoft.com/office/drawing/2014/main" id="{26753CA4-EF47-4D04-957E-B8573DF46932}"/>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0" name="Group 198">
            <a:extLst>
              <a:ext uri="{FF2B5EF4-FFF2-40B4-BE49-F238E27FC236}">
                <a16:creationId xmlns:a16="http://schemas.microsoft.com/office/drawing/2014/main" id="{E37781AE-8BA4-41D9-97F1-76275E728731}"/>
              </a:ext>
            </a:extLst>
          </p:cNvPr>
          <p:cNvGrpSpPr>
            <a:grpSpLocks noChangeAspect="1"/>
          </p:cNvGrpSpPr>
          <p:nvPr/>
        </p:nvGrpSpPr>
        <p:grpSpPr>
          <a:xfrm>
            <a:off x="4069085" y="2438887"/>
            <a:ext cx="580056" cy="1267518"/>
            <a:chOff x="6189663" y="1755776"/>
            <a:chExt cx="1543050" cy="3354388"/>
          </a:xfrm>
          <a:solidFill>
            <a:schemeClr val="bg1">
              <a:lumMod val="65000"/>
            </a:schemeClr>
          </a:solidFill>
        </p:grpSpPr>
        <p:sp>
          <p:nvSpPr>
            <p:cNvPr id="201" name="Freeform 6">
              <a:extLst>
                <a:ext uri="{FF2B5EF4-FFF2-40B4-BE49-F238E27FC236}">
                  <a16:creationId xmlns:a16="http://schemas.microsoft.com/office/drawing/2014/main" id="{7E2261E7-F328-40EA-B5F6-C7AA2C8539C0}"/>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7">
              <a:extLst>
                <a:ext uri="{FF2B5EF4-FFF2-40B4-BE49-F238E27FC236}">
                  <a16:creationId xmlns:a16="http://schemas.microsoft.com/office/drawing/2014/main" id="{075E0E00-E819-4261-B656-787F906C81EE}"/>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3" name="TextBox 202">
            <a:extLst>
              <a:ext uri="{FF2B5EF4-FFF2-40B4-BE49-F238E27FC236}">
                <a16:creationId xmlns:a16="http://schemas.microsoft.com/office/drawing/2014/main" id="{86632A7F-86FA-4184-81A2-62D23A70E49B}"/>
              </a:ext>
            </a:extLst>
          </p:cNvPr>
          <p:cNvSpPr txBox="1"/>
          <p:nvPr/>
        </p:nvSpPr>
        <p:spPr>
          <a:xfrm>
            <a:off x="173812" y="146926"/>
            <a:ext cx="9624767" cy="800219"/>
          </a:xfrm>
          <a:prstGeom prst="rect">
            <a:avLst/>
          </a:prstGeom>
          <a:noFill/>
          <a:ln>
            <a:noFill/>
          </a:ln>
        </p:spPr>
        <p:txBody>
          <a:bodyPr wrap="square" rtlCol="0">
            <a:spAutoFit/>
          </a:bodyPr>
          <a:lstStyle/>
          <a:p>
            <a:pPr lvl="0" defTabSz="435356">
              <a:defRPr/>
            </a:pPr>
            <a:r>
              <a:rPr lang="en-US" sz="3200" b="1" dirty="0">
                <a:solidFill>
                  <a:srgbClr val="2A4A8B"/>
                </a:solidFill>
                <a:latin typeface="Poppins" panose="00000500000000000000" pitchFamily="2" charset="0"/>
                <a:cs typeface="Poppins" panose="00000500000000000000" pitchFamily="2" charset="0"/>
              </a:rPr>
              <a:t>Price Positioning</a:t>
            </a:r>
          </a:p>
          <a:p>
            <a:pPr defTabSz="435356">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Target Audience Groups for research </a:t>
            </a:r>
          </a:p>
        </p:txBody>
      </p:sp>
      <p:sp>
        <p:nvSpPr>
          <p:cNvPr id="12" name="Slide Number Placeholder 11">
            <a:extLst>
              <a:ext uri="{FF2B5EF4-FFF2-40B4-BE49-F238E27FC236}">
                <a16:creationId xmlns:a16="http://schemas.microsoft.com/office/drawing/2014/main" id="{84DBD404-5D4D-4686-9B97-0835F43AE16D}"/>
              </a:ext>
            </a:extLst>
          </p:cNvPr>
          <p:cNvSpPr>
            <a:spLocks noGrp="1"/>
          </p:cNvSpPr>
          <p:nvPr>
            <p:ph type="sldNum" sz="quarter" idx="12"/>
          </p:nvPr>
        </p:nvSpPr>
        <p:spPr/>
        <p:txBody>
          <a:bodyPr/>
          <a:lstStyle/>
          <a:p>
            <a:fld id="{DB8828D9-3E6A-477F-A491-AADAE3613DD2}" type="slidenum">
              <a:rPr lang="en-GB" smtClean="0"/>
              <a:t>15</a:t>
            </a:fld>
            <a:endParaRPr lang="en-GB"/>
          </a:p>
        </p:txBody>
      </p:sp>
      <p:pic>
        <p:nvPicPr>
          <p:cNvPr id="189" name="Picture 188" descr="Logo&#10;&#10;Description automatically generated">
            <a:extLst>
              <a:ext uri="{FF2B5EF4-FFF2-40B4-BE49-F238E27FC236}">
                <a16:creationId xmlns:a16="http://schemas.microsoft.com/office/drawing/2014/main" id="{1047D6DF-F4B7-4225-AFBF-C8EFE6D52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grpSp>
        <p:nvGrpSpPr>
          <p:cNvPr id="188" name="Group 187">
            <a:extLst>
              <a:ext uri="{FF2B5EF4-FFF2-40B4-BE49-F238E27FC236}">
                <a16:creationId xmlns:a16="http://schemas.microsoft.com/office/drawing/2014/main" id="{C5BA8C09-D592-4908-A9E7-08C0133ECC4B}"/>
              </a:ext>
            </a:extLst>
          </p:cNvPr>
          <p:cNvGrpSpPr/>
          <p:nvPr/>
        </p:nvGrpSpPr>
        <p:grpSpPr>
          <a:xfrm>
            <a:off x="11050726" y="715679"/>
            <a:ext cx="1034683" cy="703254"/>
            <a:chOff x="4631196" y="1644500"/>
            <a:chExt cx="1034683" cy="703254"/>
          </a:xfrm>
        </p:grpSpPr>
        <p:sp>
          <p:nvSpPr>
            <p:cNvPr id="190" name="TextBox 189">
              <a:extLst>
                <a:ext uri="{FF2B5EF4-FFF2-40B4-BE49-F238E27FC236}">
                  <a16:creationId xmlns:a16="http://schemas.microsoft.com/office/drawing/2014/main" id="{60AF9F84-86B0-452C-9C40-2C0DEBE73B2A}"/>
                </a:ext>
              </a:extLst>
            </p:cNvPr>
            <p:cNvSpPr txBox="1"/>
            <p:nvPr/>
          </p:nvSpPr>
          <p:spPr>
            <a:xfrm>
              <a:off x="4631196" y="2147699"/>
              <a:ext cx="1034683"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lgn="ctr">
                <a:defRPr sz="700">
                  <a:solidFill>
                    <a:schemeClr val="dk1"/>
                  </a:solidFill>
                  <a:latin typeface="Lato"/>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latin typeface="Lato Light" panose="020F0502020204030203"/>
                </a:rPr>
                <a:t>Planning Templates</a:t>
              </a:r>
            </a:p>
          </p:txBody>
        </p:sp>
        <p:grpSp>
          <p:nvGrpSpPr>
            <p:cNvPr id="197" name="Group">
              <a:extLst>
                <a:ext uri="{FF2B5EF4-FFF2-40B4-BE49-F238E27FC236}">
                  <a16:creationId xmlns:a16="http://schemas.microsoft.com/office/drawing/2014/main" id="{56830726-2EFF-4F6C-9A77-37104010BC4B}"/>
                </a:ext>
              </a:extLst>
            </p:cNvPr>
            <p:cNvGrpSpPr/>
            <p:nvPr/>
          </p:nvGrpSpPr>
          <p:grpSpPr>
            <a:xfrm>
              <a:off x="4930050" y="1644500"/>
              <a:ext cx="503418" cy="503455"/>
              <a:chOff x="26227" y="-1"/>
              <a:chExt cx="639823" cy="756488"/>
            </a:xfrm>
            <a:solidFill>
              <a:schemeClr val="bg1">
                <a:lumMod val="50000"/>
              </a:schemeClr>
            </a:solidFill>
          </p:grpSpPr>
          <p:sp>
            <p:nvSpPr>
              <p:cNvPr id="198" name="Shape">
                <a:extLst>
                  <a:ext uri="{FF2B5EF4-FFF2-40B4-BE49-F238E27FC236}">
                    <a16:creationId xmlns:a16="http://schemas.microsoft.com/office/drawing/2014/main" id="{277201E7-AEA9-459E-A55C-EEF59836B18F}"/>
                  </a:ext>
                </a:extLst>
              </p:cNvPr>
              <p:cNvSpPr/>
              <p:nvPr/>
            </p:nvSpPr>
            <p:spPr>
              <a:xfrm>
                <a:off x="139698" y="-1"/>
                <a:ext cx="389468" cy="194735"/>
              </a:xfrm>
              <a:custGeom>
                <a:avLst/>
                <a:gdLst/>
                <a:ahLst/>
                <a:cxnLst>
                  <a:cxn ang="0">
                    <a:pos x="wd2" y="hd2"/>
                  </a:cxn>
                  <a:cxn ang="5400000">
                    <a:pos x="wd2" y="hd2"/>
                  </a:cxn>
                  <a:cxn ang="10800000">
                    <a:pos x="wd2" y="hd2"/>
                  </a:cxn>
                  <a:cxn ang="16200000">
                    <a:pos x="wd2" y="hd2"/>
                  </a:cxn>
                </a:cxnLst>
                <a:rect l="0" t="0" r="r" b="b"/>
                <a:pathLst>
                  <a:path w="21600" h="21600" extrusionOk="0">
                    <a:moveTo>
                      <a:pt x="21600" y="10428"/>
                    </a:moveTo>
                    <a:cubicBezTo>
                      <a:pt x="16386" y="10428"/>
                      <a:pt x="16386" y="10428"/>
                      <a:pt x="16386" y="10428"/>
                    </a:cubicBezTo>
                    <a:cubicBezTo>
                      <a:pt x="16386" y="4469"/>
                      <a:pt x="13779" y="0"/>
                      <a:pt x="10800" y="0"/>
                    </a:cubicBezTo>
                    <a:cubicBezTo>
                      <a:pt x="7821" y="0"/>
                      <a:pt x="5586" y="4469"/>
                      <a:pt x="5586" y="10428"/>
                    </a:cubicBezTo>
                    <a:cubicBezTo>
                      <a:pt x="0" y="10428"/>
                      <a:pt x="0" y="10428"/>
                      <a:pt x="0" y="10428"/>
                    </a:cubicBezTo>
                    <a:cubicBezTo>
                      <a:pt x="0" y="21600"/>
                      <a:pt x="0" y="21600"/>
                      <a:pt x="0" y="21600"/>
                    </a:cubicBezTo>
                    <a:cubicBezTo>
                      <a:pt x="21600" y="21600"/>
                      <a:pt x="21600" y="21600"/>
                      <a:pt x="21600" y="21600"/>
                    </a:cubicBezTo>
                    <a:lnTo>
                      <a:pt x="21600" y="10428"/>
                    </a:lnTo>
                    <a:close/>
                    <a:moveTo>
                      <a:pt x="10800" y="16386"/>
                    </a:moveTo>
                    <a:cubicBezTo>
                      <a:pt x="9310" y="16386"/>
                      <a:pt x="8193" y="13407"/>
                      <a:pt x="8193" y="10428"/>
                    </a:cubicBezTo>
                    <a:cubicBezTo>
                      <a:pt x="8193" y="7448"/>
                      <a:pt x="9310" y="5214"/>
                      <a:pt x="10800" y="5214"/>
                    </a:cubicBezTo>
                    <a:cubicBezTo>
                      <a:pt x="12290" y="5214"/>
                      <a:pt x="13779" y="7448"/>
                      <a:pt x="13779" y="10428"/>
                    </a:cubicBezTo>
                    <a:cubicBezTo>
                      <a:pt x="13779" y="13407"/>
                      <a:pt x="12290" y="16386"/>
                      <a:pt x="10800" y="16386"/>
                    </a:cubicBezTo>
                    <a:close/>
                  </a:path>
                </a:pathLst>
              </a:custGeom>
              <a:grpFill/>
              <a:ln w="12700" cap="flat">
                <a:noFill/>
                <a:miter lim="400000"/>
              </a:ln>
              <a:effectLst/>
            </p:spPr>
            <p:txBody>
              <a:bodyPr wrap="square" lIns="60960" tIns="60960" rIns="60960" bIns="60960" numCol="1" anchor="t">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sp>
            <p:nvSpPr>
              <p:cNvPr id="199" name="Shape">
                <a:extLst>
                  <a:ext uri="{FF2B5EF4-FFF2-40B4-BE49-F238E27FC236}">
                    <a16:creationId xmlns:a16="http://schemas.microsoft.com/office/drawing/2014/main" id="{908954A5-4F04-4ACB-AF7B-116E373A85B7}"/>
                  </a:ext>
                </a:extLst>
              </p:cNvPr>
              <p:cNvSpPr/>
              <p:nvPr/>
            </p:nvSpPr>
            <p:spPr>
              <a:xfrm>
                <a:off x="26227" y="87220"/>
                <a:ext cx="639823" cy="669267"/>
              </a:xfrm>
              <a:custGeom>
                <a:avLst/>
                <a:gdLst/>
                <a:ahLst/>
                <a:cxnLst>
                  <a:cxn ang="0">
                    <a:pos x="wd2" y="hd2"/>
                  </a:cxn>
                  <a:cxn ang="5400000">
                    <a:pos x="wd2" y="hd2"/>
                  </a:cxn>
                  <a:cxn ang="10800000">
                    <a:pos x="wd2" y="hd2"/>
                  </a:cxn>
                  <a:cxn ang="16200000">
                    <a:pos x="wd2" y="hd2"/>
                  </a:cxn>
                </a:cxnLst>
                <a:rect l="0" t="0" r="r" b="b"/>
                <a:pathLst>
                  <a:path w="21600" h="21600" extrusionOk="0">
                    <a:moveTo>
                      <a:pt x="18630" y="0"/>
                    </a:moveTo>
                    <a:lnTo>
                      <a:pt x="18630" y="4667"/>
                    </a:lnTo>
                    <a:lnTo>
                      <a:pt x="2970" y="4667"/>
                    </a:lnTo>
                    <a:lnTo>
                      <a:pt x="2970" y="0"/>
                    </a:lnTo>
                    <a:lnTo>
                      <a:pt x="0" y="0"/>
                    </a:lnTo>
                    <a:lnTo>
                      <a:pt x="0" y="21600"/>
                    </a:lnTo>
                    <a:lnTo>
                      <a:pt x="21600" y="21600"/>
                    </a:lnTo>
                    <a:lnTo>
                      <a:pt x="21600" y="0"/>
                    </a:lnTo>
                    <a:lnTo>
                      <a:pt x="18630" y="0"/>
                    </a:lnTo>
                    <a:close/>
                    <a:moveTo>
                      <a:pt x="9990" y="18400"/>
                    </a:moveTo>
                    <a:lnTo>
                      <a:pt x="8910" y="17067"/>
                    </a:lnTo>
                    <a:lnTo>
                      <a:pt x="4455" y="12933"/>
                    </a:lnTo>
                    <a:lnTo>
                      <a:pt x="6885" y="10800"/>
                    </a:lnTo>
                    <a:lnTo>
                      <a:pt x="9990" y="14000"/>
                    </a:lnTo>
                    <a:lnTo>
                      <a:pt x="16200" y="7733"/>
                    </a:lnTo>
                    <a:lnTo>
                      <a:pt x="18630" y="9867"/>
                    </a:lnTo>
                    <a:lnTo>
                      <a:pt x="9990" y="18400"/>
                    </a:lnTo>
                    <a:close/>
                  </a:path>
                </a:pathLst>
              </a:custGeom>
              <a:grpFill/>
              <a:ln w="12700" cap="flat">
                <a:noFill/>
                <a:miter lim="400000"/>
              </a:ln>
              <a:effectLst/>
            </p:spPr>
            <p:txBody>
              <a:bodyPr wrap="square" lIns="60960" tIns="60960" rIns="60960" bIns="60960" numCol="1" anchor="t">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grpSp>
      </p:grpSp>
    </p:spTree>
    <p:extLst>
      <p:ext uri="{BB962C8B-B14F-4D97-AF65-F5344CB8AC3E}">
        <p14:creationId xmlns:p14="http://schemas.microsoft.com/office/powerpoint/2010/main" val="1425232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Evolution Age Women Vector Images (38)">
            <a:extLst>
              <a:ext uri="{FF2B5EF4-FFF2-40B4-BE49-F238E27FC236}">
                <a16:creationId xmlns:a16="http://schemas.microsoft.com/office/drawing/2014/main" id="{65AC20A5-886B-4A27-8F81-DBC498315E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916" b="58317"/>
          <a:stretch/>
        </p:blipFill>
        <p:spPr bwMode="auto">
          <a:xfrm>
            <a:off x="2853179" y="3987662"/>
            <a:ext cx="3062113" cy="11425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F1A499C-DD08-4E77-B8B6-FEC31BA1595C}"/>
              </a:ext>
            </a:extLst>
          </p:cNvPr>
          <p:cNvSpPr txBox="1"/>
          <p:nvPr/>
        </p:nvSpPr>
        <p:spPr>
          <a:xfrm>
            <a:off x="9860192" y="2060083"/>
            <a:ext cx="2200750" cy="3000821"/>
          </a:xfrm>
          <a:prstGeom prst="rect">
            <a:avLst/>
          </a:prstGeom>
          <a:noFill/>
        </p:spPr>
        <p:txBody>
          <a:bodyPr wrap="square">
            <a:spAutoFit/>
          </a:bodyPr>
          <a:lstStyle/>
          <a:p>
            <a:r>
              <a:rPr lang="en-GB" sz="900" b="0" i="0" dirty="0">
                <a:solidFill>
                  <a:schemeClr val="bg1">
                    <a:lumMod val="50000"/>
                  </a:schemeClr>
                </a:solidFill>
                <a:effectLst/>
                <a:latin typeface="Calibre"/>
              </a:rPr>
              <a:t>A) Define the target audience</a:t>
            </a:r>
          </a:p>
          <a:p>
            <a:endParaRPr lang="en-GB" sz="900" dirty="0">
              <a:solidFill>
                <a:schemeClr val="bg1">
                  <a:lumMod val="50000"/>
                </a:schemeClr>
              </a:solidFill>
              <a:latin typeface="Calibre"/>
            </a:endParaRPr>
          </a:p>
          <a:p>
            <a:r>
              <a:rPr lang="en-GB" sz="900" b="0" i="0" dirty="0">
                <a:solidFill>
                  <a:schemeClr val="bg1">
                    <a:lumMod val="50000"/>
                  </a:schemeClr>
                </a:solidFill>
                <a:effectLst/>
                <a:latin typeface="Calibre"/>
              </a:rPr>
              <a:t>A target audience is a group of people who have the same or similar needs. It is usually described on the basis of demographic and socio-economic characteristics, for example "unmarried women aged 25 to 40 with a high income".</a:t>
            </a:r>
            <a:br>
              <a:rPr lang="en-GB" sz="900" dirty="0">
                <a:solidFill>
                  <a:schemeClr val="bg1">
                    <a:lumMod val="50000"/>
                  </a:schemeClr>
                </a:solidFill>
              </a:rPr>
            </a:br>
            <a:br>
              <a:rPr lang="en-GB" sz="900" dirty="0">
                <a:solidFill>
                  <a:schemeClr val="bg1">
                    <a:lumMod val="50000"/>
                  </a:schemeClr>
                </a:solidFill>
              </a:rPr>
            </a:br>
            <a:r>
              <a:rPr lang="en-GB" sz="900" dirty="0">
                <a:solidFill>
                  <a:schemeClr val="bg1">
                    <a:lumMod val="50000"/>
                  </a:schemeClr>
                </a:solidFill>
              </a:rPr>
              <a:t>B) Define the characteristics </a:t>
            </a:r>
          </a:p>
          <a:p>
            <a:endParaRPr lang="en-GB" sz="900" b="0" i="0" dirty="0">
              <a:solidFill>
                <a:schemeClr val="bg1">
                  <a:lumMod val="50000"/>
                </a:schemeClr>
              </a:solidFill>
              <a:effectLst/>
              <a:latin typeface="Calibre"/>
            </a:endParaRPr>
          </a:p>
          <a:p>
            <a:r>
              <a:rPr lang="en-GB" sz="900" dirty="0">
                <a:solidFill>
                  <a:schemeClr val="bg1">
                    <a:lumMod val="50000"/>
                  </a:schemeClr>
                </a:solidFill>
                <a:latin typeface="Calibre"/>
              </a:rPr>
              <a:t>C</a:t>
            </a:r>
            <a:r>
              <a:rPr lang="en-GB" sz="900" b="0" i="0" dirty="0">
                <a:solidFill>
                  <a:schemeClr val="bg1">
                    <a:lumMod val="50000"/>
                  </a:schemeClr>
                </a:solidFill>
                <a:effectLst/>
                <a:latin typeface="Calibre"/>
              </a:rPr>
              <a:t>haracteristics such as gender, age, income , residence, marital status, education, occupation and position play a role. If one deals with the product and the people who buy it in detail, the target audience definition enables a targeted consumer approach and thus a more effective and more efficient marketing.</a:t>
            </a:r>
            <a:br>
              <a:rPr lang="en-GB" sz="900" dirty="0">
                <a:solidFill>
                  <a:schemeClr val="bg1">
                    <a:lumMod val="50000"/>
                  </a:schemeClr>
                </a:solidFill>
              </a:rPr>
            </a:br>
            <a:br>
              <a:rPr lang="en-GB" sz="900" dirty="0">
                <a:solidFill>
                  <a:schemeClr val="bg1">
                    <a:lumMod val="50000"/>
                  </a:schemeClr>
                </a:solidFill>
              </a:rPr>
            </a:br>
            <a:endParaRPr lang="en-GB" sz="900" dirty="0">
              <a:solidFill>
                <a:schemeClr val="bg1">
                  <a:lumMod val="50000"/>
                </a:schemeClr>
              </a:solidFill>
            </a:endParaRPr>
          </a:p>
        </p:txBody>
      </p:sp>
      <p:grpSp>
        <p:nvGrpSpPr>
          <p:cNvPr id="15" name="Group 14">
            <a:extLst>
              <a:ext uri="{FF2B5EF4-FFF2-40B4-BE49-F238E27FC236}">
                <a16:creationId xmlns:a16="http://schemas.microsoft.com/office/drawing/2014/main" id="{74580DAF-ABBF-4F2D-A808-1D111C53B1BA}"/>
              </a:ext>
            </a:extLst>
          </p:cNvPr>
          <p:cNvGrpSpPr/>
          <p:nvPr/>
        </p:nvGrpSpPr>
        <p:grpSpPr>
          <a:xfrm>
            <a:off x="8356913" y="1136375"/>
            <a:ext cx="1298112" cy="2024660"/>
            <a:chOff x="9290169" y="1136375"/>
            <a:chExt cx="1298112" cy="2024660"/>
          </a:xfrm>
        </p:grpSpPr>
        <p:grpSp>
          <p:nvGrpSpPr>
            <p:cNvPr id="4" name="Group 201">
              <a:extLst>
                <a:ext uri="{FF2B5EF4-FFF2-40B4-BE49-F238E27FC236}">
                  <a16:creationId xmlns:a16="http://schemas.microsoft.com/office/drawing/2014/main" id="{564744C9-BE76-44B2-9E97-34909FF92CEB}"/>
                </a:ext>
              </a:extLst>
            </p:cNvPr>
            <p:cNvGrpSpPr>
              <a:grpSpLocks noChangeAspect="1"/>
            </p:cNvGrpSpPr>
            <p:nvPr/>
          </p:nvGrpSpPr>
          <p:grpSpPr>
            <a:xfrm flipH="1">
              <a:off x="9848407" y="1136375"/>
              <a:ext cx="323193" cy="904108"/>
              <a:chOff x="4448175" y="1792288"/>
              <a:chExt cx="1192213" cy="3317875"/>
            </a:xfrm>
            <a:solidFill>
              <a:schemeClr val="tx1">
                <a:lumMod val="75000"/>
                <a:lumOff val="25000"/>
              </a:schemeClr>
            </a:solidFill>
          </p:grpSpPr>
          <p:sp>
            <p:nvSpPr>
              <p:cNvPr id="5" name="Freeform 8">
                <a:extLst>
                  <a:ext uri="{FF2B5EF4-FFF2-40B4-BE49-F238E27FC236}">
                    <a16:creationId xmlns:a16="http://schemas.microsoft.com/office/drawing/2014/main" id="{A0CCA6A1-D604-4F37-AEF9-FE007347A559}"/>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9">
                <a:extLst>
                  <a:ext uri="{FF2B5EF4-FFF2-40B4-BE49-F238E27FC236}">
                    <a16:creationId xmlns:a16="http://schemas.microsoft.com/office/drawing/2014/main" id="{D19158BF-74BC-4D85-B341-5068CF2C47D0}"/>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 name="Group 198">
              <a:extLst>
                <a:ext uri="{FF2B5EF4-FFF2-40B4-BE49-F238E27FC236}">
                  <a16:creationId xmlns:a16="http://schemas.microsoft.com/office/drawing/2014/main" id="{D4785D9B-E33A-43C4-B313-649406280CCB}"/>
                </a:ext>
              </a:extLst>
            </p:cNvPr>
            <p:cNvGrpSpPr>
              <a:grpSpLocks noChangeAspect="1"/>
            </p:cNvGrpSpPr>
            <p:nvPr/>
          </p:nvGrpSpPr>
          <p:grpSpPr>
            <a:xfrm>
              <a:off x="9290169" y="2283577"/>
              <a:ext cx="401552" cy="877458"/>
              <a:chOff x="6189663" y="1755776"/>
              <a:chExt cx="1543050" cy="3354388"/>
            </a:xfrm>
            <a:solidFill>
              <a:schemeClr val="tx1"/>
            </a:solidFill>
          </p:grpSpPr>
          <p:sp>
            <p:nvSpPr>
              <p:cNvPr id="8" name="Freeform 6">
                <a:extLst>
                  <a:ext uri="{FF2B5EF4-FFF2-40B4-BE49-F238E27FC236}">
                    <a16:creationId xmlns:a16="http://schemas.microsoft.com/office/drawing/2014/main" id="{A7023A58-3F18-40AD-837C-F0B051A7D177}"/>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96C0AAE6-FF5C-4BA3-BB8C-05ED2351660A}"/>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 name="Group 201">
              <a:extLst>
                <a:ext uri="{FF2B5EF4-FFF2-40B4-BE49-F238E27FC236}">
                  <a16:creationId xmlns:a16="http://schemas.microsoft.com/office/drawing/2014/main" id="{08E44CEB-E173-4BB0-9F6B-ADCC3B75085C}"/>
                </a:ext>
              </a:extLst>
            </p:cNvPr>
            <p:cNvGrpSpPr>
              <a:grpSpLocks noChangeAspect="1"/>
            </p:cNvGrpSpPr>
            <p:nvPr/>
          </p:nvGrpSpPr>
          <p:grpSpPr>
            <a:xfrm flipH="1">
              <a:off x="9381137" y="1141978"/>
              <a:ext cx="323193" cy="904108"/>
              <a:chOff x="4448175" y="1792288"/>
              <a:chExt cx="1192213" cy="3317875"/>
            </a:xfrm>
            <a:solidFill>
              <a:schemeClr val="accent2"/>
            </a:solidFill>
          </p:grpSpPr>
          <p:sp>
            <p:nvSpPr>
              <p:cNvPr id="11" name="Freeform 8">
                <a:extLst>
                  <a:ext uri="{FF2B5EF4-FFF2-40B4-BE49-F238E27FC236}">
                    <a16:creationId xmlns:a16="http://schemas.microsoft.com/office/drawing/2014/main" id="{EB04E682-1D33-410D-82A1-7D4635711578}"/>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9">
                <a:extLst>
                  <a:ext uri="{FF2B5EF4-FFF2-40B4-BE49-F238E27FC236}">
                    <a16:creationId xmlns:a16="http://schemas.microsoft.com/office/drawing/2014/main" id="{FC6105B4-F7D9-4691-B1C1-AF02FD385941}"/>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 name="Group 198">
              <a:extLst>
                <a:ext uri="{FF2B5EF4-FFF2-40B4-BE49-F238E27FC236}">
                  <a16:creationId xmlns:a16="http://schemas.microsoft.com/office/drawing/2014/main" id="{65F53E07-033F-4153-801C-8C7598F2D725}"/>
                </a:ext>
              </a:extLst>
            </p:cNvPr>
            <p:cNvGrpSpPr>
              <a:grpSpLocks noChangeAspect="1"/>
            </p:cNvGrpSpPr>
            <p:nvPr/>
          </p:nvGrpSpPr>
          <p:grpSpPr>
            <a:xfrm>
              <a:off x="10186729" y="2283577"/>
              <a:ext cx="401552" cy="877458"/>
              <a:chOff x="6189663" y="1755776"/>
              <a:chExt cx="1543050" cy="3354388"/>
            </a:xfrm>
            <a:solidFill>
              <a:schemeClr val="accent2"/>
            </a:solidFill>
          </p:grpSpPr>
          <p:sp>
            <p:nvSpPr>
              <p:cNvPr id="17" name="Freeform 6">
                <a:extLst>
                  <a:ext uri="{FF2B5EF4-FFF2-40B4-BE49-F238E27FC236}">
                    <a16:creationId xmlns:a16="http://schemas.microsoft.com/office/drawing/2014/main" id="{4ED9133F-64EE-4D18-A2B3-30D6F01D9E6A}"/>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7">
                <a:extLst>
                  <a:ext uri="{FF2B5EF4-FFF2-40B4-BE49-F238E27FC236}">
                    <a16:creationId xmlns:a16="http://schemas.microsoft.com/office/drawing/2014/main" id="{F60145AE-C0FB-465B-9573-779F6564E4D2}"/>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 name="Group 198">
              <a:extLst>
                <a:ext uri="{FF2B5EF4-FFF2-40B4-BE49-F238E27FC236}">
                  <a16:creationId xmlns:a16="http://schemas.microsoft.com/office/drawing/2014/main" id="{8B08CF7E-06FD-4503-9E9F-4B4129397F51}"/>
                </a:ext>
              </a:extLst>
            </p:cNvPr>
            <p:cNvGrpSpPr>
              <a:grpSpLocks noChangeAspect="1"/>
            </p:cNvGrpSpPr>
            <p:nvPr/>
          </p:nvGrpSpPr>
          <p:grpSpPr>
            <a:xfrm>
              <a:off x="9721263" y="2283577"/>
              <a:ext cx="401552" cy="877458"/>
              <a:chOff x="6189663" y="1755776"/>
              <a:chExt cx="1543050" cy="3354388"/>
            </a:xfrm>
            <a:solidFill>
              <a:schemeClr val="bg1">
                <a:lumMod val="65000"/>
              </a:schemeClr>
            </a:solidFill>
          </p:grpSpPr>
          <p:sp>
            <p:nvSpPr>
              <p:cNvPr id="20" name="Freeform 6">
                <a:extLst>
                  <a:ext uri="{FF2B5EF4-FFF2-40B4-BE49-F238E27FC236}">
                    <a16:creationId xmlns:a16="http://schemas.microsoft.com/office/drawing/2014/main" id="{48FFF9EB-36CA-4972-BDAF-9D6624E5CF29}"/>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7DF63E82-E861-4928-8847-2A17B65671C3}"/>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 name="Group 201">
              <a:extLst>
                <a:ext uri="{FF2B5EF4-FFF2-40B4-BE49-F238E27FC236}">
                  <a16:creationId xmlns:a16="http://schemas.microsoft.com/office/drawing/2014/main" id="{896CCA48-28F7-4BFD-83EE-A2E2169F89B0}"/>
                </a:ext>
              </a:extLst>
            </p:cNvPr>
            <p:cNvGrpSpPr>
              <a:grpSpLocks noChangeAspect="1"/>
            </p:cNvGrpSpPr>
            <p:nvPr/>
          </p:nvGrpSpPr>
          <p:grpSpPr>
            <a:xfrm flipH="1">
              <a:off x="10252840" y="1148202"/>
              <a:ext cx="323193" cy="904108"/>
              <a:chOff x="4448175" y="1792288"/>
              <a:chExt cx="1192213" cy="3317875"/>
            </a:xfrm>
            <a:solidFill>
              <a:schemeClr val="bg1">
                <a:lumMod val="65000"/>
              </a:schemeClr>
            </a:solidFill>
          </p:grpSpPr>
          <p:sp>
            <p:nvSpPr>
              <p:cNvPr id="35" name="Freeform 8">
                <a:extLst>
                  <a:ext uri="{FF2B5EF4-FFF2-40B4-BE49-F238E27FC236}">
                    <a16:creationId xmlns:a16="http://schemas.microsoft.com/office/drawing/2014/main" id="{0879744C-C515-4261-9848-68FFCE9BA2ED}"/>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9">
                <a:extLst>
                  <a:ext uri="{FF2B5EF4-FFF2-40B4-BE49-F238E27FC236}">
                    <a16:creationId xmlns:a16="http://schemas.microsoft.com/office/drawing/2014/main" id="{0957508D-E1BB-49AE-9511-744927FA971F}"/>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6" name="Group 25">
            <a:extLst>
              <a:ext uri="{FF2B5EF4-FFF2-40B4-BE49-F238E27FC236}">
                <a16:creationId xmlns:a16="http://schemas.microsoft.com/office/drawing/2014/main" id="{D2058A8F-5564-4688-86DC-DEEEDE74ED0B}"/>
              </a:ext>
            </a:extLst>
          </p:cNvPr>
          <p:cNvGrpSpPr/>
          <p:nvPr/>
        </p:nvGrpSpPr>
        <p:grpSpPr>
          <a:xfrm>
            <a:off x="995571" y="1688262"/>
            <a:ext cx="1666113" cy="926141"/>
            <a:chOff x="995571" y="1462018"/>
            <a:chExt cx="1666113" cy="926141"/>
          </a:xfrm>
        </p:grpSpPr>
        <p:grpSp>
          <p:nvGrpSpPr>
            <p:cNvPr id="22" name="Group 201">
              <a:extLst>
                <a:ext uri="{FF2B5EF4-FFF2-40B4-BE49-F238E27FC236}">
                  <a16:creationId xmlns:a16="http://schemas.microsoft.com/office/drawing/2014/main" id="{BE83A21E-10E2-4B8C-B704-FA367C52D9B9}"/>
                </a:ext>
              </a:extLst>
            </p:cNvPr>
            <p:cNvGrpSpPr>
              <a:grpSpLocks noChangeAspect="1"/>
            </p:cNvGrpSpPr>
            <p:nvPr/>
          </p:nvGrpSpPr>
          <p:grpSpPr>
            <a:xfrm flipH="1">
              <a:off x="995571" y="1484051"/>
              <a:ext cx="323193" cy="904108"/>
              <a:chOff x="4448175" y="1792288"/>
              <a:chExt cx="1192213" cy="3317875"/>
            </a:xfrm>
            <a:solidFill>
              <a:schemeClr val="tx1">
                <a:lumMod val="75000"/>
                <a:lumOff val="25000"/>
              </a:schemeClr>
            </a:solidFill>
          </p:grpSpPr>
          <p:sp>
            <p:nvSpPr>
              <p:cNvPr id="23" name="Freeform 8">
                <a:extLst>
                  <a:ext uri="{FF2B5EF4-FFF2-40B4-BE49-F238E27FC236}">
                    <a16:creationId xmlns:a16="http://schemas.microsoft.com/office/drawing/2014/main" id="{D061CBA5-40E4-4903-A2C7-1B03EE075D0D}"/>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9">
                <a:extLst>
                  <a:ext uri="{FF2B5EF4-FFF2-40B4-BE49-F238E27FC236}">
                    <a16:creationId xmlns:a16="http://schemas.microsoft.com/office/drawing/2014/main" id="{CA6EEFB6-96E7-4682-9639-79DC04836FDF}"/>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 name="Group 198">
              <a:extLst>
                <a:ext uri="{FF2B5EF4-FFF2-40B4-BE49-F238E27FC236}">
                  <a16:creationId xmlns:a16="http://schemas.microsoft.com/office/drawing/2014/main" id="{91F8C9CB-F66E-4001-9DA8-576152AFE0F4}"/>
                </a:ext>
              </a:extLst>
            </p:cNvPr>
            <p:cNvGrpSpPr>
              <a:grpSpLocks noChangeAspect="1"/>
            </p:cNvGrpSpPr>
            <p:nvPr/>
          </p:nvGrpSpPr>
          <p:grpSpPr>
            <a:xfrm>
              <a:off x="2260132" y="1476886"/>
              <a:ext cx="401552" cy="877458"/>
              <a:chOff x="6189663" y="1755776"/>
              <a:chExt cx="1543050" cy="3354388"/>
            </a:xfrm>
            <a:solidFill>
              <a:schemeClr val="bg1">
                <a:lumMod val="65000"/>
              </a:schemeClr>
            </a:solidFill>
          </p:grpSpPr>
          <p:sp>
            <p:nvSpPr>
              <p:cNvPr id="38" name="Freeform 6">
                <a:extLst>
                  <a:ext uri="{FF2B5EF4-FFF2-40B4-BE49-F238E27FC236}">
                    <a16:creationId xmlns:a16="http://schemas.microsoft.com/office/drawing/2014/main" id="{12DE12FC-4142-4265-884A-C23A7A7A3007}"/>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7">
                <a:extLst>
                  <a:ext uri="{FF2B5EF4-FFF2-40B4-BE49-F238E27FC236}">
                    <a16:creationId xmlns:a16="http://schemas.microsoft.com/office/drawing/2014/main" id="{2FD7B10A-9523-450E-B1DB-284EA3C6B5B4}"/>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0" name="Group 201">
              <a:extLst>
                <a:ext uri="{FF2B5EF4-FFF2-40B4-BE49-F238E27FC236}">
                  <a16:creationId xmlns:a16="http://schemas.microsoft.com/office/drawing/2014/main" id="{43E10AE7-F68C-4B4D-ADCA-C1518C31CD13}"/>
                </a:ext>
              </a:extLst>
            </p:cNvPr>
            <p:cNvGrpSpPr>
              <a:grpSpLocks noChangeAspect="1"/>
            </p:cNvGrpSpPr>
            <p:nvPr/>
          </p:nvGrpSpPr>
          <p:grpSpPr>
            <a:xfrm flipH="1">
              <a:off x="1839453" y="1462018"/>
              <a:ext cx="323193" cy="904108"/>
              <a:chOff x="4448175" y="1792288"/>
              <a:chExt cx="1192213" cy="3317875"/>
            </a:xfrm>
            <a:solidFill>
              <a:schemeClr val="tx1">
                <a:lumMod val="75000"/>
                <a:lumOff val="25000"/>
              </a:schemeClr>
            </a:solidFill>
          </p:grpSpPr>
          <p:sp>
            <p:nvSpPr>
              <p:cNvPr id="41" name="Freeform 8">
                <a:extLst>
                  <a:ext uri="{FF2B5EF4-FFF2-40B4-BE49-F238E27FC236}">
                    <a16:creationId xmlns:a16="http://schemas.microsoft.com/office/drawing/2014/main" id="{9244FD8A-A682-46D4-BC15-77E5AEE47D6D}"/>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9">
                <a:extLst>
                  <a:ext uri="{FF2B5EF4-FFF2-40B4-BE49-F238E27FC236}">
                    <a16:creationId xmlns:a16="http://schemas.microsoft.com/office/drawing/2014/main" id="{95470159-67BB-42E1-8717-F6CFBAC6AAD9}"/>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 name="Group 198">
              <a:extLst>
                <a:ext uri="{FF2B5EF4-FFF2-40B4-BE49-F238E27FC236}">
                  <a16:creationId xmlns:a16="http://schemas.microsoft.com/office/drawing/2014/main" id="{38505C42-8AFB-4B6D-A4DC-6FA30C85F7B2}"/>
                </a:ext>
              </a:extLst>
            </p:cNvPr>
            <p:cNvGrpSpPr>
              <a:grpSpLocks noChangeAspect="1"/>
            </p:cNvGrpSpPr>
            <p:nvPr/>
          </p:nvGrpSpPr>
          <p:grpSpPr>
            <a:xfrm>
              <a:off x="1372196" y="1488668"/>
              <a:ext cx="401552" cy="877458"/>
              <a:chOff x="6189663" y="1755776"/>
              <a:chExt cx="1543050" cy="3354388"/>
            </a:xfrm>
            <a:solidFill>
              <a:schemeClr val="bg1">
                <a:lumMod val="65000"/>
              </a:schemeClr>
            </a:solidFill>
          </p:grpSpPr>
          <p:sp>
            <p:nvSpPr>
              <p:cNvPr id="44" name="Freeform 6">
                <a:extLst>
                  <a:ext uri="{FF2B5EF4-FFF2-40B4-BE49-F238E27FC236}">
                    <a16:creationId xmlns:a16="http://schemas.microsoft.com/office/drawing/2014/main" id="{7D4ED0AC-DB7E-4DCA-B71D-CA284CDA401B}"/>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7">
                <a:extLst>
                  <a:ext uri="{FF2B5EF4-FFF2-40B4-BE49-F238E27FC236}">
                    <a16:creationId xmlns:a16="http://schemas.microsoft.com/office/drawing/2014/main" id="{04D7E8CA-1655-47B4-89FC-5DE1DB225DF6}"/>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51" name="Rectangle 50">
            <a:extLst>
              <a:ext uri="{FF2B5EF4-FFF2-40B4-BE49-F238E27FC236}">
                <a16:creationId xmlns:a16="http://schemas.microsoft.com/office/drawing/2014/main" id="{27C50E9A-30B1-42F2-B204-8C5ACB76DB05}"/>
              </a:ext>
            </a:extLst>
          </p:cNvPr>
          <p:cNvSpPr/>
          <p:nvPr/>
        </p:nvSpPr>
        <p:spPr>
          <a:xfrm>
            <a:off x="465716" y="2975209"/>
            <a:ext cx="2416309" cy="396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b="1" dirty="0">
                <a:latin typeface="lato"/>
              </a:rPr>
              <a:t>Define Target audience </a:t>
            </a:r>
            <a:endParaRPr lang="id-ID" sz="1200" b="1" dirty="0">
              <a:latin typeface="lato"/>
            </a:endParaRPr>
          </a:p>
        </p:txBody>
      </p:sp>
      <p:cxnSp>
        <p:nvCxnSpPr>
          <p:cNvPr id="52" name="Straight Arrow Connector 51">
            <a:extLst>
              <a:ext uri="{FF2B5EF4-FFF2-40B4-BE49-F238E27FC236}">
                <a16:creationId xmlns:a16="http://schemas.microsoft.com/office/drawing/2014/main" id="{65F17C41-BB27-451C-A267-AD2B2045D066}"/>
              </a:ext>
            </a:extLst>
          </p:cNvPr>
          <p:cNvCxnSpPr>
            <a:cxnSpLocks/>
          </p:cNvCxnSpPr>
          <p:nvPr/>
        </p:nvCxnSpPr>
        <p:spPr>
          <a:xfrm flipV="1">
            <a:off x="3144394" y="2225507"/>
            <a:ext cx="3391259" cy="9613"/>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Isosceles Triangle 54">
            <a:extLst>
              <a:ext uri="{FF2B5EF4-FFF2-40B4-BE49-F238E27FC236}">
                <a16:creationId xmlns:a16="http://schemas.microsoft.com/office/drawing/2014/main" id="{E38AFD60-15D7-4511-8118-58848B833310}"/>
              </a:ext>
            </a:extLst>
          </p:cNvPr>
          <p:cNvSpPr/>
          <p:nvPr/>
        </p:nvSpPr>
        <p:spPr>
          <a:xfrm rot="5400000">
            <a:off x="1558318" y="5155953"/>
            <a:ext cx="1304433" cy="30159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lato"/>
            </a:endParaRPr>
          </a:p>
        </p:txBody>
      </p:sp>
      <p:sp>
        <p:nvSpPr>
          <p:cNvPr id="56" name="Isosceles Triangle 55">
            <a:extLst>
              <a:ext uri="{FF2B5EF4-FFF2-40B4-BE49-F238E27FC236}">
                <a16:creationId xmlns:a16="http://schemas.microsoft.com/office/drawing/2014/main" id="{0CA50CDB-A9AB-4A92-8A90-9D7362B4CB40}"/>
              </a:ext>
            </a:extLst>
          </p:cNvPr>
          <p:cNvSpPr/>
          <p:nvPr/>
        </p:nvSpPr>
        <p:spPr>
          <a:xfrm rot="5400000">
            <a:off x="7929216" y="2077402"/>
            <a:ext cx="702216" cy="23078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lato"/>
            </a:endParaRPr>
          </a:p>
        </p:txBody>
      </p:sp>
      <p:sp>
        <p:nvSpPr>
          <p:cNvPr id="59" name="Rectangle 58">
            <a:extLst>
              <a:ext uri="{FF2B5EF4-FFF2-40B4-BE49-F238E27FC236}">
                <a16:creationId xmlns:a16="http://schemas.microsoft.com/office/drawing/2014/main" id="{A79129B1-FE82-4396-9FCB-717B9998DB1D}"/>
              </a:ext>
            </a:extLst>
          </p:cNvPr>
          <p:cNvSpPr/>
          <p:nvPr/>
        </p:nvSpPr>
        <p:spPr>
          <a:xfrm>
            <a:off x="6652690" y="2027507"/>
            <a:ext cx="1440000" cy="396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b="1" dirty="0">
                <a:latin typeface="lato"/>
              </a:rPr>
              <a:t>Similar needs </a:t>
            </a:r>
            <a:endParaRPr lang="id-ID" sz="1200" b="1" dirty="0">
              <a:latin typeface="lato"/>
            </a:endParaRPr>
          </a:p>
        </p:txBody>
      </p:sp>
      <p:sp>
        <p:nvSpPr>
          <p:cNvPr id="60" name="Rectangle 59">
            <a:extLst>
              <a:ext uri="{FF2B5EF4-FFF2-40B4-BE49-F238E27FC236}">
                <a16:creationId xmlns:a16="http://schemas.microsoft.com/office/drawing/2014/main" id="{55C01E67-7062-4845-9F04-71B787B3956A}"/>
              </a:ext>
            </a:extLst>
          </p:cNvPr>
          <p:cNvSpPr/>
          <p:nvPr/>
        </p:nvSpPr>
        <p:spPr>
          <a:xfrm>
            <a:off x="527732" y="4162986"/>
            <a:ext cx="1440000" cy="396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b="1" dirty="0">
                <a:latin typeface="lato"/>
              </a:rPr>
              <a:t>Demographic</a:t>
            </a:r>
            <a:endParaRPr lang="id-ID" sz="1200" b="1" dirty="0">
              <a:latin typeface="lato"/>
            </a:endParaRPr>
          </a:p>
        </p:txBody>
      </p:sp>
      <p:sp>
        <p:nvSpPr>
          <p:cNvPr id="61" name="Rectangle 60">
            <a:extLst>
              <a:ext uri="{FF2B5EF4-FFF2-40B4-BE49-F238E27FC236}">
                <a16:creationId xmlns:a16="http://schemas.microsoft.com/office/drawing/2014/main" id="{C88C9544-0F12-4D8F-BE34-299D1B026125}"/>
              </a:ext>
            </a:extLst>
          </p:cNvPr>
          <p:cNvSpPr/>
          <p:nvPr/>
        </p:nvSpPr>
        <p:spPr>
          <a:xfrm>
            <a:off x="6730217" y="3893248"/>
            <a:ext cx="1440000" cy="396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b="1" dirty="0">
                <a:latin typeface="lato"/>
              </a:rPr>
              <a:t>Socio economic characteristics </a:t>
            </a:r>
            <a:endParaRPr lang="id-ID" sz="1200" b="1" dirty="0">
              <a:latin typeface="lato"/>
            </a:endParaRPr>
          </a:p>
        </p:txBody>
      </p:sp>
      <p:sp>
        <p:nvSpPr>
          <p:cNvPr id="62" name="Rectangle 61">
            <a:extLst>
              <a:ext uri="{FF2B5EF4-FFF2-40B4-BE49-F238E27FC236}">
                <a16:creationId xmlns:a16="http://schemas.microsoft.com/office/drawing/2014/main" id="{9CEB3B54-17C1-45C6-B1D5-DE03EAA11AF6}"/>
              </a:ext>
            </a:extLst>
          </p:cNvPr>
          <p:cNvSpPr/>
          <p:nvPr/>
        </p:nvSpPr>
        <p:spPr>
          <a:xfrm>
            <a:off x="539695" y="4616433"/>
            <a:ext cx="1440000" cy="39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000" b="1">
                <a:latin typeface="lato"/>
              </a:rPr>
              <a:t>Gender </a:t>
            </a:r>
            <a:endParaRPr lang="id-ID" sz="1000" b="1" dirty="0">
              <a:latin typeface="lato"/>
            </a:endParaRPr>
          </a:p>
        </p:txBody>
      </p:sp>
      <p:sp>
        <p:nvSpPr>
          <p:cNvPr id="63" name="Rectangle 62">
            <a:extLst>
              <a:ext uri="{FF2B5EF4-FFF2-40B4-BE49-F238E27FC236}">
                <a16:creationId xmlns:a16="http://schemas.microsoft.com/office/drawing/2014/main" id="{AA757C4C-BF18-45E3-9606-A18D6E2B1085}"/>
              </a:ext>
            </a:extLst>
          </p:cNvPr>
          <p:cNvSpPr/>
          <p:nvPr/>
        </p:nvSpPr>
        <p:spPr>
          <a:xfrm>
            <a:off x="527732" y="5082103"/>
            <a:ext cx="1440000" cy="39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000" b="1">
                <a:latin typeface="lato"/>
              </a:rPr>
              <a:t>Age</a:t>
            </a:r>
            <a:endParaRPr lang="id-ID" sz="1000" b="1" dirty="0">
              <a:latin typeface="lato"/>
            </a:endParaRPr>
          </a:p>
        </p:txBody>
      </p:sp>
      <p:sp>
        <p:nvSpPr>
          <p:cNvPr id="64" name="Rectangle 63">
            <a:extLst>
              <a:ext uri="{FF2B5EF4-FFF2-40B4-BE49-F238E27FC236}">
                <a16:creationId xmlns:a16="http://schemas.microsoft.com/office/drawing/2014/main" id="{E8A488AA-FA09-407B-B8DC-8DB77005E9B3}"/>
              </a:ext>
            </a:extLst>
          </p:cNvPr>
          <p:cNvSpPr/>
          <p:nvPr/>
        </p:nvSpPr>
        <p:spPr>
          <a:xfrm>
            <a:off x="6728109" y="4346695"/>
            <a:ext cx="1440000" cy="39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sz="1000">
                <a:solidFill>
                  <a:schemeClr val="bg1"/>
                </a:solidFill>
                <a:latin typeface="lato"/>
              </a:rPr>
              <a:t>Income </a:t>
            </a:r>
            <a:endParaRPr lang="id-ID" sz="1000" dirty="0">
              <a:solidFill>
                <a:schemeClr val="bg1"/>
              </a:solidFill>
              <a:latin typeface="lato"/>
            </a:endParaRPr>
          </a:p>
        </p:txBody>
      </p:sp>
      <p:sp>
        <p:nvSpPr>
          <p:cNvPr id="65" name="Rectangle 64">
            <a:extLst>
              <a:ext uri="{FF2B5EF4-FFF2-40B4-BE49-F238E27FC236}">
                <a16:creationId xmlns:a16="http://schemas.microsoft.com/office/drawing/2014/main" id="{4300A159-50D4-491E-8DF5-4CF443FEFE5B}"/>
              </a:ext>
            </a:extLst>
          </p:cNvPr>
          <p:cNvSpPr/>
          <p:nvPr/>
        </p:nvSpPr>
        <p:spPr>
          <a:xfrm>
            <a:off x="6731246" y="4809579"/>
            <a:ext cx="1440000" cy="39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sz="1000">
                <a:solidFill>
                  <a:schemeClr val="bg1"/>
                </a:solidFill>
                <a:latin typeface="lato"/>
              </a:rPr>
              <a:t>Wealth </a:t>
            </a:r>
            <a:endParaRPr lang="id-ID" sz="1000" dirty="0">
              <a:solidFill>
                <a:schemeClr val="bg1"/>
              </a:solidFill>
              <a:latin typeface="lato"/>
            </a:endParaRPr>
          </a:p>
        </p:txBody>
      </p:sp>
      <p:sp>
        <p:nvSpPr>
          <p:cNvPr id="66" name="Rectangle 65">
            <a:extLst>
              <a:ext uri="{FF2B5EF4-FFF2-40B4-BE49-F238E27FC236}">
                <a16:creationId xmlns:a16="http://schemas.microsoft.com/office/drawing/2014/main" id="{2073D710-0167-4720-899A-8A3A225F2F6E}"/>
              </a:ext>
            </a:extLst>
          </p:cNvPr>
          <p:cNvSpPr/>
          <p:nvPr/>
        </p:nvSpPr>
        <p:spPr>
          <a:xfrm>
            <a:off x="518106" y="5535550"/>
            <a:ext cx="1440000" cy="39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000" b="1">
                <a:latin typeface="lato"/>
              </a:rPr>
              <a:t>Geography</a:t>
            </a:r>
            <a:endParaRPr lang="id-ID" sz="1000" b="1" dirty="0">
              <a:latin typeface="lato"/>
            </a:endParaRPr>
          </a:p>
        </p:txBody>
      </p:sp>
      <p:sp>
        <p:nvSpPr>
          <p:cNvPr id="67" name="Rectangle 66">
            <a:extLst>
              <a:ext uri="{FF2B5EF4-FFF2-40B4-BE49-F238E27FC236}">
                <a16:creationId xmlns:a16="http://schemas.microsoft.com/office/drawing/2014/main" id="{56D47352-2956-49DE-982D-3F9F1597158A}"/>
              </a:ext>
            </a:extLst>
          </p:cNvPr>
          <p:cNvSpPr/>
          <p:nvPr/>
        </p:nvSpPr>
        <p:spPr>
          <a:xfrm>
            <a:off x="6737536" y="5272463"/>
            <a:ext cx="1440000" cy="39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sz="1000">
                <a:solidFill>
                  <a:schemeClr val="bg1"/>
                </a:solidFill>
                <a:latin typeface="lato"/>
              </a:rPr>
              <a:t>Education </a:t>
            </a:r>
            <a:endParaRPr lang="id-ID" sz="1000" dirty="0">
              <a:solidFill>
                <a:schemeClr val="bg1"/>
              </a:solidFill>
              <a:latin typeface="lato"/>
            </a:endParaRPr>
          </a:p>
        </p:txBody>
      </p:sp>
      <p:pic>
        <p:nvPicPr>
          <p:cNvPr id="1028" name="Picture 4" descr="Gender Symbols Vector SVG Icon - SVG Repo">
            <a:extLst>
              <a:ext uri="{FF2B5EF4-FFF2-40B4-BE49-F238E27FC236}">
                <a16:creationId xmlns:a16="http://schemas.microsoft.com/office/drawing/2014/main" id="{DBD44DDE-3CA6-47A9-9AAA-E465C498B1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7468" y="5273691"/>
            <a:ext cx="772487" cy="7724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arth Globe Geography Vector SVG Icon (12) - SVG Repo">
            <a:extLst>
              <a:ext uri="{FF2B5EF4-FFF2-40B4-BE49-F238E27FC236}">
                <a16:creationId xmlns:a16="http://schemas.microsoft.com/office/drawing/2014/main" id="{677F4F5B-86D2-4AFD-BAF2-228E35CC74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6104" y="5366788"/>
            <a:ext cx="733524" cy="733524"/>
          </a:xfrm>
          <a:prstGeom prst="rect">
            <a:avLst/>
          </a:prstGeom>
          <a:noFill/>
          <a:extLst>
            <a:ext uri="{909E8E84-426E-40DD-AFC4-6F175D3DCCD1}">
              <a14:hiddenFill xmlns:a14="http://schemas.microsoft.com/office/drawing/2010/main">
                <a:solidFill>
                  <a:srgbClr val="FFFFFF"/>
                </a:solidFill>
              </a14:hiddenFill>
            </a:ext>
          </a:extLst>
        </p:spPr>
      </p:pic>
      <p:sp>
        <p:nvSpPr>
          <p:cNvPr id="77" name="Isosceles Triangle 76">
            <a:extLst>
              <a:ext uri="{FF2B5EF4-FFF2-40B4-BE49-F238E27FC236}">
                <a16:creationId xmlns:a16="http://schemas.microsoft.com/office/drawing/2014/main" id="{F548FABE-7935-439E-A989-AD26FFE46474}"/>
              </a:ext>
            </a:extLst>
          </p:cNvPr>
          <p:cNvSpPr/>
          <p:nvPr/>
        </p:nvSpPr>
        <p:spPr>
          <a:xfrm>
            <a:off x="1467914" y="2622997"/>
            <a:ext cx="702216" cy="23078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lato"/>
            </a:endParaRPr>
          </a:p>
        </p:txBody>
      </p:sp>
      <p:sp>
        <p:nvSpPr>
          <p:cNvPr id="2" name="TextBox 1">
            <a:extLst>
              <a:ext uri="{FF2B5EF4-FFF2-40B4-BE49-F238E27FC236}">
                <a16:creationId xmlns:a16="http://schemas.microsoft.com/office/drawing/2014/main" id="{D95C4CF7-B819-4DE5-98B6-9EB2AC4A1693}"/>
              </a:ext>
            </a:extLst>
          </p:cNvPr>
          <p:cNvSpPr txBox="1"/>
          <p:nvPr/>
        </p:nvSpPr>
        <p:spPr>
          <a:xfrm>
            <a:off x="100757" y="2889883"/>
            <a:ext cx="561943" cy="523220"/>
          </a:xfrm>
          <a:prstGeom prst="rect">
            <a:avLst/>
          </a:prstGeom>
          <a:noFill/>
        </p:spPr>
        <p:txBody>
          <a:bodyPr wrap="square" rtlCol="0">
            <a:spAutoFit/>
          </a:bodyPr>
          <a:lstStyle/>
          <a:p>
            <a:r>
              <a:rPr lang="en-GB" sz="2800" dirty="0">
                <a:latin typeface="lato"/>
              </a:rPr>
              <a:t>1</a:t>
            </a:r>
          </a:p>
        </p:txBody>
      </p:sp>
      <p:sp>
        <p:nvSpPr>
          <p:cNvPr id="80" name="TextBox 79">
            <a:extLst>
              <a:ext uri="{FF2B5EF4-FFF2-40B4-BE49-F238E27FC236}">
                <a16:creationId xmlns:a16="http://schemas.microsoft.com/office/drawing/2014/main" id="{CC9CAB4D-2A1C-4A6A-BAED-B56AC122D2B1}"/>
              </a:ext>
            </a:extLst>
          </p:cNvPr>
          <p:cNvSpPr txBox="1"/>
          <p:nvPr/>
        </p:nvSpPr>
        <p:spPr>
          <a:xfrm>
            <a:off x="7308213" y="1447168"/>
            <a:ext cx="561943" cy="523220"/>
          </a:xfrm>
          <a:prstGeom prst="rect">
            <a:avLst/>
          </a:prstGeom>
          <a:noFill/>
        </p:spPr>
        <p:txBody>
          <a:bodyPr wrap="square" rtlCol="0">
            <a:spAutoFit/>
          </a:bodyPr>
          <a:lstStyle/>
          <a:p>
            <a:r>
              <a:rPr lang="en-GB" sz="2800" dirty="0">
                <a:latin typeface="lato"/>
              </a:rPr>
              <a:t>2</a:t>
            </a:r>
          </a:p>
        </p:txBody>
      </p:sp>
      <p:sp>
        <p:nvSpPr>
          <p:cNvPr id="81" name="TextBox 80">
            <a:extLst>
              <a:ext uri="{FF2B5EF4-FFF2-40B4-BE49-F238E27FC236}">
                <a16:creationId xmlns:a16="http://schemas.microsoft.com/office/drawing/2014/main" id="{E05963CE-27DB-40D3-A707-2EC1B49E7439}"/>
              </a:ext>
            </a:extLst>
          </p:cNvPr>
          <p:cNvSpPr txBox="1"/>
          <p:nvPr/>
        </p:nvSpPr>
        <p:spPr>
          <a:xfrm>
            <a:off x="131058" y="4035715"/>
            <a:ext cx="561943" cy="523220"/>
          </a:xfrm>
          <a:prstGeom prst="rect">
            <a:avLst/>
          </a:prstGeom>
          <a:noFill/>
        </p:spPr>
        <p:txBody>
          <a:bodyPr wrap="square" rtlCol="0">
            <a:spAutoFit/>
          </a:bodyPr>
          <a:lstStyle/>
          <a:p>
            <a:r>
              <a:rPr lang="en-GB" sz="2800" dirty="0">
                <a:latin typeface="lato"/>
              </a:rPr>
              <a:t>3</a:t>
            </a:r>
          </a:p>
        </p:txBody>
      </p:sp>
      <p:sp>
        <p:nvSpPr>
          <p:cNvPr id="82" name="TextBox 81">
            <a:extLst>
              <a:ext uri="{FF2B5EF4-FFF2-40B4-BE49-F238E27FC236}">
                <a16:creationId xmlns:a16="http://schemas.microsoft.com/office/drawing/2014/main" id="{3DA13F59-CFD1-4DE3-9244-B6660B2BD0D6}"/>
              </a:ext>
            </a:extLst>
          </p:cNvPr>
          <p:cNvSpPr txBox="1"/>
          <p:nvPr/>
        </p:nvSpPr>
        <p:spPr>
          <a:xfrm>
            <a:off x="6251640" y="3837766"/>
            <a:ext cx="561943" cy="523220"/>
          </a:xfrm>
          <a:prstGeom prst="rect">
            <a:avLst/>
          </a:prstGeom>
          <a:noFill/>
        </p:spPr>
        <p:txBody>
          <a:bodyPr wrap="square" rtlCol="0">
            <a:spAutoFit/>
          </a:bodyPr>
          <a:lstStyle/>
          <a:p>
            <a:r>
              <a:rPr lang="en-GB" sz="2800" dirty="0">
                <a:latin typeface="lato"/>
              </a:rPr>
              <a:t>4</a:t>
            </a:r>
          </a:p>
        </p:txBody>
      </p:sp>
      <p:cxnSp>
        <p:nvCxnSpPr>
          <p:cNvPr id="84" name="Straight Arrow Connector 83">
            <a:extLst>
              <a:ext uri="{FF2B5EF4-FFF2-40B4-BE49-F238E27FC236}">
                <a16:creationId xmlns:a16="http://schemas.microsoft.com/office/drawing/2014/main" id="{43B2D55B-8BC5-41FD-AA0C-81564C04D189}"/>
              </a:ext>
            </a:extLst>
          </p:cNvPr>
          <p:cNvCxnSpPr>
            <a:cxnSpLocks/>
          </p:cNvCxnSpPr>
          <p:nvPr/>
        </p:nvCxnSpPr>
        <p:spPr>
          <a:xfrm flipV="1">
            <a:off x="2689226" y="5208325"/>
            <a:ext cx="3882272" cy="10365"/>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CADE791B-D4EA-4192-AB48-D887F46F68B2}"/>
              </a:ext>
            </a:extLst>
          </p:cNvPr>
          <p:cNvCxnSpPr>
            <a:cxnSpLocks/>
          </p:cNvCxnSpPr>
          <p:nvPr/>
        </p:nvCxnSpPr>
        <p:spPr>
          <a:xfrm flipH="1">
            <a:off x="2136204" y="2599998"/>
            <a:ext cx="4304033" cy="1521926"/>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6A2FBBA4-EBB5-41AD-A18B-A2FDB526D154}"/>
              </a:ext>
            </a:extLst>
          </p:cNvPr>
          <p:cNvSpPr txBox="1"/>
          <p:nvPr/>
        </p:nvSpPr>
        <p:spPr>
          <a:xfrm>
            <a:off x="202387" y="156451"/>
            <a:ext cx="9624767" cy="738664"/>
          </a:xfrm>
          <a:prstGeom prst="rect">
            <a:avLst/>
          </a:prstGeom>
          <a:noFill/>
          <a:ln>
            <a:noFill/>
          </a:ln>
        </p:spPr>
        <p:txBody>
          <a:bodyPr wrap="square" rtlCol="0">
            <a:spAutoFit/>
          </a:bodyPr>
          <a:lstStyle/>
          <a:p>
            <a:pPr lvl="0" defTabSz="435356">
              <a:defRPr/>
            </a:pPr>
            <a:r>
              <a:rPr lang="en-US" sz="2800" b="1" dirty="0">
                <a:solidFill>
                  <a:srgbClr val="2A4A8B"/>
                </a:solidFill>
                <a:latin typeface="Poppins" panose="00000500000000000000" pitchFamily="2" charset="0"/>
                <a:cs typeface="Poppins" panose="00000500000000000000" pitchFamily="2" charset="0"/>
              </a:rPr>
              <a:t>Price Positioning</a:t>
            </a:r>
          </a:p>
          <a:p>
            <a:pPr defTabSz="435356">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Target Audience Groups - Socio Economic Classification  </a:t>
            </a:r>
          </a:p>
        </p:txBody>
      </p:sp>
      <p:sp>
        <p:nvSpPr>
          <p:cNvPr id="69" name="TextBox 68">
            <a:extLst>
              <a:ext uri="{FF2B5EF4-FFF2-40B4-BE49-F238E27FC236}">
                <a16:creationId xmlns:a16="http://schemas.microsoft.com/office/drawing/2014/main" id="{A899BB64-6E01-445D-9767-319EE873D9F1}"/>
              </a:ext>
            </a:extLst>
          </p:cNvPr>
          <p:cNvSpPr txBox="1"/>
          <p:nvPr/>
        </p:nvSpPr>
        <p:spPr>
          <a:xfrm>
            <a:off x="11048214" y="146926"/>
            <a:ext cx="772998" cy="461665"/>
          </a:xfrm>
          <a:prstGeom prst="rect">
            <a:avLst/>
          </a:prstGeom>
          <a:noFill/>
        </p:spPr>
        <p:txBody>
          <a:bodyPr wrap="square" rtlCol="0">
            <a:spAutoFit/>
          </a:bodyPr>
          <a:lstStyle/>
          <a:p>
            <a:pPr algn="ctr"/>
            <a:r>
              <a:rPr lang="en-GB" sz="2400" b="1" dirty="0"/>
              <a:t>1</a:t>
            </a:r>
          </a:p>
        </p:txBody>
      </p:sp>
      <p:grpSp>
        <p:nvGrpSpPr>
          <p:cNvPr id="25" name="Group 24">
            <a:extLst>
              <a:ext uri="{FF2B5EF4-FFF2-40B4-BE49-F238E27FC236}">
                <a16:creationId xmlns:a16="http://schemas.microsoft.com/office/drawing/2014/main" id="{D237951E-F795-41BC-B28A-7E051D9B7E5A}"/>
              </a:ext>
            </a:extLst>
          </p:cNvPr>
          <p:cNvGrpSpPr/>
          <p:nvPr/>
        </p:nvGrpSpPr>
        <p:grpSpPr>
          <a:xfrm>
            <a:off x="8121245" y="3740178"/>
            <a:ext cx="1578900" cy="2872695"/>
            <a:chOff x="8564303" y="3740178"/>
            <a:chExt cx="1578900" cy="2872695"/>
          </a:xfrm>
        </p:grpSpPr>
        <p:pic>
          <p:nvPicPr>
            <p:cNvPr id="1040" name="Picture 16" descr="Employee Icon PNG Images | Vector and PSD Files | Free Download on Pngtree">
              <a:extLst>
                <a:ext uri="{FF2B5EF4-FFF2-40B4-BE49-F238E27FC236}">
                  <a16:creationId xmlns:a16="http://schemas.microsoft.com/office/drawing/2014/main" id="{AD098C9D-7D10-4883-810F-766AEA96EF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4303" y="5716022"/>
              <a:ext cx="896851" cy="89685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ducation svg png icon free 142809 | Vector, Blog, Png">
              <a:extLst>
                <a:ext uri="{FF2B5EF4-FFF2-40B4-BE49-F238E27FC236}">
                  <a16:creationId xmlns:a16="http://schemas.microsoft.com/office/drawing/2014/main" id="{EB632022-0B56-4CC0-871B-B626B944AC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67018" y="5306751"/>
              <a:ext cx="757856" cy="53163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oney Bag Icon | Money bag, Money icons, Bag icon">
              <a:extLst>
                <a:ext uri="{FF2B5EF4-FFF2-40B4-BE49-F238E27FC236}">
                  <a16:creationId xmlns:a16="http://schemas.microsoft.com/office/drawing/2014/main" id="{6A126ADF-EB13-4A84-BB6C-23B48CE6D3F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4378" t="53970" r="25312" b="1218"/>
            <a:stretch/>
          </p:blipFill>
          <p:spPr bwMode="auto">
            <a:xfrm>
              <a:off x="9318855" y="4280834"/>
              <a:ext cx="824348" cy="97525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ncome Icons - 3,721 free vector icons">
              <a:extLst>
                <a:ext uri="{FF2B5EF4-FFF2-40B4-BE49-F238E27FC236}">
                  <a16:creationId xmlns:a16="http://schemas.microsoft.com/office/drawing/2014/main" id="{64402D2B-EEAF-44AC-B0F2-E29DD1548E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83744" y="3740178"/>
              <a:ext cx="702216" cy="702216"/>
            </a:xfrm>
            <a:prstGeom prst="rect">
              <a:avLst/>
            </a:prstGeom>
            <a:noFill/>
            <a:extLst>
              <a:ext uri="{909E8E84-426E-40DD-AFC4-6F175D3DCCD1}">
                <a14:hiddenFill xmlns:a14="http://schemas.microsoft.com/office/drawing/2010/main">
                  <a:solidFill>
                    <a:srgbClr val="FFFFFF"/>
                  </a:solidFill>
                </a14:hiddenFill>
              </a:ext>
            </a:extLst>
          </p:spPr>
        </p:pic>
      </p:grpSp>
      <p:sp>
        <p:nvSpPr>
          <p:cNvPr id="78" name="Isosceles Triangle 77">
            <a:extLst>
              <a:ext uri="{FF2B5EF4-FFF2-40B4-BE49-F238E27FC236}">
                <a16:creationId xmlns:a16="http://schemas.microsoft.com/office/drawing/2014/main" id="{5DDA07D4-60EE-480D-8BB1-D4D6A472D36B}"/>
              </a:ext>
            </a:extLst>
          </p:cNvPr>
          <p:cNvSpPr/>
          <p:nvPr/>
        </p:nvSpPr>
        <p:spPr>
          <a:xfrm rot="5400000">
            <a:off x="7539312" y="5002826"/>
            <a:ext cx="1869983" cy="383466"/>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lato"/>
            </a:endParaRPr>
          </a:p>
        </p:txBody>
      </p:sp>
      <p:sp>
        <p:nvSpPr>
          <p:cNvPr id="68" name="Rectangle 67">
            <a:extLst>
              <a:ext uri="{FF2B5EF4-FFF2-40B4-BE49-F238E27FC236}">
                <a16:creationId xmlns:a16="http://schemas.microsoft.com/office/drawing/2014/main" id="{E9215B9C-0C20-4B02-957D-2A5DB08CBCA7}"/>
              </a:ext>
            </a:extLst>
          </p:cNvPr>
          <p:cNvSpPr/>
          <p:nvPr/>
        </p:nvSpPr>
        <p:spPr>
          <a:xfrm>
            <a:off x="6730217" y="5742977"/>
            <a:ext cx="1440000" cy="39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sz="1000" dirty="0">
                <a:solidFill>
                  <a:schemeClr val="bg1"/>
                </a:solidFill>
                <a:latin typeface="lato"/>
              </a:rPr>
              <a:t>Employment </a:t>
            </a:r>
            <a:endParaRPr lang="id-ID" sz="1000" dirty="0">
              <a:solidFill>
                <a:schemeClr val="bg1"/>
              </a:solidFill>
              <a:latin typeface="lato"/>
            </a:endParaRPr>
          </a:p>
        </p:txBody>
      </p:sp>
      <p:pic>
        <p:nvPicPr>
          <p:cNvPr id="71" name="Picture 70" descr="Logo&#10;&#10;Description automatically generated">
            <a:extLst>
              <a:ext uri="{FF2B5EF4-FFF2-40B4-BE49-F238E27FC236}">
                <a16:creationId xmlns:a16="http://schemas.microsoft.com/office/drawing/2014/main" id="{C76C53FA-EE74-407C-90CC-17DD1E98D8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grpSp>
        <p:nvGrpSpPr>
          <p:cNvPr id="70" name="Group 69">
            <a:extLst>
              <a:ext uri="{FF2B5EF4-FFF2-40B4-BE49-F238E27FC236}">
                <a16:creationId xmlns:a16="http://schemas.microsoft.com/office/drawing/2014/main" id="{C6873446-DD13-4D25-9E74-0C24B398C235}"/>
              </a:ext>
            </a:extLst>
          </p:cNvPr>
          <p:cNvGrpSpPr/>
          <p:nvPr/>
        </p:nvGrpSpPr>
        <p:grpSpPr>
          <a:xfrm>
            <a:off x="11000766" y="648460"/>
            <a:ext cx="1034683" cy="703254"/>
            <a:chOff x="4631196" y="1644500"/>
            <a:chExt cx="1034683" cy="703254"/>
          </a:xfrm>
        </p:grpSpPr>
        <p:sp>
          <p:nvSpPr>
            <p:cNvPr id="72" name="TextBox 71">
              <a:extLst>
                <a:ext uri="{FF2B5EF4-FFF2-40B4-BE49-F238E27FC236}">
                  <a16:creationId xmlns:a16="http://schemas.microsoft.com/office/drawing/2014/main" id="{C1ACE563-61D5-4E24-9F5D-7A020118FFA3}"/>
                </a:ext>
              </a:extLst>
            </p:cNvPr>
            <p:cNvSpPr txBox="1"/>
            <p:nvPr/>
          </p:nvSpPr>
          <p:spPr>
            <a:xfrm>
              <a:off x="4631196" y="2147699"/>
              <a:ext cx="1034683"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lgn="ctr">
                <a:defRPr sz="700">
                  <a:solidFill>
                    <a:schemeClr val="dk1"/>
                  </a:solidFill>
                  <a:latin typeface="Lato"/>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latin typeface="Lato Light" panose="020F0502020204030203"/>
                </a:rPr>
                <a:t>Planning Templates</a:t>
              </a:r>
            </a:p>
          </p:txBody>
        </p:sp>
        <p:grpSp>
          <p:nvGrpSpPr>
            <p:cNvPr id="73" name="Group">
              <a:extLst>
                <a:ext uri="{FF2B5EF4-FFF2-40B4-BE49-F238E27FC236}">
                  <a16:creationId xmlns:a16="http://schemas.microsoft.com/office/drawing/2014/main" id="{516C19B8-904D-45E1-B514-0896BE89C2A3}"/>
                </a:ext>
              </a:extLst>
            </p:cNvPr>
            <p:cNvGrpSpPr/>
            <p:nvPr/>
          </p:nvGrpSpPr>
          <p:grpSpPr>
            <a:xfrm>
              <a:off x="4930050" y="1644500"/>
              <a:ext cx="503418" cy="503455"/>
              <a:chOff x="26227" y="-1"/>
              <a:chExt cx="639823" cy="756488"/>
            </a:xfrm>
            <a:solidFill>
              <a:schemeClr val="bg1">
                <a:lumMod val="50000"/>
              </a:schemeClr>
            </a:solidFill>
          </p:grpSpPr>
          <p:sp>
            <p:nvSpPr>
              <p:cNvPr id="74" name="Shape">
                <a:extLst>
                  <a:ext uri="{FF2B5EF4-FFF2-40B4-BE49-F238E27FC236}">
                    <a16:creationId xmlns:a16="http://schemas.microsoft.com/office/drawing/2014/main" id="{2F8F769F-35AD-432B-B2E7-D53DCC832B4E}"/>
                  </a:ext>
                </a:extLst>
              </p:cNvPr>
              <p:cNvSpPr/>
              <p:nvPr/>
            </p:nvSpPr>
            <p:spPr>
              <a:xfrm>
                <a:off x="139698" y="-1"/>
                <a:ext cx="389468" cy="194735"/>
              </a:xfrm>
              <a:custGeom>
                <a:avLst/>
                <a:gdLst/>
                <a:ahLst/>
                <a:cxnLst>
                  <a:cxn ang="0">
                    <a:pos x="wd2" y="hd2"/>
                  </a:cxn>
                  <a:cxn ang="5400000">
                    <a:pos x="wd2" y="hd2"/>
                  </a:cxn>
                  <a:cxn ang="10800000">
                    <a:pos x="wd2" y="hd2"/>
                  </a:cxn>
                  <a:cxn ang="16200000">
                    <a:pos x="wd2" y="hd2"/>
                  </a:cxn>
                </a:cxnLst>
                <a:rect l="0" t="0" r="r" b="b"/>
                <a:pathLst>
                  <a:path w="21600" h="21600" extrusionOk="0">
                    <a:moveTo>
                      <a:pt x="21600" y="10428"/>
                    </a:moveTo>
                    <a:cubicBezTo>
                      <a:pt x="16386" y="10428"/>
                      <a:pt x="16386" y="10428"/>
                      <a:pt x="16386" y="10428"/>
                    </a:cubicBezTo>
                    <a:cubicBezTo>
                      <a:pt x="16386" y="4469"/>
                      <a:pt x="13779" y="0"/>
                      <a:pt x="10800" y="0"/>
                    </a:cubicBezTo>
                    <a:cubicBezTo>
                      <a:pt x="7821" y="0"/>
                      <a:pt x="5586" y="4469"/>
                      <a:pt x="5586" y="10428"/>
                    </a:cubicBezTo>
                    <a:cubicBezTo>
                      <a:pt x="0" y="10428"/>
                      <a:pt x="0" y="10428"/>
                      <a:pt x="0" y="10428"/>
                    </a:cubicBezTo>
                    <a:cubicBezTo>
                      <a:pt x="0" y="21600"/>
                      <a:pt x="0" y="21600"/>
                      <a:pt x="0" y="21600"/>
                    </a:cubicBezTo>
                    <a:cubicBezTo>
                      <a:pt x="21600" y="21600"/>
                      <a:pt x="21600" y="21600"/>
                      <a:pt x="21600" y="21600"/>
                    </a:cubicBezTo>
                    <a:lnTo>
                      <a:pt x="21600" y="10428"/>
                    </a:lnTo>
                    <a:close/>
                    <a:moveTo>
                      <a:pt x="10800" y="16386"/>
                    </a:moveTo>
                    <a:cubicBezTo>
                      <a:pt x="9310" y="16386"/>
                      <a:pt x="8193" y="13407"/>
                      <a:pt x="8193" y="10428"/>
                    </a:cubicBezTo>
                    <a:cubicBezTo>
                      <a:pt x="8193" y="7448"/>
                      <a:pt x="9310" y="5214"/>
                      <a:pt x="10800" y="5214"/>
                    </a:cubicBezTo>
                    <a:cubicBezTo>
                      <a:pt x="12290" y="5214"/>
                      <a:pt x="13779" y="7448"/>
                      <a:pt x="13779" y="10428"/>
                    </a:cubicBezTo>
                    <a:cubicBezTo>
                      <a:pt x="13779" y="13407"/>
                      <a:pt x="12290" y="16386"/>
                      <a:pt x="10800" y="16386"/>
                    </a:cubicBezTo>
                    <a:close/>
                  </a:path>
                </a:pathLst>
              </a:custGeom>
              <a:grpFill/>
              <a:ln w="12700" cap="flat">
                <a:noFill/>
                <a:miter lim="400000"/>
              </a:ln>
              <a:effectLst/>
            </p:spPr>
            <p:txBody>
              <a:bodyPr wrap="square" lIns="60960" tIns="60960" rIns="60960" bIns="60960" numCol="1" anchor="t">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sp>
            <p:nvSpPr>
              <p:cNvPr id="75" name="Shape">
                <a:extLst>
                  <a:ext uri="{FF2B5EF4-FFF2-40B4-BE49-F238E27FC236}">
                    <a16:creationId xmlns:a16="http://schemas.microsoft.com/office/drawing/2014/main" id="{31DCC32E-73CD-4718-B150-5584DD96C315}"/>
                  </a:ext>
                </a:extLst>
              </p:cNvPr>
              <p:cNvSpPr/>
              <p:nvPr/>
            </p:nvSpPr>
            <p:spPr>
              <a:xfrm>
                <a:off x="26227" y="87220"/>
                <a:ext cx="639823" cy="669267"/>
              </a:xfrm>
              <a:custGeom>
                <a:avLst/>
                <a:gdLst/>
                <a:ahLst/>
                <a:cxnLst>
                  <a:cxn ang="0">
                    <a:pos x="wd2" y="hd2"/>
                  </a:cxn>
                  <a:cxn ang="5400000">
                    <a:pos x="wd2" y="hd2"/>
                  </a:cxn>
                  <a:cxn ang="10800000">
                    <a:pos x="wd2" y="hd2"/>
                  </a:cxn>
                  <a:cxn ang="16200000">
                    <a:pos x="wd2" y="hd2"/>
                  </a:cxn>
                </a:cxnLst>
                <a:rect l="0" t="0" r="r" b="b"/>
                <a:pathLst>
                  <a:path w="21600" h="21600" extrusionOk="0">
                    <a:moveTo>
                      <a:pt x="18630" y="0"/>
                    </a:moveTo>
                    <a:lnTo>
                      <a:pt x="18630" y="4667"/>
                    </a:lnTo>
                    <a:lnTo>
                      <a:pt x="2970" y="4667"/>
                    </a:lnTo>
                    <a:lnTo>
                      <a:pt x="2970" y="0"/>
                    </a:lnTo>
                    <a:lnTo>
                      <a:pt x="0" y="0"/>
                    </a:lnTo>
                    <a:lnTo>
                      <a:pt x="0" y="21600"/>
                    </a:lnTo>
                    <a:lnTo>
                      <a:pt x="21600" y="21600"/>
                    </a:lnTo>
                    <a:lnTo>
                      <a:pt x="21600" y="0"/>
                    </a:lnTo>
                    <a:lnTo>
                      <a:pt x="18630" y="0"/>
                    </a:lnTo>
                    <a:close/>
                    <a:moveTo>
                      <a:pt x="9990" y="18400"/>
                    </a:moveTo>
                    <a:lnTo>
                      <a:pt x="8910" y="17067"/>
                    </a:lnTo>
                    <a:lnTo>
                      <a:pt x="4455" y="12933"/>
                    </a:lnTo>
                    <a:lnTo>
                      <a:pt x="6885" y="10800"/>
                    </a:lnTo>
                    <a:lnTo>
                      <a:pt x="9990" y="14000"/>
                    </a:lnTo>
                    <a:lnTo>
                      <a:pt x="16200" y="7733"/>
                    </a:lnTo>
                    <a:lnTo>
                      <a:pt x="18630" y="9867"/>
                    </a:lnTo>
                    <a:lnTo>
                      <a:pt x="9990" y="18400"/>
                    </a:lnTo>
                    <a:close/>
                  </a:path>
                </a:pathLst>
              </a:custGeom>
              <a:grpFill/>
              <a:ln w="12700" cap="flat">
                <a:noFill/>
                <a:miter lim="400000"/>
              </a:ln>
              <a:effectLst/>
            </p:spPr>
            <p:txBody>
              <a:bodyPr wrap="square" lIns="60960" tIns="60960" rIns="60960" bIns="60960" numCol="1" anchor="t">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grpSp>
      </p:grpSp>
    </p:spTree>
    <p:extLst>
      <p:ext uri="{BB962C8B-B14F-4D97-AF65-F5344CB8AC3E}">
        <p14:creationId xmlns:p14="http://schemas.microsoft.com/office/powerpoint/2010/main" val="1070785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8">
            <a:extLst>
              <a:ext uri="{FF2B5EF4-FFF2-40B4-BE49-F238E27FC236}">
                <a16:creationId xmlns:a16="http://schemas.microsoft.com/office/drawing/2014/main" id="{56FD2462-31DA-4934-8C59-EC68231F36D3}"/>
              </a:ext>
            </a:extLst>
          </p:cNvPr>
          <p:cNvGrpSpPr>
            <a:grpSpLocks noChangeAspect="1"/>
          </p:cNvGrpSpPr>
          <p:nvPr/>
        </p:nvGrpSpPr>
        <p:grpSpPr>
          <a:xfrm>
            <a:off x="5791147" y="2011825"/>
            <a:ext cx="580056" cy="1267518"/>
            <a:chOff x="6189663" y="1755776"/>
            <a:chExt cx="1543050" cy="3354388"/>
          </a:xfrm>
          <a:solidFill>
            <a:schemeClr val="accent1">
              <a:lumMod val="75000"/>
            </a:schemeClr>
          </a:solidFill>
        </p:grpSpPr>
        <p:sp>
          <p:nvSpPr>
            <p:cNvPr id="6" name="Freeform 6">
              <a:extLst>
                <a:ext uri="{FF2B5EF4-FFF2-40B4-BE49-F238E27FC236}">
                  <a16:creationId xmlns:a16="http://schemas.microsoft.com/office/drawing/2014/main" id="{EEDF9575-16E5-4C76-A6CE-B7E8E605E6D7}"/>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7">
              <a:extLst>
                <a:ext uri="{FF2B5EF4-FFF2-40B4-BE49-F238E27FC236}">
                  <a16:creationId xmlns:a16="http://schemas.microsoft.com/office/drawing/2014/main" id="{F20BC389-28DA-45AF-8EBA-75307441E303}"/>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201">
            <a:extLst>
              <a:ext uri="{FF2B5EF4-FFF2-40B4-BE49-F238E27FC236}">
                <a16:creationId xmlns:a16="http://schemas.microsoft.com/office/drawing/2014/main" id="{F1DFB73E-3E1F-4B1E-93A9-A8A1F06C01C1}"/>
              </a:ext>
            </a:extLst>
          </p:cNvPr>
          <p:cNvGrpSpPr>
            <a:grpSpLocks noChangeAspect="1"/>
          </p:cNvGrpSpPr>
          <p:nvPr/>
        </p:nvGrpSpPr>
        <p:grpSpPr>
          <a:xfrm flipH="1">
            <a:off x="4138695" y="1973328"/>
            <a:ext cx="466863" cy="1306015"/>
            <a:chOff x="4448175" y="1792288"/>
            <a:chExt cx="1192213" cy="3317875"/>
          </a:xfrm>
          <a:solidFill>
            <a:schemeClr val="accent2">
              <a:lumMod val="60000"/>
              <a:lumOff val="40000"/>
            </a:schemeClr>
          </a:solidFill>
        </p:grpSpPr>
        <p:sp>
          <p:nvSpPr>
            <p:cNvPr id="9" name="Freeform 8">
              <a:extLst>
                <a:ext uri="{FF2B5EF4-FFF2-40B4-BE49-F238E27FC236}">
                  <a16:creationId xmlns:a16="http://schemas.microsoft.com/office/drawing/2014/main" id="{BEFF3F15-DD66-4E55-99A2-812313A0D53B}"/>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a:extLst>
                <a:ext uri="{FF2B5EF4-FFF2-40B4-BE49-F238E27FC236}">
                  <a16:creationId xmlns:a16="http://schemas.microsoft.com/office/drawing/2014/main" id="{0DA24562-6CDB-40FB-AFD9-C0075FE8E82C}"/>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1" name="Group 201">
            <a:extLst>
              <a:ext uri="{FF2B5EF4-FFF2-40B4-BE49-F238E27FC236}">
                <a16:creationId xmlns:a16="http://schemas.microsoft.com/office/drawing/2014/main" id="{91C0B12D-45A2-4199-84CD-BA63BFFBE7B3}"/>
              </a:ext>
            </a:extLst>
          </p:cNvPr>
          <p:cNvGrpSpPr>
            <a:grpSpLocks noChangeAspect="1"/>
          </p:cNvGrpSpPr>
          <p:nvPr/>
        </p:nvGrpSpPr>
        <p:grpSpPr>
          <a:xfrm flipH="1">
            <a:off x="7293611" y="1950758"/>
            <a:ext cx="466863" cy="1306015"/>
            <a:chOff x="4448175" y="1792288"/>
            <a:chExt cx="1192213" cy="3317875"/>
          </a:xfrm>
          <a:solidFill>
            <a:schemeClr val="accent1">
              <a:lumMod val="75000"/>
            </a:schemeClr>
          </a:solidFill>
        </p:grpSpPr>
        <p:sp>
          <p:nvSpPr>
            <p:cNvPr id="12" name="Freeform 8">
              <a:extLst>
                <a:ext uri="{FF2B5EF4-FFF2-40B4-BE49-F238E27FC236}">
                  <a16:creationId xmlns:a16="http://schemas.microsoft.com/office/drawing/2014/main" id="{8DA6B80E-6987-47EF-856A-E754E854C57C}"/>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9">
              <a:extLst>
                <a:ext uri="{FF2B5EF4-FFF2-40B4-BE49-F238E27FC236}">
                  <a16:creationId xmlns:a16="http://schemas.microsoft.com/office/drawing/2014/main" id="{ABF66016-60FE-437E-A136-C0FDB2CAA0F3}"/>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 name="Group 198">
            <a:extLst>
              <a:ext uri="{FF2B5EF4-FFF2-40B4-BE49-F238E27FC236}">
                <a16:creationId xmlns:a16="http://schemas.microsoft.com/office/drawing/2014/main" id="{0067AA43-820E-4229-8395-2BEA51BCC5E5}"/>
              </a:ext>
            </a:extLst>
          </p:cNvPr>
          <p:cNvGrpSpPr>
            <a:grpSpLocks noChangeAspect="1"/>
          </p:cNvGrpSpPr>
          <p:nvPr/>
        </p:nvGrpSpPr>
        <p:grpSpPr>
          <a:xfrm>
            <a:off x="4712953" y="2019218"/>
            <a:ext cx="580056" cy="1267518"/>
            <a:chOff x="6189663" y="1755776"/>
            <a:chExt cx="1543050" cy="3354388"/>
          </a:xfrm>
          <a:solidFill>
            <a:schemeClr val="accent2">
              <a:lumMod val="60000"/>
              <a:lumOff val="40000"/>
            </a:schemeClr>
          </a:solidFill>
        </p:grpSpPr>
        <p:sp>
          <p:nvSpPr>
            <p:cNvPr id="15" name="Freeform 6">
              <a:extLst>
                <a:ext uri="{FF2B5EF4-FFF2-40B4-BE49-F238E27FC236}">
                  <a16:creationId xmlns:a16="http://schemas.microsoft.com/office/drawing/2014/main" id="{D2759146-1742-4680-9C5D-69E1B64ACDC9}"/>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7">
              <a:extLst>
                <a:ext uri="{FF2B5EF4-FFF2-40B4-BE49-F238E27FC236}">
                  <a16:creationId xmlns:a16="http://schemas.microsoft.com/office/drawing/2014/main" id="{CDF6DE6E-4DDA-4F9E-BA4B-6563B5709A19}"/>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 name="Group 198">
            <a:extLst>
              <a:ext uri="{FF2B5EF4-FFF2-40B4-BE49-F238E27FC236}">
                <a16:creationId xmlns:a16="http://schemas.microsoft.com/office/drawing/2014/main" id="{81868E6D-1008-4784-92C7-1C63AD4DBB2A}"/>
              </a:ext>
            </a:extLst>
          </p:cNvPr>
          <p:cNvGrpSpPr>
            <a:grpSpLocks noChangeAspect="1"/>
          </p:cNvGrpSpPr>
          <p:nvPr/>
        </p:nvGrpSpPr>
        <p:grpSpPr>
          <a:xfrm>
            <a:off x="6548245" y="1989255"/>
            <a:ext cx="580056" cy="1267518"/>
            <a:chOff x="6189663" y="1755776"/>
            <a:chExt cx="1543050" cy="3354388"/>
          </a:xfrm>
          <a:solidFill>
            <a:schemeClr val="accent1">
              <a:lumMod val="75000"/>
            </a:schemeClr>
          </a:solidFill>
        </p:grpSpPr>
        <p:sp>
          <p:nvSpPr>
            <p:cNvPr id="18" name="Freeform 6">
              <a:extLst>
                <a:ext uri="{FF2B5EF4-FFF2-40B4-BE49-F238E27FC236}">
                  <a16:creationId xmlns:a16="http://schemas.microsoft.com/office/drawing/2014/main" id="{50141D14-4BF1-40B5-868C-222BEFC9DE6D}"/>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AFFDFC0B-32AC-4EE3-A082-A0B656479F27}"/>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 name="Group 201">
            <a:extLst>
              <a:ext uri="{FF2B5EF4-FFF2-40B4-BE49-F238E27FC236}">
                <a16:creationId xmlns:a16="http://schemas.microsoft.com/office/drawing/2014/main" id="{6AB0EE48-9EFA-4E2A-87B6-677DA13063B0}"/>
              </a:ext>
            </a:extLst>
          </p:cNvPr>
          <p:cNvGrpSpPr>
            <a:grpSpLocks noChangeAspect="1"/>
          </p:cNvGrpSpPr>
          <p:nvPr/>
        </p:nvGrpSpPr>
        <p:grpSpPr>
          <a:xfrm flipH="1">
            <a:off x="7404608" y="3461524"/>
            <a:ext cx="466863" cy="1306015"/>
            <a:chOff x="4448175" y="1792288"/>
            <a:chExt cx="1192213" cy="3317875"/>
          </a:xfrm>
          <a:solidFill>
            <a:schemeClr val="accent1">
              <a:lumMod val="75000"/>
            </a:schemeClr>
          </a:solidFill>
        </p:grpSpPr>
        <p:sp>
          <p:nvSpPr>
            <p:cNvPr id="21" name="Freeform 8">
              <a:extLst>
                <a:ext uri="{FF2B5EF4-FFF2-40B4-BE49-F238E27FC236}">
                  <a16:creationId xmlns:a16="http://schemas.microsoft.com/office/drawing/2014/main" id="{828D0B66-EAEC-41AF-B664-F3DC756B97D5}"/>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9">
              <a:extLst>
                <a:ext uri="{FF2B5EF4-FFF2-40B4-BE49-F238E27FC236}">
                  <a16:creationId xmlns:a16="http://schemas.microsoft.com/office/drawing/2014/main" id="{719479FB-BBA6-4846-B74A-45A779E7CBCF}"/>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 name="Group 198">
            <a:extLst>
              <a:ext uri="{FF2B5EF4-FFF2-40B4-BE49-F238E27FC236}">
                <a16:creationId xmlns:a16="http://schemas.microsoft.com/office/drawing/2014/main" id="{D70CF8AE-23AE-4232-A085-C1359F7F0F6C}"/>
              </a:ext>
            </a:extLst>
          </p:cNvPr>
          <p:cNvGrpSpPr>
            <a:grpSpLocks noChangeAspect="1"/>
          </p:cNvGrpSpPr>
          <p:nvPr/>
        </p:nvGrpSpPr>
        <p:grpSpPr>
          <a:xfrm>
            <a:off x="6576163" y="3543938"/>
            <a:ext cx="580056" cy="1267518"/>
            <a:chOff x="6189663" y="1755776"/>
            <a:chExt cx="1543050" cy="3354388"/>
          </a:xfrm>
          <a:solidFill>
            <a:schemeClr val="accent1">
              <a:lumMod val="75000"/>
            </a:schemeClr>
          </a:solidFill>
        </p:grpSpPr>
        <p:sp>
          <p:nvSpPr>
            <p:cNvPr id="24" name="Freeform 6">
              <a:extLst>
                <a:ext uri="{FF2B5EF4-FFF2-40B4-BE49-F238E27FC236}">
                  <a16:creationId xmlns:a16="http://schemas.microsoft.com/office/drawing/2014/main" id="{3F2801CF-CA16-41EB-8581-94CEA80631D6}"/>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4AD71B3A-4121-4BFF-B7F5-19E72EB1DEE5}"/>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 name="Group 201">
            <a:extLst>
              <a:ext uri="{FF2B5EF4-FFF2-40B4-BE49-F238E27FC236}">
                <a16:creationId xmlns:a16="http://schemas.microsoft.com/office/drawing/2014/main" id="{039DD032-8944-4FC3-9309-A1E4BE72C44C}"/>
              </a:ext>
            </a:extLst>
          </p:cNvPr>
          <p:cNvGrpSpPr>
            <a:grpSpLocks noChangeAspect="1"/>
          </p:cNvGrpSpPr>
          <p:nvPr/>
        </p:nvGrpSpPr>
        <p:grpSpPr>
          <a:xfrm flipH="1">
            <a:off x="5915629" y="3456716"/>
            <a:ext cx="466863" cy="1306015"/>
            <a:chOff x="4448175" y="1792288"/>
            <a:chExt cx="1192213" cy="3317875"/>
          </a:xfrm>
          <a:solidFill>
            <a:schemeClr val="accent1">
              <a:lumMod val="75000"/>
            </a:schemeClr>
          </a:solidFill>
        </p:grpSpPr>
        <p:sp>
          <p:nvSpPr>
            <p:cNvPr id="33" name="Freeform 8">
              <a:extLst>
                <a:ext uri="{FF2B5EF4-FFF2-40B4-BE49-F238E27FC236}">
                  <a16:creationId xmlns:a16="http://schemas.microsoft.com/office/drawing/2014/main" id="{C6A57CF9-2C28-406D-907E-5EC4C4B7834A}"/>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9">
              <a:extLst>
                <a:ext uri="{FF2B5EF4-FFF2-40B4-BE49-F238E27FC236}">
                  <a16:creationId xmlns:a16="http://schemas.microsoft.com/office/drawing/2014/main" id="{838B4FA7-7929-4417-BC84-70EA9A6CB16C}"/>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 name="Group 198">
            <a:extLst>
              <a:ext uri="{FF2B5EF4-FFF2-40B4-BE49-F238E27FC236}">
                <a16:creationId xmlns:a16="http://schemas.microsoft.com/office/drawing/2014/main" id="{0E1A884D-5C83-48E2-8806-ACCDA365EE3C}"/>
              </a:ext>
            </a:extLst>
          </p:cNvPr>
          <p:cNvGrpSpPr>
            <a:grpSpLocks noChangeAspect="1"/>
          </p:cNvGrpSpPr>
          <p:nvPr/>
        </p:nvGrpSpPr>
        <p:grpSpPr>
          <a:xfrm>
            <a:off x="3211373" y="1989255"/>
            <a:ext cx="580056" cy="1267518"/>
            <a:chOff x="6189663" y="1755776"/>
            <a:chExt cx="1543050" cy="3354388"/>
          </a:xfrm>
          <a:solidFill>
            <a:srgbClr val="FF00FF"/>
          </a:solidFill>
        </p:grpSpPr>
        <p:sp>
          <p:nvSpPr>
            <p:cNvPr id="36" name="Freeform 6">
              <a:extLst>
                <a:ext uri="{FF2B5EF4-FFF2-40B4-BE49-F238E27FC236}">
                  <a16:creationId xmlns:a16="http://schemas.microsoft.com/office/drawing/2014/main" id="{25A332DA-B3A8-49FC-884F-082933C5A6C0}"/>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7">
              <a:extLst>
                <a:ext uri="{FF2B5EF4-FFF2-40B4-BE49-F238E27FC236}">
                  <a16:creationId xmlns:a16="http://schemas.microsoft.com/office/drawing/2014/main" id="{59B3FB75-65A3-46EE-914C-5E1E2F84B873}"/>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 name="Group 201">
            <a:extLst>
              <a:ext uri="{FF2B5EF4-FFF2-40B4-BE49-F238E27FC236}">
                <a16:creationId xmlns:a16="http://schemas.microsoft.com/office/drawing/2014/main" id="{6787D19C-0C5D-4C07-BBDE-52C4C8B6C0CE}"/>
              </a:ext>
            </a:extLst>
          </p:cNvPr>
          <p:cNvGrpSpPr>
            <a:grpSpLocks noChangeAspect="1"/>
          </p:cNvGrpSpPr>
          <p:nvPr/>
        </p:nvGrpSpPr>
        <p:grpSpPr>
          <a:xfrm flipH="1">
            <a:off x="1617745" y="1934685"/>
            <a:ext cx="466863" cy="1306015"/>
            <a:chOff x="4448175" y="1792288"/>
            <a:chExt cx="1192213" cy="3317875"/>
          </a:xfrm>
          <a:solidFill>
            <a:srgbClr val="00B050"/>
          </a:solidFill>
        </p:grpSpPr>
        <p:sp>
          <p:nvSpPr>
            <p:cNvPr id="39" name="Freeform 8">
              <a:extLst>
                <a:ext uri="{FF2B5EF4-FFF2-40B4-BE49-F238E27FC236}">
                  <a16:creationId xmlns:a16="http://schemas.microsoft.com/office/drawing/2014/main" id="{5520D6BB-9BD3-46CC-B541-93753D496D07}"/>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9">
              <a:extLst>
                <a:ext uri="{FF2B5EF4-FFF2-40B4-BE49-F238E27FC236}">
                  <a16:creationId xmlns:a16="http://schemas.microsoft.com/office/drawing/2014/main" id="{43C3B82E-7421-4439-BAF2-293E548033E9}"/>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 name="Group 198">
            <a:extLst>
              <a:ext uri="{FF2B5EF4-FFF2-40B4-BE49-F238E27FC236}">
                <a16:creationId xmlns:a16="http://schemas.microsoft.com/office/drawing/2014/main" id="{949D2615-8ED5-413A-AC41-62F0718513DC}"/>
              </a:ext>
            </a:extLst>
          </p:cNvPr>
          <p:cNvGrpSpPr>
            <a:grpSpLocks noChangeAspect="1"/>
          </p:cNvGrpSpPr>
          <p:nvPr/>
        </p:nvGrpSpPr>
        <p:grpSpPr>
          <a:xfrm>
            <a:off x="2493472" y="1973328"/>
            <a:ext cx="580056" cy="1267518"/>
            <a:chOff x="6189663" y="1755776"/>
            <a:chExt cx="1543050" cy="3354388"/>
          </a:xfrm>
          <a:solidFill>
            <a:srgbClr val="FF00FF"/>
          </a:solidFill>
        </p:grpSpPr>
        <p:sp>
          <p:nvSpPr>
            <p:cNvPr id="42" name="Freeform 6">
              <a:extLst>
                <a:ext uri="{FF2B5EF4-FFF2-40B4-BE49-F238E27FC236}">
                  <a16:creationId xmlns:a16="http://schemas.microsoft.com/office/drawing/2014/main" id="{17AE7809-A163-46BE-9C81-FDD1AEDC3109}"/>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7">
              <a:extLst>
                <a:ext uri="{FF2B5EF4-FFF2-40B4-BE49-F238E27FC236}">
                  <a16:creationId xmlns:a16="http://schemas.microsoft.com/office/drawing/2014/main" id="{0E4A8C23-8D23-4881-AC12-80F3B02062F6}"/>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 name="Group 201">
            <a:extLst>
              <a:ext uri="{FF2B5EF4-FFF2-40B4-BE49-F238E27FC236}">
                <a16:creationId xmlns:a16="http://schemas.microsoft.com/office/drawing/2014/main" id="{81902685-0722-46AD-A953-E79E021B4EDE}"/>
              </a:ext>
            </a:extLst>
          </p:cNvPr>
          <p:cNvGrpSpPr>
            <a:grpSpLocks noChangeAspect="1"/>
          </p:cNvGrpSpPr>
          <p:nvPr/>
        </p:nvGrpSpPr>
        <p:grpSpPr>
          <a:xfrm flipH="1">
            <a:off x="964986" y="3330188"/>
            <a:ext cx="466863" cy="1306015"/>
            <a:chOff x="4448175" y="1792288"/>
            <a:chExt cx="1192213" cy="3317875"/>
          </a:xfrm>
          <a:solidFill>
            <a:srgbClr val="00B050"/>
          </a:solidFill>
        </p:grpSpPr>
        <p:sp>
          <p:nvSpPr>
            <p:cNvPr id="51" name="Freeform 8">
              <a:extLst>
                <a:ext uri="{FF2B5EF4-FFF2-40B4-BE49-F238E27FC236}">
                  <a16:creationId xmlns:a16="http://schemas.microsoft.com/office/drawing/2014/main" id="{8CD4B8E8-7A64-4306-BEBF-6650B7A2D08B}"/>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9">
              <a:extLst>
                <a:ext uri="{FF2B5EF4-FFF2-40B4-BE49-F238E27FC236}">
                  <a16:creationId xmlns:a16="http://schemas.microsoft.com/office/drawing/2014/main" id="{F61F11F5-7600-412E-8DED-F96153307BFF}"/>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 name="Group 198">
            <a:extLst>
              <a:ext uri="{FF2B5EF4-FFF2-40B4-BE49-F238E27FC236}">
                <a16:creationId xmlns:a16="http://schemas.microsoft.com/office/drawing/2014/main" id="{76FBADFE-D78F-4FC0-84E4-B1C48F83E1E2}"/>
              </a:ext>
            </a:extLst>
          </p:cNvPr>
          <p:cNvGrpSpPr>
            <a:grpSpLocks noChangeAspect="1"/>
          </p:cNvGrpSpPr>
          <p:nvPr/>
        </p:nvGrpSpPr>
        <p:grpSpPr>
          <a:xfrm>
            <a:off x="3156689" y="3403175"/>
            <a:ext cx="580056" cy="1267518"/>
            <a:chOff x="6189663" y="1755776"/>
            <a:chExt cx="1543050" cy="3354388"/>
          </a:xfrm>
          <a:solidFill>
            <a:srgbClr val="FF00FF"/>
          </a:solidFill>
        </p:grpSpPr>
        <p:sp>
          <p:nvSpPr>
            <p:cNvPr id="54" name="Freeform 6">
              <a:extLst>
                <a:ext uri="{FF2B5EF4-FFF2-40B4-BE49-F238E27FC236}">
                  <a16:creationId xmlns:a16="http://schemas.microsoft.com/office/drawing/2014/main" id="{4A3FB63A-02F4-4AEB-B344-2BC9E07B1494}"/>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7">
              <a:extLst>
                <a:ext uri="{FF2B5EF4-FFF2-40B4-BE49-F238E27FC236}">
                  <a16:creationId xmlns:a16="http://schemas.microsoft.com/office/drawing/2014/main" id="{DB35BFB9-B4E7-442B-ACDB-4B41AF3CBC27}"/>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 name="Group 198">
            <a:extLst>
              <a:ext uri="{FF2B5EF4-FFF2-40B4-BE49-F238E27FC236}">
                <a16:creationId xmlns:a16="http://schemas.microsoft.com/office/drawing/2014/main" id="{1EA30BD6-445E-4FC4-B528-AF3CCE471633}"/>
              </a:ext>
            </a:extLst>
          </p:cNvPr>
          <p:cNvGrpSpPr>
            <a:grpSpLocks noChangeAspect="1"/>
          </p:cNvGrpSpPr>
          <p:nvPr/>
        </p:nvGrpSpPr>
        <p:grpSpPr>
          <a:xfrm>
            <a:off x="2438788" y="3387248"/>
            <a:ext cx="580056" cy="1267518"/>
            <a:chOff x="6189663" y="1755776"/>
            <a:chExt cx="1543050" cy="3354388"/>
          </a:xfrm>
          <a:solidFill>
            <a:srgbClr val="FF00FF"/>
          </a:solidFill>
        </p:grpSpPr>
        <p:sp>
          <p:nvSpPr>
            <p:cNvPr id="57" name="Freeform 6">
              <a:extLst>
                <a:ext uri="{FF2B5EF4-FFF2-40B4-BE49-F238E27FC236}">
                  <a16:creationId xmlns:a16="http://schemas.microsoft.com/office/drawing/2014/main" id="{D983ED86-958F-4413-A540-39F6038986B3}"/>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7">
              <a:extLst>
                <a:ext uri="{FF2B5EF4-FFF2-40B4-BE49-F238E27FC236}">
                  <a16:creationId xmlns:a16="http://schemas.microsoft.com/office/drawing/2014/main" id="{38FF9FD2-E637-4F00-874E-9C09087BAA39}"/>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9" name="Group 201">
            <a:extLst>
              <a:ext uri="{FF2B5EF4-FFF2-40B4-BE49-F238E27FC236}">
                <a16:creationId xmlns:a16="http://schemas.microsoft.com/office/drawing/2014/main" id="{5C205442-5558-415A-8FEC-16BC4F9035FD}"/>
              </a:ext>
            </a:extLst>
          </p:cNvPr>
          <p:cNvGrpSpPr>
            <a:grpSpLocks noChangeAspect="1"/>
          </p:cNvGrpSpPr>
          <p:nvPr/>
        </p:nvGrpSpPr>
        <p:grpSpPr>
          <a:xfrm flipH="1">
            <a:off x="4118071" y="3410826"/>
            <a:ext cx="466863" cy="1306015"/>
            <a:chOff x="4448175" y="1792288"/>
            <a:chExt cx="1192213" cy="3317875"/>
          </a:xfrm>
          <a:solidFill>
            <a:schemeClr val="accent2">
              <a:lumMod val="60000"/>
              <a:lumOff val="40000"/>
            </a:schemeClr>
          </a:solidFill>
        </p:grpSpPr>
        <p:sp>
          <p:nvSpPr>
            <p:cNvPr id="60" name="Freeform 8">
              <a:extLst>
                <a:ext uri="{FF2B5EF4-FFF2-40B4-BE49-F238E27FC236}">
                  <a16:creationId xmlns:a16="http://schemas.microsoft.com/office/drawing/2014/main" id="{A76A250D-EF25-4153-AF02-3E016D274EB7}"/>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9">
              <a:extLst>
                <a:ext uri="{FF2B5EF4-FFF2-40B4-BE49-F238E27FC236}">
                  <a16:creationId xmlns:a16="http://schemas.microsoft.com/office/drawing/2014/main" id="{2D234682-FB5F-4F74-938A-E9261AA4C53C}"/>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2" name="Group 198">
            <a:extLst>
              <a:ext uri="{FF2B5EF4-FFF2-40B4-BE49-F238E27FC236}">
                <a16:creationId xmlns:a16="http://schemas.microsoft.com/office/drawing/2014/main" id="{C9FDDA1F-36B6-4C00-9DE2-B463DA901BA5}"/>
              </a:ext>
            </a:extLst>
          </p:cNvPr>
          <p:cNvGrpSpPr>
            <a:grpSpLocks noChangeAspect="1"/>
          </p:cNvGrpSpPr>
          <p:nvPr/>
        </p:nvGrpSpPr>
        <p:grpSpPr>
          <a:xfrm>
            <a:off x="4692329" y="3456716"/>
            <a:ext cx="580056" cy="1267518"/>
            <a:chOff x="6189663" y="1755776"/>
            <a:chExt cx="1543050" cy="3354388"/>
          </a:xfrm>
          <a:solidFill>
            <a:schemeClr val="accent2">
              <a:lumMod val="60000"/>
              <a:lumOff val="40000"/>
            </a:schemeClr>
          </a:solidFill>
        </p:grpSpPr>
        <p:sp>
          <p:nvSpPr>
            <p:cNvPr id="63" name="Freeform 6">
              <a:extLst>
                <a:ext uri="{FF2B5EF4-FFF2-40B4-BE49-F238E27FC236}">
                  <a16:creationId xmlns:a16="http://schemas.microsoft.com/office/drawing/2014/main" id="{5C175E7A-75BA-4942-987A-A5C6A7C179DA}"/>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7">
              <a:extLst>
                <a:ext uri="{FF2B5EF4-FFF2-40B4-BE49-F238E27FC236}">
                  <a16:creationId xmlns:a16="http://schemas.microsoft.com/office/drawing/2014/main" id="{02144F79-6FFF-4A8F-A7BB-94D47AE5D18A}"/>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 name="Rectangle 64">
            <a:extLst>
              <a:ext uri="{FF2B5EF4-FFF2-40B4-BE49-F238E27FC236}">
                <a16:creationId xmlns:a16="http://schemas.microsoft.com/office/drawing/2014/main" id="{FB0B5458-D194-4FDC-975D-DEA935F04DDF}"/>
              </a:ext>
            </a:extLst>
          </p:cNvPr>
          <p:cNvSpPr/>
          <p:nvPr/>
        </p:nvSpPr>
        <p:spPr>
          <a:xfrm>
            <a:off x="5625548" y="1540560"/>
            <a:ext cx="2594113" cy="3637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87872A08-4A73-45EA-A52A-DB0ACA58EC88}"/>
              </a:ext>
            </a:extLst>
          </p:cNvPr>
          <p:cNvSpPr/>
          <p:nvPr/>
        </p:nvSpPr>
        <p:spPr>
          <a:xfrm>
            <a:off x="3978536" y="1540560"/>
            <a:ext cx="1558491" cy="3637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0B988EB5-ABC4-4EE8-9069-FCC1CD1BEE31}"/>
              </a:ext>
            </a:extLst>
          </p:cNvPr>
          <p:cNvSpPr/>
          <p:nvPr/>
        </p:nvSpPr>
        <p:spPr>
          <a:xfrm>
            <a:off x="2361970" y="1540560"/>
            <a:ext cx="1558491" cy="3637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1BAD6924-AFC8-40FA-8504-01683D552096}"/>
              </a:ext>
            </a:extLst>
          </p:cNvPr>
          <p:cNvSpPr/>
          <p:nvPr/>
        </p:nvSpPr>
        <p:spPr>
          <a:xfrm>
            <a:off x="730570" y="1540560"/>
            <a:ext cx="1558491" cy="3637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9" name="Group 201">
            <a:extLst>
              <a:ext uri="{FF2B5EF4-FFF2-40B4-BE49-F238E27FC236}">
                <a16:creationId xmlns:a16="http://schemas.microsoft.com/office/drawing/2014/main" id="{B04CFD83-A1C5-4FFA-9792-D19D7DC86D86}"/>
              </a:ext>
            </a:extLst>
          </p:cNvPr>
          <p:cNvGrpSpPr>
            <a:grpSpLocks noChangeAspect="1"/>
          </p:cNvGrpSpPr>
          <p:nvPr/>
        </p:nvGrpSpPr>
        <p:grpSpPr>
          <a:xfrm flipH="1">
            <a:off x="9207934" y="1934685"/>
            <a:ext cx="466863" cy="1306015"/>
            <a:chOff x="4448175" y="1792288"/>
            <a:chExt cx="1192213" cy="3317875"/>
          </a:xfrm>
          <a:solidFill>
            <a:srgbClr val="00B050"/>
          </a:solidFill>
        </p:grpSpPr>
        <p:sp>
          <p:nvSpPr>
            <p:cNvPr id="70" name="Freeform 8">
              <a:extLst>
                <a:ext uri="{FF2B5EF4-FFF2-40B4-BE49-F238E27FC236}">
                  <a16:creationId xmlns:a16="http://schemas.microsoft.com/office/drawing/2014/main" id="{C631C6A0-B447-407B-9403-F3C24F29022E}"/>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9">
              <a:extLst>
                <a:ext uri="{FF2B5EF4-FFF2-40B4-BE49-F238E27FC236}">
                  <a16:creationId xmlns:a16="http://schemas.microsoft.com/office/drawing/2014/main" id="{B36E5213-B232-42CF-A8CF-F33621FF8534}"/>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2" name="Group 201">
            <a:extLst>
              <a:ext uri="{FF2B5EF4-FFF2-40B4-BE49-F238E27FC236}">
                <a16:creationId xmlns:a16="http://schemas.microsoft.com/office/drawing/2014/main" id="{7A9E21A2-C98B-4302-BB85-F3B823C17FC5}"/>
              </a:ext>
            </a:extLst>
          </p:cNvPr>
          <p:cNvGrpSpPr>
            <a:grpSpLocks noChangeAspect="1"/>
          </p:cNvGrpSpPr>
          <p:nvPr/>
        </p:nvGrpSpPr>
        <p:grpSpPr>
          <a:xfrm flipH="1">
            <a:off x="8555175" y="1932295"/>
            <a:ext cx="466863" cy="1306015"/>
            <a:chOff x="4448175" y="1792288"/>
            <a:chExt cx="1192213" cy="3317875"/>
          </a:xfrm>
          <a:solidFill>
            <a:srgbClr val="00B050"/>
          </a:solidFill>
        </p:grpSpPr>
        <p:sp>
          <p:nvSpPr>
            <p:cNvPr id="73" name="Freeform 8">
              <a:extLst>
                <a:ext uri="{FF2B5EF4-FFF2-40B4-BE49-F238E27FC236}">
                  <a16:creationId xmlns:a16="http://schemas.microsoft.com/office/drawing/2014/main" id="{409DA559-2DC5-439B-BE46-F0AC58A23A3F}"/>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9">
              <a:extLst>
                <a:ext uri="{FF2B5EF4-FFF2-40B4-BE49-F238E27FC236}">
                  <a16:creationId xmlns:a16="http://schemas.microsoft.com/office/drawing/2014/main" id="{6B13DA26-E456-467F-8C28-B9EEAF64F23F}"/>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5" name="Group 201">
            <a:extLst>
              <a:ext uri="{FF2B5EF4-FFF2-40B4-BE49-F238E27FC236}">
                <a16:creationId xmlns:a16="http://schemas.microsoft.com/office/drawing/2014/main" id="{85B27E58-8E1F-4FBC-A359-874F2A0D327F}"/>
              </a:ext>
            </a:extLst>
          </p:cNvPr>
          <p:cNvGrpSpPr>
            <a:grpSpLocks noChangeAspect="1"/>
          </p:cNvGrpSpPr>
          <p:nvPr/>
        </p:nvGrpSpPr>
        <p:grpSpPr>
          <a:xfrm flipH="1">
            <a:off x="9207934" y="3332578"/>
            <a:ext cx="466863" cy="1306015"/>
            <a:chOff x="4448175" y="1792288"/>
            <a:chExt cx="1192213" cy="3317875"/>
          </a:xfrm>
          <a:solidFill>
            <a:srgbClr val="00B050"/>
          </a:solidFill>
        </p:grpSpPr>
        <p:sp>
          <p:nvSpPr>
            <p:cNvPr id="76" name="Freeform 8">
              <a:extLst>
                <a:ext uri="{FF2B5EF4-FFF2-40B4-BE49-F238E27FC236}">
                  <a16:creationId xmlns:a16="http://schemas.microsoft.com/office/drawing/2014/main" id="{84EB4239-6A82-4550-B4FA-5B5845BEB9CB}"/>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9">
              <a:extLst>
                <a:ext uri="{FF2B5EF4-FFF2-40B4-BE49-F238E27FC236}">
                  <a16:creationId xmlns:a16="http://schemas.microsoft.com/office/drawing/2014/main" id="{4EB783F4-6E72-4DAD-9FDB-BFF63AAB4102}"/>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8" name="Group 201">
            <a:extLst>
              <a:ext uri="{FF2B5EF4-FFF2-40B4-BE49-F238E27FC236}">
                <a16:creationId xmlns:a16="http://schemas.microsoft.com/office/drawing/2014/main" id="{666D3056-7219-4B79-A7D3-D96F1CB43F38}"/>
              </a:ext>
            </a:extLst>
          </p:cNvPr>
          <p:cNvGrpSpPr>
            <a:grpSpLocks noChangeAspect="1"/>
          </p:cNvGrpSpPr>
          <p:nvPr/>
        </p:nvGrpSpPr>
        <p:grpSpPr>
          <a:xfrm flipH="1">
            <a:off x="8555175" y="3330188"/>
            <a:ext cx="466863" cy="1306015"/>
            <a:chOff x="4448175" y="1792288"/>
            <a:chExt cx="1192213" cy="3317875"/>
          </a:xfrm>
          <a:solidFill>
            <a:srgbClr val="00B050"/>
          </a:solidFill>
        </p:grpSpPr>
        <p:sp>
          <p:nvSpPr>
            <p:cNvPr id="79" name="Freeform 8">
              <a:extLst>
                <a:ext uri="{FF2B5EF4-FFF2-40B4-BE49-F238E27FC236}">
                  <a16:creationId xmlns:a16="http://schemas.microsoft.com/office/drawing/2014/main" id="{8922B5A8-87E6-429C-9B3E-7C6FE864DBA0}"/>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9">
              <a:extLst>
                <a:ext uri="{FF2B5EF4-FFF2-40B4-BE49-F238E27FC236}">
                  <a16:creationId xmlns:a16="http://schemas.microsoft.com/office/drawing/2014/main" id="{0D49B5AB-3A27-4F61-BD4B-9584F266E2C4}"/>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1" name="Rectangle 80">
            <a:extLst>
              <a:ext uri="{FF2B5EF4-FFF2-40B4-BE49-F238E27FC236}">
                <a16:creationId xmlns:a16="http://schemas.microsoft.com/office/drawing/2014/main" id="{7A87F6AE-681A-4182-A449-D0D06178F497}"/>
              </a:ext>
            </a:extLst>
          </p:cNvPr>
          <p:cNvSpPr/>
          <p:nvPr/>
        </p:nvSpPr>
        <p:spPr>
          <a:xfrm>
            <a:off x="8320759" y="1540560"/>
            <a:ext cx="1558491" cy="3637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2" name="Group 198">
            <a:extLst>
              <a:ext uri="{FF2B5EF4-FFF2-40B4-BE49-F238E27FC236}">
                <a16:creationId xmlns:a16="http://schemas.microsoft.com/office/drawing/2014/main" id="{3238CAAE-29F2-48F6-8D03-E1BD8F4CFE95}"/>
              </a:ext>
            </a:extLst>
          </p:cNvPr>
          <p:cNvGrpSpPr>
            <a:grpSpLocks noChangeAspect="1"/>
          </p:cNvGrpSpPr>
          <p:nvPr/>
        </p:nvGrpSpPr>
        <p:grpSpPr>
          <a:xfrm>
            <a:off x="10862701" y="1989255"/>
            <a:ext cx="580056" cy="1267518"/>
            <a:chOff x="6189663" y="1755776"/>
            <a:chExt cx="1543050" cy="3354388"/>
          </a:xfrm>
          <a:solidFill>
            <a:srgbClr val="FF00FF"/>
          </a:solidFill>
        </p:grpSpPr>
        <p:sp>
          <p:nvSpPr>
            <p:cNvPr id="83" name="Freeform 6">
              <a:extLst>
                <a:ext uri="{FF2B5EF4-FFF2-40B4-BE49-F238E27FC236}">
                  <a16:creationId xmlns:a16="http://schemas.microsoft.com/office/drawing/2014/main" id="{38A7769A-D1C4-42E5-A17E-9F86DA683A42}"/>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7">
              <a:extLst>
                <a:ext uri="{FF2B5EF4-FFF2-40B4-BE49-F238E27FC236}">
                  <a16:creationId xmlns:a16="http://schemas.microsoft.com/office/drawing/2014/main" id="{1E663539-4088-43F9-854A-4E5C7D11F14B}"/>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5" name="Group 198">
            <a:extLst>
              <a:ext uri="{FF2B5EF4-FFF2-40B4-BE49-F238E27FC236}">
                <a16:creationId xmlns:a16="http://schemas.microsoft.com/office/drawing/2014/main" id="{8FCE5A68-C576-4BEE-9FF3-E5079CD8B171}"/>
              </a:ext>
            </a:extLst>
          </p:cNvPr>
          <p:cNvGrpSpPr>
            <a:grpSpLocks noChangeAspect="1"/>
          </p:cNvGrpSpPr>
          <p:nvPr/>
        </p:nvGrpSpPr>
        <p:grpSpPr>
          <a:xfrm>
            <a:off x="10144800" y="1973328"/>
            <a:ext cx="580056" cy="1267518"/>
            <a:chOff x="6189663" y="1755776"/>
            <a:chExt cx="1543050" cy="3354388"/>
          </a:xfrm>
          <a:solidFill>
            <a:srgbClr val="FF00FF"/>
          </a:solidFill>
        </p:grpSpPr>
        <p:sp>
          <p:nvSpPr>
            <p:cNvPr id="86" name="Freeform 6">
              <a:extLst>
                <a:ext uri="{FF2B5EF4-FFF2-40B4-BE49-F238E27FC236}">
                  <a16:creationId xmlns:a16="http://schemas.microsoft.com/office/drawing/2014/main" id="{1A2967FE-C254-4B84-BC35-52C09DD034F5}"/>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7">
              <a:extLst>
                <a:ext uri="{FF2B5EF4-FFF2-40B4-BE49-F238E27FC236}">
                  <a16:creationId xmlns:a16="http://schemas.microsoft.com/office/drawing/2014/main" id="{24448448-8681-4A8F-B38F-BE577F391217}"/>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8" name="Group 198">
            <a:extLst>
              <a:ext uri="{FF2B5EF4-FFF2-40B4-BE49-F238E27FC236}">
                <a16:creationId xmlns:a16="http://schemas.microsoft.com/office/drawing/2014/main" id="{9C875662-CCBB-4C45-A4DC-75DA112F41FD}"/>
              </a:ext>
            </a:extLst>
          </p:cNvPr>
          <p:cNvGrpSpPr>
            <a:grpSpLocks noChangeAspect="1"/>
          </p:cNvGrpSpPr>
          <p:nvPr/>
        </p:nvGrpSpPr>
        <p:grpSpPr>
          <a:xfrm>
            <a:off x="10808017" y="3403175"/>
            <a:ext cx="580056" cy="1267518"/>
            <a:chOff x="6189663" y="1755776"/>
            <a:chExt cx="1543050" cy="3354388"/>
          </a:xfrm>
          <a:solidFill>
            <a:srgbClr val="FF00FF"/>
          </a:solidFill>
        </p:grpSpPr>
        <p:sp>
          <p:nvSpPr>
            <p:cNvPr id="89" name="Freeform 6">
              <a:extLst>
                <a:ext uri="{FF2B5EF4-FFF2-40B4-BE49-F238E27FC236}">
                  <a16:creationId xmlns:a16="http://schemas.microsoft.com/office/drawing/2014/main" id="{5399FF2B-FC7D-48DA-89B2-6A62276ACA2D}"/>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7">
              <a:extLst>
                <a:ext uri="{FF2B5EF4-FFF2-40B4-BE49-F238E27FC236}">
                  <a16:creationId xmlns:a16="http://schemas.microsoft.com/office/drawing/2014/main" id="{58597531-1F27-41CA-A657-92CFA5C21EA2}"/>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1" name="Group 198">
            <a:extLst>
              <a:ext uri="{FF2B5EF4-FFF2-40B4-BE49-F238E27FC236}">
                <a16:creationId xmlns:a16="http://schemas.microsoft.com/office/drawing/2014/main" id="{E02B0DD2-6DF7-4EC9-9BDA-9BB4AA64F7CB}"/>
              </a:ext>
            </a:extLst>
          </p:cNvPr>
          <p:cNvGrpSpPr>
            <a:grpSpLocks noChangeAspect="1"/>
          </p:cNvGrpSpPr>
          <p:nvPr/>
        </p:nvGrpSpPr>
        <p:grpSpPr>
          <a:xfrm>
            <a:off x="10090116" y="3387248"/>
            <a:ext cx="580056" cy="1267518"/>
            <a:chOff x="6189663" y="1755776"/>
            <a:chExt cx="1543050" cy="3354388"/>
          </a:xfrm>
          <a:solidFill>
            <a:srgbClr val="FF00FF"/>
          </a:solidFill>
        </p:grpSpPr>
        <p:sp>
          <p:nvSpPr>
            <p:cNvPr id="92" name="Freeform 6">
              <a:extLst>
                <a:ext uri="{FF2B5EF4-FFF2-40B4-BE49-F238E27FC236}">
                  <a16:creationId xmlns:a16="http://schemas.microsoft.com/office/drawing/2014/main" id="{CEBF6914-F808-44EE-B665-2A56EE28EBF3}"/>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7">
              <a:extLst>
                <a:ext uri="{FF2B5EF4-FFF2-40B4-BE49-F238E27FC236}">
                  <a16:creationId xmlns:a16="http://schemas.microsoft.com/office/drawing/2014/main" id="{956EBF77-806C-4A61-A5F9-84FEE61BD5C3}"/>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4" name="Rectangle 93">
            <a:extLst>
              <a:ext uri="{FF2B5EF4-FFF2-40B4-BE49-F238E27FC236}">
                <a16:creationId xmlns:a16="http://schemas.microsoft.com/office/drawing/2014/main" id="{22FAED1D-9C61-4582-8789-D50110224A2D}"/>
              </a:ext>
            </a:extLst>
          </p:cNvPr>
          <p:cNvSpPr/>
          <p:nvPr/>
        </p:nvSpPr>
        <p:spPr>
          <a:xfrm>
            <a:off x="10013298" y="1540560"/>
            <a:ext cx="1558491" cy="3637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E938801E-5E95-488F-BF15-80FB94F6BDB3}"/>
              </a:ext>
            </a:extLst>
          </p:cNvPr>
          <p:cNvSpPr/>
          <p:nvPr/>
        </p:nvSpPr>
        <p:spPr>
          <a:xfrm>
            <a:off x="730569" y="1001977"/>
            <a:ext cx="1558492" cy="396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b="1" dirty="0">
                <a:latin typeface="lato"/>
              </a:rPr>
              <a:t>Target audience </a:t>
            </a:r>
            <a:endParaRPr lang="id-ID" sz="1200" b="1" dirty="0">
              <a:latin typeface="lato"/>
            </a:endParaRPr>
          </a:p>
        </p:txBody>
      </p:sp>
      <p:sp>
        <p:nvSpPr>
          <p:cNvPr id="96" name="Rectangle 95">
            <a:extLst>
              <a:ext uri="{FF2B5EF4-FFF2-40B4-BE49-F238E27FC236}">
                <a16:creationId xmlns:a16="http://schemas.microsoft.com/office/drawing/2014/main" id="{3169AC34-31FB-4037-B72E-B1F6565E71A6}"/>
              </a:ext>
            </a:extLst>
          </p:cNvPr>
          <p:cNvSpPr/>
          <p:nvPr/>
        </p:nvSpPr>
        <p:spPr>
          <a:xfrm>
            <a:off x="3958703" y="1001977"/>
            <a:ext cx="1440000" cy="396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b="1" dirty="0">
                <a:latin typeface="lato"/>
              </a:rPr>
              <a:t>Similar needs </a:t>
            </a:r>
            <a:endParaRPr lang="id-ID" sz="1200" b="1" dirty="0">
              <a:latin typeface="lato"/>
            </a:endParaRPr>
          </a:p>
        </p:txBody>
      </p:sp>
      <p:sp>
        <p:nvSpPr>
          <p:cNvPr id="97" name="Rectangle 96">
            <a:extLst>
              <a:ext uri="{FF2B5EF4-FFF2-40B4-BE49-F238E27FC236}">
                <a16:creationId xmlns:a16="http://schemas.microsoft.com/office/drawing/2014/main" id="{E3856F03-B28E-43FC-9BCA-E06886501EDA}"/>
              </a:ext>
            </a:extLst>
          </p:cNvPr>
          <p:cNvSpPr/>
          <p:nvPr/>
        </p:nvSpPr>
        <p:spPr>
          <a:xfrm>
            <a:off x="2421215" y="1001977"/>
            <a:ext cx="1440000" cy="396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b="1" dirty="0">
                <a:latin typeface="lato"/>
              </a:rPr>
              <a:t>Demographic</a:t>
            </a:r>
            <a:endParaRPr lang="id-ID" sz="1200" b="1" dirty="0">
              <a:latin typeface="lato"/>
            </a:endParaRPr>
          </a:p>
        </p:txBody>
      </p:sp>
      <p:sp>
        <p:nvSpPr>
          <p:cNvPr id="98" name="Rectangle 97">
            <a:extLst>
              <a:ext uri="{FF2B5EF4-FFF2-40B4-BE49-F238E27FC236}">
                <a16:creationId xmlns:a16="http://schemas.microsoft.com/office/drawing/2014/main" id="{5A197DF8-20CB-479D-8D3A-C0836B6B8E84}"/>
              </a:ext>
            </a:extLst>
          </p:cNvPr>
          <p:cNvSpPr/>
          <p:nvPr/>
        </p:nvSpPr>
        <p:spPr>
          <a:xfrm>
            <a:off x="5625548" y="980356"/>
            <a:ext cx="5946241" cy="396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b="1" dirty="0">
                <a:latin typeface="lato"/>
              </a:rPr>
              <a:t>Socio economic characteristics </a:t>
            </a:r>
            <a:endParaRPr lang="id-ID" sz="1200" b="1" dirty="0">
              <a:latin typeface="lato"/>
            </a:endParaRPr>
          </a:p>
        </p:txBody>
      </p:sp>
      <p:sp>
        <p:nvSpPr>
          <p:cNvPr id="99" name="Rectangle 98">
            <a:extLst>
              <a:ext uri="{FF2B5EF4-FFF2-40B4-BE49-F238E27FC236}">
                <a16:creationId xmlns:a16="http://schemas.microsoft.com/office/drawing/2014/main" id="{A5209099-D8E1-47E4-B4BC-2030A8E870AC}"/>
              </a:ext>
            </a:extLst>
          </p:cNvPr>
          <p:cNvSpPr/>
          <p:nvPr/>
        </p:nvSpPr>
        <p:spPr>
          <a:xfrm>
            <a:off x="2411276" y="5356605"/>
            <a:ext cx="1440000" cy="39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b="1">
                <a:latin typeface="lato"/>
              </a:rPr>
              <a:t>Gender </a:t>
            </a:r>
            <a:endParaRPr lang="id-ID" sz="1200" b="1" dirty="0">
              <a:latin typeface="lato"/>
            </a:endParaRPr>
          </a:p>
        </p:txBody>
      </p:sp>
      <p:sp>
        <p:nvSpPr>
          <p:cNvPr id="100" name="Rectangle 99">
            <a:extLst>
              <a:ext uri="{FF2B5EF4-FFF2-40B4-BE49-F238E27FC236}">
                <a16:creationId xmlns:a16="http://schemas.microsoft.com/office/drawing/2014/main" id="{D4B5616E-7973-488B-9692-F6B685B425AB}"/>
              </a:ext>
            </a:extLst>
          </p:cNvPr>
          <p:cNvSpPr/>
          <p:nvPr/>
        </p:nvSpPr>
        <p:spPr>
          <a:xfrm>
            <a:off x="984162" y="5750152"/>
            <a:ext cx="1440000" cy="39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b="1">
                <a:latin typeface="lato"/>
              </a:rPr>
              <a:t>Age</a:t>
            </a:r>
            <a:endParaRPr lang="id-ID" sz="1200" b="1" dirty="0">
              <a:latin typeface="lato"/>
            </a:endParaRPr>
          </a:p>
        </p:txBody>
      </p:sp>
      <p:sp>
        <p:nvSpPr>
          <p:cNvPr id="101" name="Rectangle 100">
            <a:extLst>
              <a:ext uri="{FF2B5EF4-FFF2-40B4-BE49-F238E27FC236}">
                <a16:creationId xmlns:a16="http://schemas.microsoft.com/office/drawing/2014/main" id="{6894DEEB-9970-406B-A1FC-55D86A4C22C2}"/>
              </a:ext>
            </a:extLst>
          </p:cNvPr>
          <p:cNvSpPr/>
          <p:nvPr/>
        </p:nvSpPr>
        <p:spPr>
          <a:xfrm>
            <a:off x="3831681" y="5758351"/>
            <a:ext cx="1440000" cy="39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b="1">
                <a:latin typeface="lato"/>
              </a:rPr>
              <a:t>Geography</a:t>
            </a:r>
            <a:endParaRPr lang="id-ID" sz="1200" b="1" dirty="0">
              <a:latin typeface="lato"/>
            </a:endParaRPr>
          </a:p>
        </p:txBody>
      </p:sp>
      <p:sp>
        <p:nvSpPr>
          <p:cNvPr id="102" name="Rectangle 101">
            <a:extLst>
              <a:ext uri="{FF2B5EF4-FFF2-40B4-BE49-F238E27FC236}">
                <a16:creationId xmlns:a16="http://schemas.microsoft.com/office/drawing/2014/main" id="{803A6921-475F-4049-8A08-E458C13EA1B7}"/>
              </a:ext>
            </a:extLst>
          </p:cNvPr>
          <p:cNvSpPr/>
          <p:nvPr/>
        </p:nvSpPr>
        <p:spPr>
          <a:xfrm>
            <a:off x="5597577" y="5758351"/>
            <a:ext cx="1440000" cy="39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sz="1200">
                <a:solidFill>
                  <a:schemeClr val="bg1"/>
                </a:solidFill>
                <a:latin typeface="lato"/>
              </a:rPr>
              <a:t>Income </a:t>
            </a:r>
            <a:endParaRPr lang="id-ID" sz="1200" dirty="0">
              <a:solidFill>
                <a:schemeClr val="bg1"/>
              </a:solidFill>
              <a:latin typeface="lato"/>
            </a:endParaRPr>
          </a:p>
        </p:txBody>
      </p:sp>
      <p:sp>
        <p:nvSpPr>
          <p:cNvPr id="103" name="Rectangle 102">
            <a:extLst>
              <a:ext uri="{FF2B5EF4-FFF2-40B4-BE49-F238E27FC236}">
                <a16:creationId xmlns:a16="http://schemas.microsoft.com/office/drawing/2014/main" id="{4556C313-00DA-4A7C-B817-1E58472A3919}"/>
              </a:ext>
            </a:extLst>
          </p:cNvPr>
          <p:cNvSpPr/>
          <p:nvPr/>
        </p:nvSpPr>
        <p:spPr>
          <a:xfrm>
            <a:off x="7037577" y="5347651"/>
            <a:ext cx="1440000" cy="39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sz="1200">
                <a:solidFill>
                  <a:schemeClr val="bg1"/>
                </a:solidFill>
                <a:latin typeface="lato"/>
              </a:rPr>
              <a:t>Wealth </a:t>
            </a:r>
            <a:endParaRPr lang="id-ID" sz="1200" dirty="0">
              <a:solidFill>
                <a:schemeClr val="bg1"/>
              </a:solidFill>
              <a:latin typeface="lato"/>
            </a:endParaRPr>
          </a:p>
        </p:txBody>
      </p:sp>
      <p:sp>
        <p:nvSpPr>
          <p:cNvPr id="104" name="Rectangle 103">
            <a:extLst>
              <a:ext uri="{FF2B5EF4-FFF2-40B4-BE49-F238E27FC236}">
                <a16:creationId xmlns:a16="http://schemas.microsoft.com/office/drawing/2014/main" id="{3E2D02FC-42E5-47A5-9B59-0487243D7141}"/>
              </a:ext>
            </a:extLst>
          </p:cNvPr>
          <p:cNvSpPr/>
          <p:nvPr/>
        </p:nvSpPr>
        <p:spPr>
          <a:xfrm>
            <a:off x="8473795" y="5749578"/>
            <a:ext cx="1440000" cy="39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sz="1200">
                <a:solidFill>
                  <a:schemeClr val="bg1"/>
                </a:solidFill>
                <a:latin typeface="lato"/>
              </a:rPr>
              <a:t>Education </a:t>
            </a:r>
            <a:endParaRPr lang="id-ID" sz="1200" dirty="0">
              <a:solidFill>
                <a:schemeClr val="bg1"/>
              </a:solidFill>
              <a:latin typeface="lato"/>
            </a:endParaRPr>
          </a:p>
        </p:txBody>
      </p:sp>
      <p:sp>
        <p:nvSpPr>
          <p:cNvPr id="105" name="Rectangle 104">
            <a:extLst>
              <a:ext uri="{FF2B5EF4-FFF2-40B4-BE49-F238E27FC236}">
                <a16:creationId xmlns:a16="http://schemas.microsoft.com/office/drawing/2014/main" id="{AB1D2432-3729-4923-A2A1-6B939AB2C516}"/>
              </a:ext>
            </a:extLst>
          </p:cNvPr>
          <p:cNvSpPr/>
          <p:nvPr/>
        </p:nvSpPr>
        <p:spPr>
          <a:xfrm>
            <a:off x="9896423" y="5362354"/>
            <a:ext cx="1440000" cy="39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sz="1200" dirty="0">
                <a:solidFill>
                  <a:schemeClr val="bg1"/>
                </a:solidFill>
                <a:latin typeface="lato"/>
              </a:rPr>
              <a:t>Employment </a:t>
            </a:r>
            <a:endParaRPr lang="id-ID" sz="1200" dirty="0">
              <a:solidFill>
                <a:schemeClr val="bg1"/>
              </a:solidFill>
              <a:latin typeface="lato"/>
            </a:endParaRPr>
          </a:p>
        </p:txBody>
      </p:sp>
      <p:sp>
        <p:nvSpPr>
          <p:cNvPr id="106" name="TextBox 105">
            <a:extLst>
              <a:ext uri="{FF2B5EF4-FFF2-40B4-BE49-F238E27FC236}">
                <a16:creationId xmlns:a16="http://schemas.microsoft.com/office/drawing/2014/main" id="{0309E987-CEED-498B-AE81-9DAF115E993F}"/>
              </a:ext>
            </a:extLst>
          </p:cNvPr>
          <p:cNvSpPr txBox="1"/>
          <p:nvPr/>
        </p:nvSpPr>
        <p:spPr>
          <a:xfrm>
            <a:off x="173812" y="146926"/>
            <a:ext cx="9624767" cy="738664"/>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Price Positioning</a:t>
            </a:r>
          </a:p>
          <a:p>
            <a:pPr defTabSz="435356">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Target Audience Groups for research </a:t>
            </a:r>
          </a:p>
        </p:txBody>
      </p:sp>
      <p:grpSp>
        <p:nvGrpSpPr>
          <p:cNvPr id="108" name="Group 198">
            <a:extLst>
              <a:ext uri="{FF2B5EF4-FFF2-40B4-BE49-F238E27FC236}">
                <a16:creationId xmlns:a16="http://schemas.microsoft.com/office/drawing/2014/main" id="{02FD110B-BDCE-49A9-8BEC-5C8789BF223D}"/>
              </a:ext>
            </a:extLst>
          </p:cNvPr>
          <p:cNvGrpSpPr>
            <a:grpSpLocks noChangeAspect="1"/>
          </p:cNvGrpSpPr>
          <p:nvPr/>
        </p:nvGrpSpPr>
        <p:grpSpPr>
          <a:xfrm>
            <a:off x="887058" y="1973328"/>
            <a:ext cx="580056" cy="1267518"/>
            <a:chOff x="6189663" y="1755776"/>
            <a:chExt cx="1543050" cy="3354388"/>
          </a:xfrm>
          <a:solidFill>
            <a:srgbClr val="FF00FF"/>
          </a:solidFill>
        </p:grpSpPr>
        <p:sp>
          <p:nvSpPr>
            <p:cNvPr id="109" name="Freeform 6">
              <a:extLst>
                <a:ext uri="{FF2B5EF4-FFF2-40B4-BE49-F238E27FC236}">
                  <a16:creationId xmlns:a16="http://schemas.microsoft.com/office/drawing/2014/main" id="{3A3F6B13-554A-463E-B9BC-54013673CD82}"/>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7">
              <a:extLst>
                <a:ext uri="{FF2B5EF4-FFF2-40B4-BE49-F238E27FC236}">
                  <a16:creationId xmlns:a16="http://schemas.microsoft.com/office/drawing/2014/main" id="{394EB618-B0B2-4DA9-A03A-CA8BA16C83B9}"/>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1" name="Group 198">
            <a:extLst>
              <a:ext uri="{FF2B5EF4-FFF2-40B4-BE49-F238E27FC236}">
                <a16:creationId xmlns:a16="http://schemas.microsoft.com/office/drawing/2014/main" id="{9C5362DC-85FE-46EE-96C4-BF629600D44F}"/>
              </a:ext>
            </a:extLst>
          </p:cNvPr>
          <p:cNvGrpSpPr>
            <a:grpSpLocks noChangeAspect="1"/>
          </p:cNvGrpSpPr>
          <p:nvPr/>
        </p:nvGrpSpPr>
        <p:grpSpPr>
          <a:xfrm>
            <a:off x="1550275" y="3403175"/>
            <a:ext cx="580056" cy="1267518"/>
            <a:chOff x="6189663" y="1755776"/>
            <a:chExt cx="1543050" cy="3354388"/>
          </a:xfrm>
          <a:solidFill>
            <a:srgbClr val="FF00FF"/>
          </a:solidFill>
        </p:grpSpPr>
        <p:sp>
          <p:nvSpPr>
            <p:cNvPr id="112" name="Freeform 6">
              <a:extLst>
                <a:ext uri="{FF2B5EF4-FFF2-40B4-BE49-F238E27FC236}">
                  <a16:creationId xmlns:a16="http://schemas.microsoft.com/office/drawing/2014/main" id="{4CFDCE0F-19AF-45A6-AB87-0008A976A1FD}"/>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7">
              <a:extLst>
                <a:ext uri="{FF2B5EF4-FFF2-40B4-BE49-F238E27FC236}">
                  <a16:creationId xmlns:a16="http://schemas.microsoft.com/office/drawing/2014/main" id="{D70B19E3-53A1-45D2-ACD4-13A18C8AEE60}"/>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Slide Number Placeholder 2">
            <a:extLst>
              <a:ext uri="{FF2B5EF4-FFF2-40B4-BE49-F238E27FC236}">
                <a16:creationId xmlns:a16="http://schemas.microsoft.com/office/drawing/2014/main" id="{7864ACCB-D000-436A-A330-B417AE6CCA46}"/>
              </a:ext>
            </a:extLst>
          </p:cNvPr>
          <p:cNvSpPr>
            <a:spLocks noGrp="1"/>
          </p:cNvSpPr>
          <p:nvPr>
            <p:ph type="sldNum" sz="quarter" idx="12"/>
          </p:nvPr>
        </p:nvSpPr>
        <p:spPr/>
        <p:txBody>
          <a:bodyPr/>
          <a:lstStyle/>
          <a:p>
            <a:fld id="{DB8828D9-3E6A-477F-A491-AADAE3613DD2}" type="slidenum">
              <a:rPr lang="en-GB" smtClean="0"/>
              <a:t>17</a:t>
            </a:fld>
            <a:endParaRPr lang="en-GB"/>
          </a:p>
        </p:txBody>
      </p:sp>
      <p:pic>
        <p:nvPicPr>
          <p:cNvPr id="114" name="Picture 113" descr="Logo&#10;&#10;Description automatically generated">
            <a:extLst>
              <a:ext uri="{FF2B5EF4-FFF2-40B4-BE49-F238E27FC236}">
                <a16:creationId xmlns:a16="http://schemas.microsoft.com/office/drawing/2014/main" id="{6AEF4409-804E-4C17-99BC-2CC99F5298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grpSp>
        <p:nvGrpSpPr>
          <p:cNvPr id="107" name="Group 106">
            <a:extLst>
              <a:ext uri="{FF2B5EF4-FFF2-40B4-BE49-F238E27FC236}">
                <a16:creationId xmlns:a16="http://schemas.microsoft.com/office/drawing/2014/main" id="{FF1F6796-2C7E-4D01-B990-B7028F91CF8B}"/>
              </a:ext>
            </a:extLst>
          </p:cNvPr>
          <p:cNvGrpSpPr/>
          <p:nvPr/>
        </p:nvGrpSpPr>
        <p:grpSpPr>
          <a:xfrm>
            <a:off x="5762016" y="115060"/>
            <a:ext cx="1034683" cy="703254"/>
            <a:chOff x="4631196" y="1644500"/>
            <a:chExt cx="1034683" cy="703254"/>
          </a:xfrm>
        </p:grpSpPr>
        <p:sp>
          <p:nvSpPr>
            <p:cNvPr id="115" name="TextBox 114">
              <a:extLst>
                <a:ext uri="{FF2B5EF4-FFF2-40B4-BE49-F238E27FC236}">
                  <a16:creationId xmlns:a16="http://schemas.microsoft.com/office/drawing/2014/main" id="{B5019BCB-BD30-410D-9C24-35DBE7D889B8}"/>
                </a:ext>
              </a:extLst>
            </p:cNvPr>
            <p:cNvSpPr txBox="1"/>
            <p:nvPr/>
          </p:nvSpPr>
          <p:spPr>
            <a:xfrm>
              <a:off x="4631196" y="2147699"/>
              <a:ext cx="1034683"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lgn="ctr">
                <a:defRPr sz="700">
                  <a:solidFill>
                    <a:schemeClr val="dk1"/>
                  </a:solidFill>
                  <a:latin typeface="Lato"/>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latin typeface="Lato Light" panose="020F0502020204030203"/>
                </a:rPr>
                <a:t>Planning Templates</a:t>
              </a:r>
            </a:p>
          </p:txBody>
        </p:sp>
        <p:grpSp>
          <p:nvGrpSpPr>
            <p:cNvPr id="116" name="Group">
              <a:extLst>
                <a:ext uri="{FF2B5EF4-FFF2-40B4-BE49-F238E27FC236}">
                  <a16:creationId xmlns:a16="http://schemas.microsoft.com/office/drawing/2014/main" id="{632E2884-3F85-4B87-8040-E299218F37FB}"/>
                </a:ext>
              </a:extLst>
            </p:cNvPr>
            <p:cNvGrpSpPr/>
            <p:nvPr/>
          </p:nvGrpSpPr>
          <p:grpSpPr>
            <a:xfrm>
              <a:off x="4930050" y="1644500"/>
              <a:ext cx="503418" cy="503455"/>
              <a:chOff x="26227" y="-1"/>
              <a:chExt cx="639823" cy="756488"/>
            </a:xfrm>
            <a:solidFill>
              <a:schemeClr val="bg1">
                <a:lumMod val="50000"/>
              </a:schemeClr>
            </a:solidFill>
          </p:grpSpPr>
          <p:sp>
            <p:nvSpPr>
              <p:cNvPr id="117" name="Shape">
                <a:extLst>
                  <a:ext uri="{FF2B5EF4-FFF2-40B4-BE49-F238E27FC236}">
                    <a16:creationId xmlns:a16="http://schemas.microsoft.com/office/drawing/2014/main" id="{97C30E02-DDE5-46F5-8188-FDC3E13102A0}"/>
                  </a:ext>
                </a:extLst>
              </p:cNvPr>
              <p:cNvSpPr/>
              <p:nvPr/>
            </p:nvSpPr>
            <p:spPr>
              <a:xfrm>
                <a:off x="139698" y="-1"/>
                <a:ext cx="389468" cy="194735"/>
              </a:xfrm>
              <a:custGeom>
                <a:avLst/>
                <a:gdLst/>
                <a:ahLst/>
                <a:cxnLst>
                  <a:cxn ang="0">
                    <a:pos x="wd2" y="hd2"/>
                  </a:cxn>
                  <a:cxn ang="5400000">
                    <a:pos x="wd2" y="hd2"/>
                  </a:cxn>
                  <a:cxn ang="10800000">
                    <a:pos x="wd2" y="hd2"/>
                  </a:cxn>
                  <a:cxn ang="16200000">
                    <a:pos x="wd2" y="hd2"/>
                  </a:cxn>
                </a:cxnLst>
                <a:rect l="0" t="0" r="r" b="b"/>
                <a:pathLst>
                  <a:path w="21600" h="21600" extrusionOk="0">
                    <a:moveTo>
                      <a:pt x="21600" y="10428"/>
                    </a:moveTo>
                    <a:cubicBezTo>
                      <a:pt x="16386" y="10428"/>
                      <a:pt x="16386" y="10428"/>
                      <a:pt x="16386" y="10428"/>
                    </a:cubicBezTo>
                    <a:cubicBezTo>
                      <a:pt x="16386" y="4469"/>
                      <a:pt x="13779" y="0"/>
                      <a:pt x="10800" y="0"/>
                    </a:cubicBezTo>
                    <a:cubicBezTo>
                      <a:pt x="7821" y="0"/>
                      <a:pt x="5586" y="4469"/>
                      <a:pt x="5586" y="10428"/>
                    </a:cubicBezTo>
                    <a:cubicBezTo>
                      <a:pt x="0" y="10428"/>
                      <a:pt x="0" y="10428"/>
                      <a:pt x="0" y="10428"/>
                    </a:cubicBezTo>
                    <a:cubicBezTo>
                      <a:pt x="0" y="21600"/>
                      <a:pt x="0" y="21600"/>
                      <a:pt x="0" y="21600"/>
                    </a:cubicBezTo>
                    <a:cubicBezTo>
                      <a:pt x="21600" y="21600"/>
                      <a:pt x="21600" y="21600"/>
                      <a:pt x="21600" y="21600"/>
                    </a:cubicBezTo>
                    <a:lnTo>
                      <a:pt x="21600" y="10428"/>
                    </a:lnTo>
                    <a:close/>
                    <a:moveTo>
                      <a:pt x="10800" y="16386"/>
                    </a:moveTo>
                    <a:cubicBezTo>
                      <a:pt x="9310" y="16386"/>
                      <a:pt x="8193" y="13407"/>
                      <a:pt x="8193" y="10428"/>
                    </a:cubicBezTo>
                    <a:cubicBezTo>
                      <a:pt x="8193" y="7448"/>
                      <a:pt x="9310" y="5214"/>
                      <a:pt x="10800" y="5214"/>
                    </a:cubicBezTo>
                    <a:cubicBezTo>
                      <a:pt x="12290" y="5214"/>
                      <a:pt x="13779" y="7448"/>
                      <a:pt x="13779" y="10428"/>
                    </a:cubicBezTo>
                    <a:cubicBezTo>
                      <a:pt x="13779" y="13407"/>
                      <a:pt x="12290" y="16386"/>
                      <a:pt x="10800" y="16386"/>
                    </a:cubicBezTo>
                    <a:close/>
                  </a:path>
                </a:pathLst>
              </a:custGeom>
              <a:grpFill/>
              <a:ln w="12700" cap="flat">
                <a:noFill/>
                <a:miter lim="400000"/>
              </a:ln>
              <a:effectLst/>
            </p:spPr>
            <p:txBody>
              <a:bodyPr wrap="square" lIns="60960" tIns="60960" rIns="60960" bIns="60960" numCol="1" anchor="t">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sp>
            <p:nvSpPr>
              <p:cNvPr id="118" name="Shape">
                <a:extLst>
                  <a:ext uri="{FF2B5EF4-FFF2-40B4-BE49-F238E27FC236}">
                    <a16:creationId xmlns:a16="http://schemas.microsoft.com/office/drawing/2014/main" id="{8651D4B2-6705-42F4-8534-33AD522E12E2}"/>
                  </a:ext>
                </a:extLst>
              </p:cNvPr>
              <p:cNvSpPr/>
              <p:nvPr/>
            </p:nvSpPr>
            <p:spPr>
              <a:xfrm>
                <a:off x="26227" y="87220"/>
                <a:ext cx="639823" cy="669267"/>
              </a:xfrm>
              <a:custGeom>
                <a:avLst/>
                <a:gdLst/>
                <a:ahLst/>
                <a:cxnLst>
                  <a:cxn ang="0">
                    <a:pos x="wd2" y="hd2"/>
                  </a:cxn>
                  <a:cxn ang="5400000">
                    <a:pos x="wd2" y="hd2"/>
                  </a:cxn>
                  <a:cxn ang="10800000">
                    <a:pos x="wd2" y="hd2"/>
                  </a:cxn>
                  <a:cxn ang="16200000">
                    <a:pos x="wd2" y="hd2"/>
                  </a:cxn>
                </a:cxnLst>
                <a:rect l="0" t="0" r="r" b="b"/>
                <a:pathLst>
                  <a:path w="21600" h="21600" extrusionOk="0">
                    <a:moveTo>
                      <a:pt x="18630" y="0"/>
                    </a:moveTo>
                    <a:lnTo>
                      <a:pt x="18630" y="4667"/>
                    </a:lnTo>
                    <a:lnTo>
                      <a:pt x="2970" y="4667"/>
                    </a:lnTo>
                    <a:lnTo>
                      <a:pt x="2970" y="0"/>
                    </a:lnTo>
                    <a:lnTo>
                      <a:pt x="0" y="0"/>
                    </a:lnTo>
                    <a:lnTo>
                      <a:pt x="0" y="21600"/>
                    </a:lnTo>
                    <a:lnTo>
                      <a:pt x="21600" y="21600"/>
                    </a:lnTo>
                    <a:lnTo>
                      <a:pt x="21600" y="0"/>
                    </a:lnTo>
                    <a:lnTo>
                      <a:pt x="18630" y="0"/>
                    </a:lnTo>
                    <a:close/>
                    <a:moveTo>
                      <a:pt x="9990" y="18400"/>
                    </a:moveTo>
                    <a:lnTo>
                      <a:pt x="8910" y="17067"/>
                    </a:lnTo>
                    <a:lnTo>
                      <a:pt x="4455" y="12933"/>
                    </a:lnTo>
                    <a:lnTo>
                      <a:pt x="6885" y="10800"/>
                    </a:lnTo>
                    <a:lnTo>
                      <a:pt x="9990" y="14000"/>
                    </a:lnTo>
                    <a:lnTo>
                      <a:pt x="16200" y="7733"/>
                    </a:lnTo>
                    <a:lnTo>
                      <a:pt x="18630" y="9867"/>
                    </a:lnTo>
                    <a:lnTo>
                      <a:pt x="9990" y="18400"/>
                    </a:lnTo>
                    <a:close/>
                  </a:path>
                </a:pathLst>
              </a:custGeom>
              <a:grpFill/>
              <a:ln w="12700" cap="flat">
                <a:noFill/>
                <a:miter lim="400000"/>
              </a:ln>
              <a:effectLst/>
            </p:spPr>
            <p:txBody>
              <a:bodyPr wrap="square" lIns="60960" tIns="60960" rIns="60960" bIns="60960" numCol="1" anchor="t">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grpSp>
      </p:grpSp>
    </p:spTree>
    <p:extLst>
      <p:ext uri="{BB962C8B-B14F-4D97-AF65-F5344CB8AC3E}">
        <p14:creationId xmlns:p14="http://schemas.microsoft.com/office/powerpoint/2010/main" val="516175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CF17094-CDED-4E90-8C01-531538AB5A80}"/>
              </a:ext>
            </a:extLst>
          </p:cNvPr>
          <p:cNvGrpSpPr/>
          <p:nvPr/>
        </p:nvGrpSpPr>
        <p:grpSpPr>
          <a:xfrm>
            <a:off x="647489" y="1568141"/>
            <a:ext cx="4382250" cy="788865"/>
            <a:chOff x="3516289" y="1824830"/>
            <a:chExt cx="4382250" cy="1325397"/>
          </a:xfrm>
        </p:grpSpPr>
        <p:grpSp>
          <p:nvGrpSpPr>
            <p:cNvPr id="2" name="Group 201">
              <a:extLst>
                <a:ext uri="{FF2B5EF4-FFF2-40B4-BE49-F238E27FC236}">
                  <a16:creationId xmlns:a16="http://schemas.microsoft.com/office/drawing/2014/main" id="{1899CC3D-C9E2-486F-8C50-BC79521A6A15}"/>
                </a:ext>
              </a:extLst>
            </p:cNvPr>
            <p:cNvGrpSpPr>
              <a:grpSpLocks noChangeAspect="1"/>
            </p:cNvGrpSpPr>
            <p:nvPr/>
          </p:nvGrpSpPr>
          <p:grpSpPr>
            <a:xfrm flipH="1">
              <a:off x="7431676" y="1826687"/>
              <a:ext cx="466863" cy="1306015"/>
              <a:chOff x="4448175" y="1792288"/>
              <a:chExt cx="1192213" cy="3317875"/>
            </a:xfrm>
            <a:solidFill>
              <a:schemeClr val="tx1">
                <a:lumMod val="75000"/>
                <a:lumOff val="25000"/>
              </a:schemeClr>
            </a:solidFill>
          </p:grpSpPr>
          <p:sp>
            <p:nvSpPr>
              <p:cNvPr id="3" name="Freeform 8">
                <a:extLst>
                  <a:ext uri="{FF2B5EF4-FFF2-40B4-BE49-F238E27FC236}">
                    <a16:creationId xmlns:a16="http://schemas.microsoft.com/office/drawing/2014/main" id="{89F59A7D-EAA9-4D02-894F-EB4BEC8B5257}"/>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Freeform 9">
                <a:extLst>
                  <a:ext uri="{FF2B5EF4-FFF2-40B4-BE49-F238E27FC236}">
                    <a16:creationId xmlns:a16="http://schemas.microsoft.com/office/drawing/2014/main" id="{D9BAF602-1A1C-458A-86BA-9900D1CBCB04}"/>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 name="Group 201">
              <a:extLst>
                <a:ext uri="{FF2B5EF4-FFF2-40B4-BE49-F238E27FC236}">
                  <a16:creationId xmlns:a16="http://schemas.microsoft.com/office/drawing/2014/main" id="{19F6B8AA-48C8-4249-9986-0B50BA817707}"/>
                </a:ext>
              </a:extLst>
            </p:cNvPr>
            <p:cNvGrpSpPr>
              <a:grpSpLocks noChangeAspect="1"/>
            </p:cNvGrpSpPr>
            <p:nvPr/>
          </p:nvGrpSpPr>
          <p:grpSpPr>
            <a:xfrm flipH="1">
              <a:off x="6137055" y="1844212"/>
              <a:ext cx="466863" cy="1306015"/>
              <a:chOff x="4448175" y="1792288"/>
              <a:chExt cx="1192213" cy="3317875"/>
            </a:xfrm>
            <a:solidFill>
              <a:srgbClr val="FFC000"/>
            </a:solidFill>
          </p:grpSpPr>
          <p:sp>
            <p:nvSpPr>
              <p:cNvPr id="21" name="Freeform 8">
                <a:extLst>
                  <a:ext uri="{FF2B5EF4-FFF2-40B4-BE49-F238E27FC236}">
                    <a16:creationId xmlns:a16="http://schemas.microsoft.com/office/drawing/2014/main" id="{C287D363-ADD3-4CEA-B834-48497DB4CD4D}"/>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9">
                <a:extLst>
                  <a:ext uri="{FF2B5EF4-FFF2-40B4-BE49-F238E27FC236}">
                    <a16:creationId xmlns:a16="http://schemas.microsoft.com/office/drawing/2014/main" id="{FFC59A81-ED86-419F-9AEB-AD04ECE3E83A}"/>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 name="Group 198">
              <a:extLst>
                <a:ext uri="{FF2B5EF4-FFF2-40B4-BE49-F238E27FC236}">
                  <a16:creationId xmlns:a16="http://schemas.microsoft.com/office/drawing/2014/main" id="{F7777AB8-A08B-4870-9434-A7B8F3C64897}"/>
                </a:ext>
              </a:extLst>
            </p:cNvPr>
            <p:cNvGrpSpPr>
              <a:grpSpLocks noChangeAspect="1"/>
            </p:cNvGrpSpPr>
            <p:nvPr/>
          </p:nvGrpSpPr>
          <p:grpSpPr>
            <a:xfrm>
              <a:off x="6759996" y="1870720"/>
              <a:ext cx="580056" cy="1267518"/>
              <a:chOff x="6189663" y="1755776"/>
              <a:chExt cx="1543050" cy="3354388"/>
            </a:xfrm>
            <a:solidFill>
              <a:schemeClr val="bg1">
                <a:lumMod val="65000"/>
              </a:schemeClr>
            </a:solidFill>
          </p:grpSpPr>
          <p:sp>
            <p:nvSpPr>
              <p:cNvPr id="36" name="Freeform 6">
                <a:extLst>
                  <a:ext uri="{FF2B5EF4-FFF2-40B4-BE49-F238E27FC236}">
                    <a16:creationId xmlns:a16="http://schemas.microsoft.com/office/drawing/2014/main" id="{A7BDCD3C-470D-4A5E-A522-23579D611C1F}"/>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7">
                <a:extLst>
                  <a:ext uri="{FF2B5EF4-FFF2-40B4-BE49-F238E27FC236}">
                    <a16:creationId xmlns:a16="http://schemas.microsoft.com/office/drawing/2014/main" id="{08CC98C1-37DC-46B3-8F19-0AEEE01299DC}"/>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2" name="Group 201">
              <a:extLst>
                <a:ext uri="{FF2B5EF4-FFF2-40B4-BE49-F238E27FC236}">
                  <a16:creationId xmlns:a16="http://schemas.microsoft.com/office/drawing/2014/main" id="{74E3A500-A4D1-4908-BBB3-186F6A018264}"/>
                </a:ext>
              </a:extLst>
            </p:cNvPr>
            <p:cNvGrpSpPr>
              <a:grpSpLocks noChangeAspect="1"/>
            </p:cNvGrpSpPr>
            <p:nvPr/>
          </p:nvGrpSpPr>
          <p:grpSpPr>
            <a:xfrm flipH="1">
              <a:off x="4905852" y="1838980"/>
              <a:ext cx="466863" cy="1306015"/>
              <a:chOff x="4448175" y="1792288"/>
              <a:chExt cx="1192213" cy="3317875"/>
            </a:xfrm>
            <a:solidFill>
              <a:schemeClr val="tx1">
                <a:lumMod val="75000"/>
                <a:lumOff val="25000"/>
              </a:schemeClr>
            </a:solidFill>
          </p:grpSpPr>
          <p:sp>
            <p:nvSpPr>
              <p:cNvPr id="93" name="Freeform 8">
                <a:extLst>
                  <a:ext uri="{FF2B5EF4-FFF2-40B4-BE49-F238E27FC236}">
                    <a16:creationId xmlns:a16="http://schemas.microsoft.com/office/drawing/2014/main" id="{BC44B323-CB1F-4121-ADC3-71C77AA4BEE2}"/>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9">
                <a:extLst>
                  <a:ext uri="{FF2B5EF4-FFF2-40B4-BE49-F238E27FC236}">
                    <a16:creationId xmlns:a16="http://schemas.microsoft.com/office/drawing/2014/main" id="{8120DE4C-01D7-46E3-BF04-D65F720E2864}"/>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8" name="Group 198">
              <a:extLst>
                <a:ext uri="{FF2B5EF4-FFF2-40B4-BE49-F238E27FC236}">
                  <a16:creationId xmlns:a16="http://schemas.microsoft.com/office/drawing/2014/main" id="{5CB2CBAB-5FD0-44AA-B9B2-DA08295D2C20}"/>
                </a:ext>
              </a:extLst>
            </p:cNvPr>
            <p:cNvGrpSpPr>
              <a:grpSpLocks noChangeAspect="1"/>
            </p:cNvGrpSpPr>
            <p:nvPr/>
          </p:nvGrpSpPr>
          <p:grpSpPr>
            <a:xfrm>
              <a:off x="5472713" y="1869248"/>
              <a:ext cx="580056" cy="1267518"/>
              <a:chOff x="6189663" y="1755776"/>
              <a:chExt cx="1543050" cy="3354388"/>
            </a:xfrm>
            <a:solidFill>
              <a:srgbClr val="66CCFF"/>
            </a:solidFill>
          </p:grpSpPr>
          <p:sp>
            <p:nvSpPr>
              <p:cNvPr id="99" name="Freeform 6">
                <a:extLst>
                  <a:ext uri="{FF2B5EF4-FFF2-40B4-BE49-F238E27FC236}">
                    <a16:creationId xmlns:a16="http://schemas.microsoft.com/office/drawing/2014/main" id="{5A477967-7DAA-4BD3-8E08-50F68F30A1E8}"/>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solidFill>
                  <a:srgbClr val="66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7">
                <a:extLst>
                  <a:ext uri="{FF2B5EF4-FFF2-40B4-BE49-F238E27FC236}">
                    <a16:creationId xmlns:a16="http://schemas.microsoft.com/office/drawing/2014/main" id="{F74B0C97-552C-46CE-9C1C-EEF055B9130F}"/>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solidFill>
                  <a:srgbClr val="66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0" name="Group 201">
              <a:extLst>
                <a:ext uri="{FF2B5EF4-FFF2-40B4-BE49-F238E27FC236}">
                  <a16:creationId xmlns:a16="http://schemas.microsoft.com/office/drawing/2014/main" id="{1FEB4063-24E9-4F2B-BC82-84E04BEF6C6A}"/>
                </a:ext>
              </a:extLst>
            </p:cNvPr>
            <p:cNvGrpSpPr>
              <a:grpSpLocks noChangeAspect="1"/>
            </p:cNvGrpSpPr>
            <p:nvPr/>
          </p:nvGrpSpPr>
          <p:grpSpPr>
            <a:xfrm flipH="1">
              <a:off x="3516289" y="1824830"/>
              <a:ext cx="466863" cy="1306015"/>
              <a:chOff x="4448175" y="1792288"/>
              <a:chExt cx="1192213" cy="3317875"/>
            </a:xfrm>
            <a:solidFill>
              <a:srgbClr val="66CCFF"/>
            </a:solidFill>
          </p:grpSpPr>
          <p:sp>
            <p:nvSpPr>
              <p:cNvPr id="111" name="Freeform 8">
                <a:extLst>
                  <a:ext uri="{FF2B5EF4-FFF2-40B4-BE49-F238E27FC236}">
                    <a16:creationId xmlns:a16="http://schemas.microsoft.com/office/drawing/2014/main" id="{A75DEA55-8ADD-4069-9DB3-24782E0668E9}"/>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9">
                <a:extLst>
                  <a:ext uri="{FF2B5EF4-FFF2-40B4-BE49-F238E27FC236}">
                    <a16:creationId xmlns:a16="http://schemas.microsoft.com/office/drawing/2014/main" id="{88E0EDC6-852A-4CE8-A012-BA3C981F9FE3}"/>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98">
              <a:extLst>
                <a:ext uri="{FF2B5EF4-FFF2-40B4-BE49-F238E27FC236}">
                  <a16:creationId xmlns:a16="http://schemas.microsoft.com/office/drawing/2014/main" id="{0DD4FD8F-0B4E-4D36-A685-3592F27EEE7F}"/>
                </a:ext>
              </a:extLst>
            </p:cNvPr>
            <p:cNvGrpSpPr>
              <a:grpSpLocks noChangeAspect="1"/>
            </p:cNvGrpSpPr>
            <p:nvPr/>
          </p:nvGrpSpPr>
          <p:grpSpPr>
            <a:xfrm>
              <a:off x="4083150" y="1855098"/>
              <a:ext cx="580056" cy="1267518"/>
              <a:chOff x="6189663" y="1755776"/>
              <a:chExt cx="1543050" cy="3354388"/>
            </a:xfrm>
            <a:solidFill>
              <a:schemeClr val="bg1">
                <a:lumMod val="65000"/>
              </a:schemeClr>
            </a:solidFill>
          </p:grpSpPr>
          <p:sp>
            <p:nvSpPr>
              <p:cNvPr id="117" name="Freeform 6">
                <a:extLst>
                  <a:ext uri="{FF2B5EF4-FFF2-40B4-BE49-F238E27FC236}">
                    <a16:creationId xmlns:a16="http://schemas.microsoft.com/office/drawing/2014/main" id="{2FA05905-11A6-4B91-A415-6DE40B107920}"/>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7">
                <a:extLst>
                  <a:ext uri="{FF2B5EF4-FFF2-40B4-BE49-F238E27FC236}">
                    <a16:creationId xmlns:a16="http://schemas.microsoft.com/office/drawing/2014/main" id="{8F0068E7-9B6B-4C6D-B515-3C2C6113F636}"/>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03" name="TextBox 202">
            <a:extLst>
              <a:ext uri="{FF2B5EF4-FFF2-40B4-BE49-F238E27FC236}">
                <a16:creationId xmlns:a16="http://schemas.microsoft.com/office/drawing/2014/main" id="{86632A7F-86FA-4184-81A2-62D23A70E49B}"/>
              </a:ext>
            </a:extLst>
          </p:cNvPr>
          <p:cNvSpPr txBox="1"/>
          <p:nvPr/>
        </p:nvSpPr>
        <p:spPr>
          <a:xfrm>
            <a:off x="173812" y="146926"/>
            <a:ext cx="9624767" cy="738664"/>
          </a:xfrm>
          <a:prstGeom prst="rect">
            <a:avLst/>
          </a:prstGeom>
          <a:noFill/>
          <a:ln>
            <a:noFill/>
          </a:ln>
        </p:spPr>
        <p:txBody>
          <a:bodyPr wrap="square" rtlCol="0">
            <a:spAutoFit/>
          </a:bodyPr>
          <a:lstStyle/>
          <a:p>
            <a:pPr lvl="0" defTabSz="435356">
              <a:defRPr/>
            </a:pPr>
            <a:r>
              <a:rPr lang="en-US" sz="2800" b="1" dirty="0">
                <a:solidFill>
                  <a:srgbClr val="2A4A8B"/>
                </a:solidFill>
                <a:latin typeface="Poppins" panose="00000500000000000000" pitchFamily="2" charset="0"/>
                <a:cs typeface="Poppins" panose="00000500000000000000" pitchFamily="2" charset="0"/>
              </a:rPr>
              <a:t>Price Positioning</a:t>
            </a:r>
          </a:p>
          <a:p>
            <a:pPr defTabSz="435356">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Target Audience Groups Lifestyle &amp; Behavior  </a:t>
            </a:r>
          </a:p>
        </p:txBody>
      </p:sp>
      <p:sp>
        <p:nvSpPr>
          <p:cNvPr id="26" name="TextBox 25">
            <a:extLst>
              <a:ext uri="{FF2B5EF4-FFF2-40B4-BE49-F238E27FC236}">
                <a16:creationId xmlns:a16="http://schemas.microsoft.com/office/drawing/2014/main" id="{0A3B5F55-893B-4CAA-8B0D-4558998E6B47}"/>
              </a:ext>
            </a:extLst>
          </p:cNvPr>
          <p:cNvSpPr txBox="1"/>
          <p:nvPr/>
        </p:nvSpPr>
        <p:spPr>
          <a:xfrm>
            <a:off x="5821269" y="1015770"/>
            <a:ext cx="6094428" cy="2677656"/>
          </a:xfrm>
          <a:prstGeom prst="rect">
            <a:avLst/>
          </a:prstGeom>
          <a:noFill/>
        </p:spPr>
        <p:txBody>
          <a:bodyPr wrap="square">
            <a:spAutoFit/>
          </a:bodyPr>
          <a:lstStyle/>
          <a:p>
            <a:pPr algn="l"/>
            <a:r>
              <a:rPr lang="en-GB" sz="1050" b="0" i="0" dirty="0">
                <a:solidFill>
                  <a:srgbClr val="7D92A0"/>
                </a:solidFill>
                <a:effectLst/>
                <a:latin typeface="Calibre"/>
              </a:rPr>
              <a:t>While the target audience or target group definition focuses on the socio-demographic data, the target group analysis is primarily interested in the lifestyle and behaviour of the target group – </a:t>
            </a:r>
          </a:p>
          <a:p>
            <a:pPr marL="285750" indent="-285750" algn="l">
              <a:buFont typeface="+mj-lt"/>
              <a:buAutoNum type="alphaLcParenR"/>
            </a:pPr>
            <a:r>
              <a:rPr lang="en-GB" sz="1050" b="0" i="0" dirty="0">
                <a:solidFill>
                  <a:srgbClr val="7D92A0"/>
                </a:solidFill>
                <a:effectLst/>
                <a:latin typeface="Calibre"/>
              </a:rPr>
              <a:t>why they buy, </a:t>
            </a:r>
          </a:p>
          <a:p>
            <a:pPr marL="285750" indent="-285750" algn="l">
              <a:buFont typeface="+mj-lt"/>
              <a:buAutoNum type="alphaLcParenR"/>
            </a:pPr>
            <a:r>
              <a:rPr lang="en-GB" sz="1050" b="0" i="0" dirty="0">
                <a:solidFill>
                  <a:srgbClr val="7D92A0"/>
                </a:solidFill>
                <a:effectLst/>
                <a:latin typeface="Calibre"/>
              </a:rPr>
              <a:t>when and </a:t>
            </a:r>
          </a:p>
          <a:p>
            <a:pPr marL="285750" indent="-285750" algn="l">
              <a:buFont typeface="+mj-lt"/>
              <a:buAutoNum type="alphaLcParenR"/>
            </a:pPr>
            <a:r>
              <a:rPr lang="en-GB" sz="1050" b="0" i="0" dirty="0">
                <a:solidFill>
                  <a:srgbClr val="7D92A0"/>
                </a:solidFill>
                <a:effectLst/>
                <a:latin typeface="Calibre"/>
              </a:rPr>
              <a:t>which channels</a:t>
            </a:r>
            <a:br>
              <a:rPr lang="en-GB" sz="1050" b="0" i="0" dirty="0">
                <a:solidFill>
                  <a:srgbClr val="7D92A0"/>
                </a:solidFill>
                <a:effectLst/>
                <a:latin typeface="Calibre"/>
              </a:rPr>
            </a:br>
            <a:endParaRPr lang="en-GB" sz="1050" b="0" i="0" dirty="0">
              <a:solidFill>
                <a:srgbClr val="7D92A0"/>
              </a:solidFill>
              <a:effectLst/>
              <a:latin typeface="Calibre"/>
            </a:endParaRPr>
          </a:p>
          <a:p>
            <a:pPr algn="l"/>
            <a:r>
              <a:rPr lang="en-GB" sz="1050" b="0" i="0" dirty="0">
                <a:solidFill>
                  <a:srgbClr val="7D92A0"/>
                </a:solidFill>
                <a:effectLst/>
                <a:latin typeface="Calibre"/>
              </a:rPr>
              <a:t>it is important to take into account the different behavioural characteristics, attitudes and values of the people surveyed, </a:t>
            </a:r>
          </a:p>
          <a:p>
            <a:pPr marL="285750" indent="-285750" algn="l">
              <a:buFont typeface="+mj-lt"/>
              <a:buAutoNum type="romanUcPeriod"/>
            </a:pPr>
            <a:r>
              <a:rPr lang="en-GB" sz="1050" dirty="0">
                <a:solidFill>
                  <a:srgbClr val="7D92A0"/>
                </a:solidFill>
                <a:latin typeface="Calibre"/>
              </a:rPr>
              <a:t>P</a:t>
            </a:r>
            <a:r>
              <a:rPr lang="en-GB" sz="1050" b="0" i="0" dirty="0">
                <a:solidFill>
                  <a:srgbClr val="7D92A0"/>
                </a:solidFill>
                <a:effectLst/>
                <a:latin typeface="Calibre"/>
              </a:rPr>
              <a:t>sychographic characteristics. </a:t>
            </a:r>
          </a:p>
          <a:p>
            <a:pPr marL="285750" indent="-285750" algn="l">
              <a:buFont typeface="+mj-lt"/>
              <a:buAutoNum type="romanUcPeriod"/>
            </a:pPr>
            <a:r>
              <a:rPr lang="en-GB" sz="1050" b="0" i="0" dirty="0">
                <a:solidFill>
                  <a:srgbClr val="7D92A0"/>
                </a:solidFill>
                <a:effectLst/>
                <a:latin typeface="Calibre"/>
              </a:rPr>
              <a:t>Environmental awareness and use of resources, </a:t>
            </a:r>
          </a:p>
          <a:p>
            <a:pPr marL="285750" indent="-285750" algn="l">
              <a:buFont typeface="+mj-lt"/>
              <a:buAutoNum type="romanUcPeriod"/>
            </a:pPr>
            <a:r>
              <a:rPr lang="en-GB" sz="1050" b="0" i="0" dirty="0">
                <a:solidFill>
                  <a:srgbClr val="7D92A0"/>
                </a:solidFill>
                <a:effectLst/>
                <a:latin typeface="Calibre"/>
              </a:rPr>
              <a:t>character traits, </a:t>
            </a:r>
          </a:p>
          <a:p>
            <a:pPr marL="285750" indent="-285750" algn="l">
              <a:buFont typeface="+mj-lt"/>
              <a:buAutoNum type="romanUcPeriod"/>
            </a:pPr>
            <a:r>
              <a:rPr lang="en-GB" sz="1050" b="0" i="0" dirty="0">
                <a:solidFill>
                  <a:srgbClr val="7D92A0"/>
                </a:solidFill>
                <a:effectLst/>
                <a:latin typeface="Calibre"/>
              </a:rPr>
              <a:t>brand preferences </a:t>
            </a:r>
          </a:p>
          <a:p>
            <a:pPr marL="285750" indent="-285750" algn="l">
              <a:buFont typeface="+mj-lt"/>
              <a:buAutoNum type="romanUcPeriod"/>
            </a:pPr>
            <a:r>
              <a:rPr lang="en-GB" sz="1050" b="0" i="0" dirty="0">
                <a:solidFill>
                  <a:srgbClr val="7D92A0"/>
                </a:solidFill>
                <a:effectLst/>
                <a:latin typeface="Calibre"/>
              </a:rPr>
              <a:t>and consumer habits. </a:t>
            </a:r>
          </a:p>
          <a:p>
            <a:pPr algn="l"/>
            <a:r>
              <a:rPr lang="en-GB" sz="1050" b="0" i="0" dirty="0">
                <a:solidFill>
                  <a:srgbClr val="7D92A0"/>
                </a:solidFill>
                <a:effectLst/>
                <a:latin typeface="Calibre"/>
              </a:rPr>
              <a:t>while one part of the target group might be more conservative, another might be more open to new things. This versatility of user types can best be illustrated by further segmenting one's target group and dividing it into different main target groups</a:t>
            </a:r>
          </a:p>
        </p:txBody>
      </p:sp>
      <p:sp>
        <p:nvSpPr>
          <p:cNvPr id="27" name="Rectangle 26">
            <a:extLst>
              <a:ext uri="{FF2B5EF4-FFF2-40B4-BE49-F238E27FC236}">
                <a16:creationId xmlns:a16="http://schemas.microsoft.com/office/drawing/2014/main" id="{1428054C-1325-4167-B522-C1E91D0A1BF4}"/>
              </a:ext>
            </a:extLst>
          </p:cNvPr>
          <p:cNvSpPr/>
          <p:nvPr/>
        </p:nvSpPr>
        <p:spPr>
          <a:xfrm>
            <a:off x="397035" y="2865174"/>
            <a:ext cx="5290254" cy="396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b="1" dirty="0">
                <a:latin typeface="lato"/>
              </a:rPr>
              <a:t>Socio economic data</a:t>
            </a:r>
            <a:endParaRPr lang="id-ID" sz="1200" b="1" dirty="0">
              <a:latin typeface="lato"/>
            </a:endParaRPr>
          </a:p>
        </p:txBody>
      </p:sp>
      <p:sp>
        <p:nvSpPr>
          <p:cNvPr id="28" name="Rectangle 27">
            <a:extLst>
              <a:ext uri="{FF2B5EF4-FFF2-40B4-BE49-F238E27FC236}">
                <a16:creationId xmlns:a16="http://schemas.microsoft.com/office/drawing/2014/main" id="{B8AD9D2E-3475-4E8D-9645-45EE2BA2002F}"/>
              </a:ext>
            </a:extLst>
          </p:cNvPr>
          <p:cNvSpPr/>
          <p:nvPr/>
        </p:nvSpPr>
        <p:spPr>
          <a:xfrm>
            <a:off x="773063" y="3856430"/>
            <a:ext cx="3690572" cy="396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b="1" dirty="0">
                <a:latin typeface="lato"/>
              </a:rPr>
              <a:t>Target group analysis </a:t>
            </a:r>
            <a:endParaRPr lang="id-ID" sz="1200" b="1" dirty="0">
              <a:latin typeface="lato"/>
            </a:endParaRPr>
          </a:p>
        </p:txBody>
      </p:sp>
      <p:sp>
        <p:nvSpPr>
          <p:cNvPr id="29" name="Rectangle 28">
            <a:extLst>
              <a:ext uri="{FF2B5EF4-FFF2-40B4-BE49-F238E27FC236}">
                <a16:creationId xmlns:a16="http://schemas.microsoft.com/office/drawing/2014/main" id="{8D3B2A8E-00B4-4EE7-99A3-0DE5006809DD}"/>
              </a:ext>
            </a:extLst>
          </p:cNvPr>
          <p:cNvSpPr/>
          <p:nvPr/>
        </p:nvSpPr>
        <p:spPr>
          <a:xfrm>
            <a:off x="5319174" y="3823606"/>
            <a:ext cx="3668096" cy="396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b="1" dirty="0">
                <a:latin typeface="lato"/>
              </a:rPr>
              <a:t>Lifestyle and Behaviour of the target group </a:t>
            </a:r>
            <a:endParaRPr lang="id-ID" sz="1200" b="1" dirty="0">
              <a:latin typeface="lato"/>
            </a:endParaRPr>
          </a:p>
        </p:txBody>
      </p:sp>
      <p:sp>
        <p:nvSpPr>
          <p:cNvPr id="31" name="Isosceles Triangle 30">
            <a:extLst>
              <a:ext uri="{FF2B5EF4-FFF2-40B4-BE49-F238E27FC236}">
                <a16:creationId xmlns:a16="http://schemas.microsoft.com/office/drawing/2014/main" id="{6D3B503D-CDF4-4CB0-AA82-D09358EE02A0}"/>
              </a:ext>
            </a:extLst>
          </p:cNvPr>
          <p:cNvSpPr/>
          <p:nvPr/>
        </p:nvSpPr>
        <p:spPr>
          <a:xfrm rot="5400000">
            <a:off x="4324891" y="3862697"/>
            <a:ext cx="1103006" cy="383466"/>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lato"/>
            </a:endParaRPr>
          </a:p>
        </p:txBody>
      </p:sp>
      <p:sp>
        <p:nvSpPr>
          <p:cNvPr id="32" name="Isosceles Triangle 31">
            <a:extLst>
              <a:ext uri="{FF2B5EF4-FFF2-40B4-BE49-F238E27FC236}">
                <a16:creationId xmlns:a16="http://schemas.microsoft.com/office/drawing/2014/main" id="{D1B27F50-433A-4918-B35B-DADBE4C28C42}"/>
              </a:ext>
            </a:extLst>
          </p:cNvPr>
          <p:cNvSpPr/>
          <p:nvPr/>
        </p:nvSpPr>
        <p:spPr>
          <a:xfrm rot="10800000">
            <a:off x="2162626" y="3376146"/>
            <a:ext cx="1280588" cy="383466"/>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lato"/>
            </a:endParaRPr>
          </a:p>
        </p:txBody>
      </p:sp>
      <p:sp>
        <p:nvSpPr>
          <p:cNvPr id="33" name="Isosceles Triangle 32">
            <a:extLst>
              <a:ext uri="{FF2B5EF4-FFF2-40B4-BE49-F238E27FC236}">
                <a16:creationId xmlns:a16="http://schemas.microsoft.com/office/drawing/2014/main" id="{A0DB4144-10E9-4142-BBA5-037BE541EF4A}"/>
              </a:ext>
            </a:extLst>
          </p:cNvPr>
          <p:cNvSpPr/>
          <p:nvPr/>
        </p:nvSpPr>
        <p:spPr>
          <a:xfrm rot="10800000">
            <a:off x="6512928" y="4313134"/>
            <a:ext cx="1280588" cy="383466"/>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lato"/>
            </a:endParaRPr>
          </a:p>
        </p:txBody>
      </p:sp>
      <p:sp>
        <p:nvSpPr>
          <p:cNvPr id="34" name="Isosceles Triangle 33">
            <a:extLst>
              <a:ext uri="{FF2B5EF4-FFF2-40B4-BE49-F238E27FC236}">
                <a16:creationId xmlns:a16="http://schemas.microsoft.com/office/drawing/2014/main" id="{3F251D39-7515-4F5B-AE04-789E3090B705}"/>
              </a:ext>
            </a:extLst>
          </p:cNvPr>
          <p:cNvSpPr/>
          <p:nvPr/>
        </p:nvSpPr>
        <p:spPr>
          <a:xfrm rot="10800000">
            <a:off x="2267685" y="2418841"/>
            <a:ext cx="1280588" cy="383466"/>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lato"/>
            </a:endParaRPr>
          </a:p>
        </p:txBody>
      </p:sp>
      <p:cxnSp>
        <p:nvCxnSpPr>
          <p:cNvPr id="7" name="Straight Connector 6">
            <a:extLst>
              <a:ext uri="{FF2B5EF4-FFF2-40B4-BE49-F238E27FC236}">
                <a16:creationId xmlns:a16="http://schemas.microsoft.com/office/drawing/2014/main" id="{2403B5C4-C753-471B-90C0-458645550385}"/>
              </a:ext>
            </a:extLst>
          </p:cNvPr>
          <p:cNvCxnSpPr/>
          <p:nvPr/>
        </p:nvCxnSpPr>
        <p:spPr>
          <a:xfrm flipV="1">
            <a:off x="647489" y="2402699"/>
            <a:ext cx="4671685" cy="89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8" name="Diagram 37">
            <a:extLst>
              <a:ext uri="{FF2B5EF4-FFF2-40B4-BE49-F238E27FC236}">
                <a16:creationId xmlns:a16="http://schemas.microsoft.com/office/drawing/2014/main" id="{4F68FC53-021D-48FA-97EF-32694CE7DE51}"/>
              </a:ext>
            </a:extLst>
          </p:cNvPr>
          <p:cNvGraphicFramePr/>
          <p:nvPr>
            <p:extLst>
              <p:ext uri="{D42A27DB-BD31-4B8C-83A1-F6EECF244321}">
                <p14:modId xmlns:p14="http://schemas.microsoft.com/office/powerpoint/2010/main" val="448275952"/>
              </p:ext>
            </p:extLst>
          </p:nvPr>
        </p:nvGraphicFramePr>
        <p:xfrm>
          <a:off x="3938505" y="4736113"/>
          <a:ext cx="6429432" cy="1155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a:extLst>
              <a:ext uri="{FF2B5EF4-FFF2-40B4-BE49-F238E27FC236}">
                <a16:creationId xmlns:a16="http://schemas.microsoft.com/office/drawing/2014/main" id="{F60F01DA-3070-4E5D-B06C-0B1C378A1884}"/>
              </a:ext>
            </a:extLst>
          </p:cNvPr>
          <p:cNvSpPr>
            <a:spLocks noGrp="1"/>
          </p:cNvSpPr>
          <p:nvPr>
            <p:ph type="sldNum" sz="quarter" idx="12"/>
          </p:nvPr>
        </p:nvSpPr>
        <p:spPr/>
        <p:txBody>
          <a:bodyPr/>
          <a:lstStyle/>
          <a:p>
            <a:fld id="{DB8828D9-3E6A-477F-A491-AADAE3613DD2}" type="slidenum">
              <a:rPr lang="en-GB" smtClean="0"/>
              <a:t>18</a:t>
            </a:fld>
            <a:endParaRPr lang="en-GB"/>
          </a:p>
        </p:txBody>
      </p:sp>
      <p:pic>
        <p:nvPicPr>
          <p:cNvPr id="39" name="Picture 38" descr="Logo&#10;&#10;Description automatically generated">
            <a:extLst>
              <a:ext uri="{FF2B5EF4-FFF2-40B4-BE49-F238E27FC236}">
                <a16:creationId xmlns:a16="http://schemas.microsoft.com/office/drawing/2014/main" id="{D2F9217A-08EB-470A-97D3-1799FA24AC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grpSp>
        <p:nvGrpSpPr>
          <p:cNvPr id="40" name="Group 39">
            <a:extLst>
              <a:ext uri="{FF2B5EF4-FFF2-40B4-BE49-F238E27FC236}">
                <a16:creationId xmlns:a16="http://schemas.microsoft.com/office/drawing/2014/main" id="{A20F7875-863F-4527-9044-99FF1864A37D}"/>
              </a:ext>
            </a:extLst>
          </p:cNvPr>
          <p:cNvGrpSpPr/>
          <p:nvPr/>
        </p:nvGrpSpPr>
        <p:grpSpPr>
          <a:xfrm>
            <a:off x="5762016" y="115060"/>
            <a:ext cx="1034683" cy="703254"/>
            <a:chOff x="4631196" y="1644500"/>
            <a:chExt cx="1034683" cy="703254"/>
          </a:xfrm>
        </p:grpSpPr>
        <p:sp>
          <p:nvSpPr>
            <p:cNvPr id="41" name="TextBox 40">
              <a:extLst>
                <a:ext uri="{FF2B5EF4-FFF2-40B4-BE49-F238E27FC236}">
                  <a16:creationId xmlns:a16="http://schemas.microsoft.com/office/drawing/2014/main" id="{BDFD9239-85C4-442C-9B88-97AC34CB476F}"/>
                </a:ext>
              </a:extLst>
            </p:cNvPr>
            <p:cNvSpPr txBox="1"/>
            <p:nvPr/>
          </p:nvSpPr>
          <p:spPr>
            <a:xfrm>
              <a:off x="4631196" y="2147699"/>
              <a:ext cx="1034683"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lgn="ctr">
                <a:defRPr sz="700">
                  <a:solidFill>
                    <a:schemeClr val="dk1"/>
                  </a:solidFill>
                  <a:latin typeface="Lato"/>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latin typeface="Lato Light" panose="020F0502020204030203"/>
                </a:rPr>
                <a:t>Planning Templates</a:t>
              </a:r>
            </a:p>
          </p:txBody>
        </p:sp>
        <p:grpSp>
          <p:nvGrpSpPr>
            <p:cNvPr id="42" name="Group">
              <a:extLst>
                <a:ext uri="{FF2B5EF4-FFF2-40B4-BE49-F238E27FC236}">
                  <a16:creationId xmlns:a16="http://schemas.microsoft.com/office/drawing/2014/main" id="{23861660-F454-491B-91F9-8EFEB057BA7C}"/>
                </a:ext>
              </a:extLst>
            </p:cNvPr>
            <p:cNvGrpSpPr/>
            <p:nvPr/>
          </p:nvGrpSpPr>
          <p:grpSpPr>
            <a:xfrm>
              <a:off x="4930050" y="1644500"/>
              <a:ext cx="503418" cy="503455"/>
              <a:chOff x="26227" y="-1"/>
              <a:chExt cx="639823" cy="756488"/>
            </a:xfrm>
            <a:solidFill>
              <a:schemeClr val="bg1">
                <a:lumMod val="50000"/>
              </a:schemeClr>
            </a:solidFill>
          </p:grpSpPr>
          <p:sp>
            <p:nvSpPr>
              <p:cNvPr id="43" name="Shape">
                <a:extLst>
                  <a:ext uri="{FF2B5EF4-FFF2-40B4-BE49-F238E27FC236}">
                    <a16:creationId xmlns:a16="http://schemas.microsoft.com/office/drawing/2014/main" id="{90705C20-44B7-40C4-ADEE-C1B224FD8178}"/>
                  </a:ext>
                </a:extLst>
              </p:cNvPr>
              <p:cNvSpPr/>
              <p:nvPr/>
            </p:nvSpPr>
            <p:spPr>
              <a:xfrm>
                <a:off x="139698" y="-1"/>
                <a:ext cx="389468" cy="194735"/>
              </a:xfrm>
              <a:custGeom>
                <a:avLst/>
                <a:gdLst/>
                <a:ahLst/>
                <a:cxnLst>
                  <a:cxn ang="0">
                    <a:pos x="wd2" y="hd2"/>
                  </a:cxn>
                  <a:cxn ang="5400000">
                    <a:pos x="wd2" y="hd2"/>
                  </a:cxn>
                  <a:cxn ang="10800000">
                    <a:pos x="wd2" y="hd2"/>
                  </a:cxn>
                  <a:cxn ang="16200000">
                    <a:pos x="wd2" y="hd2"/>
                  </a:cxn>
                </a:cxnLst>
                <a:rect l="0" t="0" r="r" b="b"/>
                <a:pathLst>
                  <a:path w="21600" h="21600" extrusionOk="0">
                    <a:moveTo>
                      <a:pt x="21600" y="10428"/>
                    </a:moveTo>
                    <a:cubicBezTo>
                      <a:pt x="16386" y="10428"/>
                      <a:pt x="16386" y="10428"/>
                      <a:pt x="16386" y="10428"/>
                    </a:cubicBezTo>
                    <a:cubicBezTo>
                      <a:pt x="16386" y="4469"/>
                      <a:pt x="13779" y="0"/>
                      <a:pt x="10800" y="0"/>
                    </a:cubicBezTo>
                    <a:cubicBezTo>
                      <a:pt x="7821" y="0"/>
                      <a:pt x="5586" y="4469"/>
                      <a:pt x="5586" y="10428"/>
                    </a:cubicBezTo>
                    <a:cubicBezTo>
                      <a:pt x="0" y="10428"/>
                      <a:pt x="0" y="10428"/>
                      <a:pt x="0" y="10428"/>
                    </a:cubicBezTo>
                    <a:cubicBezTo>
                      <a:pt x="0" y="21600"/>
                      <a:pt x="0" y="21600"/>
                      <a:pt x="0" y="21600"/>
                    </a:cubicBezTo>
                    <a:cubicBezTo>
                      <a:pt x="21600" y="21600"/>
                      <a:pt x="21600" y="21600"/>
                      <a:pt x="21600" y="21600"/>
                    </a:cubicBezTo>
                    <a:lnTo>
                      <a:pt x="21600" y="10428"/>
                    </a:lnTo>
                    <a:close/>
                    <a:moveTo>
                      <a:pt x="10800" y="16386"/>
                    </a:moveTo>
                    <a:cubicBezTo>
                      <a:pt x="9310" y="16386"/>
                      <a:pt x="8193" y="13407"/>
                      <a:pt x="8193" y="10428"/>
                    </a:cubicBezTo>
                    <a:cubicBezTo>
                      <a:pt x="8193" y="7448"/>
                      <a:pt x="9310" y="5214"/>
                      <a:pt x="10800" y="5214"/>
                    </a:cubicBezTo>
                    <a:cubicBezTo>
                      <a:pt x="12290" y="5214"/>
                      <a:pt x="13779" y="7448"/>
                      <a:pt x="13779" y="10428"/>
                    </a:cubicBezTo>
                    <a:cubicBezTo>
                      <a:pt x="13779" y="13407"/>
                      <a:pt x="12290" y="16386"/>
                      <a:pt x="10800" y="16386"/>
                    </a:cubicBezTo>
                    <a:close/>
                  </a:path>
                </a:pathLst>
              </a:custGeom>
              <a:grpFill/>
              <a:ln w="12700" cap="flat">
                <a:noFill/>
                <a:miter lim="400000"/>
              </a:ln>
              <a:effectLst/>
            </p:spPr>
            <p:txBody>
              <a:bodyPr wrap="square" lIns="60960" tIns="60960" rIns="60960" bIns="60960" numCol="1" anchor="t">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sp>
            <p:nvSpPr>
              <p:cNvPr id="44" name="Shape">
                <a:extLst>
                  <a:ext uri="{FF2B5EF4-FFF2-40B4-BE49-F238E27FC236}">
                    <a16:creationId xmlns:a16="http://schemas.microsoft.com/office/drawing/2014/main" id="{06AFA6ED-544A-4DF2-BCB3-E083FC4226F6}"/>
                  </a:ext>
                </a:extLst>
              </p:cNvPr>
              <p:cNvSpPr/>
              <p:nvPr/>
            </p:nvSpPr>
            <p:spPr>
              <a:xfrm>
                <a:off x="26227" y="87220"/>
                <a:ext cx="639823" cy="669267"/>
              </a:xfrm>
              <a:custGeom>
                <a:avLst/>
                <a:gdLst/>
                <a:ahLst/>
                <a:cxnLst>
                  <a:cxn ang="0">
                    <a:pos x="wd2" y="hd2"/>
                  </a:cxn>
                  <a:cxn ang="5400000">
                    <a:pos x="wd2" y="hd2"/>
                  </a:cxn>
                  <a:cxn ang="10800000">
                    <a:pos x="wd2" y="hd2"/>
                  </a:cxn>
                  <a:cxn ang="16200000">
                    <a:pos x="wd2" y="hd2"/>
                  </a:cxn>
                </a:cxnLst>
                <a:rect l="0" t="0" r="r" b="b"/>
                <a:pathLst>
                  <a:path w="21600" h="21600" extrusionOk="0">
                    <a:moveTo>
                      <a:pt x="18630" y="0"/>
                    </a:moveTo>
                    <a:lnTo>
                      <a:pt x="18630" y="4667"/>
                    </a:lnTo>
                    <a:lnTo>
                      <a:pt x="2970" y="4667"/>
                    </a:lnTo>
                    <a:lnTo>
                      <a:pt x="2970" y="0"/>
                    </a:lnTo>
                    <a:lnTo>
                      <a:pt x="0" y="0"/>
                    </a:lnTo>
                    <a:lnTo>
                      <a:pt x="0" y="21600"/>
                    </a:lnTo>
                    <a:lnTo>
                      <a:pt x="21600" y="21600"/>
                    </a:lnTo>
                    <a:lnTo>
                      <a:pt x="21600" y="0"/>
                    </a:lnTo>
                    <a:lnTo>
                      <a:pt x="18630" y="0"/>
                    </a:lnTo>
                    <a:close/>
                    <a:moveTo>
                      <a:pt x="9990" y="18400"/>
                    </a:moveTo>
                    <a:lnTo>
                      <a:pt x="8910" y="17067"/>
                    </a:lnTo>
                    <a:lnTo>
                      <a:pt x="4455" y="12933"/>
                    </a:lnTo>
                    <a:lnTo>
                      <a:pt x="6885" y="10800"/>
                    </a:lnTo>
                    <a:lnTo>
                      <a:pt x="9990" y="14000"/>
                    </a:lnTo>
                    <a:lnTo>
                      <a:pt x="16200" y="7733"/>
                    </a:lnTo>
                    <a:lnTo>
                      <a:pt x="18630" y="9867"/>
                    </a:lnTo>
                    <a:lnTo>
                      <a:pt x="9990" y="18400"/>
                    </a:lnTo>
                    <a:close/>
                  </a:path>
                </a:pathLst>
              </a:custGeom>
              <a:grpFill/>
              <a:ln w="12700" cap="flat">
                <a:noFill/>
                <a:miter lim="400000"/>
              </a:ln>
              <a:effectLst/>
            </p:spPr>
            <p:txBody>
              <a:bodyPr wrap="square" lIns="60960" tIns="60960" rIns="60960" bIns="60960" numCol="1" anchor="t">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grpSp>
      </p:grpSp>
    </p:spTree>
    <p:extLst>
      <p:ext uri="{BB962C8B-B14F-4D97-AF65-F5344CB8AC3E}">
        <p14:creationId xmlns:p14="http://schemas.microsoft.com/office/powerpoint/2010/main" val="111301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extBox 202">
            <a:extLst>
              <a:ext uri="{FF2B5EF4-FFF2-40B4-BE49-F238E27FC236}">
                <a16:creationId xmlns:a16="http://schemas.microsoft.com/office/drawing/2014/main" id="{86632A7F-86FA-4184-81A2-62D23A70E49B}"/>
              </a:ext>
            </a:extLst>
          </p:cNvPr>
          <p:cNvSpPr txBox="1"/>
          <p:nvPr/>
        </p:nvSpPr>
        <p:spPr>
          <a:xfrm>
            <a:off x="173812" y="146926"/>
            <a:ext cx="9624767" cy="738664"/>
          </a:xfrm>
          <a:prstGeom prst="rect">
            <a:avLst/>
          </a:prstGeom>
          <a:noFill/>
          <a:ln>
            <a:noFill/>
          </a:ln>
        </p:spPr>
        <p:txBody>
          <a:bodyPr wrap="square" rtlCol="0">
            <a:spAutoFit/>
          </a:bodyPr>
          <a:lstStyle/>
          <a:p>
            <a:pPr lvl="0" defTabSz="435356">
              <a:defRPr/>
            </a:pPr>
            <a:r>
              <a:rPr lang="en-US" sz="2800" b="1" dirty="0">
                <a:solidFill>
                  <a:srgbClr val="2A4A8B"/>
                </a:solidFill>
                <a:latin typeface="Poppins" panose="00000500000000000000" pitchFamily="2" charset="0"/>
                <a:cs typeface="Poppins" panose="00000500000000000000" pitchFamily="2" charset="0"/>
              </a:rPr>
              <a:t>Price Positioning</a:t>
            </a:r>
          </a:p>
          <a:p>
            <a:pPr defTabSz="435356">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Target Audience Groups Lifestyle &amp; Behavior  </a:t>
            </a:r>
          </a:p>
        </p:txBody>
      </p:sp>
      <p:graphicFrame>
        <p:nvGraphicFramePr>
          <p:cNvPr id="12" name="Diagram 11">
            <a:extLst>
              <a:ext uri="{FF2B5EF4-FFF2-40B4-BE49-F238E27FC236}">
                <a16:creationId xmlns:a16="http://schemas.microsoft.com/office/drawing/2014/main" id="{1E81919B-EEF9-457C-8AE7-83F1726C9A3F}"/>
              </a:ext>
            </a:extLst>
          </p:cNvPr>
          <p:cNvGraphicFramePr/>
          <p:nvPr>
            <p:extLst>
              <p:ext uri="{D42A27DB-BD31-4B8C-83A1-F6EECF244321}">
                <p14:modId xmlns:p14="http://schemas.microsoft.com/office/powerpoint/2010/main" val="4123584457"/>
              </p:ext>
            </p:extLst>
          </p:nvPr>
        </p:nvGraphicFramePr>
        <p:xfrm>
          <a:off x="2024858" y="3516031"/>
          <a:ext cx="8788916" cy="1155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Environment Png, Vector, PSD, and Clipart With Transparent Background for  Free Download | Pngtree">
            <a:extLst>
              <a:ext uri="{FF2B5EF4-FFF2-40B4-BE49-F238E27FC236}">
                <a16:creationId xmlns:a16="http://schemas.microsoft.com/office/drawing/2014/main" id="{A7049B0D-0259-4B79-886F-AF264270DF4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4629" t="21735" r="24210" b="17246"/>
          <a:stretch/>
        </p:blipFill>
        <p:spPr bwMode="auto">
          <a:xfrm>
            <a:off x="3698278" y="4763320"/>
            <a:ext cx="1018666" cy="12149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ource Icons - Download Free Vector Icons | Noun Project">
            <a:extLst>
              <a:ext uri="{FF2B5EF4-FFF2-40B4-BE49-F238E27FC236}">
                <a16:creationId xmlns:a16="http://schemas.microsoft.com/office/drawing/2014/main" id="{9BD29DB0-E733-41CF-9630-8209B6FEAF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6883" y="4740962"/>
            <a:ext cx="1155251" cy="11552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ehavior analysis icon from artificial Royalty Free Vector">
            <a:extLst>
              <a:ext uri="{FF2B5EF4-FFF2-40B4-BE49-F238E27FC236}">
                <a16:creationId xmlns:a16="http://schemas.microsoft.com/office/drawing/2014/main" id="{BCD99907-4ECF-4E07-AB02-0324B7F06EE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7356" t="18413" r="24489" b="41292"/>
          <a:stretch/>
        </p:blipFill>
        <p:spPr bwMode="auto">
          <a:xfrm>
            <a:off x="6658736" y="4800197"/>
            <a:ext cx="1239697" cy="111899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remium Vector | Brand icon set. outline set of brand vector icons for web  design isolated">
            <a:extLst>
              <a:ext uri="{FF2B5EF4-FFF2-40B4-BE49-F238E27FC236}">
                <a16:creationId xmlns:a16="http://schemas.microsoft.com/office/drawing/2014/main" id="{E6097EE5-E885-435E-9A3B-9D510984F94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98433" y="5047130"/>
            <a:ext cx="1445726" cy="64734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onsumer Free Photos, Icons, Vectors &amp; Videos | Freestock">
            <a:extLst>
              <a:ext uri="{FF2B5EF4-FFF2-40B4-BE49-F238E27FC236}">
                <a16:creationId xmlns:a16="http://schemas.microsoft.com/office/drawing/2014/main" id="{B24FDC3D-9803-4AA1-A079-A441E57CC75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81322" y="4827255"/>
            <a:ext cx="1087090" cy="10870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sychographic Segmentation: Advantages and Limitations - Conjoint.ly">
            <a:extLst>
              <a:ext uri="{FF2B5EF4-FFF2-40B4-BE49-F238E27FC236}">
                <a16:creationId xmlns:a16="http://schemas.microsoft.com/office/drawing/2014/main" id="{62D050CB-A220-45F3-B3FC-3235DF89214F}"/>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5428" t="22809" r="56472" b="13697"/>
          <a:stretch/>
        </p:blipFill>
        <p:spPr bwMode="auto">
          <a:xfrm>
            <a:off x="2106352" y="4827254"/>
            <a:ext cx="1233196" cy="111461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A525278D-2F4A-4875-80B6-75A4F1F62CFF}"/>
              </a:ext>
            </a:extLst>
          </p:cNvPr>
          <p:cNvGrpSpPr/>
          <p:nvPr/>
        </p:nvGrpSpPr>
        <p:grpSpPr>
          <a:xfrm>
            <a:off x="6048057" y="1493030"/>
            <a:ext cx="2338644" cy="1798281"/>
            <a:chOff x="6048057" y="1493030"/>
            <a:chExt cx="2338644" cy="1798281"/>
          </a:xfrm>
        </p:grpSpPr>
        <p:grpSp>
          <p:nvGrpSpPr>
            <p:cNvPr id="2" name="Group 201">
              <a:extLst>
                <a:ext uri="{FF2B5EF4-FFF2-40B4-BE49-F238E27FC236}">
                  <a16:creationId xmlns:a16="http://schemas.microsoft.com/office/drawing/2014/main" id="{1899CC3D-C9E2-486F-8C50-BC79521A6A15}"/>
                </a:ext>
              </a:extLst>
            </p:cNvPr>
            <p:cNvGrpSpPr>
              <a:grpSpLocks noChangeAspect="1"/>
            </p:cNvGrpSpPr>
            <p:nvPr/>
          </p:nvGrpSpPr>
          <p:grpSpPr>
            <a:xfrm flipH="1">
              <a:off x="7614945" y="1766002"/>
              <a:ext cx="466863" cy="1306015"/>
              <a:chOff x="4448175" y="1792288"/>
              <a:chExt cx="1192213" cy="3317875"/>
            </a:xfrm>
            <a:solidFill>
              <a:schemeClr val="tx1">
                <a:lumMod val="75000"/>
                <a:lumOff val="25000"/>
              </a:schemeClr>
            </a:solidFill>
          </p:grpSpPr>
          <p:sp>
            <p:nvSpPr>
              <p:cNvPr id="3" name="Freeform 8">
                <a:extLst>
                  <a:ext uri="{FF2B5EF4-FFF2-40B4-BE49-F238E27FC236}">
                    <a16:creationId xmlns:a16="http://schemas.microsoft.com/office/drawing/2014/main" id="{89F59A7D-EAA9-4D02-894F-EB4BEC8B5257}"/>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Freeform 9">
                <a:extLst>
                  <a:ext uri="{FF2B5EF4-FFF2-40B4-BE49-F238E27FC236}">
                    <a16:creationId xmlns:a16="http://schemas.microsoft.com/office/drawing/2014/main" id="{D9BAF602-1A1C-458A-86BA-9900D1CBCB04}"/>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 name="Group 201">
              <a:extLst>
                <a:ext uri="{FF2B5EF4-FFF2-40B4-BE49-F238E27FC236}">
                  <a16:creationId xmlns:a16="http://schemas.microsoft.com/office/drawing/2014/main" id="{19F6B8AA-48C8-4249-9986-0B50BA817707}"/>
                </a:ext>
              </a:extLst>
            </p:cNvPr>
            <p:cNvGrpSpPr>
              <a:grpSpLocks noChangeAspect="1"/>
            </p:cNvGrpSpPr>
            <p:nvPr/>
          </p:nvGrpSpPr>
          <p:grpSpPr>
            <a:xfrm flipH="1">
              <a:off x="6320324" y="1739983"/>
              <a:ext cx="466863" cy="1306015"/>
              <a:chOff x="4448175" y="1792288"/>
              <a:chExt cx="1192213" cy="3317875"/>
            </a:xfrm>
            <a:solidFill>
              <a:srgbClr val="FFC000"/>
            </a:solidFill>
          </p:grpSpPr>
          <p:sp>
            <p:nvSpPr>
              <p:cNvPr id="21" name="Freeform 8">
                <a:extLst>
                  <a:ext uri="{FF2B5EF4-FFF2-40B4-BE49-F238E27FC236}">
                    <a16:creationId xmlns:a16="http://schemas.microsoft.com/office/drawing/2014/main" id="{C287D363-ADD3-4CEA-B834-48497DB4CD4D}"/>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9">
                <a:extLst>
                  <a:ext uri="{FF2B5EF4-FFF2-40B4-BE49-F238E27FC236}">
                    <a16:creationId xmlns:a16="http://schemas.microsoft.com/office/drawing/2014/main" id="{FFC59A81-ED86-419F-9AEB-AD04ECE3E83A}"/>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 name="Group 198">
              <a:extLst>
                <a:ext uri="{FF2B5EF4-FFF2-40B4-BE49-F238E27FC236}">
                  <a16:creationId xmlns:a16="http://schemas.microsoft.com/office/drawing/2014/main" id="{F7777AB8-A08B-4870-9434-A7B8F3C64897}"/>
                </a:ext>
              </a:extLst>
            </p:cNvPr>
            <p:cNvGrpSpPr>
              <a:grpSpLocks noChangeAspect="1"/>
            </p:cNvGrpSpPr>
            <p:nvPr/>
          </p:nvGrpSpPr>
          <p:grpSpPr>
            <a:xfrm>
              <a:off x="6943265" y="1788263"/>
              <a:ext cx="580056" cy="1267518"/>
              <a:chOff x="6189663" y="1755776"/>
              <a:chExt cx="1543050" cy="3354388"/>
            </a:xfrm>
            <a:solidFill>
              <a:schemeClr val="bg1">
                <a:lumMod val="65000"/>
              </a:schemeClr>
            </a:solidFill>
          </p:grpSpPr>
          <p:sp>
            <p:nvSpPr>
              <p:cNvPr id="36" name="Freeform 6">
                <a:extLst>
                  <a:ext uri="{FF2B5EF4-FFF2-40B4-BE49-F238E27FC236}">
                    <a16:creationId xmlns:a16="http://schemas.microsoft.com/office/drawing/2014/main" id="{A7BDCD3C-470D-4A5E-A522-23579D611C1F}"/>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7">
                <a:extLst>
                  <a:ext uri="{FF2B5EF4-FFF2-40B4-BE49-F238E27FC236}">
                    <a16:creationId xmlns:a16="http://schemas.microsoft.com/office/drawing/2014/main" id="{08CC98C1-37DC-46B3-8F19-0AEEE01299DC}"/>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 name="Oval 6">
              <a:extLst>
                <a:ext uri="{FF2B5EF4-FFF2-40B4-BE49-F238E27FC236}">
                  <a16:creationId xmlns:a16="http://schemas.microsoft.com/office/drawing/2014/main" id="{662962C6-31F4-4650-B977-919CF145E897}"/>
                </a:ext>
              </a:extLst>
            </p:cNvPr>
            <p:cNvSpPr/>
            <p:nvPr/>
          </p:nvSpPr>
          <p:spPr>
            <a:xfrm>
              <a:off x="6048057" y="1493030"/>
              <a:ext cx="2338644" cy="1798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7C201532-70E1-45D7-8C9C-E90728DFC326}"/>
              </a:ext>
            </a:extLst>
          </p:cNvPr>
          <p:cNvGrpSpPr/>
          <p:nvPr/>
        </p:nvGrpSpPr>
        <p:grpSpPr>
          <a:xfrm>
            <a:off x="2107094" y="1620078"/>
            <a:ext cx="3681683" cy="1710989"/>
            <a:chOff x="1679713" y="1620078"/>
            <a:chExt cx="3681683" cy="1710989"/>
          </a:xfrm>
        </p:grpSpPr>
        <p:grpSp>
          <p:nvGrpSpPr>
            <p:cNvPr id="92" name="Group 201">
              <a:extLst>
                <a:ext uri="{FF2B5EF4-FFF2-40B4-BE49-F238E27FC236}">
                  <a16:creationId xmlns:a16="http://schemas.microsoft.com/office/drawing/2014/main" id="{74E3A500-A4D1-4908-BBB3-186F6A018264}"/>
                </a:ext>
              </a:extLst>
            </p:cNvPr>
            <p:cNvGrpSpPr>
              <a:grpSpLocks noChangeAspect="1"/>
            </p:cNvGrpSpPr>
            <p:nvPr/>
          </p:nvGrpSpPr>
          <p:grpSpPr>
            <a:xfrm flipH="1">
              <a:off x="3686452" y="1834168"/>
              <a:ext cx="466863" cy="1306015"/>
              <a:chOff x="4448175" y="1792288"/>
              <a:chExt cx="1192213" cy="3317875"/>
            </a:xfrm>
            <a:solidFill>
              <a:schemeClr val="tx1">
                <a:lumMod val="75000"/>
                <a:lumOff val="25000"/>
              </a:schemeClr>
            </a:solidFill>
          </p:grpSpPr>
          <p:sp>
            <p:nvSpPr>
              <p:cNvPr id="93" name="Freeform 8">
                <a:extLst>
                  <a:ext uri="{FF2B5EF4-FFF2-40B4-BE49-F238E27FC236}">
                    <a16:creationId xmlns:a16="http://schemas.microsoft.com/office/drawing/2014/main" id="{BC44B323-CB1F-4121-ADC3-71C77AA4BEE2}"/>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9">
                <a:extLst>
                  <a:ext uri="{FF2B5EF4-FFF2-40B4-BE49-F238E27FC236}">
                    <a16:creationId xmlns:a16="http://schemas.microsoft.com/office/drawing/2014/main" id="{8120DE4C-01D7-46E3-BF04-D65F720E2864}"/>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8" name="Group 198">
              <a:extLst>
                <a:ext uri="{FF2B5EF4-FFF2-40B4-BE49-F238E27FC236}">
                  <a16:creationId xmlns:a16="http://schemas.microsoft.com/office/drawing/2014/main" id="{5CB2CBAB-5FD0-44AA-B9B2-DA08295D2C20}"/>
                </a:ext>
              </a:extLst>
            </p:cNvPr>
            <p:cNvGrpSpPr>
              <a:grpSpLocks noChangeAspect="1"/>
            </p:cNvGrpSpPr>
            <p:nvPr/>
          </p:nvGrpSpPr>
          <p:grpSpPr>
            <a:xfrm>
              <a:off x="4253313" y="1831778"/>
              <a:ext cx="580056" cy="1267518"/>
              <a:chOff x="6189663" y="1755776"/>
              <a:chExt cx="1543050" cy="3354388"/>
            </a:xfrm>
            <a:solidFill>
              <a:srgbClr val="66CCFF"/>
            </a:solidFill>
          </p:grpSpPr>
          <p:sp>
            <p:nvSpPr>
              <p:cNvPr id="99" name="Freeform 6">
                <a:extLst>
                  <a:ext uri="{FF2B5EF4-FFF2-40B4-BE49-F238E27FC236}">
                    <a16:creationId xmlns:a16="http://schemas.microsoft.com/office/drawing/2014/main" id="{5A477967-7DAA-4BD3-8E08-50F68F30A1E8}"/>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solidFill>
                  <a:srgbClr val="66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7">
                <a:extLst>
                  <a:ext uri="{FF2B5EF4-FFF2-40B4-BE49-F238E27FC236}">
                    <a16:creationId xmlns:a16="http://schemas.microsoft.com/office/drawing/2014/main" id="{F74B0C97-552C-46CE-9C1C-EEF055B9130F}"/>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solidFill>
                  <a:srgbClr val="66CC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0" name="Group 201">
              <a:extLst>
                <a:ext uri="{FF2B5EF4-FFF2-40B4-BE49-F238E27FC236}">
                  <a16:creationId xmlns:a16="http://schemas.microsoft.com/office/drawing/2014/main" id="{1FEB4063-24E9-4F2B-BC82-84E04BEF6C6A}"/>
                </a:ext>
              </a:extLst>
            </p:cNvPr>
            <p:cNvGrpSpPr>
              <a:grpSpLocks noChangeAspect="1"/>
            </p:cNvGrpSpPr>
            <p:nvPr/>
          </p:nvGrpSpPr>
          <p:grpSpPr>
            <a:xfrm flipH="1">
              <a:off x="2296889" y="1820018"/>
              <a:ext cx="466863" cy="1306015"/>
              <a:chOff x="4448175" y="1792288"/>
              <a:chExt cx="1192213" cy="3317875"/>
            </a:xfrm>
            <a:solidFill>
              <a:srgbClr val="66CCFF"/>
            </a:solidFill>
          </p:grpSpPr>
          <p:sp>
            <p:nvSpPr>
              <p:cNvPr id="111" name="Freeform 8">
                <a:extLst>
                  <a:ext uri="{FF2B5EF4-FFF2-40B4-BE49-F238E27FC236}">
                    <a16:creationId xmlns:a16="http://schemas.microsoft.com/office/drawing/2014/main" id="{A75DEA55-8ADD-4069-9DB3-24782E0668E9}"/>
                  </a:ext>
                </a:extLst>
              </p:cNvPr>
              <p:cNvSpPr>
                <a:spLocks/>
              </p:cNvSpPr>
              <p:nvPr/>
            </p:nvSpPr>
            <p:spPr bwMode="auto">
              <a:xfrm>
                <a:off x="4783138" y="1792288"/>
                <a:ext cx="536575" cy="538163"/>
              </a:xfrm>
              <a:custGeom>
                <a:avLst/>
                <a:gdLst/>
                <a:ahLst/>
                <a:cxnLst>
                  <a:cxn ang="0">
                    <a:pos x="169" y="0"/>
                  </a:cxn>
                  <a:cxn ang="0">
                    <a:pos x="194" y="2"/>
                  </a:cxn>
                  <a:cxn ang="0">
                    <a:pos x="218" y="7"/>
                  </a:cxn>
                  <a:cxn ang="0">
                    <a:pos x="240" y="16"/>
                  </a:cxn>
                  <a:cxn ang="0">
                    <a:pos x="261" y="27"/>
                  </a:cxn>
                  <a:cxn ang="0">
                    <a:pos x="280" y="42"/>
                  </a:cxn>
                  <a:cxn ang="0">
                    <a:pos x="296" y="59"/>
                  </a:cxn>
                  <a:cxn ang="0">
                    <a:pos x="311" y="77"/>
                  </a:cxn>
                  <a:cxn ang="0">
                    <a:pos x="322" y="98"/>
                  </a:cxn>
                  <a:cxn ang="0">
                    <a:pos x="331" y="120"/>
                  </a:cxn>
                  <a:cxn ang="0">
                    <a:pos x="336" y="144"/>
                  </a:cxn>
                  <a:cxn ang="0">
                    <a:pos x="338" y="169"/>
                  </a:cxn>
                  <a:cxn ang="0">
                    <a:pos x="336" y="194"/>
                  </a:cxn>
                  <a:cxn ang="0">
                    <a:pos x="331" y="218"/>
                  </a:cxn>
                  <a:cxn ang="0">
                    <a:pos x="322" y="240"/>
                  </a:cxn>
                  <a:cxn ang="0">
                    <a:pos x="311" y="262"/>
                  </a:cxn>
                  <a:cxn ang="0">
                    <a:pos x="296" y="280"/>
                  </a:cxn>
                  <a:cxn ang="0">
                    <a:pos x="280" y="297"/>
                  </a:cxn>
                  <a:cxn ang="0">
                    <a:pos x="261" y="312"/>
                  </a:cxn>
                  <a:cxn ang="0">
                    <a:pos x="240" y="323"/>
                  </a:cxn>
                  <a:cxn ang="0">
                    <a:pos x="218" y="332"/>
                  </a:cxn>
                  <a:cxn ang="0">
                    <a:pos x="194" y="337"/>
                  </a:cxn>
                  <a:cxn ang="0">
                    <a:pos x="169" y="339"/>
                  </a:cxn>
                  <a:cxn ang="0">
                    <a:pos x="144" y="337"/>
                  </a:cxn>
                  <a:cxn ang="0">
                    <a:pos x="120" y="332"/>
                  </a:cxn>
                  <a:cxn ang="0">
                    <a:pos x="98" y="323"/>
                  </a:cxn>
                  <a:cxn ang="0">
                    <a:pos x="77" y="312"/>
                  </a:cxn>
                  <a:cxn ang="0">
                    <a:pos x="58" y="297"/>
                  </a:cxn>
                  <a:cxn ang="0">
                    <a:pos x="41" y="280"/>
                  </a:cxn>
                  <a:cxn ang="0">
                    <a:pos x="27" y="262"/>
                  </a:cxn>
                  <a:cxn ang="0">
                    <a:pos x="16" y="240"/>
                  </a:cxn>
                  <a:cxn ang="0">
                    <a:pos x="7" y="218"/>
                  </a:cxn>
                  <a:cxn ang="0">
                    <a:pos x="2" y="194"/>
                  </a:cxn>
                  <a:cxn ang="0">
                    <a:pos x="0" y="169"/>
                  </a:cxn>
                  <a:cxn ang="0">
                    <a:pos x="2" y="144"/>
                  </a:cxn>
                  <a:cxn ang="0">
                    <a:pos x="7" y="120"/>
                  </a:cxn>
                  <a:cxn ang="0">
                    <a:pos x="16" y="98"/>
                  </a:cxn>
                  <a:cxn ang="0">
                    <a:pos x="27" y="77"/>
                  </a:cxn>
                  <a:cxn ang="0">
                    <a:pos x="41" y="59"/>
                  </a:cxn>
                  <a:cxn ang="0">
                    <a:pos x="58" y="42"/>
                  </a:cxn>
                  <a:cxn ang="0">
                    <a:pos x="77" y="27"/>
                  </a:cxn>
                  <a:cxn ang="0">
                    <a:pos x="98" y="16"/>
                  </a:cxn>
                  <a:cxn ang="0">
                    <a:pos x="120" y="7"/>
                  </a:cxn>
                  <a:cxn ang="0">
                    <a:pos x="144" y="2"/>
                  </a:cxn>
                  <a:cxn ang="0">
                    <a:pos x="169" y="0"/>
                  </a:cxn>
                </a:cxnLst>
                <a:rect l="0" t="0" r="r" b="b"/>
                <a:pathLst>
                  <a:path w="338" h="339">
                    <a:moveTo>
                      <a:pt x="169" y="0"/>
                    </a:moveTo>
                    <a:lnTo>
                      <a:pt x="194" y="2"/>
                    </a:lnTo>
                    <a:lnTo>
                      <a:pt x="218" y="7"/>
                    </a:lnTo>
                    <a:lnTo>
                      <a:pt x="240" y="16"/>
                    </a:lnTo>
                    <a:lnTo>
                      <a:pt x="261" y="27"/>
                    </a:lnTo>
                    <a:lnTo>
                      <a:pt x="280" y="42"/>
                    </a:lnTo>
                    <a:lnTo>
                      <a:pt x="296" y="59"/>
                    </a:lnTo>
                    <a:lnTo>
                      <a:pt x="311" y="77"/>
                    </a:lnTo>
                    <a:lnTo>
                      <a:pt x="322" y="98"/>
                    </a:lnTo>
                    <a:lnTo>
                      <a:pt x="331" y="120"/>
                    </a:lnTo>
                    <a:lnTo>
                      <a:pt x="336" y="144"/>
                    </a:lnTo>
                    <a:lnTo>
                      <a:pt x="338" y="169"/>
                    </a:lnTo>
                    <a:lnTo>
                      <a:pt x="336" y="194"/>
                    </a:lnTo>
                    <a:lnTo>
                      <a:pt x="331" y="218"/>
                    </a:lnTo>
                    <a:lnTo>
                      <a:pt x="322" y="240"/>
                    </a:lnTo>
                    <a:lnTo>
                      <a:pt x="311" y="262"/>
                    </a:lnTo>
                    <a:lnTo>
                      <a:pt x="296" y="280"/>
                    </a:lnTo>
                    <a:lnTo>
                      <a:pt x="280" y="297"/>
                    </a:lnTo>
                    <a:lnTo>
                      <a:pt x="261" y="312"/>
                    </a:lnTo>
                    <a:lnTo>
                      <a:pt x="240" y="323"/>
                    </a:lnTo>
                    <a:lnTo>
                      <a:pt x="218" y="332"/>
                    </a:lnTo>
                    <a:lnTo>
                      <a:pt x="194" y="337"/>
                    </a:lnTo>
                    <a:lnTo>
                      <a:pt x="169" y="339"/>
                    </a:lnTo>
                    <a:lnTo>
                      <a:pt x="144" y="337"/>
                    </a:lnTo>
                    <a:lnTo>
                      <a:pt x="120" y="332"/>
                    </a:lnTo>
                    <a:lnTo>
                      <a:pt x="98" y="323"/>
                    </a:lnTo>
                    <a:lnTo>
                      <a:pt x="77" y="312"/>
                    </a:lnTo>
                    <a:lnTo>
                      <a:pt x="58" y="297"/>
                    </a:lnTo>
                    <a:lnTo>
                      <a:pt x="41" y="280"/>
                    </a:lnTo>
                    <a:lnTo>
                      <a:pt x="27" y="262"/>
                    </a:lnTo>
                    <a:lnTo>
                      <a:pt x="16" y="240"/>
                    </a:lnTo>
                    <a:lnTo>
                      <a:pt x="7" y="218"/>
                    </a:lnTo>
                    <a:lnTo>
                      <a:pt x="2" y="194"/>
                    </a:lnTo>
                    <a:lnTo>
                      <a:pt x="0" y="169"/>
                    </a:lnTo>
                    <a:lnTo>
                      <a:pt x="2" y="144"/>
                    </a:lnTo>
                    <a:lnTo>
                      <a:pt x="7" y="120"/>
                    </a:lnTo>
                    <a:lnTo>
                      <a:pt x="16" y="98"/>
                    </a:lnTo>
                    <a:lnTo>
                      <a:pt x="27" y="77"/>
                    </a:lnTo>
                    <a:lnTo>
                      <a:pt x="41" y="59"/>
                    </a:lnTo>
                    <a:lnTo>
                      <a:pt x="58" y="42"/>
                    </a:lnTo>
                    <a:lnTo>
                      <a:pt x="77" y="27"/>
                    </a:lnTo>
                    <a:lnTo>
                      <a:pt x="98" y="16"/>
                    </a:lnTo>
                    <a:lnTo>
                      <a:pt x="120" y="7"/>
                    </a:lnTo>
                    <a:lnTo>
                      <a:pt x="144"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9">
                <a:extLst>
                  <a:ext uri="{FF2B5EF4-FFF2-40B4-BE49-F238E27FC236}">
                    <a16:creationId xmlns:a16="http://schemas.microsoft.com/office/drawing/2014/main" id="{88E0EDC6-852A-4CE8-A012-BA3C981F9FE3}"/>
                  </a:ext>
                </a:extLst>
              </p:cNvPr>
              <p:cNvSpPr>
                <a:spLocks/>
              </p:cNvSpPr>
              <p:nvPr/>
            </p:nvSpPr>
            <p:spPr bwMode="auto">
              <a:xfrm>
                <a:off x="4448175" y="2424113"/>
                <a:ext cx="1192213" cy="2686050"/>
              </a:xfrm>
              <a:custGeom>
                <a:avLst/>
                <a:gdLst/>
                <a:ahLst/>
                <a:cxnLst>
                  <a:cxn ang="0">
                    <a:pos x="585" y="2"/>
                  </a:cxn>
                  <a:cxn ang="0">
                    <a:pos x="628" y="12"/>
                  </a:cxn>
                  <a:cxn ang="0">
                    <a:pos x="662" y="29"/>
                  </a:cxn>
                  <a:cxn ang="0">
                    <a:pos x="690" y="52"/>
                  </a:cxn>
                  <a:cxn ang="0">
                    <a:pos x="712" y="77"/>
                  </a:cxn>
                  <a:cxn ang="0">
                    <a:pos x="728" y="104"/>
                  </a:cxn>
                  <a:cxn ang="0">
                    <a:pos x="739" y="127"/>
                  </a:cxn>
                  <a:cxn ang="0">
                    <a:pos x="746" y="148"/>
                  </a:cxn>
                  <a:cxn ang="0">
                    <a:pos x="749" y="161"/>
                  </a:cxn>
                  <a:cxn ang="0">
                    <a:pos x="751" y="167"/>
                  </a:cxn>
                  <a:cxn ang="0">
                    <a:pos x="747" y="781"/>
                  </a:cxn>
                  <a:cxn ang="0">
                    <a:pos x="746" y="789"/>
                  </a:cxn>
                  <a:cxn ang="0">
                    <a:pos x="739" y="814"/>
                  </a:cxn>
                  <a:cxn ang="0">
                    <a:pos x="726" y="831"/>
                  </a:cxn>
                  <a:cxn ang="0">
                    <a:pos x="710" y="841"/>
                  </a:cxn>
                  <a:cxn ang="0">
                    <a:pos x="696" y="846"/>
                  </a:cxn>
                  <a:cxn ang="0">
                    <a:pos x="685" y="848"/>
                  </a:cxn>
                  <a:cxn ang="0">
                    <a:pos x="667" y="847"/>
                  </a:cxn>
                  <a:cxn ang="0">
                    <a:pos x="644" y="838"/>
                  </a:cxn>
                  <a:cxn ang="0">
                    <a:pos x="628" y="823"/>
                  </a:cxn>
                  <a:cxn ang="0">
                    <a:pos x="618" y="803"/>
                  </a:cxn>
                  <a:cxn ang="0">
                    <a:pos x="614" y="781"/>
                  </a:cxn>
                  <a:cxn ang="0">
                    <a:pos x="577" y="274"/>
                  </a:cxn>
                  <a:cxn ang="0">
                    <a:pos x="578" y="758"/>
                  </a:cxn>
                  <a:cxn ang="0">
                    <a:pos x="578" y="1605"/>
                  </a:cxn>
                  <a:cxn ang="0">
                    <a:pos x="571" y="1639"/>
                  </a:cxn>
                  <a:cxn ang="0">
                    <a:pos x="553" y="1666"/>
                  </a:cxn>
                  <a:cxn ang="0">
                    <a:pos x="525" y="1685"/>
                  </a:cxn>
                  <a:cxn ang="0">
                    <a:pos x="491" y="1692"/>
                  </a:cxn>
                  <a:cxn ang="0">
                    <a:pos x="457" y="1685"/>
                  </a:cxn>
                  <a:cxn ang="0">
                    <a:pos x="429" y="1666"/>
                  </a:cxn>
                  <a:cxn ang="0">
                    <a:pos x="411" y="1639"/>
                  </a:cxn>
                  <a:cxn ang="0">
                    <a:pos x="404" y="1605"/>
                  </a:cxn>
                  <a:cxn ang="0">
                    <a:pos x="348" y="841"/>
                  </a:cxn>
                  <a:cxn ang="0">
                    <a:pos x="346" y="1622"/>
                  </a:cxn>
                  <a:cxn ang="0">
                    <a:pos x="333" y="1654"/>
                  </a:cxn>
                  <a:cxn ang="0">
                    <a:pos x="309" y="1677"/>
                  </a:cxn>
                  <a:cxn ang="0">
                    <a:pos x="278" y="1690"/>
                  </a:cxn>
                  <a:cxn ang="0">
                    <a:pos x="243" y="1690"/>
                  </a:cxn>
                  <a:cxn ang="0">
                    <a:pos x="212" y="1677"/>
                  </a:cxn>
                  <a:cxn ang="0">
                    <a:pos x="188" y="1654"/>
                  </a:cxn>
                  <a:cxn ang="0">
                    <a:pos x="176" y="1622"/>
                  </a:cxn>
                  <a:cxn ang="0">
                    <a:pos x="174" y="761"/>
                  </a:cxn>
                  <a:cxn ang="0">
                    <a:pos x="134" y="275"/>
                  </a:cxn>
                  <a:cxn ang="0">
                    <a:pos x="133" y="781"/>
                  </a:cxn>
                  <a:cxn ang="0">
                    <a:pos x="126" y="811"/>
                  </a:cxn>
                  <a:cxn ang="0">
                    <a:pos x="108" y="833"/>
                  </a:cxn>
                  <a:cxn ang="0">
                    <a:pos x="82" y="846"/>
                  </a:cxn>
                  <a:cxn ang="0">
                    <a:pos x="51" y="846"/>
                  </a:cxn>
                  <a:cxn ang="0">
                    <a:pos x="25" y="833"/>
                  </a:cxn>
                  <a:cxn ang="0">
                    <a:pos x="6" y="811"/>
                  </a:cxn>
                  <a:cxn ang="0">
                    <a:pos x="0" y="781"/>
                  </a:cxn>
                  <a:cxn ang="0">
                    <a:pos x="1" y="178"/>
                  </a:cxn>
                  <a:cxn ang="0">
                    <a:pos x="8" y="144"/>
                  </a:cxn>
                  <a:cxn ang="0">
                    <a:pos x="22" y="101"/>
                  </a:cxn>
                  <a:cxn ang="0">
                    <a:pos x="44" y="68"/>
                  </a:cxn>
                  <a:cxn ang="0">
                    <a:pos x="69" y="43"/>
                  </a:cxn>
                  <a:cxn ang="0">
                    <a:pos x="97" y="26"/>
                  </a:cxn>
                  <a:cxn ang="0">
                    <a:pos x="126" y="14"/>
                  </a:cxn>
                  <a:cxn ang="0">
                    <a:pos x="152" y="7"/>
                  </a:cxn>
                  <a:cxn ang="0">
                    <a:pos x="175" y="4"/>
                  </a:cxn>
                  <a:cxn ang="0">
                    <a:pos x="192" y="2"/>
                  </a:cxn>
                  <a:cxn ang="0">
                    <a:pos x="561" y="0"/>
                  </a:cxn>
                </a:cxnLst>
                <a:rect l="0" t="0" r="r" b="b"/>
                <a:pathLst>
                  <a:path w="751" h="1692">
                    <a:moveTo>
                      <a:pt x="561" y="0"/>
                    </a:moveTo>
                    <a:lnTo>
                      <a:pt x="585" y="2"/>
                    </a:lnTo>
                    <a:lnTo>
                      <a:pt x="607" y="6"/>
                    </a:lnTo>
                    <a:lnTo>
                      <a:pt x="628" y="12"/>
                    </a:lnTo>
                    <a:lnTo>
                      <a:pt x="646" y="20"/>
                    </a:lnTo>
                    <a:lnTo>
                      <a:pt x="662" y="29"/>
                    </a:lnTo>
                    <a:lnTo>
                      <a:pt x="677" y="40"/>
                    </a:lnTo>
                    <a:lnTo>
                      <a:pt x="690" y="52"/>
                    </a:lnTo>
                    <a:lnTo>
                      <a:pt x="701" y="65"/>
                    </a:lnTo>
                    <a:lnTo>
                      <a:pt x="712" y="77"/>
                    </a:lnTo>
                    <a:lnTo>
                      <a:pt x="720" y="90"/>
                    </a:lnTo>
                    <a:lnTo>
                      <a:pt x="728" y="104"/>
                    </a:lnTo>
                    <a:lnTo>
                      <a:pt x="733" y="116"/>
                    </a:lnTo>
                    <a:lnTo>
                      <a:pt x="739" y="127"/>
                    </a:lnTo>
                    <a:lnTo>
                      <a:pt x="743" y="138"/>
                    </a:lnTo>
                    <a:lnTo>
                      <a:pt x="746" y="148"/>
                    </a:lnTo>
                    <a:lnTo>
                      <a:pt x="748" y="156"/>
                    </a:lnTo>
                    <a:lnTo>
                      <a:pt x="749" y="161"/>
                    </a:lnTo>
                    <a:lnTo>
                      <a:pt x="751" y="165"/>
                    </a:lnTo>
                    <a:lnTo>
                      <a:pt x="751" y="167"/>
                    </a:lnTo>
                    <a:lnTo>
                      <a:pt x="747" y="773"/>
                    </a:lnTo>
                    <a:lnTo>
                      <a:pt x="747" y="781"/>
                    </a:lnTo>
                    <a:lnTo>
                      <a:pt x="746" y="788"/>
                    </a:lnTo>
                    <a:lnTo>
                      <a:pt x="746" y="789"/>
                    </a:lnTo>
                    <a:lnTo>
                      <a:pt x="744" y="803"/>
                    </a:lnTo>
                    <a:lnTo>
                      <a:pt x="739" y="814"/>
                    </a:lnTo>
                    <a:lnTo>
                      <a:pt x="733" y="823"/>
                    </a:lnTo>
                    <a:lnTo>
                      <a:pt x="726" y="831"/>
                    </a:lnTo>
                    <a:lnTo>
                      <a:pt x="719" y="837"/>
                    </a:lnTo>
                    <a:lnTo>
                      <a:pt x="710" y="841"/>
                    </a:lnTo>
                    <a:lnTo>
                      <a:pt x="703" y="844"/>
                    </a:lnTo>
                    <a:lnTo>
                      <a:pt x="696" y="846"/>
                    </a:lnTo>
                    <a:lnTo>
                      <a:pt x="690" y="847"/>
                    </a:lnTo>
                    <a:lnTo>
                      <a:pt x="685" y="848"/>
                    </a:lnTo>
                    <a:lnTo>
                      <a:pt x="680" y="848"/>
                    </a:lnTo>
                    <a:lnTo>
                      <a:pt x="667" y="847"/>
                    </a:lnTo>
                    <a:lnTo>
                      <a:pt x="655" y="843"/>
                    </a:lnTo>
                    <a:lnTo>
                      <a:pt x="644" y="838"/>
                    </a:lnTo>
                    <a:lnTo>
                      <a:pt x="635" y="832"/>
                    </a:lnTo>
                    <a:lnTo>
                      <a:pt x="628" y="823"/>
                    </a:lnTo>
                    <a:lnTo>
                      <a:pt x="622" y="813"/>
                    </a:lnTo>
                    <a:lnTo>
                      <a:pt x="618" y="803"/>
                    </a:lnTo>
                    <a:lnTo>
                      <a:pt x="615" y="793"/>
                    </a:lnTo>
                    <a:lnTo>
                      <a:pt x="614" y="781"/>
                    </a:lnTo>
                    <a:lnTo>
                      <a:pt x="615" y="275"/>
                    </a:lnTo>
                    <a:lnTo>
                      <a:pt x="577" y="274"/>
                    </a:lnTo>
                    <a:lnTo>
                      <a:pt x="578" y="753"/>
                    </a:lnTo>
                    <a:lnTo>
                      <a:pt x="578" y="758"/>
                    </a:lnTo>
                    <a:lnTo>
                      <a:pt x="578" y="763"/>
                    </a:lnTo>
                    <a:lnTo>
                      <a:pt x="578" y="1605"/>
                    </a:lnTo>
                    <a:lnTo>
                      <a:pt x="577" y="1622"/>
                    </a:lnTo>
                    <a:lnTo>
                      <a:pt x="571" y="1639"/>
                    </a:lnTo>
                    <a:lnTo>
                      <a:pt x="564" y="1654"/>
                    </a:lnTo>
                    <a:lnTo>
                      <a:pt x="553" y="1666"/>
                    </a:lnTo>
                    <a:lnTo>
                      <a:pt x="540" y="1677"/>
                    </a:lnTo>
                    <a:lnTo>
                      <a:pt x="525" y="1685"/>
                    </a:lnTo>
                    <a:lnTo>
                      <a:pt x="509" y="1690"/>
                    </a:lnTo>
                    <a:lnTo>
                      <a:pt x="491" y="1692"/>
                    </a:lnTo>
                    <a:lnTo>
                      <a:pt x="473" y="1690"/>
                    </a:lnTo>
                    <a:lnTo>
                      <a:pt x="457" y="1685"/>
                    </a:lnTo>
                    <a:lnTo>
                      <a:pt x="442" y="1677"/>
                    </a:lnTo>
                    <a:lnTo>
                      <a:pt x="429" y="1666"/>
                    </a:lnTo>
                    <a:lnTo>
                      <a:pt x="418" y="1654"/>
                    </a:lnTo>
                    <a:lnTo>
                      <a:pt x="411" y="1639"/>
                    </a:lnTo>
                    <a:lnTo>
                      <a:pt x="405" y="1622"/>
                    </a:lnTo>
                    <a:lnTo>
                      <a:pt x="404" y="1605"/>
                    </a:lnTo>
                    <a:lnTo>
                      <a:pt x="404" y="841"/>
                    </a:lnTo>
                    <a:lnTo>
                      <a:pt x="348" y="841"/>
                    </a:lnTo>
                    <a:lnTo>
                      <a:pt x="348" y="1605"/>
                    </a:lnTo>
                    <a:lnTo>
                      <a:pt x="346" y="1622"/>
                    </a:lnTo>
                    <a:lnTo>
                      <a:pt x="341" y="1639"/>
                    </a:lnTo>
                    <a:lnTo>
                      <a:pt x="333" y="1654"/>
                    </a:lnTo>
                    <a:lnTo>
                      <a:pt x="322" y="1666"/>
                    </a:lnTo>
                    <a:lnTo>
                      <a:pt x="309" y="1677"/>
                    </a:lnTo>
                    <a:lnTo>
                      <a:pt x="295" y="1685"/>
                    </a:lnTo>
                    <a:lnTo>
                      <a:pt x="278" y="1690"/>
                    </a:lnTo>
                    <a:lnTo>
                      <a:pt x="261" y="1692"/>
                    </a:lnTo>
                    <a:lnTo>
                      <a:pt x="243" y="1690"/>
                    </a:lnTo>
                    <a:lnTo>
                      <a:pt x="227" y="1685"/>
                    </a:lnTo>
                    <a:lnTo>
                      <a:pt x="212" y="1677"/>
                    </a:lnTo>
                    <a:lnTo>
                      <a:pt x="199" y="1666"/>
                    </a:lnTo>
                    <a:lnTo>
                      <a:pt x="188" y="1654"/>
                    </a:lnTo>
                    <a:lnTo>
                      <a:pt x="181" y="1639"/>
                    </a:lnTo>
                    <a:lnTo>
                      <a:pt x="176" y="1622"/>
                    </a:lnTo>
                    <a:lnTo>
                      <a:pt x="174" y="1605"/>
                    </a:lnTo>
                    <a:lnTo>
                      <a:pt x="174" y="761"/>
                    </a:lnTo>
                    <a:lnTo>
                      <a:pt x="174" y="274"/>
                    </a:lnTo>
                    <a:lnTo>
                      <a:pt x="134" y="275"/>
                    </a:lnTo>
                    <a:lnTo>
                      <a:pt x="133" y="275"/>
                    </a:lnTo>
                    <a:lnTo>
                      <a:pt x="133" y="781"/>
                    </a:lnTo>
                    <a:lnTo>
                      <a:pt x="131" y="796"/>
                    </a:lnTo>
                    <a:lnTo>
                      <a:pt x="126" y="811"/>
                    </a:lnTo>
                    <a:lnTo>
                      <a:pt x="118" y="823"/>
                    </a:lnTo>
                    <a:lnTo>
                      <a:pt x="108" y="833"/>
                    </a:lnTo>
                    <a:lnTo>
                      <a:pt x="95" y="841"/>
                    </a:lnTo>
                    <a:lnTo>
                      <a:pt x="82" y="846"/>
                    </a:lnTo>
                    <a:lnTo>
                      <a:pt x="67" y="848"/>
                    </a:lnTo>
                    <a:lnTo>
                      <a:pt x="51" y="846"/>
                    </a:lnTo>
                    <a:lnTo>
                      <a:pt x="37" y="841"/>
                    </a:lnTo>
                    <a:lnTo>
                      <a:pt x="25" y="833"/>
                    </a:lnTo>
                    <a:lnTo>
                      <a:pt x="15" y="823"/>
                    </a:lnTo>
                    <a:lnTo>
                      <a:pt x="6" y="811"/>
                    </a:lnTo>
                    <a:lnTo>
                      <a:pt x="2" y="796"/>
                    </a:lnTo>
                    <a:lnTo>
                      <a:pt x="0" y="781"/>
                    </a:lnTo>
                    <a:lnTo>
                      <a:pt x="1" y="188"/>
                    </a:lnTo>
                    <a:lnTo>
                      <a:pt x="1" y="178"/>
                    </a:lnTo>
                    <a:lnTo>
                      <a:pt x="3" y="169"/>
                    </a:lnTo>
                    <a:lnTo>
                      <a:pt x="8" y="144"/>
                    </a:lnTo>
                    <a:lnTo>
                      <a:pt x="14" y="121"/>
                    </a:lnTo>
                    <a:lnTo>
                      <a:pt x="22" y="101"/>
                    </a:lnTo>
                    <a:lnTo>
                      <a:pt x="33" y="84"/>
                    </a:lnTo>
                    <a:lnTo>
                      <a:pt x="44" y="68"/>
                    </a:lnTo>
                    <a:lnTo>
                      <a:pt x="56" y="55"/>
                    </a:lnTo>
                    <a:lnTo>
                      <a:pt x="69" y="43"/>
                    </a:lnTo>
                    <a:lnTo>
                      <a:pt x="83" y="34"/>
                    </a:lnTo>
                    <a:lnTo>
                      <a:pt x="97" y="26"/>
                    </a:lnTo>
                    <a:lnTo>
                      <a:pt x="111" y="20"/>
                    </a:lnTo>
                    <a:lnTo>
                      <a:pt x="126" y="14"/>
                    </a:lnTo>
                    <a:lnTo>
                      <a:pt x="139" y="10"/>
                    </a:lnTo>
                    <a:lnTo>
                      <a:pt x="152" y="7"/>
                    </a:lnTo>
                    <a:lnTo>
                      <a:pt x="164" y="5"/>
                    </a:lnTo>
                    <a:lnTo>
                      <a:pt x="175" y="4"/>
                    </a:lnTo>
                    <a:lnTo>
                      <a:pt x="184" y="3"/>
                    </a:lnTo>
                    <a:lnTo>
                      <a:pt x="192" y="2"/>
                    </a:lnTo>
                    <a:lnTo>
                      <a:pt x="203"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98">
              <a:extLst>
                <a:ext uri="{FF2B5EF4-FFF2-40B4-BE49-F238E27FC236}">
                  <a16:creationId xmlns:a16="http://schemas.microsoft.com/office/drawing/2014/main" id="{0DD4FD8F-0B4E-4D36-A685-3592F27EEE7F}"/>
                </a:ext>
              </a:extLst>
            </p:cNvPr>
            <p:cNvGrpSpPr>
              <a:grpSpLocks noChangeAspect="1"/>
            </p:cNvGrpSpPr>
            <p:nvPr/>
          </p:nvGrpSpPr>
          <p:grpSpPr>
            <a:xfrm>
              <a:off x="2863750" y="1817628"/>
              <a:ext cx="580056" cy="1267518"/>
              <a:chOff x="6189663" y="1755776"/>
              <a:chExt cx="1543050" cy="3354388"/>
            </a:xfrm>
            <a:solidFill>
              <a:schemeClr val="bg1">
                <a:lumMod val="65000"/>
              </a:schemeClr>
            </a:solidFill>
          </p:grpSpPr>
          <p:sp>
            <p:nvSpPr>
              <p:cNvPr id="117" name="Freeform 6">
                <a:extLst>
                  <a:ext uri="{FF2B5EF4-FFF2-40B4-BE49-F238E27FC236}">
                    <a16:creationId xmlns:a16="http://schemas.microsoft.com/office/drawing/2014/main" id="{2FA05905-11A6-4B91-A415-6DE40B107920}"/>
                  </a:ext>
                </a:extLst>
              </p:cNvPr>
              <p:cNvSpPr>
                <a:spLocks/>
              </p:cNvSpPr>
              <p:nvPr/>
            </p:nvSpPr>
            <p:spPr bwMode="auto">
              <a:xfrm>
                <a:off x="6189663" y="2425701"/>
                <a:ext cx="1543050" cy="2684463"/>
              </a:xfrm>
              <a:custGeom>
                <a:avLst/>
                <a:gdLst/>
                <a:ahLst/>
                <a:cxnLst>
                  <a:cxn ang="0">
                    <a:pos x="696" y="6"/>
                  </a:cxn>
                  <a:cxn ang="0">
                    <a:pos x="739" y="30"/>
                  </a:cxn>
                  <a:cxn ang="0">
                    <a:pos x="768" y="60"/>
                  </a:cxn>
                  <a:cxn ang="0">
                    <a:pos x="782" y="89"/>
                  </a:cxn>
                  <a:cxn ang="0">
                    <a:pos x="972" y="712"/>
                  </a:cxn>
                  <a:cxn ang="0">
                    <a:pos x="969" y="744"/>
                  </a:cxn>
                  <a:cxn ang="0">
                    <a:pos x="958" y="772"/>
                  </a:cxn>
                  <a:cxn ang="0">
                    <a:pos x="931" y="794"/>
                  </a:cxn>
                  <a:cxn ang="0">
                    <a:pos x="889" y="798"/>
                  </a:cxn>
                  <a:cxn ang="0">
                    <a:pos x="859" y="785"/>
                  </a:cxn>
                  <a:cxn ang="0">
                    <a:pos x="841" y="766"/>
                  </a:cxn>
                  <a:cxn ang="0">
                    <a:pos x="836" y="757"/>
                  </a:cxn>
                  <a:cxn ang="0">
                    <a:pos x="892" y="1093"/>
                  </a:cxn>
                  <a:cxn ang="0">
                    <a:pos x="656" y="1634"/>
                  </a:cxn>
                  <a:cxn ang="0">
                    <a:pos x="630" y="1674"/>
                  </a:cxn>
                  <a:cxn ang="0">
                    <a:pos x="583" y="1691"/>
                  </a:cxn>
                  <a:cxn ang="0">
                    <a:pos x="536" y="1674"/>
                  </a:cxn>
                  <a:cxn ang="0">
                    <a:pos x="511" y="1634"/>
                  </a:cxn>
                  <a:cxn ang="0">
                    <a:pos x="461" y="1093"/>
                  </a:cxn>
                  <a:cxn ang="0">
                    <a:pos x="454" y="1649"/>
                  </a:cxn>
                  <a:cxn ang="0">
                    <a:pos x="420" y="1683"/>
                  </a:cxn>
                  <a:cxn ang="0">
                    <a:pos x="369" y="1689"/>
                  </a:cxn>
                  <a:cxn ang="0">
                    <a:pos x="329" y="1664"/>
                  </a:cxn>
                  <a:cxn ang="0">
                    <a:pos x="312" y="1617"/>
                  </a:cxn>
                  <a:cxn ang="0">
                    <a:pos x="335" y="215"/>
                  </a:cxn>
                  <a:cxn ang="0">
                    <a:pos x="131" y="760"/>
                  </a:cxn>
                  <a:cxn ang="0">
                    <a:pos x="103" y="783"/>
                  </a:cxn>
                  <a:cxn ang="0">
                    <a:pos x="74" y="790"/>
                  </a:cxn>
                  <a:cxn ang="0">
                    <a:pos x="57" y="790"/>
                  </a:cxn>
                  <a:cxn ang="0">
                    <a:pos x="28" y="779"/>
                  </a:cxn>
                  <a:cxn ang="0">
                    <a:pos x="7" y="755"/>
                  </a:cxn>
                  <a:cxn ang="0">
                    <a:pos x="0" y="731"/>
                  </a:cxn>
                  <a:cxn ang="0">
                    <a:pos x="1" y="715"/>
                  </a:cxn>
                  <a:cxn ang="0">
                    <a:pos x="15" y="665"/>
                  </a:cxn>
                  <a:cxn ang="0">
                    <a:pos x="34" y="597"/>
                  </a:cxn>
                  <a:cxn ang="0">
                    <a:pos x="58" y="516"/>
                  </a:cxn>
                  <a:cxn ang="0">
                    <a:pos x="84" y="429"/>
                  </a:cxn>
                  <a:cxn ang="0">
                    <a:pos x="110" y="342"/>
                  </a:cxn>
                  <a:cxn ang="0">
                    <a:pos x="134" y="260"/>
                  </a:cxn>
                  <a:cxn ang="0">
                    <a:pos x="155" y="191"/>
                  </a:cxn>
                  <a:cxn ang="0">
                    <a:pos x="169" y="141"/>
                  </a:cxn>
                  <a:cxn ang="0">
                    <a:pos x="177" y="116"/>
                  </a:cxn>
                  <a:cxn ang="0">
                    <a:pos x="198" y="75"/>
                  </a:cxn>
                  <a:cxn ang="0">
                    <a:pos x="235" y="35"/>
                  </a:cxn>
                  <a:cxn ang="0">
                    <a:pos x="276" y="13"/>
                  </a:cxn>
                  <a:cxn ang="0">
                    <a:pos x="311" y="4"/>
                  </a:cxn>
                  <a:cxn ang="0">
                    <a:pos x="339" y="1"/>
                  </a:cxn>
                </a:cxnLst>
                <a:rect l="0" t="0" r="r" b="b"/>
                <a:pathLst>
                  <a:path w="972" h="1691">
                    <a:moveTo>
                      <a:pt x="656" y="0"/>
                    </a:moveTo>
                    <a:lnTo>
                      <a:pt x="677" y="2"/>
                    </a:lnTo>
                    <a:lnTo>
                      <a:pt x="696" y="6"/>
                    </a:lnTo>
                    <a:lnTo>
                      <a:pt x="713" y="13"/>
                    </a:lnTo>
                    <a:lnTo>
                      <a:pt x="727" y="21"/>
                    </a:lnTo>
                    <a:lnTo>
                      <a:pt x="739" y="30"/>
                    </a:lnTo>
                    <a:lnTo>
                      <a:pt x="750" y="40"/>
                    </a:lnTo>
                    <a:lnTo>
                      <a:pt x="760" y="50"/>
                    </a:lnTo>
                    <a:lnTo>
                      <a:pt x="768" y="60"/>
                    </a:lnTo>
                    <a:lnTo>
                      <a:pt x="773" y="71"/>
                    </a:lnTo>
                    <a:lnTo>
                      <a:pt x="779" y="81"/>
                    </a:lnTo>
                    <a:lnTo>
                      <a:pt x="782" y="89"/>
                    </a:lnTo>
                    <a:lnTo>
                      <a:pt x="788" y="107"/>
                    </a:lnTo>
                    <a:lnTo>
                      <a:pt x="788" y="108"/>
                    </a:lnTo>
                    <a:lnTo>
                      <a:pt x="972" y="712"/>
                    </a:lnTo>
                    <a:lnTo>
                      <a:pt x="972" y="727"/>
                    </a:lnTo>
                    <a:lnTo>
                      <a:pt x="971" y="735"/>
                    </a:lnTo>
                    <a:lnTo>
                      <a:pt x="969" y="744"/>
                    </a:lnTo>
                    <a:lnTo>
                      <a:pt x="967" y="754"/>
                    </a:lnTo>
                    <a:lnTo>
                      <a:pt x="963" y="763"/>
                    </a:lnTo>
                    <a:lnTo>
                      <a:pt x="958" y="772"/>
                    </a:lnTo>
                    <a:lnTo>
                      <a:pt x="951" y="781"/>
                    </a:lnTo>
                    <a:lnTo>
                      <a:pt x="942" y="788"/>
                    </a:lnTo>
                    <a:lnTo>
                      <a:pt x="931" y="794"/>
                    </a:lnTo>
                    <a:lnTo>
                      <a:pt x="918" y="797"/>
                    </a:lnTo>
                    <a:lnTo>
                      <a:pt x="902" y="799"/>
                    </a:lnTo>
                    <a:lnTo>
                      <a:pt x="889" y="798"/>
                    </a:lnTo>
                    <a:lnTo>
                      <a:pt x="877" y="795"/>
                    </a:lnTo>
                    <a:lnTo>
                      <a:pt x="867" y="790"/>
                    </a:lnTo>
                    <a:lnTo>
                      <a:pt x="859" y="785"/>
                    </a:lnTo>
                    <a:lnTo>
                      <a:pt x="852" y="778"/>
                    </a:lnTo>
                    <a:lnTo>
                      <a:pt x="846" y="772"/>
                    </a:lnTo>
                    <a:lnTo>
                      <a:pt x="841" y="766"/>
                    </a:lnTo>
                    <a:lnTo>
                      <a:pt x="839" y="761"/>
                    </a:lnTo>
                    <a:lnTo>
                      <a:pt x="837" y="758"/>
                    </a:lnTo>
                    <a:lnTo>
                      <a:pt x="836" y="757"/>
                    </a:lnTo>
                    <a:lnTo>
                      <a:pt x="673" y="220"/>
                    </a:lnTo>
                    <a:lnTo>
                      <a:pt x="637" y="218"/>
                    </a:lnTo>
                    <a:lnTo>
                      <a:pt x="892" y="1093"/>
                    </a:lnTo>
                    <a:lnTo>
                      <a:pt x="657" y="1093"/>
                    </a:lnTo>
                    <a:lnTo>
                      <a:pt x="657" y="1617"/>
                    </a:lnTo>
                    <a:lnTo>
                      <a:pt x="656" y="1634"/>
                    </a:lnTo>
                    <a:lnTo>
                      <a:pt x="650" y="1649"/>
                    </a:lnTo>
                    <a:lnTo>
                      <a:pt x="641" y="1664"/>
                    </a:lnTo>
                    <a:lnTo>
                      <a:pt x="630" y="1674"/>
                    </a:lnTo>
                    <a:lnTo>
                      <a:pt x="616" y="1683"/>
                    </a:lnTo>
                    <a:lnTo>
                      <a:pt x="600" y="1689"/>
                    </a:lnTo>
                    <a:lnTo>
                      <a:pt x="583" y="1691"/>
                    </a:lnTo>
                    <a:lnTo>
                      <a:pt x="566" y="1689"/>
                    </a:lnTo>
                    <a:lnTo>
                      <a:pt x="551" y="1683"/>
                    </a:lnTo>
                    <a:lnTo>
                      <a:pt x="536" y="1674"/>
                    </a:lnTo>
                    <a:lnTo>
                      <a:pt x="526" y="1664"/>
                    </a:lnTo>
                    <a:lnTo>
                      <a:pt x="517" y="1649"/>
                    </a:lnTo>
                    <a:lnTo>
                      <a:pt x="511" y="1634"/>
                    </a:lnTo>
                    <a:lnTo>
                      <a:pt x="509" y="1617"/>
                    </a:lnTo>
                    <a:lnTo>
                      <a:pt x="509" y="1093"/>
                    </a:lnTo>
                    <a:lnTo>
                      <a:pt x="461" y="1093"/>
                    </a:lnTo>
                    <a:lnTo>
                      <a:pt x="461" y="1617"/>
                    </a:lnTo>
                    <a:lnTo>
                      <a:pt x="460" y="1634"/>
                    </a:lnTo>
                    <a:lnTo>
                      <a:pt x="454" y="1649"/>
                    </a:lnTo>
                    <a:lnTo>
                      <a:pt x="445" y="1664"/>
                    </a:lnTo>
                    <a:lnTo>
                      <a:pt x="433" y="1674"/>
                    </a:lnTo>
                    <a:lnTo>
                      <a:pt x="420" y="1683"/>
                    </a:lnTo>
                    <a:lnTo>
                      <a:pt x="404" y="1689"/>
                    </a:lnTo>
                    <a:lnTo>
                      <a:pt x="387" y="1691"/>
                    </a:lnTo>
                    <a:lnTo>
                      <a:pt x="369" y="1689"/>
                    </a:lnTo>
                    <a:lnTo>
                      <a:pt x="354" y="1683"/>
                    </a:lnTo>
                    <a:lnTo>
                      <a:pt x="340" y="1674"/>
                    </a:lnTo>
                    <a:lnTo>
                      <a:pt x="329" y="1664"/>
                    </a:lnTo>
                    <a:lnTo>
                      <a:pt x="320" y="1649"/>
                    </a:lnTo>
                    <a:lnTo>
                      <a:pt x="314" y="1634"/>
                    </a:lnTo>
                    <a:lnTo>
                      <a:pt x="312" y="1617"/>
                    </a:lnTo>
                    <a:lnTo>
                      <a:pt x="312" y="1093"/>
                    </a:lnTo>
                    <a:lnTo>
                      <a:pt x="78" y="1093"/>
                    </a:lnTo>
                    <a:lnTo>
                      <a:pt x="335" y="215"/>
                    </a:lnTo>
                    <a:lnTo>
                      <a:pt x="301" y="215"/>
                    </a:lnTo>
                    <a:lnTo>
                      <a:pt x="139" y="747"/>
                    </a:lnTo>
                    <a:lnTo>
                      <a:pt x="131" y="760"/>
                    </a:lnTo>
                    <a:lnTo>
                      <a:pt x="123" y="770"/>
                    </a:lnTo>
                    <a:lnTo>
                      <a:pt x="113" y="777"/>
                    </a:lnTo>
                    <a:lnTo>
                      <a:pt x="103" y="783"/>
                    </a:lnTo>
                    <a:lnTo>
                      <a:pt x="93" y="787"/>
                    </a:lnTo>
                    <a:lnTo>
                      <a:pt x="83" y="789"/>
                    </a:lnTo>
                    <a:lnTo>
                      <a:pt x="74" y="790"/>
                    </a:lnTo>
                    <a:lnTo>
                      <a:pt x="67" y="791"/>
                    </a:lnTo>
                    <a:lnTo>
                      <a:pt x="60" y="791"/>
                    </a:lnTo>
                    <a:lnTo>
                      <a:pt x="57" y="790"/>
                    </a:lnTo>
                    <a:lnTo>
                      <a:pt x="55" y="790"/>
                    </a:lnTo>
                    <a:lnTo>
                      <a:pt x="41" y="785"/>
                    </a:lnTo>
                    <a:lnTo>
                      <a:pt x="28" y="779"/>
                    </a:lnTo>
                    <a:lnTo>
                      <a:pt x="19" y="772"/>
                    </a:lnTo>
                    <a:lnTo>
                      <a:pt x="12" y="763"/>
                    </a:lnTo>
                    <a:lnTo>
                      <a:pt x="7" y="755"/>
                    </a:lnTo>
                    <a:lnTo>
                      <a:pt x="3" y="746"/>
                    </a:lnTo>
                    <a:lnTo>
                      <a:pt x="2" y="738"/>
                    </a:lnTo>
                    <a:lnTo>
                      <a:pt x="0" y="731"/>
                    </a:lnTo>
                    <a:lnTo>
                      <a:pt x="0" y="719"/>
                    </a:lnTo>
                    <a:lnTo>
                      <a:pt x="1" y="716"/>
                    </a:lnTo>
                    <a:lnTo>
                      <a:pt x="1" y="715"/>
                    </a:lnTo>
                    <a:lnTo>
                      <a:pt x="5" y="700"/>
                    </a:lnTo>
                    <a:lnTo>
                      <a:pt x="9" y="684"/>
                    </a:lnTo>
                    <a:lnTo>
                      <a:pt x="15" y="665"/>
                    </a:lnTo>
                    <a:lnTo>
                      <a:pt x="21" y="645"/>
                    </a:lnTo>
                    <a:lnTo>
                      <a:pt x="27" y="621"/>
                    </a:lnTo>
                    <a:lnTo>
                      <a:pt x="34" y="597"/>
                    </a:lnTo>
                    <a:lnTo>
                      <a:pt x="42" y="571"/>
                    </a:lnTo>
                    <a:lnTo>
                      <a:pt x="50" y="544"/>
                    </a:lnTo>
                    <a:lnTo>
                      <a:pt x="58" y="516"/>
                    </a:lnTo>
                    <a:lnTo>
                      <a:pt x="67" y="488"/>
                    </a:lnTo>
                    <a:lnTo>
                      <a:pt x="75" y="458"/>
                    </a:lnTo>
                    <a:lnTo>
                      <a:pt x="84" y="429"/>
                    </a:lnTo>
                    <a:lnTo>
                      <a:pt x="93" y="399"/>
                    </a:lnTo>
                    <a:lnTo>
                      <a:pt x="101" y="370"/>
                    </a:lnTo>
                    <a:lnTo>
                      <a:pt x="110" y="342"/>
                    </a:lnTo>
                    <a:lnTo>
                      <a:pt x="118" y="313"/>
                    </a:lnTo>
                    <a:lnTo>
                      <a:pt x="126" y="286"/>
                    </a:lnTo>
                    <a:lnTo>
                      <a:pt x="134" y="260"/>
                    </a:lnTo>
                    <a:lnTo>
                      <a:pt x="141" y="236"/>
                    </a:lnTo>
                    <a:lnTo>
                      <a:pt x="148" y="212"/>
                    </a:lnTo>
                    <a:lnTo>
                      <a:pt x="155" y="191"/>
                    </a:lnTo>
                    <a:lnTo>
                      <a:pt x="160" y="172"/>
                    </a:lnTo>
                    <a:lnTo>
                      <a:pt x="166" y="155"/>
                    </a:lnTo>
                    <a:lnTo>
                      <a:pt x="169" y="141"/>
                    </a:lnTo>
                    <a:lnTo>
                      <a:pt x="173" y="129"/>
                    </a:lnTo>
                    <a:lnTo>
                      <a:pt x="176" y="121"/>
                    </a:lnTo>
                    <a:lnTo>
                      <a:pt x="177" y="116"/>
                    </a:lnTo>
                    <a:lnTo>
                      <a:pt x="178" y="114"/>
                    </a:lnTo>
                    <a:lnTo>
                      <a:pt x="187" y="93"/>
                    </a:lnTo>
                    <a:lnTo>
                      <a:pt x="198" y="75"/>
                    </a:lnTo>
                    <a:lnTo>
                      <a:pt x="210" y="60"/>
                    </a:lnTo>
                    <a:lnTo>
                      <a:pt x="223" y="46"/>
                    </a:lnTo>
                    <a:lnTo>
                      <a:pt x="235" y="35"/>
                    </a:lnTo>
                    <a:lnTo>
                      <a:pt x="249" y="26"/>
                    </a:lnTo>
                    <a:lnTo>
                      <a:pt x="262" y="19"/>
                    </a:lnTo>
                    <a:lnTo>
                      <a:pt x="276" y="13"/>
                    </a:lnTo>
                    <a:lnTo>
                      <a:pt x="289" y="9"/>
                    </a:lnTo>
                    <a:lnTo>
                      <a:pt x="300" y="6"/>
                    </a:lnTo>
                    <a:lnTo>
                      <a:pt x="311" y="4"/>
                    </a:lnTo>
                    <a:lnTo>
                      <a:pt x="321" y="2"/>
                    </a:lnTo>
                    <a:lnTo>
                      <a:pt x="328" y="1"/>
                    </a:lnTo>
                    <a:lnTo>
                      <a:pt x="339" y="1"/>
                    </a:lnTo>
                    <a:lnTo>
                      <a:pt x="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7">
                <a:extLst>
                  <a:ext uri="{FF2B5EF4-FFF2-40B4-BE49-F238E27FC236}">
                    <a16:creationId xmlns:a16="http://schemas.microsoft.com/office/drawing/2014/main" id="{8F0068E7-9B6B-4C6D-B515-3C2C6113F636}"/>
                  </a:ext>
                </a:extLst>
              </p:cNvPr>
              <p:cNvSpPr>
                <a:spLocks/>
              </p:cNvSpPr>
              <p:nvPr/>
            </p:nvSpPr>
            <p:spPr bwMode="auto">
              <a:xfrm>
                <a:off x="6672263" y="1755776"/>
                <a:ext cx="560388" cy="563563"/>
              </a:xfrm>
              <a:custGeom>
                <a:avLst/>
                <a:gdLst/>
                <a:ahLst/>
                <a:cxnLst>
                  <a:cxn ang="0">
                    <a:pos x="177" y="0"/>
                  </a:cxn>
                  <a:cxn ang="0">
                    <a:pos x="203" y="1"/>
                  </a:cxn>
                  <a:cxn ang="0">
                    <a:pos x="228" y="7"/>
                  </a:cxn>
                  <a:cxn ang="0">
                    <a:pos x="252" y="16"/>
                  </a:cxn>
                  <a:cxn ang="0">
                    <a:pos x="273" y="28"/>
                  </a:cxn>
                  <a:cxn ang="0">
                    <a:pos x="293" y="43"/>
                  </a:cxn>
                  <a:cxn ang="0">
                    <a:pos x="310" y="61"/>
                  </a:cxn>
                  <a:cxn ang="0">
                    <a:pos x="325" y="80"/>
                  </a:cxn>
                  <a:cxn ang="0">
                    <a:pos x="337" y="102"/>
                  </a:cxn>
                  <a:cxn ang="0">
                    <a:pos x="346" y="125"/>
                  </a:cxn>
                  <a:cxn ang="0">
                    <a:pos x="352" y="150"/>
                  </a:cxn>
                  <a:cxn ang="0">
                    <a:pos x="353" y="177"/>
                  </a:cxn>
                  <a:cxn ang="0">
                    <a:pos x="352" y="203"/>
                  </a:cxn>
                  <a:cxn ang="0">
                    <a:pos x="346" y="228"/>
                  </a:cxn>
                  <a:cxn ang="0">
                    <a:pos x="337" y="252"/>
                  </a:cxn>
                  <a:cxn ang="0">
                    <a:pos x="325" y="274"/>
                  </a:cxn>
                  <a:cxn ang="0">
                    <a:pos x="310" y="294"/>
                  </a:cxn>
                  <a:cxn ang="0">
                    <a:pos x="293" y="311"/>
                  </a:cxn>
                  <a:cxn ang="0">
                    <a:pos x="273" y="326"/>
                  </a:cxn>
                  <a:cxn ang="0">
                    <a:pos x="252" y="338"/>
                  </a:cxn>
                  <a:cxn ang="0">
                    <a:pos x="228" y="347"/>
                  </a:cxn>
                  <a:cxn ang="0">
                    <a:pos x="203" y="353"/>
                  </a:cxn>
                  <a:cxn ang="0">
                    <a:pos x="177" y="355"/>
                  </a:cxn>
                  <a:cxn ang="0">
                    <a:pos x="150" y="353"/>
                  </a:cxn>
                  <a:cxn ang="0">
                    <a:pos x="125" y="347"/>
                  </a:cxn>
                  <a:cxn ang="0">
                    <a:pos x="102" y="338"/>
                  </a:cxn>
                  <a:cxn ang="0">
                    <a:pos x="81" y="326"/>
                  </a:cxn>
                  <a:cxn ang="0">
                    <a:pos x="61" y="311"/>
                  </a:cxn>
                  <a:cxn ang="0">
                    <a:pos x="43" y="294"/>
                  </a:cxn>
                  <a:cxn ang="0">
                    <a:pos x="29" y="274"/>
                  </a:cxn>
                  <a:cxn ang="0">
                    <a:pos x="17" y="252"/>
                  </a:cxn>
                  <a:cxn ang="0">
                    <a:pos x="8" y="228"/>
                  </a:cxn>
                  <a:cxn ang="0">
                    <a:pos x="2" y="203"/>
                  </a:cxn>
                  <a:cxn ang="0">
                    <a:pos x="0" y="177"/>
                  </a:cxn>
                  <a:cxn ang="0">
                    <a:pos x="2" y="150"/>
                  </a:cxn>
                  <a:cxn ang="0">
                    <a:pos x="8" y="125"/>
                  </a:cxn>
                  <a:cxn ang="0">
                    <a:pos x="17" y="102"/>
                  </a:cxn>
                  <a:cxn ang="0">
                    <a:pos x="29" y="80"/>
                  </a:cxn>
                  <a:cxn ang="0">
                    <a:pos x="43" y="61"/>
                  </a:cxn>
                  <a:cxn ang="0">
                    <a:pos x="61" y="43"/>
                  </a:cxn>
                  <a:cxn ang="0">
                    <a:pos x="81" y="28"/>
                  </a:cxn>
                  <a:cxn ang="0">
                    <a:pos x="102" y="16"/>
                  </a:cxn>
                  <a:cxn ang="0">
                    <a:pos x="125" y="7"/>
                  </a:cxn>
                  <a:cxn ang="0">
                    <a:pos x="150" y="1"/>
                  </a:cxn>
                  <a:cxn ang="0">
                    <a:pos x="177" y="0"/>
                  </a:cxn>
                </a:cxnLst>
                <a:rect l="0" t="0" r="r" b="b"/>
                <a:pathLst>
                  <a:path w="353" h="355">
                    <a:moveTo>
                      <a:pt x="177" y="0"/>
                    </a:moveTo>
                    <a:lnTo>
                      <a:pt x="203" y="1"/>
                    </a:lnTo>
                    <a:lnTo>
                      <a:pt x="228" y="7"/>
                    </a:lnTo>
                    <a:lnTo>
                      <a:pt x="252" y="16"/>
                    </a:lnTo>
                    <a:lnTo>
                      <a:pt x="273" y="28"/>
                    </a:lnTo>
                    <a:lnTo>
                      <a:pt x="293" y="43"/>
                    </a:lnTo>
                    <a:lnTo>
                      <a:pt x="310" y="61"/>
                    </a:lnTo>
                    <a:lnTo>
                      <a:pt x="325" y="80"/>
                    </a:lnTo>
                    <a:lnTo>
                      <a:pt x="337" y="102"/>
                    </a:lnTo>
                    <a:lnTo>
                      <a:pt x="346" y="125"/>
                    </a:lnTo>
                    <a:lnTo>
                      <a:pt x="352" y="150"/>
                    </a:lnTo>
                    <a:lnTo>
                      <a:pt x="353" y="177"/>
                    </a:lnTo>
                    <a:lnTo>
                      <a:pt x="352" y="203"/>
                    </a:lnTo>
                    <a:lnTo>
                      <a:pt x="346" y="228"/>
                    </a:lnTo>
                    <a:lnTo>
                      <a:pt x="337" y="252"/>
                    </a:lnTo>
                    <a:lnTo>
                      <a:pt x="325" y="274"/>
                    </a:lnTo>
                    <a:lnTo>
                      <a:pt x="310" y="294"/>
                    </a:lnTo>
                    <a:lnTo>
                      <a:pt x="293" y="311"/>
                    </a:lnTo>
                    <a:lnTo>
                      <a:pt x="273" y="326"/>
                    </a:lnTo>
                    <a:lnTo>
                      <a:pt x="252" y="338"/>
                    </a:lnTo>
                    <a:lnTo>
                      <a:pt x="228" y="347"/>
                    </a:lnTo>
                    <a:lnTo>
                      <a:pt x="203" y="353"/>
                    </a:lnTo>
                    <a:lnTo>
                      <a:pt x="177" y="355"/>
                    </a:lnTo>
                    <a:lnTo>
                      <a:pt x="150" y="353"/>
                    </a:lnTo>
                    <a:lnTo>
                      <a:pt x="125" y="347"/>
                    </a:lnTo>
                    <a:lnTo>
                      <a:pt x="102" y="338"/>
                    </a:lnTo>
                    <a:lnTo>
                      <a:pt x="81" y="326"/>
                    </a:lnTo>
                    <a:lnTo>
                      <a:pt x="61" y="311"/>
                    </a:lnTo>
                    <a:lnTo>
                      <a:pt x="43" y="294"/>
                    </a:lnTo>
                    <a:lnTo>
                      <a:pt x="29" y="274"/>
                    </a:lnTo>
                    <a:lnTo>
                      <a:pt x="17" y="252"/>
                    </a:lnTo>
                    <a:lnTo>
                      <a:pt x="8" y="228"/>
                    </a:lnTo>
                    <a:lnTo>
                      <a:pt x="2" y="203"/>
                    </a:lnTo>
                    <a:lnTo>
                      <a:pt x="0" y="177"/>
                    </a:lnTo>
                    <a:lnTo>
                      <a:pt x="2" y="150"/>
                    </a:lnTo>
                    <a:lnTo>
                      <a:pt x="8" y="125"/>
                    </a:lnTo>
                    <a:lnTo>
                      <a:pt x="17" y="102"/>
                    </a:lnTo>
                    <a:lnTo>
                      <a:pt x="29" y="80"/>
                    </a:lnTo>
                    <a:lnTo>
                      <a:pt x="43" y="61"/>
                    </a:lnTo>
                    <a:lnTo>
                      <a:pt x="61" y="43"/>
                    </a:lnTo>
                    <a:lnTo>
                      <a:pt x="81" y="28"/>
                    </a:lnTo>
                    <a:lnTo>
                      <a:pt x="102" y="16"/>
                    </a:lnTo>
                    <a:lnTo>
                      <a:pt x="125" y="7"/>
                    </a:lnTo>
                    <a:lnTo>
                      <a:pt x="150" y="1"/>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 name="Oval 8">
              <a:extLst>
                <a:ext uri="{FF2B5EF4-FFF2-40B4-BE49-F238E27FC236}">
                  <a16:creationId xmlns:a16="http://schemas.microsoft.com/office/drawing/2014/main" id="{A0205D7B-62B6-4919-B689-351E1BFE6076}"/>
                </a:ext>
              </a:extLst>
            </p:cNvPr>
            <p:cNvSpPr/>
            <p:nvPr/>
          </p:nvSpPr>
          <p:spPr>
            <a:xfrm>
              <a:off x="1679713" y="1620078"/>
              <a:ext cx="3681683" cy="17109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2FDEE0C6-ACB4-41E5-A892-5B0C475D56C9}"/>
              </a:ext>
            </a:extLst>
          </p:cNvPr>
          <p:cNvSpPr txBox="1"/>
          <p:nvPr/>
        </p:nvSpPr>
        <p:spPr>
          <a:xfrm>
            <a:off x="2993134" y="1431963"/>
            <a:ext cx="1909602" cy="307777"/>
          </a:xfrm>
          <a:prstGeom prst="rect">
            <a:avLst/>
          </a:prstGeom>
          <a:solidFill>
            <a:schemeClr val="bg1"/>
          </a:solidFill>
        </p:spPr>
        <p:txBody>
          <a:bodyPr wrap="square" rtlCol="0">
            <a:spAutoFit/>
          </a:bodyPr>
          <a:lstStyle/>
          <a:p>
            <a:pPr algn="ctr"/>
            <a:r>
              <a:rPr lang="en-GB" sz="1400" dirty="0"/>
              <a:t>Open group </a:t>
            </a:r>
          </a:p>
        </p:txBody>
      </p:sp>
      <p:sp>
        <p:nvSpPr>
          <p:cNvPr id="40" name="TextBox 39">
            <a:extLst>
              <a:ext uri="{FF2B5EF4-FFF2-40B4-BE49-F238E27FC236}">
                <a16:creationId xmlns:a16="http://schemas.microsoft.com/office/drawing/2014/main" id="{478D49A1-6D3F-4A89-AAF2-49D35D928B96}"/>
              </a:ext>
            </a:extLst>
          </p:cNvPr>
          <p:cNvSpPr txBox="1"/>
          <p:nvPr/>
        </p:nvSpPr>
        <p:spPr>
          <a:xfrm>
            <a:off x="6251558" y="1365743"/>
            <a:ext cx="1909602" cy="307777"/>
          </a:xfrm>
          <a:prstGeom prst="rect">
            <a:avLst/>
          </a:prstGeom>
          <a:solidFill>
            <a:schemeClr val="bg1"/>
          </a:solidFill>
        </p:spPr>
        <p:txBody>
          <a:bodyPr wrap="square" rtlCol="0">
            <a:spAutoFit/>
          </a:bodyPr>
          <a:lstStyle/>
          <a:p>
            <a:pPr algn="ctr"/>
            <a:r>
              <a:rPr lang="en-GB" sz="1400" dirty="0"/>
              <a:t>Conservative group </a:t>
            </a:r>
          </a:p>
        </p:txBody>
      </p:sp>
      <p:sp>
        <p:nvSpPr>
          <p:cNvPr id="39" name="TextBox 38">
            <a:extLst>
              <a:ext uri="{FF2B5EF4-FFF2-40B4-BE49-F238E27FC236}">
                <a16:creationId xmlns:a16="http://schemas.microsoft.com/office/drawing/2014/main" id="{727C2373-D9E8-4150-A9E6-F954C0568B9A}"/>
              </a:ext>
            </a:extLst>
          </p:cNvPr>
          <p:cNvSpPr txBox="1"/>
          <p:nvPr/>
        </p:nvSpPr>
        <p:spPr>
          <a:xfrm>
            <a:off x="8507783" y="1129721"/>
            <a:ext cx="3467804" cy="2308324"/>
          </a:xfrm>
          <a:prstGeom prst="rect">
            <a:avLst/>
          </a:prstGeom>
          <a:noFill/>
        </p:spPr>
        <p:txBody>
          <a:bodyPr wrap="square">
            <a:spAutoFit/>
          </a:bodyPr>
          <a:lstStyle/>
          <a:p>
            <a:pPr algn="l"/>
            <a:r>
              <a:rPr lang="en-GB" sz="900" b="0" i="0" dirty="0">
                <a:solidFill>
                  <a:srgbClr val="7D92A0"/>
                </a:solidFill>
                <a:effectLst/>
                <a:latin typeface="Calibre"/>
              </a:rPr>
              <a:t>Target group definition focuses on the socio-demographic data,</a:t>
            </a:r>
          </a:p>
          <a:p>
            <a:pPr algn="l"/>
            <a:r>
              <a:rPr lang="en-GB" sz="900" dirty="0">
                <a:solidFill>
                  <a:srgbClr val="7D92A0"/>
                </a:solidFill>
                <a:latin typeface="Calibre"/>
              </a:rPr>
              <a:t>T</a:t>
            </a:r>
            <a:r>
              <a:rPr lang="en-GB" sz="900" b="0" i="0" dirty="0">
                <a:solidFill>
                  <a:srgbClr val="7D92A0"/>
                </a:solidFill>
                <a:effectLst/>
                <a:latin typeface="Calibre"/>
              </a:rPr>
              <a:t>arget group analysis is primarily interested in the lifestyle and behaviour of the target group - why they buy, when and through which channels. </a:t>
            </a:r>
            <a:br>
              <a:rPr lang="en-GB" sz="900" b="0" i="0" dirty="0">
                <a:solidFill>
                  <a:srgbClr val="7D92A0"/>
                </a:solidFill>
                <a:effectLst/>
                <a:latin typeface="Calibre"/>
              </a:rPr>
            </a:br>
            <a:br>
              <a:rPr lang="en-GB" sz="900" b="0" i="0" dirty="0">
                <a:solidFill>
                  <a:srgbClr val="7D92A0"/>
                </a:solidFill>
                <a:effectLst/>
                <a:latin typeface="Calibre"/>
              </a:rPr>
            </a:br>
            <a:endParaRPr lang="en-GB" sz="900" b="0" i="0" dirty="0">
              <a:solidFill>
                <a:srgbClr val="7D92A0"/>
              </a:solidFill>
              <a:effectLst/>
              <a:latin typeface="Calibre"/>
            </a:endParaRPr>
          </a:p>
          <a:p>
            <a:pPr algn="l"/>
            <a:br>
              <a:rPr lang="en-GB" sz="900" dirty="0"/>
            </a:br>
            <a:r>
              <a:rPr lang="en-GB" sz="900" b="0" i="0" dirty="0">
                <a:solidFill>
                  <a:srgbClr val="7D92A0"/>
                </a:solidFill>
                <a:effectLst/>
                <a:latin typeface="Calibre"/>
              </a:rPr>
              <a:t>it is important to take into account the different behavioural characteristics, attitudes and values of the people surveyed, the so-called psychographic characteristics. Environmental awareness and use of resources, character traits, brand preferences and consumer habits. </a:t>
            </a:r>
          </a:p>
          <a:p>
            <a:pPr algn="l"/>
            <a:endParaRPr lang="en-GB" sz="900" b="0" i="0" dirty="0">
              <a:solidFill>
                <a:srgbClr val="7D92A0"/>
              </a:solidFill>
              <a:effectLst/>
              <a:latin typeface="Calibre"/>
            </a:endParaRPr>
          </a:p>
          <a:p>
            <a:pPr algn="l"/>
            <a:r>
              <a:rPr lang="en-GB" sz="900" b="0" i="0" dirty="0">
                <a:solidFill>
                  <a:srgbClr val="7D92A0"/>
                </a:solidFill>
                <a:effectLst/>
                <a:latin typeface="Calibre"/>
              </a:rPr>
              <a:t>This versatility of user types can best be illustrated by further segmenting one's target group and dividing it into different main target groups</a:t>
            </a:r>
          </a:p>
        </p:txBody>
      </p:sp>
      <p:sp>
        <p:nvSpPr>
          <p:cNvPr id="13" name="Slide Number Placeholder 12">
            <a:extLst>
              <a:ext uri="{FF2B5EF4-FFF2-40B4-BE49-F238E27FC236}">
                <a16:creationId xmlns:a16="http://schemas.microsoft.com/office/drawing/2014/main" id="{29FFD4B0-38BC-40A5-8D28-4C3ECB4C1F41}"/>
              </a:ext>
            </a:extLst>
          </p:cNvPr>
          <p:cNvSpPr>
            <a:spLocks noGrp="1"/>
          </p:cNvSpPr>
          <p:nvPr>
            <p:ph type="sldNum" sz="quarter" idx="12"/>
          </p:nvPr>
        </p:nvSpPr>
        <p:spPr/>
        <p:txBody>
          <a:bodyPr/>
          <a:lstStyle/>
          <a:p>
            <a:fld id="{DB8828D9-3E6A-477F-A491-AADAE3613DD2}" type="slidenum">
              <a:rPr lang="en-GB" smtClean="0"/>
              <a:t>19</a:t>
            </a:fld>
            <a:endParaRPr lang="en-GB"/>
          </a:p>
        </p:txBody>
      </p:sp>
      <p:pic>
        <p:nvPicPr>
          <p:cNvPr id="41" name="Picture 40" descr="Logo&#10;&#10;Description automatically generated">
            <a:extLst>
              <a:ext uri="{FF2B5EF4-FFF2-40B4-BE49-F238E27FC236}">
                <a16:creationId xmlns:a16="http://schemas.microsoft.com/office/drawing/2014/main" id="{5417B651-DABD-4671-BC03-0E536F66734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4104087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80049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4213487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79E202-207F-4EEA-9E32-764D96AE4971}"/>
              </a:ext>
            </a:extLst>
          </p:cNvPr>
          <p:cNvSpPr>
            <a:spLocks noGrp="1"/>
          </p:cNvSpPr>
          <p:nvPr>
            <p:ph type="sldNum" sz="quarter" idx="12"/>
          </p:nvPr>
        </p:nvSpPr>
        <p:spPr/>
        <p:txBody>
          <a:bodyPr/>
          <a:lstStyle/>
          <a:p>
            <a:fld id="{DB8828D9-3E6A-477F-A491-AADAE3613DD2}" type="slidenum">
              <a:rPr lang="en-GB" smtClean="0"/>
              <a:t>20</a:t>
            </a:fld>
            <a:endParaRPr lang="en-GB"/>
          </a:p>
        </p:txBody>
      </p:sp>
      <p:sp>
        <p:nvSpPr>
          <p:cNvPr id="4" name="TextBox 3">
            <a:extLst>
              <a:ext uri="{FF2B5EF4-FFF2-40B4-BE49-F238E27FC236}">
                <a16:creationId xmlns:a16="http://schemas.microsoft.com/office/drawing/2014/main" id="{2A7704E4-BDA9-4E12-A9A9-48B26303E9DC}"/>
              </a:ext>
            </a:extLst>
          </p:cNvPr>
          <p:cNvSpPr txBox="1"/>
          <p:nvPr/>
        </p:nvSpPr>
        <p:spPr>
          <a:xfrm>
            <a:off x="2527955" y="2559249"/>
            <a:ext cx="7136089" cy="800219"/>
          </a:xfrm>
          <a:prstGeom prst="rect">
            <a:avLst/>
          </a:prstGeom>
          <a:noFill/>
          <a:ln>
            <a:noFill/>
          </a:ln>
        </p:spPr>
        <p:txBody>
          <a:bodyPr wrap="square" rtlCol="0">
            <a:spAutoFit/>
          </a:bodyPr>
          <a:lstStyle/>
          <a:p>
            <a:pPr algn="ctr" defTabSz="435356">
              <a:defRPr/>
            </a:pPr>
            <a:r>
              <a:rPr lang="en-US" sz="3200" b="1" dirty="0">
                <a:solidFill>
                  <a:srgbClr val="2A4A8B"/>
                </a:solidFill>
                <a:latin typeface="Poppins" panose="00000500000000000000" pitchFamily="2" charset="0"/>
                <a:cs typeface="Poppins" panose="00000500000000000000" pitchFamily="2" charset="0"/>
              </a:rPr>
              <a:t>Price Positioning </a:t>
            </a:r>
          </a:p>
          <a:p>
            <a:pPr algn="ctr" defTabSz="435356">
              <a:defRPr/>
            </a:pPr>
            <a:r>
              <a:rPr kumimoji="0" lang="en-US" sz="14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Target Groups / Price Sensitivity / Evaluation / Pro’s &amp; Cons </a:t>
            </a:r>
          </a:p>
        </p:txBody>
      </p:sp>
      <p:pic>
        <p:nvPicPr>
          <p:cNvPr id="5" name="Picture 4" descr="Logo&#10;&#10;Description automatically generated">
            <a:extLst>
              <a:ext uri="{FF2B5EF4-FFF2-40B4-BE49-F238E27FC236}">
                <a16:creationId xmlns:a16="http://schemas.microsoft.com/office/drawing/2014/main" id="{00334306-DB1C-4AE0-8B54-F72113B2E8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1262906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a:extLst>
              <a:ext uri="{FF2B5EF4-FFF2-40B4-BE49-F238E27FC236}">
                <a16:creationId xmlns:a16="http://schemas.microsoft.com/office/drawing/2014/main" id="{78F5E717-31C9-4E68-9093-BF734927EAE4}"/>
              </a:ext>
            </a:extLst>
          </p:cNvPr>
          <p:cNvSpPr/>
          <p:nvPr/>
        </p:nvSpPr>
        <p:spPr>
          <a:xfrm>
            <a:off x="7969784" y="648375"/>
            <a:ext cx="1616401" cy="4102297"/>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27AC95"/>
          </a:solidFill>
          <a:ln w="12700" cap="flat">
            <a:noFill/>
            <a:miter lim="400000"/>
          </a:ln>
          <a:effectLst/>
        </p:spPr>
        <p:txBody>
          <a:bodyPr wrap="square" lIns="0" tIns="0" rIns="0" bIns="0"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34" name="Shape">
            <a:extLst>
              <a:ext uri="{FF2B5EF4-FFF2-40B4-BE49-F238E27FC236}">
                <a16:creationId xmlns:a16="http://schemas.microsoft.com/office/drawing/2014/main" id="{AC8210D7-2C89-41BB-8206-76A7CEF5E9FE}"/>
              </a:ext>
            </a:extLst>
          </p:cNvPr>
          <p:cNvSpPr/>
          <p:nvPr/>
        </p:nvSpPr>
        <p:spPr>
          <a:xfrm>
            <a:off x="8293999" y="945778"/>
            <a:ext cx="1616401" cy="4102297"/>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1BB1EC"/>
          </a:solidFill>
          <a:ln w="12700" cap="flat">
            <a:noFill/>
            <a:miter lim="400000"/>
          </a:ln>
          <a:effectLst/>
        </p:spPr>
        <p:txBody>
          <a:bodyPr wrap="square" lIns="0" tIns="0" rIns="0" bIns="0"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35" name="Shape">
            <a:extLst>
              <a:ext uri="{FF2B5EF4-FFF2-40B4-BE49-F238E27FC236}">
                <a16:creationId xmlns:a16="http://schemas.microsoft.com/office/drawing/2014/main" id="{890E6940-0611-40F3-B3AC-4BF0712290DD}"/>
              </a:ext>
            </a:extLst>
          </p:cNvPr>
          <p:cNvSpPr/>
          <p:nvPr/>
        </p:nvSpPr>
        <p:spPr>
          <a:xfrm>
            <a:off x="8618214" y="1243181"/>
            <a:ext cx="1616401" cy="4102297"/>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0A67D4"/>
          </a:solidFill>
          <a:ln w="12700" cap="flat">
            <a:noFill/>
            <a:miter lim="400000"/>
          </a:ln>
          <a:effectLst/>
        </p:spPr>
        <p:txBody>
          <a:bodyPr wrap="square" lIns="0" tIns="0" rIns="0" bIns="0"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36" name="Shape">
            <a:extLst>
              <a:ext uri="{FF2B5EF4-FFF2-40B4-BE49-F238E27FC236}">
                <a16:creationId xmlns:a16="http://schemas.microsoft.com/office/drawing/2014/main" id="{203A2900-A6DC-468A-8C5F-ABAA68FFD801}"/>
              </a:ext>
            </a:extLst>
          </p:cNvPr>
          <p:cNvSpPr/>
          <p:nvPr/>
        </p:nvSpPr>
        <p:spPr>
          <a:xfrm>
            <a:off x="8942429" y="1540583"/>
            <a:ext cx="1616401" cy="4102297"/>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0F51A9"/>
          </a:solidFill>
          <a:ln w="12700" cap="flat">
            <a:noFill/>
            <a:miter lim="400000"/>
          </a:ln>
          <a:effectLst/>
        </p:spPr>
        <p:txBody>
          <a:bodyPr wrap="square" lIns="0" tIns="0" rIns="0" bIns="0"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37" name="Shape">
            <a:extLst>
              <a:ext uri="{FF2B5EF4-FFF2-40B4-BE49-F238E27FC236}">
                <a16:creationId xmlns:a16="http://schemas.microsoft.com/office/drawing/2014/main" id="{3B2688E1-16EA-4D41-9377-BF585C3D8EC9}"/>
              </a:ext>
            </a:extLst>
          </p:cNvPr>
          <p:cNvSpPr/>
          <p:nvPr/>
        </p:nvSpPr>
        <p:spPr>
          <a:xfrm>
            <a:off x="9266644" y="1758474"/>
            <a:ext cx="1616401" cy="4102297"/>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2E2E2E"/>
          </a:solidFill>
          <a:ln w="12700" cap="flat">
            <a:noFill/>
            <a:miter lim="400000"/>
          </a:ln>
          <a:effectLst/>
        </p:spPr>
        <p:txBody>
          <a:bodyPr wrap="square" lIns="0" tIns="0" rIns="0" bIns="0"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38" name="Circle">
            <a:extLst>
              <a:ext uri="{FF2B5EF4-FFF2-40B4-BE49-F238E27FC236}">
                <a16:creationId xmlns:a16="http://schemas.microsoft.com/office/drawing/2014/main" id="{3D9F2906-A082-4BBC-A78F-CBF534CF25B3}"/>
              </a:ext>
            </a:extLst>
          </p:cNvPr>
          <p:cNvSpPr/>
          <p:nvPr/>
        </p:nvSpPr>
        <p:spPr>
          <a:xfrm>
            <a:off x="1319486" y="1873810"/>
            <a:ext cx="698879" cy="635345"/>
          </a:xfrm>
          <a:prstGeom prst="ellipse">
            <a:avLst/>
          </a:prstGeom>
          <a:solidFill>
            <a:srgbClr val="27AC95"/>
          </a:solidFill>
          <a:ln w="12700" cap="flat">
            <a:noFill/>
            <a:miter lim="400000"/>
          </a:ln>
          <a:effectLst/>
        </p:spPr>
        <p:txBody>
          <a:bodyPr wrap="square" lIns="0" tIns="0" rIns="0" bIns="0" numCol="1" anchor="t">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39" name="Circle">
            <a:extLst>
              <a:ext uri="{FF2B5EF4-FFF2-40B4-BE49-F238E27FC236}">
                <a16:creationId xmlns:a16="http://schemas.microsoft.com/office/drawing/2014/main" id="{0809339F-F705-408D-86BC-4BD45C13A718}"/>
              </a:ext>
            </a:extLst>
          </p:cNvPr>
          <p:cNvSpPr/>
          <p:nvPr/>
        </p:nvSpPr>
        <p:spPr>
          <a:xfrm>
            <a:off x="1319486" y="2885926"/>
            <a:ext cx="698879" cy="698879"/>
          </a:xfrm>
          <a:prstGeom prst="ellipse">
            <a:avLst/>
          </a:prstGeom>
          <a:solidFill>
            <a:srgbClr val="1BB1EC"/>
          </a:solidFill>
          <a:ln w="12700" cap="flat">
            <a:noFill/>
            <a:miter lim="400000"/>
          </a:ln>
          <a:effectLst/>
        </p:spPr>
        <p:txBody>
          <a:bodyPr wrap="square" lIns="0" tIns="0" rIns="0" bIns="0" numCol="1" anchor="t">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40" name="Circle">
            <a:extLst>
              <a:ext uri="{FF2B5EF4-FFF2-40B4-BE49-F238E27FC236}">
                <a16:creationId xmlns:a16="http://schemas.microsoft.com/office/drawing/2014/main" id="{80B19AB8-1BCE-4B08-A323-6B4B32761C61}"/>
              </a:ext>
            </a:extLst>
          </p:cNvPr>
          <p:cNvSpPr/>
          <p:nvPr/>
        </p:nvSpPr>
        <p:spPr>
          <a:xfrm>
            <a:off x="1319486" y="4118651"/>
            <a:ext cx="698879" cy="698881"/>
          </a:xfrm>
          <a:prstGeom prst="ellipse">
            <a:avLst/>
          </a:prstGeom>
          <a:solidFill>
            <a:srgbClr val="0A67D4"/>
          </a:solidFill>
          <a:ln w="12700" cap="flat">
            <a:noFill/>
            <a:miter lim="400000"/>
          </a:ln>
          <a:effectLst/>
        </p:spPr>
        <p:txBody>
          <a:bodyPr wrap="square" lIns="0" tIns="0" rIns="0" bIns="0" numCol="1" anchor="t">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41" name="Circle">
            <a:extLst>
              <a:ext uri="{FF2B5EF4-FFF2-40B4-BE49-F238E27FC236}">
                <a16:creationId xmlns:a16="http://schemas.microsoft.com/office/drawing/2014/main" id="{64B31444-BDC3-4D65-893C-716F5AA981AC}"/>
              </a:ext>
            </a:extLst>
          </p:cNvPr>
          <p:cNvSpPr/>
          <p:nvPr/>
        </p:nvSpPr>
        <p:spPr>
          <a:xfrm>
            <a:off x="1319486" y="5192126"/>
            <a:ext cx="698879" cy="698879"/>
          </a:xfrm>
          <a:prstGeom prst="ellipse">
            <a:avLst/>
          </a:prstGeom>
          <a:solidFill>
            <a:srgbClr val="0F51A9"/>
          </a:solidFill>
          <a:ln w="12700" cap="flat">
            <a:noFill/>
            <a:miter lim="400000"/>
          </a:ln>
          <a:effectLst/>
        </p:spPr>
        <p:txBody>
          <a:bodyPr wrap="square" lIns="0" tIns="0" rIns="0" bIns="0" numCol="1" anchor="t">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43" name="Freeform 934">
            <a:extLst>
              <a:ext uri="{FF2B5EF4-FFF2-40B4-BE49-F238E27FC236}">
                <a16:creationId xmlns:a16="http://schemas.microsoft.com/office/drawing/2014/main" id="{32D3C276-1D45-4BFF-8422-B4F1331E5329}"/>
              </a:ext>
            </a:extLst>
          </p:cNvPr>
          <p:cNvSpPr>
            <a:spLocks noChangeArrowheads="1"/>
          </p:cNvSpPr>
          <p:nvPr/>
        </p:nvSpPr>
        <p:spPr bwMode="auto">
          <a:xfrm>
            <a:off x="1467114" y="4267464"/>
            <a:ext cx="401253" cy="401254"/>
          </a:xfrm>
          <a:custGeom>
            <a:avLst/>
            <a:gdLst>
              <a:gd name="T0" fmla="*/ 2272781 w 296503"/>
              <a:gd name="T1" fmla="*/ 1180774 h 296503"/>
              <a:gd name="T2" fmla="*/ 2322929 w 296503"/>
              <a:gd name="T3" fmla="*/ 1227945 h 296503"/>
              <a:gd name="T4" fmla="*/ 2322929 w 296503"/>
              <a:gd name="T5" fmla="*/ 2796622 h 296503"/>
              <a:gd name="T6" fmla="*/ 2272781 w 296503"/>
              <a:gd name="T7" fmla="*/ 2843817 h 296503"/>
              <a:gd name="T8" fmla="*/ 2222616 w 296503"/>
              <a:gd name="T9" fmla="*/ 2796622 h 296503"/>
              <a:gd name="T10" fmla="*/ 2222616 w 296503"/>
              <a:gd name="T11" fmla="*/ 1227945 h 296503"/>
              <a:gd name="T12" fmla="*/ 2272781 w 296503"/>
              <a:gd name="T13" fmla="*/ 1180774 h 296503"/>
              <a:gd name="T14" fmla="*/ 1632228 w 296503"/>
              <a:gd name="T15" fmla="*/ 1180774 h 296503"/>
              <a:gd name="T16" fmla="*/ 1680323 w 296503"/>
              <a:gd name="T17" fmla="*/ 1227945 h 296503"/>
              <a:gd name="T18" fmla="*/ 1680323 w 296503"/>
              <a:gd name="T19" fmla="*/ 2796622 h 296503"/>
              <a:gd name="T20" fmla="*/ 1632228 w 296503"/>
              <a:gd name="T21" fmla="*/ 2843817 h 296503"/>
              <a:gd name="T22" fmla="*/ 1580138 w 296503"/>
              <a:gd name="T23" fmla="*/ 2796622 h 296503"/>
              <a:gd name="T24" fmla="*/ 1580138 w 296503"/>
              <a:gd name="T25" fmla="*/ 1227945 h 296503"/>
              <a:gd name="T26" fmla="*/ 1632228 w 296503"/>
              <a:gd name="T27" fmla="*/ 1180774 h 296503"/>
              <a:gd name="T28" fmla="*/ 968393 w 296503"/>
              <a:gd name="T29" fmla="*/ 1180774 h 296503"/>
              <a:gd name="T30" fmla="*/ 1020479 w 296503"/>
              <a:gd name="T31" fmla="*/ 1227945 h 296503"/>
              <a:gd name="T32" fmla="*/ 1020479 w 296503"/>
              <a:gd name="T33" fmla="*/ 2796622 h 296503"/>
              <a:gd name="T34" fmla="*/ 968393 w 296503"/>
              <a:gd name="T35" fmla="*/ 2843817 h 296503"/>
              <a:gd name="T36" fmla="*/ 920306 w 296503"/>
              <a:gd name="T37" fmla="*/ 2796622 h 296503"/>
              <a:gd name="T38" fmla="*/ 920306 w 296503"/>
              <a:gd name="T39" fmla="*/ 1227945 h 296503"/>
              <a:gd name="T40" fmla="*/ 968393 w 296503"/>
              <a:gd name="T41" fmla="*/ 1180774 h 296503"/>
              <a:gd name="T42" fmla="*/ 133984 w 296503"/>
              <a:gd name="T43" fmla="*/ 882707 h 296503"/>
              <a:gd name="T44" fmla="*/ 295550 w 296503"/>
              <a:gd name="T45" fmla="*/ 1544750 h 296503"/>
              <a:gd name="T46" fmla="*/ 295550 w 296503"/>
              <a:gd name="T47" fmla="*/ 2868817 h 296503"/>
              <a:gd name="T48" fmla="*/ 575330 w 296503"/>
              <a:gd name="T49" fmla="*/ 3144662 h 296503"/>
              <a:gd name="T50" fmla="*/ 2671776 w 296503"/>
              <a:gd name="T51" fmla="*/ 3144662 h 296503"/>
              <a:gd name="T52" fmla="*/ 2951561 w 296503"/>
              <a:gd name="T53" fmla="*/ 2868817 h 296503"/>
              <a:gd name="T54" fmla="*/ 2951561 w 296503"/>
              <a:gd name="T55" fmla="*/ 1544750 h 296503"/>
              <a:gd name="T56" fmla="*/ 3113128 w 296503"/>
              <a:gd name="T57" fmla="*/ 882707 h 296503"/>
              <a:gd name="T58" fmla="*/ 445292 w 296503"/>
              <a:gd name="T59" fmla="*/ 492597 h 296503"/>
              <a:gd name="T60" fmla="*/ 102431 w 296503"/>
              <a:gd name="T61" fmla="*/ 788140 h 296503"/>
              <a:gd name="T62" fmla="*/ 3140711 w 296503"/>
              <a:gd name="T63" fmla="*/ 788140 h 296503"/>
              <a:gd name="T64" fmla="*/ 2801819 w 296503"/>
              <a:gd name="T65" fmla="*/ 492597 h 296503"/>
              <a:gd name="T66" fmla="*/ 1296480 w 296503"/>
              <a:gd name="T67" fmla="*/ 98520 h 296503"/>
              <a:gd name="T68" fmla="*/ 953624 w 296503"/>
              <a:gd name="T69" fmla="*/ 394077 h 296503"/>
              <a:gd name="T70" fmla="*/ 2289518 w 296503"/>
              <a:gd name="T71" fmla="*/ 394077 h 296503"/>
              <a:gd name="T72" fmla="*/ 1950639 w 296503"/>
              <a:gd name="T73" fmla="*/ 98520 h 296503"/>
              <a:gd name="T74" fmla="*/ 1296480 w 296503"/>
              <a:gd name="T75" fmla="*/ 0 h 296503"/>
              <a:gd name="T76" fmla="*/ 1950639 w 296503"/>
              <a:gd name="T77" fmla="*/ 0 h 296503"/>
              <a:gd name="T78" fmla="*/ 2388037 w 296503"/>
              <a:gd name="T79" fmla="*/ 394077 h 296503"/>
              <a:gd name="T80" fmla="*/ 2801819 w 296503"/>
              <a:gd name="T81" fmla="*/ 394077 h 296503"/>
              <a:gd name="T82" fmla="*/ 3243166 w 296503"/>
              <a:gd name="T83" fmla="*/ 835417 h 296503"/>
              <a:gd name="T84" fmla="*/ 3235277 w 296503"/>
              <a:gd name="T85" fmla="*/ 859070 h 296503"/>
              <a:gd name="T86" fmla="*/ 3046128 w 296503"/>
              <a:gd name="T87" fmla="*/ 1544750 h 296503"/>
              <a:gd name="T88" fmla="*/ 3046128 w 296503"/>
              <a:gd name="T89" fmla="*/ 2868817 h 296503"/>
              <a:gd name="T90" fmla="*/ 2671776 w 296503"/>
              <a:gd name="T91" fmla="*/ 3243184 h 296503"/>
              <a:gd name="T92" fmla="*/ 575330 w 296503"/>
              <a:gd name="T93" fmla="*/ 3243184 h 296503"/>
              <a:gd name="T94" fmla="*/ 197031 w 296503"/>
              <a:gd name="T95" fmla="*/ 2868817 h 296503"/>
              <a:gd name="T96" fmla="*/ 197031 w 296503"/>
              <a:gd name="T97" fmla="*/ 1544750 h 296503"/>
              <a:gd name="T98" fmla="*/ 7881 w 296503"/>
              <a:gd name="T99" fmla="*/ 859070 h 296503"/>
              <a:gd name="T100" fmla="*/ 0 w 296503"/>
              <a:gd name="T101" fmla="*/ 835417 h 296503"/>
              <a:gd name="T102" fmla="*/ 445292 w 296503"/>
              <a:gd name="T103" fmla="*/ 394077 h 296503"/>
              <a:gd name="T104" fmla="*/ 855104 w 296503"/>
              <a:gd name="T105" fmla="*/ 394077 h 296503"/>
              <a:gd name="T106" fmla="*/ 1296480 w 296503"/>
              <a:gd name="T107" fmla="*/ 0 h 29650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503" h="296503">
                <a:moveTo>
                  <a:pt x="207786" y="107950"/>
                </a:moveTo>
                <a:cubicBezTo>
                  <a:pt x="210256" y="107950"/>
                  <a:pt x="212372" y="109747"/>
                  <a:pt x="212372" y="112263"/>
                </a:cubicBezTo>
                <a:lnTo>
                  <a:pt x="212372" y="255677"/>
                </a:lnTo>
                <a:cubicBezTo>
                  <a:pt x="212372" y="258193"/>
                  <a:pt x="210256" y="259991"/>
                  <a:pt x="207786" y="259991"/>
                </a:cubicBezTo>
                <a:cubicBezTo>
                  <a:pt x="205317" y="259991"/>
                  <a:pt x="203200" y="258193"/>
                  <a:pt x="203200" y="255677"/>
                </a:cubicBezTo>
                <a:lnTo>
                  <a:pt x="203200" y="112263"/>
                </a:lnTo>
                <a:cubicBezTo>
                  <a:pt x="203200" y="109747"/>
                  <a:pt x="205317" y="107950"/>
                  <a:pt x="207786" y="107950"/>
                </a:cubicBezTo>
                <a:close/>
                <a:moveTo>
                  <a:pt x="149225" y="107950"/>
                </a:moveTo>
                <a:cubicBezTo>
                  <a:pt x="151790" y="107950"/>
                  <a:pt x="153621" y="109747"/>
                  <a:pt x="153621" y="112263"/>
                </a:cubicBezTo>
                <a:lnTo>
                  <a:pt x="153621" y="255677"/>
                </a:lnTo>
                <a:cubicBezTo>
                  <a:pt x="153621" y="258193"/>
                  <a:pt x="151790" y="259991"/>
                  <a:pt x="149225" y="259991"/>
                </a:cubicBezTo>
                <a:cubicBezTo>
                  <a:pt x="146661" y="259991"/>
                  <a:pt x="144463" y="258193"/>
                  <a:pt x="144463" y="255677"/>
                </a:cubicBezTo>
                <a:lnTo>
                  <a:pt x="144463" y="112263"/>
                </a:lnTo>
                <a:cubicBezTo>
                  <a:pt x="144463" y="109747"/>
                  <a:pt x="146661" y="107950"/>
                  <a:pt x="149225" y="107950"/>
                </a:cubicBezTo>
                <a:close/>
                <a:moveTo>
                  <a:pt x="88534" y="107950"/>
                </a:moveTo>
                <a:cubicBezTo>
                  <a:pt x="91098" y="107950"/>
                  <a:pt x="93296" y="109747"/>
                  <a:pt x="93296" y="112263"/>
                </a:cubicBezTo>
                <a:lnTo>
                  <a:pt x="93296" y="255677"/>
                </a:lnTo>
                <a:cubicBezTo>
                  <a:pt x="93296" y="258193"/>
                  <a:pt x="91098" y="259991"/>
                  <a:pt x="88534" y="259991"/>
                </a:cubicBezTo>
                <a:cubicBezTo>
                  <a:pt x="86336" y="259991"/>
                  <a:pt x="84138" y="258193"/>
                  <a:pt x="84138" y="255677"/>
                </a:cubicBezTo>
                <a:lnTo>
                  <a:pt x="84138" y="112263"/>
                </a:lnTo>
                <a:cubicBezTo>
                  <a:pt x="84138" y="109747"/>
                  <a:pt x="86336" y="107950"/>
                  <a:pt x="88534" y="107950"/>
                </a:cubicBezTo>
                <a:close/>
                <a:moveTo>
                  <a:pt x="12249" y="80701"/>
                </a:moveTo>
                <a:cubicBezTo>
                  <a:pt x="21976" y="99435"/>
                  <a:pt x="27020" y="120330"/>
                  <a:pt x="27020" y="141226"/>
                </a:cubicBezTo>
                <a:lnTo>
                  <a:pt x="27020" y="262277"/>
                </a:lnTo>
                <a:cubicBezTo>
                  <a:pt x="27020" y="275967"/>
                  <a:pt x="38549" y="287496"/>
                  <a:pt x="52599" y="287496"/>
                </a:cubicBezTo>
                <a:lnTo>
                  <a:pt x="244264" y="287496"/>
                </a:lnTo>
                <a:cubicBezTo>
                  <a:pt x="258314" y="287496"/>
                  <a:pt x="269843" y="275967"/>
                  <a:pt x="269843" y="262277"/>
                </a:cubicBezTo>
                <a:lnTo>
                  <a:pt x="269843" y="141226"/>
                </a:lnTo>
                <a:cubicBezTo>
                  <a:pt x="269843" y="120330"/>
                  <a:pt x="274887" y="99435"/>
                  <a:pt x="284614" y="80701"/>
                </a:cubicBezTo>
                <a:lnTo>
                  <a:pt x="12249" y="80701"/>
                </a:lnTo>
                <a:close/>
                <a:moveTo>
                  <a:pt x="40710" y="45034"/>
                </a:moveTo>
                <a:cubicBezTo>
                  <a:pt x="24498" y="45034"/>
                  <a:pt x="11528" y="56562"/>
                  <a:pt x="9367" y="72054"/>
                </a:cubicBezTo>
                <a:lnTo>
                  <a:pt x="287136" y="72054"/>
                </a:lnTo>
                <a:cubicBezTo>
                  <a:pt x="285335" y="56562"/>
                  <a:pt x="272005" y="45034"/>
                  <a:pt x="256153" y="45034"/>
                </a:cubicBezTo>
                <a:lnTo>
                  <a:pt x="40710" y="45034"/>
                </a:lnTo>
                <a:close/>
                <a:moveTo>
                  <a:pt x="118529" y="9007"/>
                </a:moveTo>
                <a:cubicBezTo>
                  <a:pt x="102677" y="9007"/>
                  <a:pt x="89347" y="20896"/>
                  <a:pt x="87185" y="36027"/>
                </a:cubicBezTo>
                <a:lnTo>
                  <a:pt x="209317" y="36027"/>
                </a:lnTo>
                <a:cubicBezTo>
                  <a:pt x="207156" y="20896"/>
                  <a:pt x="194186" y="9007"/>
                  <a:pt x="178334" y="9007"/>
                </a:cubicBezTo>
                <a:lnTo>
                  <a:pt x="118529" y="9007"/>
                </a:lnTo>
                <a:close/>
                <a:moveTo>
                  <a:pt x="118529" y="0"/>
                </a:moveTo>
                <a:lnTo>
                  <a:pt x="178334" y="0"/>
                </a:lnTo>
                <a:cubicBezTo>
                  <a:pt x="198869" y="0"/>
                  <a:pt x="216163" y="15852"/>
                  <a:pt x="218324" y="36027"/>
                </a:cubicBezTo>
                <a:lnTo>
                  <a:pt x="256153" y="36027"/>
                </a:lnTo>
                <a:cubicBezTo>
                  <a:pt x="278489" y="36027"/>
                  <a:pt x="296503" y="54041"/>
                  <a:pt x="296503" y="76377"/>
                </a:cubicBezTo>
                <a:cubicBezTo>
                  <a:pt x="296503" y="77098"/>
                  <a:pt x="296503" y="78179"/>
                  <a:pt x="295782" y="78539"/>
                </a:cubicBezTo>
                <a:cubicBezTo>
                  <a:pt x="284614" y="97633"/>
                  <a:pt x="278489" y="119250"/>
                  <a:pt x="278489" y="141226"/>
                </a:cubicBezTo>
                <a:lnTo>
                  <a:pt x="278489" y="262277"/>
                </a:lnTo>
                <a:cubicBezTo>
                  <a:pt x="278489" y="281011"/>
                  <a:pt x="262998" y="296503"/>
                  <a:pt x="244264" y="296503"/>
                </a:cubicBezTo>
                <a:lnTo>
                  <a:pt x="52599" y="296503"/>
                </a:lnTo>
                <a:cubicBezTo>
                  <a:pt x="33505" y="296503"/>
                  <a:pt x="18013" y="281011"/>
                  <a:pt x="18013" y="262277"/>
                </a:cubicBezTo>
                <a:lnTo>
                  <a:pt x="18013" y="141226"/>
                </a:lnTo>
                <a:cubicBezTo>
                  <a:pt x="18013" y="119250"/>
                  <a:pt x="12249" y="97633"/>
                  <a:pt x="720" y="78539"/>
                </a:cubicBezTo>
                <a:cubicBezTo>
                  <a:pt x="360" y="78179"/>
                  <a:pt x="0" y="77098"/>
                  <a:pt x="0" y="76377"/>
                </a:cubicBezTo>
                <a:cubicBezTo>
                  <a:pt x="0" y="54041"/>
                  <a:pt x="18374" y="36027"/>
                  <a:pt x="40710" y="36027"/>
                </a:cubicBezTo>
                <a:lnTo>
                  <a:pt x="78178" y="36027"/>
                </a:lnTo>
                <a:cubicBezTo>
                  <a:pt x="80700" y="15852"/>
                  <a:pt x="97633" y="0"/>
                  <a:pt x="118529" y="0"/>
                </a:cubicBezTo>
                <a:close/>
              </a:path>
            </a:pathLst>
          </a:custGeom>
          <a:solidFill>
            <a:srgbClr val="FFFFFF"/>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44" name="Freeform 935">
            <a:extLst>
              <a:ext uri="{FF2B5EF4-FFF2-40B4-BE49-F238E27FC236}">
                <a16:creationId xmlns:a16="http://schemas.microsoft.com/office/drawing/2014/main" id="{FE3AC244-D494-415E-81E9-8D44B4BE649B}"/>
              </a:ext>
            </a:extLst>
          </p:cNvPr>
          <p:cNvSpPr>
            <a:spLocks noChangeArrowheads="1"/>
          </p:cNvSpPr>
          <p:nvPr/>
        </p:nvSpPr>
        <p:spPr bwMode="auto">
          <a:xfrm>
            <a:off x="1467114" y="5331226"/>
            <a:ext cx="401254" cy="401254"/>
          </a:xfrm>
          <a:custGeom>
            <a:avLst/>
            <a:gdLst>
              <a:gd name="T0" fmla="*/ 1609031 w 296503"/>
              <a:gd name="T1" fmla="*/ 2567389 h 296502"/>
              <a:gd name="T2" fmla="*/ 1609031 w 296503"/>
              <a:gd name="T3" fmla="*/ 2133286 h 296502"/>
              <a:gd name="T4" fmla="*/ 1352774 w 296503"/>
              <a:gd name="T5" fmla="*/ 2400113 h 296502"/>
              <a:gd name="T6" fmla="*/ 1489529 w 296503"/>
              <a:gd name="T7" fmla="*/ 1900576 h 296502"/>
              <a:gd name="T8" fmla="*/ 1344564 w 296503"/>
              <a:gd name="T9" fmla="*/ 1959795 h 296502"/>
              <a:gd name="T10" fmla="*/ 1176115 w 296503"/>
              <a:gd name="T11" fmla="*/ 2133576 h 296502"/>
              <a:gd name="T12" fmla="*/ 1113440 w 296503"/>
              <a:gd name="T13" fmla="*/ 2279681 h 296502"/>
              <a:gd name="T14" fmla="*/ 882295 w 296503"/>
              <a:gd name="T15" fmla="*/ 2488986 h 296502"/>
              <a:gd name="T16" fmla="*/ 1176115 w 296503"/>
              <a:gd name="T17" fmla="*/ 2619311 h 296502"/>
              <a:gd name="T18" fmla="*/ 1156538 w 296503"/>
              <a:gd name="T19" fmla="*/ 2982644 h 296502"/>
              <a:gd name="T20" fmla="*/ 1458184 w 296503"/>
              <a:gd name="T21" fmla="*/ 2864168 h 296502"/>
              <a:gd name="T22" fmla="*/ 1697162 w 296503"/>
              <a:gd name="T23" fmla="*/ 3136656 h 296502"/>
              <a:gd name="T24" fmla="*/ 1826423 w 296503"/>
              <a:gd name="T25" fmla="*/ 2840478 h 296502"/>
              <a:gd name="T26" fmla="*/ 2186842 w 296503"/>
              <a:gd name="T27" fmla="*/ 2860218 h 296502"/>
              <a:gd name="T28" fmla="*/ 2069322 w 296503"/>
              <a:gd name="T29" fmla="*/ 2556139 h 296502"/>
              <a:gd name="T30" fmla="*/ 2343543 w 296503"/>
              <a:gd name="T31" fmla="*/ 2406057 h 296502"/>
              <a:gd name="T32" fmla="*/ 2069322 w 296503"/>
              <a:gd name="T33" fmla="*/ 2248105 h 296502"/>
              <a:gd name="T34" fmla="*/ 2186842 w 296503"/>
              <a:gd name="T35" fmla="*/ 1944008 h 296502"/>
              <a:gd name="T36" fmla="*/ 1826423 w 296503"/>
              <a:gd name="T37" fmla="*/ 1963748 h 296502"/>
              <a:gd name="T38" fmla="*/ 1697162 w 296503"/>
              <a:gd name="T39" fmla="*/ 1667573 h 296502"/>
              <a:gd name="T40" fmla="*/ 1748086 w 296503"/>
              <a:gd name="T41" fmla="*/ 1576734 h 296502"/>
              <a:gd name="T42" fmla="*/ 1842107 w 296503"/>
              <a:gd name="T43" fmla="*/ 1865023 h 296502"/>
              <a:gd name="T44" fmla="*/ 2284783 w 296503"/>
              <a:gd name="T45" fmla="*/ 1916372 h 296502"/>
              <a:gd name="T46" fmla="*/ 2155509 w 296503"/>
              <a:gd name="T47" fmla="*/ 2188855 h 296502"/>
              <a:gd name="T48" fmla="*/ 2441491 w 296503"/>
              <a:gd name="T49" fmla="*/ 2406057 h 296502"/>
              <a:gd name="T50" fmla="*/ 2155509 w 296503"/>
              <a:gd name="T51" fmla="*/ 2615371 h 296502"/>
              <a:gd name="T52" fmla="*/ 2284783 w 296503"/>
              <a:gd name="T53" fmla="*/ 2891805 h 296502"/>
              <a:gd name="T54" fmla="*/ 1842107 w 296503"/>
              <a:gd name="T55" fmla="*/ 2939205 h 296502"/>
              <a:gd name="T56" fmla="*/ 1748086 w 296503"/>
              <a:gd name="T57" fmla="*/ 3231441 h 296502"/>
              <a:gd name="T58" fmla="*/ 1438589 w 296503"/>
              <a:gd name="T59" fmla="*/ 3187994 h 296502"/>
              <a:gd name="T60" fmla="*/ 1183952 w 296503"/>
              <a:gd name="T61" fmla="*/ 3085323 h 296502"/>
              <a:gd name="T62" fmla="*/ 937144 w 296503"/>
              <a:gd name="T63" fmla="*/ 2832575 h 296502"/>
              <a:gd name="T64" fmla="*/ 831382 w 296503"/>
              <a:gd name="T65" fmla="*/ 2579831 h 296502"/>
              <a:gd name="T66" fmla="*/ 792192 w 296503"/>
              <a:gd name="T67" fmla="*/ 2267842 h 296502"/>
              <a:gd name="T68" fmla="*/ 1078168 w 296503"/>
              <a:gd name="T69" fmla="*/ 2169116 h 296502"/>
              <a:gd name="T70" fmla="*/ 1129105 w 296503"/>
              <a:gd name="T71" fmla="*/ 1722843 h 296502"/>
              <a:gd name="T72" fmla="*/ 1399426 w 296503"/>
              <a:gd name="T73" fmla="*/ 1857116 h 296502"/>
              <a:gd name="T74" fmla="*/ 377111 w 296503"/>
              <a:gd name="T75" fmla="*/ 1179379 h 296502"/>
              <a:gd name="T76" fmla="*/ 1162464 w 296503"/>
              <a:gd name="T77" fmla="*/ 1279277 h 296502"/>
              <a:gd name="T78" fmla="*/ 377111 w 296503"/>
              <a:gd name="T79" fmla="*/ 1179379 h 296502"/>
              <a:gd name="T80" fmla="*/ 2528163 w 296503"/>
              <a:gd name="T81" fmla="*/ 830439 h 296502"/>
              <a:gd name="T82" fmla="*/ 1647612 w 296503"/>
              <a:gd name="T83" fmla="*/ 830439 h 296502"/>
              <a:gd name="T84" fmla="*/ 488035 w 296503"/>
              <a:gd name="T85" fmla="*/ 784665 h 296502"/>
              <a:gd name="T86" fmla="*/ 1558615 w 296503"/>
              <a:gd name="T87" fmla="*/ 1094591 h 296502"/>
              <a:gd name="T88" fmla="*/ 2747263 w 296503"/>
              <a:gd name="T89" fmla="*/ 490420 h 296502"/>
              <a:gd name="T90" fmla="*/ 94476 w 296503"/>
              <a:gd name="T91" fmla="*/ 309954 h 296502"/>
              <a:gd name="T92" fmla="*/ 393596 w 296503"/>
              <a:gd name="T93" fmla="*/ 784665 h 296502"/>
              <a:gd name="T94" fmla="*/ 2794501 w 296503"/>
              <a:gd name="T95" fmla="*/ 392334 h 296502"/>
              <a:gd name="T96" fmla="*/ 2928316 w 296503"/>
              <a:gd name="T97" fmla="*/ 1176977 h 296502"/>
              <a:gd name="T98" fmla="*/ 2928316 w 296503"/>
              <a:gd name="T99" fmla="*/ 98087 h 296502"/>
              <a:gd name="T100" fmla="*/ 2928316 w 296503"/>
              <a:gd name="T101" fmla="*/ 0 h 296502"/>
              <a:gd name="T102" fmla="*/ 2928316 w 296503"/>
              <a:gd name="T103" fmla="*/ 2840456 h 296502"/>
              <a:gd name="T104" fmla="*/ 2471753 w 296503"/>
              <a:gd name="T105" fmla="*/ 2738445 h 296502"/>
              <a:gd name="T106" fmla="*/ 3140847 w 296503"/>
              <a:gd name="T107" fmla="*/ 1482991 h 296502"/>
              <a:gd name="T108" fmla="*/ 1487783 w 296503"/>
              <a:gd name="T109" fmla="*/ 1165209 h 296502"/>
              <a:gd name="T110" fmla="*/ 306988 w 296503"/>
              <a:gd name="T111" fmla="*/ 878799 h 296502"/>
              <a:gd name="T112" fmla="*/ 306988 w 296503"/>
              <a:gd name="T113" fmla="*/ 2738445 h 296502"/>
              <a:gd name="T114" fmla="*/ 767511 w 296503"/>
              <a:gd name="T115" fmla="*/ 2840456 h 296502"/>
              <a:gd name="T116" fmla="*/ 0 w 296503"/>
              <a:gd name="T117" fmla="*/ 309954 h 2965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96503" h="296502">
                <a:moveTo>
                  <a:pt x="147282" y="204741"/>
                </a:moveTo>
                <a:cubicBezTo>
                  <a:pt x="139463" y="204741"/>
                  <a:pt x="132711" y="211303"/>
                  <a:pt x="132711" y="219687"/>
                </a:cubicBezTo>
                <a:cubicBezTo>
                  <a:pt x="132711" y="228071"/>
                  <a:pt x="139463" y="234997"/>
                  <a:pt x="147282" y="234997"/>
                </a:cubicBezTo>
                <a:cubicBezTo>
                  <a:pt x="155457" y="234997"/>
                  <a:pt x="162210" y="228071"/>
                  <a:pt x="162210" y="219687"/>
                </a:cubicBezTo>
                <a:cubicBezTo>
                  <a:pt x="162210" y="211303"/>
                  <a:pt x="155457" y="204741"/>
                  <a:pt x="147282" y="204741"/>
                </a:cubicBezTo>
                <a:close/>
                <a:moveTo>
                  <a:pt x="147282" y="195263"/>
                </a:moveTo>
                <a:cubicBezTo>
                  <a:pt x="160433" y="195263"/>
                  <a:pt x="171095" y="206199"/>
                  <a:pt x="171095" y="219687"/>
                </a:cubicBezTo>
                <a:cubicBezTo>
                  <a:pt x="171095" y="233175"/>
                  <a:pt x="160433" y="244111"/>
                  <a:pt x="147282" y="244111"/>
                </a:cubicBezTo>
                <a:cubicBezTo>
                  <a:pt x="134488" y="244111"/>
                  <a:pt x="123825" y="233175"/>
                  <a:pt x="123825" y="219687"/>
                </a:cubicBezTo>
                <a:cubicBezTo>
                  <a:pt x="123825" y="206199"/>
                  <a:pt x="134488" y="195263"/>
                  <a:pt x="147282" y="195263"/>
                </a:cubicBezTo>
                <a:close/>
                <a:moveTo>
                  <a:pt x="139929" y="152635"/>
                </a:moveTo>
                <a:lnTo>
                  <a:pt x="136343" y="173962"/>
                </a:lnTo>
                <a:cubicBezTo>
                  <a:pt x="136343" y="175769"/>
                  <a:pt x="134908" y="177215"/>
                  <a:pt x="133474" y="177576"/>
                </a:cubicBezTo>
                <a:cubicBezTo>
                  <a:pt x="131681" y="178299"/>
                  <a:pt x="129530" y="179022"/>
                  <a:pt x="127737" y="179745"/>
                </a:cubicBezTo>
                <a:cubicBezTo>
                  <a:pt x="126302" y="180830"/>
                  <a:pt x="124509" y="180468"/>
                  <a:pt x="123074" y="179384"/>
                </a:cubicBezTo>
                <a:lnTo>
                  <a:pt x="105862" y="167094"/>
                </a:lnTo>
                <a:cubicBezTo>
                  <a:pt x="101918" y="169985"/>
                  <a:pt x="98332" y="173962"/>
                  <a:pt x="95105" y="177938"/>
                </a:cubicBezTo>
                <a:lnTo>
                  <a:pt x="107655" y="195289"/>
                </a:lnTo>
                <a:cubicBezTo>
                  <a:pt x="108372" y="196735"/>
                  <a:pt x="108731" y="198542"/>
                  <a:pt x="107655" y="199988"/>
                </a:cubicBezTo>
                <a:cubicBezTo>
                  <a:pt x="106938" y="202157"/>
                  <a:pt x="106221" y="203964"/>
                  <a:pt x="105504" y="205772"/>
                </a:cubicBezTo>
                <a:cubicBezTo>
                  <a:pt x="105145" y="207217"/>
                  <a:pt x="103711" y="208663"/>
                  <a:pt x="101918" y="208663"/>
                </a:cubicBezTo>
                <a:lnTo>
                  <a:pt x="80761" y="212278"/>
                </a:lnTo>
                <a:cubicBezTo>
                  <a:pt x="80761" y="214808"/>
                  <a:pt x="80402" y="217339"/>
                  <a:pt x="80402" y="220231"/>
                </a:cubicBezTo>
                <a:cubicBezTo>
                  <a:pt x="80402" y="222761"/>
                  <a:pt x="80761" y="224930"/>
                  <a:pt x="80761" y="227821"/>
                </a:cubicBezTo>
                <a:lnTo>
                  <a:pt x="101918" y="231075"/>
                </a:lnTo>
                <a:cubicBezTo>
                  <a:pt x="103711" y="231436"/>
                  <a:pt x="105145" y="232521"/>
                  <a:pt x="105504" y="233967"/>
                </a:cubicBezTo>
                <a:cubicBezTo>
                  <a:pt x="106221" y="235774"/>
                  <a:pt x="106938" y="237943"/>
                  <a:pt x="107655" y="239750"/>
                </a:cubicBezTo>
                <a:cubicBezTo>
                  <a:pt x="108731" y="241196"/>
                  <a:pt x="108372" y="243003"/>
                  <a:pt x="107655" y="244449"/>
                </a:cubicBezTo>
                <a:lnTo>
                  <a:pt x="95105" y="261800"/>
                </a:lnTo>
                <a:cubicBezTo>
                  <a:pt x="98332" y="265776"/>
                  <a:pt x="101918" y="269753"/>
                  <a:pt x="105862" y="273006"/>
                </a:cubicBezTo>
                <a:lnTo>
                  <a:pt x="123074" y="260354"/>
                </a:lnTo>
                <a:cubicBezTo>
                  <a:pt x="124509" y="259270"/>
                  <a:pt x="126302" y="259270"/>
                  <a:pt x="127737" y="259993"/>
                </a:cubicBezTo>
                <a:cubicBezTo>
                  <a:pt x="129530" y="260716"/>
                  <a:pt x="131322" y="261439"/>
                  <a:pt x="133474" y="262162"/>
                </a:cubicBezTo>
                <a:cubicBezTo>
                  <a:pt x="134908" y="262523"/>
                  <a:pt x="136343" y="264330"/>
                  <a:pt x="136343" y="265776"/>
                </a:cubicBezTo>
                <a:lnTo>
                  <a:pt x="139929" y="287103"/>
                </a:lnTo>
                <a:cubicBezTo>
                  <a:pt x="144949" y="287826"/>
                  <a:pt x="150328" y="287826"/>
                  <a:pt x="155348" y="287103"/>
                </a:cubicBezTo>
                <a:lnTo>
                  <a:pt x="158575" y="265776"/>
                </a:lnTo>
                <a:cubicBezTo>
                  <a:pt x="158934" y="264330"/>
                  <a:pt x="160010" y="262523"/>
                  <a:pt x="161444" y="262162"/>
                </a:cubicBezTo>
                <a:cubicBezTo>
                  <a:pt x="163595" y="261439"/>
                  <a:pt x="165388" y="260716"/>
                  <a:pt x="167181" y="259993"/>
                </a:cubicBezTo>
                <a:cubicBezTo>
                  <a:pt x="168616" y="259270"/>
                  <a:pt x="170767" y="259270"/>
                  <a:pt x="171843" y="260354"/>
                </a:cubicBezTo>
                <a:lnTo>
                  <a:pt x="189055" y="273006"/>
                </a:lnTo>
                <a:cubicBezTo>
                  <a:pt x="193358" y="269753"/>
                  <a:pt x="196944" y="265776"/>
                  <a:pt x="200171" y="261800"/>
                </a:cubicBezTo>
                <a:lnTo>
                  <a:pt x="187262" y="244449"/>
                </a:lnTo>
                <a:cubicBezTo>
                  <a:pt x="186545" y="243003"/>
                  <a:pt x="186545" y="241196"/>
                  <a:pt x="187262" y="239750"/>
                </a:cubicBezTo>
                <a:cubicBezTo>
                  <a:pt x="187979" y="237943"/>
                  <a:pt x="189055" y="235774"/>
                  <a:pt x="189414" y="233967"/>
                </a:cubicBezTo>
                <a:cubicBezTo>
                  <a:pt x="190131" y="232521"/>
                  <a:pt x="191565" y="231436"/>
                  <a:pt x="193000" y="231075"/>
                </a:cubicBezTo>
                <a:lnTo>
                  <a:pt x="214156" y="227821"/>
                </a:lnTo>
                <a:cubicBezTo>
                  <a:pt x="214515" y="224930"/>
                  <a:pt x="214515" y="222399"/>
                  <a:pt x="214515" y="220231"/>
                </a:cubicBezTo>
                <a:cubicBezTo>
                  <a:pt x="214515" y="217339"/>
                  <a:pt x="214515" y="214808"/>
                  <a:pt x="214156" y="212278"/>
                </a:cubicBezTo>
                <a:lnTo>
                  <a:pt x="193000" y="208663"/>
                </a:lnTo>
                <a:cubicBezTo>
                  <a:pt x="191565" y="208663"/>
                  <a:pt x="190131" y="207217"/>
                  <a:pt x="189414" y="205772"/>
                </a:cubicBezTo>
                <a:cubicBezTo>
                  <a:pt x="189055" y="203964"/>
                  <a:pt x="187979" y="202157"/>
                  <a:pt x="187262" y="199988"/>
                </a:cubicBezTo>
                <a:cubicBezTo>
                  <a:pt x="186545" y="198542"/>
                  <a:pt x="186545" y="196735"/>
                  <a:pt x="187262" y="195289"/>
                </a:cubicBezTo>
                <a:lnTo>
                  <a:pt x="200171" y="177938"/>
                </a:lnTo>
                <a:cubicBezTo>
                  <a:pt x="196944" y="173962"/>
                  <a:pt x="193358" y="169985"/>
                  <a:pt x="189055" y="167094"/>
                </a:cubicBezTo>
                <a:lnTo>
                  <a:pt x="171843" y="179745"/>
                </a:lnTo>
                <a:cubicBezTo>
                  <a:pt x="170767" y="180468"/>
                  <a:pt x="168616" y="180830"/>
                  <a:pt x="167181" y="179745"/>
                </a:cubicBezTo>
                <a:cubicBezTo>
                  <a:pt x="165388" y="179022"/>
                  <a:pt x="163595" y="178299"/>
                  <a:pt x="161444" y="177576"/>
                </a:cubicBezTo>
                <a:cubicBezTo>
                  <a:pt x="160010" y="177215"/>
                  <a:pt x="158934" y="175769"/>
                  <a:pt x="158575" y="173962"/>
                </a:cubicBezTo>
                <a:lnTo>
                  <a:pt x="155348" y="152635"/>
                </a:lnTo>
                <a:cubicBezTo>
                  <a:pt x="150328" y="151912"/>
                  <a:pt x="144949" y="151912"/>
                  <a:pt x="139929" y="152635"/>
                </a:cubicBezTo>
                <a:close/>
                <a:moveTo>
                  <a:pt x="135267" y="144321"/>
                </a:moveTo>
                <a:cubicBezTo>
                  <a:pt x="143514" y="142875"/>
                  <a:pt x="151762" y="142875"/>
                  <a:pt x="160010" y="144321"/>
                </a:cubicBezTo>
                <a:cubicBezTo>
                  <a:pt x="161802" y="144682"/>
                  <a:pt x="163237" y="146128"/>
                  <a:pt x="163595" y="147936"/>
                </a:cubicBezTo>
                <a:lnTo>
                  <a:pt x="167181" y="169985"/>
                </a:lnTo>
                <a:cubicBezTo>
                  <a:pt x="167540" y="169985"/>
                  <a:pt x="168257" y="170347"/>
                  <a:pt x="168616" y="170708"/>
                </a:cubicBezTo>
                <a:lnTo>
                  <a:pt x="186545" y="157695"/>
                </a:lnTo>
                <a:cubicBezTo>
                  <a:pt x="187979" y="156611"/>
                  <a:pt x="190131" y="156611"/>
                  <a:pt x="191924" y="157695"/>
                </a:cubicBezTo>
                <a:cubicBezTo>
                  <a:pt x="198737" y="162395"/>
                  <a:pt x="204474" y="168540"/>
                  <a:pt x="209136" y="175408"/>
                </a:cubicBezTo>
                <a:cubicBezTo>
                  <a:pt x="210570" y="176854"/>
                  <a:pt x="210570" y="179022"/>
                  <a:pt x="209136" y="180468"/>
                </a:cubicBezTo>
                <a:lnTo>
                  <a:pt x="196227" y="198542"/>
                </a:lnTo>
                <a:cubicBezTo>
                  <a:pt x="196586" y="198904"/>
                  <a:pt x="196944" y="199627"/>
                  <a:pt x="197303" y="200349"/>
                </a:cubicBezTo>
                <a:lnTo>
                  <a:pt x="218818" y="203603"/>
                </a:lnTo>
                <a:cubicBezTo>
                  <a:pt x="220611" y="203964"/>
                  <a:pt x="222045" y="205772"/>
                  <a:pt x="222762" y="207579"/>
                </a:cubicBezTo>
                <a:cubicBezTo>
                  <a:pt x="223121" y="211917"/>
                  <a:pt x="223480" y="215893"/>
                  <a:pt x="223480" y="220231"/>
                </a:cubicBezTo>
                <a:cubicBezTo>
                  <a:pt x="223480" y="224207"/>
                  <a:pt x="223121" y="228183"/>
                  <a:pt x="222762" y="232159"/>
                </a:cubicBezTo>
                <a:cubicBezTo>
                  <a:pt x="222045" y="234328"/>
                  <a:pt x="220611" y="235774"/>
                  <a:pt x="218818" y="236135"/>
                </a:cubicBezTo>
                <a:lnTo>
                  <a:pt x="197303" y="239389"/>
                </a:lnTo>
                <a:cubicBezTo>
                  <a:pt x="196944" y="240112"/>
                  <a:pt x="196586" y="240835"/>
                  <a:pt x="196227" y="241196"/>
                </a:cubicBezTo>
                <a:lnTo>
                  <a:pt x="209136" y="259270"/>
                </a:lnTo>
                <a:cubicBezTo>
                  <a:pt x="210570" y="260716"/>
                  <a:pt x="210570" y="262884"/>
                  <a:pt x="209136" y="264692"/>
                </a:cubicBezTo>
                <a:cubicBezTo>
                  <a:pt x="204474" y="271560"/>
                  <a:pt x="198737" y="277343"/>
                  <a:pt x="191924" y="282404"/>
                </a:cubicBezTo>
                <a:cubicBezTo>
                  <a:pt x="190131" y="283127"/>
                  <a:pt x="187979" y="283127"/>
                  <a:pt x="186545" y="282404"/>
                </a:cubicBezTo>
                <a:lnTo>
                  <a:pt x="168616" y="269030"/>
                </a:lnTo>
                <a:cubicBezTo>
                  <a:pt x="168257" y="269391"/>
                  <a:pt x="167540" y="269753"/>
                  <a:pt x="167181" y="269753"/>
                </a:cubicBezTo>
                <a:lnTo>
                  <a:pt x="163595" y="291802"/>
                </a:lnTo>
                <a:cubicBezTo>
                  <a:pt x="163237" y="293610"/>
                  <a:pt x="161802" y="295056"/>
                  <a:pt x="160010" y="295779"/>
                </a:cubicBezTo>
                <a:cubicBezTo>
                  <a:pt x="155706" y="296140"/>
                  <a:pt x="151762" y="296502"/>
                  <a:pt x="147459" y="296502"/>
                </a:cubicBezTo>
                <a:cubicBezTo>
                  <a:pt x="143514" y="296502"/>
                  <a:pt x="139211" y="296140"/>
                  <a:pt x="135267" y="295779"/>
                </a:cubicBezTo>
                <a:cubicBezTo>
                  <a:pt x="133115" y="295056"/>
                  <a:pt x="131681" y="293610"/>
                  <a:pt x="131681" y="291802"/>
                </a:cubicBezTo>
                <a:lnTo>
                  <a:pt x="128095" y="269753"/>
                </a:lnTo>
                <a:cubicBezTo>
                  <a:pt x="127378" y="269753"/>
                  <a:pt x="126661" y="269391"/>
                  <a:pt x="126302" y="269030"/>
                </a:cubicBezTo>
                <a:lnTo>
                  <a:pt x="108372" y="282404"/>
                </a:lnTo>
                <a:cubicBezTo>
                  <a:pt x="106938" y="283127"/>
                  <a:pt x="104786" y="283127"/>
                  <a:pt x="103352" y="282404"/>
                </a:cubicBezTo>
                <a:cubicBezTo>
                  <a:pt x="96539" y="277343"/>
                  <a:pt x="90443" y="271560"/>
                  <a:pt x="85781" y="264692"/>
                </a:cubicBezTo>
                <a:cubicBezTo>
                  <a:pt x="84706" y="262884"/>
                  <a:pt x="84706" y="260716"/>
                  <a:pt x="85781" y="259270"/>
                </a:cubicBezTo>
                <a:lnTo>
                  <a:pt x="98690" y="241196"/>
                </a:lnTo>
                <a:cubicBezTo>
                  <a:pt x="98690" y="240835"/>
                  <a:pt x="98332" y="240112"/>
                  <a:pt x="97973" y="239389"/>
                </a:cubicBezTo>
                <a:lnTo>
                  <a:pt x="76099" y="236135"/>
                </a:lnTo>
                <a:cubicBezTo>
                  <a:pt x="74306" y="235774"/>
                  <a:pt x="72872" y="234328"/>
                  <a:pt x="72514" y="232159"/>
                </a:cubicBezTo>
                <a:cubicBezTo>
                  <a:pt x="71796" y="228183"/>
                  <a:pt x="71438" y="224207"/>
                  <a:pt x="71438" y="220231"/>
                </a:cubicBezTo>
                <a:cubicBezTo>
                  <a:pt x="71438" y="215893"/>
                  <a:pt x="71796" y="211555"/>
                  <a:pt x="72514" y="207579"/>
                </a:cubicBezTo>
                <a:cubicBezTo>
                  <a:pt x="72872" y="205772"/>
                  <a:pt x="74306" y="203964"/>
                  <a:pt x="76099" y="203603"/>
                </a:cubicBezTo>
                <a:lnTo>
                  <a:pt x="97973" y="200349"/>
                </a:lnTo>
                <a:cubicBezTo>
                  <a:pt x="98332" y="199627"/>
                  <a:pt x="98690" y="198904"/>
                  <a:pt x="98690" y="198542"/>
                </a:cubicBezTo>
                <a:lnTo>
                  <a:pt x="85781" y="180468"/>
                </a:lnTo>
                <a:cubicBezTo>
                  <a:pt x="84706" y="179022"/>
                  <a:pt x="84706" y="176854"/>
                  <a:pt x="85781" y="175408"/>
                </a:cubicBezTo>
                <a:cubicBezTo>
                  <a:pt x="90443" y="168540"/>
                  <a:pt x="96539" y="162395"/>
                  <a:pt x="103352" y="157695"/>
                </a:cubicBezTo>
                <a:cubicBezTo>
                  <a:pt x="104786" y="156611"/>
                  <a:pt x="106938" y="156611"/>
                  <a:pt x="108372" y="157695"/>
                </a:cubicBezTo>
                <a:lnTo>
                  <a:pt x="126302" y="170708"/>
                </a:lnTo>
                <a:cubicBezTo>
                  <a:pt x="127019" y="170347"/>
                  <a:pt x="127378" y="169985"/>
                  <a:pt x="128095" y="169985"/>
                </a:cubicBezTo>
                <a:lnTo>
                  <a:pt x="131681" y="147936"/>
                </a:lnTo>
                <a:cubicBezTo>
                  <a:pt x="131681" y="146128"/>
                  <a:pt x="133115" y="144682"/>
                  <a:pt x="135267" y="144321"/>
                </a:cubicBezTo>
                <a:close/>
                <a:moveTo>
                  <a:pt x="34519" y="107950"/>
                </a:moveTo>
                <a:lnTo>
                  <a:pt x="106405" y="107950"/>
                </a:lnTo>
                <a:cubicBezTo>
                  <a:pt x="108946" y="107950"/>
                  <a:pt x="110762" y="109855"/>
                  <a:pt x="110762" y="112522"/>
                </a:cubicBezTo>
                <a:cubicBezTo>
                  <a:pt x="110762" y="115189"/>
                  <a:pt x="108946" y="117094"/>
                  <a:pt x="106405" y="117094"/>
                </a:cubicBezTo>
                <a:lnTo>
                  <a:pt x="34519" y="117094"/>
                </a:lnTo>
                <a:cubicBezTo>
                  <a:pt x="32341" y="117094"/>
                  <a:pt x="30163" y="115189"/>
                  <a:pt x="30163" y="112522"/>
                </a:cubicBezTo>
                <a:cubicBezTo>
                  <a:pt x="30163" y="109855"/>
                  <a:pt x="32341" y="107950"/>
                  <a:pt x="34519" y="107950"/>
                </a:cubicBezTo>
                <a:close/>
                <a:moveTo>
                  <a:pt x="155512" y="71438"/>
                </a:moveTo>
                <a:lnTo>
                  <a:pt x="227077" y="71438"/>
                </a:lnTo>
                <a:cubicBezTo>
                  <a:pt x="229245" y="71438"/>
                  <a:pt x="231414" y="73343"/>
                  <a:pt x="231414" y="76010"/>
                </a:cubicBezTo>
                <a:cubicBezTo>
                  <a:pt x="231414" y="78677"/>
                  <a:pt x="229245" y="80582"/>
                  <a:pt x="227077" y="80582"/>
                </a:cubicBezTo>
                <a:lnTo>
                  <a:pt x="155512" y="80582"/>
                </a:lnTo>
                <a:cubicBezTo>
                  <a:pt x="152982" y="80582"/>
                  <a:pt x="150813" y="78677"/>
                  <a:pt x="150813" y="76010"/>
                </a:cubicBezTo>
                <a:cubicBezTo>
                  <a:pt x="150813" y="73343"/>
                  <a:pt x="152982" y="71438"/>
                  <a:pt x="155512" y="71438"/>
                </a:cubicBezTo>
                <a:close/>
                <a:moveTo>
                  <a:pt x="44673" y="44888"/>
                </a:moveTo>
                <a:lnTo>
                  <a:pt x="44673" y="71821"/>
                </a:lnTo>
                <a:lnTo>
                  <a:pt x="99795" y="71821"/>
                </a:lnTo>
                <a:cubicBezTo>
                  <a:pt x="109162" y="71821"/>
                  <a:pt x="117448" y="75412"/>
                  <a:pt x="124294" y="81876"/>
                </a:cubicBezTo>
                <a:lnTo>
                  <a:pt x="142667" y="100190"/>
                </a:lnTo>
                <a:cubicBezTo>
                  <a:pt x="147351" y="104858"/>
                  <a:pt x="153836" y="107731"/>
                  <a:pt x="160681" y="107731"/>
                </a:cubicBezTo>
                <a:lnTo>
                  <a:pt x="251469" y="107731"/>
                </a:lnTo>
                <a:lnTo>
                  <a:pt x="251469" y="44888"/>
                </a:lnTo>
                <a:lnTo>
                  <a:pt x="44673" y="44888"/>
                </a:lnTo>
                <a:close/>
                <a:moveTo>
                  <a:pt x="28101" y="8978"/>
                </a:moveTo>
                <a:cubicBezTo>
                  <a:pt x="17653" y="8978"/>
                  <a:pt x="8646" y="17596"/>
                  <a:pt x="8646" y="28369"/>
                </a:cubicBezTo>
                <a:lnTo>
                  <a:pt x="8646" y="79362"/>
                </a:lnTo>
                <a:cubicBezTo>
                  <a:pt x="14050" y="74693"/>
                  <a:pt x="20895" y="71821"/>
                  <a:pt x="28101" y="71821"/>
                </a:cubicBezTo>
                <a:lnTo>
                  <a:pt x="36027" y="71821"/>
                </a:lnTo>
                <a:lnTo>
                  <a:pt x="36027" y="40220"/>
                </a:lnTo>
                <a:cubicBezTo>
                  <a:pt x="36027" y="38065"/>
                  <a:pt x="37828" y="35910"/>
                  <a:pt x="40350" y="35910"/>
                </a:cubicBezTo>
                <a:lnTo>
                  <a:pt x="255792" y="35910"/>
                </a:lnTo>
                <a:cubicBezTo>
                  <a:pt x="258314" y="35910"/>
                  <a:pt x="260476" y="38065"/>
                  <a:pt x="260476" y="40220"/>
                </a:cubicBezTo>
                <a:lnTo>
                  <a:pt x="260476" y="107731"/>
                </a:lnTo>
                <a:lnTo>
                  <a:pt x="268042" y="107731"/>
                </a:lnTo>
                <a:cubicBezTo>
                  <a:pt x="275247" y="107731"/>
                  <a:pt x="282452" y="110604"/>
                  <a:pt x="287496" y="115272"/>
                </a:cubicBezTo>
                <a:lnTo>
                  <a:pt x="287496" y="28369"/>
                </a:lnTo>
                <a:cubicBezTo>
                  <a:pt x="287496" y="17596"/>
                  <a:pt x="278489" y="8978"/>
                  <a:pt x="268042" y="8978"/>
                </a:cubicBezTo>
                <a:lnTo>
                  <a:pt x="28101" y="8978"/>
                </a:lnTo>
                <a:close/>
                <a:moveTo>
                  <a:pt x="28101" y="0"/>
                </a:moveTo>
                <a:lnTo>
                  <a:pt x="268042" y="0"/>
                </a:lnTo>
                <a:cubicBezTo>
                  <a:pt x="283533" y="0"/>
                  <a:pt x="296503" y="12928"/>
                  <a:pt x="296503" y="28369"/>
                </a:cubicBezTo>
                <a:lnTo>
                  <a:pt x="296503" y="231263"/>
                </a:lnTo>
                <a:cubicBezTo>
                  <a:pt x="296503" y="247063"/>
                  <a:pt x="283533" y="259991"/>
                  <a:pt x="268042" y="259991"/>
                </a:cubicBezTo>
                <a:lnTo>
                  <a:pt x="226250" y="259991"/>
                </a:lnTo>
                <a:cubicBezTo>
                  <a:pt x="223728" y="259991"/>
                  <a:pt x="221567" y="257836"/>
                  <a:pt x="221567" y="255323"/>
                </a:cubicBezTo>
                <a:cubicBezTo>
                  <a:pt x="221567" y="252809"/>
                  <a:pt x="223728" y="250654"/>
                  <a:pt x="226250" y="250654"/>
                </a:cubicBezTo>
                <a:lnTo>
                  <a:pt x="268042" y="250654"/>
                </a:lnTo>
                <a:cubicBezTo>
                  <a:pt x="278489" y="250654"/>
                  <a:pt x="287496" y="242036"/>
                  <a:pt x="287496" y="231263"/>
                </a:cubicBezTo>
                <a:lnTo>
                  <a:pt x="287496" y="135741"/>
                </a:lnTo>
                <a:cubicBezTo>
                  <a:pt x="287496" y="124968"/>
                  <a:pt x="278489" y="116349"/>
                  <a:pt x="268042" y="116349"/>
                </a:cubicBezTo>
                <a:lnTo>
                  <a:pt x="160681" y="116349"/>
                </a:lnTo>
                <a:cubicBezTo>
                  <a:pt x="151314" y="116349"/>
                  <a:pt x="142667" y="112758"/>
                  <a:pt x="136183" y="106654"/>
                </a:cubicBezTo>
                <a:lnTo>
                  <a:pt x="117808" y="88339"/>
                </a:lnTo>
                <a:cubicBezTo>
                  <a:pt x="112764" y="83312"/>
                  <a:pt x="106640" y="80439"/>
                  <a:pt x="99795" y="80439"/>
                </a:cubicBezTo>
                <a:lnTo>
                  <a:pt x="28101" y="80439"/>
                </a:lnTo>
                <a:cubicBezTo>
                  <a:pt x="17653" y="80439"/>
                  <a:pt x="8646" y="89417"/>
                  <a:pt x="8646" y="99831"/>
                </a:cubicBezTo>
                <a:lnTo>
                  <a:pt x="8646" y="231263"/>
                </a:lnTo>
                <a:cubicBezTo>
                  <a:pt x="8646" y="242036"/>
                  <a:pt x="17653" y="250654"/>
                  <a:pt x="28101" y="250654"/>
                </a:cubicBezTo>
                <a:lnTo>
                  <a:pt x="70253" y="250654"/>
                </a:lnTo>
                <a:cubicBezTo>
                  <a:pt x="72774" y="250654"/>
                  <a:pt x="74936" y="252809"/>
                  <a:pt x="74936" y="255323"/>
                </a:cubicBezTo>
                <a:cubicBezTo>
                  <a:pt x="74936" y="257836"/>
                  <a:pt x="72774" y="259991"/>
                  <a:pt x="70253" y="259991"/>
                </a:cubicBezTo>
                <a:lnTo>
                  <a:pt x="28101" y="259991"/>
                </a:lnTo>
                <a:cubicBezTo>
                  <a:pt x="12609" y="259991"/>
                  <a:pt x="0" y="247063"/>
                  <a:pt x="0" y="231263"/>
                </a:cubicBezTo>
                <a:lnTo>
                  <a:pt x="0" y="28369"/>
                </a:lnTo>
                <a:cubicBezTo>
                  <a:pt x="0" y="12928"/>
                  <a:pt x="12609" y="0"/>
                  <a:pt x="28101" y="0"/>
                </a:cubicBezTo>
                <a:close/>
              </a:path>
            </a:pathLst>
          </a:custGeom>
          <a:solidFill>
            <a:srgbClr val="FFFFFF"/>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45" name="Freeform 200">
            <a:extLst>
              <a:ext uri="{FF2B5EF4-FFF2-40B4-BE49-F238E27FC236}">
                <a16:creationId xmlns:a16="http://schemas.microsoft.com/office/drawing/2014/main" id="{CF2D4A71-A6EF-4000-B5C8-301E7C7C7BA1}"/>
              </a:ext>
            </a:extLst>
          </p:cNvPr>
          <p:cNvSpPr>
            <a:spLocks noChangeArrowheads="1"/>
          </p:cNvSpPr>
          <p:nvPr/>
        </p:nvSpPr>
        <p:spPr bwMode="auto">
          <a:xfrm>
            <a:off x="1467114" y="2006227"/>
            <a:ext cx="403621" cy="364775"/>
          </a:xfrm>
          <a:custGeom>
            <a:avLst/>
            <a:gdLst>
              <a:gd name="T0" fmla="*/ 2147483646 w 830"/>
              <a:gd name="T1" fmla="*/ 2147483646 h 826"/>
              <a:gd name="T2" fmla="*/ 2147483646 w 830"/>
              <a:gd name="T3" fmla="*/ 2147483646 h 826"/>
              <a:gd name="T4" fmla="*/ 2147483646 w 830"/>
              <a:gd name="T5" fmla="*/ 2147483646 h 826"/>
              <a:gd name="T6" fmla="*/ 2147483646 w 830"/>
              <a:gd name="T7" fmla="*/ 2147483646 h 826"/>
              <a:gd name="T8" fmla="*/ 2147483646 w 830"/>
              <a:gd name="T9" fmla="*/ 2147483646 h 826"/>
              <a:gd name="T10" fmla="*/ 2147483646 w 830"/>
              <a:gd name="T11" fmla="*/ 2147483646 h 826"/>
              <a:gd name="T12" fmla="*/ 2147483646 w 830"/>
              <a:gd name="T13" fmla="*/ 2147483646 h 826"/>
              <a:gd name="T14" fmla="*/ 2147483646 w 830"/>
              <a:gd name="T15" fmla="*/ 2147483646 h 826"/>
              <a:gd name="T16" fmla="*/ 2147483646 w 830"/>
              <a:gd name="T17" fmla="*/ 2147483646 h 826"/>
              <a:gd name="T18" fmla="*/ 2147483646 w 830"/>
              <a:gd name="T19" fmla="*/ 2147483646 h 826"/>
              <a:gd name="T20" fmla="*/ 2147483646 w 830"/>
              <a:gd name="T21" fmla="*/ 2147483646 h 826"/>
              <a:gd name="T22" fmla="*/ 2147483646 w 830"/>
              <a:gd name="T23" fmla="*/ 2147483646 h 826"/>
              <a:gd name="T24" fmla="*/ 2147483646 w 830"/>
              <a:gd name="T25" fmla="*/ 2147483646 h 826"/>
              <a:gd name="T26" fmla="*/ 2147483646 w 830"/>
              <a:gd name="T27" fmla="*/ 2147483646 h 826"/>
              <a:gd name="T28" fmla="*/ 2147483646 w 830"/>
              <a:gd name="T29" fmla="*/ 2147483646 h 826"/>
              <a:gd name="T30" fmla="*/ 2147483646 w 830"/>
              <a:gd name="T31" fmla="*/ 2147483646 h 826"/>
              <a:gd name="T32" fmla="*/ 2147483646 w 830"/>
              <a:gd name="T33" fmla="*/ 2147483646 h 826"/>
              <a:gd name="T34" fmla="*/ 2147483646 w 830"/>
              <a:gd name="T35" fmla="*/ 2147483646 h 826"/>
              <a:gd name="T36" fmla="*/ 2147483646 w 830"/>
              <a:gd name="T37" fmla="*/ 2147483646 h 826"/>
              <a:gd name="T38" fmla="*/ 2147483646 w 830"/>
              <a:gd name="T39" fmla="*/ 2147483646 h 826"/>
              <a:gd name="T40" fmla="*/ 2147483646 w 830"/>
              <a:gd name="T41" fmla="*/ 2147483646 h 826"/>
              <a:gd name="T42" fmla="*/ 2147483646 w 830"/>
              <a:gd name="T43" fmla="*/ 2147483646 h 826"/>
              <a:gd name="T44" fmla="*/ 2147483646 w 830"/>
              <a:gd name="T45" fmla="*/ 2147483646 h 826"/>
              <a:gd name="T46" fmla="*/ 2147483646 w 830"/>
              <a:gd name="T47" fmla="*/ 2147483646 h 826"/>
              <a:gd name="T48" fmla="*/ 2147483646 w 830"/>
              <a:gd name="T49" fmla="*/ 2147483646 h 826"/>
              <a:gd name="T50" fmla="*/ 2147483646 w 830"/>
              <a:gd name="T51" fmla="*/ 2147483646 h 826"/>
              <a:gd name="T52" fmla="*/ 2147483646 w 830"/>
              <a:gd name="T53" fmla="*/ 2147483646 h 826"/>
              <a:gd name="T54" fmla="*/ 2147483646 w 830"/>
              <a:gd name="T55" fmla="*/ 2147483646 h 826"/>
              <a:gd name="T56" fmla="*/ 2147483646 w 830"/>
              <a:gd name="T57" fmla="*/ 2147483646 h 826"/>
              <a:gd name="T58" fmla="*/ 2147483646 w 830"/>
              <a:gd name="T59" fmla="*/ 2147483646 h 826"/>
              <a:gd name="T60" fmla="*/ 2147483646 w 830"/>
              <a:gd name="T61" fmla="*/ 2147483646 h 826"/>
              <a:gd name="T62" fmla="*/ 2147483646 w 830"/>
              <a:gd name="T63" fmla="*/ 2147483646 h 826"/>
              <a:gd name="T64" fmla="*/ 2147483646 w 830"/>
              <a:gd name="T65" fmla="*/ 2147483646 h 826"/>
              <a:gd name="T66" fmla="*/ 2147483646 w 830"/>
              <a:gd name="T67" fmla="*/ 2147483646 h 826"/>
              <a:gd name="T68" fmla="*/ 2147483646 w 830"/>
              <a:gd name="T69" fmla="*/ 2147483646 h 826"/>
              <a:gd name="T70" fmla="*/ 2147483646 w 830"/>
              <a:gd name="T71" fmla="*/ 2147483646 h 826"/>
              <a:gd name="T72" fmla="*/ 2147483646 w 830"/>
              <a:gd name="T73" fmla="*/ 2147483646 h 826"/>
              <a:gd name="T74" fmla="*/ 2147483646 w 830"/>
              <a:gd name="T75" fmla="*/ 2147483646 h 826"/>
              <a:gd name="T76" fmla="*/ 2147483646 w 830"/>
              <a:gd name="T77" fmla="*/ 2147483646 h 826"/>
              <a:gd name="T78" fmla="*/ 2147483646 w 830"/>
              <a:gd name="T79" fmla="*/ 2147483646 h 826"/>
              <a:gd name="T80" fmla="*/ 2147483646 w 830"/>
              <a:gd name="T81" fmla="*/ 2147483646 h 826"/>
              <a:gd name="T82" fmla="*/ 2147483646 w 830"/>
              <a:gd name="T83" fmla="*/ 2147483646 h 826"/>
              <a:gd name="T84" fmla="*/ 2147483646 w 830"/>
              <a:gd name="T85" fmla="*/ 2147483646 h 826"/>
              <a:gd name="T86" fmla="*/ 2147483646 w 830"/>
              <a:gd name="T87" fmla="*/ 2147483646 h 826"/>
              <a:gd name="T88" fmla="*/ 2147483646 w 830"/>
              <a:gd name="T89" fmla="*/ 2147483646 h 8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30" h="826">
                <a:moveTo>
                  <a:pt x="585" y="447"/>
                </a:moveTo>
                <a:lnTo>
                  <a:pt x="436" y="126"/>
                </a:lnTo>
                <a:lnTo>
                  <a:pt x="643" y="30"/>
                </a:lnTo>
                <a:lnTo>
                  <a:pt x="681" y="115"/>
                </a:lnTo>
                <a:lnTo>
                  <a:pt x="543" y="179"/>
                </a:lnTo>
                <a:cubicBezTo>
                  <a:pt x="537" y="181"/>
                  <a:pt x="534" y="189"/>
                  <a:pt x="537" y="195"/>
                </a:cubicBezTo>
                <a:cubicBezTo>
                  <a:pt x="539" y="200"/>
                  <a:pt x="543" y="203"/>
                  <a:pt x="548" y="203"/>
                </a:cubicBezTo>
                <a:cubicBezTo>
                  <a:pt x="550" y="203"/>
                  <a:pt x="552" y="202"/>
                  <a:pt x="553" y="201"/>
                </a:cubicBezTo>
                <a:lnTo>
                  <a:pt x="692" y="137"/>
                </a:lnTo>
                <a:lnTo>
                  <a:pt x="792" y="352"/>
                </a:lnTo>
                <a:lnTo>
                  <a:pt x="585" y="447"/>
                </a:lnTo>
                <a:close/>
                <a:moveTo>
                  <a:pt x="336" y="511"/>
                </a:moveTo>
                <a:lnTo>
                  <a:pt x="227" y="275"/>
                </a:lnTo>
                <a:lnTo>
                  <a:pt x="433" y="180"/>
                </a:lnTo>
                <a:lnTo>
                  <a:pt x="472" y="264"/>
                </a:lnTo>
                <a:lnTo>
                  <a:pt x="329" y="330"/>
                </a:lnTo>
                <a:cubicBezTo>
                  <a:pt x="323" y="333"/>
                  <a:pt x="321" y="340"/>
                  <a:pt x="323" y="346"/>
                </a:cubicBezTo>
                <a:cubicBezTo>
                  <a:pt x="325" y="351"/>
                  <a:pt x="330" y="354"/>
                  <a:pt x="335" y="354"/>
                </a:cubicBezTo>
                <a:cubicBezTo>
                  <a:pt x="337" y="354"/>
                  <a:pt x="338" y="353"/>
                  <a:pt x="340" y="352"/>
                </a:cubicBezTo>
                <a:lnTo>
                  <a:pt x="483" y="286"/>
                </a:lnTo>
                <a:lnTo>
                  <a:pt x="543" y="415"/>
                </a:lnTo>
                <a:lnTo>
                  <a:pt x="336" y="511"/>
                </a:lnTo>
                <a:close/>
                <a:moveTo>
                  <a:pt x="443" y="543"/>
                </a:moveTo>
                <a:lnTo>
                  <a:pt x="443" y="543"/>
                </a:lnTo>
                <a:cubicBezTo>
                  <a:pt x="422" y="543"/>
                  <a:pt x="405" y="528"/>
                  <a:pt x="399" y="509"/>
                </a:cubicBezTo>
                <a:lnTo>
                  <a:pt x="480" y="472"/>
                </a:lnTo>
                <a:cubicBezTo>
                  <a:pt x="486" y="479"/>
                  <a:pt x="489" y="487"/>
                  <a:pt x="489" y="497"/>
                </a:cubicBezTo>
                <a:cubicBezTo>
                  <a:pt x="489" y="522"/>
                  <a:pt x="468" y="543"/>
                  <a:pt x="443" y="543"/>
                </a:cubicBezTo>
                <a:close/>
                <a:moveTo>
                  <a:pt x="61" y="519"/>
                </a:moveTo>
                <a:lnTo>
                  <a:pt x="43" y="480"/>
                </a:lnTo>
                <a:lnTo>
                  <a:pt x="226" y="332"/>
                </a:lnTo>
                <a:lnTo>
                  <a:pt x="258" y="404"/>
                </a:lnTo>
                <a:lnTo>
                  <a:pt x="292" y="475"/>
                </a:lnTo>
                <a:lnTo>
                  <a:pt x="61" y="519"/>
                </a:lnTo>
                <a:close/>
                <a:moveTo>
                  <a:pt x="789" y="158"/>
                </a:moveTo>
                <a:lnTo>
                  <a:pt x="789" y="158"/>
                </a:lnTo>
                <a:cubicBezTo>
                  <a:pt x="802" y="186"/>
                  <a:pt x="803" y="217"/>
                  <a:pt x="792" y="245"/>
                </a:cubicBezTo>
                <a:cubicBezTo>
                  <a:pt x="789" y="253"/>
                  <a:pt x="785" y="261"/>
                  <a:pt x="781" y="269"/>
                </a:cubicBezTo>
                <a:lnTo>
                  <a:pt x="699" y="93"/>
                </a:lnTo>
                <a:cubicBezTo>
                  <a:pt x="737" y="98"/>
                  <a:pt x="772" y="121"/>
                  <a:pt x="789" y="158"/>
                </a:cubicBezTo>
                <a:close/>
                <a:moveTo>
                  <a:pt x="792" y="294"/>
                </a:moveTo>
                <a:lnTo>
                  <a:pt x="792" y="294"/>
                </a:lnTo>
                <a:cubicBezTo>
                  <a:pt x="802" y="283"/>
                  <a:pt x="811" y="269"/>
                  <a:pt x="816" y="254"/>
                </a:cubicBezTo>
                <a:cubicBezTo>
                  <a:pt x="829" y="219"/>
                  <a:pt x="827" y="181"/>
                  <a:pt x="812" y="148"/>
                </a:cubicBezTo>
                <a:cubicBezTo>
                  <a:pt x="788" y="98"/>
                  <a:pt x="739" y="68"/>
                  <a:pt x="687" y="68"/>
                </a:cubicBezTo>
                <a:lnTo>
                  <a:pt x="660" y="9"/>
                </a:lnTo>
                <a:cubicBezTo>
                  <a:pt x="657" y="2"/>
                  <a:pt x="650" y="0"/>
                  <a:pt x="644" y="2"/>
                </a:cubicBezTo>
                <a:lnTo>
                  <a:pt x="414" y="109"/>
                </a:lnTo>
                <a:cubicBezTo>
                  <a:pt x="411" y="110"/>
                  <a:pt x="409" y="113"/>
                  <a:pt x="408" y="116"/>
                </a:cubicBezTo>
                <a:cubicBezTo>
                  <a:pt x="406" y="119"/>
                  <a:pt x="407" y="123"/>
                  <a:pt x="408" y="126"/>
                </a:cubicBezTo>
                <a:lnTo>
                  <a:pt x="423" y="158"/>
                </a:lnTo>
                <a:lnTo>
                  <a:pt x="205" y="259"/>
                </a:lnTo>
                <a:cubicBezTo>
                  <a:pt x="198" y="261"/>
                  <a:pt x="196" y="269"/>
                  <a:pt x="198" y="275"/>
                </a:cubicBezTo>
                <a:lnTo>
                  <a:pt x="214" y="309"/>
                </a:lnTo>
                <a:lnTo>
                  <a:pt x="32" y="456"/>
                </a:lnTo>
                <a:lnTo>
                  <a:pt x="25" y="442"/>
                </a:lnTo>
                <a:cubicBezTo>
                  <a:pt x="22" y="436"/>
                  <a:pt x="15" y="434"/>
                  <a:pt x="9" y="436"/>
                </a:cubicBezTo>
                <a:cubicBezTo>
                  <a:pt x="2" y="439"/>
                  <a:pt x="0" y="446"/>
                  <a:pt x="3" y="453"/>
                </a:cubicBezTo>
                <a:lnTo>
                  <a:pt x="56" y="567"/>
                </a:lnTo>
                <a:cubicBezTo>
                  <a:pt x="58" y="572"/>
                  <a:pt x="62" y="575"/>
                  <a:pt x="67" y="575"/>
                </a:cubicBezTo>
                <a:cubicBezTo>
                  <a:pt x="69" y="575"/>
                  <a:pt x="70" y="575"/>
                  <a:pt x="72" y="573"/>
                </a:cubicBezTo>
                <a:cubicBezTo>
                  <a:pt x="79" y="570"/>
                  <a:pt x="81" y="563"/>
                  <a:pt x="79" y="557"/>
                </a:cubicBezTo>
                <a:lnTo>
                  <a:pt x="72" y="543"/>
                </a:lnTo>
                <a:lnTo>
                  <a:pt x="302" y="499"/>
                </a:lnTo>
                <a:lnTo>
                  <a:pt x="318" y="533"/>
                </a:lnTo>
                <a:cubicBezTo>
                  <a:pt x="319" y="536"/>
                  <a:pt x="322" y="538"/>
                  <a:pt x="325" y="539"/>
                </a:cubicBezTo>
                <a:cubicBezTo>
                  <a:pt x="327" y="540"/>
                  <a:pt x="328" y="540"/>
                  <a:pt x="329" y="540"/>
                </a:cubicBezTo>
                <a:cubicBezTo>
                  <a:pt x="331" y="540"/>
                  <a:pt x="333" y="540"/>
                  <a:pt x="335" y="539"/>
                </a:cubicBezTo>
                <a:lnTo>
                  <a:pt x="376" y="520"/>
                </a:lnTo>
                <a:cubicBezTo>
                  <a:pt x="385" y="543"/>
                  <a:pt x="405" y="562"/>
                  <a:pt x="430" y="566"/>
                </a:cubicBezTo>
                <a:lnTo>
                  <a:pt x="430" y="616"/>
                </a:lnTo>
                <a:lnTo>
                  <a:pt x="234" y="803"/>
                </a:lnTo>
                <a:cubicBezTo>
                  <a:pt x="230" y="808"/>
                  <a:pt x="230" y="815"/>
                  <a:pt x="234" y="820"/>
                </a:cubicBezTo>
                <a:cubicBezTo>
                  <a:pt x="237" y="823"/>
                  <a:pt x="240" y="825"/>
                  <a:pt x="243" y="825"/>
                </a:cubicBezTo>
                <a:cubicBezTo>
                  <a:pt x="246" y="825"/>
                  <a:pt x="250" y="823"/>
                  <a:pt x="252" y="821"/>
                </a:cubicBezTo>
                <a:lnTo>
                  <a:pt x="430" y="651"/>
                </a:lnTo>
                <a:lnTo>
                  <a:pt x="430" y="812"/>
                </a:lnTo>
                <a:cubicBezTo>
                  <a:pt x="430" y="819"/>
                  <a:pt x="436" y="825"/>
                  <a:pt x="443" y="825"/>
                </a:cubicBezTo>
                <a:cubicBezTo>
                  <a:pt x="449" y="825"/>
                  <a:pt x="455" y="819"/>
                  <a:pt x="455" y="812"/>
                </a:cubicBezTo>
                <a:lnTo>
                  <a:pt x="455" y="651"/>
                </a:lnTo>
                <a:lnTo>
                  <a:pt x="634" y="821"/>
                </a:lnTo>
                <a:cubicBezTo>
                  <a:pt x="636" y="823"/>
                  <a:pt x="639" y="825"/>
                  <a:pt x="642" y="825"/>
                </a:cubicBezTo>
                <a:cubicBezTo>
                  <a:pt x="645" y="825"/>
                  <a:pt x="649" y="823"/>
                  <a:pt x="651" y="820"/>
                </a:cubicBezTo>
                <a:cubicBezTo>
                  <a:pt x="656" y="815"/>
                  <a:pt x="656" y="808"/>
                  <a:pt x="651" y="803"/>
                </a:cubicBezTo>
                <a:lnTo>
                  <a:pt x="455" y="616"/>
                </a:lnTo>
                <a:lnTo>
                  <a:pt x="455" y="566"/>
                </a:lnTo>
                <a:cubicBezTo>
                  <a:pt x="488" y="560"/>
                  <a:pt x="513" y="532"/>
                  <a:pt x="513" y="497"/>
                </a:cubicBezTo>
                <a:cubicBezTo>
                  <a:pt x="513" y="483"/>
                  <a:pt x="509" y="472"/>
                  <a:pt x="503" y="461"/>
                </a:cubicBezTo>
                <a:lnTo>
                  <a:pt x="553" y="437"/>
                </a:lnTo>
                <a:lnTo>
                  <a:pt x="567" y="469"/>
                </a:lnTo>
                <a:cubicBezTo>
                  <a:pt x="569" y="472"/>
                  <a:pt x="571" y="475"/>
                  <a:pt x="574" y="476"/>
                </a:cubicBezTo>
                <a:cubicBezTo>
                  <a:pt x="576" y="476"/>
                  <a:pt x="577" y="477"/>
                  <a:pt x="579" y="477"/>
                </a:cubicBezTo>
                <a:cubicBezTo>
                  <a:pt x="581" y="477"/>
                  <a:pt x="583" y="476"/>
                  <a:pt x="584" y="476"/>
                </a:cubicBezTo>
                <a:lnTo>
                  <a:pt x="814" y="370"/>
                </a:lnTo>
                <a:cubicBezTo>
                  <a:pt x="820" y="366"/>
                  <a:pt x="822" y="359"/>
                  <a:pt x="819" y="352"/>
                </a:cubicBezTo>
                <a:lnTo>
                  <a:pt x="792" y="294"/>
                </a:lnTo>
                <a:close/>
              </a:path>
            </a:pathLst>
          </a:custGeom>
          <a:solidFill>
            <a:srgbClr val="FFFFFF"/>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46" name="Freeform 942">
            <a:extLst>
              <a:ext uri="{FF2B5EF4-FFF2-40B4-BE49-F238E27FC236}">
                <a16:creationId xmlns:a16="http://schemas.microsoft.com/office/drawing/2014/main" id="{3B70FDFC-DF3A-42ED-955A-D5C5CBB2BFA5}"/>
              </a:ext>
            </a:extLst>
          </p:cNvPr>
          <p:cNvSpPr>
            <a:spLocks noChangeArrowheads="1"/>
          </p:cNvSpPr>
          <p:nvPr/>
        </p:nvSpPr>
        <p:spPr bwMode="auto">
          <a:xfrm>
            <a:off x="1467114" y="3034739"/>
            <a:ext cx="401253" cy="401253"/>
          </a:xfrm>
          <a:custGeom>
            <a:avLst/>
            <a:gdLst>
              <a:gd name="T0" fmla="*/ 2503992 w 296502"/>
              <a:gd name="T1" fmla="*/ 1851221 h 296502"/>
              <a:gd name="T2" fmla="*/ 1443248 w 296502"/>
              <a:gd name="T3" fmla="*/ 2864642 h 296502"/>
              <a:gd name="T4" fmla="*/ 725570 w 296502"/>
              <a:gd name="T5" fmla="*/ 2588611 h 296502"/>
              <a:gd name="T6" fmla="*/ 528404 w 296502"/>
              <a:gd name="T7" fmla="*/ 2781836 h 296502"/>
              <a:gd name="T8" fmla="*/ 1443248 w 296502"/>
              <a:gd name="T9" fmla="*/ 3140663 h 296502"/>
              <a:gd name="T10" fmla="*/ 2780023 w 296502"/>
              <a:gd name="T11" fmla="*/ 1851221 h 296502"/>
              <a:gd name="T12" fmla="*/ 2145157 w 296502"/>
              <a:gd name="T13" fmla="*/ 1851221 h 296502"/>
              <a:gd name="T14" fmla="*/ 1443248 w 296502"/>
              <a:gd name="T15" fmla="*/ 2509755 h 296502"/>
              <a:gd name="T16" fmla="*/ 977940 w 296502"/>
              <a:gd name="T17" fmla="*/ 2336250 h 296502"/>
              <a:gd name="T18" fmla="*/ 792610 w 296502"/>
              <a:gd name="T19" fmla="*/ 2517630 h 296502"/>
              <a:gd name="T20" fmla="*/ 1443248 w 296502"/>
              <a:gd name="T21" fmla="*/ 2770002 h 296502"/>
              <a:gd name="T22" fmla="*/ 2405415 w 296502"/>
              <a:gd name="T23" fmla="*/ 1851221 h 296502"/>
              <a:gd name="T24" fmla="*/ 461368 w 296502"/>
              <a:gd name="T25" fmla="*/ 889085 h 296502"/>
              <a:gd name="T26" fmla="*/ 98587 w 296502"/>
              <a:gd name="T27" fmla="*/ 1799977 h 296502"/>
              <a:gd name="T28" fmla="*/ 461368 w 296502"/>
              <a:gd name="T29" fmla="*/ 2714796 h 296502"/>
              <a:gd name="T30" fmla="*/ 906954 w 296502"/>
              <a:gd name="T31" fmla="*/ 2265269 h 296502"/>
              <a:gd name="T32" fmla="*/ 733460 w 296502"/>
              <a:gd name="T33" fmla="*/ 1799977 h 296502"/>
              <a:gd name="T34" fmla="*/ 906954 w 296502"/>
              <a:gd name="T35" fmla="*/ 1338610 h 296502"/>
              <a:gd name="T36" fmla="*/ 1392001 w 296502"/>
              <a:gd name="T37" fmla="*/ 463235 h 296502"/>
              <a:gd name="T38" fmla="*/ 528404 w 296502"/>
              <a:gd name="T39" fmla="*/ 818104 h 296502"/>
              <a:gd name="T40" fmla="*/ 1392001 w 296502"/>
              <a:gd name="T41" fmla="*/ 1681684 h 296502"/>
              <a:gd name="T42" fmla="*/ 1443248 w 296502"/>
              <a:gd name="T43" fmla="*/ 364659 h 296502"/>
              <a:gd name="T44" fmla="*/ 1490575 w 296502"/>
              <a:gd name="T45" fmla="*/ 411973 h 296502"/>
              <a:gd name="T46" fmla="*/ 1490575 w 296502"/>
              <a:gd name="T47" fmla="*/ 1799977 h 296502"/>
              <a:gd name="T48" fmla="*/ 1459015 w 296502"/>
              <a:gd name="T49" fmla="*/ 1847295 h 296502"/>
              <a:gd name="T50" fmla="*/ 1443248 w 296502"/>
              <a:gd name="T51" fmla="*/ 1851221 h 296502"/>
              <a:gd name="T52" fmla="*/ 1407768 w 296502"/>
              <a:gd name="T53" fmla="*/ 1835454 h 296502"/>
              <a:gd name="T54" fmla="*/ 977940 w 296502"/>
              <a:gd name="T55" fmla="*/ 1409587 h 296502"/>
              <a:gd name="T56" fmla="*/ 832049 w 296502"/>
              <a:gd name="T57" fmla="*/ 1799977 h 296502"/>
              <a:gd name="T58" fmla="*/ 1443248 w 296502"/>
              <a:gd name="T59" fmla="*/ 2411167 h 296502"/>
              <a:gd name="T60" fmla="*/ 2050521 w 296502"/>
              <a:gd name="T61" fmla="*/ 1799977 h 296502"/>
              <a:gd name="T62" fmla="*/ 2097847 w 296502"/>
              <a:gd name="T63" fmla="*/ 1752657 h 296502"/>
              <a:gd name="T64" fmla="*/ 2831296 w 296502"/>
              <a:gd name="T65" fmla="*/ 1752657 h 296502"/>
              <a:gd name="T66" fmla="*/ 2878610 w 296502"/>
              <a:gd name="T67" fmla="*/ 1799977 h 296502"/>
              <a:gd name="T68" fmla="*/ 1443248 w 296502"/>
              <a:gd name="T69" fmla="*/ 3243187 h 296502"/>
              <a:gd name="T70" fmla="*/ 0 w 296502"/>
              <a:gd name="T71" fmla="*/ 1799977 h 296502"/>
              <a:gd name="T72" fmla="*/ 1443248 w 296502"/>
              <a:gd name="T73" fmla="*/ 364659 h 296502"/>
              <a:gd name="T74" fmla="*/ 1852608 w 296502"/>
              <a:gd name="T75" fmla="*/ 102421 h 296502"/>
              <a:gd name="T76" fmla="*/ 1852608 w 296502"/>
              <a:gd name="T77" fmla="*/ 732886 h 296502"/>
              <a:gd name="T78" fmla="*/ 2508439 w 296502"/>
              <a:gd name="T79" fmla="*/ 1390888 h 296502"/>
              <a:gd name="T80" fmla="*/ 3144498 w 296502"/>
              <a:gd name="T81" fmla="*/ 1390888 h 296502"/>
              <a:gd name="T82" fmla="*/ 1852608 w 296502"/>
              <a:gd name="T83" fmla="*/ 102421 h 296502"/>
              <a:gd name="T84" fmla="*/ 1801246 w 296502"/>
              <a:gd name="T85" fmla="*/ 0 h 296502"/>
              <a:gd name="T86" fmla="*/ 3243260 w 296502"/>
              <a:gd name="T87" fmla="*/ 1438172 h 296502"/>
              <a:gd name="T88" fmla="*/ 3195860 w 296502"/>
              <a:gd name="T89" fmla="*/ 1489399 h 296502"/>
              <a:gd name="T90" fmla="*/ 2461030 w 296502"/>
              <a:gd name="T91" fmla="*/ 1489399 h 296502"/>
              <a:gd name="T92" fmla="*/ 2413618 w 296502"/>
              <a:gd name="T93" fmla="*/ 1438172 h 296502"/>
              <a:gd name="T94" fmla="*/ 1801246 w 296502"/>
              <a:gd name="T95" fmla="*/ 831385 h 296502"/>
              <a:gd name="T96" fmla="*/ 1753837 w 296502"/>
              <a:gd name="T97" fmla="*/ 784094 h 296502"/>
              <a:gd name="T98" fmla="*/ 1753837 w 296502"/>
              <a:gd name="T99" fmla="*/ 51244 h 296502"/>
              <a:gd name="T100" fmla="*/ 1801246 w 296502"/>
              <a:gd name="T101" fmla="*/ 0 h 2965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6502" h="296502">
                <a:moveTo>
                  <a:pt x="228917" y="169245"/>
                </a:moveTo>
                <a:cubicBezTo>
                  <a:pt x="226394" y="220797"/>
                  <a:pt x="183855" y="261894"/>
                  <a:pt x="131943" y="261894"/>
                </a:cubicBezTo>
                <a:cubicBezTo>
                  <a:pt x="107069" y="261894"/>
                  <a:pt x="84357" y="252881"/>
                  <a:pt x="66332" y="236659"/>
                </a:cubicBezTo>
                <a:lnTo>
                  <a:pt x="48307" y="254323"/>
                </a:lnTo>
                <a:cubicBezTo>
                  <a:pt x="70298" y="274872"/>
                  <a:pt x="99498" y="287129"/>
                  <a:pt x="131943" y="287129"/>
                </a:cubicBezTo>
                <a:cubicBezTo>
                  <a:pt x="197914" y="287129"/>
                  <a:pt x="251989" y="234856"/>
                  <a:pt x="254152" y="169245"/>
                </a:cubicBezTo>
                <a:lnTo>
                  <a:pt x="228917" y="169245"/>
                </a:lnTo>
                <a:close/>
                <a:moveTo>
                  <a:pt x="196112" y="169245"/>
                </a:moveTo>
                <a:cubicBezTo>
                  <a:pt x="193949" y="202772"/>
                  <a:pt x="165830" y="229449"/>
                  <a:pt x="131943" y="229449"/>
                </a:cubicBezTo>
                <a:cubicBezTo>
                  <a:pt x="115360" y="229449"/>
                  <a:pt x="100580" y="223320"/>
                  <a:pt x="89404" y="213587"/>
                </a:cubicBezTo>
                <a:lnTo>
                  <a:pt x="72461" y="230170"/>
                </a:lnTo>
                <a:cubicBezTo>
                  <a:pt x="88683" y="244950"/>
                  <a:pt x="109592" y="253242"/>
                  <a:pt x="131943" y="253242"/>
                </a:cubicBezTo>
                <a:cubicBezTo>
                  <a:pt x="179168" y="253242"/>
                  <a:pt x="217381" y="215750"/>
                  <a:pt x="219905" y="169245"/>
                </a:cubicBezTo>
                <a:lnTo>
                  <a:pt x="196112" y="169245"/>
                </a:lnTo>
                <a:close/>
                <a:moveTo>
                  <a:pt x="42179" y="81283"/>
                </a:moveTo>
                <a:cubicBezTo>
                  <a:pt x="21630" y="103274"/>
                  <a:pt x="9013" y="132474"/>
                  <a:pt x="9013" y="164559"/>
                </a:cubicBezTo>
                <a:cubicBezTo>
                  <a:pt x="9013" y="196643"/>
                  <a:pt x="21630" y="226204"/>
                  <a:pt x="42179" y="248195"/>
                </a:cubicBezTo>
                <a:lnTo>
                  <a:pt x="82915" y="207098"/>
                </a:lnTo>
                <a:cubicBezTo>
                  <a:pt x="72821" y="195922"/>
                  <a:pt x="67053" y="181142"/>
                  <a:pt x="67053" y="164559"/>
                </a:cubicBezTo>
                <a:cubicBezTo>
                  <a:pt x="67053" y="149057"/>
                  <a:pt x="72821" y="133916"/>
                  <a:pt x="82915" y="122380"/>
                </a:cubicBezTo>
                <a:lnTo>
                  <a:pt x="42179" y="81283"/>
                </a:lnTo>
                <a:close/>
                <a:moveTo>
                  <a:pt x="127257" y="42350"/>
                </a:moveTo>
                <a:cubicBezTo>
                  <a:pt x="96975" y="43431"/>
                  <a:pt x="69577" y="55688"/>
                  <a:pt x="48307" y="74794"/>
                </a:cubicBezTo>
                <a:lnTo>
                  <a:pt x="127257" y="153744"/>
                </a:lnTo>
                <a:lnTo>
                  <a:pt x="127257" y="42350"/>
                </a:lnTo>
                <a:close/>
                <a:moveTo>
                  <a:pt x="131943" y="33337"/>
                </a:moveTo>
                <a:cubicBezTo>
                  <a:pt x="134106" y="33337"/>
                  <a:pt x="136269" y="35140"/>
                  <a:pt x="136269" y="37663"/>
                </a:cubicBezTo>
                <a:lnTo>
                  <a:pt x="136269" y="164559"/>
                </a:lnTo>
                <a:cubicBezTo>
                  <a:pt x="136269" y="166722"/>
                  <a:pt x="135187" y="168164"/>
                  <a:pt x="133385" y="168885"/>
                </a:cubicBezTo>
                <a:cubicBezTo>
                  <a:pt x="133024" y="169245"/>
                  <a:pt x="132303" y="169245"/>
                  <a:pt x="131943" y="169245"/>
                </a:cubicBezTo>
                <a:cubicBezTo>
                  <a:pt x="130501" y="169245"/>
                  <a:pt x="129420" y="168885"/>
                  <a:pt x="128699" y="167803"/>
                </a:cubicBezTo>
                <a:lnTo>
                  <a:pt x="89404" y="128869"/>
                </a:lnTo>
                <a:cubicBezTo>
                  <a:pt x="80752" y="138603"/>
                  <a:pt x="76066" y="151220"/>
                  <a:pt x="76066" y="164559"/>
                </a:cubicBezTo>
                <a:cubicBezTo>
                  <a:pt x="76066" y="195562"/>
                  <a:pt x="100940" y="220436"/>
                  <a:pt x="131943" y="220436"/>
                </a:cubicBezTo>
                <a:cubicBezTo>
                  <a:pt x="162585" y="220436"/>
                  <a:pt x="187460" y="195562"/>
                  <a:pt x="187460" y="164559"/>
                </a:cubicBezTo>
                <a:cubicBezTo>
                  <a:pt x="187460" y="162035"/>
                  <a:pt x="189262" y="160233"/>
                  <a:pt x="191786" y="160233"/>
                </a:cubicBezTo>
                <a:lnTo>
                  <a:pt x="258839" y="160233"/>
                </a:lnTo>
                <a:cubicBezTo>
                  <a:pt x="261362" y="160233"/>
                  <a:pt x="263165" y="162035"/>
                  <a:pt x="263165" y="164559"/>
                </a:cubicBezTo>
                <a:cubicBezTo>
                  <a:pt x="263165" y="237380"/>
                  <a:pt x="204403" y="296502"/>
                  <a:pt x="131943" y="296502"/>
                </a:cubicBezTo>
                <a:cubicBezTo>
                  <a:pt x="59122" y="296502"/>
                  <a:pt x="0" y="237380"/>
                  <a:pt x="0" y="164559"/>
                </a:cubicBezTo>
                <a:cubicBezTo>
                  <a:pt x="0" y="92098"/>
                  <a:pt x="59122" y="33337"/>
                  <a:pt x="131943" y="33337"/>
                </a:cubicBezTo>
                <a:close/>
                <a:moveTo>
                  <a:pt x="169368" y="9366"/>
                </a:moveTo>
                <a:lnTo>
                  <a:pt x="169368" y="67002"/>
                </a:lnTo>
                <a:cubicBezTo>
                  <a:pt x="201151" y="69523"/>
                  <a:pt x="227156" y="95099"/>
                  <a:pt x="229323" y="127159"/>
                </a:cubicBezTo>
                <a:lnTo>
                  <a:pt x="287473" y="127159"/>
                </a:lnTo>
                <a:cubicBezTo>
                  <a:pt x="285306" y="63039"/>
                  <a:pt x="233296" y="11527"/>
                  <a:pt x="169368" y="9366"/>
                </a:cubicBezTo>
                <a:close/>
                <a:moveTo>
                  <a:pt x="164672" y="0"/>
                </a:moveTo>
                <a:cubicBezTo>
                  <a:pt x="237269" y="0"/>
                  <a:pt x="296502" y="59077"/>
                  <a:pt x="296502" y="131482"/>
                </a:cubicBezTo>
                <a:cubicBezTo>
                  <a:pt x="296502" y="134364"/>
                  <a:pt x="294696" y="136165"/>
                  <a:pt x="292168" y="136165"/>
                </a:cubicBezTo>
                <a:lnTo>
                  <a:pt x="224989" y="136165"/>
                </a:lnTo>
                <a:cubicBezTo>
                  <a:pt x="222461" y="136165"/>
                  <a:pt x="220655" y="134364"/>
                  <a:pt x="220655" y="131482"/>
                </a:cubicBezTo>
                <a:cubicBezTo>
                  <a:pt x="220655" y="100863"/>
                  <a:pt x="195734" y="76007"/>
                  <a:pt x="164672" y="76007"/>
                </a:cubicBezTo>
                <a:cubicBezTo>
                  <a:pt x="162144" y="76007"/>
                  <a:pt x="160338" y="73846"/>
                  <a:pt x="160338" y="71685"/>
                </a:cubicBezTo>
                <a:lnTo>
                  <a:pt x="160338" y="4683"/>
                </a:lnTo>
                <a:cubicBezTo>
                  <a:pt x="160338" y="2161"/>
                  <a:pt x="162144" y="0"/>
                  <a:pt x="164672" y="0"/>
                </a:cubicBezTo>
                <a:close/>
              </a:path>
            </a:pathLst>
          </a:custGeom>
          <a:solidFill>
            <a:srgbClr val="FFFFFF"/>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47" name="Freeform 943">
            <a:extLst>
              <a:ext uri="{FF2B5EF4-FFF2-40B4-BE49-F238E27FC236}">
                <a16:creationId xmlns:a16="http://schemas.microsoft.com/office/drawing/2014/main" id="{474681EC-6E1F-4C38-A86F-B85F0FF2102C}"/>
              </a:ext>
            </a:extLst>
          </p:cNvPr>
          <p:cNvSpPr>
            <a:spLocks noChangeArrowheads="1"/>
          </p:cNvSpPr>
          <p:nvPr/>
        </p:nvSpPr>
        <p:spPr bwMode="auto">
          <a:xfrm>
            <a:off x="1467114" y="5927854"/>
            <a:ext cx="401254" cy="401253"/>
          </a:xfrm>
          <a:custGeom>
            <a:avLst/>
            <a:gdLst>
              <a:gd name="T0" fmla="*/ 1368892 w 296142"/>
              <a:gd name="T1" fmla="*/ 2458896 h 296500"/>
              <a:gd name="T2" fmla="*/ 380977 w 296142"/>
              <a:gd name="T3" fmla="*/ 2358841 h 296500"/>
              <a:gd name="T4" fmla="*/ 380977 w 296142"/>
              <a:gd name="T5" fmla="*/ 2458896 h 296500"/>
              <a:gd name="T6" fmla="*/ 1118148 w 296142"/>
              <a:gd name="T7" fmla="*/ 2011947 h 296500"/>
              <a:gd name="T8" fmla="*/ 736448 w 296142"/>
              <a:gd name="T9" fmla="*/ 1959906 h 296500"/>
              <a:gd name="T10" fmla="*/ 736448 w 296142"/>
              <a:gd name="T11" fmla="*/ 1959906 h 296500"/>
              <a:gd name="T12" fmla="*/ 333158 w 296142"/>
              <a:gd name="T13" fmla="*/ 2011947 h 296500"/>
              <a:gd name="T14" fmla="*/ 2187539 w 296142"/>
              <a:gd name="T15" fmla="*/ 2231300 h 296500"/>
              <a:gd name="T16" fmla="*/ 2000323 w 296142"/>
              <a:gd name="T17" fmla="*/ 3097107 h 296500"/>
              <a:gd name="T18" fmla="*/ 2848750 w 296142"/>
              <a:gd name="T19" fmla="*/ 3097107 h 296500"/>
              <a:gd name="T20" fmla="*/ 2665533 w 296142"/>
              <a:gd name="T21" fmla="*/ 2231300 h 296500"/>
              <a:gd name="T22" fmla="*/ 2470359 w 296142"/>
              <a:gd name="T23" fmla="*/ 1665950 h 296500"/>
              <a:gd name="T24" fmla="*/ 3255028 w 296142"/>
              <a:gd name="T25" fmla="*/ 2294554 h 296500"/>
              <a:gd name="T26" fmla="*/ 2892571 w 296142"/>
              <a:gd name="T27" fmla="*/ 3231533 h 296500"/>
              <a:gd name="T28" fmla="*/ 1904736 w 296142"/>
              <a:gd name="T29" fmla="*/ 3227578 h 296500"/>
              <a:gd name="T30" fmla="*/ 1582084 w 296142"/>
              <a:gd name="T31" fmla="*/ 2247109 h 296500"/>
              <a:gd name="T32" fmla="*/ 2086591 w 296142"/>
              <a:gd name="T33" fmla="*/ 1630364 h 296500"/>
              <a:gd name="T34" fmla="*/ 2086591 w 296142"/>
              <a:gd name="T35" fmla="*/ 1630364 h 296500"/>
              <a:gd name="T36" fmla="*/ 1700861 w 296142"/>
              <a:gd name="T37" fmla="*/ 1678399 h 296500"/>
              <a:gd name="T38" fmla="*/ 1400815 w 296142"/>
              <a:gd name="T39" fmla="*/ 1730431 h 296500"/>
              <a:gd name="T40" fmla="*/ 1118148 w 296142"/>
              <a:gd name="T41" fmla="*/ 1678399 h 296500"/>
              <a:gd name="T42" fmla="*/ 736448 w 296142"/>
              <a:gd name="T43" fmla="*/ 1630364 h 296500"/>
              <a:gd name="T44" fmla="*/ 736448 w 296142"/>
              <a:gd name="T45" fmla="*/ 1630364 h 296500"/>
              <a:gd name="T46" fmla="*/ 333158 w 296142"/>
              <a:gd name="T47" fmla="*/ 1678399 h 296500"/>
              <a:gd name="T48" fmla="*/ 2419764 w 296142"/>
              <a:gd name="T49" fmla="*/ 1400889 h 296500"/>
              <a:gd name="T50" fmla="*/ 2135161 w 296142"/>
              <a:gd name="T51" fmla="*/ 1348845 h 296500"/>
              <a:gd name="T52" fmla="*/ 1749392 w 296142"/>
              <a:gd name="T53" fmla="*/ 1300822 h 296500"/>
              <a:gd name="T54" fmla="*/ 1749392 w 296142"/>
              <a:gd name="T55" fmla="*/ 1300822 h 296500"/>
              <a:gd name="T56" fmla="*/ 1350167 w 296142"/>
              <a:gd name="T57" fmla="*/ 1348845 h 296500"/>
              <a:gd name="T58" fmla="*/ 1069589 w 296142"/>
              <a:gd name="T59" fmla="*/ 1400889 h 296500"/>
              <a:gd name="T60" fmla="*/ 785000 w 296142"/>
              <a:gd name="T61" fmla="*/ 1348845 h 296500"/>
              <a:gd name="T62" fmla="*/ 381716 w 296142"/>
              <a:gd name="T63" fmla="*/ 1300822 h 296500"/>
              <a:gd name="T64" fmla="*/ 381716 w 296142"/>
              <a:gd name="T65" fmla="*/ 1300822 h 296500"/>
              <a:gd name="T66" fmla="*/ 2367156 w 296142"/>
              <a:gd name="T67" fmla="*/ 1019301 h 296500"/>
              <a:gd name="T68" fmla="*/ 2086591 w 296142"/>
              <a:gd name="T69" fmla="*/ 1071347 h 296500"/>
              <a:gd name="T70" fmla="*/ 1802000 w 296142"/>
              <a:gd name="T71" fmla="*/ 1019301 h 296500"/>
              <a:gd name="T72" fmla="*/ 1400815 w 296142"/>
              <a:gd name="T73" fmla="*/ 971293 h 296500"/>
              <a:gd name="T74" fmla="*/ 1400815 w 296142"/>
              <a:gd name="T75" fmla="*/ 971293 h 296500"/>
              <a:gd name="T76" fmla="*/ 1016997 w 296142"/>
              <a:gd name="T77" fmla="*/ 1019301 h 296500"/>
              <a:gd name="T78" fmla="*/ 95227 w 296142"/>
              <a:gd name="T79" fmla="*/ 588510 h 296500"/>
              <a:gd name="T80" fmla="*/ 2368999 w 296142"/>
              <a:gd name="T81" fmla="*/ 231484 h 296500"/>
              <a:gd name="T82" fmla="*/ 2265832 w 296142"/>
              <a:gd name="T83" fmla="*/ 231484 h 296500"/>
              <a:gd name="T84" fmla="*/ 1801549 w 296142"/>
              <a:gd name="T85" fmla="*/ 309967 h 296500"/>
              <a:gd name="T86" fmla="*/ 1388858 w 296142"/>
              <a:gd name="T87" fmla="*/ 360935 h 296500"/>
              <a:gd name="T88" fmla="*/ 972201 w 296142"/>
              <a:gd name="T89" fmla="*/ 309967 h 296500"/>
              <a:gd name="T90" fmla="*/ 507933 w 296142"/>
              <a:gd name="T91" fmla="*/ 231484 h 296500"/>
              <a:gd name="T92" fmla="*/ 408726 w 296142"/>
              <a:gd name="T93" fmla="*/ 231484 h 296500"/>
              <a:gd name="T94" fmla="*/ 507933 w 296142"/>
              <a:gd name="T95" fmla="*/ 133390 h 296500"/>
              <a:gd name="T96" fmla="*/ 972201 w 296142"/>
              <a:gd name="T97" fmla="*/ 51017 h 296500"/>
              <a:gd name="T98" fmla="*/ 1388858 w 296142"/>
              <a:gd name="T99" fmla="*/ 0 h 296500"/>
              <a:gd name="T100" fmla="*/ 1801549 w 296142"/>
              <a:gd name="T101" fmla="*/ 51017 h 296500"/>
              <a:gd name="T102" fmla="*/ 2265832 w 296142"/>
              <a:gd name="T103" fmla="*/ 133390 h 296500"/>
              <a:gd name="T104" fmla="*/ 2368999 w 296142"/>
              <a:gd name="T105" fmla="*/ 133390 h 296500"/>
              <a:gd name="T106" fmla="*/ 2753924 w 296142"/>
              <a:gd name="T107" fmla="*/ 1918548 h 296500"/>
              <a:gd name="T108" fmla="*/ 95227 w 296142"/>
              <a:gd name="T109" fmla="*/ 2597304 h 296500"/>
              <a:gd name="T110" fmla="*/ 1738069 w 296142"/>
              <a:gd name="T111" fmla="*/ 2840550 h 296500"/>
              <a:gd name="T112" fmla="*/ 246015 w 296142"/>
              <a:gd name="T113" fmla="*/ 133390 h 2965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6142" h="296500">
                <a:moveTo>
                  <a:pt x="96370" y="215900"/>
                </a:moveTo>
                <a:lnTo>
                  <a:pt x="123934" y="215900"/>
                </a:lnTo>
                <a:cubicBezTo>
                  <a:pt x="126440" y="215900"/>
                  <a:pt x="128230" y="218098"/>
                  <a:pt x="128230" y="220663"/>
                </a:cubicBezTo>
                <a:cubicBezTo>
                  <a:pt x="128230" y="223227"/>
                  <a:pt x="126440" y="225059"/>
                  <a:pt x="123934" y="225059"/>
                </a:cubicBezTo>
                <a:lnTo>
                  <a:pt x="96370" y="225059"/>
                </a:lnTo>
                <a:cubicBezTo>
                  <a:pt x="93865" y="225059"/>
                  <a:pt x="92075" y="223227"/>
                  <a:pt x="92075" y="220663"/>
                </a:cubicBezTo>
                <a:cubicBezTo>
                  <a:pt x="92075" y="218098"/>
                  <a:pt x="93865" y="215900"/>
                  <a:pt x="96370" y="215900"/>
                </a:cubicBezTo>
                <a:close/>
                <a:moveTo>
                  <a:pt x="34492" y="215900"/>
                </a:moveTo>
                <a:lnTo>
                  <a:pt x="73097" y="215900"/>
                </a:lnTo>
                <a:cubicBezTo>
                  <a:pt x="75623" y="215900"/>
                  <a:pt x="77427" y="218098"/>
                  <a:pt x="77427" y="220663"/>
                </a:cubicBezTo>
                <a:cubicBezTo>
                  <a:pt x="77427" y="223227"/>
                  <a:pt x="75623" y="225059"/>
                  <a:pt x="73097" y="225059"/>
                </a:cubicBezTo>
                <a:lnTo>
                  <a:pt x="34492" y="225059"/>
                </a:lnTo>
                <a:cubicBezTo>
                  <a:pt x="31967" y="225059"/>
                  <a:pt x="30163" y="223227"/>
                  <a:pt x="30163" y="220663"/>
                </a:cubicBezTo>
                <a:cubicBezTo>
                  <a:pt x="30163" y="218098"/>
                  <a:pt x="31967" y="215900"/>
                  <a:pt x="34492" y="215900"/>
                </a:cubicBezTo>
                <a:close/>
                <a:moveTo>
                  <a:pt x="96837" y="179387"/>
                </a:moveTo>
                <a:cubicBezTo>
                  <a:pt x="99402" y="179387"/>
                  <a:pt x="101233" y="181585"/>
                  <a:pt x="101233" y="184150"/>
                </a:cubicBezTo>
                <a:cubicBezTo>
                  <a:pt x="101233" y="186714"/>
                  <a:pt x="99402" y="188546"/>
                  <a:pt x="96837" y="188546"/>
                </a:cubicBezTo>
                <a:cubicBezTo>
                  <a:pt x="94273" y="188546"/>
                  <a:pt x="92075" y="186714"/>
                  <a:pt x="92075" y="184150"/>
                </a:cubicBezTo>
                <a:cubicBezTo>
                  <a:pt x="92075" y="181585"/>
                  <a:pt x="94273" y="179387"/>
                  <a:pt x="96837" y="179387"/>
                </a:cubicBezTo>
                <a:close/>
                <a:moveTo>
                  <a:pt x="66675" y="179387"/>
                </a:moveTo>
                <a:cubicBezTo>
                  <a:pt x="68873" y="179387"/>
                  <a:pt x="71071" y="181585"/>
                  <a:pt x="71071" y="184150"/>
                </a:cubicBezTo>
                <a:cubicBezTo>
                  <a:pt x="71071" y="186714"/>
                  <a:pt x="68873" y="188546"/>
                  <a:pt x="66675" y="188546"/>
                </a:cubicBezTo>
                <a:cubicBezTo>
                  <a:pt x="64111" y="188546"/>
                  <a:pt x="61913" y="186714"/>
                  <a:pt x="61913" y="184150"/>
                </a:cubicBezTo>
                <a:cubicBezTo>
                  <a:pt x="61913" y="181585"/>
                  <a:pt x="64111" y="179387"/>
                  <a:pt x="66675" y="179387"/>
                </a:cubicBezTo>
                <a:close/>
                <a:moveTo>
                  <a:pt x="34559" y="179387"/>
                </a:moveTo>
                <a:cubicBezTo>
                  <a:pt x="37123" y="179387"/>
                  <a:pt x="39321" y="181585"/>
                  <a:pt x="39321" y="184150"/>
                </a:cubicBezTo>
                <a:cubicBezTo>
                  <a:pt x="39321" y="186714"/>
                  <a:pt x="37123" y="188546"/>
                  <a:pt x="34559" y="188546"/>
                </a:cubicBezTo>
                <a:cubicBezTo>
                  <a:pt x="32361" y="188546"/>
                  <a:pt x="30163" y="186714"/>
                  <a:pt x="30163" y="184150"/>
                </a:cubicBezTo>
                <a:cubicBezTo>
                  <a:pt x="30163" y="181585"/>
                  <a:pt x="32361" y="179387"/>
                  <a:pt x="34559" y="179387"/>
                </a:cubicBezTo>
                <a:close/>
                <a:moveTo>
                  <a:pt x="219689" y="164785"/>
                </a:moveTo>
                <a:lnTo>
                  <a:pt x="201297" y="201694"/>
                </a:lnTo>
                <a:cubicBezTo>
                  <a:pt x="200576" y="203142"/>
                  <a:pt x="199494" y="203865"/>
                  <a:pt x="198051" y="204227"/>
                </a:cubicBezTo>
                <a:lnTo>
                  <a:pt x="157300" y="210017"/>
                </a:lnTo>
                <a:lnTo>
                  <a:pt x="186872" y="238965"/>
                </a:lnTo>
                <a:cubicBezTo>
                  <a:pt x="187593" y="239689"/>
                  <a:pt x="188314" y="241498"/>
                  <a:pt x="187954" y="242946"/>
                </a:cubicBezTo>
                <a:lnTo>
                  <a:pt x="181102" y="283473"/>
                </a:lnTo>
                <a:lnTo>
                  <a:pt x="217525" y="264295"/>
                </a:lnTo>
                <a:cubicBezTo>
                  <a:pt x="218246" y="264295"/>
                  <a:pt x="218968" y="263933"/>
                  <a:pt x="219689" y="263933"/>
                </a:cubicBezTo>
                <a:cubicBezTo>
                  <a:pt x="220410" y="263933"/>
                  <a:pt x="221131" y="264295"/>
                  <a:pt x="221492" y="264295"/>
                </a:cubicBezTo>
                <a:lnTo>
                  <a:pt x="257915" y="283473"/>
                </a:lnTo>
                <a:lnTo>
                  <a:pt x="251064" y="242946"/>
                </a:lnTo>
                <a:cubicBezTo>
                  <a:pt x="251064" y="241498"/>
                  <a:pt x="251424" y="239689"/>
                  <a:pt x="252506" y="238965"/>
                </a:cubicBezTo>
                <a:lnTo>
                  <a:pt x="281717" y="210017"/>
                </a:lnTo>
                <a:lnTo>
                  <a:pt x="241327" y="204227"/>
                </a:lnTo>
                <a:cubicBezTo>
                  <a:pt x="239523" y="203865"/>
                  <a:pt x="238442" y="203142"/>
                  <a:pt x="237720" y="201694"/>
                </a:cubicBezTo>
                <a:lnTo>
                  <a:pt x="219689" y="164785"/>
                </a:lnTo>
                <a:close/>
                <a:moveTo>
                  <a:pt x="215361" y="152482"/>
                </a:moveTo>
                <a:cubicBezTo>
                  <a:pt x="216804" y="149225"/>
                  <a:pt x="222213" y="149225"/>
                  <a:pt x="223656" y="152482"/>
                </a:cubicBezTo>
                <a:lnTo>
                  <a:pt x="244933" y="195543"/>
                </a:lnTo>
                <a:lnTo>
                  <a:pt x="292175" y="202418"/>
                </a:lnTo>
                <a:cubicBezTo>
                  <a:pt x="293978" y="202780"/>
                  <a:pt x="295421" y="203865"/>
                  <a:pt x="295781" y="205675"/>
                </a:cubicBezTo>
                <a:cubicBezTo>
                  <a:pt x="296503" y="207122"/>
                  <a:pt x="296142" y="208931"/>
                  <a:pt x="294699" y="210017"/>
                </a:cubicBezTo>
                <a:lnTo>
                  <a:pt x="260440" y="243669"/>
                </a:lnTo>
                <a:lnTo>
                  <a:pt x="268374" y="291072"/>
                </a:lnTo>
                <a:cubicBezTo>
                  <a:pt x="268734" y="292882"/>
                  <a:pt x="268013" y="294329"/>
                  <a:pt x="266931" y="295415"/>
                </a:cubicBezTo>
                <a:cubicBezTo>
                  <a:pt x="265128" y="296500"/>
                  <a:pt x="263325" y="296500"/>
                  <a:pt x="261882" y="295777"/>
                </a:cubicBezTo>
                <a:lnTo>
                  <a:pt x="219689" y="273341"/>
                </a:lnTo>
                <a:lnTo>
                  <a:pt x="177135" y="295777"/>
                </a:lnTo>
                <a:cubicBezTo>
                  <a:pt x="176414" y="296138"/>
                  <a:pt x="176053" y="296500"/>
                  <a:pt x="174971" y="296500"/>
                </a:cubicBezTo>
                <a:cubicBezTo>
                  <a:pt x="174250" y="296500"/>
                  <a:pt x="173168" y="295777"/>
                  <a:pt x="172447" y="295415"/>
                </a:cubicBezTo>
                <a:cubicBezTo>
                  <a:pt x="171004" y="294329"/>
                  <a:pt x="170283" y="292882"/>
                  <a:pt x="170644" y="291072"/>
                </a:cubicBezTo>
                <a:lnTo>
                  <a:pt x="178938" y="243669"/>
                </a:lnTo>
                <a:lnTo>
                  <a:pt x="144678" y="210017"/>
                </a:lnTo>
                <a:cubicBezTo>
                  <a:pt x="143236" y="208931"/>
                  <a:pt x="142875" y="207122"/>
                  <a:pt x="143236" y="205675"/>
                </a:cubicBezTo>
                <a:cubicBezTo>
                  <a:pt x="143957" y="203865"/>
                  <a:pt x="145400" y="202780"/>
                  <a:pt x="147203" y="202418"/>
                </a:cubicBezTo>
                <a:lnTo>
                  <a:pt x="194445" y="195543"/>
                </a:lnTo>
                <a:lnTo>
                  <a:pt x="215361" y="152482"/>
                </a:lnTo>
                <a:close/>
                <a:moveTo>
                  <a:pt x="188913" y="149225"/>
                </a:moveTo>
                <a:cubicBezTo>
                  <a:pt x="191111" y="149225"/>
                  <a:pt x="193309" y="151423"/>
                  <a:pt x="193309" y="153621"/>
                </a:cubicBezTo>
                <a:cubicBezTo>
                  <a:pt x="193309" y="156186"/>
                  <a:pt x="191111" y="158384"/>
                  <a:pt x="188913" y="158384"/>
                </a:cubicBezTo>
                <a:cubicBezTo>
                  <a:pt x="186348" y="158384"/>
                  <a:pt x="184150" y="156186"/>
                  <a:pt x="184150" y="153621"/>
                </a:cubicBezTo>
                <a:cubicBezTo>
                  <a:pt x="184150" y="151423"/>
                  <a:pt x="186348" y="149225"/>
                  <a:pt x="188913" y="149225"/>
                </a:cubicBezTo>
                <a:close/>
                <a:moveTo>
                  <a:pt x="158384" y="149225"/>
                </a:moveTo>
                <a:cubicBezTo>
                  <a:pt x="160949" y="149225"/>
                  <a:pt x="163147" y="151423"/>
                  <a:pt x="163147" y="153621"/>
                </a:cubicBezTo>
                <a:cubicBezTo>
                  <a:pt x="163147" y="156186"/>
                  <a:pt x="160949" y="158384"/>
                  <a:pt x="158384" y="158384"/>
                </a:cubicBezTo>
                <a:cubicBezTo>
                  <a:pt x="155820" y="158384"/>
                  <a:pt x="153988" y="156186"/>
                  <a:pt x="153988" y="153621"/>
                </a:cubicBezTo>
                <a:cubicBezTo>
                  <a:pt x="153988" y="151423"/>
                  <a:pt x="155820" y="149225"/>
                  <a:pt x="158384" y="149225"/>
                </a:cubicBezTo>
                <a:close/>
                <a:moveTo>
                  <a:pt x="126824" y="149225"/>
                </a:moveTo>
                <a:cubicBezTo>
                  <a:pt x="129293" y="149225"/>
                  <a:pt x="131410" y="151423"/>
                  <a:pt x="131410" y="153621"/>
                </a:cubicBezTo>
                <a:cubicBezTo>
                  <a:pt x="131410" y="156186"/>
                  <a:pt x="129293" y="158384"/>
                  <a:pt x="126824" y="158384"/>
                </a:cubicBezTo>
                <a:cubicBezTo>
                  <a:pt x="124354" y="158384"/>
                  <a:pt x="122238" y="156186"/>
                  <a:pt x="122238" y="153621"/>
                </a:cubicBezTo>
                <a:cubicBezTo>
                  <a:pt x="122238" y="151423"/>
                  <a:pt x="124354" y="149225"/>
                  <a:pt x="126824" y="149225"/>
                </a:cubicBezTo>
                <a:close/>
                <a:moveTo>
                  <a:pt x="96837" y="149225"/>
                </a:moveTo>
                <a:cubicBezTo>
                  <a:pt x="99402" y="149225"/>
                  <a:pt x="101233" y="151423"/>
                  <a:pt x="101233" y="153621"/>
                </a:cubicBezTo>
                <a:cubicBezTo>
                  <a:pt x="101233" y="156186"/>
                  <a:pt x="99402" y="158384"/>
                  <a:pt x="96837" y="158384"/>
                </a:cubicBezTo>
                <a:cubicBezTo>
                  <a:pt x="94273" y="158384"/>
                  <a:pt x="92075" y="156186"/>
                  <a:pt x="92075" y="153621"/>
                </a:cubicBezTo>
                <a:cubicBezTo>
                  <a:pt x="92075" y="151423"/>
                  <a:pt x="94273" y="149225"/>
                  <a:pt x="96837" y="149225"/>
                </a:cubicBezTo>
                <a:close/>
                <a:moveTo>
                  <a:pt x="66675" y="149225"/>
                </a:moveTo>
                <a:cubicBezTo>
                  <a:pt x="68873" y="149225"/>
                  <a:pt x="71071" y="151423"/>
                  <a:pt x="71071" y="153621"/>
                </a:cubicBezTo>
                <a:cubicBezTo>
                  <a:pt x="71071" y="156186"/>
                  <a:pt x="68873" y="158384"/>
                  <a:pt x="66675" y="158384"/>
                </a:cubicBezTo>
                <a:cubicBezTo>
                  <a:pt x="64111" y="158384"/>
                  <a:pt x="61913" y="156186"/>
                  <a:pt x="61913" y="153621"/>
                </a:cubicBezTo>
                <a:cubicBezTo>
                  <a:pt x="61913" y="151423"/>
                  <a:pt x="64111" y="149225"/>
                  <a:pt x="66675" y="149225"/>
                </a:cubicBezTo>
                <a:close/>
                <a:moveTo>
                  <a:pt x="34559" y="149225"/>
                </a:moveTo>
                <a:cubicBezTo>
                  <a:pt x="37123" y="149225"/>
                  <a:pt x="39321" y="151423"/>
                  <a:pt x="39321" y="153621"/>
                </a:cubicBezTo>
                <a:cubicBezTo>
                  <a:pt x="39321" y="156186"/>
                  <a:pt x="37123" y="158384"/>
                  <a:pt x="34559" y="158384"/>
                </a:cubicBezTo>
                <a:cubicBezTo>
                  <a:pt x="32361" y="158384"/>
                  <a:pt x="30163" y="156186"/>
                  <a:pt x="30163" y="153621"/>
                </a:cubicBezTo>
                <a:cubicBezTo>
                  <a:pt x="30163" y="151423"/>
                  <a:pt x="32361" y="149225"/>
                  <a:pt x="34559" y="149225"/>
                </a:cubicBezTo>
                <a:close/>
                <a:moveTo>
                  <a:pt x="219076" y="119062"/>
                </a:moveTo>
                <a:cubicBezTo>
                  <a:pt x="221640" y="119062"/>
                  <a:pt x="223472" y="121260"/>
                  <a:pt x="223472" y="123458"/>
                </a:cubicBezTo>
                <a:cubicBezTo>
                  <a:pt x="223472" y="126389"/>
                  <a:pt x="221640" y="128221"/>
                  <a:pt x="219076" y="128221"/>
                </a:cubicBezTo>
                <a:cubicBezTo>
                  <a:pt x="216511" y="128221"/>
                  <a:pt x="214313" y="126389"/>
                  <a:pt x="214313" y="123458"/>
                </a:cubicBezTo>
                <a:cubicBezTo>
                  <a:pt x="214313" y="121260"/>
                  <a:pt x="216511" y="119062"/>
                  <a:pt x="219076" y="119062"/>
                </a:cubicBezTo>
                <a:close/>
                <a:moveTo>
                  <a:pt x="188913" y="119062"/>
                </a:moveTo>
                <a:cubicBezTo>
                  <a:pt x="191111" y="119062"/>
                  <a:pt x="193309" y="121260"/>
                  <a:pt x="193309" y="123458"/>
                </a:cubicBezTo>
                <a:cubicBezTo>
                  <a:pt x="193309" y="126389"/>
                  <a:pt x="191111" y="128221"/>
                  <a:pt x="188913" y="128221"/>
                </a:cubicBezTo>
                <a:cubicBezTo>
                  <a:pt x="186348" y="128221"/>
                  <a:pt x="184150" y="126389"/>
                  <a:pt x="184150" y="123458"/>
                </a:cubicBezTo>
                <a:cubicBezTo>
                  <a:pt x="184150" y="121260"/>
                  <a:pt x="186348" y="119062"/>
                  <a:pt x="188913" y="119062"/>
                </a:cubicBezTo>
                <a:close/>
                <a:moveTo>
                  <a:pt x="158384" y="119062"/>
                </a:moveTo>
                <a:cubicBezTo>
                  <a:pt x="160949" y="119062"/>
                  <a:pt x="163147" y="121260"/>
                  <a:pt x="163147" y="123458"/>
                </a:cubicBezTo>
                <a:cubicBezTo>
                  <a:pt x="163147" y="126389"/>
                  <a:pt x="160949" y="128221"/>
                  <a:pt x="158384" y="128221"/>
                </a:cubicBezTo>
                <a:cubicBezTo>
                  <a:pt x="155820" y="128221"/>
                  <a:pt x="153988" y="126389"/>
                  <a:pt x="153988" y="123458"/>
                </a:cubicBezTo>
                <a:cubicBezTo>
                  <a:pt x="153988" y="121260"/>
                  <a:pt x="155820" y="119062"/>
                  <a:pt x="158384" y="119062"/>
                </a:cubicBezTo>
                <a:close/>
                <a:moveTo>
                  <a:pt x="126824" y="119062"/>
                </a:moveTo>
                <a:cubicBezTo>
                  <a:pt x="129293" y="119062"/>
                  <a:pt x="131410" y="121260"/>
                  <a:pt x="131410" y="123458"/>
                </a:cubicBezTo>
                <a:cubicBezTo>
                  <a:pt x="131410" y="126389"/>
                  <a:pt x="129293" y="128221"/>
                  <a:pt x="126824" y="128221"/>
                </a:cubicBezTo>
                <a:cubicBezTo>
                  <a:pt x="124354" y="128221"/>
                  <a:pt x="122238" y="126389"/>
                  <a:pt x="122238" y="123458"/>
                </a:cubicBezTo>
                <a:cubicBezTo>
                  <a:pt x="122238" y="121260"/>
                  <a:pt x="124354" y="119062"/>
                  <a:pt x="126824" y="119062"/>
                </a:cubicBezTo>
                <a:close/>
                <a:moveTo>
                  <a:pt x="96837" y="119062"/>
                </a:moveTo>
                <a:cubicBezTo>
                  <a:pt x="99402" y="119062"/>
                  <a:pt x="101233" y="121260"/>
                  <a:pt x="101233" y="123458"/>
                </a:cubicBezTo>
                <a:cubicBezTo>
                  <a:pt x="101233" y="126023"/>
                  <a:pt x="99402" y="128221"/>
                  <a:pt x="96837" y="128221"/>
                </a:cubicBezTo>
                <a:cubicBezTo>
                  <a:pt x="94273" y="128221"/>
                  <a:pt x="92075" y="126023"/>
                  <a:pt x="92075" y="123458"/>
                </a:cubicBezTo>
                <a:cubicBezTo>
                  <a:pt x="92075" y="121260"/>
                  <a:pt x="94273" y="119062"/>
                  <a:pt x="96837" y="119062"/>
                </a:cubicBezTo>
                <a:close/>
                <a:moveTo>
                  <a:pt x="66675" y="119062"/>
                </a:moveTo>
                <a:cubicBezTo>
                  <a:pt x="68873" y="119062"/>
                  <a:pt x="71071" y="121260"/>
                  <a:pt x="71071" y="123458"/>
                </a:cubicBezTo>
                <a:cubicBezTo>
                  <a:pt x="71071" y="126023"/>
                  <a:pt x="68873" y="128221"/>
                  <a:pt x="66675" y="128221"/>
                </a:cubicBezTo>
                <a:cubicBezTo>
                  <a:pt x="64111" y="128221"/>
                  <a:pt x="61913" y="126023"/>
                  <a:pt x="61913" y="123458"/>
                </a:cubicBezTo>
                <a:cubicBezTo>
                  <a:pt x="61913" y="121260"/>
                  <a:pt x="64111" y="119062"/>
                  <a:pt x="66675" y="119062"/>
                </a:cubicBezTo>
                <a:close/>
                <a:moveTo>
                  <a:pt x="34559" y="119062"/>
                </a:moveTo>
                <a:cubicBezTo>
                  <a:pt x="37123" y="119062"/>
                  <a:pt x="39321" y="121260"/>
                  <a:pt x="39321" y="123458"/>
                </a:cubicBezTo>
                <a:cubicBezTo>
                  <a:pt x="39321" y="126023"/>
                  <a:pt x="37123" y="128221"/>
                  <a:pt x="34559" y="128221"/>
                </a:cubicBezTo>
                <a:cubicBezTo>
                  <a:pt x="32361" y="128221"/>
                  <a:pt x="30163" y="126023"/>
                  <a:pt x="30163" y="123458"/>
                </a:cubicBezTo>
                <a:cubicBezTo>
                  <a:pt x="30163" y="121260"/>
                  <a:pt x="32361" y="119062"/>
                  <a:pt x="34559" y="119062"/>
                </a:cubicBezTo>
                <a:close/>
                <a:moveTo>
                  <a:pt x="219076" y="88900"/>
                </a:moveTo>
                <a:cubicBezTo>
                  <a:pt x="221640" y="88900"/>
                  <a:pt x="223472" y="90732"/>
                  <a:pt x="223472" y="93296"/>
                </a:cubicBezTo>
                <a:cubicBezTo>
                  <a:pt x="223472" y="95861"/>
                  <a:pt x="221640" y="98059"/>
                  <a:pt x="219076" y="98059"/>
                </a:cubicBezTo>
                <a:cubicBezTo>
                  <a:pt x="216511" y="98059"/>
                  <a:pt x="214313" y="95861"/>
                  <a:pt x="214313" y="93296"/>
                </a:cubicBezTo>
                <a:cubicBezTo>
                  <a:pt x="214313" y="90732"/>
                  <a:pt x="216511" y="88900"/>
                  <a:pt x="219076" y="88900"/>
                </a:cubicBezTo>
                <a:close/>
                <a:moveTo>
                  <a:pt x="188913" y="88900"/>
                </a:moveTo>
                <a:cubicBezTo>
                  <a:pt x="191111" y="88900"/>
                  <a:pt x="193309" y="90732"/>
                  <a:pt x="193309" y="93296"/>
                </a:cubicBezTo>
                <a:cubicBezTo>
                  <a:pt x="193309" y="95861"/>
                  <a:pt x="191111" y="98059"/>
                  <a:pt x="188913" y="98059"/>
                </a:cubicBezTo>
                <a:cubicBezTo>
                  <a:pt x="186348" y="98059"/>
                  <a:pt x="184150" y="95861"/>
                  <a:pt x="184150" y="93296"/>
                </a:cubicBezTo>
                <a:cubicBezTo>
                  <a:pt x="184150" y="90732"/>
                  <a:pt x="186348" y="88900"/>
                  <a:pt x="188913" y="88900"/>
                </a:cubicBezTo>
                <a:close/>
                <a:moveTo>
                  <a:pt x="158384" y="88900"/>
                </a:moveTo>
                <a:cubicBezTo>
                  <a:pt x="160949" y="88900"/>
                  <a:pt x="163147" y="90732"/>
                  <a:pt x="163147" y="93296"/>
                </a:cubicBezTo>
                <a:cubicBezTo>
                  <a:pt x="163147" y="95861"/>
                  <a:pt x="160949" y="98059"/>
                  <a:pt x="158384" y="98059"/>
                </a:cubicBezTo>
                <a:cubicBezTo>
                  <a:pt x="155820" y="98059"/>
                  <a:pt x="153988" y="95861"/>
                  <a:pt x="153988" y="93296"/>
                </a:cubicBezTo>
                <a:cubicBezTo>
                  <a:pt x="153988" y="90732"/>
                  <a:pt x="155820" y="88900"/>
                  <a:pt x="158384" y="88900"/>
                </a:cubicBezTo>
                <a:close/>
                <a:moveTo>
                  <a:pt x="126824" y="88900"/>
                </a:moveTo>
                <a:cubicBezTo>
                  <a:pt x="129293" y="88900"/>
                  <a:pt x="131410" y="90732"/>
                  <a:pt x="131410" y="93296"/>
                </a:cubicBezTo>
                <a:cubicBezTo>
                  <a:pt x="131410" y="95861"/>
                  <a:pt x="129293" y="98059"/>
                  <a:pt x="126824" y="98059"/>
                </a:cubicBezTo>
                <a:cubicBezTo>
                  <a:pt x="124354" y="98059"/>
                  <a:pt x="122238" y="95861"/>
                  <a:pt x="122238" y="93296"/>
                </a:cubicBezTo>
                <a:cubicBezTo>
                  <a:pt x="122238" y="90732"/>
                  <a:pt x="124354" y="88900"/>
                  <a:pt x="126824" y="88900"/>
                </a:cubicBezTo>
                <a:close/>
                <a:moveTo>
                  <a:pt x="96837" y="88900"/>
                </a:moveTo>
                <a:cubicBezTo>
                  <a:pt x="99402" y="88900"/>
                  <a:pt x="101233" y="90732"/>
                  <a:pt x="101233" y="93296"/>
                </a:cubicBezTo>
                <a:cubicBezTo>
                  <a:pt x="101233" y="95861"/>
                  <a:pt x="99402" y="98059"/>
                  <a:pt x="96837" y="98059"/>
                </a:cubicBezTo>
                <a:cubicBezTo>
                  <a:pt x="94273" y="98059"/>
                  <a:pt x="92075" y="95861"/>
                  <a:pt x="92075" y="93296"/>
                </a:cubicBezTo>
                <a:cubicBezTo>
                  <a:pt x="92075" y="90732"/>
                  <a:pt x="94273" y="88900"/>
                  <a:pt x="96837" y="88900"/>
                </a:cubicBezTo>
                <a:close/>
                <a:moveTo>
                  <a:pt x="22274" y="21187"/>
                </a:moveTo>
                <a:cubicBezTo>
                  <a:pt x="15089" y="21187"/>
                  <a:pt x="8622" y="26933"/>
                  <a:pt x="8622" y="34474"/>
                </a:cubicBezTo>
                <a:lnTo>
                  <a:pt x="8622" y="53865"/>
                </a:lnTo>
                <a:lnTo>
                  <a:pt x="245019" y="53865"/>
                </a:lnTo>
                <a:lnTo>
                  <a:pt x="245019" y="34474"/>
                </a:lnTo>
                <a:cubicBezTo>
                  <a:pt x="245019" y="26933"/>
                  <a:pt x="238911" y="21187"/>
                  <a:pt x="231367" y="21187"/>
                </a:cubicBezTo>
                <a:lnTo>
                  <a:pt x="214481" y="21187"/>
                </a:lnTo>
                <a:lnTo>
                  <a:pt x="214481" y="28369"/>
                </a:lnTo>
                <a:cubicBezTo>
                  <a:pt x="214481" y="31242"/>
                  <a:pt x="212326" y="33037"/>
                  <a:pt x="209811" y="33037"/>
                </a:cubicBezTo>
                <a:cubicBezTo>
                  <a:pt x="207296" y="33037"/>
                  <a:pt x="205140" y="31242"/>
                  <a:pt x="205140" y="28369"/>
                </a:cubicBezTo>
                <a:lnTo>
                  <a:pt x="205140" y="21187"/>
                </a:lnTo>
                <a:lnTo>
                  <a:pt x="172088" y="21187"/>
                </a:lnTo>
                <a:lnTo>
                  <a:pt x="172088" y="28369"/>
                </a:lnTo>
                <a:cubicBezTo>
                  <a:pt x="172088" y="31242"/>
                  <a:pt x="170292" y="33037"/>
                  <a:pt x="167777" y="33037"/>
                </a:cubicBezTo>
                <a:cubicBezTo>
                  <a:pt x="165262" y="33037"/>
                  <a:pt x="163106" y="31242"/>
                  <a:pt x="163106" y="28369"/>
                </a:cubicBezTo>
                <a:lnTo>
                  <a:pt x="163106" y="21187"/>
                </a:lnTo>
                <a:lnTo>
                  <a:pt x="130054" y="21187"/>
                </a:lnTo>
                <a:lnTo>
                  <a:pt x="130054" y="28369"/>
                </a:lnTo>
                <a:cubicBezTo>
                  <a:pt x="130054" y="31242"/>
                  <a:pt x="127898" y="33037"/>
                  <a:pt x="125742" y="33037"/>
                </a:cubicBezTo>
                <a:cubicBezTo>
                  <a:pt x="123227" y="33037"/>
                  <a:pt x="121072" y="31242"/>
                  <a:pt x="121072" y="28369"/>
                </a:cubicBezTo>
                <a:lnTo>
                  <a:pt x="121072" y="21187"/>
                </a:lnTo>
                <a:lnTo>
                  <a:pt x="88020" y="21187"/>
                </a:lnTo>
                <a:lnTo>
                  <a:pt x="88020" y="28369"/>
                </a:lnTo>
                <a:cubicBezTo>
                  <a:pt x="88020" y="31242"/>
                  <a:pt x="85864" y="33037"/>
                  <a:pt x="83349" y="33037"/>
                </a:cubicBezTo>
                <a:cubicBezTo>
                  <a:pt x="80834" y="33037"/>
                  <a:pt x="79038" y="31242"/>
                  <a:pt x="79038" y="28369"/>
                </a:cubicBezTo>
                <a:lnTo>
                  <a:pt x="79038" y="21187"/>
                </a:lnTo>
                <a:lnTo>
                  <a:pt x="45986" y="21187"/>
                </a:lnTo>
                <a:lnTo>
                  <a:pt x="45986" y="28369"/>
                </a:lnTo>
                <a:cubicBezTo>
                  <a:pt x="45986" y="31242"/>
                  <a:pt x="43830" y="33037"/>
                  <a:pt x="41315" y="33037"/>
                </a:cubicBezTo>
                <a:cubicBezTo>
                  <a:pt x="38800" y="33037"/>
                  <a:pt x="37004" y="31242"/>
                  <a:pt x="37004" y="28369"/>
                </a:cubicBezTo>
                <a:lnTo>
                  <a:pt x="37004" y="21187"/>
                </a:lnTo>
                <a:lnTo>
                  <a:pt x="22274" y="21187"/>
                </a:lnTo>
                <a:close/>
                <a:moveTo>
                  <a:pt x="41315" y="0"/>
                </a:moveTo>
                <a:cubicBezTo>
                  <a:pt x="43830" y="0"/>
                  <a:pt x="45986" y="2155"/>
                  <a:pt x="45986" y="4668"/>
                </a:cubicBezTo>
                <a:lnTo>
                  <a:pt x="45986" y="12209"/>
                </a:lnTo>
                <a:lnTo>
                  <a:pt x="79038" y="12209"/>
                </a:lnTo>
                <a:lnTo>
                  <a:pt x="79038" y="4668"/>
                </a:lnTo>
                <a:cubicBezTo>
                  <a:pt x="79038" y="2155"/>
                  <a:pt x="80834" y="0"/>
                  <a:pt x="83349" y="0"/>
                </a:cubicBezTo>
                <a:cubicBezTo>
                  <a:pt x="85864" y="0"/>
                  <a:pt x="88020" y="2155"/>
                  <a:pt x="88020" y="4668"/>
                </a:cubicBezTo>
                <a:lnTo>
                  <a:pt x="88020" y="12209"/>
                </a:lnTo>
                <a:lnTo>
                  <a:pt x="121072" y="12209"/>
                </a:lnTo>
                <a:lnTo>
                  <a:pt x="121072" y="4668"/>
                </a:lnTo>
                <a:cubicBezTo>
                  <a:pt x="121072" y="2155"/>
                  <a:pt x="123227" y="0"/>
                  <a:pt x="125742" y="0"/>
                </a:cubicBezTo>
                <a:cubicBezTo>
                  <a:pt x="127898" y="0"/>
                  <a:pt x="130054" y="2155"/>
                  <a:pt x="130054" y="4668"/>
                </a:cubicBezTo>
                <a:lnTo>
                  <a:pt x="130054" y="12209"/>
                </a:lnTo>
                <a:lnTo>
                  <a:pt x="163106" y="12209"/>
                </a:lnTo>
                <a:lnTo>
                  <a:pt x="163106" y="4668"/>
                </a:lnTo>
                <a:cubicBezTo>
                  <a:pt x="163106" y="2155"/>
                  <a:pt x="165262" y="0"/>
                  <a:pt x="167777" y="0"/>
                </a:cubicBezTo>
                <a:cubicBezTo>
                  <a:pt x="170292" y="0"/>
                  <a:pt x="172088" y="2155"/>
                  <a:pt x="172088" y="4668"/>
                </a:cubicBezTo>
                <a:lnTo>
                  <a:pt x="172088" y="12209"/>
                </a:lnTo>
                <a:lnTo>
                  <a:pt x="205140" y="12209"/>
                </a:lnTo>
                <a:lnTo>
                  <a:pt x="205140" y="4668"/>
                </a:lnTo>
                <a:cubicBezTo>
                  <a:pt x="205140" y="2155"/>
                  <a:pt x="207296" y="0"/>
                  <a:pt x="209811" y="0"/>
                </a:cubicBezTo>
                <a:cubicBezTo>
                  <a:pt x="212326" y="0"/>
                  <a:pt x="214481" y="2155"/>
                  <a:pt x="214481" y="4668"/>
                </a:cubicBezTo>
                <a:lnTo>
                  <a:pt x="214481" y="12209"/>
                </a:lnTo>
                <a:lnTo>
                  <a:pt x="231367" y="12209"/>
                </a:lnTo>
                <a:cubicBezTo>
                  <a:pt x="243582" y="12209"/>
                  <a:pt x="253641" y="22264"/>
                  <a:pt x="253641" y="34474"/>
                </a:cubicBezTo>
                <a:lnTo>
                  <a:pt x="253641" y="170933"/>
                </a:lnTo>
                <a:cubicBezTo>
                  <a:pt x="253641" y="173447"/>
                  <a:pt x="251485" y="175602"/>
                  <a:pt x="249330" y="175602"/>
                </a:cubicBezTo>
                <a:cubicBezTo>
                  <a:pt x="246815" y="175602"/>
                  <a:pt x="245019" y="173447"/>
                  <a:pt x="245019" y="170933"/>
                </a:cubicBezTo>
                <a:lnTo>
                  <a:pt x="245019" y="62843"/>
                </a:lnTo>
                <a:lnTo>
                  <a:pt x="8622" y="62843"/>
                </a:lnTo>
                <a:lnTo>
                  <a:pt x="8622" y="237727"/>
                </a:lnTo>
                <a:cubicBezTo>
                  <a:pt x="8622" y="244909"/>
                  <a:pt x="15089" y="250654"/>
                  <a:pt x="22274" y="250654"/>
                </a:cubicBezTo>
                <a:lnTo>
                  <a:pt x="157358" y="250654"/>
                </a:lnTo>
                <a:cubicBezTo>
                  <a:pt x="159873" y="250654"/>
                  <a:pt x="161669" y="253168"/>
                  <a:pt x="161669" y="255323"/>
                </a:cubicBezTo>
                <a:cubicBezTo>
                  <a:pt x="161669" y="257836"/>
                  <a:pt x="159873" y="259991"/>
                  <a:pt x="157358" y="259991"/>
                </a:cubicBezTo>
                <a:lnTo>
                  <a:pt x="22274" y="259991"/>
                </a:lnTo>
                <a:cubicBezTo>
                  <a:pt x="10059" y="259991"/>
                  <a:pt x="0" y="249936"/>
                  <a:pt x="0" y="237727"/>
                </a:cubicBezTo>
                <a:lnTo>
                  <a:pt x="0" y="34474"/>
                </a:lnTo>
                <a:cubicBezTo>
                  <a:pt x="0" y="22264"/>
                  <a:pt x="10059" y="12209"/>
                  <a:pt x="22274" y="12209"/>
                </a:cubicBezTo>
                <a:lnTo>
                  <a:pt x="37004" y="12209"/>
                </a:lnTo>
                <a:lnTo>
                  <a:pt x="37004" y="4668"/>
                </a:lnTo>
                <a:cubicBezTo>
                  <a:pt x="37004" y="2155"/>
                  <a:pt x="38800" y="0"/>
                  <a:pt x="41315" y="0"/>
                </a:cubicBezTo>
                <a:close/>
              </a:path>
            </a:pathLst>
          </a:custGeom>
          <a:solidFill>
            <a:srgbClr val="FFFFFF"/>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49" name="Subtitle 2">
            <a:extLst>
              <a:ext uri="{FF2B5EF4-FFF2-40B4-BE49-F238E27FC236}">
                <a16:creationId xmlns:a16="http://schemas.microsoft.com/office/drawing/2014/main" id="{613177AE-63A7-4CAE-80F0-5D833491FED3}"/>
              </a:ext>
            </a:extLst>
          </p:cNvPr>
          <p:cNvSpPr txBox="1">
            <a:spLocks/>
          </p:cNvSpPr>
          <p:nvPr/>
        </p:nvSpPr>
        <p:spPr>
          <a:xfrm>
            <a:off x="2258521" y="1754005"/>
            <a:ext cx="5156070" cy="80034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500"/>
              </a:lnSpc>
              <a:spcBef>
                <a:spcPct val="20000"/>
              </a:spcBef>
              <a:spcAft>
                <a:spcPts val="0"/>
              </a:spcAft>
              <a:buClrTx/>
              <a:buSzTx/>
              <a:buFont typeface="Arial"/>
              <a:buNone/>
              <a:tabLst/>
              <a:defRPr/>
            </a:pPr>
            <a:r>
              <a:rPr lang="en-GB" sz="900" dirty="0">
                <a:solidFill>
                  <a:srgbClr val="272727"/>
                </a:solidFill>
                <a:latin typeface="Lato Light" panose="020F0502020204030203" pitchFamily="34" charset="0"/>
              </a:rPr>
              <a:t>Finding the optimal price for a product or service is a major challenge for companies. How high is the maximum price allowed for someone to buy the product? And how cheap can it be so that consumers do not think it is inferior and fear low quality? Sometimes an initial pricing analysis is already part of a concept test</a:t>
            </a:r>
            <a:endParaRPr lang="en-US" sz="900" dirty="0">
              <a:solidFill>
                <a:srgbClr val="272727"/>
              </a:solidFill>
              <a:latin typeface="Lato Light" panose="020F0502020204030203" pitchFamily="34" charset="0"/>
            </a:endParaRPr>
          </a:p>
        </p:txBody>
      </p:sp>
      <p:sp>
        <p:nvSpPr>
          <p:cNvPr id="50" name="TextBox 49">
            <a:extLst>
              <a:ext uri="{FF2B5EF4-FFF2-40B4-BE49-F238E27FC236}">
                <a16:creationId xmlns:a16="http://schemas.microsoft.com/office/drawing/2014/main" id="{E022DDC5-4CF2-4CAA-A568-F9DA55F5E1B5}"/>
              </a:ext>
            </a:extLst>
          </p:cNvPr>
          <p:cNvSpPr txBox="1"/>
          <p:nvPr/>
        </p:nvSpPr>
        <p:spPr>
          <a:xfrm>
            <a:off x="2258521" y="2780475"/>
            <a:ext cx="2149243" cy="338554"/>
          </a:xfrm>
          <a:prstGeom prst="rect">
            <a:avLst/>
          </a:prstGeom>
          <a:noFill/>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Poppins" pitchFamily="2" charset="77"/>
                <a:ea typeface="League Spartan" charset="0"/>
                <a:cs typeface="Poppins" pitchFamily="2" charset="77"/>
              </a:rPr>
              <a:t>Price Sensitivity Meter </a:t>
            </a:r>
          </a:p>
        </p:txBody>
      </p:sp>
      <p:sp>
        <p:nvSpPr>
          <p:cNvPr id="51" name="Subtitle 2">
            <a:extLst>
              <a:ext uri="{FF2B5EF4-FFF2-40B4-BE49-F238E27FC236}">
                <a16:creationId xmlns:a16="http://schemas.microsoft.com/office/drawing/2014/main" id="{8968C0F5-1771-4EB0-BB25-E709C568DED3}"/>
              </a:ext>
            </a:extLst>
          </p:cNvPr>
          <p:cNvSpPr txBox="1">
            <a:spLocks/>
          </p:cNvSpPr>
          <p:nvPr/>
        </p:nvSpPr>
        <p:spPr>
          <a:xfrm>
            <a:off x="2258520" y="3117915"/>
            <a:ext cx="5026055" cy="408958"/>
          </a:xfrm>
          <a:prstGeom prst="rect">
            <a:avLst/>
          </a:prstGeom>
        </p:spPr>
        <p:txBody>
          <a:bodyPr vert="horz" wrap="square" lIns="45720" tIns="22860" rIns="45720" bIns="22860" rtlCol="0" anchor="t">
            <a:spAutoFit/>
          </a:bodyPr>
          <a:lstStyle>
            <a:defPPr>
              <a:defRPr lang="en-US"/>
            </a:defPPr>
            <a:lvl1pPr marR="0" lvl="0" indent="0" defTabSz="543818" fontAlgn="auto">
              <a:lnSpc>
                <a:spcPts val="1500"/>
              </a:lnSpc>
              <a:spcBef>
                <a:spcPct val="20000"/>
              </a:spcBef>
              <a:spcAft>
                <a:spcPts val="0"/>
              </a:spcAft>
              <a:buClrTx/>
              <a:buSzTx/>
              <a:buFont typeface="Arial"/>
              <a:buNone/>
              <a:tabLst/>
              <a:defRPr sz="900">
                <a:solidFill>
                  <a:srgbClr val="272727"/>
                </a:solidFill>
                <a:latin typeface="Lato Light" panose="020F0502020204030203" pitchFamily="34" charset="0"/>
                <a:cs typeface="Open Sans Light"/>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GB" dirty="0"/>
              <a:t>Market research offers a number of methods to help companies determine the price of a product. One of them is the so-called Van Westendorp Price Sensitivity Meter (PSM).</a:t>
            </a:r>
            <a:endParaRPr lang="en-US" dirty="0"/>
          </a:p>
        </p:txBody>
      </p:sp>
      <p:sp>
        <p:nvSpPr>
          <p:cNvPr id="52" name="TextBox 51">
            <a:extLst>
              <a:ext uri="{FF2B5EF4-FFF2-40B4-BE49-F238E27FC236}">
                <a16:creationId xmlns:a16="http://schemas.microsoft.com/office/drawing/2014/main" id="{A77EF74B-0978-4E00-A118-60887E5F36EB}"/>
              </a:ext>
            </a:extLst>
          </p:cNvPr>
          <p:cNvSpPr txBox="1"/>
          <p:nvPr/>
        </p:nvSpPr>
        <p:spPr>
          <a:xfrm>
            <a:off x="2258521" y="3883993"/>
            <a:ext cx="2199833" cy="338554"/>
          </a:xfrm>
          <a:prstGeom prst="rect">
            <a:avLst/>
          </a:prstGeom>
          <a:noFill/>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Poppins" pitchFamily="2" charset="77"/>
                <a:ea typeface="League Spartan" charset="0"/>
                <a:cs typeface="Poppins" pitchFamily="2" charset="77"/>
              </a:rPr>
              <a:t>Readiness &amp; Sensitivity </a:t>
            </a:r>
          </a:p>
        </p:txBody>
      </p:sp>
      <p:sp>
        <p:nvSpPr>
          <p:cNvPr id="53" name="Subtitle 2">
            <a:extLst>
              <a:ext uri="{FF2B5EF4-FFF2-40B4-BE49-F238E27FC236}">
                <a16:creationId xmlns:a16="http://schemas.microsoft.com/office/drawing/2014/main" id="{5CF4B859-197D-4418-B55F-267DEAF9CAB1}"/>
              </a:ext>
            </a:extLst>
          </p:cNvPr>
          <p:cNvSpPr txBox="1">
            <a:spLocks/>
          </p:cNvSpPr>
          <p:nvPr/>
        </p:nvSpPr>
        <p:spPr>
          <a:xfrm>
            <a:off x="2258521" y="4221433"/>
            <a:ext cx="5026056" cy="601318"/>
          </a:xfrm>
          <a:prstGeom prst="rect">
            <a:avLst/>
          </a:prstGeom>
        </p:spPr>
        <p:txBody>
          <a:bodyPr vert="horz" wrap="square" lIns="45720" tIns="22860" rIns="45720" bIns="22860" rtlCol="0" anchor="t">
            <a:spAutoFit/>
          </a:bodyPr>
          <a:lstStyle>
            <a:defPPr>
              <a:defRPr lang="en-US"/>
            </a:defPPr>
            <a:lvl1pPr marR="0" lvl="0" indent="0" defTabSz="543818" fontAlgn="auto">
              <a:lnSpc>
                <a:spcPts val="1500"/>
              </a:lnSpc>
              <a:spcBef>
                <a:spcPct val="20000"/>
              </a:spcBef>
              <a:spcAft>
                <a:spcPts val="0"/>
              </a:spcAft>
              <a:buClrTx/>
              <a:buSzTx/>
              <a:buFont typeface="Arial"/>
              <a:buNone/>
              <a:tabLst/>
              <a:defRPr sz="900">
                <a:solidFill>
                  <a:srgbClr val="272727"/>
                </a:solidFill>
                <a:latin typeface="Lato Light" panose="020F0502020204030203" pitchFamily="34" charset="0"/>
                <a:cs typeface="Open Sans Light"/>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GB" dirty="0"/>
              <a:t>Consumers answer four questions about their price expectations and their answers can be used to calculate price readiness and price sensitivity for goods. Here comes the Appinio guide to a pricing analysis with the help of the Van Westendorp Price Sensitivity Meter:</a:t>
            </a:r>
            <a:endParaRPr lang="en-US" dirty="0"/>
          </a:p>
        </p:txBody>
      </p:sp>
      <p:sp>
        <p:nvSpPr>
          <p:cNvPr id="54" name="TextBox 53">
            <a:extLst>
              <a:ext uri="{FF2B5EF4-FFF2-40B4-BE49-F238E27FC236}">
                <a16:creationId xmlns:a16="http://schemas.microsoft.com/office/drawing/2014/main" id="{F7675E6E-5FA7-4105-AF96-5E7EBF604BE5}"/>
              </a:ext>
            </a:extLst>
          </p:cNvPr>
          <p:cNvSpPr txBox="1"/>
          <p:nvPr/>
        </p:nvSpPr>
        <p:spPr>
          <a:xfrm>
            <a:off x="2258521" y="4987511"/>
            <a:ext cx="1178271" cy="338554"/>
          </a:xfrm>
          <a:prstGeom prst="rect">
            <a:avLst/>
          </a:prstGeom>
          <a:noFill/>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Poppins" pitchFamily="2" charset="77"/>
                <a:ea typeface="League Spartan" charset="0"/>
                <a:cs typeface="Poppins" pitchFamily="2" charset="77"/>
              </a:rPr>
              <a:t>Price range </a:t>
            </a:r>
          </a:p>
        </p:txBody>
      </p:sp>
      <p:sp>
        <p:nvSpPr>
          <p:cNvPr id="55" name="Subtitle 2">
            <a:extLst>
              <a:ext uri="{FF2B5EF4-FFF2-40B4-BE49-F238E27FC236}">
                <a16:creationId xmlns:a16="http://schemas.microsoft.com/office/drawing/2014/main" id="{958557EE-F9B1-46B7-968A-AD511405D494}"/>
              </a:ext>
            </a:extLst>
          </p:cNvPr>
          <p:cNvSpPr txBox="1">
            <a:spLocks/>
          </p:cNvSpPr>
          <p:nvPr/>
        </p:nvSpPr>
        <p:spPr>
          <a:xfrm>
            <a:off x="2258521" y="5324951"/>
            <a:ext cx="5026054" cy="601318"/>
          </a:xfrm>
          <a:prstGeom prst="rect">
            <a:avLst/>
          </a:prstGeom>
        </p:spPr>
        <p:txBody>
          <a:bodyPr vert="horz" wrap="square" lIns="45720" tIns="22860" rIns="45720" bIns="22860" rtlCol="0" anchor="t">
            <a:spAutoFit/>
          </a:bodyPr>
          <a:lstStyle>
            <a:defPPr>
              <a:defRPr lang="en-US"/>
            </a:defPPr>
            <a:lvl1pPr marR="0" lvl="0" indent="0" defTabSz="543818" fontAlgn="auto">
              <a:lnSpc>
                <a:spcPts val="1500"/>
              </a:lnSpc>
              <a:spcBef>
                <a:spcPct val="20000"/>
              </a:spcBef>
              <a:spcAft>
                <a:spcPts val="0"/>
              </a:spcAft>
              <a:buClrTx/>
              <a:buSzTx/>
              <a:buFont typeface="Arial"/>
              <a:buNone/>
              <a:tabLst/>
              <a:defRPr sz="900">
                <a:solidFill>
                  <a:srgbClr val="272727"/>
                </a:solidFill>
                <a:latin typeface="Lato Light" panose="020F0502020204030203" pitchFamily="34" charset="0"/>
                <a:cs typeface="Open Sans Light"/>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GB" dirty="0"/>
              <a:t>To find the optimal price for a product, it is not enough to simply ask consumers what they think a certain product or service should cost. There is usually a price range the consumer is willing to pay for a product and that can be roughly narrowed down</a:t>
            </a:r>
            <a:endParaRPr lang="en-US" dirty="0"/>
          </a:p>
        </p:txBody>
      </p:sp>
      <p:sp>
        <p:nvSpPr>
          <p:cNvPr id="56" name="TextBox 55">
            <a:extLst>
              <a:ext uri="{FF2B5EF4-FFF2-40B4-BE49-F238E27FC236}">
                <a16:creationId xmlns:a16="http://schemas.microsoft.com/office/drawing/2014/main" id="{21DBB17C-BC21-4E63-896B-D7388BA8B356}"/>
              </a:ext>
            </a:extLst>
          </p:cNvPr>
          <p:cNvSpPr txBox="1"/>
          <p:nvPr/>
        </p:nvSpPr>
        <p:spPr>
          <a:xfrm>
            <a:off x="2266577" y="1406168"/>
            <a:ext cx="1386085" cy="338554"/>
          </a:xfrm>
          <a:prstGeom prst="rect">
            <a:avLst/>
          </a:prstGeom>
          <a:noFill/>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Poppins" pitchFamily="2" charset="77"/>
                <a:ea typeface="League Spartan" charset="0"/>
                <a:cs typeface="Poppins" pitchFamily="2" charset="77"/>
              </a:rPr>
              <a:t>Optimal Price </a:t>
            </a:r>
          </a:p>
        </p:txBody>
      </p:sp>
      <p:sp>
        <p:nvSpPr>
          <p:cNvPr id="29" name="TextBox 28">
            <a:extLst>
              <a:ext uri="{FF2B5EF4-FFF2-40B4-BE49-F238E27FC236}">
                <a16:creationId xmlns:a16="http://schemas.microsoft.com/office/drawing/2014/main" id="{C14BD19B-15A5-4D52-83B5-19C5A5B2F1C0}"/>
              </a:ext>
            </a:extLst>
          </p:cNvPr>
          <p:cNvSpPr txBox="1"/>
          <p:nvPr/>
        </p:nvSpPr>
        <p:spPr>
          <a:xfrm>
            <a:off x="7969784" y="680805"/>
            <a:ext cx="6094428" cy="900246"/>
          </a:xfrm>
          <a:prstGeom prst="rect">
            <a:avLst/>
          </a:prstGeom>
          <a:noFill/>
        </p:spPr>
        <p:txBody>
          <a:bodyPr wrap="square">
            <a:spAutoFit/>
          </a:bodyPr>
          <a:lstStyle/>
          <a:p>
            <a:r>
              <a:rPr lang="en-GB" sz="1050" b="0" i="0" dirty="0">
                <a:solidFill>
                  <a:srgbClr val="7D92A0"/>
                </a:solidFill>
                <a:effectLst/>
                <a:latin typeface="Calibre"/>
              </a:rPr>
              <a:t>.</a:t>
            </a:r>
            <a:br>
              <a:rPr lang="en-GB" sz="1050" dirty="0"/>
            </a:br>
            <a:br>
              <a:rPr lang="en-GB" sz="1050" dirty="0"/>
            </a:br>
            <a:br>
              <a:rPr lang="en-GB" sz="1050" dirty="0"/>
            </a:br>
            <a:br>
              <a:rPr lang="en-GB" sz="1050" dirty="0"/>
            </a:br>
            <a:endParaRPr lang="en-GB" sz="1050" dirty="0"/>
          </a:p>
        </p:txBody>
      </p:sp>
      <p:sp>
        <p:nvSpPr>
          <p:cNvPr id="59" name="TextBox 58">
            <a:extLst>
              <a:ext uri="{FF2B5EF4-FFF2-40B4-BE49-F238E27FC236}">
                <a16:creationId xmlns:a16="http://schemas.microsoft.com/office/drawing/2014/main" id="{E5353691-431A-462F-B4D8-6139FA873990}"/>
              </a:ext>
            </a:extLst>
          </p:cNvPr>
          <p:cNvSpPr txBox="1"/>
          <p:nvPr/>
        </p:nvSpPr>
        <p:spPr>
          <a:xfrm>
            <a:off x="173812" y="146926"/>
            <a:ext cx="9624767" cy="954107"/>
          </a:xfrm>
          <a:prstGeom prst="rect">
            <a:avLst/>
          </a:prstGeom>
          <a:noFill/>
          <a:ln>
            <a:noFill/>
          </a:ln>
        </p:spPr>
        <p:txBody>
          <a:bodyPr wrap="square" rtlCol="0">
            <a:spAutoFit/>
          </a:bodyPr>
          <a:lstStyle/>
          <a:p>
            <a:pPr lvl="0" defTabSz="435356">
              <a:defRPr/>
            </a:pPr>
            <a:r>
              <a:rPr lang="en-US" sz="2800" b="1" dirty="0">
                <a:solidFill>
                  <a:srgbClr val="2A4A8B"/>
                </a:solidFill>
                <a:latin typeface="Poppins" panose="00000500000000000000" pitchFamily="2" charset="0"/>
                <a:cs typeface="Poppins" panose="00000500000000000000" pitchFamily="2" charset="0"/>
              </a:rPr>
              <a:t>Price Positioning</a:t>
            </a:r>
          </a:p>
          <a:p>
            <a:r>
              <a:rPr lang="en-GB" sz="1400" b="1" dirty="0">
                <a:solidFill>
                  <a:schemeClr val="bg1">
                    <a:lumMod val="50000"/>
                  </a:schemeClr>
                </a:solidFill>
                <a:latin typeface="Poppins" panose="00000500000000000000" pitchFamily="2" charset="0"/>
                <a:cs typeface="Poppins" panose="00000500000000000000" pitchFamily="2" charset="0"/>
              </a:rPr>
              <a:t>Price Sensitivity Meter</a:t>
            </a:r>
          </a:p>
          <a:p>
            <a:endParaRPr kumimoji="0" lang="en-US" sz="14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p:txBody>
      </p:sp>
      <p:sp>
        <p:nvSpPr>
          <p:cNvPr id="60" name="Shape">
            <a:extLst>
              <a:ext uri="{FF2B5EF4-FFF2-40B4-BE49-F238E27FC236}">
                <a16:creationId xmlns:a16="http://schemas.microsoft.com/office/drawing/2014/main" id="{5DFFC2B3-2388-4454-8AEF-90D67A50D83D}"/>
              </a:ext>
            </a:extLst>
          </p:cNvPr>
          <p:cNvSpPr/>
          <p:nvPr/>
        </p:nvSpPr>
        <p:spPr>
          <a:xfrm>
            <a:off x="9617450" y="2002121"/>
            <a:ext cx="1616401" cy="4102297"/>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FFC000"/>
          </a:solidFill>
          <a:ln w="12700" cap="flat">
            <a:noFill/>
            <a:miter lim="400000"/>
          </a:ln>
          <a:effectLst/>
        </p:spPr>
        <p:txBody>
          <a:bodyPr wrap="square" lIns="0" tIns="0" rIns="0" bIns="0"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61" name="Shape">
            <a:extLst>
              <a:ext uri="{FF2B5EF4-FFF2-40B4-BE49-F238E27FC236}">
                <a16:creationId xmlns:a16="http://schemas.microsoft.com/office/drawing/2014/main" id="{A9A76F2D-DF60-478E-80AF-0AFD69B94CD4}"/>
              </a:ext>
            </a:extLst>
          </p:cNvPr>
          <p:cNvSpPr/>
          <p:nvPr/>
        </p:nvSpPr>
        <p:spPr>
          <a:xfrm>
            <a:off x="9875197" y="2170284"/>
            <a:ext cx="1616401" cy="4102297"/>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FF00FF"/>
          </a:solidFill>
          <a:ln w="12700" cap="flat">
            <a:noFill/>
            <a:miter lim="400000"/>
          </a:ln>
          <a:effectLst/>
        </p:spPr>
        <p:txBody>
          <a:bodyPr wrap="square" lIns="0" tIns="0" rIns="0" bIns="0"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3" name="Slide Number Placeholder 2">
            <a:extLst>
              <a:ext uri="{FF2B5EF4-FFF2-40B4-BE49-F238E27FC236}">
                <a16:creationId xmlns:a16="http://schemas.microsoft.com/office/drawing/2014/main" id="{0BDFC696-6876-4580-A218-A36F6FA12973}"/>
              </a:ext>
            </a:extLst>
          </p:cNvPr>
          <p:cNvSpPr>
            <a:spLocks noGrp="1"/>
          </p:cNvSpPr>
          <p:nvPr>
            <p:ph type="sldNum" sz="quarter" idx="12"/>
          </p:nvPr>
        </p:nvSpPr>
        <p:spPr/>
        <p:txBody>
          <a:bodyPr/>
          <a:lstStyle/>
          <a:p>
            <a:fld id="{DB8828D9-3E6A-477F-A491-AADAE3613DD2}" type="slidenum">
              <a:rPr lang="en-GB" smtClean="0"/>
              <a:t>21</a:t>
            </a:fld>
            <a:endParaRPr lang="en-GB"/>
          </a:p>
        </p:txBody>
      </p:sp>
      <p:pic>
        <p:nvPicPr>
          <p:cNvPr id="30" name="Picture 29" descr="Logo&#10;&#10;Description automatically generated">
            <a:extLst>
              <a:ext uri="{FF2B5EF4-FFF2-40B4-BE49-F238E27FC236}">
                <a16:creationId xmlns:a16="http://schemas.microsoft.com/office/drawing/2014/main" id="{6748DEA6-9F1A-459A-AC89-A964F062C8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grpSp>
        <p:nvGrpSpPr>
          <p:cNvPr id="31" name="Group 30">
            <a:extLst>
              <a:ext uri="{FF2B5EF4-FFF2-40B4-BE49-F238E27FC236}">
                <a16:creationId xmlns:a16="http://schemas.microsoft.com/office/drawing/2014/main" id="{4E862FB6-2CF0-4F5A-8997-F1D87A7D1C85}"/>
              </a:ext>
            </a:extLst>
          </p:cNvPr>
          <p:cNvGrpSpPr/>
          <p:nvPr/>
        </p:nvGrpSpPr>
        <p:grpSpPr>
          <a:xfrm>
            <a:off x="4317811" y="30053"/>
            <a:ext cx="1065748" cy="754609"/>
            <a:chOff x="5632259" y="2480498"/>
            <a:chExt cx="1065748" cy="754609"/>
          </a:xfrm>
        </p:grpSpPr>
        <p:sp>
          <p:nvSpPr>
            <p:cNvPr id="32" name="TextBox 31">
              <a:extLst>
                <a:ext uri="{FF2B5EF4-FFF2-40B4-BE49-F238E27FC236}">
                  <a16:creationId xmlns:a16="http://schemas.microsoft.com/office/drawing/2014/main" id="{989BF6B7-B29F-452B-8D84-016D4CA4BE01}"/>
                </a:ext>
              </a:extLst>
            </p:cNvPr>
            <p:cNvSpPr txBox="1"/>
            <p:nvPr/>
          </p:nvSpPr>
          <p:spPr>
            <a:xfrm>
              <a:off x="5632259" y="3035052"/>
              <a:ext cx="1065748"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lgn="ctr">
                <a:defRPr sz="700">
                  <a:solidFill>
                    <a:schemeClr val="dk1"/>
                  </a:solidFill>
                  <a:latin typeface="Lato"/>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latin typeface="Lato Light" panose="020F0502020204030203"/>
                </a:rPr>
                <a:t>Strategic Tools </a:t>
              </a:r>
            </a:p>
          </p:txBody>
        </p:sp>
        <p:sp>
          <p:nvSpPr>
            <p:cNvPr id="42" name="Freeform 108">
              <a:extLst>
                <a:ext uri="{FF2B5EF4-FFF2-40B4-BE49-F238E27FC236}">
                  <a16:creationId xmlns:a16="http://schemas.microsoft.com/office/drawing/2014/main" id="{CF87A6CC-1B9E-4AF0-B3BB-382BA74AA319}"/>
                </a:ext>
              </a:extLst>
            </p:cNvPr>
            <p:cNvSpPr/>
            <p:nvPr/>
          </p:nvSpPr>
          <p:spPr>
            <a:xfrm>
              <a:off x="5828354" y="2480498"/>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Lato Light" panose="020F0502020204030203"/>
                <a:ea typeface="Arial Unicode MS"/>
              </a:endParaRPr>
            </a:p>
          </p:txBody>
        </p:sp>
      </p:grpSp>
    </p:spTree>
    <p:extLst>
      <p:ext uri="{BB962C8B-B14F-4D97-AF65-F5344CB8AC3E}">
        <p14:creationId xmlns:p14="http://schemas.microsoft.com/office/powerpoint/2010/main" val="471512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43B550AB-CF3C-44A9-8748-7A9666BA430A}"/>
              </a:ext>
            </a:extLst>
          </p:cNvPr>
          <p:cNvSpPr txBox="1"/>
          <p:nvPr/>
        </p:nvSpPr>
        <p:spPr>
          <a:xfrm>
            <a:off x="4423614" y="1707073"/>
            <a:ext cx="596638" cy="338554"/>
          </a:xfrm>
          <a:prstGeom prst="rect">
            <a:avLst/>
          </a:prstGeom>
          <a:noFill/>
        </p:spPr>
        <p:txBody>
          <a:bodyPr wrap="none" rtlCol="0" anchor="b" anchorCtr="0">
            <a:spAutoFit/>
          </a:bodyPr>
          <a:lstStyle/>
          <a:p>
            <a:pPr algn="ctr" defTabSz="914217"/>
            <a:r>
              <a:rPr lang="en-US" sz="1600" b="1" dirty="0">
                <a:solidFill>
                  <a:srgbClr val="08204C"/>
                </a:solidFill>
                <a:latin typeface="Poppins" pitchFamily="2" charset="77"/>
                <a:ea typeface="League Spartan" charset="0"/>
                <a:cs typeface="Poppins" pitchFamily="2" charset="77"/>
              </a:rPr>
              <a:t>Skim</a:t>
            </a:r>
          </a:p>
        </p:txBody>
      </p:sp>
      <p:sp>
        <p:nvSpPr>
          <p:cNvPr id="20" name="TextBox 19">
            <a:extLst>
              <a:ext uri="{FF2B5EF4-FFF2-40B4-BE49-F238E27FC236}">
                <a16:creationId xmlns:a16="http://schemas.microsoft.com/office/drawing/2014/main" id="{093CB0DE-3A88-4982-B106-7070C417C5D2}"/>
              </a:ext>
            </a:extLst>
          </p:cNvPr>
          <p:cNvSpPr txBox="1"/>
          <p:nvPr/>
        </p:nvSpPr>
        <p:spPr>
          <a:xfrm rot="19599409">
            <a:off x="5516559" y="3114762"/>
            <a:ext cx="822982" cy="338554"/>
          </a:xfrm>
          <a:prstGeom prst="rect">
            <a:avLst/>
          </a:prstGeom>
          <a:noFill/>
        </p:spPr>
        <p:txBody>
          <a:bodyPr wrap="none" rtlCol="0" anchor="b" anchorCtr="0">
            <a:spAutoFit/>
          </a:bodyPr>
          <a:lstStyle/>
          <a:p>
            <a:pPr algn="ctr" defTabSz="914217"/>
            <a:r>
              <a:rPr lang="en-US" sz="1600" b="1" dirty="0">
                <a:solidFill>
                  <a:srgbClr val="08204C"/>
                </a:solidFill>
                <a:latin typeface="Poppins" pitchFamily="2" charset="77"/>
                <a:ea typeface="League Spartan" charset="0"/>
                <a:cs typeface="Poppins" pitchFamily="2" charset="77"/>
              </a:rPr>
              <a:t>Neutral</a:t>
            </a:r>
          </a:p>
        </p:txBody>
      </p:sp>
      <p:sp>
        <p:nvSpPr>
          <p:cNvPr id="21" name="TextBox 20">
            <a:extLst>
              <a:ext uri="{FF2B5EF4-FFF2-40B4-BE49-F238E27FC236}">
                <a16:creationId xmlns:a16="http://schemas.microsoft.com/office/drawing/2014/main" id="{F9915FC4-8131-4CA7-89C5-DB8775749D9C}"/>
              </a:ext>
            </a:extLst>
          </p:cNvPr>
          <p:cNvSpPr txBox="1"/>
          <p:nvPr/>
        </p:nvSpPr>
        <p:spPr>
          <a:xfrm>
            <a:off x="6911867" y="4259739"/>
            <a:ext cx="1060675" cy="338554"/>
          </a:xfrm>
          <a:prstGeom prst="rect">
            <a:avLst/>
          </a:prstGeom>
          <a:noFill/>
        </p:spPr>
        <p:txBody>
          <a:bodyPr wrap="none" rtlCol="0" anchor="b" anchorCtr="0">
            <a:spAutoFit/>
          </a:bodyPr>
          <a:lstStyle/>
          <a:p>
            <a:pPr algn="ctr" defTabSz="914217"/>
            <a:r>
              <a:rPr lang="en-US" sz="1600" b="1" dirty="0">
                <a:solidFill>
                  <a:srgbClr val="08204C"/>
                </a:solidFill>
                <a:latin typeface="Poppins" pitchFamily="2" charset="77"/>
                <a:ea typeface="League Spartan" charset="0"/>
                <a:cs typeface="Poppins" pitchFamily="2" charset="77"/>
              </a:rPr>
              <a:t>Penetrate </a:t>
            </a:r>
          </a:p>
        </p:txBody>
      </p:sp>
      <p:sp>
        <p:nvSpPr>
          <p:cNvPr id="22" name="TextBox 21">
            <a:extLst>
              <a:ext uri="{FF2B5EF4-FFF2-40B4-BE49-F238E27FC236}">
                <a16:creationId xmlns:a16="http://schemas.microsoft.com/office/drawing/2014/main" id="{78E3FC29-1BEB-4B50-9C97-A577A2163A55}"/>
              </a:ext>
            </a:extLst>
          </p:cNvPr>
          <p:cNvSpPr txBox="1"/>
          <p:nvPr/>
        </p:nvSpPr>
        <p:spPr>
          <a:xfrm rot="16200000">
            <a:off x="2076634" y="3638159"/>
            <a:ext cx="2295403" cy="338554"/>
          </a:xfrm>
          <a:prstGeom prst="rect">
            <a:avLst/>
          </a:prstGeom>
          <a:noFill/>
        </p:spPr>
        <p:txBody>
          <a:bodyPr wrap="square" rtlCol="0">
            <a:spAutoFit/>
          </a:bodyPr>
          <a:lstStyle/>
          <a:p>
            <a:pPr algn="ctr"/>
            <a:r>
              <a:rPr lang="en-GB" sz="1600" dirty="0">
                <a:latin typeface="Plato"/>
              </a:rPr>
              <a:t>Price </a:t>
            </a:r>
          </a:p>
        </p:txBody>
      </p:sp>
      <p:sp>
        <p:nvSpPr>
          <p:cNvPr id="23" name="TextBox 22">
            <a:extLst>
              <a:ext uri="{FF2B5EF4-FFF2-40B4-BE49-F238E27FC236}">
                <a16:creationId xmlns:a16="http://schemas.microsoft.com/office/drawing/2014/main" id="{8E48FDA7-F5EA-4226-B816-FC479D2A7B69}"/>
              </a:ext>
            </a:extLst>
          </p:cNvPr>
          <p:cNvSpPr txBox="1"/>
          <p:nvPr/>
        </p:nvSpPr>
        <p:spPr>
          <a:xfrm>
            <a:off x="4740122" y="5448350"/>
            <a:ext cx="2295403" cy="338554"/>
          </a:xfrm>
          <a:prstGeom prst="rect">
            <a:avLst/>
          </a:prstGeom>
          <a:noFill/>
        </p:spPr>
        <p:txBody>
          <a:bodyPr wrap="square" rtlCol="0">
            <a:spAutoFit/>
          </a:bodyPr>
          <a:lstStyle/>
          <a:p>
            <a:pPr algn="ctr"/>
            <a:r>
              <a:rPr lang="en-GB" sz="1600" dirty="0">
                <a:latin typeface="Plato"/>
              </a:rPr>
              <a:t>Benefits </a:t>
            </a:r>
          </a:p>
        </p:txBody>
      </p:sp>
      <p:cxnSp>
        <p:nvCxnSpPr>
          <p:cNvPr id="25" name="Straight Arrow Connector 24">
            <a:extLst>
              <a:ext uri="{FF2B5EF4-FFF2-40B4-BE49-F238E27FC236}">
                <a16:creationId xmlns:a16="http://schemas.microsoft.com/office/drawing/2014/main" id="{75520D8D-3F26-46B5-ABFB-E24731FF3938}"/>
              </a:ext>
            </a:extLst>
          </p:cNvPr>
          <p:cNvCxnSpPr>
            <a:cxnSpLocks/>
          </p:cNvCxnSpPr>
          <p:nvPr/>
        </p:nvCxnSpPr>
        <p:spPr>
          <a:xfrm>
            <a:off x="3428538" y="5410986"/>
            <a:ext cx="4999025"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D0AF161-6234-4D4E-B33B-AC65D3D3FC50}"/>
              </a:ext>
            </a:extLst>
          </p:cNvPr>
          <p:cNvCxnSpPr>
            <a:cxnSpLocks/>
          </p:cNvCxnSpPr>
          <p:nvPr/>
        </p:nvCxnSpPr>
        <p:spPr>
          <a:xfrm flipV="1">
            <a:off x="3629320" y="1545996"/>
            <a:ext cx="3282547" cy="2366127"/>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AED334D-A2CD-4114-9E57-E3826D5DF595}"/>
              </a:ext>
            </a:extLst>
          </p:cNvPr>
          <p:cNvCxnSpPr>
            <a:cxnSpLocks/>
          </p:cNvCxnSpPr>
          <p:nvPr/>
        </p:nvCxnSpPr>
        <p:spPr>
          <a:xfrm flipV="1">
            <a:off x="4423614" y="2759108"/>
            <a:ext cx="3796185" cy="2653646"/>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1223654-6803-4D64-95AD-2322366CAF07}"/>
              </a:ext>
            </a:extLst>
          </p:cNvPr>
          <p:cNvCxnSpPr>
            <a:cxnSpLocks/>
          </p:cNvCxnSpPr>
          <p:nvPr/>
        </p:nvCxnSpPr>
        <p:spPr>
          <a:xfrm flipV="1">
            <a:off x="3629320" y="1545996"/>
            <a:ext cx="5303" cy="3860277"/>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98A118C-7F41-4B62-BB86-0FB98612A47E}"/>
              </a:ext>
            </a:extLst>
          </p:cNvPr>
          <p:cNvSpPr txBox="1"/>
          <p:nvPr/>
        </p:nvSpPr>
        <p:spPr>
          <a:xfrm rot="19476300">
            <a:off x="5109643" y="2681207"/>
            <a:ext cx="1094209" cy="261610"/>
          </a:xfrm>
          <a:prstGeom prst="rect">
            <a:avLst/>
          </a:prstGeom>
          <a:noFill/>
        </p:spPr>
        <p:txBody>
          <a:bodyPr wrap="square" rtlCol="0">
            <a:spAutoFit/>
          </a:bodyPr>
          <a:lstStyle/>
          <a:p>
            <a:pPr algn="ctr"/>
            <a:r>
              <a:rPr lang="en-GB" sz="1100" dirty="0">
                <a:latin typeface="Plato"/>
              </a:rPr>
              <a:t>More Benefits </a:t>
            </a:r>
          </a:p>
        </p:txBody>
      </p:sp>
      <p:sp>
        <p:nvSpPr>
          <p:cNvPr id="36" name="TextBox 35">
            <a:extLst>
              <a:ext uri="{FF2B5EF4-FFF2-40B4-BE49-F238E27FC236}">
                <a16:creationId xmlns:a16="http://schemas.microsoft.com/office/drawing/2014/main" id="{6DFAEF54-582F-4125-B85A-7C6057AE1CCA}"/>
              </a:ext>
            </a:extLst>
          </p:cNvPr>
          <p:cNvSpPr txBox="1"/>
          <p:nvPr/>
        </p:nvSpPr>
        <p:spPr>
          <a:xfrm rot="19466563">
            <a:off x="5765073" y="3567395"/>
            <a:ext cx="1094209" cy="261610"/>
          </a:xfrm>
          <a:prstGeom prst="rect">
            <a:avLst/>
          </a:prstGeom>
          <a:noFill/>
        </p:spPr>
        <p:txBody>
          <a:bodyPr wrap="square" rtlCol="0">
            <a:spAutoFit/>
          </a:bodyPr>
          <a:lstStyle/>
          <a:p>
            <a:pPr algn="ctr"/>
            <a:r>
              <a:rPr lang="en-GB" sz="1100" dirty="0">
                <a:latin typeface="Plato"/>
              </a:rPr>
              <a:t>Less Benefits </a:t>
            </a:r>
          </a:p>
        </p:txBody>
      </p:sp>
      <p:sp>
        <p:nvSpPr>
          <p:cNvPr id="37" name="TextBox 36">
            <a:extLst>
              <a:ext uri="{FF2B5EF4-FFF2-40B4-BE49-F238E27FC236}">
                <a16:creationId xmlns:a16="http://schemas.microsoft.com/office/drawing/2014/main" id="{E948EB15-B351-4685-938E-BF86288EF008}"/>
              </a:ext>
            </a:extLst>
          </p:cNvPr>
          <p:cNvSpPr txBox="1"/>
          <p:nvPr/>
        </p:nvSpPr>
        <p:spPr>
          <a:xfrm rot="3171686">
            <a:off x="6626473" y="2232245"/>
            <a:ext cx="1290931" cy="338554"/>
          </a:xfrm>
          <a:prstGeom prst="rect">
            <a:avLst/>
          </a:prstGeom>
          <a:noFill/>
        </p:spPr>
        <p:txBody>
          <a:bodyPr wrap="none" rtlCol="0" anchor="b" anchorCtr="0">
            <a:spAutoFit/>
          </a:bodyPr>
          <a:lstStyle/>
          <a:p>
            <a:pPr algn="ctr" defTabSz="914217"/>
            <a:r>
              <a:rPr lang="en-US" sz="1600" b="1" dirty="0">
                <a:solidFill>
                  <a:srgbClr val="08204C"/>
                </a:solidFill>
                <a:latin typeface="Poppins" pitchFamily="2" charset="77"/>
                <a:ea typeface="League Spartan" charset="0"/>
                <a:cs typeface="Poppins" pitchFamily="2" charset="77"/>
              </a:rPr>
              <a:t>Competition </a:t>
            </a:r>
          </a:p>
        </p:txBody>
      </p:sp>
      <p:cxnSp>
        <p:nvCxnSpPr>
          <p:cNvPr id="39" name="Straight Arrow Connector 38">
            <a:extLst>
              <a:ext uri="{FF2B5EF4-FFF2-40B4-BE49-F238E27FC236}">
                <a16:creationId xmlns:a16="http://schemas.microsoft.com/office/drawing/2014/main" id="{1707196C-B6EC-4919-879C-962BBAE89781}"/>
              </a:ext>
            </a:extLst>
          </p:cNvPr>
          <p:cNvCxnSpPr/>
          <p:nvPr/>
        </p:nvCxnSpPr>
        <p:spPr>
          <a:xfrm flipV="1">
            <a:off x="6363158" y="2547309"/>
            <a:ext cx="590161" cy="423996"/>
          </a:xfrm>
          <a:prstGeom prst="straightConnector1">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FEB5730-3F3B-4CF3-9FAE-81EF16E68EE9}"/>
              </a:ext>
            </a:extLst>
          </p:cNvPr>
          <p:cNvCxnSpPr>
            <a:cxnSpLocks/>
          </p:cNvCxnSpPr>
          <p:nvPr/>
        </p:nvCxnSpPr>
        <p:spPr>
          <a:xfrm flipH="1" flipV="1">
            <a:off x="6208457" y="2373848"/>
            <a:ext cx="681425" cy="904202"/>
          </a:xfrm>
          <a:prstGeom prst="straightConnector1">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53B668E-34A2-426D-9217-E2990CC4B9BB}"/>
              </a:ext>
            </a:extLst>
          </p:cNvPr>
          <p:cNvSpPr txBox="1"/>
          <p:nvPr/>
        </p:nvSpPr>
        <p:spPr>
          <a:xfrm>
            <a:off x="94018" y="61048"/>
            <a:ext cx="9624767" cy="738664"/>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Price Positioning</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Pricing Strategy </a:t>
            </a:r>
          </a:p>
        </p:txBody>
      </p:sp>
      <p:sp>
        <p:nvSpPr>
          <p:cNvPr id="46" name="Subtitle 2">
            <a:extLst>
              <a:ext uri="{FF2B5EF4-FFF2-40B4-BE49-F238E27FC236}">
                <a16:creationId xmlns:a16="http://schemas.microsoft.com/office/drawing/2014/main" id="{0377CC0F-FC72-4238-B17D-926BD65E9A2B}"/>
              </a:ext>
            </a:extLst>
          </p:cNvPr>
          <p:cNvSpPr txBox="1">
            <a:spLocks/>
          </p:cNvSpPr>
          <p:nvPr/>
        </p:nvSpPr>
        <p:spPr>
          <a:xfrm>
            <a:off x="7481110" y="1686185"/>
            <a:ext cx="2152538" cy="48205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spcBef>
                <a:spcPts val="0"/>
              </a:spcBef>
              <a:spcAft>
                <a:spcPts val="900"/>
              </a:spcAft>
            </a:pPr>
            <a:r>
              <a:rPr lang="en-US" sz="1000" i="1" dirty="0">
                <a:solidFill>
                  <a:srgbClr val="AAAAAA"/>
                </a:solidFill>
                <a:latin typeface="Lato Light" panose="020F0502020204030203" pitchFamily="34" charset="0"/>
                <a:ea typeface="Lato Light" panose="020F0502020204030203" pitchFamily="34" charset="0"/>
                <a:cs typeface="Mukta ExtraLight" panose="020B0000000000000000" pitchFamily="34" charset="77"/>
              </a:rPr>
              <a:t>Price could be higher or lower than the competitive price point </a:t>
            </a:r>
          </a:p>
        </p:txBody>
      </p:sp>
      <p:sp>
        <p:nvSpPr>
          <p:cNvPr id="47" name="Subtitle 2">
            <a:extLst>
              <a:ext uri="{FF2B5EF4-FFF2-40B4-BE49-F238E27FC236}">
                <a16:creationId xmlns:a16="http://schemas.microsoft.com/office/drawing/2014/main" id="{D3E1FB01-8714-44CE-B560-FA00C9132A2D}"/>
              </a:ext>
            </a:extLst>
          </p:cNvPr>
          <p:cNvSpPr txBox="1">
            <a:spLocks/>
          </p:cNvSpPr>
          <p:nvPr/>
        </p:nvSpPr>
        <p:spPr>
          <a:xfrm rot="19473097">
            <a:off x="3705367" y="3869630"/>
            <a:ext cx="1737556" cy="710003"/>
          </a:xfrm>
          <a:prstGeom prst="rect">
            <a:avLst/>
          </a:prstGeom>
        </p:spPr>
        <p:txBody>
          <a:bodyPr vert="horz" wrap="square" lIns="45720" tIns="22860" rIns="45720" bIns="22860" rtlCol="0" anchor="t">
            <a:spAutoFit/>
          </a:bodyPr>
          <a:lstStyle>
            <a:defPPr>
              <a:defRPr lang="en-US"/>
            </a:defPPr>
            <a:lvl1pPr indent="0" defTabSz="543818">
              <a:lnSpc>
                <a:spcPts val="1750"/>
              </a:lnSpc>
              <a:spcBef>
                <a:spcPts val="0"/>
              </a:spcBef>
              <a:spcAft>
                <a:spcPts val="900"/>
              </a:spcAft>
              <a:buFont typeface="Arial"/>
              <a:buNone/>
              <a:defRPr sz="1000" i="1">
                <a:solidFill>
                  <a:srgbClr val="AAAAAA"/>
                </a:solidFill>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Price neutral can be the starting point for establishing a price strategy </a:t>
            </a:r>
          </a:p>
        </p:txBody>
      </p:sp>
      <p:sp>
        <p:nvSpPr>
          <p:cNvPr id="48" name="TextBox 47">
            <a:extLst>
              <a:ext uri="{FF2B5EF4-FFF2-40B4-BE49-F238E27FC236}">
                <a16:creationId xmlns:a16="http://schemas.microsoft.com/office/drawing/2014/main" id="{3F20D77B-BA9A-4FD7-9C94-EEDC35954050}"/>
              </a:ext>
            </a:extLst>
          </p:cNvPr>
          <p:cNvSpPr txBox="1"/>
          <p:nvPr/>
        </p:nvSpPr>
        <p:spPr>
          <a:xfrm rot="3347569">
            <a:off x="5077749" y="3631458"/>
            <a:ext cx="705513" cy="338554"/>
          </a:xfrm>
          <a:prstGeom prst="rect">
            <a:avLst/>
          </a:prstGeom>
          <a:noFill/>
        </p:spPr>
        <p:txBody>
          <a:bodyPr wrap="none" rtlCol="0" anchor="b" anchorCtr="0">
            <a:spAutoFit/>
          </a:bodyPr>
          <a:lstStyle/>
          <a:p>
            <a:pPr algn="ctr" defTabSz="914217"/>
            <a:r>
              <a:rPr lang="en-US" sz="1600" b="1" dirty="0">
                <a:solidFill>
                  <a:srgbClr val="08204C"/>
                </a:solidFill>
                <a:latin typeface="Poppins" pitchFamily="2" charset="77"/>
                <a:ea typeface="League Spartan" charset="0"/>
                <a:cs typeface="Poppins" pitchFamily="2" charset="77"/>
              </a:rPr>
              <a:t>Value </a:t>
            </a:r>
          </a:p>
        </p:txBody>
      </p:sp>
      <p:sp>
        <p:nvSpPr>
          <p:cNvPr id="49" name="Plus Sign 48">
            <a:extLst>
              <a:ext uri="{FF2B5EF4-FFF2-40B4-BE49-F238E27FC236}">
                <a16:creationId xmlns:a16="http://schemas.microsoft.com/office/drawing/2014/main" id="{5EC30D56-2035-4B7E-BDB2-9ACB77F31BAA}"/>
              </a:ext>
            </a:extLst>
          </p:cNvPr>
          <p:cNvSpPr/>
          <p:nvPr/>
        </p:nvSpPr>
        <p:spPr>
          <a:xfrm rot="19494981">
            <a:off x="4934507" y="3237196"/>
            <a:ext cx="315379" cy="303478"/>
          </a:xfrm>
          <a:prstGeom prst="mathPlus">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Minus Sign 49">
            <a:extLst>
              <a:ext uri="{FF2B5EF4-FFF2-40B4-BE49-F238E27FC236}">
                <a16:creationId xmlns:a16="http://schemas.microsoft.com/office/drawing/2014/main" id="{36671B6E-BFFE-4350-A3B3-C0EA5EB15884}"/>
              </a:ext>
            </a:extLst>
          </p:cNvPr>
          <p:cNvSpPr/>
          <p:nvPr/>
        </p:nvSpPr>
        <p:spPr>
          <a:xfrm rot="19525766">
            <a:off x="5442281" y="4015978"/>
            <a:ext cx="444983" cy="239400"/>
          </a:xfrm>
          <a:prstGeom prst="mathMinus">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Subtitle 2">
            <a:extLst>
              <a:ext uri="{FF2B5EF4-FFF2-40B4-BE49-F238E27FC236}">
                <a16:creationId xmlns:a16="http://schemas.microsoft.com/office/drawing/2014/main" id="{63D1CCC7-B452-4E62-B3B4-82985C6C0906}"/>
              </a:ext>
            </a:extLst>
          </p:cNvPr>
          <p:cNvSpPr txBox="1">
            <a:spLocks/>
          </p:cNvSpPr>
          <p:nvPr/>
        </p:nvSpPr>
        <p:spPr>
          <a:xfrm>
            <a:off x="481224" y="3994245"/>
            <a:ext cx="2326577" cy="120032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28600" indent="-228600" algn="l" defTabSz="543818">
              <a:lnSpc>
                <a:spcPct val="100000"/>
              </a:lnSpc>
              <a:spcBef>
                <a:spcPts val="0"/>
              </a:spcBef>
              <a:spcAft>
                <a:spcPts val="900"/>
              </a:spcAft>
              <a:buFont typeface="+mj-lt"/>
              <a:buAutoNum type="arabicPeriod"/>
            </a:pPr>
            <a:r>
              <a:rPr lang="en-US" sz="1000" i="1" dirty="0">
                <a:solidFill>
                  <a:srgbClr val="AAAAAA"/>
                </a:solidFill>
                <a:latin typeface="Lato Light" panose="020F0502020204030203" pitchFamily="34" charset="0"/>
                <a:ea typeface="Lato Light" panose="020F0502020204030203" pitchFamily="34" charset="0"/>
                <a:cs typeface="Mukta ExtraLight" panose="020B0000000000000000" pitchFamily="34" charset="77"/>
              </a:rPr>
              <a:t>Price neutral is low on price war probability</a:t>
            </a:r>
          </a:p>
          <a:p>
            <a:pPr marL="228600" indent="-228600" algn="l" defTabSz="543818">
              <a:lnSpc>
                <a:spcPct val="100000"/>
              </a:lnSpc>
              <a:spcBef>
                <a:spcPts val="0"/>
              </a:spcBef>
              <a:spcAft>
                <a:spcPts val="900"/>
              </a:spcAft>
              <a:buFont typeface="+mj-lt"/>
              <a:buAutoNum type="arabicPeriod"/>
            </a:pPr>
            <a:r>
              <a:rPr lang="en-US" sz="1000" i="1" dirty="0">
                <a:solidFill>
                  <a:srgbClr val="AAAAAA"/>
                </a:solidFill>
                <a:latin typeface="Lato Light" panose="020F0502020204030203" pitchFamily="34" charset="0"/>
                <a:ea typeface="Lato Light" panose="020F0502020204030203" pitchFamily="34" charset="0"/>
                <a:cs typeface="Mukta ExtraLight" panose="020B0000000000000000" pitchFamily="34" charset="77"/>
              </a:rPr>
              <a:t>High on peer feature comparison for entrenched competitors </a:t>
            </a:r>
          </a:p>
          <a:p>
            <a:pPr marL="228600" indent="-228600" algn="l" defTabSz="543818">
              <a:lnSpc>
                <a:spcPct val="100000"/>
              </a:lnSpc>
              <a:spcBef>
                <a:spcPts val="0"/>
              </a:spcBef>
              <a:spcAft>
                <a:spcPts val="900"/>
              </a:spcAft>
              <a:buFont typeface="+mj-lt"/>
              <a:buAutoNum type="arabicPeriod"/>
            </a:pPr>
            <a:r>
              <a:rPr lang="en-US" sz="1000" i="1" dirty="0">
                <a:solidFill>
                  <a:srgbClr val="AAAAAA"/>
                </a:solidFill>
                <a:latin typeface="Lato Light" panose="020F0502020204030203" pitchFamily="34" charset="0"/>
                <a:ea typeface="Lato Light" panose="020F0502020204030203" pitchFamily="34" charset="0"/>
                <a:cs typeface="Mukta ExtraLight" panose="020B0000000000000000" pitchFamily="34" charset="77"/>
              </a:rPr>
              <a:t>Stresses more on the marketing mix to deliver price neutral as a strategy  </a:t>
            </a:r>
          </a:p>
        </p:txBody>
      </p:sp>
      <p:sp>
        <p:nvSpPr>
          <p:cNvPr id="52" name="Subtitle 2">
            <a:extLst>
              <a:ext uri="{FF2B5EF4-FFF2-40B4-BE49-F238E27FC236}">
                <a16:creationId xmlns:a16="http://schemas.microsoft.com/office/drawing/2014/main" id="{03F7637E-3B71-40FB-A329-E4675C3E3B62}"/>
              </a:ext>
            </a:extLst>
          </p:cNvPr>
          <p:cNvSpPr txBox="1">
            <a:spLocks/>
          </p:cNvSpPr>
          <p:nvPr/>
        </p:nvSpPr>
        <p:spPr>
          <a:xfrm>
            <a:off x="516644" y="1496109"/>
            <a:ext cx="2508455" cy="173893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28600" indent="-228600" algn="l" defTabSz="543818">
              <a:lnSpc>
                <a:spcPct val="100000"/>
              </a:lnSpc>
              <a:spcBef>
                <a:spcPts val="0"/>
              </a:spcBef>
              <a:spcAft>
                <a:spcPts val="900"/>
              </a:spcAft>
              <a:buFont typeface="+mj-lt"/>
              <a:buAutoNum type="arabicPeriod"/>
            </a:pPr>
            <a:r>
              <a:rPr lang="en-US" sz="1000" i="1" dirty="0">
                <a:solidFill>
                  <a:srgbClr val="AAAAAA"/>
                </a:solidFill>
                <a:latin typeface="Lato Light" panose="020F0502020204030203" pitchFamily="34" charset="0"/>
                <a:ea typeface="Lato Light" panose="020F0502020204030203" pitchFamily="34" charset="0"/>
                <a:cs typeface="Mukta ExtraLight" panose="020B0000000000000000" pitchFamily="34" charset="77"/>
              </a:rPr>
              <a:t>Price skimming may be considered to high a price to pay for by certain consumers </a:t>
            </a:r>
          </a:p>
          <a:p>
            <a:pPr marL="228600" indent="-228600" algn="l" defTabSz="543818">
              <a:lnSpc>
                <a:spcPct val="100000"/>
              </a:lnSpc>
              <a:spcBef>
                <a:spcPts val="0"/>
              </a:spcBef>
              <a:spcAft>
                <a:spcPts val="900"/>
              </a:spcAft>
              <a:buFont typeface="+mj-lt"/>
              <a:buAutoNum type="arabicPeriod"/>
            </a:pPr>
            <a:r>
              <a:rPr lang="en-US" sz="1000" i="1" dirty="0">
                <a:solidFill>
                  <a:srgbClr val="AAAAAA"/>
                </a:solidFill>
                <a:latin typeface="Lato Light" panose="020F0502020204030203" pitchFamily="34" charset="0"/>
                <a:ea typeface="Lato Light" panose="020F0502020204030203" pitchFamily="34" charset="0"/>
                <a:cs typeface="Mukta ExtraLight" panose="020B0000000000000000" pitchFamily="34" charset="77"/>
              </a:rPr>
              <a:t>High reliance on differentiation and features to establish a unique position. </a:t>
            </a:r>
          </a:p>
          <a:p>
            <a:pPr marL="228600" indent="-228600" algn="l" defTabSz="543818">
              <a:lnSpc>
                <a:spcPct val="100000"/>
              </a:lnSpc>
              <a:spcBef>
                <a:spcPts val="0"/>
              </a:spcBef>
              <a:spcAft>
                <a:spcPts val="900"/>
              </a:spcAft>
              <a:buFont typeface="+mj-lt"/>
              <a:buAutoNum type="arabicPeriod"/>
            </a:pPr>
            <a:r>
              <a:rPr lang="en-US" sz="1000" i="1" dirty="0">
                <a:solidFill>
                  <a:srgbClr val="AAAAAA"/>
                </a:solidFill>
                <a:latin typeface="Lato Light" panose="020F0502020204030203" pitchFamily="34" charset="0"/>
                <a:ea typeface="Lato Light" panose="020F0502020204030203" pitchFamily="34" charset="0"/>
                <a:cs typeface="Mukta ExtraLight" panose="020B0000000000000000" pitchFamily="34" charset="77"/>
              </a:rPr>
              <a:t>Value reigns supreme</a:t>
            </a:r>
          </a:p>
          <a:p>
            <a:pPr marL="228600" indent="-228600" algn="l" defTabSz="543818">
              <a:lnSpc>
                <a:spcPct val="100000"/>
              </a:lnSpc>
              <a:spcBef>
                <a:spcPts val="0"/>
              </a:spcBef>
              <a:spcAft>
                <a:spcPts val="900"/>
              </a:spcAft>
              <a:buFont typeface="+mj-lt"/>
              <a:buAutoNum type="arabicPeriod"/>
            </a:pPr>
            <a:r>
              <a:rPr lang="en-US" sz="1000" i="1" dirty="0">
                <a:solidFill>
                  <a:srgbClr val="AAAAAA"/>
                </a:solidFill>
                <a:latin typeface="Lato Light" panose="020F0502020204030203" pitchFamily="34" charset="0"/>
                <a:ea typeface="Lato Light" panose="020F0502020204030203" pitchFamily="34" charset="0"/>
                <a:cs typeface="Mukta ExtraLight" panose="020B0000000000000000" pitchFamily="34" charset="77"/>
              </a:rPr>
              <a:t>Short terms strategy </a:t>
            </a:r>
          </a:p>
          <a:p>
            <a:pPr marL="228600" indent="-228600" algn="l" defTabSz="543818">
              <a:lnSpc>
                <a:spcPct val="100000"/>
              </a:lnSpc>
              <a:spcBef>
                <a:spcPts val="0"/>
              </a:spcBef>
              <a:spcAft>
                <a:spcPts val="900"/>
              </a:spcAft>
              <a:buFont typeface="+mj-lt"/>
              <a:buAutoNum type="arabicPeriod"/>
            </a:pPr>
            <a:r>
              <a:rPr lang="en-US" sz="1000" i="1" dirty="0">
                <a:solidFill>
                  <a:srgbClr val="AAAAAA"/>
                </a:solidFill>
                <a:latin typeface="Lato Light" panose="020F0502020204030203" pitchFamily="34" charset="0"/>
                <a:ea typeface="Lato Light" panose="020F0502020204030203" pitchFamily="34" charset="0"/>
                <a:cs typeface="Mukta ExtraLight" panose="020B0000000000000000" pitchFamily="34" charset="77"/>
              </a:rPr>
              <a:t>High profits in the short term </a:t>
            </a:r>
          </a:p>
        </p:txBody>
      </p:sp>
      <p:sp>
        <p:nvSpPr>
          <p:cNvPr id="53" name="Isosceles Triangle 52">
            <a:extLst>
              <a:ext uri="{FF2B5EF4-FFF2-40B4-BE49-F238E27FC236}">
                <a16:creationId xmlns:a16="http://schemas.microsoft.com/office/drawing/2014/main" id="{A9F2B573-2E67-4FE2-B07E-1E384EF308AE}"/>
              </a:ext>
            </a:extLst>
          </p:cNvPr>
          <p:cNvSpPr/>
          <p:nvPr/>
        </p:nvSpPr>
        <p:spPr>
          <a:xfrm rot="5400000">
            <a:off x="2998508" y="2300140"/>
            <a:ext cx="338555" cy="45896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Isosceles Triangle 53">
            <a:extLst>
              <a:ext uri="{FF2B5EF4-FFF2-40B4-BE49-F238E27FC236}">
                <a16:creationId xmlns:a16="http://schemas.microsoft.com/office/drawing/2014/main" id="{22AFC6D6-0D86-4011-A9AD-611EB4C755E0}"/>
              </a:ext>
            </a:extLst>
          </p:cNvPr>
          <p:cNvSpPr/>
          <p:nvPr/>
        </p:nvSpPr>
        <p:spPr>
          <a:xfrm rot="5400000">
            <a:off x="3055057" y="4326734"/>
            <a:ext cx="338555" cy="45896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Isosceles Triangle 54">
            <a:extLst>
              <a:ext uri="{FF2B5EF4-FFF2-40B4-BE49-F238E27FC236}">
                <a16:creationId xmlns:a16="http://schemas.microsoft.com/office/drawing/2014/main" id="{EE240EBC-87AC-4528-8BFF-53F492321DC3}"/>
              </a:ext>
            </a:extLst>
          </p:cNvPr>
          <p:cNvSpPr/>
          <p:nvPr/>
        </p:nvSpPr>
        <p:spPr>
          <a:xfrm rot="16200000">
            <a:off x="8573159" y="4157456"/>
            <a:ext cx="338555" cy="45896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Subtitle 2">
            <a:extLst>
              <a:ext uri="{FF2B5EF4-FFF2-40B4-BE49-F238E27FC236}">
                <a16:creationId xmlns:a16="http://schemas.microsoft.com/office/drawing/2014/main" id="{B05A8686-097E-4A3E-91C1-65421252534F}"/>
              </a:ext>
            </a:extLst>
          </p:cNvPr>
          <p:cNvSpPr txBox="1">
            <a:spLocks/>
          </p:cNvSpPr>
          <p:nvPr/>
        </p:nvSpPr>
        <p:spPr>
          <a:xfrm>
            <a:off x="9125146" y="3879109"/>
            <a:ext cx="2406459" cy="143116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28600" indent="-228600" algn="l" defTabSz="543818">
              <a:lnSpc>
                <a:spcPct val="100000"/>
              </a:lnSpc>
              <a:spcBef>
                <a:spcPts val="0"/>
              </a:spcBef>
              <a:spcAft>
                <a:spcPts val="900"/>
              </a:spcAft>
              <a:buFont typeface="+mj-lt"/>
              <a:buAutoNum type="arabicPeriod"/>
            </a:pPr>
            <a:r>
              <a:rPr lang="en-US" sz="1000" i="1" dirty="0">
                <a:solidFill>
                  <a:srgbClr val="AAAAAA"/>
                </a:solidFill>
                <a:latin typeface="Lato Light" panose="020F0502020204030203" pitchFamily="34" charset="0"/>
                <a:ea typeface="Lato Light" panose="020F0502020204030203" pitchFamily="34" charset="0"/>
                <a:cs typeface="Mukta ExtraLight" panose="020B0000000000000000" pitchFamily="34" charset="77"/>
              </a:rPr>
              <a:t>Perceived as low benefit to low price</a:t>
            </a:r>
          </a:p>
          <a:p>
            <a:pPr marL="228600" indent="-228600" algn="l" defTabSz="543818">
              <a:lnSpc>
                <a:spcPct val="100000"/>
              </a:lnSpc>
              <a:spcBef>
                <a:spcPts val="0"/>
              </a:spcBef>
              <a:spcAft>
                <a:spcPts val="900"/>
              </a:spcAft>
              <a:buFont typeface="+mj-lt"/>
              <a:buAutoNum type="arabicPeriod"/>
            </a:pPr>
            <a:r>
              <a:rPr lang="en-US" sz="1000" i="1" dirty="0">
                <a:solidFill>
                  <a:srgbClr val="AAAAAA"/>
                </a:solidFill>
                <a:latin typeface="Lato Light" panose="020F0502020204030203" pitchFamily="34" charset="0"/>
                <a:ea typeface="Lato Light" panose="020F0502020204030203" pitchFamily="34" charset="0"/>
                <a:cs typeface="Mukta ExtraLight" panose="020B0000000000000000" pitchFamily="34" charset="77"/>
              </a:rPr>
              <a:t>Price is established as lower relative to competition.</a:t>
            </a:r>
          </a:p>
          <a:p>
            <a:pPr marL="228600" indent="-228600" algn="l" defTabSz="543818">
              <a:lnSpc>
                <a:spcPct val="100000"/>
              </a:lnSpc>
              <a:spcBef>
                <a:spcPts val="0"/>
              </a:spcBef>
              <a:spcAft>
                <a:spcPts val="900"/>
              </a:spcAft>
              <a:buFont typeface="+mj-lt"/>
              <a:buAutoNum type="arabicPeriod"/>
            </a:pPr>
            <a:r>
              <a:rPr lang="en-US" sz="1000" i="1" dirty="0">
                <a:solidFill>
                  <a:srgbClr val="AAAAAA"/>
                </a:solidFill>
                <a:latin typeface="Lato Light" panose="020F0502020204030203" pitchFamily="34" charset="0"/>
                <a:ea typeface="Lato Light" panose="020F0502020204030203" pitchFamily="34" charset="0"/>
                <a:cs typeface="Mukta ExtraLight" panose="020B0000000000000000" pitchFamily="34" charset="77"/>
              </a:rPr>
              <a:t>Lower profitability </a:t>
            </a:r>
          </a:p>
          <a:p>
            <a:pPr marL="228600" indent="-228600" algn="l" defTabSz="543818">
              <a:lnSpc>
                <a:spcPct val="100000"/>
              </a:lnSpc>
              <a:spcBef>
                <a:spcPts val="0"/>
              </a:spcBef>
              <a:spcAft>
                <a:spcPts val="900"/>
              </a:spcAft>
              <a:buFont typeface="+mj-lt"/>
              <a:buAutoNum type="arabicPeriod"/>
            </a:pPr>
            <a:r>
              <a:rPr lang="en-US" sz="1000" i="1" dirty="0">
                <a:solidFill>
                  <a:srgbClr val="AAAAAA"/>
                </a:solidFill>
                <a:latin typeface="Lato Light" panose="020F0502020204030203" pitchFamily="34" charset="0"/>
                <a:ea typeface="Lato Light" panose="020F0502020204030203" pitchFamily="34" charset="0"/>
                <a:cs typeface="Mukta ExtraLight" panose="020B0000000000000000" pitchFamily="34" charset="77"/>
              </a:rPr>
              <a:t>Relatively higher volumes   </a:t>
            </a:r>
          </a:p>
          <a:p>
            <a:pPr marL="228600" indent="-228600" algn="l" defTabSz="543818">
              <a:lnSpc>
                <a:spcPct val="100000"/>
              </a:lnSpc>
              <a:spcBef>
                <a:spcPts val="0"/>
              </a:spcBef>
              <a:spcAft>
                <a:spcPts val="900"/>
              </a:spcAft>
              <a:buFont typeface="+mj-lt"/>
              <a:buAutoNum type="arabicPeriod"/>
            </a:pPr>
            <a:r>
              <a:rPr lang="en-US" sz="1000" i="1" dirty="0">
                <a:solidFill>
                  <a:srgbClr val="AAAAAA"/>
                </a:solidFill>
                <a:latin typeface="Lato Light" panose="020F0502020204030203" pitchFamily="34" charset="0"/>
                <a:ea typeface="Lato Light" panose="020F0502020204030203" pitchFamily="34" charset="0"/>
                <a:cs typeface="Mukta ExtraLight" panose="020B0000000000000000" pitchFamily="34" charset="77"/>
              </a:rPr>
              <a:t>Difficult to defend </a:t>
            </a:r>
          </a:p>
        </p:txBody>
      </p:sp>
      <p:sp>
        <p:nvSpPr>
          <p:cNvPr id="3" name="Slide Number Placeholder 2">
            <a:extLst>
              <a:ext uri="{FF2B5EF4-FFF2-40B4-BE49-F238E27FC236}">
                <a16:creationId xmlns:a16="http://schemas.microsoft.com/office/drawing/2014/main" id="{2F5325F4-707A-4F65-AAF4-328FF599B74B}"/>
              </a:ext>
            </a:extLst>
          </p:cNvPr>
          <p:cNvSpPr>
            <a:spLocks noGrp="1"/>
          </p:cNvSpPr>
          <p:nvPr>
            <p:ph type="sldNum" sz="quarter" idx="12"/>
          </p:nvPr>
        </p:nvSpPr>
        <p:spPr/>
        <p:txBody>
          <a:bodyPr/>
          <a:lstStyle/>
          <a:p>
            <a:fld id="{DB8828D9-3E6A-477F-A491-AADAE3613DD2}" type="slidenum">
              <a:rPr lang="en-GB" smtClean="0"/>
              <a:t>22</a:t>
            </a:fld>
            <a:endParaRPr lang="en-GB"/>
          </a:p>
        </p:txBody>
      </p:sp>
      <p:pic>
        <p:nvPicPr>
          <p:cNvPr id="31" name="Picture 30" descr="Logo&#10;&#10;Description automatically generated">
            <a:extLst>
              <a:ext uri="{FF2B5EF4-FFF2-40B4-BE49-F238E27FC236}">
                <a16:creationId xmlns:a16="http://schemas.microsoft.com/office/drawing/2014/main" id="{FB6FC9E4-E5A8-4146-9E83-6CC365C33D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530213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864E1D7C-480A-45FB-BEFA-4AB5B99D5ACB}"/>
              </a:ext>
            </a:extLst>
          </p:cNvPr>
          <p:cNvGrpSpPr/>
          <p:nvPr/>
        </p:nvGrpSpPr>
        <p:grpSpPr>
          <a:xfrm>
            <a:off x="5133437" y="2939700"/>
            <a:ext cx="1977494" cy="1977495"/>
            <a:chOff x="10263698" y="5879400"/>
            <a:chExt cx="3954987" cy="3954990"/>
          </a:xfrm>
        </p:grpSpPr>
        <p:sp>
          <p:nvSpPr>
            <p:cNvPr id="39" name="Shape 55293">
              <a:extLst>
                <a:ext uri="{FF2B5EF4-FFF2-40B4-BE49-F238E27FC236}">
                  <a16:creationId xmlns:a16="http://schemas.microsoft.com/office/drawing/2014/main" id="{503EE5D3-28BF-4652-B494-E59C0114630F}"/>
                </a:ext>
              </a:extLst>
            </p:cNvPr>
            <p:cNvSpPr/>
            <p:nvPr/>
          </p:nvSpPr>
          <p:spPr>
            <a:xfrm>
              <a:off x="10263698" y="7856895"/>
              <a:ext cx="1977493" cy="1977495"/>
            </a:xfrm>
            <a:prstGeom prst="rect">
              <a:avLst/>
            </a:prstGeom>
            <a:solidFill>
              <a:srgbClr val="0F51A9"/>
            </a:solidFill>
            <a:ln w="12700" cap="flat">
              <a:noFill/>
              <a:miter lim="400000"/>
            </a:ln>
            <a:effectLst/>
          </p:spPr>
          <p:txBody>
            <a:bodyPr wrap="square" lIns="0" tIns="0" rIns="0" bIns="0" numCol="1" anchor="t">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40" name="Shape 55294">
              <a:extLst>
                <a:ext uri="{FF2B5EF4-FFF2-40B4-BE49-F238E27FC236}">
                  <a16:creationId xmlns:a16="http://schemas.microsoft.com/office/drawing/2014/main" id="{74152117-7B19-4B84-9070-E78DD30483ED}"/>
                </a:ext>
              </a:extLst>
            </p:cNvPr>
            <p:cNvSpPr/>
            <p:nvPr/>
          </p:nvSpPr>
          <p:spPr>
            <a:xfrm>
              <a:off x="12241190" y="7856895"/>
              <a:ext cx="1977495" cy="1977495"/>
            </a:xfrm>
            <a:prstGeom prst="rect">
              <a:avLst/>
            </a:prstGeom>
            <a:solidFill>
              <a:srgbClr val="0A67D4"/>
            </a:solidFill>
            <a:ln w="12700" cap="flat">
              <a:noFill/>
              <a:miter lim="400000"/>
            </a:ln>
            <a:effectLst/>
          </p:spPr>
          <p:txBody>
            <a:bodyPr wrap="square" lIns="0" tIns="0" rIns="0" bIns="0" numCol="1" anchor="t">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41" name="Shape 55295">
              <a:extLst>
                <a:ext uri="{FF2B5EF4-FFF2-40B4-BE49-F238E27FC236}">
                  <a16:creationId xmlns:a16="http://schemas.microsoft.com/office/drawing/2014/main" id="{BF98F87F-0712-4E30-9AA8-9F1D902543BF}"/>
                </a:ext>
              </a:extLst>
            </p:cNvPr>
            <p:cNvSpPr/>
            <p:nvPr/>
          </p:nvSpPr>
          <p:spPr>
            <a:xfrm>
              <a:off x="10263698" y="5879400"/>
              <a:ext cx="1977493" cy="1977495"/>
            </a:xfrm>
            <a:prstGeom prst="rect">
              <a:avLst/>
            </a:prstGeom>
            <a:solidFill>
              <a:srgbClr val="27AC95"/>
            </a:solidFill>
            <a:ln w="12700" cap="flat">
              <a:noFill/>
              <a:miter lim="400000"/>
            </a:ln>
            <a:effectLst/>
          </p:spPr>
          <p:txBody>
            <a:bodyPr wrap="square" lIns="0" tIns="0" rIns="0" bIns="0" numCol="1" anchor="t">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42" name="Shape 55296">
              <a:extLst>
                <a:ext uri="{FF2B5EF4-FFF2-40B4-BE49-F238E27FC236}">
                  <a16:creationId xmlns:a16="http://schemas.microsoft.com/office/drawing/2014/main" id="{4EA27525-BF0D-41E5-8021-EBC6AC25D65E}"/>
                </a:ext>
              </a:extLst>
            </p:cNvPr>
            <p:cNvSpPr/>
            <p:nvPr/>
          </p:nvSpPr>
          <p:spPr>
            <a:xfrm>
              <a:off x="12241190" y="5879400"/>
              <a:ext cx="1977495" cy="1977495"/>
            </a:xfrm>
            <a:prstGeom prst="rect">
              <a:avLst/>
            </a:prstGeom>
            <a:solidFill>
              <a:srgbClr val="1BB1EC"/>
            </a:solidFill>
            <a:ln w="12700" cap="flat">
              <a:noFill/>
              <a:miter lim="400000"/>
            </a:ln>
            <a:effectLst/>
          </p:spPr>
          <p:txBody>
            <a:bodyPr wrap="square" lIns="0" tIns="0" rIns="0" bIns="0" numCol="1" anchor="t">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a typeface="+mn-ea"/>
                <a:cs typeface="+mn-cs"/>
              </a:endParaRPr>
            </a:p>
          </p:txBody>
        </p:sp>
      </p:grpSp>
      <p:grpSp>
        <p:nvGrpSpPr>
          <p:cNvPr id="43" name="Group 42">
            <a:extLst>
              <a:ext uri="{FF2B5EF4-FFF2-40B4-BE49-F238E27FC236}">
                <a16:creationId xmlns:a16="http://schemas.microsoft.com/office/drawing/2014/main" id="{699FE804-5756-41F1-9238-153B1B6A4FC3}"/>
              </a:ext>
            </a:extLst>
          </p:cNvPr>
          <p:cNvGrpSpPr/>
          <p:nvPr/>
        </p:nvGrpSpPr>
        <p:grpSpPr>
          <a:xfrm>
            <a:off x="6428604" y="2479831"/>
            <a:ext cx="1197669" cy="1097087"/>
            <a:chOff x="12854033" y="4959661"/>
            <a:chExt cx="2395337" cy="2194174"/>
          </a:xfrm>
        </p:grpSpPr>
        <p:sp>
          <p:nvSpPr>
            <p:cNvPr id="44" name="Shape 55298">
              <a:extLst>
                <a:ext uri="{FF2B5EF4-FFF2-40B4-BE49-F238E27FC236}">
                  <a16:creationId xmlns:a16="http://schemas.microsoft.com/office/drawing/2014/main" id="{51623B47-F6D0-4ECE-8774-B972C92719FF}"/>
                </a:ext>
              </a:extLst>
            </p:cNvPr>
            <p:cNvSpPr/>
            <p:nvPr/>
          </p:nvSpPr>
          <p:spPr>
            <a:xfrm>
              <a:off x="13792811" y="4959687"/>
              <a:ext cx="1456409" cy="1456412"/>
            </a:xfrm>
            <a:prstGeom prst="rect">
              <a:avLst/>
            </a:prstGeom>
            <a:solidFill>
              <a:srgbClr val="1BB1EC"/>
            </a:solidFill>
            <a:ln w="12700" cap="flat">
              <a:noFill/>
              <a:miter lim="400000"/>
            </a:ln>
            <a:effectLst/>
          </p:spPr>
          <p:txBody>
            <a:bodyPr wrap="square" lIns="0" tIns="0" rIns="0" bIns="0" numCol="1" anchor="t">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45" name="Shape 55299">
              <a:extLst>
                <a:ext uri="{FF2B5EF4-FFF2-40B4-BE49-F238E27FC236}">
                  <a16:creationId xmlns:a16="http://schemas.microsoft.com/office/drawing/2014/main" id="{DE09D876-A436-4ED2-A1DA-BAF52DF13305}"/>
                </a:ext>
              </a:extLst>
            </p:cNvPr>
            <p:cNvSpPr/>
            <p:nvPr/>
          </p:nvSpPr>
          <p:spPr>
            <a:xfrm>
              <a:off x="12857671" y="4959661"/>
              <a:ext cx="935289" cy="21941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8132"/>
                  </a:lnTo>
                  <a:lnTo>
                    <a:pt x="0" y="21600"/>
                  </a:lnTo>
                  <a:lnTo>
                    <a:pt x="21600" y="14337"/>
                  </a:lnTo>
                  <a:lnTo>
                    <a:pt x="21600" y="0"/>
                  </a:lnTo>
                  <a:close/>
                </a:path>
              </a:pathLst>
            </a:custGeom>
            <a:solidFill>
              <a:srgbClr val="1BB1EC">
                <a:lumMod val="75000"/>
              </a:srgbClr>
            </a:solidFill>
            <a:ln w="12700" cap="flat">
              <a:noFill/>
              <a:miter lim="400000"/>
            </a:ln>
            <a:effectLst/>
          </p:spPr>
          <p:txBody>
            <a:bodyPr wrap="square" lIns="0" tIns="0" rIns="0" bIns="0" numCol="1" anchor="t">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46" name="Shape 55300">
              <a:extLst>
                <a:ext uri="{FF2B5EF4-FFF2-40B4-BE49-F238E27FC236}">
                  <a16:creationId xmlns:a16="http://schemas.microsoft.com/office/drawing/2014/main" id="{A5F53C0B-A942-49BE-A9D9-3F6ABACBCE65}"/>
                </a:ext>
              </a:extLst>
            </p:cNvPr>
            <p:cNvSpPr/>
            <p:nvPr/>
          </p:nvSpPr>
          <p:spPr>
            <a:xfrm>
              <a:off x="12854033" y="6416069"/>
              <a:ext cx="2395337" cy="736855"/>
            </a:xfrm>
            <a:custGeom>
              <a:avLst/>
              <a:gdLst/>
              <a:ahLst/>
              <a:cxnLst>
                <a:cxn ang="0">
                  <a:pos x="wd2" y="hd2"/>
                </a:cxn>
                <a:cxn ang="5400000">
                  <a:pos x="wd2" y="hd2"/>
                </a:cxn>
                <a:cxn ang="10800000">
                  <a:pos x="wd2" y="hd2"/>
                </a:cxn>
                <a:cxn ang="16200000">
                  <a:pos x="wd2" y="hd2"/>
                </a:cxn>
              </a:cxnLst>
              <a:rect l="0" t="0" r="r" b="b"/>
              <a:pathLst>
                <a:path w="21600" h="21600" extrusionOk="0">
                  <a:moveTo>
                    <a:pt x="8434" y="0"/>
                  </a:moveTo>
                  <a:lnTo>
                    <a:pt x="0" y="21600"/>
                  </a:lnTo>
                  <a:lnTo>
                    <a:pt x="3058" y="21573"/>
                  </a:lnTo>
                  <a:lnTo>
                    <a:pt x="21600" y="0"/>
                  </a:lnTo>
                  <a:lnTo>
                    <a:pt x="8434" y="0"/>
                  </a:lnTo>
                  <a:close/>
                </a:path>
              </a:pathLst>
            </a:custGeom>
            <a:solidFill>
              <a:srgbClr val="1BB1EC">
                <a:lumMod val="50000"/>
              </a:srgbClr>
            </a:solidFill>
            <a:ln w="12700" cap="flat">
              <a:noFill/>
              <a:miter lim="400000"/>
            </a:ln>
            <a:effectLst/>
          </p:spPr>
          <p:txBody>
            <a:bodyPr wrap="square" lIns="0" tIns="0" rIns="0" bIns="0" numCol="1" anchor="t">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47" name="Freeform 961">
              <a:extLst>
                <a:ext uri="{FF2B5EF4-FFF2-40B4-BE49-F238E27FC236}">
                  <a16:creationId xmlns:a16="http://schemas.microsoft.com/office/drawing/2014/main" id="{23E48E37-1D5A-4216-AFC0-1851760EA9A1}"/>
                </a:ext>
              </a:extLst>
            </p:cNvPr>
            <p:cNvSpPr>
              <a:spLocks noChangeArrowheads="1"/>
            </p:cNvSpPr>
            <p:nvPr/>
          </p:nvSpPr>
          <p:spPr bwMode="auto">
            <a:xfrm>
              <a:off x="14131632" y="5298436"/>
              <a:ext cx="778916" cy="778914"/>
            </a:xfrm>
            <a:custGeom>
              <a:avLst/>
              <a:gdLst>
                <a:gd name="T0" fmla="*/ 185001 w 296503"/>
                <a:gd name="T1" fmla="*/ 3171515 h 296143"/>
                <a:gd name="T2" fmla="*/ 1617653 w 296503"/>
                <a:gd name="T3" fmla="*/ 2015009 h 296143"/>
                <a:gd name="T4" fmla="*/ 2272978 w 296503"/>
                <a:gd name="T5" fmla="*/ 1451331 h 296143"/>
                <a:gd name="T6" fmla="*/ 2272978 w 296503"/>
                <a:gd name="T7" fmla="*/ 1552329 h 296143"/>
                <a:gd name="T8" fmla="*/ 1578239 w 296503"/>
                <a:gd name="T9" fmla="*/ 1501830 h 296143"/>
                <a:gd name="T10" fmla="*/ 969972 w 296503"/>
                <a:gd name="T11" fmla="*/ 1451331 h 296143"/>
                <a:gd name="T12" fmla="*/ 1348864 w 296503"/>
                <a:gd name="T13" fmla="*/ 1501830 h 296143"/>
                <a:gd name="T14" fmla="*/ 969972 w 296503"/>
                <a:gd name="T15" fmla="*/ 1552329 h 296143"/>
                <a:gd name="T16" fmla="*/ 969972 w 296503"/>
                <a:gd name="T17" fmla="*/ 1451331 h 296143"/>
                <a:gd name="T18" fmla="*/ 2089970 w 296503"/>
                <a:gd name="T19" fmla="*/ 2269342 h 296143"/>
                <a:gd name="T20" fmla="*/ 3136918 w 296503"/>
                <a:gd name="T21" fmla="*/ 1418828 h 296143"/>
                <a:gd name="T22" fmla="*/ 94476 w 296503"/>
                <a:gd name="T23" fmla="*/ 3115889 h 296143"/>
                <a:gd name="T24" fmla="*/ 94476 w 296503"/>
                <a:gd name="T25" fmla="*/ 1418828 h 296143"/>
                <a:gd name="T26" fmla="*/ 2272962 w 296503"/>
                <a:gd name="T27" fmla="*/ 995453 h 296143"/>
                <a:gd name="T28" fmla="*/ 2272962 w 296503"/>
                <a:gd name="T29" fmla="*/ 1096615 h 296143"/>
                <a:gd name="T30" fmla="*/ 1907753 w 296503"/>
                <a:gd name="T31" fmla="*/ 1048048 h 296143"/>
                <a:gd name="T32" fmla="*/ 970067 w 296503"/>
                <a:gd name="T33" fmla="*/ 995453 h 296143"/>
                <a:gd name="T34" fmla="*/ 1678387 w 296503"/>
                <a:gd name="T35" fmla="*/ 1048048 h 296143"/>
                <a:gd name="T36" fmla="*/ 970067 w 296503"/>
                <a:gd name="T37" fmla="*/ 1096615 h 296143"/>
                <a:gd name="T38" fmla="*/ 970067 w 296503"/>
                <a:gd name="T39" fmla="*/ 995453 h 296143"/>
                <a:gd name="T40" fmla="*/ 2648860 w 296503"/>
                <a:gd name="T41" fmla="*/ 1693069 h 296143"/>
                <a:gd name="T42" fmla="*/ 2648860 w 296503"/>
                <a:gd name="T43" fmla="*/ 941899 h 296143"/>
                <a:gd name="T44" fmla="*/ 125936 w 296503"/>
                <a:gd name="T45" fmla="*/ 1315507 h 296143"/>
                <a:gd name="T46" fmla="*/ 586430 w 296503"/>
                <a:gd name="T47" fmla="*/ 941899 h 296143"/>
                <a:gd name="T48" fmla="*/ 684832 w 296503"/>
                <a:gd name="T49" fmla="*/ 1772549 h 296143"/>
                <a:gd name="T50" fmla="*/ 1586160 w 296503"/>
                <a:gd name="T51" fmla="*/ 1911661 h 296143"/>
                <a:gd name="T52" fmla="*/ 2011263 w 296503"/>
                <a:gd name="T53" fmla="*/ 2205759 h 296143"/>
                <a:gd name="T54" fmla="*/ 2550468 w 296503"/>
                <a:gd name="T55" fmla="*/ 627943 h 296143"/>
                <a:gd name="T56" fmla="*/ 1617653 w 296503"/>
                <a:gd name="T57" fmla="*/ 111286 h 296143"/>
                <a:gd name="T58" fmla="*/ 2133258 w 296503"/>
                <a:gd name="T59" fmla="*/ 528582 h 296143"/>
                <a:gd name="T60" fmla="*/ 1586160 w 296503"/>
                <a:gd name="T61" fmla="*/ 11934 h 296143"/>
                <a:gd name="T62" fmla="*/ 2290714 w 296503"/>
                <a:gd name="T63" fmla="*/ 528582 h 296143"/>
                <a:gd name="T64" fmla="*/ 2648860 w 296503"/>
                <a:gd name="T65" fmla="*/ 576273 h 296143"/>
                <a:gd name="T66" fmla="*/ 3219583 w 296503"/>
                <a:gd name="T67" fmla="*/ 1275768 h 296143"/>
                <a:gd name="T68" fmla="*/ 3239249 w 296503"/>
                <a:gd name="T69" fmla="*/ 3219210 h 296143"/>
                <a:gd name="T70" fmla="*/ 47214 w 296503"/>
                <a:gd name="T71" fmla="*/ 3270876 h 296143"/>
                <a:gd name="T72" fmla="*/ 0 w 296503"/>
                <a:gd name="T73" fmla="*/ 1315507 h 296143"/>
                <a:gd name="T74" fmla="*/ 586430 w 296503"/>
                <a:gd name="T75" fmla="*/ 818709 h 296143"/>
                <a:gd name="T76" fmla="*/ 637614 w 296503"/>
                <a:gd name="T77" fmla="*/ 528582 h 296143"/>
                <a:gd name="T78" fmla="*/ 1586160 w 296503"/>
                <a:gd name="T79" fmla="*/ 11934 h 2961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6503" h="296143">
                  <a:moveTo>
                    <a:pt x="148071" y="182436"/>
                  </a:moveTo>
                  <a:lnTo>
                    <a:pt x="16932" y="287147"/>
                  </a:lnTo>
                  <a:lnTo>
                    <a:pt x="278850" y="287147"/>
                  </a:lnTo>
                  <a:lnTo>
                    <a:pt x="148071" y="182436"/>
                  </a:lnTo>
                  <a:close/>
                  <a:moveTo>
                    <a:pt x="149134" y="131403"/>
                  </a:moveTo>
                  <a:lnTo>
                    <a:pt x="208055" y="131403"/>
                  </a:lnTo>
                  <a:cubicBezTo>
                    <a:pt x="210570" y="131403"/>
                    <a:pt x="212366" y="133308"/>
                    <a:pt x="212366" y="135975"/>
                  </a:cubicBezTo>
                  <a:cubicBezTo>
                    <a:pt x="212366" y="138642"/>
                    <a:pt x="210570" y="140547"/>
                    <a:pt x="208055" y="140547"/>
                  </a:cubicBezTo>
                  <a:lnTo>
                    <a:pt x="149134" y="140547"/>
                  </a:lnTo>
                  <a:cubicBezTo>
                    <a:pt x="146619" y="140547"/>
                    <a:pt x="144463" y="138642"/>
                    <a:pt x="144463" y="135975"/>
                  </a:cubicBezTo>
                  <a:cubicBezTo>
                    <a:pt x="144463" y="133308"/>
                    <a:pt x="146619" y="131403"/>
                    <a:pt x="149134" y="131403"/>
                  </a:cubicBezTo>
                  <a:close/>
                  <a:moveTo>
                    <a:pt x="88786" y="131403"/>
                  </a:moveTo>
                  <a:lnTo>
                    <a:pt x="119177" y="131403"/>
                  </a:lnTo>
                  <a:cubicBezTo>
                    <a:pt x="121680" y="131403"/>
                    <a:pt x="123468" y="133308"/>
                    <a:pt x="123468" y="135975"/>
                  </a:cubicBezTo>
                  <a:cubicBezTo>
                    <a:pt x="123468" y="138642"/>
                    <a:pt x="121680" y="140547"/>
                    <a:pt x="119177" y="140547"/>
                  </a:cubicBezTo>
                  <a:lnTo>
                    <a:pt x="88786" y="140547"/>
                  </a:lnTo>
                  <a:cubicBezTo>
                    <a:pt x="86283" y="140547"/>
                    <a:pt x="84138" y="138642"/>
                    <a:pt x="84138" y="135975"/>
                  </a:cubicBezTo>
                  <a:cubicBezTo>
                    <a:pt x="84138" y="133308"/>
                    <a:pt x="86283" y="131403"/>
                    <a:pt x="88786" y="131403"/>
                  </a:cubicBezTo>
                  <a:close/>
                  <a:moveTo>
                    <a:pt x="287136" y="128460"/>
                  </a:moveTo>
                  <a:lnTo>
                    <a:pt x="191304" y="205465"/>
                  </a:lnTo>
                  <a:lnTo>
                    <a:pt x="287136" y="282110"/>
                  </a:lnTo>
                  <a:lnTo>
                    <a:pt x="287136" y="128460"/>
                  </a:lnTo>
                  <a:close/>
                  <a:moveTo>
                    <a:pt x="8646" y="128460"/>
                  </a:moveTo>
                  <a:lnTo>
                    <a:pt x="8646" y="282110"/>
                  </a:lnTo>
                  <a:lnTo>
                    <a:pt x="104839" y="205465"/>
                  </a:lnTo>
                  <a:lnTo>
                    <a:pt x="8646" y="128460"/>
                  </a:lnTo>
                  <a:close/>
                  <a:moveTo>
                    <a:pt x="178938" y="90128"/>
                  </a:moveTo>
                  <a:lnTo>
                    <a:pt x="208053" y="90128"/>
                  </a:lnTo>
                  <a:cubicBezTo>
                    <a:pt x="210569" y="90128"/>
                    <a:pt x="212366" y="92326"/>
                    <a:pt x="212366" y="94890"/>
                  </a:cubicBezTo>
                  <a:cubicBezTo>
                    <a:pt x="212366" y="97455"/>
                    <a:pt x="210569" y="99287"/>
                    <a:pt x="208053" y="99287"/>
                  </a:cubicBezTo>
                  <a:lnTo>
                    <a:pt x="178938" y="99287"/>
                  </a:lnTo>
                  <a:cubicBezTo>
                    <a:pt x="176782" y="99287"/>
                    <a:pt x="174625" y="97455"/>
                    <a:pt x="174625" y="94890"/>
                  </a:cubicBezTo>
                  <a:cubicBezTo>
                    <a:pt x="174625" y="92326"/>
                    <a:pt x="176782" y="90128"/>
                    <a:pt x="178938" y="90128"/>
                  </a:cubicBezTo>
                  <a:close/>
                  <a:moveTo>
                    <a:pt x="88795" y="90128"/>
                  </a:moveTo>
                  <a:lnTo>
                    <a:pt x="148973" y="90128"/>
                  </a:lnTo>
                  <a:cubicBezTo>
                    <a:pt x="151481" y="90128"/>
                    <a:pt x="153630" y="92326"/>
                    <a:pt x="153630" y="94890"/>
                  </a:cubicBezTo>
                  <a:cubicBezTo>
                    <a:pt x="153630" y="97455"/>
                    <a:pt x="151481" y="99287"/>
                    <a:pt x="148973" y="99287"/>
                  </a:cubicBezTo>
                  <a:lnTo>
                    <a:pt x="88795" y="99287"/>
                  </a:lnTo>
                  <a:cubicBezTo>
                    <a:pt x="86287" y="99287"/>
                    <a:pt x="84138" y="97455"/>
                    <a:pt x="84138" y="94890"/>
                  </a:cubicBezTo>
                  <a:cubicBezTo>
                    <a:pt x="84138" y="92326"/>
                    <a:pt x="86287" y="90128"/>
                    <a:pt x="88795" y="90128"/>
                  </a:cubicBezTo>
                  <a:close/>
                  <a:moveTo>
                    <a:pt x="242462" y="85280"/>
                  </a:moveTo>
                  <a:lnTo>
                    <a:pt x="242462" y="153289"/>
                  </a:lnTo>
                  <a:lnTo>
                    <a:pt x="284614" y="119105"/>
                  </a:lnTo>
                  <a:lnTo>
                    <a:pt x="242462" y="85280"/>
                  </a:lnTo>
                  <a:close/>
                  <a:moveTo>
                    <a:pt x="53680" y="85280"/>
                  </a:moveTo>
                  <a:lnTo>
                    <a:pt x="11528" y="119105"/>
                  </a:lnTo>
                  <a:lnTo>
                    <a:pt x="53680" y="153289"/>
                  </a:lnTo>
                  <a:lnTo>
                    <a:pt x="53680" y="85280"/>
                  </a:lnTo>
                  <a:close/>
                  <a:moveTo>
                    <a:pt x="62687" y="56853"/>
                  </a:moveTo>
                  <a:lnTo>
                    <a:pt x="62687" y="160486"/>
                  </a:lnTo>
                  <a:lnTo>
                    <a:pt x="112044" y="199708"/>
                  </a:lnTo>
                  <a:lnTo>
                    <a:pt x="145189" y="173080"/>
                  </a:lnTo>
                  <a:cubicBezTo>
                    <a:pt x="146991" y="172001"/>
                    <a:pt x="149152" y="172001"/>
                    <a:pt x="150954" y="173080"/>
                  </a:cubicBezTo>
                  <a:lnTo>
                    <a:pt x="184099" y="199708"/>
                  </a:lnTo>
                  <a:lnTo>
                    <a:pt x="233456" y="160126"/>
                  </a:lnTo>
                  <a:lnTo>
                    <a:pt x="233456" y="56853"/>
                  </a:lnTo>
                  <a:lnTo>
                    <a:pt x="62687" y="56853"/>
                  </a:lnTo>
                  <a:close/>
                  <a:moveTo>
                    <a:pt x="148071" y="10075"/>
                  </a:moveTo>
                  <a:lnTo>
                    <a:pt x="100876" y="47858"/>
                  </a:lnTo>
                  <a:lnTo>
                    <a:pt x="195267" y="47858"/>
                  </a:lnTo>
                  <a:lnTo>
                    <a:pt x="148071" y="10075"/>
                  </a:lnTo>
                  <a:close/>
                  <a:moveTo>
                    <a:pt x="145189" y="1079"/>
                  </a:moveTo>
                  <a:cubicBezTo>
                    <a:pt x="146991" y="-360"/>
                    <a:pt x="149152" y="-360"/>
                    <a:pt x="150954" y="1079"/>
                  </a:cubicBezTo>
                  <a:lnTo>
                    <a:pt x="209678" y="47858"/>
                  </a:lnTo>
                  <a:lnTo>
                    <a:pt x="238139" y="47858"/>
                  </a:lnTo>
                  <a:cubicBezTo>
                    <a:pt x="240301" y="47858"/>
                    <a:pt x="242462" y="49657"/>
                    <a:pt x="242462" y="52176"/>
                  </a:cubicBezTo>
                  <a:lnTo>
                    <a:pt x="242462" y="74125"/>
                  </a:lnTo>
                  <a:lnTo>
                    <a:pt x="294702" y="115506"/>
                  </a:lnTo>
                  <a:cubicBezTo>
                    <a:pt x="295782" y="116586"/>
                    <a:pt x="296503" y="117665"/>
                    <a:pt x="296503" y="119105"/>
                  </a:cubicBezTo>
                  <a:lnTo>
                    <a:pt x="296503" y="291465"/>
                  </a:lnTo>
                  <a:cubicBezTo>
                    <a:pt x="296503" y="293984"/>
                    <a:pt x="294341" y="296143"/>
                    <a:pt x="291819" y="296143"/>
                  </a:cubicBezTo>
                  <a:lnTo>
                    <a:pt x="4323" y="296143"/>
                  </a:lnTo>
                  <a:cubicBezTo>
                    <a:pt x="1801" y="296143"/>
                    <a:pt x="0" y="293984"/>
                    <a:pt x="0" y="291465"/>
                  </a:cubicBezTo>
                  <a:lnTo>
                    <a:pt x="0" y="119105"/>
                  </a:lnTo>
                  <a:cubicBezTo>
                    <a:pt x="0" y="117665"/>
                    <a:pt x="720" y="116586"/>
                    <a:pt x="1441" y="115506"/>
                  </a:cubicBezTo>
                  <a:lnTo>
                    <a:pt x="53680" y="74125"/>
                  </a:lnTo>
                  <a:lnTo>
                    <a:pt x="53680" y="52176"/>
                  </a:lnTo>
                  <a:cubicBezTo>
                    <a:pt x="53680" y="49657"/>
                    <a:pt x="55842" y="47858"/>
                    <a:pt x="58364" y="47858"/>
                  </a:cubicBezTo>
                  <a:lnTo>
                    <a:pt x="86825" y="47858"/>
                  </a:lnTo>
                  <a:lnTo>
                    <a:pt x="145189" y="1079"/>
                  </a:lnTo>
                  <a:close/>
                </a:path>
              </a:pathLst>
            </a:custGeom>
            <a:solidFill>
              <a:srgbClr val="FFFFFF"/>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72727"/>
                </a:solidFill>
                <a:effectLst/>
                <a:uLnTx/>
                <a:uFillTx/>
                <a:latin typeface="Lato Light" panose="020F0502020204030203" pitchFamily="34" charset="0"/>
                <a:ea typeface="+mn-ea"/>
                <a:cs typeface="+mn-cs"/>
              </a:endParaRPr>
            </a:p>
          </p:txBody>
        </p:sp>
      </p:grpSp>
      <p:grpSp>
        <p:nvGrpSpPr>
          <p:cNvPr id="48" name="Group 47">
            <a:extLst>
              <a:ext uri="{FF2B5EF4-FFF2-40B4-BE49-F238E27FC236}">
                <a16:creationId xmlns:a16="http://schemas.microsoft.com/office/drawing/2014/main" id="{8056CBAE-AFC4-4B42-BAA2-EFCBE3A26E86}"/>
              </a:ext>
            </a:extLst>
          </p:cNvPr>
          <p:cNvGrpSpPr/>
          <p:nvPr/>
        </p:nvGrpSpPr>
        <p:grpSpPr>
          <a:xfrm>
            <a:off x="3971012" y="4282831"/>
            <a:ext cx="1792385" cy="1641857"/>
            <a:chOff x="7938848" y="8565662"/>
            <a:chExt cx="3584769" cy="3283713"/>
          </a:xfrm>
        </p:grpSpPr>
        <p:sp>
          <p:nvSpPr>
            <p:cNvPr id="49" name="Shape 55310">
              <a:extLst>
                <a:ext uri="{FF2B5EF4-FFF2-40B4-BE49-F238E27FC236}">
                  <a16:creationId xmlns:a16="http://schemas.microsoft.com/office/drawing/2014/main" id="{6CF623B8-9738-4B27-ACCF-9D8B9A8FD1E7}"/>
                </a:ext>
              </a:extLst>
            </p:cNvPr>
            <p:cNvSpPr/>
            <p:nvPr/>
          </p:nvSpPr>
          <p:spPr>
            <a:xfrm>
              <a:off x="7939068" y="9669725"/>
              <a:ext cx="2179606" cy="2179607"/>
            </a:xfrm>
            <a:prstGeom prst="rect">
              <a:avLst/>
            </a:prstGeom>
            <a:solidFill>
              <a:srgbClr val="0F51A9"/>
            </a:solidFill>
            <a:ln w="12700" cap="flat">
              <a:noFill/>
              <a:miter lim="400000"/>
            </a:ln>
            <a:effectLst/>
          </p:spPr>
          <p:txBody>
            <a:bodyPr wrap="square" lIns="0" tIns="0" rIns="0" bIns="0" numCol="1" anchor="t">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50" name="Shape 55311">
              <a:extLst>
                <a:ext uri="{FF2B5EF4-FFF2-40B4-BE49-F238E27FC236}">
                  <a16:creationId xmlns:a16="http://schemas.microsoft.com/office/drawing/2014/main" id="{20840077-EE34-4C1B-94C9-D0D91BFE5292}"/>
                </a:ext>
              </a:extLst>
            </p:cNvPr>
            <p:cNvSpPr/>
            <p:nvPr/>
          </p:nvSpPr>
          <p:spPr>
            <a:xfrm>
              <a:off x="10118450" y="8565662"/>
              <a:ext cx="1399717" cy="328371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3468"/>
                  </a:lnTo>
                  <a:lnTo>
                    <a:pt x="21600" y="0"/>
                  </a:lnTo>
                  <a:lnTo>
                    <a:pt x="0" y="7263"/>
                  </a:lnTo>
                  <a:lnTo>
                    <a:pt x="0" y="21600"/>
                  </a:lnTo>
                  <a:close/>
                </a:path>
              </a:pathLst>
            </a:custGeom>
            <a:solidFill>
              <a:srgbClr val="0F51A9">
                <a:lumMod val="75000"/>
              </a:srgbClr>
            </a:solidFill>
            <a:ln w="12700" cap="flat">
              <a:noFill/>
              <a:miter lim="400000"/>
            </a:ln>
            <a:effectLst/>
          </p:spPr>
          <p:txBody>
            <a:bodyPr wrap="square" lIns="0" tIns="0" rIns="0" bIns="0" numCol="1" anchor="t">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51" name="Shape 55312">
              <a:extLst>
                <a:ext uri="{FF2B5EF4-FFF2-40B4-BE49-F238E27FC236}">
                  <a16:creationId xmlns:a16="http://schemas.microsoft.com/office/drawing/2014/main" id="{DE4BFEB6-8248-49F1-ADCC-F5E3D3B66267}"/>
                </a:ext>
              </a:extLst>
            </p:cNvPr>
            <p:cNvSpPr/>
            <p:nvPr/>
          </p:nvSpPr>
          <p:spPr>
            <a:xfrm>
              <a:off x="7938848" y="8567023"/>
              <a:ext cx="3584769" cy="1102746"/>
            </a:xfrm>
            <a:custGeom>
              <a:avLst/>
              <a:gdLst/>
              <a:ahLst/>
              <a:cxnLst>
                <a:cxn ang="0">
                  <a:pos x="wd2" y="hd2"/>
                </a:cxn>
                <a:cxn ang="5400000">
                  <a:pos x="wd2" y="hd2"/>
                </a:cxn>
                <a:cxn ang="10800000">
                  <a:pos x="wd2" y="hd2"/>
                </a:cxn>
                <a:cxn ang="16200000">
                  <a:pos x="wd2" y="hd2"/>
                </a:cxn>
              </a:cxnLst>
              <a:rect l="0" t="0" r="r" b="b"/>
              <a:pathLst>
                <a:path w="21600" h="21600" extrusionOk="0">
                  <a:moveTo>
                    <a:pt x="13166" y="21600"/>
                  </a:moveTo>
                  <a:lnTo>
                    <a:pt x="21600" y="0"/>
                  </a:lnTo>
                  <a:lnTo>
                    <a:pt x="18542" y="27"/>
                  </a:lnTo>
                  <a:lnTo>
                    <a:pt x="0" y="21600"/>
                  </a:lnTo>
                  <a:lnTo>
                    <a:pt x="13166" y="21600"/>
                  </a:lnTo>
                  <a:close/>
                </a:path>
              </a:pathLst>
            </a:custGeom>
            <a:solidFill>
              <a:srgbClr val="0F51A9">
                <a:lumMod val="50000"/>
              </a:srgbClr>
            </a:solidFill>
            <a:ln w="12700" cap="flat">
              <a:noFill/>
              <a:miter lim="400000"/>
            </a:ln>
            <a:effectLst/>
          </p:spPr>
          <p:txBody>
            <a:bodyPr wrap="square" lIns="0" tIns="0" rIns="0" bIns="0" numCol="1" anchor="t">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52" name="Freeform 962">
              <a:extLst>
                <a:ext uri="{FF2B5EF4-FFF2-40B4-BE49-F238E27FC236}">
                  <a16:creationId xmlns:a16="http://schemas.microsoft.com/office/drawing/2014/main" id="{4F9EE00F-C4D7-40B3-9B53-2860E23E96C2}"/>
                </a:ext>
              </a:extLst>
            </p:cNvPr>
            <p:cNvSpPr>
              <a:spLocks noChangeArrowheads="1"/>
            </p:cNvSpPr>
            <p:nvPr/>
          </p:nvSpPr>
          <p:spPr bwMode="auto">
            <a:xfrm>
              <a:off x="8329301" y="10060180"/>
              <a:ext cx="1398696" cy="1398696"/>
            </a:xfrm>
            <a:custGeom>
              <a:avLst/>
              <a:gdLst>
                <a:gd name="T0" fmla="*/ 2366518 w 296503"/>
                <a:gd name="T1" fmla="*/ 3140931 h 296504"/>
                <a:gd name="T2" fmla="*/ 2789041 w 296503"/>
                <a:gd name="T3" fmla="*/ 2913052 h 296504"/>
                <a:gd name="T4" fmla="*/ 448790 w 296503"/>
                <a:gd name="T5" fmla="*/ 2913052 h 296504"/>
                <a:gd name="T6" fmla="*/ 873961 w 296503"/>
                <a:gd name="T7" fmla="*/ 3140931 h 296504"/>
                <a:gd name="T8" fmla="*/ 448790 w 296503"/>
                <a:gd name="T9" fmla="*/ 2913052 h 296504"/>
                <a:gd name="T10" fmla="*/ 2058506 w 296503"/>
                <a:gd name="T11" fmla="*/ 2810916 h 296504"/>
                <a:gd name="T12" fmla="*/ 3144446 w 296503"/>
                <a:gd name="T13" fmla="*/ 2127312 h 296504"/>
                <a:gd name="T14" fmla="*/ 98425 w 296503"/>
                <a:gd name="T15" fmla="*/ 2127312 h 296504"/>
                <a:gd name="T16" fmla="*/ 1177096 w 296503"/>
                <a:gd name="T17" fmla="*/ 2810916 h 296504"/>
                <a:gd name="T18" fmla="*/ 98425 w 296503"/>
                <a:gd name="T19" fmla="*/ 2127312 h 296504"/>
                <a:gd name="T20" fmla="*/ 3191833 w 296503"/>
                <a:gd name="T21" fmla="*/ 2029087 h 296504"/>
                <a:gd name="T22" fmla="*/ 3239218 w 296503"/>
                <a:gd name="T23" fmla="*/ 2861985 h 296504"/>
                <a:gd name="T24" fmla="*/ 2887779 w 296503"/>
                <a:gd name="T25" fmla="*/ 2913052 h 296504"/>
                <a:gd name="T26" fmla="*/ 3124704 w 296503"/>
                <a:gd name="T27" fmla="*/ 3140931 h 296504"/>
                <a:gd name="T28" fmla="*/ 3124704 w 296503"/>
                <a:gd name="T29" fmla="*/ 3239143 h 296504"/>
                <a:gd name="T30" fmla="*/ 2022966 w 296503"/>
                <a:gd name="T31" fmla="*/ 3188061 h 296504"/>
                <a:gd name="T32" fmla="*/ 2263860 w 296503"/>
                <a:gd name="T33" fmla="*/ 3140931 h 296504"/>
                <a:gd name="T34" fmla="*/ 2007170 w 296503"/>
                <a:gd name="T35" fmla="*/ 2913052 h 296504"/>
                <a:gd name="T36" fmla="*/ 1959781 w 296503"/>
                <a:gd name="T37" fmla="*/ 2080169 h 296504"/>
                <a:gd name="T38" fmla="*/ 51200 w 296503"/>
                <a:gd name="T39" fmla="*/ 2029087 h 296504"/>
                <a:gd name="T40" fmla="*/ 1279460 w 296503"/>
                <a:gd name="T41" fmla="*/ 2080169 h 296504"/>
                <a:gd name="T42" fmla="*/ 1228284 w 296503"/>
                <a:gd name="T43" fmla="*/ 2913052 h 296504"/>
                <a:gd name="T44" fmla="*/ 976339 w 296503"/>
                <a:gd name="T45" fmla="*/ 3140931 h 296504"/>
                <a:gd name="T46" fmla="*/ 1212529 w 296503"/>
                <a:gd name="T47" fmla="*/ 3188061 h 296504"/>
                <a:gd name="T48" fmla="*/ 118099 w 296503"/>
                <a:gd name="T49" fmla="*/ 3239143 h 296504"/>
                <a:gd name="T50" fmla="*/ 118099 w 296503"/>
                <a:gd name="T51" fmla="*/ 3140931 h 296504"/>
                <a:gd name="T52" fmla="*/ 350375 w 296503"/>
                <a:gd name="T53" fmla="*/ 2913052 h 296504"/>
                <a:gd name="T54" fmla="*/ 0 w 296503"/>
                <a:gd name="T55" fmla="*/ 2861985 h 296504"/>
                <a:gd name="T56" fmla="*/ 51200 w 296503"/>
                <a:gd name="T57" fmla="*/ 2029087 h 296504"/>
                <a:gd name="T58" fmla="*/ 1653077 w 296503"/>
                <a:gd name="T59" fmla="*/ 1296361 h 296504"/>
                <a:gd name="T60" fmla="*/ 3192007 w 296503"/>
                <a:gd name="T61" fmla="*/ 1574566 h 296504"/>
                <a:gd name="T62" fmla="*/ 3192007 w 296503"/>
                <a:gd name="T63" fmla="*/ 1677899 h 296504"/>
                <a:gd name="T64" fmla="*/ 2648843 w 296503"/>
                <a:gd name="T65" fmla="*/ 1956108 h 296504"/>
                <a:gd name="T66" fmla="*/ 2554396 w 296503"/>
                <a:gd name="T67" fmla="*/ 1956108 h 296504"/>
                <a:gd name="T68" fmla="*/ 688799 w 296503"/>
                <a:gd name="T69" fmla="*/ 1677899 h 296504"/>
                <a:gd name="T70" fmla="*/ 641546 w 296503"/>
                <a:gd name="T71" fmla="*/ 2007769 h 296504"/>
                <a:gd name="T72" fmla="*/ 590399 w 296503"/>
                <a:gd name="T73" fmla="*/ 1677899 h 296504"/>
                <a:gd name="T74" fmla="*/ 0 w 296503"/>
                <a:gd name="T75" fmla="*/ 1626222 h 296504"/>
                <a:gd name="T76" fmla="*/ 1554675 w 296503"/>
                <a:gd name="T77" fmla="*/ 1574566 h 296504"/>
                <a:gd name="T78" fmla="*/ 1601901 w 296503"/>
                <a:gd name="T79" fmla="*/ 1248673 h 296504"/>
                <a:gd name="T80" fmla="*/ 1387135 w 296503"/>
                <a:gd name="T81" fmla="*/ 1111497 h 296504"/>
                <a:gd name="T82" fmla="*/ 1809150 w 296503"/>
                <a:gd name="T83" fmla="*/ 882893 h 296504"/>
                <a:gd name="T84" fmla="*/ 1086250 w 296503"/>
                <a:gd name="T85" fmla="*/ 98543 h 296504"/>
                <a:gd name="T86" fmla="*/ 2156921 w 296503"/>
                <a:gd name="T87" fmla="*/ 784346 h 296504"/>
                <a:gd name="T88" fmla="*/ 1086250 w 296503"/>
                <a:gd name="T89" fmla="*/ 98543 h 296504"/>
                <a:gd name="T90" fmla="*/ 2203808 w 296503"/>
                <a:gd name="T91" fmla="*/ 0 h 296504"/>
                <a:gd name="T92" fmla="*/ 2250700 w 296503"/>
                <a:gd name="T93" fmla="*/ 835612 h 296504"/>
                <a:gd name="T94" fmla="*/ 1906835 w 296503"/>
                <a:gd name="T95" fmla="*/ 882893 h 296504"/>
                <a:gd name="T96" fmla="*/ 2141295 w 296503"/>
                <a:gd name="T97" fmla="*/ 1111497 h 296504"/>
                <a:gd name="T98" fmla="*/ 2141295 w 296503"/>
                <a:gd name="T99" fmla="*/ 1210035 h 296504"/>
                <a:gd name="T100" fmla="*/ 1051081 w 296503"/>
                <a:gd name="T101" fmla="*/ 1162737 h 296504"/>
                <a:gd name="T102" fmla="*/ 1289439 w 296503"/>
                <a:gd name="T103" fmla="*/ 1111497 h 296504"/>
                <a:gd name="T104" fmla="*/ 1035446 w 296503"/>
                <a:gd name="T105" fmla="*/ 882893 h 296504"/>
                <a:gd name="T106" fmla="*/ 988555 w 296503"/>
                <a:gd name="T107" fmla="*/ 47276 h 2965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503" h="296504">
                  <a:moveTo>
                    <a:pt x="220595" y="266654"/>
                  </a:moveTo>
                  <a:lnTo>
                    <a:pt x="216619" y="287513"/>
                  </a:lnTo>
                  <a:lnTo>
                    <a:pt x="259633" y="287513"/>
                  </a:lnTo>
                  <a:lnTo>
                    <a:pt x="255295" y="266654"/>
                  </a:lnTo>
                  <a:lnTo>
                    <a:pt x="220595" y="266654"/>
                  </a:lnTo>
                  <a:close/>
                  <a:moveTo>
                    <a:pt x="41080" y="266654"/>
                  </a:moveTo>
                  <a:lnTo>
                    <a:pt x="37117" y="287513"/>
                  </a:lnTo>
                  <a:lnTo>
                    <a:pt x="79999" y="287513"/>
                  </a:lnTo>
                  <a:lnTo>
                    <a:pt x="76035" y="266654"/>
                  </a:lnTo>
                  <a:lnTo>
                    <a:pt x="41080" y="266654"/>
                  </a:lnTo>
                  <a:close/>
                  <a:moveTo>
                    <a:pt x="188425" y="194729"/>
                  </a:moveTo>
                  <a:lnTo>
                    <a:pt x="188425" y="257304"/>
                  </a:lnTo>
                  <a:lnTo>
                    <a:pt x="287827" y="257304"/>
                  </a:lnTo>
                  <a:lnTo>
                    <a:pt x="287827" y="194729"/>
                  </a:lnTo>
                  <a:lnTo>
                    <a:pt x="188425" y="194729"/>
                  </a:lnTo>
                  <a:close/>
                  <a:moveTo>
                    <a:pt x="9009" y="194729"/>
                  </a:moveTo>
                  <a:lnTo>
                    <a:pt x="9009" y="257304"/>
                  </a:lnTo>
                  <a:lnTo>
                    <a:pt x="107746" y="257304"/>
                  </a:lnTo>
                  <a:lnTo>
                    <a:pt x="107746" y="194729"/>
                  </a:lnTo>
                  <a:lnTo>
                    <a:pt x="9009" y="194729"/>
                  </a:lnTo>
                  <a:close/>
                  <a:moveTo>
                    <a:pt x="183726" y="185738"/>
                  </a:moveTo>
                  <a:lnTo>
                    <a:pt x="292164" y="185738"/>
                  </a:lnTo>
                  <a:cubicBezTo>
                    <a:pt x="294694" y="185738"/>
                    <a:pt x="296502" y="187896"/>
                    <a:pt x="296502" y="190413"/>
                  </a:cubicBezTo>
                  <a:lnTo>
                    <a:pt x="296502" y="261979"/>
                  </a:lnTo>
                  <a:cubicBezTo>
                    <a:pt x="296502" y="264497"/>
                    <a:pt x="294694" y="266654"/>
                    <a:pt x="292164" y="266654"/>
                  </a:cubicBezTo>
                  <a:lnTo>
                    <a:pt x="264332" y="266654"/>
                  </a:lnTo>
                  <a:lnTo>
                    <a:pt x="268669" y="287513"/>
                  </a:lnTo>
                  <a:lnTo>
                    <a:pt x="286019" y="287513"/>
                  </a:lnTo>
                  <a:cubicBezTo>
                    <a:pt x="288550" y="287513"/>
                    <a:pt x="290718" y="289311"/>
                    <a:pt x="290718" y="291828"/>
                  </a:cubicBezTo>
                  <a:cubicBezTo>
                    <a:pt x="290718" y="294346"/>
                    <a:pt x="288550" y="296504"/>
                    <a:pt x="286019" y="296504"/>
                  </a:cubicBezTo>
                  <a:lnTo>
                    <a:pt x="189871" y="296504"/>
                  </a:lnTo>
                  <a:cubicBezTo>
                    <a:pt x="187340" y="296504"/>
                    <a:pt x="185172" y="294346"/>
                    <a:pt x="185172" y="291828"/>
                  </a:cubicBezTo>
                  <a:cubicBezTo>
                    <a:pt x="185172" y="289311"/>
                    <a:pt x="187340" y="287513"/>
                    <a:pt x="189871" y="287513"/>
                  </a:cubicBezTo>
                  <a:lnTo>
                    <a:pt x="207221" y="287513"/>
                  </a:lnTo>
                  <a:lnTo>
                    <a:pt x="211558" y="266654"/>
                  </a:lnTo>
                  <a:lnTo>
                    <a:pt x="183726" y="266654"/>
                  </a:lnTo>
                  <a:cubicBezTo>
                    <a:pt x="181557" y="266654"/>
                    <a:pt x="179388" y="264497"/>
                    <a:pt x="179388" y="261979"/>
                  </a:cubicBezTo>
                  <a:lnTo>
                    <a:pt x="179388" y="190413"/>
                  </a:lnTo>
                  <a:cubicBezTo>
                    <a:pt x="179388" y="187896"/>
                    <a:pt x="181557" y="185738"/>
                    <a:pt x="183726" y="185738"/>
                  </a:cubicBezTo>
                  <a:close/>
                  <a:moveTo>
                    <a:pt x="4685" y="185738"/>
                  </a:moveTo>
                  <a:lnTo>
                    <a:pt x="112430" y="185738"/>
                  </a:lnTo>
                  <a:cubicBezTo>
                    <a:pt x="114953" y="185738"/>
                    <a:pt x="117115" y="187896"/>
                    <a:pt x="117115" y="190413"/>
                  </a:cubicBezTo>
                  <a:lnTo>
                    <a:pt x="117115" y="261979"/>
                  </a:lnTo>
                  <a:cubicBezTo>
                    <a:pt x="117115" y="264497"/>
                    <a:pt x="114953" y="266654"/>
                    <a:pt x="112430" y="266654"/>
                  </a:cubicBezTo>
                  <a:lnTo>
                    <a:pt x="85043" y="266654"/>
                  </a:lnTo>
                  <a:lnTo>
                    <a:pt x="89368" y="287513"/>
                  </a:lnTo>
                  <a:lnTo>
                    <a:pt x="106304" y="287513"/>
                  </a:lnTo>
                  <a:cubicBezTo>
                    <a:pt x="108827" y="287513"/>
                    <a:pt x="110989" y="289311"/>
                    <a:pt x="110989" y="291828"/>
                  </a:cubicBezTo>
                  <a:cubicBezTo>
                    <a:pt x="110989" y="294346"/>
                    <a:pt x="108827" y="296504"/>
                    <a:pt x="106304" y="296504"/>
                  </a:cubicBezTo>
                  <a:lnTo>
                    <a:pt x="10811" y="296504"/>
                  </a:lnTo>
                  <a:cubicBezTo>
                    <a:pt x="8288" y="296504"/>
                    <a:pt x="6126" y="294346"/>
                    <a:pt x="6126" y="291828"/>
                  </a:cubicBezTo>
                  <a:cubicBezTo>
                    <a:pt x="6126" y="289311"/>
                    <a:pt x="8288" y="287513"/>
                    <a:pt x="10811" y="287513"/>
                  </a:cubicBezTo>
                  <a:lnTo>
                    <a:pt x="27747" y="287513"/>
                  </a:lnTo>
                  <a:lnTo>
                    <a:pt x="32072" y="266654"/>
                  </a:lnTo>
                  <a:lnTo>
                    <a:pt x="4685" y="266654"/>
                  </a:lnTo>
                  <a:cubicBezTo>
                    <a:pt x="2162" y="266654"/>
                    <a:pt x="0" y="264497"/>
                    <a:pt x="0" y="261979"/>
                  </a:cubicBezTo>
                  <a:lnTo>
                    <a:pt x="0" y="190413"/>
                  </a:lnTo>
                  <a:cubicBezTo>
                    <a:pt x="0" y="187896"/>
                    <a:pt x="2162" y="185738"/>
                    <a:pt x="4685" y="185738"/>
                  </a:cubicBezTo>
                  <a:close/>
                  <a:moveTo>
                    <a:pt x="146630" y="114300"/>
                  </a:moveTo>
                  <a:cubicBezTo>
                    <a:pt x="149152" y="114300"/>
                    <a:pt x="151314" y="116119"/>
                    <a:pt x="151314" y="118666"/>
                  </a:cubicBezTo>
                  <a:lnTo>
                    <a:pt x="151314" y="144132"/>
                  </a:lnTo>
                  <a:lnTo>
                    <a:pt x="292180" y="144132"/>
                  </a:lnTo>
                  <a:cubicBezTo>
                    <a:pt x="294702" y="144132"/>
                    <a:pt x="296503" y="146315"/>
                    <a:pt x="296503" y="148861"/>
                  </a:cubicBezTo>
                  <a:cubicBezTo>
                    <a:pt x="296503" y="151408"/>
                    <a:pt x="294702" y="153591"/>
                    <a:pt x="292180" y="153591"/>
                  </a:cubicBezTo>
                  <a:lnTo>
                    <a:pt x="242462" y="153591"/>
                  </a:lnTo>
                  <a:lnTo>
                    <a:pt x="242462" y="179057"/>
                  </a:lnTo>
                  <a:cubicBezTo>
                    <a:pt x="242462" y="181604"/>
                    <a:pt x="240661" y="183786"/>
                    <a:pt x="238139" y="183786"/>
                  </a:cubicBezTo>
                  <a:cubicBezTo>
                    <a:pt x="235617" y="183786"/>
                    <a:pt x="233816" y="181604"/>
                    <a:pt x="233816" y="179057"/>
                  </a:cubicBezTo>
                  <a:lnTo>
                    <a:pt x="233816" y="153591"/>
                  </a:lnTo>
                  <a:lnTo>
                    <a:pt x="63048" y="153591"/>
                  </a:lnTo>
                  <a:lnTo>
                    <a:pt x="63048" y="179057"/>
                  </a:lnTo>
                  <a:cubicBezTo>
                    <a:pt x="63048" y="181604"/>
                    <a:pt x="60886" y="183786"/>
                    <a:pt x="58724" y="183786"/>
                  </a:cubicBezTo>
                  <a:cubicBezTo>
                    <a:pt x="55842" y="183786"/>
                    <a:pt x="54041" y="181604"/>
                    <a:pt x="54041" y="179057"/>
                  </a:cubicBezTo>
                  <a:lnTo>
                    <a:pt x="54041" y="153591"/>
                  </a:lnTo>
                  <a:lnTo>
                    <a:pt x="4684" y="153591"/>
                  </a:lnTo>
                  <a:cubicBezTo>
                    <a:pt x="2162" y="153591"/>
                    <a:pt x="0" y="151408"/>
                    <a:pt x="0" y="148861"/>
                  </a:cubicBezTo>
                  <a:cubicBezTo>
                    <a:pt x="0" y="146315"/>
                    <a:pt x="2162" y="144132"/>
                    <a:pt x="4684" y="144132"/>
                  </a:cubicBezTo>
                  <a:lnTo>
                    <a:pt x="142307" y="144132"/>
                  </a:lnTo>
                  <a:lnTo>
                    <a:pt x="142307" y="118666"/>
                  </a:lnTo>
                  <a:cubicBezTo>
                    <a:pt x="142307" y="116119"/>
                    <a:pt x="144469" y="114300"/>
                    <a:pt x="146630" y="114300"/>
                  </a:cubicBezTo>
                  <a:close/>
                  <a:moveTo>
                    <a:pt x="131263" y="80818"/>
                  </a:moveTo>
                  <a:lnTo>
                    <a:pt x="126971" y="101744"/>
                  </a:lnTo>
                  <a:lnTo>
                    <a:pt x="169535" y="101744"/>
                  </a:lnTo>
                  <a:lnTo>
                    <a:pt x="165600" y="80818"/>
                  </a:lnTo>
                  <a:lnTo>
                    <a:pt x="131263" y="80818"/>
                  </a:lnTo>
                  <a:close/>
                  <a:moveTo>
                    <a:pt x="99430" y="9020"/>
                  </a:moveTo>
                  <a:lnTo>
                    <a:pt x="99430" y="71798"/>
                  </a:lnTo>
                  <a:lnTo>
                    <a:pt x="197433" y="71798"/>
                  </a:lnTo>
                  <a:lnTo>
                    <a:pt x="197433" y="9020"/>
                  </a:lnTo>
                  <a:lnTo>
                    <a:pt x="99430" y="9020"/>
                  </a:lnTo>
                  <a:close/>
                  <a:moveTo>
                    <a:pt x="94780" y="0"/>
                  </a:moveTo>
                  <a:lnTo>
                    <a:pt x="201725" y="0"/>
                  </a:lnTo>
                  <a:cubicBezTo>
                    <a:pt x="204229" y="0"/>
                    <a:pt x="206018" y="1804"/>
                    <a:pt x="206018" y="4329"/>
                  </a:cubicBezTo>
                  <a:lnTo>
                    <a:pt x="206018" y="76489"/>
                  </a:lnTo>
                  <a:cubicBezTo>
                    <a:pt x="206018" y="79014"/>
                    <a:pt x="204229" y="80818"/>
                    <a:pt x="201725" y="80818"/>
                  </a:cubicBezTo>
                  <a:lnTo>
                    <a:pt x="174542" y="80818"/>
                  </a:lnTo>
                  <a:lnTo>
                    <a:pt x="178834" y="101744"/>
                  </a:lnTo>
                  <a:lnTo>
                    <a:pt x="196003" y="101744"/>
                  </a:lnTo>
                  <a:cubicBezTo>
                    <a:pt x="198506" y="101744"/>
                    <a:pt x="200295" y="103909"/>
                    <a:pt x="200295" y="106435"/>
                  </a:cubicBezTo>
                  <a:cubicBezTo>
                    <a:pt x="200295" y="108599"/>
                    <a:pt x="198506" y="110764"/>
                    <a:pt x="196003" y="110764"/>
                  </a:cubicBezTo>
                  <a:lnTo>
                    <a:pt x="100861" y="110764"/>
                  </a:lnTo>
                  <a:cubicBezTo>
                    <a:pt x="98357" y="110764"/>
                    <a:pt x="96211" y="108599"/>
                    <a:pt x="96211" y="106435"/>
                  </a:cubicBezTo>
                  <a:cubicBezTo>
                    <a:pt x="96211" y="103909"/>
                    <a:pt x="98357" y="101744"/>
                    <a:pt x="100861" y="101744"/>
                  </a:cubicBezTo>
                  <a:lnTo>
                    <a:pt x="118029" y="101744"/>
                  </a:lnTo>
                  <a:lnTo>
                    <a:pt x="122321" y="80818"/>
                  </a:lnTo>
                  <a:lnTo>
                    <a:pt x="94780" y="80818"/>
                  </a:lnTo>
                  <a:cubicBezTo>
                    <a:pt x="92277" y="80818"/>
                    <a:pt x="90488" y="79014"/>
                    <a:pt x="90488" y="76489"/>
                  </a:cubicBezTo>
                  <a:lnTo>
                    <a:pt x="90488" y="4329"/>
                  </a:lnTo>
                  <a:cubicBezTo>
                    <a:pt x="90488" y="1804"/>
                    <a:pt x="92277" y="0"/>
                    <a:pt x="94780" y="0"/>
                  </a:cubicBezTo>
                  <a:close/>
                </a:path>
              </a:pathLst>
            </a:custGeom>
            <a:solidFill>
              <a:srgbClr val="FFFFFF"/>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72727"/>
                </a:solidFill>
                <a:effectLst/>
                <a:uLnTx/>
                <a:uFillTx/>
                <a:latin typeface="Lato Light" panose="020F0502020204030203" pitchFamily="34" charset="0"/>
                <a:ea typeface="+mn-ea"/>
                <a:cs typeface="+mn-cs"/>
              </a:endParaRPr>
            </a:p>
          </p:txBody>
        </p:sp>
      </p:grpSp>
      <p:grpSp>
        <p:nvGrpSpPr>
          <p:cNvPr id="53" name="Group 52">
            <a:extLst>
              <a:ext uri="{FF2B5EF4-FFF2-40B4-BE49-F238E27FC236}">
                <a16:creationId xmlns:a16="http://schemas.microsoft.com/office/drawing/2014/main" id="{E5124419-115B-4E85-B02F-2CA7BC0A9632}"/>
              </a:ext>
            </a:extLst>
          </p:cNvPr>
          <p:cNvGrpSpPr/>
          <p:nvPr/>
        </p:nvGrpSpPr>
        <p:grpSpPr>
          <a:xfrm>
            <a:off x="6428604" y="4282831"/>
            <a:ext cx="2395336" cy="2194170"/>
            <a:chOff x="12854033" y="8565662"/>
            <a:chExt cx="4790671" cy="4388340"/>
          </a:xfrm>
        </p:grpSpPr>
        <p:sp>
          <p:nvSpPr>
            <p:cNvPr id="54" name="Shape 55316">
              <a:extLst>
                <a:ext uri="{FF2B5EF4-FFF2-40B4-BE49-F238E27FC236}">
                  <a16:creationId xmlns:a16="http://schemas.microsoft.com/office/drawing/2014/main" id="{9786B4F1-1A28-4AA3-B4AA-FBF6CA9CA915}"/>
                </a:ext>
              </a:extLst>
            </p:cNvPr>
            <p:cNvSpPr/>
            <p:nvPr/>
          </p:nvSpPr>
          <p:spPr>
            <a:xfrm>
              <a:off x="14731590" y="10041129"/>
              <a:ext cx="2912817" cy="2912818"/>
            </a:xfrm>
            <a:prstGeom prst="rect">
              <a:avLst/>
            </a:prstGeom>
            <a:solidFill>
              <a:srgbClr val="0A67D4"/>
            </a:solidFill>
            <a:ln w="12700" cap="flat">
              <a:noFill/>
              <a:miter lim="400000"/>
            </a:ln>
            <a:effectLst/>
          </p:spPr>
          <p:txBody>
            <a:bodyPr wrap="square" lIns="0" tIns="0" rIns="0" bIns="0" numCol="1" anchor="t">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55" name="Shape 55317">
              <a:extLst>
                <a:ext uri="{FF2B5EF4-FFF2-40B4-BE49-F238E27FC236}">
                  <a16:creationId xmlns:a16="http://schemas.microsoft.com/office/drawing/2014/main" id="{697F6DA2-F346-42F3-8FA8-8E36BE6EF425}"/>
                </a:ext>
              </a:extLst>
            </p:cNvPr>
            <p:cNvSpPr/>
            <p:nvPr/>
          </p:nvSpPr>
          <p:spPr>
            <a:xfrm>
              <a:off x="12861314" y="8565662"/>
              <a:ext cx="1870575" cy="438834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3468"/>
                  </a:lnTo>
                  <a:lnTo>
                    <a:pt x="0" y="0"/>
                  </a:lnTo>
                  <a:lnTo>
                    <a:pt x="21600" y="7203"/>
                  </a:lnTo>
                  <a:lnTo>
                    <a:pt x="21600" y="21600"/>
                  </a:lnTo>
                  <a:close/>
                </a:path>
              </a:pathLst>
            </a:custGeom>
            <a:solidFill>
              <a:srgbClr val="0A67D4">
                <a:lumMod val="75000"/>
              </a:srgbClr>
            </a:solidFill>
            <a:ln w="12700" cap="flat">
              <a:noFill/>
              <a:miter lim="400000"/>
            </a:ln>
            <a:effectLst/>
          </p:spPr>
          <p:txBody>
            <a:bodyPr wrap="square" lIns="0" tIns="0" rIns="0" bIns="0" numCol="1" anchor="t">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56" name="Shape 55318">
              <a:extLst>
                <a:ext uri="{FF2B5EF4-FFF2-40B4-BE49-F238E27FC236}">
                  <a16:creationId xmlns:a16="http://schemas.microsoft.com/office/drawing/2014/main" id="{FEDAB35C-B1C0-4FBD-B7C1-B4806D9934C5}"/>
                </a:ext>
              </a:extLst>
            </p:cNvPr>
            <p:cNvSpPr/>
            <p:nvPr/>
          </p:nvSpPr>
          <p:spPr>
            <a:xfrm>
              <a:off x="12854033" y="8567482"/>
              <a:ext cx="4790671" cy="1473704"/>
            </a:xfrm>
            <a:custGeom>
              <a:avLst/>
              <a:gdLst/>
              <a:ahLst/>
              <a:cxnLst>
                <a:cxn ang="0">
                  <a:pos x="wd2" y="hd2"/>
                </a:cxn>
                <a:cxn ang="5400000">
                  <a:pos x="wd2" y="hd2"/>
                </a:cxn>
                <a:cxn ang="10800000">
                  <a:pos x="wd2" y="hd2"/>
                </a:cxn>
                <a:cxn ang="16200000">
                  <a:pos x="wd2" y="hd2"/>
                </a:cxn>
              </a:cxnLst>
              <a:rect l="0" t="0" r="r" b="b"/>
              <a:pathLst>
                <a:path w="21600" h="21600" extrusionOk="0">
                  <a:moveTo>
                    <a:pt x="8434" y="21600"/>
                  </a:moveTo>
                  <a:lnTo>
                    <a:pt x="0" y="0"/>
                  </a:lnTo>
                  <a:lnTo>
                    <a:pt x="3058" y="27"/>
                  </a:lnTo>
                  <a:lnTo>
                    <a:pt x="21600" y="21600"/>
                  </a:lnTo>
                  <a:lnTo>
                    <a:pt x="8434" y="21600"/>
                  </a:lnTo>
                  <a:close/>
                </a:path>
              </a:pathLst>
            </a:custGeom>
            <a:solidFill>
              <a:srgbClr val="0A67D4">
                <a:lumMod val="50000"/>
              </a:srgbClr>
            </a:solidFill>
            <a:ln w="12700" cap="flat">
              <a:noFill/>
              <a:miter lim="400000"/>
            </a:ln>
            <a:effectLst/>
          </p:spPr>
          <p:txBody>
            <a:bodyPr wrap="square" lIns="0" tIns="0" rIns="0" bIns="0" numCol="1" anchor="t">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57" name="Freeform 963">
              <a:extLst>
                <a:ext uri="{FF2B5EF4-FFF2-40B4-BE49-F238E27FC236}">
                  <a16:creationId xmlns:a16="http://schemas.microsoft.com/office/drawing/2014/main" id="{4663A7EA-750A-4531-BC2B-2E2C23391056}"/>
                </a:ext>
              </a:extLst>
            </p:cNvPr>
            <p:cNvSpPr>
              <a:spLocks noChangeArrowheads="1"/>
            </p:cNvSpPr>
            <p:nvPr/>
          </p:nvSpPr>
          <p:spPr bwMode="auto">
            <a:xfrm>
              <a:off x="15373381" y="10682923"/>
              <a:ext cx="1629234" cy="1629230"/>
            </a:xfrm>
            <a:custGeom>
              <a:avLst/>
              <a:gdLst>
                <a:gd name="T0" fmla="*/ 1597317 w 296503"/>
                <a:gd name="T1" fmla="*/ 1318077 h 296503"/>
                <a:gd name="T2" fmla="*/ 1597317 w 296503"/>
                <a:gd name="T3" fmla="*/ 1418140 h 296503"/>
                <a:gd name="T4" fmla="*/ 1144657 w 296503"/>
                <a:gd name="T5" fmla="*/ 1370108 h 296503"/>
                <a:gd name="T6" fmla="*/ 428324 w 296503"/>
                <a:gd name="T7" fmla="*/ 1318077 h 296503"/>
                <a:gd name="T8" fmla="*/ 915309 w 296503"/>
                <a:gd name="T9" fmla="*/ 1370108 h 296503"/>
                <a:gd name="T10" fmla="*/ 428324 w 296503"/>
                <a:gd name="T11" fmla="*/ 1418140 h 296503"/>
                <a:gd name="T12" fmla="*/ 428324 w 296503"/>
                <a:gd name="T13" fmla="*/ 1318077 h 296503"/>
                <a:gd name="T14" fmla="*/ 2341866 w 296503"/>
                <a:gd name="T15" fmla="*/ 1790831 h 296503"/>
                <a:gd name="T16" fmla="*/ 1956144 w 296503"/>
                <a:gd name="T17" fmla="*/ 1841995 h 296503"/>
                <a:gd name="T18" fmla="*/ 1932541 w 296503"/>
                <a:gd name="T19" fmla="*/ 2184411 h 296503"/>
                <a:gd name="T20" fmla="*/ 1881370 w 296503"/>
                <a:gd name="T21" fmla="*/ 2184411 h 296503"/>
                <a:gd name="T22" fmla="*/ 991843 w 296503"/>
                <a:gd name="T23" fmla="*/ 1841995 h 296503"/>
                <a:gd name="T24" fmla="*/ 1330340 w 296503"/>
                <a:gd name="T25" fmla="*/ 2790550 h 296503"/>
                <a:gd name="T26" fmla="*/ 1377565 w 296503"/>
                <a:gd name="T27" fmla="*/ 3105419 h 296503"/>
                <a:gd name="T28" fmla="*/ 1967969 w 296503"/>
                <a:gd name="T29" fmla="*/ 2790550 h 296503"/>
                <a:gd name="T30" fmla="*/ 3140847 w 296503"/>
                <a:gd name="T31" fmla="*/ 1275228 h 296503"/>
                <a:gd name="T32" fmla="*/ 1559601 w 296503"/>
                <a:gd name="T33" fmla="*/ 867158 h 296503"/>
                <a:gd name="T34" fmla="*/ 1973221 w 296503"/>
                <a:gd name="T35" fmla="*/ 919175 h 296503"/>
                <a:gd name="T36" fmla="*/ 1559601 w 296503"/>
                <a:gd name="T37" fmla="*/ 967221 h 296503"/>
                <a:gd name="T38" fmla="*/ 1559601 w 296503"/>
                <a:gd name="T39" fmla="*/ 867158 h 296503"/>
                <a:gd name="T40" fmla="*/ 1232642 w 296503"/>
                <a:gd name="T41" fmla="*/ 867158 h 296503"/>
                <a:gd name="T42" fmla="*/ 1232642 w 296503"/>
                <a:gd name="T43" fmla="*/ 967221 h 296503"/>
                <a:gd name="T44" fmla="*/ 381555 w 296503"/>
                <a:gd name="T45" fmla="*/ 919175 h 296503"/>
                <a:gd name="T46" fmla="*/ 1191553 w 296503"/>
                <a:gd name="T47" fmla="*/ 433567 h 296503"/>
                <a:gd name="T48" fmla="*/ 1973216 w 296503"/>
                <a:gd name="T49" fmla="*/ 483542 h 296503"/>
                <a:gd name="T50" fmla="*/ 1191553 w 296503"/>
                <a:gd name="T51" fmla="*/ 533481 h 296503"/>
                <a:gd name="T52" fmla="*/ 1191553 w 296503"/>
                <a:gd name="T53" fmla="*/ 433567 h 296503"/>
                <a:gd name="T54" fmla="*/ 864651 w 296503"/>
                <a:gd name="T55" fmla="*/ 433567 h 296503"/>
                <a:gd name="T56" fmla="*/ 864651 w 296503"/>
                <a:gd name="T57" fmla="*/ 533481 h 296503"/>
                <a:gd name="T58" fmla="*/ 381555 w 296503"/>
                <a:gd name="T59" fmla="*/ 483542 h 296503"/>
                <a:gd name="T60" fmla="*/ 94476 w 296503"/>
                <a:gd name="T61" fmla="*/ 98402 h 296503"/>
                <a:gd name="T62" fmla="*/ 1271299 w 296503"/>
                <a:gd name="T63" fmla="*/ 1739667 h 296503"/>
                <a:gd name="T64" fmla="*/ 1857742 w 296503"/>
                <a:gd name="T65" fmla="*/ 2058475 h 296503"/>
                <a:gd name="T66" fmla="*/ 1904980 w 296503"/>
                <a:gd name="T67" fmla="*/ 1739667 h 296503"/>
                <a:gd name="T68" fmla="*/ 2243478 w 296503"/>
                <a:gd name="T69" fmla="*/ 98402 h 296503"/>
                <a:gd name="T70" fmla="*/ 47214 w 296503"/>
                <a:gd name="T71" fmla="*/ 0 h 296503"/>
                <a:gd name="T72" fmla="*/ 2341866 w 296503"/>
                <a:gd name="T73" fmla="*/ 47211 h 296503"/>
                <a:gd name="T74" fmla="*/ 3188082 w 296503"/>
                <a:gd name="T75" fmla="*/ 1176826 h 296503"/>
                <a:gd name="T76" fmla="*/ 3239249 w 296503"/>
                <a:gd name="T77" fmla="*/ 2841713 h 296503"/>
                <a:gd name="T78" fmla="*/ 1979765 w 296503"/>
                <a:gd name="T79" fmla="*/ 2888939 h 296503"/>
                <a:gd name="T80" fmla="*/ 1330340 w 296503"/>
                <a:gd name="T81" fmla="*/ 3239232 h 296503"/>
                <a:gd name="T82" fmla="*/ 1283102 w 296503"/>
                <a:gd name="T83" fmla="*/ 3188067 h 296503"/>
                <a:gd name="T84" fmla="*/ 944605 w 296503"/>
                <a:gd name="T85" fmla="*/ 2888939 h 296503"/>
                <a:gd name="T86" fmla="*/ 897393 w 296503"/>
                <a:gd name="T87" fmla="*/ 1841995 h 296503"/>
                <a:gd name="T88" fmla="*/ 0 w 296503"/>
                <a:gd name="T89" fmla="*/ 1790831 h 296503"/>
                <a:gd name="T90" fmla="*/ 47214 w 296503"/>
                <a:gd name="T91" fmla="*/ 0 h 2965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6503" h="296503">
                  <a:moveTo>
                    <a:pt x="109025" y="120650"/>
                  </a:moveTo>
                  <a:lnTo>
                    <a:pt x="146209" y="120650"/>
                  </a:lnTo>
                  <a:cubicBezTo>
                    <a:pt x="148334" y="120650"/>
                    <a:pt x="150459" y="122482"/>
                    <a:pt x="150459" y="125413"/>
                  </a:cubicBezTo>
                  <a:cubicBezTo>
                    <a:pt x="150459" y="127611"/>
                    <a:pt x="148334" y="129809"/>
                    <a:pt x="146209" y="129809"/>
                  </a:cubicBezTo>
                  <a:lnTo>
                    <a:pt x="109025" y="129809"/>
                  </a:lnTo>
                  <a:cubicBezTo>
                    <a:pt x="106546" y="129809"/>
                    <a:pt x="104775" y="127611"/>
                    <a:pt x="104775" y="125413"/>
                  </a:cubicBezTo>
                  <a:cubicBezTo>
                    <a:pt x="104775" y="122482"/>
                    <a:pt x="106546" y="120650"/>
                    <a:pt x="109025" y="120650"/>
                  </a:cubicBezTo>
                  <a:close/>
                  <a:moveTo>
                    <a:pt x="39205" y="120650"/>
                  </a:moveTo>
                  <a:lnTo>
                    <a:pt x="79146" y="120650"/>
                  </a:lnTo>
                  <a:cubicBezTo>
                    <a:pt x="81642" y="120650"/>
                    <a:pt x="83782" y="122482"/>
                    <a:pt x="83782" y="125413"/>
                  </a:cubicBezTo>
                  <a:cubicBezTo>
                    <a:pt x="83782" y="127611"/>
                    <a:pt x="81642" y="129809"/>
                    <a:pt x="79146" y="129809"/>
                  </a:cubicBezTo>
                  <a:lnTo>
                    <a:pt x="39205" y="129809"/>
                  </a:lnTo>
                  <a:cubicBezTo>
                    <a:pt x="36708" y="129809"/>
                    <a:pt x="34925" y="127611"/>
                    <a:pt x="34925" y="125413"/>
                  </a:cubicBezTo>
                  <a:cubicBezTo>
                    <a:pt x="34925" y="122482"/>
                    <a:pt x="36708" y="120650"/>
                    <a:pt x="39205" y="120650"/>
                  </a:cubicBezTo>
                  <a:close/>
                  <a:moveTo>
                    <a:pt x="214361" y="116728"/>
                  </a:moveTo>
                  <a:lnTo>
                    <a:pt x="214361" y="163923"/>
                  </a:lnTo>
                  <a:cubicBezTo>
                    <a:pt x="214361" y="166445"/>
                    <a:pt x="212200" y="168607"/>
                    <a:pt x="209678" y="168607"/>
                  </a:cubicBezTo>
                  <a:lnTo>
                    <a:pt x="179055" y="168607"/>
                  </a:lnTo>
                  <a:lnTo>
                    <a:pt x="179055" y="195987"/>
                  </a:lnTo>
                  <a:cubicBezTo>
                    <a:pt x="179055" y="197789"/>
                    <a:pt x="178334" y="199230"/>
                    <a:pt x="176893" y="199950"/>
                  </a:cubicBezTo>
                  <a:cubicBezTo>
                    <a:pt x="176173" y="200311"/>
                    <a:pt x="175452" y="200671"/>
                    <a:pt x="174371" y="200671"/>
                  </a:cubicBezTo>
                  <a:cubicBezTo>
                    <a:pt x="173651" y="200671"/>
                    <a:pt x="172930" y="200671"/>
                    <a:pt x="172210" y="199950"/>
                  </a:cubicBezTo>
                  <a:lnTo>
                    <a:pt x="114927" y="168607"/>
                  </a:lnTo>
                  <a:lnTo>
                    <a:pt x="90788" y="168607"/>
                  </a:lnTo>
                  <a:lnTo>
                    <a:pt x="90788" y="255432"/>
                  </a:lnTo>
                  <a:lnTo>
                    <a:pt x="121772" y="255432"/>
                  </a:lnTo>
                  <a:cubicBezTo>
                    <a:pt x="124294" y="255432"/>
                    <a:pt x="126095" y="257233"/>
                    <a:pt x="126095" y="260116"/>
                  </a:cubicBezTo>
                  <a:lnTo>
                    <a:pt x="126095" y="284254"/>
                  </a:lnTo>
                  <a:lnTo>
                    <a:pt x="177974" y="255792"/>
                  </a:lnTo>
                  <a:cubicBezTo>
                    <a:pt x="178694" y="255432"/>
                    <a:pt x="179415" y="255432"/>
                    <a:pt x="180136" y="255432"/>
                  </a:cubicBezTo>
                  <a:lnTo>
                    <a:pt x="287496" y="255432"/>
                  </a:lnTo>
                  <a:lnTo>
                    <a:pt x="287496" y="116728"/>
                  </a:lnTo>
                  <a:lnTo>
                    <a:pt x="214361" y="116728"/>
                  </a:lnTo>
                  <a:close/>
                  <a:moveTo>
                    <a:pt x="142757" y="79375"/>
                  </a:moveTo>
                  <a:lnTo>
                    <a:pt x="175975" y="79375"/>
                  </a:lnTo>
                  <a:cubicBezTo>
                    <a:pt x="178832" y="79375"/>
                    <a:pt x="180618" y="81573"/>
                    <a:pt x="180618" y="84137"/>
                  </a:cubicBezTo>
                  <a:cubicBezTo>
                    <a:pt x="180618" y="86335"/>
                    <a:pt x="178832" y="88534"/>
                    <a:pt x="175975" y="88534"/>
                  </a:cubicBezTo>
                  <a:lnTo>
                    <a:pt x="142757" y="88534"/>
                  </a:lnTo>
                  <a:cubicBezTo>
                    <a:pt x="140256" y="88534"/>
                    <a:pt x="138113" y="86335"/>
                    <a:pt x="138113" y="84137"/>
                  </a:cubicBezTo>
                  <a:cubicBezTo>
                    <a:pt x="138113" y="81573"/>
                    <a:pt x="140256" y="79375"/>
                    <a:pt x="142757" y="79375"/>
                  </a:cubicBezTo>
                  <a:close/>
                  <a:moveTo>
                    <a:pt x="39214" y="79375"/>
                  </a:moveTo>
                  <a:lnTo>
                    <a:pt x="112830" y="79375"/>
                  </a:lnTo>
                  <a:cubicBezTo>
                    <a:pt x="114974" y="79375"/>
                    <a:pt x="117118" y="81573"/>
                    <a:pt x="117118" y="84137"/>
                  </a:cubicBezTo>
                  <a:cubicBezTo>
                    <a:pt x="117118" y="86335"/>
                    <a:pt x="114974" y="88534"/>
                    <a:pt x="112830" y="88534"/>
                  </a:cubicBezTo>
                  <a:lnTo>
                    <a:pt x="39214" y="88534"/>
                  </a:lnTo>
                  <a:cubicBezTo>
                    <a:pt x="36712" y="88534"/>
                    <a:pt x="34925" y="86335"/>
                    <a:pt x="34925" y="84137"/>
                  </a:cubicBezTo>
                  <a:cubicBezTo>
                    <a:pt x="34925" y="81573"/>
                    <a:pt x="36712" y="79375"/>
                    <a:pt x="39214" y="79375"/>
                  </a:cubicBezTo>
                  <a:close/>
                  <a:moveTo>
                    <a:pt x="109068" y="39688"/>
                  </a:moveTo>
                  <a:lnTo>
                    <a:pt x="175967" y="39688"/>
                  </a:lnTo>
                  <a:cubicBezTo>
                    <a:pt x="178829" y="39688"/>
                    <a:pt x="180617" y="41593"/>
                    <a:pt x="180617" y="44260"/>
                  </a:cubicBezTo>
                  <a:cubicBezTo>
                    <a:pt x="180617" y="46927"/>
                    <a:pt x="178829" y="48832"/>
                    <a:pt x="175967" y="48832"/>
                  </a:cubicBezTo>
                  <a:lnTo>
                    <a:pt x="109068" y="48832"/>
                  </a:lnTo>
                  <a:cubicBezTo>
                    <a:pt x="106564" y="48832"/>
                    <a:pt x="104775" y="46927"/>
                    <a:pt x="104775" y="44260"/>
                  </a:cubicBezTo>
                  <a:cubicBezTo>
                    <a:pt x="104775" y="41593"/>
                    <a:pt x="106564" y="39688"/>
                    <a:pt x="109068" y="39688"/>
                  </a:cubicBezTo>
                  <a:close/>
                  <a:moveTo>
                    <a:pt x="39205" y="39688"/>
                  </a:moveTo>
                  <a:lnTo>
                    <a:pt x="79146" y="39688"/>
                  </a:lnTo>
                  <a:cubicBezTo>
                    <a:pt x="81642" y="39688"/>
                    <a:pt x="83782" y="41593"/>
                    <a:pt x="83782" y="44260"/>
                  </a:cubicBezTo>
                  <a:cubicBezTo>
                    <a:pt x="83782" y="46927"/>
                    <a:pt x="81642" y="48832"/>
                    <a:pt x="79146" y="48832"/>
                  </a:cubicBezTo>
                  <a:lnTo>
                    <a:pt x="39205" y="48832"/>
                  </a:lnTo>
                  <a:cubicBezTo>
                    <a:pt x="36708" y="48832"/>
                    <a:pt x="34925" y="46927"/>
                    <a:pt x="34925" y="44260"/>
                  </a:cubicBezTo>
                  <a:cubicBezTo>
                    <a:pt x="34925" y="41593"/>
                    <a:pt x="36708" y="39688"/>
                    <a:pt x="39205" y="39688"/>
                  </a:cubicBezTo>
                  <a:close/>
                  <a:moveTo>
                    <a:pt x="8646" y="9007"/>
                  </a:moveTo>
                  <a:lnTo>
                    <a:pt x="8646" y="159240"/>
                  </a:lnTo>
                  <a:lnTo>
                    <a:pt x="116368" y="159240"/>
                  </a:lnTo>
                  <a:cubicBezTo>
                    <a:pt x="117088" y="159240"/>
                    <a:pt x="117809" y="159600"/>
                    <a:pt x="118529" y="159960"/>
                  </a:cubicBezTo>
                  <a:lnTo>
                    <a:pt x="170048" y="188422"/>
                  </a:lnTo>
                  <a:lnTo>
                    <a:pt x="170048" y="163923"/>
                  </a:lnTo>
                  <a:cubicBezTo>
                    <a:pt x="170048" y="161401"/>
                    <a:pt x="172210" y="159240"/>
                    <a:pt x="174371" y="159240"/>
                  </a:cubicBezTo>
                  <a:lnTo>
                    <a:pt x="205355" y="159240"/>
                  </a:lnTo>
                  <a:lnTo>
                    <a:pt x="205355" y="9007"/>
                  </a:lnTo>
                  <a:lnTo>
                    <a:pt x="8646" y="9007"/>
                  </a:lnTo>
                  <a:close/>
                  <a:moveTo>
                    <a:pt x="4323" y="0"/>
                  </a:moveTo>
                  <a:lnTo>
                    <a:pt x="209678" y="0"/>
                  </a:lnTo>
                  <a:cubicBezTo>
                    <a:pt x="212200" y="0"/>
                    <a:pt x="214361" y="1801"/>
                    <a:pt x="214361" y="4323"/>
                  </a:cubicBezTo>
                  <a:lnTo>
                    <a:pt x="214361" y="107721"/>
                  </a:lnTo>
                  <a:lnTo>
                    <a:pt x="291819" y="107721"/>
                  </a:lnTo>
                  <a:cubicBezTo>
                    <a:pt x="294341" y="107721"/>
                    <a:pt x="296503" y="109882"/>
                    <a:pt x="296503" y="112044"/>
                  </a:cubicBezTo>
                  <a:lnTo>
                    <a:pt x="296503" y="260116"/>
                  </a:lnTo>
                  <a:cubicBezTo>
                    <a:pt x="296503" y="262277"/>
                    <a:pt x="294341" y="264439"/>
                    <a:pt x="291819" y="264439"/>
                  </a:cubicBezTo>
                  <a:lnTo>
                    <a:pt x="181216" y="264439"/>
                  </a:lnTo>
                  <a:lnTo>
                    <a:pt x="123933" y="295782"/>
                  </a:lnTo>
                  <a:cubicBezTo>
                    <a:pt x="123213" y="296143"/>
                    <a:pt x="122492" y="296503"/>
                    <a:pt x="121772" y="296503"/>
                  </a:cubicBezTo>
                  <a:cubicBezTo>
                    <a:pt x="121051" y="296503"/>
                    <a:pt x="119970" y="296143"/>
                    <a:pt x="119610" y="295782"/>
                  </a:cubicBezTo>
                  <a:cubicBezTo>
                    <a:pt x="118169" y="295062"/>
                    <a:pt x="117448" y="293621"/>
                    <a:pt x="117448" y="291819"/>
                  </a:cubicBezTo>
                  <a:lnTo>
                    <a:pt x="117448" y="264439"/>
                  </a:lnTo>
                  <a:lnTo>
                    <a:pt x="86465" y="264439"/>
                  </a:lnTo>
                  <a:cubicBezTo>
                    <a:pt x="83943" y="264439"/>
                    <a:pt x="82142" y="262277"/>
                    <a:pt x="82142" y="260116"/>
                  </a:cubicBezTo>
                  <a:lnTo>
                    <a:pt x="82142" y="168607"/>
                  </a:lnTo>
                  <a:lnTo>
                    <a:pt x="4323" y="168607"/>
                  </a:lnTo>
                  <a:cubicBezTo>
                    <a:pt x="2161" y="168607"/>
                    <a:pt x="0" y="166445"/>
                    <a:pt x="0" y="163923"/>
                  </a:cubicBezTo>
                  <a:lnTo>
                    <a:pt x="0" y="4323"/>
                  </a:lnTo>
                  <a:cubicBezTo>
                    <a:pt x="0" y="1801"/>
                    <a:pt x="2161" y="0"/>
                    <a:pt x="4323" y="0"/>
                  </a:cubicBezTo>
                  <a:close/>
                </a:path>
              </a:pathLst>
            </a:custGeom>
            <a:solidFill>
              <a:srgbClr val="FFFFFF"/>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72727"/>
                </a:solidFill>
                <a:effectLst/>
                <a:uLnTx/>
                <a:uFillTx/>
                <a:latin typeface="Lato Light" panose="020F0502020204030203" pitchFamily="34" charset="0"/>
                <a:ea typeface="+mn-ea"/>
                <a:cs typeface="+mn-cs"/>
              </a:endParaRPr>
            </a:p>
          </p:txBody>
        </p:sp>
      </p:grpSp>
      <p:grpSp>
        <p:nvGrpSpPr>
          <p:cNvPr id="58" name="Group 57">
            <a:extLst>
              <a:ext uri="{FF2B5EF4-FFF2-40B4-BE49-F238E27FC236}">
                <a16:creationId xmlns:a16="http://schemas.microsoft.com/office/drawing/2014/main" id="{3FE4CDB5-A5E7-4A78-A004-A7BF3D9036B6}"/>
              </a:ext>
            </a:extLst>
          </p:cNvPr>
          <p:cNvGrpSpPr/>
          <p:nvPr/>
        </p:nvGrpSpPr>
        <p:grpSpPr>
          <a:xfrm>
            <a:off x="3368062" y="1382746"/>
            <a:ext cx="2395335" cy="2194172"/>
            <a:chOff x="6732948" y="2765492"/>
            <a:chExt cx="4790669" cy="4388343"/>
          </a:xfrm>
        </p:grpSpPr>
        <p:sp>
          <p:nvSpPr>
            <p:cNvPr id="59" name="Shape 55304">
              <a:extLst>
                <a:ext uri="{FF2B5EF4-FFF2-40B4-BE49-F238E27FC236}">
                  <a16:creationId xmlns:a16="http://schemas.microsoft.com/office/drawing/2014/main" id="{B5262CD0-1D48-401D-B401-D9E96AB29BC5}"/>
                </a:ext>
              </a:extLst>
            </p:cNvPr>
            <p:cNvSpPr/>
            <p:nvPr/>
          </p:nvSpPr>
          <p:spPr>
            <a:xfrm>
              <a:off x="6733242" y="2765545"/>
              <a:ext cx="2912815" cy="2912820"/>
            </a:xfrm>
            <a:prstGeom prst="rect">
              <a:avLst/>
            </a:prstGeom>
            <a:solidFill>
              <a:srgbClr val="27AC95"/>
            </a:solidFill>
            <a:ln w="12700" cap="flat">
              <a:noFill/>
              <a:miter lim="400000"/>
            </a:ln>
            <a:effectLst/>
          </p:spPr>
          <p:txBody>
            <a:bodyPr wrap="square" lIns="0" tIns="0" rIns="0" bIns="0" numCol="1" anchor="t">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60" name="Shape 55305">
              <a:extLst>
                <a:ext uri="{FF2B5EF4-FFF2-40B4-BE49-F238E27FC236}">
                  <a16:creationId xmlns:a16="http://schemas.microsoft.com/office/drawing/2014/main" id="{39F48F37-3168-4905-B3B8-D927118E4590}"/>
                </a:ext>
              </a:extLst>
            </p:cNvPr>
            <p:cNvSpPr/>
            <p:nvPr/>
          </p:nvSpPr>
          <p:spPr>
            <a:xfrm>
              <a:off x="9645758" y="2765492"/>
              <a:ext cx="1870574" cy="43883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8132"/>
                  </a:lnTo>
                  <a:lnTo>
                    <a:pt x="21600" y="21600"/>
                  </a:lnTo>
                  <a:lnTo>
                    <a:pt x="0" y="14337"/>
                  </a:lnTo>
                  <a:lnTo>
                    <a:pt x="0" y="0"/>
                  </a:lnTo>
                  <a:close/>
                </a:path>
              </a:pathLst>
            </a:custGeom>
            <a:solidFill>
              <a:srgbClr val="27AC95">
                <a:lumMod val="75000"/>
              </a:srgbClr>
            </a:solidFill>
            <a:ln w="12700" cap="flat">
              <a:noFill/>
              <a:miter lim="400000"/>
            </a:ln>
            <a:effectLst/>
          </p:spPr>
          <p:txBody>
            <a:bodyPr wrap="square" lIns="0" tIns="0" rIns="0" bIns="0" numCol="1" anchor="t">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61" name="Shape 55306">
              <a:extLst>
                <a:ext uri="{FF2B5EF4-FFF2-40B4-BE49-F238E27FC236}">
                  <a16:creationId xmlns:a16="http://schemas.microsoft.com/office/drawing/2014/main" id="{58DD06A5-3D1D-4502-829E-A363DB8CD7C5}"/>
                </a:ext>
              </a:extLst>
            </p:cNvPr>
            <p:cNvSpPr/>
            <p:nvPr/>
          </p:nvSpPr>
          <p:spPr>
            <a:xfrm>
              <a:off x="6732948" y="5678309"/>
              <a:ext cx="4790669" cy="1473706"/>
            </a:xfrm>
            <a:custGeom>
              <a:avLst/>
              <a:gdLst/>
              <a:ahLst/>
              <a:cxnLst>
                <a:cxn ang="0">
                  <a:pos x="wd2" y="hd2"/>
                </a:cxn>
                <a:cxn ang="5400000">
                  <a:pos x="wd2" y="hd2"/>
                </a:cxn>
                <a:cxn ang="10800000">
                  <a:pos x="wd2" y="hd2"/>
                </a:cxn>
                <a:cxn ang="16200000">
                  <a:pos x="wd2" y="hd2"/>
                </a:cxn>
              </a:cxnLst>
              <a:rect l="0" t="0" r="r" b="b"/>
              <a:pathLst>
                <a:path w="21600" h="21600" extrusionOk="0">
                  <a:moveTo>
                    <a:pt x="13166" y="0"/>
                  </a:moveTo>
                  <a:lnTo>
                    <a:pt x="21600" y="21600"/>
                  </a:lnTo>
                  <a:lnTo>
                    <a:pt x="18542" y="21573"/>
                  </a:lnTo>
                  <a:lnTo>
                    <a:pt x="0" y="0"/>
                  </a:lnTo>
                  <a:lnTo>
                    <a:pt x="13166" y="0"/>
                  </a:lnTo>
                  <a:close/>
                </a:path>
              </a:pathLst>
            </a:custGeom>
            <a:solidFill>
              <a:srgbClr val="27AC95">
                <a:lumMod val="50000"/>
              </a:srgbClr>
            </a:solidFill>
            <a:ln w="12700" cap="flat">
              <a:noFill/>
              <a:miter lim="400000"/>
            </a:ln>
            <a:effectLst/>
          </p:spPr>
          <p:txBody>
            <a:bodyPr wrap="square" lIns="0" tIns="0" rIns="0" bIns="0" numCol="1" anchor="t">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62" name="Freeform 964">
              <a:extLst>
                <a:ext uri="{FF2B5EF4-FFF2-40B4-BE49-F238E27FC236}">
                  <a16:creationId xmlns:a16="http://schemas.microsoft.com/office/drawing/2014/main" id="{809870B4-66A0-4DEE-A365-AC66FE99D797}"/>
                </a:ext>
              </a:extLst>
            </p:cNvPr>
            <p:cNvSpPr>
              <a:spLocks noChangeArrowheads="1"/>
            </p:cNvSpPr>
            <p:nvPr/>
          </p:nvSpPr>
          <p:spPr bwMode="auto">
            <a:xfrm>
              <a:off x="7453649" y="3485955"/>
              <a:ext cx="1472000" cy="1472000"/>
            </a:xfrm>
            <a:custGeom>
              <a:avLst/>
              <a:gdLst>
                <a:gd name="T0" fmla="*/ 1192678 w 296503"/>
                <a:gd name="T1" fmla="*/ 2353997 h 296503"/>
                <a:gd name="T2" fmla="*/ 1144651 w 296503"/>
                <a:gd name="T3" fmla="*/ 3048444 h 296503"/>
                <a:gd name="T4" fmla="*/ 1092627 w 296503"/>
                <a:gd name="T5" fmla="*/ 2353997 h 296503"/>
                <a:gd name="T6" fmla="*/ 242348 w 296503"/>
                <a:gd name="T7" fmla="*/ 2115854 h 296503"/>
                <a:gd name="T8" fmla="*/ 932570 w 296503"/>
                <a:gd name="T9" fmla="*/ 2165818 h 296503"/>
                <a:gd name="T10" fmla="*/ 242348 w 296503"/>
                <a:gd name="T11" fmla="*/ 2215757 h 296503"/>
                <a:gd name="T12" fmla="*/ 242348 w 296503"/>
                <a:gd name="T13" fmla="*/ 2115854 h 296503"/>
                <a:gd name="T14" fmla="*/ 2098066 w 296503"/>
                <a:gd name="T15" fmla="*/ 2160603 h 296503"/>
                <a:gd name="T16" fmla="*/ 2397766 w 296503"/>
                <a:gd name="T17" fmla="*/ 2160603 h 296503"/>
                <a:gd name="T18" fmla="*/ 1144651 w 296503"/>
                <a:gd name="T19" fmla="*/ 883248 h 296503"/>
                <a:gd name="T20" fmla="*/ 1144651 w 296503"/>
                <a:gd name="T21" fmla="*/ 1436782 h 296503"/>
                <a:gd name="T22" fmla="*/ 1144651 w 296503"/>
                <a:gd name="T23" fmla="*/ 883248 h 296503"/>
                <a:gd name="T24" fmla="*/ 1522221 w 296503"/>
                <a:gd name="T25" fmla="*/ 1160019 h 296503"/>
                <a:gd name="T26" fmla="*/ 763101 w 296503"/>
                <a:gd name="T27" fmla="*/ 1160019 h 296503"/>
                <a:gd name="T28" fmla="*/ 1137930 w 296503"/>
                <a:gd name="T29" fmla="*/ 510967 h 296503"/>
                <a:gd name="T30" fmla="*/ 676130 w 296503"/>
                <a:gd name="T31" fmla="*/ 1631847 h 296503"/>
                <a:gd name="T32" fmla="*/ 1595822 w 296503"/>
                <a:gd name="T33" fmla="*/ 1631847 h 296503"/>
                <a:gd name="T34" fmla="*/ 1137930 w 296503"/>
                <a:gd name="T35" fmla="*/ 510967 h 296503"/>
                <a:gd name="T36" fmla="*/ 1666258 w 296503"/>
                <a:gd name="T37" fmla="*/ 633313 h 296503"/>
                <a:gd name="T38" fmla="*/ 1169232 w 296503"/>
                <a:gd name="T39" fmla="*/ 2204131 h 296503"/>
                <a:gd name="T40" fmla="*/ 1102713 w 296503"/>
                <a:gd name="T41" fmla="*/ 2204131 h 296503"/>
                <a:gd name="T42" fmla="*/ 605687 w 296503"/>
                <a:gd name="T43" fmla="*/ 633313 h 296503"/>
                <a:gd name="T44" fmla="*/ 2247933 w 296503"/>
                <a:gd name="T45" fmla="*/ 208110 h 296503"/>
                <a:gd name="T46" fmla="*/ 2295240 w 296503"/>
                <a:gd name="T47" fmla="*/ 923123 h 296503"/>
                <a:gd name="T48" fmla="*/ 3044503 w 296503"/>
                <a:gd name="T49" fmla="*/ 970248 h 296503"/>
                <a:gd name="T50" fmla="*/ 2295240 w 296503"/>
                <a:gd name="T51" fmla="*/ 1017399 h 296503"/>
                <a:gd name="T52" fmla="*/ 2381999 w 296503"/>
                <a:gd name="T53" fmla="*/ 1956322 h 296503"/>
                <a:gd name="T54" fmla="*/ 3028723 w 296503"/>
                <a:gd name="T55" fmla="*/ 1382748 h 296503"/>
                <a:gd name="T56" fmla="*/ 2452999 w 296503"/>
                <a:gd name="T57" fmla="*/ 2023107 h 296503"/>
                <a:gd name="T58" fmla="*/ 2295240 w 296503"/>
                <a:gd name="T59" fmla="*/ 2400253 h 296503"/>
                <a:gd name="T60" fmla="*/ 2247933 w 296503"/>
                <a:gd name="T61" fmla="*/ 3048467 h 296503"/>
                <a:gd name="T62" fmla="*/ 2200607 w 296503"/>
                <a:gd name="T63" fmla="*/ 2400253 h 296503"/>
                <a:gd name="T64" fmla="*/ 1400086 w 296503"/>
                <a:gd name="T65" fmla="*/ 2207752 h 296503"/>
                <a:gd name="T66" fmla="*/ 1400086 w 296503"/>
                <a:gd name="T67" fmla="*/ 2113461 h 296503"/>
                <a:gd name="T68" fmla="*/ 2200607 w 296503"/>
                <a:gd name="T69" fmla="*/ 1920963 h 296503"/>
                <a:gd name="T70" fmla="*/ 2247933 w 296503"/>
                <a:gd name="T71" fmla="*/ 208110 h 296503"/>
                <a:gd name="T72" fmla="*/ 98402 w 296503"/>
                <a:gd name="T73" fmla="*/ 373931 h 296503"/>
                <a:gd name="T74" fmla="*/ 377840 w 296503"/>
                <a:gd name="T75" fmla="*/ 3140830 h 296503"/>
                <a:gd name="T76" fmla="*/ 3140830 w 296503"/>
                <a:gd name="T77" fmla="*/ 2861390 h 296503"/>
                <a:gd name="T78" fmla="*/ 2861390 w 296503"/>
                <a:gd name="T79" fmla="*/ 98402 h 296503"/>
                <a:gd name="T80" fmla="*/ 377840 w 296503"/>
                <a:gd name="T81" fmla="*/ 0 h 296503"/>
                <a:gd name="T82" fmla="*/ 3239232 w 296503"/>
                <a:gd name="T83" fmla="*/ 373931 h 296503"/>
                <a:gd name="T84" fmla="*/ 2861390 w 296503"/>
                <a:gd name="T85" fmla="*/ 3239232 h 296503"/>
                <a:gd name="T86" fmla="*/ 0 w 296503"/>
                <a:gd name="T87" fmla="*/ 2861390 h 296503"/>
                <a:gd name="T88" fmla="*/ 377840 w 296503"/>
                <a:gd name="T89" fmla="*/ 0 h 2965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96503" h="296503">
                  <a:moveTo>
                    <a:pt x="104775" y="211138"/>
                  </a:moveTo>
                  <a:cubicBezTo>
                    <a:pt x="106973" y="211138"/>
                    <a:pt x="109171" y="212944"/>
                    <a:pt x="109171" y="215472"/>
                  </a:cubicBezTo>
                  <a:lnTo>
                    <a:pt x="109171" y="274344"/>
                  </a:lnTo>
                  <a:cubicBezTo>
                    <a:pt x="109171" y="276872"/>
                    <a:pt x="106973" y="279039"/>
                    <a:pt x="104775" y="279039"/>
                  </a:cubicBezTo>
                  <a:cubicBezTo>
                    <a:pt x="102211" y="279039"/>
                    <a:pt x="100013" y="276872"/>
                    <a:pt x="100013" y="274344"/>
                  </a:cubicBezTo>
                  <a:lnTo>
                    <a:pt x="100013" y="215472"/>
                  </a:lnTo>
                  <a:cubicBezTo>
                    <a:pt x="100013" y="212944"/>
                    <a:pt x="102211" y="211138"/>
                    <a:pt x="104775" y="211138"/>
                  </a:cubicBezTo>
                  <a:close/>
                  <a:moveTo>
                    <a:pt x="22183" y="193675"/>
                  </a:moveTo>
                  <a:lnTo>
                    <a:pt x="81005" y="193675"/>
                  </a:lnTo>
                  <a:cubicBezTo>
                    <a:pt x="83546" y="193675"/>
                    <a:pt x="85362" y="195580"/>
                    <a:pt x="85362" y="198247"/>
                  </a:cubicBezTo>
                  <a:cubicBezTo>
                    <a:pt x="85362" y="200914"/>
                    <a:pt x="83546" y="202819"/>
                    <a:pt x="81005" y="202819"/>
                  </a:cubicBezTo>
                  <a:lnTo>
                    <a:pt x="22183" y="202819"/>
                  </a:lnTo>
                  <a:cubicBezTo>
                    <a:pt x="19641" y="202819"/>
                    <a:pt x="17463" y="200914"/>
                    <a:pt x="17463" y="198247"/>
                  </a:cubicBezTo>
                  <a:cubicBezTo>
                    <a:pt x="17463" y="195580"/>
                    <a:pt x="19641" y="193675"/>
                    <a:pt x="22183" y="193675"/>
                  </a:cubicBezTo>
                  <a:close/>
                  <a:moveTo>
                    <a:pt x="205764" y="184106"/>
                  </a:moveTo>
                  <a:cubicBezTo>
                    <a:pt x="198544" y="184106"/>
                    <a:pt x="192047" y="190579"/>
                    <a:pt x="192047" y="197771"/>
                  </a:cubicBezTo>
                  <a:cubicBezTo>
                    <a:pt x="192047" y="205323"/>
                    <a:pt x="198544" y="211436"/>
                    <a:pt x="205764" y="211436"/>
                  </a:cubicBezTo>
                  <a:cubicBezTo>
                    <a:pt x="213344" y="211436"/>
                    <a:pt x="219480" y="205323"/>
                    <a:pt x="219480" y="197771"/>
                  </a:cubicBezTo>
                  <a:cubicBezTo>
                    <a:pt x="219480" y="190579"/>
                    <a:pt x="213344" y="184106"/>
                    <a:pt x="205764" y="184106"/>
                  </a:cubicBezTo>
                  <a:close/>
                  <a:moveTo>
                    <a:pt x="104775" y="80848"/>
                  </a:moveTo>
                  <a:cubicBezTo>
                    <a:pt x="90223" y="80848"/>
                    <a:pt x="78945" y="92067"/>
                    <a:pt x="78945" y="106182"/>
                  </a:cubicBezTo>
                  <a:cubicBezTo>
                    <a:pt x="78945" y="120297"/>
                    <a:pt x="90223" y="131516"/>
                    <a:pt x="104775" y="131516"/>
                  </a:cubicBezTo>
                  <a:cubicBezTo>
                    <a:pt x="118599" y="131516"/>
                    <a:pt x="130241" y="120297"/>
                    <a:pt x="130241" y="106182"/>
                  </a:cubicBezTo>
                  <a:cubicBezTo>
                    <a:pt x="130241" y="92067"/>
                    <a:pt x="118599" y="80848"/>
                    <a:pt x="104775" y="80848"/>
                  </a:cubicBezTo>
                  <a:close/>
                  <a:moveTo>
                    <a:pt x="104775" y="71438"/>
                  </a:moveTo>
                  <a:cubicBezTo>
                    <a:pt x="123692" y="71438"/>
                    <a:pt x="139336" y="87001"/>
                    <a:pt x="139336" y="106182"/>
                  </a:cubicBezTo>
                  <a:cubicBezTo>
                    <a:pt x="139336" y="125364"/>
                    <a:pt x="123692" y="140926"/>
                    <a:pt x="104775" y="140926"/>
                  </a:cubicBezTo>
                  <a:cubicBezTo>
                    <a:pt x="85493" y="140926"/>
                    <a:pt x="69850" y="125364"/>
                    <a:pt x="69850" y="106182"/>
                  </a:cubicBezTo>
                  <a:cubicBezTo>
                    <a:pt x="69850" y="87001"/>
                    <a:pt x="85493" y="71438"/>
                    <a:pt x="104775" y="71438"/>
                  </a:cubicBezTo>
                  <a:close/>
                  <a:moveTo>
                    <a:pt x="104160" y="46771"/>
                  </a:moveTo>
                  <a:cubicBezTo>
                    <a:pt x="88040" y="46771"/>
                    <a:pt x="72995" y="53273"/>
                    <a:pt x="61890" y="64473"/>
                  </a:cubicBezTo>
                  <a:cubicBezTo>
                    <a:pt x="38247" y="87955"/>
                    <a:pt x="38247" y="126250"/>
                    <a:pt x="61890" y="149371"/>
                  </a:cubicBezTo>
                  <a:lnTo>
                    <a:pt x="104160" y="192001"/>
                  </a:lnTo>
                  <a:lnTo>
                    <a:pt x="146073" y="149371"/>
                  </a:lnTo>
                  <a:cubicBezTo>
                    <a:pt x="169358" y="126250"/>
                    <a:pt x="169358" y="87955"/>
                    <a:pt x="146073" y="64473"/>
                  </a:cubicBezTo>
                  <a:cubicBezTo>
                    <a:pt x="134968" y="53273"/>
                    <a:pt x="119922" y="46771"/>
                    <a:pt x="104160" y="46771"/>
                  </a:cubicBezTo>
                  <a:close/>
                  <a:moveTo>
                    <a:pt x="104160" y="38100"/>
                  </a:moveTo>
                  <a:cubicBezTo>
                    <a:pt x="122430" y="38100"/>
                    <a:pt x="139267" y="45326"/>
                    <a:pt x="152521" y="57970"/>
                  </a:cubicBezTo>
                  <a:cubicBezTo>
                    <a:pt x="179030" y="85065"/>
                    <a:pt x="179030" y="128779"/>
                    <a:pt x="152521" y="155874"/>
                  </a:cubicBezTo>
                  <a:lnTo>
                    <a:pt x="107026" y="201755"/>
                  </a:lnTo>
                  <a:cubicBezTo>
                    <a:pt x="106310" y="202478"/>
                    <a:pt x="105235" y="202839"/>
                    <a:pt x="104160" y="202839"/>
                  </a:cubicBezTo>
                  <a:cubicBezTo>
                    <a:pt x="102727" y="202839"/>
                    <a:pt x="101653" y="202478"/>
                    <a:pt x="100936" y="201755"/>
                  </a:cubicBezTo>
                  <a:lnTo>
                    <a:pt x="55442" y="155874"/>
                  </a:lnTo>
                  <a:cubicBezTo>
                    <a:pt x="28575" y="128779"/>
                    <a:pt x="28575" y="85065"/>
                    <a:pt x="55442" y="57970"/>
                  </a:cubicBezTo>
                  <a:cubicBezTo>
                    <a:pt x="68338" y="45326"/>
                    <a:pt x="85533" y="38100"/>
                    <a:pt x="104160" y="38100"/>
                  </a:cubicBezTo>
                  <a:close/>
                  <a:moveTo>
                    <a:pt x="205764" y="19050"/>
                  </a:moveTo>
                  <a:cubicBezTo>
                    <a:pt x="208290" y="19050"/>
                    <a:pt x="210095" y="20848"/>
                    <a:pt x="210095" y="23365"/>
                  </a:cubicBezTo>
                  <a:lnTo>
                    <a:pt x="210095" y="84497"/>
                  </a:lnTo>
                  <a:lnTo>
                    <a:pt x="273986" y="84497"/>
                  </a:lnTo>
                  <a:cubicBezTo>
                    <a:pt x="276512" y="84497"/>
                    <a:pt x="278678" y="86295"/>
                    <a:pt x="278678" y="88812"/>
                  </a:cubicBezTo>
                  <a:cubicBezTo>
                    <a:pt x="278678" y="91330"/>
                    <a:pt x="276512" y="93128"/>
                    <a:pt x="273986" y="93128"/>
                  </a:cubicBezTo>
                  <a:lnTo>
                    <a:pt x="210095" y="93128"/>
                  </a:lnTo>
                  <a:lnTo>
                    <a:pt x="210095" y="175835"/>
                  </a:lnTo>
                  <a:cubicBezTo>
                    <a:pt x="213344" y="176555"/>
                    <a:pt x="215871" y="177633"/>
                    <a:pt x="218036" y="179072"/>
                  </a:cubicBezTo>
                  <a:lnTo>
                    <a:pt x="270737" y="126570"/>
                  </a:lnTo>
                  <a:cubicBezTo>
                    <a:pt x="272542" y="125132"/>
                    <a:pt x="275429" y="125132"/>
                    <a:pt x="277234" y="126570"/>
                  </a:cubicBezTo>
                  <a:cubicBezTo>
                    <a:pt x="279039" y="128368"/>
                    <a:pt x="279039" y="131245"/>
                    <a:pt x="277234" y="133043"/>
                  </a:cubicBezTo>
                  <a:lnTo>
                    <a:pt x="224534" y="185185"/>
                  </a:lnTo>
                  <a:cubicBezTo>
                    <a:pt x="227060" y="188781"/>
                    <a:pt x="228143" y="193096"/>
                    <a:pt x="228143" y="197771"/>
                  </a:cubicBezTo>
                  <a:cubicBezTo>
                    <a:pt x="228143" y="208559"/>
                    <a:pt x="220563" y="217549"/>
                    <a:pt x="210095" y="219707"/>
                  </a:cubicBezTo>
                  <a:lnTo>
                    <a:pt x="210095" y="274366"/>
                  </a:lnTo>
                  <a:cubicBezTo>
                    <a:pt x="210095" y="276883"/>
                    <a:pt x="208290" y="279041"/>
                    <a:pt x="205764" y="279041"/>
                  </a:cubicBezTo>
                  <a:cubicBezTo>
                    <a:pt x="203237" y="279041"/>
                    <a:pt x="201432" y="276883"/>
                    <a:pt x="201432" y="274366"/>
                  </a:cubicBezTo>
                  <a:lnTo>
                    <a:pt x="201432" y="219707"/>
                  </a:lnTo>
                  <a:cubicBezTo>
                    <a:pt x="192408" y="217909"/>
                    <a:pt x="185550" y="211076"/>
                    <a:pt x="183745" y="202086"/>
                  </a:cubicBezTo>
                  <a:lnTo>
                    <a:pt x="128157" y="202086"/>
                  </a:lnTo>
                  <a:cubicBezTo>
                    <a:pt x="125630" y="202086"/>
                    <a:pt x="123825" y="200288"/>
                    <a:pt x="123825" y="197771"/>
                  </a:cubicBezTo>
                  <a:cubicBezTo>
                    <a:pt x="123825" y="195254"/>
                    <a:pt x="125630" y="193456"/>
                    <a:pt x="128157" y="193456"/>
                  </a:cubicBezTo>
                  <a:lnTo>
                    <a:pt x="183745" y="193456"/>
                  </a:lnTo>
                  <a:cubicBezTo>
                    <a:pt x="185550" y="184466"/>
                    <a:pt x="192408" y="177633"/>
                    <a:pt x="201432" y="175835"/>
                  </a:cubicBezTo>
                  <a:lnTo>
                    <a:pt x="201432" y="23365"/>
                  </a:lnTo>
                  <a:cubicBezTo>
                    <a:pt x="201432" y="20848"/>
                    <a:pt x="203237" y="19050"/>
                    <a:pt x="205764" y="19050"/>
                  </a:cubicBezTo>
                  <a:close/>
                  <a:moveTo>
                    <a:pt x="34586" y="9007"/>
                  </a:moveTo>
                  <a:cubicBezTo>
                    <a:pt x="20535" y="9007"/>
                    <a:pt x="9007" y="20175"/>
                    <a:pt x="9007" y="34226"/>
                  </a:cubicBezTo>
                  <a:lnTo>
                    <a:pt x="9007" y="261917"/>
                  </a:lnTo>
                  <a:cubicBezTo>
                    <a:pt x="9007" y="275967"/>
                    <a:pt x="20535" y="287496"/>
                    <a:pt x="34586" y="287496"/>
                  </a:cubicBezTo>
                  <a:lnTo>
                    <a:pt x="261917" y="287496"/>
                  </a:lnTo>
                  <a:cubicBezTo>
                    <a:pt x="275967" y="287496"/>
                    <a:pt x="287496" y="275967"/>
                    <a:pt x="287496" y="261917"/>
                  </a:cubicBezTo>
                  <a:lnTo>
                    <a:pt x="287496" y="34226"/>
                  </a:lnTo>
                  <a:cubicBezTo>
                    <a:pt x="287496" y="20175"/>
                    <a:pt x="275967" y="9007"/>
                    <a:pt x="261917" y="9007"/>
                  </a:cubicBezTo>
                  <a:lnTo>
                    <a:pt x="34586" y="9007"/>
                  </a:lnTo>
                  <a:close/>
                  <a:moveTo>
                    <a:pt x="34586" y="0"/>
                  </a:moveTo>
                  <a:lnTo>
                    <a:pt x="261917" y="0"/>
                  </a:lnTo>
                  <a:cubicBezTo>
                    <a:pt x="281011" y="0"/>
                    <a:pt x="296503" y="15492"/>
                    <a:pt x="296503" y="34226"/>
                  </a:cubicBezTo>
                  <a:lnTo>
                    <a:pt x="296503" y="261917"/>
                  </a:lnTo>
                  <a:cubicBezTo>
                    <a:pt x="296503" y="281011"/>
                    <a:pt x="281011" y="296503"/>
                    <a:pt x="261917" y="296503"/>
                  </a:cubicBezTo>
                  <a:lnTo>
                    <a:pt x="34586" y="296503"/>
                  </a:lnTo>
                  <a:cubicBezTo>
                    <a:pt x="15491" y="296503"/>
                    <a:pt x="0" y="281011"/>
                    <a:pt x="0" y="261917"/>
                  </a:cubicBezTo>
                  <a:lnTo>
                    <a:pt x="0" y="34226"/>
                  </a:lnTo>
                  <a:cubicBezTo>
                    <a:pt x="0" y="15492"/>
                    <a:pt x="15491" y="0"/>
                    <a:pt x="34586" y="0"/>
                  </a:cubicBezTo>
                  <a:close/>
                </a:path>
              </a:pathLst>
            </a:custGeom>
            <a:solidFill>
              <a:srgbClr val="FFFFFF"/>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72727"/>
                </a:solidFill>
                <a:effectLst/>
                <a:uLnTx/>
                <a:uFillTx/>
                <a:latin typeface="Lato Light" panose="020F0502020204030203" pitchFamily="34" charset="0"/>
                <a:ea typeface="+mn-ea"/>
                <a:cs typeface="+mn-cs"/>
              </a:endParaRPr>
            </a:p>
          </p:txBody>
        </p:sp>
      </p:grpSp>
      <p:sp>
        <p:nvSpPr>
          <p:cNvPr id="64" name="TextBox 63">
            <a:extLst>
              <a:ext uri="{FF2B5EF4-FFF2-40B4-BE49-F238E27FC236}">
                <a16:creationId xmlns:a16="http://schemas.microsoft.com/office/drawing/2014/main" id="{26BA2C51-2B6C-431E-A254-0FBE760D22F0}"/>
              </a:ext>
            </a:extLst>
          </p:cNvPr>
          <p:cNvSpPr txBox="1"/>
          <p:nvPr/>
        </p:nvSpPr>
        <p:spPr>
          <a:xfrm>
            <a:off x="9115146" y="5295456"/>
            <a:ext cx="1261179" cy="338554"/>
          </a:xfrm>
          <a:prstGeom prst="rect">
            <a:avLst/>
          </a:prstGeom>
          <a:noFill/>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Poppins" pitchFamily="2" charset="77"/>
                <a:ea typeface="League Spartan" charset="0"/>
                <a:cs typeface="Poppins" pitchFamily="2" charset="77"/>
              </a:rPr>
              <a:t>Question 03</a:t>
            </a:r>
          </a:p>
        </p:txBody>
      </p:sp>
      <p:sp>
        <p:nvSpPr>
          <p:cNvPr id="65" name="Subtitle 2">
            <a:extLst>
              <a:ext uri="{FF2B5EF4-FFF2-40B4-BE49-F238E27FC236}">
                <a16:creationId xmlns:a16="http://schemas.microsoft.com/office/drawing/2014/main" id="{63378631-8321-4BB5-B1EB-CF7F57D1BFAB}"/>
              </a:ext>
            </a:extLst>
          </p:cNvPr>
          <p:cNvSpPr txBox="1">
            <a:spLocks/>
          </p:cNvSpPr>
          <p:nvPr/>
        </p:nvSpPr>
        <p:spPr>
          <a:xfrm>
            <a:off x="9115146" y="5632896"/>
            <a:ext cx="2314855" cy="79656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500"/>
              </a:lnSpc>
              <a:spcBef>
                <a:spcPct val="20000"/>
              </a:spcBef>
              <a:spcAft>
                <a:spcPts val="0"/>
              </a:spcAft>
              <a:buClrTx/>
              <a:buSzTx/>
              <a:buFont typeface="Arial"/>
              <a:buNone/>
              <a:tabLst/>
              <a:defRPr/>
            </a:pPr>
            <a:r>
              <a:rPr lang="en-GB" sz="1000" b="0" i="0" dirty="0">
                <a:solidFill>
                  <a:srgbClr val="7D92A0"/>
                </a:solidFill>
                <a:effectLst/>
                <a:latin typeface="lato"/>
              </a:rPr>
              <a:t>At what price would the product be too cheap for you to doubt its quality and not buy it?</a:t>
            </a:r>
            <a:br>
              <a:rPr lang="en-GB" sz="1000" b="0" i="0" dirty="0">
                <a:solidFill>
                  <a:srgbClr val="7D92A0"/>
                </a:solidFill>
                <a:effectLst/>
                <a:latin typeface="lato"/>
              </a:rPr>
            </a:br>
            <a:endParaRPr kumimoji="0" lang="en-US"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Mukta ExtraLight" panose="020B0000000000000000" pitchFamily="34" charset="77"/>
            </a:endParaRPr>
          </a:p>
        </p:txBody>
      </p:sp>
      <p:sp>
        <p:nvSpPr>
          <p:cNvPr id="66" name="TextBox 65">
            <a:extLst>
              <a:ext uri="{FF2B5EF4-FFF2-40B4-BE49-F238E27FC236}">
                <a16:creationId xmlns:a16="http://schemas.microsoft.com/office/drawing/2014/main" id="{9C18B0DA-E13B-4333-85A1-C9A0B28B7F47}"/>
              </a:ext>
            </a:extLst>
          </p:cNvPr>
          <p:cNvSpPr txBox="1"/>
          <p:nvPr/>
        </p:nvSpPr>
        <p:spPr>
          <a:xfrm>
            <a:off x="7887559" y="2357657"/>
            <a:ext cx="1261179" cy="338554"/>
          </a:xfrm>
          <a:prstGeom prst="rect">
            <a:avLst/>
          </a:prstGeom>
          <a:noFill/>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en-US" sz="1600" b="1" dirty="0">
                <a:solidFill>
                  <a:srgbClr val="000000"/>
                </a:solidFill>
                <a:latin typeface="Poppins" pitchFamily="2" charset="77"/>
                <a:ea typeface="League Spartan" charset="0"/>
                <a:cs typeface="Poppins" pitchFamily="2" charset="77"/>
              </a:rPr>
              <a:t>Question </a:t>
            </a:r>
            <a:r>
              <a:rPr kumimoji="0" lang="en-US" sz="1600" b="1" i="0" u="none" strike="noStrike" kern="1200" cap="none" spc="0" normalizeH="0" baseline="0" noProof="0" dirty="0">
                <a:ln>
                  <a:noFill/>
                </a:ln>
                <a:solidFill>
                  <a:srgbClr val="000000"/>
                </a:solidFill>
                <a:effectLst/>
                <a:uLnTx/>
                <a:uFillTx/>
                <a:latin typeface="Poppins" pitchFamily="2" charset="77"/>
                <a:ea typeface="League Spartan" charset="0"/>
                <a:cs typeface="Poppins" pitchFamily="2" charset="77"/>
              </a:rPr>
              <a:t>02</a:t>
            </a:r>
          </a:p>
        </p:txBody>
      </p:sp>
      <p:sp>
        <p:nvSpPr>
          <p:cNvPr id="67" name="Subtitle 2">
            <a:extLst>
              <a:ext uri="{FF2B5EF4-FFF2-40B4-BE49-F238E27FC236}">
                <a16:creationId xmlns:a16="http://schemas.microsoft.com/office/drawing/2014/main" id="{6AF19D92-E43D-4A0C-9C4D-999AF8BE2545}"/>
              </a:ext>
            </a:extLst>
          </p:cNvPr>
          <p:cNvSpPr txBox="1">
            <a:spLocks/>
          </p:cNvSpPr>
          <p:nvPr/>
        </p:nvSpPr>
        <p:spPr>
          <a:xfrm>
            <a:off x="7887558" y="2695097"/>
            <a:ext cx="2314855" cy="79656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500"/>
              </a:lnSpc>
              <a:spcBef>
                <a:spcPct val="20000"/>
              </a:spcBef>
              <a:spcAft>
                <a:spcPts val="0"/>
              </a:spcAft>
              <a:buClrTx/>
              <a:buSzTx/>
              <a:buFont typeface="Arial"/>
              <a:buNone/>
              <a:tabLst/>
              <a:defRPr/>
            </a:pPr>
            <a:r>
              <a:rPr lang="en-GB" sz="1000" b="0" i="0" dirty="0">
                <a:solidFill>
                  <a:srgbClr val="7D92A0"/>
                </a:solidFill>
                <a:effectLst/>
                <a:latin typeface="lato"/>
              </a:rPr>
              <a:t>At what price would you describe the product as expensive, but you would still buy it?</a:t>
            </a:r>
            <a:br>
              <a:rPr lang="en-GB" sz="1000" b="0" i="0" dirty="0">
                <a:solidFill>
                  <a:srgbClr val="7D92A0"/>
                </a:solidFill>
                <a:effectLst/>
                <a:latin typeface="lato"/>
              </a:rPr>
            </a:br>
            <a:endParaRPr kumimoji="0" lang="en-US"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Mukta ExtraLight" panose="020B0000000000000000" pitchFamily="34" charset="77"/>
            </a:endParaRPr>
          </a:p>
        </p:txBody>
      </p:sp>
      <p:sp>
        <p:nvSpPr>
          <p:cNvPr id="68" name="TextBox 67">
            <a:extLst>
              <a:ext uri="{FF2B5EF4-FFF2-40B4-BE49-F238E27FC236}">
                <a16:creationId xmlns:a16="http://schemas.microsoft.com/office/drawing/2014/main" id="{E3EFC5A7-4C37-49C5-8293-9B1F420478D9}"/>
              </a:ext>
            </a:extLst>
          </p:cNvPr>
          <p:cNvSpPr txBox="1"/>
          <p:nvPr/>
        </p:nvSpPr>
        <p:spPr>
          <a:xfrm>
            <a:off x="2437490" y="5007007"/>
            <a:ext cx="1261179" cy="338554"/>
          </a:xfrm>
          <a:prstGeom prst="rect">
            <a:avLst/>
          </a:prstGeom>
          <a:noFill/>
        </p:spPr>
        <p:txBody>
          <a:bodyPr wrap="none" rtlCol="0" anchor="ctr" anchorCtr="0">
            <a:spAutoFit/>
          </a:bodyPr>
          <a:lstStyle/>
          <a:p>
            <a:pPr marL="0" marR="0" lvl="0" indent="0" algn="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Poppins" pitchFamily="2" charset="77"/>
                <a:ea typeface="League Spartan" charset="0"/>
                <a:cs typeface="Poppins" pitchFamily="2" charset="77"/>
              </a:rPr>
              <a:t>Question 04</a:t>
            </a:r>
          </a:p>
        </p:txBody>
      </p:sp>
      <p:sp>
        <p:nvSpPr>
          <p:cNvPr id="69" name="Subtitle 2">
            <a:extLst>
              <a:ext uri="{FF2B5EF4-FFF2-40B4-BE49-F238E27FC236}">
                <a16:creationId xmlns:a16="http://schemas.microsoft.com/office/drawing/2014/main" id="{C1C5BC36-0E14-4310-B7FF-71188B0D9163}"/>
              </a:ext>
            </a:extLst>
          </p:cNvPr>
          <p:cNvSpPr txBox="1">
            <a:spLocks/>
          </p:cNvSpPr>
          <p:nvPr/>
        </p:nvSpPr>
        <p:spPr>
          <a:xfrm>
            <a:off x="1386171" y="5344447"/>
            <a:ext cx="2314855" cy="41184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543818" rtl="0" eaLnBrk="1" fontAlgn="auto" latinLnBrk="0" hangingPunct="1">
              <a:lnSpc>
                <a:spcPts val="1500"/>
              </a:lnSpc>
              <a:spcBef>
                <a:spcPct val="20000"/>
              </a:spcBef>
              <a:spcAft>
                <a:spcPts val="0"/>
              </a:spcAft>
              <a:buClrTx/>
              <a:buSzTx/>
              <a:buFont typeface="Arial"/>
              <a:buNone/>
              <a:tabLst/>
              <a:defRPr/>
            </a:pPr>
            <a:r>
              <a:rPr lang="en-GB" sz="1000" b="0" i="0" dirty="0">
                <a:solidFill>
                  <a:srgbClr val="7D92A0"/>
                </a:solidFill>
                <a:effectLst/>
                <a:latin typeface="lato"/>
              </a:rPr>
              <a:t>At what price would the product be a bargain, i.e. a great buy for the money?</a:t>
            </a:r>
            <a:endParaRPr kumimoji="0" lang="en-US"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Mukta ExtraLight" panose="020B0000000000000000" pitchFamily="34" charset="77"/>
            </a:endParaRPr>
          </a:p>
        </p:txBody>
      </p:sp>
      <p:sp>
        <p:nvSpPr>
          <p:cNvPr id="70" name="TextBox 69">
            <a:extLst>
              <a:ext uri="{FF2B5EF4-FFF2-40B4-BE49-F238E27FC236}">
                <a16:creationId xmlns:a16="http://schemas.microsoft.com/office/drawing/2014/main" id="{5490DCB5-BA51-494B-B4E3-F5EC19435D1A}"/>
              </a:ext>
            </a:extLst>
          </p:cNvPr>
          <p:cNvSpPr txBox="1"/>
          <p:nvPr/>
        </p:nvSpPr>
        <p:spPr>
          <a:xfrm>
            <a:off x="1843312" y="1629480"/>
            <a:ext cx="1261179" cy="338554"/>
          </a:xfrm>
          <a:prstGeom prst="rect">
            <a:avLst/>
          </a:prstGeom>
          <a:noFill/>
        </p:spPr>
        <p:txBody>
          <a:bodyPr wrap="none" rtlCol="0" anchor="ctr" anchorCtr="0">
            <a:spAutoFit/>
          </a:bodyPr>
          <a:lstStyle/>
          <a:p>
            <a:pPr marL="0" marR="0" lvl="0" indent="0" algn="r" defTabSz="914217" rtl="0" eaLnBrk="1" fontAlgn="auto" latinLnBrk="0" hangingPunct="1">
              <a:lnSpc>
                <a:spcPct val="100000"/>
              </a:lnSpc>
              <a:spcBef>
                <a:spcPts val="0"/>
              </a:spcBef>
              <a:spcAft>
                <a:spcPts val="0"/>
              </a:spcAft>
              <a:buClrTx/>
              <a:buSzTx/>
              <a:buFontTx/>
              <a:buNone/>
              <a:tabLst/>
              <a:defRPr/>
            </a:pPr>
            <a:r>
              <a:rPr lang="en-US" sz="1600" b="1" dirty="0">
                <a:solidFill>
                  <a:srgbClr val="000000"/>
                </a:solidFill>
                <a:latin typeface="Poppins" pitchFamily="2" charset="77"/>
                <a:ea typeface="League Spartan" charset="0"/>
                <a:cs typeface="Poppins" pitchFamily="2" charset="77"/>
              </a:rPr>
              <a:t>Question </a:t>
            </a:r>
            <a:r>
              <a:rPr kumimoji="0" lang="en-US" sz="1600" b="1" i="0" u="none" strike="noStrike" kern="1200" cap="none" spc="0" normalizeH="0" baseline="0" noProof="0" dirty="0">
                <a:ln>
                  <a:noFill/>
                </a:ln>
                <a:solidFill>
                  <a:srgbClr val="000000"/>
                </a:solidFill>
                <a:effectLst/>
                <a:uLnTx/>
                <a:uFillTx/>
                <a:latin typeface="Poppins" pitchFamily="2" charset="77"/>
                <a:ea typeface="League Spartan" charset="0"/>
                <a:cs typeface="Poppins" pitchFamily="2" charset="77"/>
              </a:rPr>
              <a:t>01</a:t>
            </a:r>
          </a:p>
        </p:txBody>
      </p:sp>
      <p:sp>
        <p:nvSpPr>
          <p:cNvPr id="71" name="Subtitle 2">
            <a:extLst>
              <a:ext uri="{FF2B5EF4-FFF2-40B4-BE49-F238E27FC236}">
                <a16:creationId xmlns:a16="http://schemas.microsoft.com/office/drawing/2014/main" id="{33F7A2E0-DB78-4C80-9E07-1C0E120A468C}"/>
              </a:ext>
            </a:extLst>
          </p:cNvPr>
          <p:cNvSpPr txBox="1">
            <a:spLocks/>
          </p:cNvSpPr>
          <p:nvPr/>
        </p:nvSpPr>
        <p:spPr>
          <a:xfrm>
            <a:off x="791993" y="1966920"/>
            <a:ext cx="2314855" cy="82734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defTabSz="543818">
              <a:lnSpc>
                <a:spcPts val="1500"/>
              </a:lnSpc>
            </a:pPr>
            <a:r>
              <a:rPr lang="en-GB" sz="1000" b="0" i="0" dirty="0">
                <a:solidFill>
                  <a:srgbClr val="7D92A0"/>
                </a:solidFill>
                <a:effectLst/>
                <a:latin typeface="lato"/>
              </a:rPr>
              <a:t>At what price would the product or service be too expensive so that you would not consider buying it?</a:t>
            </a:r>
          </a:p>
          <a:p>
            <a:pPr marL="0" marR="0" lvl="0" indent="0" algn="r" defTabSz="543818" rtl="0" eaLnBrk="1" fontAlgn="auto" latinLnBrk="0" hangingPunct="1">
              <a:lnSpc>
                <a:spcPts val="15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Mukta ExtraLight" panose="020B0000000000000000" pitchFamily="34" charset="77"/>
              </a:rPr>
              <a:t>.</a:t>
            </a:r>
          </a:p>
        </p:txBody>
      </p:sp>
      <p:sp>
        <p:nvSpPr>
          <p:cNvPr id="72" name="TextBox 71">
            <a:extLst>
              <a:ext uri="{FF2B5EF4-FFF2-40B4-BE49-F238E27FC236}">
                <a16:creationId xmlns:a16="http://schemas.microsoft.com/office/drawing/2014/main" id="{18A86C54-D36C-4B72-B91B-F30BC6DAF3DC}"/>
              </a:ext>
            </a:extLst>
          </p:cNvPr>
          <p:cNvSpPr txBox="1"/>
          <p:nvPr/>
        </p:nvSpPr>
        <p:spPr>
          <a:xfrm>
            <a:off x="133894" y="106626"/>
            <a:ext cx="9624767" cy="1169551"/>
          </a:xfrm>
          <a:prstGeom prst="rect">
            <a:avLst/>
          </a:prstGeom>
          <a:noFill/>
          <a:ln>
            <a:noFill/>
          </a:ln>
        </p:spPr>
        <p:txBody>
          <a:bodyPr wrap="square" rtlCol="0">
            <a:spAutoFit/>
          </a:bodyPr>
          <a:lstStyle/>
          <a:p>
            <a:pPr lvl="0" defTabSz="435356">
              <a:defRPr/>
            </a:pPr>
            <a:r>
              <a:rPr lang="en-US" sz="2800" b="1" dirty="0">
                <a:solidFill>
                  <a:srgbClr val="2A4A8B"/>
                </a:solidFill>
                <a:latin typeface="Poppins" panose="00000500000000000000" pitchFamily="2" charset="0"/>
                <a:cs typeface="Poppins" panose="00000500000000000000" pitchFamily="2" charset="0"/>
              </a:rPr>
              <a:t>Price Positioning</a:t>
            </a:r>
          </a:p>
          <a:p>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4 Questions using the – </a:t>
            </a:r>
            <a:r>
              <a:rPr lang="en-GB" sz="1400" b="1" dirty="0">
                <a:solidFill>
                  <a:schemeClr val="bg1">
                    <a:lumMod val="50000"/>
                  </a:schemeClr>
                </a:solidFill>
                <a:latin typeface="Poppins" panose="00000500000000000000" pitchFamily="2" charset="0"/>
                <a:cs typeface="Poppins" panose="00000500000000000000" pitchFamily="2" charset="0"/>
              </a:rPr>
              <a:t>Van Westendorp Price Sensitivity Meter</a:t>
            </a:r>
          </a:p>
          <a:p>
            <a:endParaRPr lang="en-GB" sz="1400" b="1" i="0" dirty="0">
              <a:solidFill>
                <a:srgbClr val="053149"/>
              </a:solidFill>
              <a:effectLst/>
              <a:latin typeface="Calibre"/>
            </a:endParaRPr>
          </a:p>
          <a:p>
            <a:endPar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31CDBB2C-E953-4274-9AC5-BC8196391B6C}"/>
              </a:ext>
            </a:extLst>
          </p:cNvPr>
          <p:cNvSpPr txBox="1"/>
          <p:nvPr/>
        </p:nvSpPr>
        <p:spPr>
          <a:xfrm>
            <a:off x="412742" y="3728422"/>
            <a:ext cx="4879368" cy="523220"/>
          </a:xfrm>
          <a:prstGeom prst="rect">
            <a:avLst/>
          </a:prstGeom>
          <a:noFill/>
        </p:spPr>
        <p:txBody>
          <a:bodyPr wrap="square">
            <a:spAutoFit/>
          </a:bodyPr>
          <a:lstStyle/>
          <a:p>
            <a:r>
              <a:rPr lang="en-GB" sz="1400" b="0" i="1" dirty="0">
                <a:solidFill>
                  <a:srgbClr val="7D92A0"/>
                </a:solidFill>
                <a:effectLst/>
                <a:latin typeface="Calibre"/>
              </a:rPr>
              <a:t>To determine the limits of a price range</a:t>
            </a:r>
            <a:r>
              <a:rPr lang="en-GB" sz="1400" i="1" dirty="0">
                <a:solidFill>
                  <a:srgbClr val="7D92A0"/>
                </a:solidFill>
                <a:latin typeface="Calibre"/>
              </a:rPr>
              <a:t>, the  target audience should answer four questions.</a:t>
            </a:r>
          </a:p>
        </p:txBody>
      </p:sp>
      <p:sp>
        <p:nvSpPr>
          <p:cNvPr id="3" name="Slide Number Placeholder 2">
            <a:extLst>
              <a:ext uri="{FF2B5EF4-FFF2-40B4-BE49-F238E27FC236}">
                <a16:creationId xmlns:a16="http://schemas.microsoft.com/office/drawing/2014/main" id="{8F1EEDF6-1B02-49C0-AE46-2A32EFC6C87B}"/>
              </a:ext>
            </a:extLst>
          </p:cNvPr>
          <p:cNvSpPr>
            <a:spLocks noGrp="1"/>
          </p:cNvSpPr>
          <p:nvPr>
            <p:ph type="sldNum" sz="quarter" idx="12"/>
          </p:nvPr>
        </p:nvSpPr>
        <p:spPr/>
        <p:txBody>
          <a:bodyPr/>
          <a:lstStyle/>
          <a:p>
            <a:fld id="{DB8828D9-3E6A-477F-A491-AADAE3613DD2}" type="slidenum">
              <a:rPr lang="en-GB" smtClean="0"/>
              <a:t>23</a:t>
            </a:fld>
            <a:endParaRPr lang="en-GB"/>
          </a:p>
        </p:txBody>
      </p:sp>
      <p:pic>
        <p:nvPicPr>
          <p:cNvPr id="63" name="Picture 62" descr="Logo&#10;&#10;Description automatically generated">
            <a:extLst>
              <a:ext uri="{FF2B5EF4-FFF2-40B4-BE49-F238E27FC236}">
                <a16:creationId xmlns:a16="http://schemas.microsoft.com/office/drawing/2014/main" id="{D8E1A8FA-4063-4F73-A758-D6C2D12ACD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grpSp>
        <p:nvGrpSpPr>
          <p:cNvPr id="73" name="Group 72">
            <a:extLst>
              <a:ext uri="{FF2B5EF4-FFF2-40B4-BE49-F238E27FC236}">
                <a16:creationId xmlns:a16="http://schemas.microsoft.com/office/drawing/2014/main" id="{DCF06D35-BED9-42B3-8DE0-0CE9FD15743E}"/>
              </a:ext>
            </a:extLst>
          </p:cNvPr>
          <p:cNvGrpSpPr/>
          <p:nvPr/>
        </p:nvGrpSpPr>
        <p:grpSpPr>
          <a:xfrm>
            <a:off x="6428604" y="106171"/>
            <a:ext cx="1065748" cy="754609"/>
            <a:chOff x="5632259" y="2480498"/>
            <a:chExt cx="1065748" cy="754609"/>
          </a:xfrm>
        </p:grpSpPr>
        <p:sp>
          <p:nvSpPr>
            <p:cNvPr id="75" name="TextBox 74">
              <a:extLst>
                <a:ext uri="{FF2B5EF4-FFF2-40B4-BE49-F238E27FC236}">
                  <a16:creationId xmlns:a16="http://schemas.microsoft.com/office/drawing/2014/main" id="{C48999B2-FB2B-4D72-97FD-7837DEC4BF64}"/>
                </a:ext>
              </a:extLst>
            </p:cNvPr>
            <p:cNvSpPr txBox="1"/>
            <p:nvPr/>
          </p:nvSpPr>
          <p:spPr>
            <a:xfrm>
              <a:off x="5632259" y="3035052"/>
              <a:ext cx="1065748"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lgn="ctr">
                <a:defRPr sz="700">
                  <a:solidFill>
                    <a:schemeClr val="dk1"/>
                  </a:solidFill>
                  <a:latin typeface="Lato"/>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latin typeface="Lato Light" panose="020F0502020204030203"/>
                </a:rPr>
                <a:t>Strategic Tools </a:t>
              </a:r>
            </a:p>
          </p:txBody>
        </p:sp>
        <p:sp>
          <p:nvSpPr>
            <p:cNvPr id="76" name="Freeform 108">
              <a:extLst>
                <a:ext uri="{FF2B5EF4-FFF2-40B4-BE49-F238E27FC236}">
                  <a16:creationId xmlns:a16="http://schemas.microsoft.com/office/drawing/2014/main" id="{80ABAF59-1A57-4E54-89C9-ADBC99B138B5}"/>
                </a:ext>
              </a:extLst>
            </p:cNvPr>
            <p:cNvSpPr/>
            <p:nvPr/>
          </p:nvSpPr>
          <p:spPr>
            <a:xfrm>
              <a:off x="5828354" y="2480498"/>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Lato Light" panose="020F0502020204030203"/>
                <a:ea typeface="Arial Unicode MS"/>
              </a:endParaRPr>
            </a:p>
          </p:txBody>
        </p:sp>
      </p:grpSp>
    </p:spTree>
    <p:extLst>
      <p:ext uri="{BB962C8B-B14F-4D97-AF65-F5344CB8AC3E}">
        <p14:creationId xmlns:p14="http://schemas.microsoft.com/office/powerpoint/2010/main" val="2861985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2D4D4849-2F99-4D55-BC3A-17BB9D92B238}"/>
              </a:ext>
            </a:extLst>
          </p:cNvPr>
          <p:cNvSpPr txBox="1"/>
          <p:nvPr/>
        </p:nvSpPr>
        <p:spPr>
          <a:xfrm>
            <a:off x="94018" y="12410"/>
            <a:ext cx="4258977" cy="738664"/>
          </a:xfrm>
          <a:prstGeom prst="rect">
            <a:avLst/>
          </a:prstGeom>
          <a:noFill/>
          <a:ln>
            <a:noFill/>
          </a:ln>
        </p:spPr>
        <p:txBody>
          <a:bodyPr wrap="square" rtlCol="0">
            <a:spAutoFit/>
          </a:bodyPr>
          <a:lstStyle/>
          <a:p>
            <a:pPr lvl="0" defTabSz="435356">
              <a:defRPr/>
            </a:pPr>
            <a:r>
              <a:rPr lang="en-US" sz="2800" b="1" dirty="0">
                <a:solidFill>
                  <a:srgbClr val="2A4A8B"/>
                </a:solidFill>
                <a:latin typeface="Poppins" panose="00000500000000000000" pitchFamily="2" charset="0"/>
                <a:cs typeface="Poppins" panose="00000500000000000000" pitchFamily="2" charset="0"/>
              </a:rPr>
              <a:t>Price Positioning</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Price Vs Positioning Strategy </a:t>
            </a:r>
          </a:p>
        </p:txBody>
      </p:sp>
      <p:grpSp>
        <p:nvGrpSpPr>
          <p:cNvPr id="21" name="Group 20">
            <a:extLst>
              <a:ext uri="{FF2B5EF4-FFF2-40B4-BE49-F238E27FC236}">
                <a16:creationId xmlns:a16="http://schemas.microsoft.com/office/drawing/2014/main" id="{287E89EA-4978-4C85-9CC1-04BEB0FEB4E4}"/>
              </a:ext>
            </a:extLst>
          </p:cNvPr>
          <p:cNvGrpSpPr/>
          <p:nvPr/>
        </p:nvGrpSpPr>
        <p:grpSpPr>
          <a:xfrm>
            <a:off x="1091752" y="1251623"/>
            <a:ext cx="8126792" cy="4448608"/>
            <a:chOff x="1042057" y="860827"/>
            <a:chExt cx="8126792" cy="4448608"/>
          </a:xfrm>
        </p:grpSpPr>
        <p:cxnSp>
          <p:nvCxnSpPr>
            <p:cNvPr id="3" name="Straight Arrow Connector 2">
              <a:extLst>
                <a:ext uri="{FF2B5EF4-FFF2-40B4-BE49-F238E27FC236}">
                  <a16:creationId xmlns:a16="http://schemas.microsoft.com/office/drawing/2014/main" id="{C5B7F439-3499-441C-BD2D-EA6CC0AD335B}"/>
                </a:ext>
              </a:extLst>
            </p:cNvPr>
            <p:cNvCxnSpPr/>
            <p:nvPr/>
          </p:nvCxnSpPr>
          <p:spPr>
            <a:xfrm flipV="1">
              <a:off x="4890052" y="1381538"/>
              <a:ext cx="0" cy="1811407"/>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652C9614-2DF1-4E5C-9DAC-221EE9EC4A60}"/>
                </a:ext>
              </a:extLst>
            </p:cNvPr>
            <p:cNvCxnSpPr>
              <a:cxnSpLocks/>
            </p:cNvCxnSpPr>
            <p:nvPr/>
          </p:nvCxnSpPr>
          <p:spPr>
            <a:xfrm>
              <a:off x="4890052" y="3192945"/>
              <a:ext cx="0" cy="179318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26C265C-1B0B-47BE-89DF-833C9E073175}"/>
                </a:ext>
              </a:extLst>
            </p:cNvPr>
            <p:cNvCxnSpPr>
              <a:cxnSpLocks/>
            </p:cNvCxnSpPr>
            <p:nvPr/>
          </p:nvCxnSpPr>
          <p:spPr>
            <a:xfrm flipH="1">
              <a:off x="2491409" y="3178864"/>
              <a:ext cx="2398643"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293FA9F-7CB4-4B4F-8CEE-7FDCFFB3443A}"/>
                </a:ext>
              </a:extLst>
            </p:cNvPr>
            <p:cNvCxnSpPr>
              <a:cxnSpLocks/>
            </p:cNvCxnSpPr>
            <p:nvPr/>
          </p:nvCxnSpPr>
          <p:spPr>
            <a:xfrm>
              <a:off x="4287080" y="3178864"/>
              <a:ext cx="3197086"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8845984-30FF-4D4D-ADEF-051ED91D4C46}"/>
                </a:ext>
              </a:extLst>
            </p:cNvPr>
            <p:cNvSpPr/>
            <p:nvPr/>
          </p:nvSpPr>
          <p:spPr>
            <a:xfrm>
              <a:off x="6132445" y="1388579"/>
              <a:ext cx="1169504" cy="35780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latin typeface="lato"/>
                </a:rPr>
                <a:t>Luxury</a:t>
              </a:r>
            </a:p>
          </p:txBody>
        </p:sp>
        <p:sp>
          <p:nvSpPr>
            <p:cNvPr id="13" name="Oval 12">
              <a:extLst>
                <a:ext uri="{FF2B5EF4-FFF2-40B4-BE49-F238E27FC236}">
                  <a16:creationId xmlns:a16="http://schemas.microsoft.com/office/drawing/2014/main" id="{F7A1DD50-216C-4DE0-8D0C-34D5AD320BCB}"/>
                </a:ext>
              </a:extLst>
            </p:cNvPr>
            <p:cNvSpPr/>
            <p:nvPr/>
          </p:nvSpPr>
          <p:spPr>
            <a:xfrm>
              <a:off x="5300871" y="2283721"/>
              <a:ext cx="1169504" cy="35780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lato"/>
                </a:rPr>
                <a:t>Premium</a:t>
              </a:r>
            </a:p>
          </p:txBody>
        </p:sp>
        <p:sp>
          <p:nvSpPr>
            <p:cNvPr id="14" name="Oval 13">
              <a:extLst>
                <a:ext uri="{FF2B5EF4-FFF2-40B4-BE49-F238E27FC236}">
                  <a16:creationId xmlns:a16="http://schemas.microsoft.com/office/drawing/2014/main" id="{A088F31D-F6CC-4B6F-87E7-CE13AABD5863}"/>
                </a:ext>
              </a:extLst>
            </p:cNvPr>
            <p:cNvSpPr/>
            <p:nvPr/>
          </p:nvSpPr>
          <p:spPr>
            <a:xfrm>
              <a:off x="4305301" y="2999958"/>
              <a:ext cx="1169504" cy="35780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lato"/>
                </a:rPr>
                <a:t>Value</a:t>
              </a:r>
            </a:p>
          </p:txBody>
        </p:sp>
        <p:sp>
          <p:nvSpPr>
            <p:cNvPr id="15" name="Oval 14">
              <a:extLst>
                <a:ext uri="{FF2B5EF4-FFF2-40B4-BE49-F238E27FC236}">
                  <a16:creationId xmlns:a16="http://schemas.microsoft.com/office/drawing/2014/main" id="{BB26B24A-65D0-4042-A856-4028F112C7B8}"/>
                </a:ext>
              </a:extLst>
            </p:cNvPr>
            <p:cNvSpPr/>
            <p:nvPr/>
          </p:nvSpPr>
          <p:spPr>
            <a:xfrm>
              <a:off x="3105978" y="3910632"/>
              <a:ext cx="1169504" cy="35780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lato"/>
                </a:rPr>
                <a:t>Generic</a:t>
              </a:r>
            </a:p>
          </p:txBody>
        </p:sp>
        <p:sp>
          <p:nvSpPr>
            <p:cNvPr id="11" name="TextBox 10">
              <a:extLst>
                <a:ext uri="{FF2B5EF4-FFF2-40B4-BE49-F238E27FC236}">
                  <a16:creationId xmlns:a16="http://schemas.microsoft.com/office/drawing/2014/main" id="{60971F01-BA0A-42DE-BD90-8BC8BCBF1C27}"/>
                </a:ext>
              </a:extLst>
            </p:cNvPr>
            <p:cNvSpPr txBox="1"/>
            <p:nvPr/>
          </p:nvSpPr>
          <p:spPr>
            <a:xfrm>
              <a:off x="4202702" y="1080802"/>
              <a:ext cx="1338467" cy="307777"/>
            </a:xfrm>
            <a:prstGeom prst="rect">
              <a:avLst/>
            </a:prstGeom>
            <a:noFill/>
          </p:spPr>
          <p:txBody>
            <a:bodyPr wrap="square" rtlCol="0">
              <a:spAutoFit/>
            </a:bodyPr>
            <a:lstStyle/>
            <a:p>
              <a:pPr algn="ctr"/>
              <a:r>
                <a:rPr lang="en-GB" sz="1400" b="1" dirty="0"/>
                <a:t>High Price </a:t>
              </a:r>
            </a:p>
          </p:txBody>
        </p:sp>
        <p:sp>
          <p:nvSpPr>
            <p:cNvPr id="17" name="TextBox 16">
              <a:extLst>
                <a:ext uri="{FF2B5EF4-FFF2-40B4-BE49-F238E27FC236}">
                  <a16:creationId xmlns:a16="http://schemas.microsoft.com/office/drawing/2014/main" id="{3E95FCDF-6B69-45A7-AC01-B020C9C4CE3D}"/>
                </a:ext>
              </a:extLst>
            </p:cNvPr>
            <p:cNvSpPr txBox="1"/>
            <p:nvPr/>
          </p:nvSpPr>
          <p:spPr>
            <a:xfrm>
              <a:off x="4202701" y="5001658"/>
              <a:ext cx="1338467" cy="307777"/>
            </a:xfrm>
            <a:prstGeom prst="rect">
              <a:avLst/>
            </a:prstGeom>
            <a:noFill/>
          </p:spPr>
          <p:txBody>
            <a:bodyPr wrap="square" rtlCol="0">
              <a:spAutoFit/>
            </a:bodyPr>
            <a:lstStyle/>
            <a:p>
              <a:pPr algn="ctr"/>
              <a:r>
                <a:rPr lang="en-GB" sz="1400" b="1" dirty="0"/>
                <a:t>Low Price </a:t>
              </a:r>
            </a:p>
          </p:txBody>
        </p:sp>
        <p:sp>
          <p:nvSpPr>
            <p:cNvPr id="18" name="TextBox 17">
              <a:extLst>
                <a:ext uri="{FF2B5EF4-FFF2-40B4-BE49-F238E27FC236}">
                  <a16:creationId xmlns:a16="http://schemas.microsoft.com/office/drawing/2014/main" id="{E5B27772-FAB5-43E2-A4F5-272BFF32F69A}"/>
                </a:ext>
              </a:extLst>
            </p:cNvPr>
            <p:cNvSpPr txBox="1"/>
            <p:nvPr/>
          </p:nvSpPr>
          <p:spPr>
            <a:xfrm>
              <a:off x="1224276" y="2999958"/>
              <a:ext cx="1338467" cy="307777"/>
            </a:xfrm>
            <a:prstGeom prst="rect">
              <a:avLst/>
            </a:prstGeom>
            <a:noFill/>
          </p:spPr>
          <p:txBody>
            <a:bodyPr wrap="square" rtlCol="0">
              <a:spAutoFit/>
            </a:bodyPr>
            <a:lstStyle/>
            <a:p>
              <a:pPr algn="ctr"/>
              <a:r>
                <a:rPr lang="en-GB" sz="1400" b="1" dirty="0"/>
                <a:t>Commoditized</a:t>
              </a:r>
            </a:p>
          </p:txBody>
        </p:sp>
        <p:sp>
          <p:nvSpPr>
            <p:cNvPr id="19" name="TextBox 18">
              <a:extLst>
                <a:ext uri="{FF2B5EF4-FFF2-40B4-BE49-F238E27FC236}">
                  <a16:creationId xmlns:a16="http://schemas.microsoft.com/office/drawing/2014/main" id="{6D717F46-A8CD-4E1B-A4D3-5E9D966D14D8}"/>
                </a:ext>
              </a:extLst>
            </p:cNvPr>
            <p:cNvSpPr txBox="1"/>
            <p:nvPr/>
          </p:nvSpPr>
          <p:spPr>
            <a:xfrm>
              <a:off x="7436129" y="2999958"/>
              <a:ext cx="1338467" cy="307777"/>
            </a:xfrm>
            <a:prstGeom prst="rect">
              <a:avLst/>
            </a:prstGeom>
            <a:noFill/>
          </p:spPr>
          <p:txBody>
            <a:bodyPr wrap="square" rtlCol="0">
              <a:spAutoFit/>
            </a:bodyPr>
            <a:lstStyle/>
            <a:p>
              <a:pPr algn="ctr"/>
              <a:r>
                <a:rPr lang="en-GB" sz="1400" b="1" dirty="0"/>
                <a:t>Differentiated</a:t>
              </a:r>
            </a:p>
          </p:txBody>
        </p:sp>
        <p:sp>
          <p:nvSpPr>
            <p:cNvPr id="16" name="TextBox 15">
              <a:extLst>
                <a:ext uri="{FF2B5EF4-FFF2-40B4-BE49-F238E27FC236}">
                  <a16:creationId xmlns:a16="http://schemas.microsoft.com/office/drawing/2014/main" id="{04CB9BAA-8E3C-47E3-87C7-E04989F89B28}"/>
                </a:ext>
              </a:extLst>
            </p:cNvPr>
            <p:cNvSpPr txBox="1"/>
            <p:nvPr/>
          </p:nvSpPr>
          <p:spPr>
            <a:xfrm>
              <a:off x="6872703" y="860827"/>
              <a:ext cx="2126974" cy="430887"/>
            </a:xfrm>
            <a:prstGeom prst="rect">
              <a:avLst/>
            </a:prstGeom>
            <a:noFill/>
          </p:spPr>
          <p:txBody>
            <a:bodyPr wrap="square" rtlCol="0">
              <a:spAutoFit/>
            </a:bodyPr>
            <a:lstStyle/>
            <a:p>
              <a:pPr algn="r"/>
              <a:r>
                <a:rPr lang="en-GB" sz="1100" b="1" dirty="0">
                  <a:latin typeface="lato"/>
                </a:rPr>
                <a:t>High Price </a:t>
              </a:r>
            </a:p>
            <a:p>
              <a:pPr algn="r"/>
              <a:r>
                <a:rPr lang="en-GB" sz="1100" b="1" dirty="0">
                  <a:latin typeface="lato"/>
                </a:rPr>
                <a:t>High Differentiation </a:t>
              </a:r>
            </a:p>
          </p:txBody>
        </p:sp>
        <p:sp>
          <p:nvSpPr>
            <p:cNvPr id="23" name="TextBox 22">
              <a:extLst>
                <a:ext uri="{FF2B5EF4-FFF2-40B4-BE49-F238E27FC236}">
                  <a16:creationId xmlns:a16="http://schemas.microsoft.com/office/drawing/2014/main" id="{5D0B0769-E2A8-4860-B8F8-CF889C708B03}"/>
                </a:ext>
              </a:extLst>
            </p:cNvPr>
            <p:cNvSpPr txBox="1"/>
            <p:nvPr/>
          </p:nvSpPr>
          <p:spPr>
            <a:xfrm>
              <a:off x="7041875" y="4724659"/>
              <a:ext cx="2126974" cy="430887"/>
            </a:xfrm>
            <a:prstGeom prst="rect">
              <a:avLst/>
            </a:prstGeom>
            <a:noFill/>
          </p:spPr>
          <p:txBody>
            <a:bodyPr wrap="square" rtlCol="0">
              <a:spAutoFit/>
            </a:bodyPr>
            <a:lstStyle/>
            <a:p>
              <a:pPr algn="r"/>
              <a:r>
                <a:rPr lang="en-GB" sz="1100" b="1" dirty="0">
                  <a:latin typeface="lato"/>
                </a:rPr>
                <a:t>Low Price </a:t>
              </a:r>
            </a:p>
            <a:p>
              <a:pPr algn="r"/>
              <a:r>
                <a:rPr lang="en-GB" sz="1100" b="1" dirty="0">
                  <a:latin typeface="lato"/>
                </a:rPr>
                <a:t>High Differentiation </a:t>
              </a:r>
            </a:p>
          </p:txBody>
        </p:sp>
        <p:sp>
          <p:nvSpPr>
            <p:cNvPr id="24" name="TextBox 23">
              <a:extLst>
                <a:ext uri="{FF2B5EF4-FFF2-40B4-BE49-F238E27FC236}">
                  <a16:creationId xmlns:a16="http://schemas.microsoft.com/office/drawing/2014/main" id="{648B4C34-AC1B-4A70-B1B5-C887F58785CC}"/>
                </a:ext>
              </a:extLst>
            </p:cNvPr>
            <p:cNvSpPr txBox="1"/>
            <p:nvPr/>
          </p:nvSpPr>
          <p:spPr>
            <a:xfrm>
              <a:off x="1042057" y="4784764"/>
              <a:ext cx="2126974" cy="430887"/>
            </a:xfrm>
            <a:prstGeom prst="rect">
              <a:avLst/>
            </a:prstGeom>
            <a:noFill/>
          </p:spPr>
          <p:txBody>
            <a:bodyPr wrap="square" rtlCol="0">
              <a:spAutoFit/>
            </a:bodyPr>
            <a:lstStyle/>
            <a:p>
              <a:r>
                <a:rPr lang="en-GB" sz="1100" b="1" dirty="0">
                  <a:latin typeface="lato"/>
                </a:rPr>
                <a:t>Low Price </a:t>
              </a:r>
            </a:p>
            <a:p>
              <a:r>
                <a:rPr lang="en-GB" sz="1100" b="1" dirty="0">
                  <a:latin typeface="lato"/>
                </a:rPr>
                <a:t>Low Differentiation </a:t>
              </a:r>
            </a:p>
          </p:txBody>
        </p:sp>
        <p:sp>
          <p:nvSpPr>
            <p:cNvPr id="25" name="TextBox 24">
              <a:extLst>
                <a:ext uri="{FF2B5EF4-FFF2-40B4-BE49-F238E27FC236}">
                  <a16:creationId xmlns:a16="http://schemas.microsoft.com/office/drawing/2014/main" id="{75735B27-4395-49B9-AEDD-3938D4128D48}"/>
                </a:ext>
              </a:extLst>
            </p:cNvPr>
            <p:cNvSpPr txBox="1"/>
            <p:nvPr/>
          </p:nvSpPr>
          <p:spPr>
            <a:xfrm>
              <a:off x="1042057" y="865358"/>
              <a:ext cx="2126974" cy="430887"/>
            </a:xfrm>
            <a:prstGeom prst="rect">
              <a:avLst/>
            </a:prstGeom>
            <a:noFill/>
          </p:spPr>
          <p:txBody>
            <a:bodyPr wrap="square" rtlCol="0">
              <a:spAutoFit/>
            </a:bodyPr>
            <a:lstStyle/>
            <a:p>
              <a:r>
                <a:rPr lang="en-GB" sz="1100" b="1" dirty="0">
                  <a:latin typeface="lato"/>
                </a:rPr>
                <a:t>High Price </a:t>
              </a:r>
            </a:p>
            <a:p>
              <a:r>
                <a:rPr lang="en-GB" sz="1100" b="1" dirty="0">
                  <a:latin typeface="lato"/>
                </a:rPr>
                <a:t>Low Differentiation </a:t>
              </a:r>
            </a:p>
          </p:txBody>
        </p:sp>
      </p:grpSp>
      <p:sp>
        <p:nvSpPr>
          <p:cNvPr id="4" name="Slide Number Placeholder 3">
            <a:extLst>
              <a:ext uri="{FF2B5EF4-FFF2-40B4-BE49-F238E27FC236}">
                <a16:creationId xmlns:a16="http://schemas.microsoft.com/office/drawing/2014/main" id="{80659351-BE82-4F2D-A7C4-15423F0978E0}"/>
              </a:ext>
            </a:extLst>
          </p:cNvPr>
          <p:cNvSpPr>
            <a:spLocks noGrp="1"/>
          </p:cNvSpPr>
          <p:nvPr>
            <p:ph type="sldNum" sz="quarter" idx="12"/>
          </p:nvPr>
        </p:nvSpPr>
        <p:spPr/>
        <p:txBody>
          <a:bodyPr/>
          <a:lstStyle/>
          <a:p>
            <a:fld id="{DB8828D9-3E6A-477F-A491-AADAE3613DD2}" type="slidenum">
              <a:rPr lang="en-GB" smtClean="0"/>
              <a:t>24</a:t>
            </a:fld>
            <a:endParaRPr lang="en-GB"/>
          </a:p>
        </p:txBody>
      </p:sp>
      <p:pic>
        <p:nvPicPr>
          <p:cNvPr id="26" name="Picture 25" descr="Logo&#10;&#10;Description automatically generated">
            <a:extLst>
              <a:ext uri="{FF2B5EF4-FFF2-40B4-BE49-F238E27FC236}">
                <a16:creationId xmlns:a16="http://schemas.microsoft.com/office/drawing/2014/main" id="{B86B67EC-C75E-4DA6-A43A-94DF29F829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grpSp>
        <p:nvGrpSpPr>
          <p:cNvPr id="22" name="Group 21">
            <a:extLst>
              <a:ext uri="{FF2B5EF4-FFF2-40B4-BE49-F238E27FC236}">
                <a16:creationId xmlns:a16="http://schemas.microsoft.com/office/drawing/2014/main" id="{47EB03C2-262D-4212-BC32-10C123DC9077}"/>
              </a:ext>
            </a:extLst>
          </p:cNvPr>
          <p:cNvGrpSpPr/>
          <p:nvPr/>
        </p:nvGrpSpPr>
        <p:grpSpPr>
          <a:xfrm>
            <a:off x="4317811" y="30053"/>
            <a:ext cx="1065748" cy="754609"/>
            <a:chOff x="5632259" y="2480498"/>
            <a:chExt cx="1065748" cy="754609"/>
          </a:xfrm>
        </p:grpSpPr>
        <p:sp>
          <p:nvSpPr>
            <p:cNvPr id="27" name="TextBox 26">
              <a:extLst>
                <a:ext uri="{FF2B5EF4-FFF2-40B4-BE49-F238E27FC236}">
                  <a16:creationId xmlns:a16="http://schemas.microsoft.com/office/drawing/2014/main" id="{A46DA7B7-6FAD-4FFE-9261-00C2D0EADF03}"/>
                </a:ext>
              </a:extLst>
            </p:cNvPr>
            <p:cNvSpPr txBox="1"/>
            <p:nvPr/>
          </p:nvSpPr>
          <p:spPr>
            <a:xfrm>
              <a:off x="5632259" y="3035052"/>
              <a:ext cx="1065748"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lgn="ctr">
                <a:defRPr sz="700">
                  <a:solidFill>
                    <a:schemeClr val="dk1"/>
                  </a:solidFill>
                  <a:latin typeface="Lato"/>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latin typeface="Lato Light" panose="020F0502020204030203"/>
                </a:rPr>
                <a:t>Strategic Tools </a:t>
              </a:r>
            </a:p>
          </p:txBody>
        </p:sp>
        <p:sp>
          <p:nvSpPr>
            <p:cNvPr id="28" name="Freeform 108">
              <a:extLst>
                <a:ext uri="{FF2B5EF4-FFF2-40B4-BE49-F238E27FC236}">
                  <a16:creationId xmlns:a16="http://schemas.microsoft.com/office/drawing/2014/main" id="{2E5714A8-B596-476D-BD53-41A1298ADBDB}"/>
                </a:ext>
              </a:extLst>
            </p:cNvPr>
            <p:cNvSpPr/>
            <p:nvPr/>
          </p:nvSpPr>
          <p:spPr>
            <a:xfrm>
              <a:off x="5828354" y="2480498"/>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Lato Light" panose="020F0502020204030203"/>
                <a:ea typeface="Arial Unicode MS"/>
              </a:endParaRPr>
            </a:p>
          </p:txBody>
        </p:sp>
      </p:grpSp>
    </p:spTree>
    <p:extLst>
      <p:ext uri="{BB962C8B-B14F-4D97-AF65-F5344CB8AC3E}">
        <p14:creationId xmlns:p14="http://schemas.microsoft.com/office/powerpoint/2010/main" val="1195381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DB5949-EF69-46C3-BA39-0E35A8658F30}"/>
              </a:ext>
            </a:extLst>
          </p:cNvPr>
          <p:cNvSpPr txBox="1"/>
          <p:nvPr/>
        </p:nvSpPr>
        <p:spPr>
          <a:xfrm>
            <a:off x="133894" y="106626"/>
            <a:ext cx="9624767" cy="954107"/>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Price Positioning</a:t>
            </a:r>
          </a:p>
          <a:p>
            <a:r>
              <a:rPr lang="en-GB" sz="1400" b="1" i="0" dirty="0">
                <a:solidFill>
                  <a:schemeClr val="bg1">
                    <a:lumMod val="50000"/>
                  </a:schemeClr>
                </a:solidFill>
                <a:effectLst/>
                <a:latin typeface="Poppins" panose="00000500000000000000" pitchFamily="2" charset="0"/>
                <a:cs typeface="Poppins" panose="00000500000000000000" pitchFamily="2" charset="0"/>
              </a:rPr>
              <a:t>Evaluation </a:t>
            </a:r>
          </a:p>
          <a:p>
            <a:endParaRPr kumimoji="0" lang="en-US" sz="14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F12867A6-1A72-46E5-97C2-2E2208DAA0D9}"/>
              </a:ext>
            </a:extLst>
          </p:cNvPr>
          <p:cNvSpPr txBox="1"/>
          <p:nvPr/>
        </p:nvSpPr>
        <p:spPr>
          <a:xfrm>
            <a:off x="7724481" y="1423217"/>
            <a:ext cx="3629319" cy="4570482"/>
          </a:xfrm>
          <a:prstGeom prst="rect">
            <a:avLst/>
          </a:prstGeom>
          <a:noFill/>
        </p:spPr>
        <p:txBody>
          <a:bodyPr wrap="square" rtlCol="0">
            <a:spAutoFit/>
          </a:bodyPr>
          <a:lstStyle/>
          <a:p>
            <a:pPr algn="l"/>
            <a:r>
              <a:rPr lang="en-GB" sz="1050" b="1" i="0" dirty="0">
                <a:solidFill>
                  <a:schemeClr val="bg1">
                    <a:lumMod val="50000"/>
                  </a:schemeClr>
                </a:solidFill>
                <a:effectLst/>
                <a:latin typeface="Calibre"/>
              </a:rPr>
              <a:t>Determining the Price Range</a:t>
            </a:r>
          </a:p>
          <a:p>
            <a:pPr algn="l"/>
            <a:endParaRPr lang="en-GB" sz="1050" b="1" i="0" dirty="0">
              <a:solidFill>
                <a:schemeClr val="bg1">
                  <a:lumMod val="50000"/>
                </a:schemeClr>
              </a:solidFill>
              <a:effectLst/>
              <a:latin typeface="Calibre"/>
            </a:endParaRPr>
          </a:p>
          <a:p>
            <a:pPr algn="l"/>
            <a:r>
              <a:rPr lang="en-GB" sz="1000" b="0" i="0" dirty="0">
                <a:solidFill>
                  <a:schemeClr val="bg1">
                    <a:lumMod val="50000"/>
                  </a:schemeClr>
                </a:solidFill>
                <a:effectLst/>
                <a:latin typeface="Calibre"/>
              </a:rPr>
              <a:t>In addition, the Price Sensitivity Meter can also be used to determine the acceptable price range for a product.</a:t>
            </a:r>
            <a:br>
              <a:rPr lang="en-GB" sz="1000" b="0" i="0" dirty="0">
                <a:solidFill>
                  <a:schemeClr val="bg1">
                    <a:lumMod val="50000"/>
                  </a:schemeClr>
                </a:solidFill>
                <a:effectLst/>
                <a:latin typeface="Calibre"/>
              </a:rPr>
            </a:br>
            <a:br>
              <a:rPr lang="en-GB" sz="1000" b="0" i="0" dirty="0">
                <a:solidFill>
                  <a:schemeClr val="bg1">
                    <a:lumMod val="50000"/>
                  </a:schemeClr>
                </a:solidFill>
                <a:effectLst/>
                <a:latin typeface="Calibre"/>
              </a:rPr>
            </a:br>
            <a:r>
              <a:rPr lang="en-GB" sz="1000" b="0" i="0" dirty="0">
                <a:solidFill>
                  <a:schemeClr val="bg1">
                    <a:lumMod val="50000"/>
                  </a:schemeClr>
                </a:solidFill>
                <a:effectLst/>
                <a:latin typeface="Calibre"/>
              </a:rPr>
              <a:t>The upper price limit is at the intersection of the "not expensive" and "too expensive" lines . </a:t>
            </a:r>
          </a:p>
          <a:p>
            <a:pPr algn="l"/>
            <a:r>
              <a:rPr lang="en-GB" sz="1000" b="0" i="0" dirty="0">
                <a:solidFill>
                  <a:schemeClr val="bg1">
                    <a:lumMod val="50000"/>
                  </a:schemeClr>
                </a:solidFill>
                <a:effectLst/>
                <a:latin typeface="Calibre"/>
              </a:rPr>
              <a:t>The point is also called the "Point of Marginal Expensiveness". If a product becomes more expensive than the price at the point of intersection, then the probability that consumers will accept the price and buy the product is very low. This results in lower sales figures and possibly a loss of image due to prices that are too expensive.</a:t>
            </a:r>
            <a:br>
              <a:rPr lang="en-GB" sz="1000" b="0" i="0" dirty="0">
                <a:solidFill>
                  <a:schemeClr val="bg1">
                    <a:lumMod val="50000"/>
                  </a:schemeClr>
                </a:solidFill>
                <a:effectLst/>
                <a:latin typeface="Calibre"/>
              </a:rPr>
            </a:br>
            <a:br>
              <a:rPr lang="en-GB" sz="1000" b="0" i="0" dirty="0">
                <a:solidFill>
                  <a:schemeClr val="bg1">
                    <a:lumMod val="50000"/>
                  </a:schemeClr>
                </a:solidFill>
                <a:effectLst/>
                <a:latin typeface="Calibre"/>
              </a:rPr>
            </a:br>
            <a:r>
              <a:rPr lang="en-GB" sz="1000" b="0" i="0" dirty="0">
                <a:solidFill>
                  <a:schemeClr val="bg1">
                    <a:lumMod val="50000"/>
                  </a:schemeClr>
                </a:solidFill>
                <a:effectLst/>
                <a:latin typeface="Calibre"/>
              </a:rPr>
              <a:t>The lower price limit, on the other hand, is at the intersection of the curves "not favourable" and "too favourable". Here exactly the same number of respondents perceive the price either as a bargain, or they consider the product to be too cheap and fear poor quality.</a:t>
            </a:r>
            <a:br>
              <a:rPr lang="en-GB" sz="1000" b="0" i="0" dirty="0">
                <a:solidFill>
                  <a:schemeClr val="bg1">
                    <a:lumMod val="50000"/>
                  </a:schemeClr>
                </a:solidFill>
                <a:effectLst/>
                <a:latin typeface="Calibre"/>
              </a:rPr>
            </a:br>
            <a:br>
              <a:rPr lang="en-GB" sz="1000" b="0" i="0" dirty="0">
                <a:solidFill>
                  <a:schemeClr val="bg1">
                    <a:lumMod val="50000"/>
                  </a:schemeClr>
                </a:solidFill>
                <a:effectLst/>
                <a:latin typeface="Calibre"/>
              </a:rPr>
            </a:br>
            <a:r>
              <a:rPr lang="en-GB" sz="1000" b="0" i="0" dirty="0">
                <a:solidFill>
                  <a:schemeClr val="bg1">
                    <a:lumMod val="50000"/>
                  </a:schemeClr>
                </a:solidFill>
                <a:effectLst/>
                <a:latin typeface="Calibre"/>
              </a:rPr>
              <a:t>It is the threshold of price worthiness a product should not become cheaper than this price. This would damage the product image or the </a:t>
            </a:r>
            <a:r>
              <a:rPr lang="en-GB" sz="1000" b="0" i="0" u="none" strike="noStrike" dirty="0">
                <a:solidFill>
                  <a:schemeClr val="bg1">
                    <a:lumMod val="50000"/>
                  </a:schemeClr>
                </a:solidFill>
                <a:effectLst/>
                <a:latin typeface="Calibre"/>
                <a:hlinkClick r:id="rId2">
                  <a:extLst>
                    <a:ext uri="{A12FA001-AC4F-418D-AE19-62706E023703}">
                      <ahyp:hlinkClr xmlns:ahyp="http://schemas.microsoft.com/office/drawing/2018/hyperlinkcolor" val="tx"/>
                    </a:ext>
                  </a:extLst>
                </a:hlinkClick>
              </a:rPr>
              <a:t>brand image</a:t>
            </a:r>
            <a:r>
              <a:rPr lang="en-GB" sz="1000" b="0" i="0" dirty="0">
                <a:solidFill>
                  <a:schemeClr val="bg1">
                    <a:lumMod val="50000"/>
                  </a:schemeClr>
                </a:solidFill>
                <a:effectLst/>
                <a:latin typeface="Calibre"/>
              </a:rPr>
              <a:t> because the product comes across incredibly cheap.</a:t>
            </a:r>
            <a:br>
              <a:rPr lang="en-GB" sz="1000" b="0" i="0" dirty="0">
                <a:solidFill>
                  <a:schemeClr val="bg1">
                    <a:lumMod val="50000"/>
                  </a:schemeClr>
                </a:solidFill>
                <a:effectLst/>
                <a:latin typeface="Calibre"/>
              </a:rPr>
            </a:br>
            <a:br>
              <a:rPr lang="en-GB" sz="1000" b="0" i="0" dirty="0">
                <a:solidFill>
                  <a:schemeClr val="bg1">
                    <a:lumMod val="50000"/>
                  </a:schemeClr>
                </a:solidFill>
                <a:effectLst/>
                <a:latin typeface="Calibre"/>
              </a:rPr>
            </a:br>
            <a:r>
              <a:rPr lang="en-GB" sz="1000" b="0" i="0" dirty="0">
                <a:solidFill>
                  <a:schemeClr val="bg1">
                    <a:lumMod val="50000"/>
                  </a:schemeClr>
                </a:solidFill>
                <a:effectLst/>
                <a:latin typeface="Calibre"/>
              </a:rPr>
              <a:t>The price range is between the upper and lower price limits. This range should include the price of a product or service that is accepted by consumers.</a:t>
            </a:r>
          </a:p>
          <a:p>
            <a:endParaRPr lang="en-GB" sz="1000" dirty="0">
              <a:solidFill>
                <a:schemeClr val="bg1">
                  <a:lumMod val="50000"/>
                </a:schemeClr>
              </a:solidFill>
            </a:endParaRPr>
          </a:p>
        </p:txBody>
      </p:sp>
      <p:sp>
        <p:nvSpPr>
          <p:cNvPr id="17" name="TextBox 16">
            <a:extLst>
              <a:ext uri="{FF2B5EF4-FFF2-40B4-BE49-F238E27FC236}">
                <a16:creationId xmlns:a16="http://schemas.microsoft.com/office/drawing/2014/main" id="{378F8B88-3D89-4193-8977-91AEE7E7A047}"/>
              </a:ext>
            </a:extLst>
          </p:cNvPr>
          <p:cNvSpPr txBox="1"/>
          <p:nvPr/>
        </p:nvSpPr>
        <p:spPr>
          <a:xfrm>
            <a:off x="2273879" y="1676951"/>
            <a:ext cx="3662689" cy="415498"/>
          </a:xfrm>
          <a:prstGeom prst="rect">
            <a:avLst/>
          </a:prstGeom>
          <a:solidFill>
            <a:schemeClr val="bg1">
              <a:lumMod val="65000"/>
            </a:schemeClr>
          </a:solidFill>
        </p:spPr>
        <p:txBody>
          <a:bodyPr wrap="square" rtlCol="0">
            <a:spAutoFit/>
          </a:bodyPr>
          <a:lstStyle/>
          <a:p>
            <a:pPr algn="ctr"/>
            <a:r>
              <a:rPr lang="en-GB" sz="1400" b="1" dirty="0">
                <a:solidFill>
                  <a:schemeClr val="bg1"/>
                </a:solidFill>
                <a:latin typeface="lato"/>
              </a:rPr>
              <a:t>Competitive Edge</a:t>
            </a:r>
          </a:p>
          <a:p>
            <a:pPr algn="ctr"/>
            <a:r>
              <a:rPr lang="en-GB" sz="700" i="1" dirty="0">
                <a:solidFill>
                  <a:schemeClr val="bg1"/>
                </a:solidFill>
                <a:latin typeface="lato"/>
              </a:rPr>
              <a:t>Capability better served with profitability </a:t>
            </a:r>
          </a:p>
        </p:txBody>
      </p:sp>
      <p:grpSp>
        <p:nvGrpSpPr>
          <p:cNvPr id="10" name="Group 9">
            <a:extLst>
              <a:ext uri="{FF2B5EF4-FFF2-40B4-BE49-F238E27FC236}">
                <a16:creationId xmlns:a16="http://schemas.microsoft.com/office/drawing/2014/main" id="{F1B889B3-659A-4E49-A935-3EA4E8B1E610}"/>
              </a:ext>
            </a:extLst>
          </p:cNvPr>
          <p:cNvGrpSpPr/>
          <p:nvPr/>
        </p:nvGrpSpPr>
        <p:grpSpPr>
          <a:xfrm>
            <a:off x="460315" y="2276063"/>
            <a:ext cx="6977998" cy="4305837"/>
            <a:chOff x="460315" y="2276063"/>
            <a:chExt cx="6977998" cy="4305837"/>
          </a:xfrm>
        </p:grpSpPr>
        <p:sp>
          <p:nvSpPr>
            <p:cNvPr id="26" name="Rectangle 25">
              <a:extLst>
                <a:ext uri="{FF2B5EF4-FFF2-40B4-BE49-F238E27FC236}">
                  <a16:creationId xmlns:a16="http://schemas.microsoft.com/office/drawing/2014/main" id="{37457C8B-E722-4302-9776-10CE5E361669}"/>
                </a:ext>
              </a:extLst>
            </p:cNvPr>
            <p:cNvSpPr/>
            <p:nvPr/>
          </p:nvSpPr>
          <p:spPr>
            <a:xfrm>
              <a:off x="1120000" y="4274860"/>
              <a:ext cx="6206653" cy="1938326"/>
            </a:xfrm>
            <a:prstGeom prst="rect">
              <a:avLst/>
            </a:prstGeom>
            <a:solidFill>
              <a:schemeClr val="accent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23">
              <a:extLst>
                <a:ext uri="{FF2B5EF4-FFF2-40B4-BE49-F238E27FC236}">
                  <a16:creationId xmlns:a16="http://schemas.microsoft.com/office/drawing/2014/main" id="{B5CC97C3-FCFD-44EE-AC5E-0B2DBAD1A875}"/>
                </a:ext>
              </a:extLst>
            </p:cNvPr>
            <p:cNvCxnSpPr>
              <a:cxnSpLocks/>
            </p:cNvCxnSpPr>
            <p:nvPr/>
          </p:nvCxnSpPr>
          <p:spPr>
            <a:xfrm flipV="1">
              <a:off x="991100" y="2323342"/>
              <a:ext cx="5303" cy="3860277"/>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E2CB29E8-39E8-4C2D-9611-CC595BB891E9}"/>
                </a:ext>
              </a:extLst>
            </p:cNvPr>
            <p:cNvSpPr/>
            <p:nvPr/>
          </p:nvSpPr>
          <p:spPr>
            <a:xfrm rot="16200000">
              <a:off x="-390926" y="3684360"/>
              <a:ext cx="2170674" cy="4681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400" b="1" dirty="0">
                  <a:latin typeface="Lato Light"/>
                </a:rPr>
                <a:t>Competitiveness </a:t>
              </a:r>
              <a:endParaRPr lang="id-ID" sz="1400" b="1" dirty="0">
                <a:latin typeface="Lato Light"/>
              </a:endParaRPr>
            </a:p>
          </p:txBody>
        </p:sp>
        <p:sp>
          <p:nvSpPr>
            <p:cNvPr id="32" name="Rounded Rectangular Callout 19">
              <a:extLst>
                <a:ext uri="{FF2B5EF4-FFF2-40B4-BE49-F238E27FC236}">
                  <a16:creationId xmlns:a16="http://schemas.microsoft.com/office/drawing/2014/main" id="{7E824BA4-AB18-4CC5-80A8-D3014CB9D144}"/>
                </a:ext>
              </a:extLst>
            </p:cNvPr>
            <p:cNvSpPr/>
            <p:nvPr/>
          </p:nvSpPr>
          <p:spPr bwMode="auto">
            <a:xfrm>
              <a:off x="5290831" y="6016133"/>
              <a:ext cx="2147482" cy="565767"/>
            </a:xfrm>
            <a:prstGeom prst="wedgeRoundRectCallout">
              <a:avLst>
                <a:gd name="adj1" fmla="val -76453"/>
                <a:gd name="adj2" fmla="val -155735"/>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kumimoji="0" lang="en-US" sz="10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At this point of intersection, we believe that the price is balanced optimally </a:t>
              </a:r>
            </a:p>
          </p:txBody>
        </p:sp>
        <p:grpSp>
          <p:nvGrpSpPr>
            <p:cNvPr id="3" name="Group 2">
              <a:extLst>
                <a:ext uri="{FF2B5EF4-FFF2-40B4-BE49-F238E27FC236}">
                  <a16:creationId xmlns:a16="http://schemas.microsoft.com/office/drawing/2014/main" id="{D7B8BC44-AADD-4BAE-A5E1-1682C9C05C6A}"/>
                </a:ext>
              </a:extLst>
            </p:cNvPr>
            <p:cNvGrpSpPr/>
            <p:nvPr/>
          </p:nvGrpSpPr>
          <p:grpSpPr>
            <a:xfrm>
              <a:off x="1113183" y="2276063"/>
              <a:ext cx="6206653" cy="1938326"/>
              <a:chOff x="1113183" y="2504661"/>
              <a:chExt cx="6206653" cy="1938326"/>
            </a:xfrm>
          </p:grpSpPr>
          <p:sp>
            <p:nvSpPr>
              <p:cNvPr id="2" name="Rectangle 1">
                <a:extLst>
                  <a:ext uri="{FF2B5EF4-FFF2-40B4-BE49-F238E27FC236}">
                    <a16:creationId xmlns:a16="http://schemas.microsoft.com/office/drawing/2014/main" id="{BD64E497-20D7-4CAF-8BC0-0F84E4A9818A}"/>
                  </a:ext>
                </a:extLst>
              </p:cNvPr>
              <p:cNvSpPr/>
              <p:nvPr/>
            </p:nvSpPr>
            <p:spPr>
              <a:xfrm>
                <a:off x="1113183" y="2504661"/>
                <a:ext cx="6206653" cy="1938326"/>
              </a:xfrm>
              <a:prstGeom prst="rect">
                <a:avLst/>
              </a:prstGeom>
              <a:solidFill>
                <a:schemeClr val="accent1">
                  <a:alpha val="7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98E74349-DD1E-4BF1-A112-4A6D42516296}"/>
                  </a:ext>
                </a:extLst>
              </p:cNvPr>
              <p:cNvSpPr/>
              <p:nvPr/>
            </p:nvSpPr>
            <p:spPr>
              <a:xfrm>
                <a:off x="1256477" y="2615235"/>
                <a:ext cx="1413204" cy="1710383"/>
              </a:xfrm>
              <a:prstGeom prst="rect">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Lato Light"/>
                  </a:rPr>
                  <a:t>Too Expensive </a:t>
                </a:r>
                <a:endParaRPr lang="id-ID" sz="1400" b="1" dirty="0">
                  <a:latin typeface="Lato Light"/>
                </a:endParaRPr>
              </a:p>
            </p:txBody>
          </p:sp>
          <p:sp>
            <p:nvSpPr>
              <p:cNvPr id="23" name="Rectangle 22">
                <a:extLst>
                  <a:ext uri="{FF2B5EF4-FFF2-40B4-BE49-F238E27FC236}">
                    <a16:creationId xmlns:a16="http://schemas.microsoft.com/office/drawing/2014/main" id="{5390A644-609F-49DD-ADF3-D810B7C26570}"/>
                  </a:ext>
                </a:extLst>
              </p:cNvPr>
              <p:cNvSpPr/>
              <p:nvPr/>
            </p:nvSpPr>
            <p:spPr>
              <a:xfrm>
                <a:off x="3552260" y="3233009"/>
                <a:ext cx="1343717" cy="369332"/>
              </a:xfrm>
              <a:prstGeom prst="rect">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000" b="1" dirty="0">
                    <a:latin typeface="Lato Light"/>
                  </a:rPr>
                  <a:t>Optimal price points  </a:t>
                </a:r>
                <a:endParaRPr lang="id-ID" sz="1000" b="1" dirty="0">
                  <a:latin typeface="Lato Light"/>
                </a:endParaRPr>
              </a:p>
            </p:txBody>
          </p:sp>
          <p:sp>
            <p:nvSpPr>
              <p:cNvPr id="33" name="Isosceles Triangle 32">
                <a:extLst>
                  <a:ext uri="{FF2B5EF4-FFF2-40B4-BE49-F238E27FC236}">
                    <a16:creationId xmlns:a16="http://schemas.microsoft.com/office/drawing/2014/main" id="{96071C62-49E6-4382-A3BF-11418832170D}"/>
                  </a:ext>
                </a:extLst>
              </p:cNvPr>
              <p:cNvSpPr/>
              <p:nvPr/>
            </p:nvSpPr>
            <p:spPr>
              <a:xfrm rot="5400000">
                <a:off x="2677079" y="3038181"/>
                <a:ext cx="798296" cy="813091"/>
              </a:xfrm>
              <a:prstGeom prst="triangle">
                <a:avLst/>
              </a:prstGeom>
              <a:solidFill>
                <a:schemeClr val="bg1">
                  <a:lumMod val="6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Isosceles Triangle 33">
                <a:extLst>
                  <a:ext uri="{FF2B5EF4-FFF2-40B4-BE49-F238E27FC236}">
                    <a16:creationId xmlns:a16="http://schemas.microsoft.com/office/drawing/2014/main" id="{74A97D2C-FD32-4167-87C7-1EF17B76E12E}"/>
                  </a:ext>
                </a:extLst>
              </p:cNvPr>
              <p:cNvSpPr/>
              <p:nvPr/>
            </p:nvSpPr>
            <p:spPr>
              <a:xfrm rot="16200000">
                <a:off x="4953676" y="3011130"/>
                <a:ext cx="798296" cy="813091"/>
              </a:xfrm>
              <a:prstGeom prst="triangle">
                <a:avLst/>
              </a:prstGeom>
              <a:solidFill>
                <a:schemeClr val="bg1">
                  <a:lumMod val="6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0E023B8A-D8A5-41DC-9E4F-88E4AA2BBD8C}"/>
                  </a:ext>
                </a:extLst>
              </p:cNvPr>
              <p:cNvSpPr/>
              <p:nvPr/>
            </p:nvSpPr>
            <p:spPr>
              <a:xfrm>
                <a:off x="5740184" y="2611163"/>
                <a:ext cx="1413204" cy="1710383"/>
              </a:xfrm>
              <a:prstGeom prst="rect">
                <a:avLst/>
              </a:prstGeom>
              <a:solidFill>
                <a:srgbClr val="FF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400" b="1" dirty="0">
                    <a:latin typeface="Lato Light"/>
                  </a:rPr>
                  <a:t>Too cheap</a:t>
                </a:r>
                <a:endParaRPr lang="id-ID" sz="1400" b="1" dirty="0">
                  <a:latin typeface="Lato Light"/>
                </a:endParaRPr>
              </a:p>
            </p:txBody>
          </p:sp>
        </p:grpSp>
        <p:grpSp>
          <p:nvGrpSpPr>
            <p:cNvPr id="6" name="Group 5">
              <a:extLst>
                <a:ext uri="{FF2B5EF4-FFF2-40B4-BE49-F238E27FC236}">
                  <a16:creationId xmlns:a16="http://schemas.microsoft.com/office/drawing/2014/main" id="{46708C6C-1079-417A-879C-BBFF6555E0AD}"/>
                </a:ext>
              </a:extLst>
            </p:cNvPr>
            <p:cNvGrpSpPr/>
            <p:nvPr/>
          </p:nvGrpSpPr>
          <p:grpSpPr>
            <a:xfrm>
              <a:off x="1280352" y="4800793"/>
              <a:ext cx="5873036" cy="815920"/>
              <a:chOff x="1280352" y="4442988"/>
              <a:chExt cx="5873036" cy="815920"/>
            </a:xfrm>
          </p:grpSpPr>
          <p:sp>
            <p:nvSpPr>
              <p:cNvPr id="35" name="Rectangle 34">
                <a:extLst>
                  <a:ext uri="{FF2B5EF4-FFF2-40B4-BE49-F238E27FC236}">
                    <a16:creationId xmlns:a16="http://schemas.microsoft.com/office/drawing/2014/main" id="{204C377C-ABDC-470A-A50D-005036909B45}"/>
                  </a:ext>
                </a:extLst>
              </p:cNvPr>
              <p:cNvSpPr/>
              <p:nvPr/>
            </p:nvSpPr>
            <p:spPr>
              <a:xfrm>
                <a:off x="3509969" y="4648042"/>
                <a:ext cx="1391969" cy="3693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000" b="1" dirty="0">
                    <a:latin typeface="Lato Light"/>
                  </a:rPr>
                  <a:t>Indifference points </a:t>
                </a:r>
                <a:endParaRPr lang="id-ID" sz="1000" b="1" dirty="0">
                  <a:latin typeface="Lato Light"/>
                </a:endParaRPr>
              </a:p>
            </p:txBody>
          </p:sp>
          <p:sp>
            <p:nvSpPr>
              <p:cNvPr id="36" name="Isosceles Triangle 35">
                <a:extLst>
                  <a:ext uri="{FF2B5EF4-FFF2-40B4-BE49-F238E27FC236}">
                    <a16:creationId xmlns:a16="http://schemas.microsoft.com/office/drawing/2014/main" id="{BDBAA44D-EB1F-40BF-8DAF-C75C1010DA24}"/>
                  </a:ext>
                </a:extLst>
              </p:cNvPr>
              <p:cNvSpPr/>
              <p:nvPr/>
            </p:nvSpPr>
            <p:spPr>
              <a:xfrm rot="5400000">
                <a:off x="2677079" y="4453214"/>
                <a:ext cx="798296" cy="813091"/>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Isosceles Triangle 36">
                <a:extLst>
                  <a:ext uri="{FF2B5EF4-FFF2-40B4-BE49-F238E27FC236}">
                    <a16:creationId xmlns:a16="http://schemas.microsoft.com/office/drawing/2014/main" id="{8CAE2B9A-D7A3-47EB-BE17-BEC7FCD205AF}"/>
                  </a:ext>
                </a:extLst>
              </p:cNvPr>
              <p:cNvSpPr/>
              <p:nvPr/>
            </p:nvSpPr>
            <p:spPr>
              <a:xfrm rot="16200000">
                <a:off x="4953676" y="4435590"/>
                <a:ext cx="798296" cy="813091"/>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DDDCFB3-3968-4D5C-B5A1-A5C43AC5DACF}"/>
                  </a:ext>
                </a:extLst>
              </p:cNvPr>
              <p:cNvSpPr/>
              <p:nvPr/>
            </p:nvSpPr>
            <p:spPr>
              <a:xfrm>
                <a:off x="1280352" y="4463833"/>
                <a:ext cx="1413204" cy="7950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400" b="1" dirty="0">
                    <a:latin typeface="Lato Light"/>
                  </a:rPr>
                  <a:t>Not expensive </a:t>
                </a:r>
                <a:endParaRPr lang="id-ID" sz="1400" b="1" dirty="0">
                  <a:latin typeface="Lato Light"/>
                </a:endParaRPr>
              </a:p>
            </p:txBody>
          </p:sp>
          <p:sp>
            <p:nvSpPr>
              <p:cNvPr id="19" name="Rectangle 18">
                <a:extLst>
                  <a:ext uri="{FF2B5EF4-FFF2-40B4-BE49-F238E27FC236}">
                    <a16:creationId xmlns:a16="http://schemas.microsoft.com/office/drawing/2014/main" id="{2DC91CB6-0410-4190-ACCE-EE8770FF74CA}"/>
                  </a:ext>
                </a:extLst>
              </p:cNvPr>
              <p:cNvSpPr/>
              <p:nvPr/>
            </p:nvSpPr>
            <p:spPr>
              <a:xfrm>
                <a:off x="5740184" y="4457149"/>
                <a:ext cx="1413204" cy="7747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400" b="1" dirty="0">
                    <a:latin typeface="Lato Light"/>
                  </a:rPr>
                  <a:t>Not cheap </a:t>
                </a:r>
                <a:endParaRPr lang="id-ID" sz="1400" b="1" dirty="0">
                  <a:latin typeface="Lato Light"/>
                </a:endParaRPr>
              </a:p>
            </p:txBody>
          </p:sp>
        </p:grpSp>
      </p:grpSp>
      <p:sp>
        <p:nvSpPr>
          <p:cNvPr id="12" name="Slide Number Placeholder 11">
            <a:extLst>
              <a:ext uri="{FF2B5EF4-FFF2-40B4-BE49-F238E27FC236}">
                <a16:creationId xmlns:a16="http://schemas.microsoft.com/office/drawing/2014/main" id="{EC07EBFD-1EE9-4F09-9272-12B26370B22D}"/>
              </a:ext>
            </a:extLst>
          </p:cNvPr>
          <p:cNvSpPr>
            <a:spLocks noGrp="1"/>
          </p:cNvSpPr>
          <p:nvPr>
            <p:ph type="sldNum" sz="quarter" idx="12"/>
          </p:nvPr>
        </p:nvSpPr>
        <p:spPr/>
        <p:txBody>
          <a:bodyPr/>
          <a:lstStyle/>
          <a:p>
            <a:fld id="{DB8828D9-3E6A-477F-A491-AADAE3613DD2}" type="slidenum">
              <a:rPr lang="en-GB" smtClean="0"/>
              <a:t>25</a:t>
            </a:fld>
            <a:endParaRPr lang="en-GB"/>
          </a:p>
        </p:txBody>
      </p:sp>
      <p:pic>
        <p:nvPicPr>
          <p:cNvPr id="27" name="Picture 26" descr="Logo&#10;&#10;Description automatically generated">
            <a:extLst>
              <a:ext uri="{FF2B5EF4-FFF2-40B4-BE49-F238E27FC236}">
                <a16:creationId xmlns:a16="http://schemas.microsoft.com/office/drawing/2014/main" id="{348BC100-2FCA-4551-9A55-9EDBE5575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3603410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4EE82A0-B45E-FD4E-963B-59B5B528DF14}"/>
              </a:ext>
            </a:extLst>
          </p:cNvPr>
          <p:cNvGraphicFramePr/>
          <p:nvPr/>
        </p:nvGraphicFramePr>
        <p:xfrm>
          <a:off x="762000" y="1758548"/>
          <a:ext cx="10668000" cy="4710470"/>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ED154D3D-E8A2-40AD-A6A5-8A904A74B7A3}"/>
              </a:ext>
            </a:extLst>
          </p:cNvPr>
          <p:cNvSpPr txBox="1"/>
          <p:nvPr/>
        </p:nvSpPr>
        <p:spPr>
          <a:xfrm>
            <a:off x="94018" y="61048"/>
            <a:ext cx="9624767" cy="738664"/>
          </a:xfrm>
          <a:prstGeom prst="rect">
            <a:avLst/>
          </a:prstGeom>
          <a:noFill/>
          <a:ln>
            <a:noFill/>
          </a:ln>
        </p:spPr>
        <p:txBody>
          <a:bodyPr wrap="square" rtlCol="0">
            <a:spAutoFit/>
          </a:bodyPr>
          <a:lstStyle/>
          <a:p>
            <a:pPr lvl="0" defTabSz="435356">
              <a:defRPr/>
            </a:pPr>
            <a:r>
              <a:rPr lang="en-US" sz="2800" b="1" dirty="0">
                <a:solidFill>
                  <a:srgbClr val="2A4A8B"/>
                </a:solidFill>
                <a:latin typeface="Poppins" panose="00000500000000000000" pitchFamily="2" charset="0"/>
                <a:cs typeface="Poppins" panose="00000500000000000000" pitchFamily="2" charset="0"/>
              </a:rPr>
              <a:t>Price Positioning</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Price Perception</a:t>
            </a:r>
          </a:p>
        </p:txBody>
      </p:sp>
      <p:sp>
        <p:nvSpPr>
          <p:cNvPr id="31" name="Oval 30">
            <a:extLst>
              <a:ext uri="{FF2B5EF4-FFF2-40B4-BE49-F238E27FC236}">
                <a16:creationId xmlns:a16="http://schemas.microsoft.com/office/drawing/2014/main" id="{A48EF4D0-F029-43DB-B932-05613070351D}"/>
              </a:ext>
            </a:extLst>
          </p:cNvPr>
          <p:cNvSpPr/>
          <p:nvPr/>
        </p:nvSpPr>
        <p:spPr>
          <a:xfrm>
            <a:off x="6096000" y="3805222"/>
            <a:ext cx="854791" cy="796276"/>
          </a:xfrm>
          <a:prstGeom prst="ellipse">
            <a:avLst/>
          </a:prstGeom>
          <a:solidFill>
            <a:schemeClr val="bg2">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ular Callout 19">
            <a:extLst>
              <a:ext uri="{FF2B5EF4-FFF2-40B4-BE49-F238E27FC236}">
                <a16:creationId xmlns:a16="http://schemas.microsoft.com/office/drawing/2014/main" id="{D9B77583-7586-4B87-B97A-7E3C1E65E7E2}"/>
              </a:ext>
            </a:extLst>
          </p:cNvPr>
          <p:cNvSpPr/>
          <p:nvPr/>
        </p:nvSpPr>
        <p:spPr bwMode="auto">
          <a:xfrm>
            <a:off x="5618219" y="1073378"/>
            <a:ext cx="1857237" cy="565767"/>
          </a:xfrm>
          <a:prstGeom prst="wedgeRoundRectCallout">
            <a:avLst>
              <a:gd name="adj1" fmla="val -2777"/>
              <a:gd name="adj2" fmla="val 450744"/>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kumimoji="0" lang="en-US" sz="10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At this point of intersection, we determine expected price .</a:t>
            </a:r>
          </a:p>
        </p:txBody>
      </p:sp>
      <p:pic>
        <p:nvPicPr>
          <p:cNvPr id="9" name="Picture 8" descr="Logo&#10;&#10;Description automatically generated">
            <a:extLst>
              <a:ext uri="{FF2B5EF4-FFF2-40B4-BE49-F238E27FC236}">
                <a16:creationId xmlns:a16="http://schemas.microsoft.com/office/drawing/2014/main" id="{4B929BCF-2771-444C-8C9C-2BD61F424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grpSp>
        <p:nvGrpSpPr>
          <p:cNvPr id="7" name="Group 6">
            <a:extLst>
              <a:ext uri="{FF2B5EF4-FFF2-40B4-BE49-F238E27FC236}">
                <a16:creationId xmlns:a16="http://schemas.microsoft.com/office/drawing/2014/main" id="{625C266F-38E1-491C-AD17-C65857C987FB}"/>
              </a:ext>
            </a:extLst>
          </p:cNvPr>
          <p:cNvGrpSpPr/>
          <p:nvPr/>
        </p:nvGrpSpPr>
        <p:grpSpPr>
          <a:xfrm>
            <a:off x="11204386" y="753953"/>
            <a:ext cx="1065748" cy="754609"/>
            <a:chOff x="5632259" y="2480498"/>
            <a:chExt cx="1065748" cy="754609"/>
          </a:xfrm>
        </p:grpSpPr>
        <p:sp>
          <p:nvSpPr>
            <p:cNvPr id="10" name="TextBox 9">
              <a:extLst>
                <a:ext uri="{FF2B5EF4-FFF2-40B4-BE49-F238E27FC236}">
                  <a16:creationId xmlns:a16="http://schemas.microsoft.com/office/drawing/2014/main" id="{9EFB6E7C-FFA2-46C2-9B70-F9173C505403}"/>
                </a:ext>
              </a:extLst>
            </p:cNvPr>
            <p:cNvSpPr txBox="1"/>
            <p:nvPr/>
          </p:nvSpPr>
          <p:spPr>
            <a:xfrm>
              <a:off x="5632259" y="3035052"/>
              <a:ext cx="1065748"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lgn="ctr">
                <a:defRPr sz="700">
                  <a:solidFill>
                    <a:schemeClr val="dk1"/>
                  </a:solidFill>
                  <a:latin typeface="Lato"/>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latin typeface="Lato Light" panose="020F0502020204030203"/>
                </a:rPr>
                <a:t>Strategic Tools </a:t>
              </a:r>
            </a:p>
          </p:txBody>
        </p:sp>
        <p:sp>
          <p:nvSpPr>
            <p:cNvPr id="11" name="Freeform 108">
              <a:extLst>
                <a:ext uri="{FF2B5EF4-FFF2-40B4-BE49-F238E27FC236}">
                  <a16:creationId xmlns:a16="http://schemas.microsoft.com/office/drawing/2014/main" id="{D7B00495-E0AF-4B31-BCF6-DECD50FC3E9F}"/>
                </a:ext>
              </a:extLst>
            </p:cNvPr>
            <p:cNvSpPr/>
            <p:nvPr/>
          </p:nvSpPr>
          <p:spPr>
            <a:xfrm>
              <a:off x="5828354" y="2480498"/>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Lato Light" panose="020F0502020204030203"/>
                <a:ea typeface="Arial Unicode MS"/>
              </a:endParaRPr>
            </a:p>
          </p:txBody>
        </p:sp>
      </p:grpSp>
    </p:spTree>
    <p:extLst>
      <p:ext uri="{BB962C8B-B14F-4D97-AF65-F5344CB8AC3E}">
        <p14:creationId xmlns:p14="http://schemas.microsoft.com/office/powerpoint/2010/main" val="2232853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C2DD0E-2883-4597-9E58-99863EEEF160}"/>
              </a:ext>
            </a:extLst>
          </p:cNvPr>
          <p:cNvSpPr txBox="1"/>
          <p:nvPr/>
        </p:nvSpPr>
        <p:spPr>
          <a:xfrm>
            <a:off x="254763" y="134364"/>
            <a:ext cx="9624767" cy="954107"/>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Price Positioning</a:t>
            </a:r>
          </a:p>
          <a:p>
            <a:pPr algn="l"/>
            <a:r>
              <a:rPr lang="en-GB" sz="1400" b="1" i="0" dirty="0">
                <a:solidFill>
                  <a:schemeClr val="bg1">
                    <a:lumMod val="50000"/>
                  </a:schemeClr>
                </a:solidFill>
                <a:effectLst/>
                <a:latin typeface="Poppins" panose="00000500000000000000" pitchFamily="2" charset="0"/>
                <a:cs typeface="Poppins" panose="00000500000000000000" pitchFamily="2" charset="0"/>
              </a:rPr>
              <a:t>Pros and Cons</a:t>
            </a:r>
          </a:p>
          <a:p>
            <a:endParaRPr kumimoji="0" lang="en-US" sz="14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p:txBody>
      </p:sp>
      <p:sp>
        <p:nvSpPr>
          <p:cNvPr id="7" name="TextBox 6">
            <a:extLst>
              <a:ext uri="{FF2B5EF4-FFF2-40B4-BE49-F238E27FC236}">
                <a16:creationId xmlns:a16="http://schemas.microsoft.com/office/drawing/2014/main" id="{A91472BB-25CE-4CBA-8B10-8D6C93E0FA30}"/>
              </a:ext>
            </a:extLst>
          </p:cNvPr>
          <p:cNvSpPr txBox="1"/>
          <p:nvPr/>
        </p:nvSpPr>
        <p:spPr>
          <a:xfrm>
            <a:off x="1008439" y="1510187"/>
            <a:ext cx="6721427" cy="4131900"/>
          </a:xfrm>
          <a:prstGeom prst="rect">
            <a:avLst/>
          </a:prstGeom>
          <a:noFill/>
        </p:spPr>
        <p:txBody>
          <a:bodyPr wrap="square">
            <a:spAutoFit/>
          </a:bodyPr>
          <a:lstStyle/>
          <a:p>
            <a:pPr algn="l"/>
            <a:r>
              <a:rPr lang="en-GB" sz="1050" b="0" i="0" dirty="0">
                <a:solidFill>
                  <a:srgbClr val="7D92A0"/>
                </a:solidFill>
                <a:effectLst/>
                <a:latin typeface="lato"/>
              </a:rPr>
              <a:t>The Van Westendorp Price Sensitivity Meter is a suitable method of a pricing analysis for new products or services that are innovative and may not exist in this form. It is not easy to compare and determine prices with competing products.</a:t>
            </a:r>
          </a:p>
          <a:p>
            <a:pPr algn="l"/>
            <a:endParaRPr lang="en-GB" sz="1050" dirty="0">
              <a:solidFill>
                <a:srgbClr val="7D92A0"/>
              </a:solidFill>
              <a:latin typeface="lato"/>
            </a:endParaRPr>
          </a:p>
          <a:p>
            <a:pPr algn="l"/>
            <a:endParaRPr lang="en-GB" sz="1050" b="0" i="0" dirty="0">
              <a:solidFill>
                <a:srgbClr val="7D92A0"/>
              </a:solidFill>
              <a:effectLst/>
              <a:latin typeface="lato"/>
            </a:endParaRPr>
          </a:p>
          <a:p>
            <a:pPr algn="l"/>
            <a:br>
              <a:rPr lang="en-GB" sz="1050" dirty="0">
                <a:latin typeface="lato"/>
              </a:rPr>
            </a:br>
            <a:r>
              <a:rPr lang="en-GB" sz="1050" b="0" i="0" dirty="0">
                <a:solidFill>
                  <a:srgbClr val="7D92A0"/>
                </a:solidFill>
                <a:effectLst/>
                <a:latin typeface="lato"/>
              </a:rPr>
              <a:t>The Van Westendorp pricing analysis gives a first indication of possible prices and offers a number of </a:t>
            </a:r>
            <a:r>
              <a:rPr lang="en-GB" sz="1050" b="1" i="0" dirty="0">
                <a:solidFill>
                  <a:srgbClr val="7D92A0"/>
                </a:solidFill>
                <a:effectLst/>
                <a:latin typeface="lato"/>
              </a:rPr>
              <a:t>advantages</a:t>
            </a:r>
            <a:r>
              <a:rPr lang="en-GB" sz="1050" b="0" i="0" dirty="0">
                <a:solidFill>
                  <a:srgbClr val="7D92A0"/>
                </a:solidFill>
                <a:effectLst/>
                <a:latin typeface="lato"/>
              </a:rPr>
              <a:t>:</a:t>
            </a:r>
          </a:p>
          <a:p>
            <a:pPr marL="285750" indent="-285750" algn="l">
              <a:buFont typeface="+mj-lt"/>
              <a:buAutoNum type="romanUcPeriod"/>
            </a:pPr>
            <a:br>
              <a:rPr lang="en-GB" sz="1050" dirty="0">
                <a:latin typeface="lato"/>
              </a:rPr>
            </a:br>
            <a:r>
              <a:rPr lang="en-GB" sz="1050" b="0" i="0" dirty="0">
                <a:solidFill>
                  <a:srgbClr val="7D92A0"/>
                </a:solidFill>
                <a:effectLst/>
                <a:latin typeface="lato"/>
              </a:rPr>
              <a:t>The process is simple. Survey participants only have to answer four short questions about their price expectations.</a:t>
            </a:r>
          </a:p>
          <a:p>
            <a:pPr marL="285750" indent="-285750" algn="l">
              <a:buFont typeface="+mj-lt"/>
              <a:buAutoNum type="romanUcPeriod"/>
            </a:pPr>
            <a:r>
              <a:rPr lang="en-GB" sz="1050" b="0" i="0" dirty="0">
                <a:solidFill>
                  <a:srgbClr val="7D92A0"/>
                </a:solidFill>
                <a:effectLst/>
                <a:latin typeface="lato"/>
              </a:rPr>
              <a:t>The evaluation is just as simple. An Excel spreadsheet with the answers of the consumers is sufficient to create the diagrams and determine intersections.</a:t>
            </a:r>
          </a:p>
          <a:p>
            <a:pPr marL="285750" indent="-285750" algn="l">
              <a:buFont typeface="+mj-lt"/>
              <a:buAutoNum type="romanUcPeriod"/>
            </a:pPr>
            <a:r>
              <a:rPr lang="en-GB" sz="1050" b="0" i="0" dirty="0">
                <a:solidFill>
                  <a:srgbClr val="7D92A0"/>
                </a:solidFill>
                <a:effectLst/>
                <a:latin typeface="lato"/>
              </a:rPr>
              <a:t>The presentation of the results in the form of diagrams is also simple and easy to understand, making it easier to communicate the results of a market research study.</a:t>
            </a:r>
            <a:br>
              <a:rPr lang="en-GB" sz="1050" b="0" i="0" dirty="0">
                <a:solidFill>
                  <a:srgbClr val="7D92A0"/>
                </a:solidFill>
                <a:effectLst/>
                <a:latin typeface="lato"/>
              </a:rPr>
            </a:br>
            <a:br>
              <a:rPr lang="en-GB" sz="1050" b="0" i="0" dirty="0">
                <a:solidFill>
                  <a:srgbClr val="7D92A0"/>
                </a:solidFill>
                <a:effectLst/>
                <a:latin typeface="lato"/>
              </a:rPr>
            </a:br>
            <a:endParaRPr lang="en-GB" sz="1050" b="0" i="0" dirty="0">
              <a:solidFill>
                <a:srgbClr val="7D92A0"/>
              </a:solidFill>
              <a:effectLst/>
              <a:latin typeface="lato"/>
            </a:endParaRPr>
          </a:p>
          <a:p>
            <a:pPr algn="l"/>
            <a:r>
              <a:rPr lang="en-GB" sz="1050" b="0" i="0" dirty="0">
                <a:solidFill>
                  <a:srgbClr val="7D92A0"/>
                </a:solidFill>
                <a:effectLst/>
                <a:latin typeface="lato"/>
              </a:rPr>
              <a:t>Despite all the advantages, the Van Westendorp pricing analysis also has a </a:t>
            </a:r>
            <a:r>
              <a:rPr lang="en-GB" sz="1050" b="1" i="0" dirty="0">
                <a:solidFill>
                  <a:srgbClr val="7D92A0"/>
                </a:solidFill>
                <a:effectLst/>
                <a:latin typeface="lato"/>
              </a:rPr>
              <a:t>disadvantage</a:t>
            </a:r>
            <a:r>
              <a:rPr lang="en-GB" sz="1050" b="0" i="0" dirty="0">
                <a:solidFill>
                  <a:srgbClr val="7D92A0"/>
                </a:solidFill>
                <a:effectLst/>
                <a:latin typeface="lato"/>
              </a:rPr>
              <a:t>:</a:t>
            </a:r>
          </a:p>
          <a:p>
            <a:pPr algn="l"/>
            <a:endParaRPr lang="en-GB" sz="1050" dirty="0">
              <a:solidFill>
                <a:srgbClr val="7D92A0"/>
              </a:solidFill>
              <a:latin typeface="lato"/>
            </a:endParaRPr>
          </a:p>
          <a:p>
            <a:pPr marL="228600" indent="-228600" algn="l">
              <a:buFont typeface="+mj-lt"/>
              <a:buAutoNum type="arabicPeriod"/>
            </a:pPr>
            <a:r>
              <a:rPr lang="en-GB" sz="1050" b="0" i="0" dirty="0">
                <a:solidFill>
                  <a:srgbClr val="7D92A0"/>
                </a:solidFill>
                <a:effectLst/>
                <a:latin typeface="lato"/>
              </a:rPr>
              <a:t>The characteristics of a product are not taken into account</a:t>
            </a:r>
            <a:r>
              <a:rPr lang="en-GB" sz="1050" b="1" i="0" u="sng" dirty="0">
                <a:solidFill>
                  <a:srgbClr val="FF0000"/>
                </a:solidFill>
                <a:effectLst/>
                <a:latin typeface="lato"/>
              </a:rPr>
              <a:t>. Only the willingness to pay for a product is queried</a:t>
            </a:r>
            <a:r>
              <a:rPr lang="en-GB" sz="1050" b="0" i="0" dirty="0">
                <a:solidFill>
                  <a:srgbClr val="7D92A0"/>
                </a:solidFill>
                <a:effectLst/>
                <a:latin typeface="lato"/>
              </a:rPr>
              <a:t>. The survey participants do not know about the product features. As consumer goods become more and more complex, this is a potential disadvantage because the characteristics of a product influence consumers' willingness to pay. </a:t>
            </a:r>
          </a:p>
          <a:p>
            <a:pPr marL="228600" indent="-228600" algn="l">
              <a:buFont typeface="+mj-lt"/>
              <a:buAutoNum type="arabicPeriod"/>
            </a:pPr>
            <a:r>
              <a:rPr lang="en-GB" sz="1050" b="0" i="0" dirty="0">
                <a:solidFill>
                  <a:srgbClr val="7D92A0"/>
                </a:solidFill>
                <a:effectLst/>
                <a:latin typeface="lato"/>
              </a:rPr>
              <a:t>The Van Westendorp Price Sensitivity Meter gives a first impression of how much consumers are willing to pay and price sensitivity, and can be carried out in parallel with other price determination methods.</a:t>
            </a:r>
          </a:p>
        </p:txBody>
      </p:sp>
      <p:sp>
        <p:nvSpPr>
          <p:cNvPr id="51" name="Freeform 9">
            <a:extLst>
              <a:ext uri="{FF2B5EF4-FFF2-40B4-BE49-F238E27FC236}">
                <a16:creationId xmlns:a16="http://schemas.microsoft.com/office/drawing/2014/main" id="{A671CA61-CD66-4FA9-962C-2B99C362FE51}"/>
              </a:ext>
            </a:extLst>
          </p:cNvPr>
          <p:cNvSpPr>
            <a:spLocks noChangeArrowheads="1"/>
          </p:cNvSpPr>
          <p:nvPr/>
        </p:nvSpPr>
        <p:spPr bwMode="auto">
          <a:xfrm>
            <a:off x="8882671" y="1245972"/>
            <a:ext cx="1810279" cy="1470395"/>
          </a:xfrm>
          <a:custGeom>
            <a:avLst/>
            <a:gdLst>
              <a:gd name="T0" fmla="*/ 4405 w 4406"/>
              <a:gd name="T1" fmla="*/ 4502 h 4503"/>
              <a:gd name="T2" fmla="*/ 0 w 4406"/>
              <a:gd name="T3" fmla="*/ 4502 h 4503"/>
              <a:gd name="T4" fmla="*/ 0 w 4406"/>
              <a:gd name="T5" fmla="*/ 0 h 4503"/>
              <a:gd name="T6" fmla="*/ 4405 w 4406"/>
              <a:gd name="T7" fmla="*/ 0 h 4503"/>
              <a:gd name="T8" fmla="*/ 4405 w 4406"/>
              <a:gd name="T9" fmla="*/ 4502 h 4503"/>
            </a:gdLst>
            <a:ahLst/>
            <a:cxnLst>
              <a:cxn ang="0">
                <a:pos x="T0" y="T1"/>
              </a:cxn>
              <a:cxn ang="0">
                <a:pos x="T2" y="T3"/>
              </a:cxn>
              <a:cxn ang="0">
                <a:pos x="T4" y="T5"/>
              </a:cxn>
              <a:cxn ang="0">
                <a:pos x="T6" y="T7"/>
              </a:cxn>
              <a:cxn ang="0">
                <a:pos x="T8" y="T9"/>
              </a:cxn>
            </a:cxnLst>
            <a:rect l="0" t="0" r="r" b="b"/>
            <a:pathLst>
              <a:path w="4406" h="4503">
                <a:moveTo>
                  <a:pt x="4405" y="4502"/>
                </a:moveTo>
                <a:lnTo>
                  <a:pt x="0" y="4502"/>
                </a:lnTo>
                <a:lnTo>
                  <a:pt x="0" y="0"/>
                </a:lnTo>
                <a:lnTo>
                  <a:pt x="4405" y="0"/>
                </a:lnTo>
                <a:lnTo>
                  <a:pt x="4405" y="4502"/>
                </a:lnTo>
              </a:path>
            </a:pathLst>
          </a:custGeom>
          <a:solidFill>
            <a:srgbClr val="69449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AAAAAA"/>
              </a:solidFill>
              <a:effectLst/>
              <a:uLnTx/>
              <a:uFillTx/>
              <a:latin typeface="Lato Light" panose="020F0502020204030203" pitchFamily="34" charset="0"/>
            </a:endParaRPr>
          </a:p>
        </p:txBody>
      </p:sp>
      <p:sp>
        <p:nvSpPr>
          <p:cNvPr id="52" name="Freeform 10">
            <a:extLst>
              <a:ext uri="{FF2B5EF4-FFF2-40B4-BE49-F238E27FC236}">
                <a16:creationId xmlns:a16="http://schemas.microsoft.com/office/drawing/2014/main" id="{E3A87373-3A99-44A7-9524-14E408D22EC7}"/>
              </a:ext>
            </a:extLst>
          </p:cNvPr>
          <p:cNvSpPr>
            <a:spLocks noChangeArrowheads="1"/>
          </p:cNvSpPr>
          <p:nvPr/>
        </p:nvSpPr>
        <p:spPr bwMode="auto">
          <a:xfrm>
            <a:off x="8882671" y="2841660"/>
            <a:ext cx="2477128" cy="734477"/>
          </a:xfrm>
          <a:custGeom>
            <a:avLst/>
            <a:gdLst>
              <a:gd name="T0" fmla="*/ 6025 w 6026"/>
              <a:gd name="T1" fmla="*/ 2250 h 2251"/>
              <a:gd name="T2" fmla="*/ 1621 w 6026"/>
              <a:gd name="T3" fmla="*/ 2250 h 2251"/>
              <a:gd name="T4" fmla="*/ 0 w 6026"/>
              <a:gd name="T5" fmla="*/ 0 h 2251"/>
              <a:gd name="T6" fmla="*/ 4405 w 6026"/>
              <a:gd name="T7" fmla="*/ 0 h 2251"/>
              <a:gd name="T8" fmla="*/ 6025 w 6026"/>
              <a:gd name="T9" fmla="*/ 2250 h 2251"/>
            </a:gdLst>
            <a:ahLst/>
            <a:cxnLst>
              <a:cxn ang="0">
                <a:pos x="T0" y="T1"/>
              </a:cxn>
              <a:cxn ang="0">
                <a:pos x="T2" y="T3"/>
              </a:cxn>
              <a:cxn ang="0">
                <a:pos x="T4" y="T5"/>
              </a:cxn>
              <a:cxn ang="0">
                <a:pos x="T6" y="T7"/>
              </a:cxn>
              <a:cxn ang="0">
                <a:pos x="T8" y="T9"/>
              </a:cxn>
            </a:cxnLst>
            <a:rect l="0" t="0" r="r" b="b"/>
            <a:pathLst>
              <a:path w="6026" h="2251">
                <a:moveTo>
                  <a:pt x="6025" y="2250"/>
                </a:moveTo>
                <a:lnTo>
                  <a:pt x="1621" y="2250"/>
                </a:lnTo>
                <a:lnTo>
                  <a:pt x="0" y="0"/>
                </a:lnTo>
                <a:lnTo>
                  <a:pt x="4405" y="0"/>
                </a:lnTo>
                <a:lnTo>
                  <a:pt x="6025" y="2250"/>
                </a:lnTo>
              </a:path>
            </a:pathLst>
          </a:custGeom>
          <a:solidFill>
            <a:srgbClr val="69449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AAAAAA"/>
              </a:solidFill>
              <a:effectLst/>
              <a:uLnTx/>
              <a:uFillTx/>
              <a:latin typeface="Lato Light" panose="020F0502020204030203" pitchFamily="34" charset="0"/>
            </a:endParaRPr>
          </a:p>
        </p:txBody>
      </p:sp>
      <p:sp>
        <p:nvSpPr>
          <p:cNvPr id="53" name="Freeform 11">
            <a:extLst>
              <a:ext uri="{FF2B5EF4-FFF2-40B4-BE49-F238E27FC236}">
                <a16:creationId xmlns:a16="http://schemas.microsoft.com/office/drawing/2014/main" id="{4EFB2F3A-F798-4A54-ACCD-735E4C2840A6}"/>
              </a:ext>
            </a:extLst>
          </p:cNvPr>
          <p:cNvSpPr>
            <a:spLocks noChangeArrowheads="1"/>
          </p:cNvSpPr>
          <p:nvPr/>
        </p:nvSpPr>
        <p:spPr bwMode="auto">
          <a:xfrm>
            <a:off x="8882671" y="3576137"/>
            <a:ext cx="2477128" cy="734477"/>
          </a:xfrm>
          <a:custGeom>
            <a:avLst/>
            <a:gdLst>
              <a:gd name="T0" fmla="*/ 6025 w 6026"/>
              <a:gd name="T1" fmla="*/ 0 h 2251"/>
              <a:gd name="T2" fmla="*/ 4405 w 6026"/>
              <a:gd name="T3" fmla="*/ 2250 h 2251"/>
              <a:gd name="T4" fmla="*/ 0 w 6026"/>
              <a:gd name="T5" fmla="*/ 2250 h 2251"/>
              <a:gd name="T6" fmla="*/ 1621 w 6026"/>
              <a:gd name="T7" fmla="*/ 0 h 2251"/>
              <a:gd name="T8" fmla="*/ 6025 w 6026"/>
              <a:gd name="T9" fmla="*/ 0 h 2251"/>
            </a:gdLst>
            <a:ahLst/>
            <a:cxnLst>
              <a:cxn ang="0">
                <a:pos x="T0" y="T1"/>
              </a:cxn>
              <a:cxn ang="0">
                <a:pos x="T2" y="T3"/>
              </a:cxn>
              <a:cxn ang="0">
                <a:pos x="T4" y="T5"/>
              </a:cxn>
              <a:cxn ang="0">
                <a:pos x="T6" y="T7"/>
              </a:cxn>
              <a:cxn ang="0">
                <a:pos x="T8" y="T9"/>
              </a:cxn>
            </a:cxnLst>
            <a:rect l="0" t="0" r="r" b="b"/>
            <a:pathLst>
              <a:path w="6026" h="2251">
                <a:moveTo>
                  <a:pt x="6025" y="0"/>
                </a:moveTo>
                <a:lnTo>
                  <a:pt x="4405" y="2250"/>
                </a:lnTo>
                <a:lnTo>
                  <a:pt x="0" y="2250"/>
                </a:lnTo>
                <a:lnTo>
                  <a:pt x="1621" y="0"/>
                </a:lnTo>
                <a:lnTo>
                  <a:pt x="6025" y="0"/>
                </a:lnTo>
              </a:path>
            </a:pathLst>
          </a:custGeom>
          <a:solidFill>
            <a:srgbClr val="69449B">
              <a:lumMod val="75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AAAAAA"/>
              </a:solidFill>
              <a:effectLst/>
              <a:uLnTx/>
              <a:uFillTx/>
              <a:latin typeface="Lato Light" panose="020F0502020204030203" pitchFamily="34" charset="0"/>
            </a:endParaRPr>
          </a:p>
        </p:txBody>
      </p:sp>
      <p:sp>
        <p:nvSpPr>
          <p:cNvPr id="54" name="Freeform 12">
            <a:extLst>
              <a:ext uri="{FF2B5EF4-FFF2-40B4-BE49-F238E27FC236}">
                <a16:creationId xmlns:a16="http://schemas.microsoft.com/office/drawing/2014/main" id="{AE660646-F19A-4C03-9438-97399F37A9A5}"/>
              </a:ext>
            </a:extLst>
          </p:cNvPr>
          <p:cNvSpPr>
            <a:spLocks noChangeArrowheads="1"/>
          </p:cNvSpPr>
          <p:nvPr/>
        </p:nvSpPr>
        <p:spPr bwMode="auto">
          <a:xfrm>
            <a:off x="8882671" y="4435908"/>
            <a:ext cx="1810279" cy="1470394"/>
          </a:xfrm>
          <a:custGeom>
            <a:avLst/>
            <a:gdLst>
              <a:gd name="T0" fmla="*/ 4405 w 4406"/>
              <a:gd name="T1" fmla="*/ 4501 h 4502"/>
              <a:gd name="T2" fmla="*/ 0 w 4406"/>
              <a:gd name="T3" fmla="*/ 4501 h 4502"/>
              <a:gd name="T4" fmla="*/ 0 w 4406"/>
              <a:gd name="T5" fmla="*/ 0 h 4502"/>
              <a:gd name="T6" fmla="*/ 4405 w 4406"/>
              <a:gd name="T7" fmla="*/ 0 h 4502"/>
              <a:gd name="T8" fmla="*/ 4405 w 4406"/>
              <a:gd name="T9" fmla="*/ 4501 h 4502"/>
            </a:gdLst>
            <a:ahLst/>
            <a:cxnLst>
              <a:cxn ang="0">
                <a:pos x="T0" y="T1"/>
              </a:cxn>
              <a:cxn ang="0">
                <a:pos x="T2" y="T3"/>
              </a:cxn>
              <a:cxn ang="0">
                <a:pos x="T4" y="T5"/>
              </a:cxn>
              <a:cxn ang="0">
                <a:pos x="T6" y="T7"/>
              </a:cxn>
              <a:cxn ang="0">
                <a:pos x="T8" y="T9"/>
              </a:cxn>
            </a:cxnLst>
            <a:rect l="0" t="0" r="r" b="b"/>
            <a:pathLst>
              <a:path w="4406" h="4502">
                <a:moveTo>
                  <a:pt x="4405" y="4501"/>
                </a:moveTo>
                <a:lnTo>
                  <a:pt x="0" y="4501"/>
                </a:lnTo>
                <a:lnTo>
                  <a:pt x="0" y="0"/>
                </a:lnTo>
                <a:lnTo>
                  <a:pt x="4405" y="0"/>
                </a:lnTo>
                <a:lnTo>
                  <a:pt x="4405" y="4501"/>
                </a:lnTo>
              </a:path>
            </a:pathLst>
          </a:custGeom>
          <a:solidFill>
            <a:srgbClr val="69449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AAAAAA"/>
              </a:solidFill>
              <a:effectLst/>
              <a:uLnTx/>
              <a:uFillTx/>
              <a:latin typeface="Lato Light" panose="020F0502020204030203" pitchFamily="34" charset="0"/>
            </a:endParaRPr>
          </a:p>
        </p:txBody>
      </p:sp>
      <p:sp>
        <p:nvSpPr>
          <p:cNvPr id="55" name="TextBox 54">
            <a:extLst>
              <a:ext uri="{FF2B5EF4-FFF2-40B4-BE49-F238E27FC236}">
                <a16:creationId xmlns:a16="http://schemas.microsoft.com/office/drawing/2014/main" id="{4CBB417E-E494-4633-BF0A-8D88E7511569}"/>
              </a:ext>
            </a:extLst>
          </p:cNvPr>
          <p:cNvSpPr txBox="1"/>
          <p:nvPr/>
        </p:nvSpPr>
        <p:spPr>
          <a:xfrm>
            <a:off x="9640592" y="3039622"/>
            <a:ext cx="961290" cy="338554"/>
          </a:xfrm>
          <a:prstGeom prst="rect">
            <a:avLst/>
          </a:prstGeom>
          <a:no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Features </a:t>
            </a:r>
          </a:p>
        </p:txBody>
      </p:sp>
      <p:sp>
        <p:nvSpPr>
          <p:cNvPr id="56" name="Freeform 624">
            <a:extLst>
              <a:ext uri="{FF2B5EF4-FFF2-40B4-BE49-F238E27FC236}">
                <a16:creationId xmlns:a16="http://schemas.microsoft.com/office/drawing/2014/main" id="{E2E79E69-D937-48A9-B7E2-BCE2E083DD49}"/>
              </a:ext>
            </a:extLst>
          </p:cNvPr>
          <p:cNvSpPr>
            <a:spLocks noChangeAspect="1"/>
          </p:cNvSpPr>
          <p:nvPr/>
        </p:nvSpPr>
        <p:spPr bwMode="auto">
          <a:xfrm>
            <a:off x="9643400" y="2233517"/>
            <a:ext cx="436675" cy="267327"/>
          </a:xfrm>
          <a:custGeom>
            <a:avLst/>
            <a:gdLst>
              <a:gd name="T0" fmla="*/ 1228470 w 169501"/>
              <a:gd name="T1" fmla="*/ 434138 h 104417"/>
              <a:gd name="T2" fmla="*/ 1401228 w 169501"/>
              <a:gd name="T3" fmla="*/ 608950 h 104417"/>
              <a:gd name="T4" fmla="*/ 1401228 w 169501"/>
              <a:gd name="T5" fmla="*/ 1236931 h 104417"/>
              <a:gd name="T6" fmla="*/ 1228470 w 169501"/>
              <a:gd name="T7" fmla="*/ 1411734 h 104417"/>
              <a:gd name="T8" fmla="*/ 1055715 w 169501"/>
              <a:gd name="T9" fmla="*/ 1236931 h 104417"/>
              <a:gd name="T10" fmla="*/ 1055715 w 169501"/>
              <a:gd name="T11" fmla="*/ 608950 h 104417"/>
              <a:gd name="T12" fmla="*/ 1228470 w 169501"/>
              <a:gd name="T13" fmla="*/ 434138 h 104417"/>
              <a:gd name="T14" fmla="*/ 682327 w 169501"/>
              <a:gd name="T15" fmla="*/ 434138 h 104417"/>
              <a:gd name="T16" fmla="*/ 872942 w 169501"/>
              <a:gd name="T17" fmla="*/ 608950 h 104417"/>
              <a:gd name="T18" fmla="*/ 872942 w 169501"/>
              <a:gd name="T19" fmla="*/ 1236931 h 104417"/>
              <a:gd name="T20" fmla="*/ 682327 w 169501"/>
              <a:gd name="T21" fmla="*/ 1411734 h 104417"/>
              <a:gd name="T22" fmla="*/ 498525 w 169501"/>
              <a:gd name="T23" fmla="*/ 1236931 h 104417"/>
              <a:gd name="T24" fmla="*/ 498525 w 169501"/>
              <a:gd name="T25" fmla="*/ 608950 h 104417"/>
              <a:gd name="T26" fmla="*/ 682327 w 169501"/>
              <a:gd name="T27" fmla="*/ 434138 h 104417"/>
              <a:gd name="T28" fmla="*/ 367182 w 169501"/>
              <a:gd name="T29" fmla="*/ 352060 h 104417"/>
              <a:gd name="T30" fmla="*/ 367182 w 169501"/>
              <a:gd name="T31" fmla="*/ 1551663 h 104417"/>
              <a:gd name="T32" fmla="*/ 2536941 w 169501"/>
              <a:gd name="T33" fmla="*/ 1551663 h 104417"/>
              <a:gd name="T34" fmla="*/ 2536941 w 169501"/>
              <a:gd name="T35" fmla="*/ 1290896 h 104417"/>
              <a:gd name="T36" fmla="*/ 2683818 w 169501"/>
              <a:gd name="T37" fmla="*/ 1108335 h 104417"/>
              <a:gd name="T38" fmla="*/ 2763934 w 169501"/>
              <a:gd name="T39" fmla="*/ 1108335 h 104417"/>
              <a:gd name="T40" fmla="*/ 2763934 w 169501"/>
              <a:gd name="T41" fmla="*/ 749755 h 104417"/>
              <a:gd name="T42" fmla="*/ 2683818 w 169501"/>
              <a:gd name="T43" fmla="*/ 749755 h 104417"/>
              <a:gd name="T44" fmla="*/ 2536941 w 169501"/>
              <a:gd name="T45" fmla="*/ 586776 h 104417"/>
              <a:gd name="T46" fmla="*/ 2536941 w 169501"/>
              <a:gd name="T47" fmla="*/ 352060 h 104417"/>
              <a:gd name="T48" fmla="*/ 166901 w 169501"/>
              <a:gd name="T49" fmla="*/ 0 h 104417"/>
              <a:gd name="T50" fmla="*/ 2683818 w 169501"/>
              <a:gd name="T51" fmla="*/ 0 h 104417"/>
              <a:gd name="T52" fmla="*/ 2904140 w 169501"/>
              <a:gd name="T53" fmla="*/ 169499 h 104417"/>
              <a:gd name="T54" fmla="*/ 2904140 w 169501"/>
              <a:gd name="T55" fmla="*/ 397696 h 104417"/>
              <a:gd name="T56" fmla="*/ 2897475 w 169501"/>
              <a:gd name="T57" fmla="*/ 397696 h 104417"/>
              <a:gd name="T58" fmla="*/ 3131133 w 169501"/>
              <a:gd name="T59" fmla="*/ 586776 h 104417"/>
              <a:gd name="T60" fmla="*/ 3131133 w 169501"/>
              <a:gd name="T61" fmla="*/ 1290896 h 104417"/>
              <a:gd name="T62" fmla="*/ 2897475 w 169501"/>
              <a:gd name="T63" fmla="*/ 1460395 h 104417"/>
              <a:gd name="T64" fmla="*/ 2904140 w 169501"/>
              <a:gd name="T65" fmla="*/ 1460395 h 104417"/>
              <a:gd name="T66" fmla="*/ 2904140 w 169501"/>
              <a:gd name="T67" fmla="*/ 1714659 h 104417"/>
              <a:gd name="T68" fmla="*/ 2683818 w 169501"/>
              <a:gd name="T69" fmla="*/ 1903723 h 104417"/>
              <a:gd name="T70" fmla="*/ 166901 w 169501"/>
              <a:gd name="T71" fmla="*/ 1903723 h 104417"/>
              <a:gd name="T72" fmla="*/ 0 w 169501"/>
              <a:gd name="T73" fmla="*/ 1714659 h 104417"/>
              <a:gd name="T74" fmla="*/ 0 w 169501"/>
              <a:gd name="T75" fmla="*/ 169499 h 104417"/>
              <a:gd name="T76" fmla="*/ 166901 w 169501"/>
              <a:gd name="T77" fmla="*/ 0 h 1044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9501" h="104417">
                <a:moveTo>
                  <a:pt x="66502" y="23812"/>
                </a:moveTo>
                <a:cubicBezTo>
                  <a:pt x="71351" y="23812"/>
                  <a:pt x="75854" y="28073"/>
                  <a:pt x="75854" y="33400"/>
                </a:cubicBezTo>
                <a:lnTo>
                  <a:pt x="75854" y="67844"/>
                </a:lnTo>
                <a:cubicBezTo>
                  <a:pt x="75854" y="73171"/>
                  <a:pt x="71351" y="77432"/>
                  <a:pt x="66502" y="77432"/>
                </a:cubicBezTo>
                <a:cubicBezTo>
                  <a:pt x="61307" y="77432"/>
                  <a:pt x="57150" y="73171"/>
                  <a:pt x="57150" y="67844"/>
                </a:cubicBezTo>
                <a:lnTo>
                  <a:pt x="57150" y="33400"/>
                </a:lnTo>
                <a:cubicBezTo>
                  <a:pt x="57150" y="28073"/>
                  <a:pt x="61307" y="23812"/>
                  <a:pt x="66502" y="23812"/>
                </a:cubicBezTo>
                <a:close/>
                <a:moveTo>
                  <a:pt x="36937" y="23812"/>
                </a:moveTo>
                <a:cubicBezTo>
                  <a:pt x="42465" y="23812"/>
                  <a:pt x="47256" y="28073"/>
                  <a:pt x="47256" y="33400"/>
                </a:cubicBezTo>
                <a:lnTo>
                  <a:pt x="47256" y="67844"/>
                </a:lnTo>
                <a:cubicBezTo>
                  <a:pt x="47256" y="73171"/>
                  <a:pt x="42465" y="77432"/>
                  <a:pt x="36937" y="77432"/>
                </a:cubicBezTo>
                <a:cubicBezTo>
                  <a:pt x="31409" y="77432"/>
                  <a:pt x="26987" y="73171"/>
                  <a:pt x="26987" y="67844"/>
                </a:cubicBezTo>
                <a:lnTo>
                  <a:pt x="26987" y="33400"/>
                </a:lnTo>
                <a:cubicBezTo>
                  <a:pt x="26987" y="28073"/>
                  <a:pt x="31409" y="23812"/>
                  <a:pt x="36937" y="23812"/>
                </a:cubicBezTo>
                <a:close/>
                <a:moveTo>
                  <a:pt x="19877" y="19310"/>
                </a:moveTo>
                <a:lnTo>
                  <a:pt x="19877" y="85107"/>
                </a:lnTo>
                <a:lnTo>
                  <a:pt x="137335" y="85107"/>
                </a:lnTo>
                <a:lnTo>
                  <a:pt x="137335" y="70804"/>
                </a:lnTo>
                <a:cubicBezTo>
                  <a:pt x="137335" y="65797"/>
                  <a:pt x="140227" y="60791"/>
                  <a:pt x="145286" y="60791"/>
                </a:cubicBezTo>
                <a:lnTo>
                  <a:pt x="149623" y="60791"/>
                </a:lnTo>
                <a:lnTo>
                  <a:pt x="149623" y="41123"/>
                </a:lnTo>
                <a:lnTo>
                  <a:pt x="145286" y="41123"/>
                </a:lnTo>
                <a:cubicBezTo>
                  <a:pt x="140227" y="41123"/>
                  <a:pt x="137335" y="37547"/>
                  <a:pt x="137335" y="32184"/>
                </a:cubicBezTo>
                <a:lnTo>
                  <a:pt x="137335" y="19310"/>
                </a:lnTo>
                <a:lnTo>
                  <a:pt x="19877" y="19310"/>
                </a:lnTo>
                <a:close/>
                <a:moveTo>
                  <a:pt x="9035" y="0"/>
                </a:moveTo>
                <a:lnTo>
                  <a:pt x="145286" y="0"/>
                </a:lnTo>
                <a:cubicBezTo>
                  <a:pt x="150708" y="0"/>
                  <a:pt x="157213" y="3933"/>
                  <a:pt x="157213" y="9297"/>
                </a:cubicBezTo>
                <a:lnTo>
                  <a:pt x="157213" y="21813"/>
                </a:lnTo>
                <a:lnTo>
                  <a:pt x="156852" y="21813"/>
                </a:lnTo>
                <a:cubicBezTo>
                  <a:pt x="162634" y="21813"/>
                  <a:pt x="169501" y="27177"/>
                  <a:pt x="169501" y="32184"/>
                </a:cubicBezTo>
                <a:lnTo>
                  <a:pt x="169501" y="70804"/>
                </a:lnTo>
                <a:cubicBezTo>
                  <a:pt x="169501" y="76168"/>
                  <a:pt x="162634" y="80101"/>
                  <a:pt x="156852" y="80101"/>
                </a:cubicBezTo>
                <a:lnTo>
                  <a:pt x="157213" y="80101"/>
                </a:lnTo>
                <a:lnTo>
                  <a:pt x="157213" y="94047"/>
                </a:lnTo>
                <a:cubicBezTo>
                  <a:pt x="157213" y="99411"/>
                  <a:pt x="150708" y="104417"/>
                  <a:pt x="145286" y="104417"/>
                </a:cubicBezTo>
                <a:lnTo>
                  <a:pt x="9035" y="104417"/>
                </a:lnTo>
                <a:cubicBezTo>
                  <a:pt x="3252" y="104417"/>
                  <a:pt x="0" y="99411"/>
                  <a:pt x="0" y="94047"/>
                </a:cubicBezTo>
                <a:lnTo>
                  <a:pt x="0" y="9297"/>
                </a:lnTo>
                <a:cubicBezTo>
                  <a:pt x="0" y="3933"/>
                  <a:pt x="3252" y="0"/>
                  <a:pt x="9035" y="0"/>
                </a:cubicBezTo>
                <a:close/>
              </a:path>
            </a:pathLst>
          </a:custGeom>
          <a:solidFill>
            <a:srgbClr val="FFFFFF"/>
          </a:solidFill>
          <a:ln>
            <a:noFill/>
          </a:ln>
        </p:spPr>
        <p:txBody>
          <a:bodyPr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AAAAAA"/>
              </a:solidFill>
              <a:effectLst/>
              <a:uLnTx/>
              <a:uFillTx/>
              <a:latin typeface="Lato Light" panose="020F0502020204030203" pitchFamily="34" charset="0"/>
            </a:endParaRPr>
          </a:p>
        </p:txBody>
      </p:sp>
      <p:sp>
        <p:nvSpPr>
          <p:cNvPr id="57" name="Subtitle 2">
            <a:extLst>
              <a:ext uri="{FF2B5EF4-FFF2-40B4-BE49-F238E27FC236}">
                <a16:creationId xmlns:a16="http://schemas.microsoft.com/office/drawing/2014/main" id="{4C9D375A-8246-414A-B42A-AA94FDD99EB2}"/>
              </a:ext>
            </a:extLst>
          </p:cNvPr>
          <p:cNvSpPr txBox="1">
            <a:spLocks/>
          </p:cNvSpPr>
          <p:nvPr/>
        </p:nvSpPr>
        <p:spPr>
          <a:xfrm>
            <a:off x="8961111" y="1797773"/>
            <a:ext cx="1674936" cy="25410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spcBef>
                <a:spcPts val="0"/>
              </a:spcBef>
              <a:spcAft>
                <a:spcPts val="900"/>
              </a:spcAft>
            </a:pPr>
            <a:r>
              <a:rPr lang="en-US" sz="12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Product Price $ .</a:t>
            </a:r>
          </a:p>
        </p:txBody>
      </p:sp>
      <p:sp>
        <p:nvSpPr>
          <p:cNvPr id="58" name="Subtitle 2">
            <a:extLst>
              <a:ext uri="{FF2B5EF4-FFF2-40B4-BE49-F238E27FC236}">
                <a16:creationId xmlns:a16="http://schemas.microsoft.com/office/drawing/2014/main" id="{9EAE6CD5-043F-468A-B5DF-F68CAE6C1057}"/>
              </a:ext>
            </a:extLst>
          </p:cNvPr>
          <p:cNvSpPr txBox="1">
            <a:spLocks/>
          </p:cNvSpPr>
          <p:nvPr/>
        </p:nvSpPr>
        <p:spPr>
          <a:xfrm>
            <a:off x="8950342" y="5044050"/>
            <a:ext cx="1674936" cy="25410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spcBef>
                <a:spcPts val="0"/>
              </a:spcBef>
              <a:spcAft>
                <a:spcPts val="900"/>
              </a:spcAft>
            </a:pPr>
            <a:r>
              <a:rPr lang="en-US" sz="12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Core Product .</a:t>
            </a:r>
          </a:p>
        </p:txBody>
      </p:sp>
      <p:sp>
        <p:nvSpPr>
          <p:cNvPr id="59" name="TextBox 58">
            <a:extLst>
              <a:ext uri="{FF2B5EF4-FFF2-40B4-BE49-F238E27FC236}">
                <a16:creationId xmlns:a16="http://schemas.microsoft.com/office/drawing/2014/main" id="{64185AA9-7C39-43C2-804B-BEF1C4161947}"/>
              </a:ext>
            </a:extLst>
          </p:cNvPr>
          <p:cNvSpPr txBox="1"/>
          <p:nvPr/>
        </p:nvSpPr>
        <p:spPr>
          <a:xfrm>
            <a:off x="9700915" y="3774098"/>
            <a:ext cx="928588" cy="338554"/>
          </a:xfrm>
          <a:prstGeom prst="rect">
            <a:avLst/>
          </a:prstGeom>
          <a:no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Benefits </a:t>
            </a:r>
          </a:p>
        </p:txBody>
      </p:sp>
      <p:sp>
        <p:nvSpPr>
          <p:cNvPr id="60" name="Freeform 630">
            <a:extLst>
              <a:ext uri="{FF2B5EF4-FFF2-40B4-BE49-F238E27FC236}">
                <a16:creationId xmlns:a16="http://schemas.microsoft.com/office/drawing/2014/main" id="{9F7CE2DB-D554-4E6A-B9F8-8D01884AB66B}"/>
              </a:ext>
            </a:extLst>
          </p:cNvPr>
          <p:cNvSpPr>
            <a:spLocks noChangeAspect="1"/>
          </p:cNvSpPr>
          <p:nvPr/>
        </p:nvSpPr>
        <p:spPr bwMode="auto">
          <a:xfrm>
            <a:off x="9417383" y="3885660"/>
            <a:ext cx="341951" cy="353080"/>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61" name="Freeform 631">
            <a:extLst>
              <a:ext uri="{FF2B5EF4-FFF2-40B4-BE49-F238E27FC236}">
                <a16:creationId xmlns:a16="http://schemas.microsoft.com/office/drawing/2014/main" id="{953293D2-1F92-46F4-A0AC-DB572FD8346A}"/>
              </a:ext>
            </a:extLst>
          </p:cNvPr>
          <p:cNvSpPr>
            <a:spLocks noChangeAspect="1"/>
          </p:cNvSpPr>
          <p:nvPr/>
        </p:nvSpPr>
        <p:spPr bwMode="auto">
          <a:xfrm>
            <a:off x="9531198" y="5406468"/>
            <a:ext cx="456272" cy="391524"/>
          </a:xfrm>
          <a:custGeom>
            <a:avLst/>
            <a:gdLst>
              <a:gd name="T0" fmla="*/ 502583 w 212659"/>
              <a:gd name="T1" fmla="*/ 401651 h 182199"/>
              <a:gd name="T2" fmla="*/ 471075 w 212659"/>
              <a:gd name="T3" fmla="*/ 570713 h 182199"/>
              <a:gd name="T4" fmla="*/ 439567 w 212659"/>
              <a:gd name="T5" fmla="*/ 401651 h 182199"/>
              <a:gd name="T6" fmla="*/ 337348 w 212659"/>
              <a:gd name="T7" fmla="*/ 331399 h 182199"/>
              <a:gd name="T8" fmla="*/ 411627 w 212659"/>
              <a:gd name="T9" fmla="*/ 580501 h 182199"/>
              <a:gd name="T10" fmla="*/ 346933 w 212659"/>
              <a:gd name="T11" fmla="*/ 580501 h 182199"/>
              <a:gd name="T12" fmla="*/ 337348 w 212659"/>
              <a:gd name="T13" fmla="*/ 397338 h 182199"/>
              <a:gd name="T14" fmla="*/ 326566 w 212659"/>
              <a:gd name="T15" fmla="*/ 459611 h 182199"/>
              <a:gd name="T16" fmla="*/ 263068 w 212659"/>
              <a:gd name="T17" fmla="*/ 459611 h 182199"/>
              <a:gd name="T18" fmla="*/ 337348 w 212659"/>
              <a:gd name="T19" fmla="*/ 331399 h 182199"/>
              <a:gd name="T20" fmla="*/ 482096 w 212659"/>
              <a:gd name="T21" fmla="*/ 289988 h 182199"/>
              <a:gd name="T22" fmla="*/ 426097 w 212659"/>
              <a:gd name="T23" fmla="*/ 326264 h 182199"/>
              <a:gd name="T24" fmla="*/ 232534 w 212659"/>
              <a:gd name="T25" fmla="*/ 383096 h 182199"/>
              <a:gd name="T26" fmla="*/ 199665 w 212659"/>
              <a:gd name="T27" fmla="*/ 581410 h 182199"/>
              <a:gd name="T28" fmla="*/ 166796 w 212659"/>
              <a:gd name="T29" fmla="*/ 383096 h 182199"/>
              <a:gd name="T30" fmla="*/ 67170 w 212659"/>
              <a:gd name="T31" fmla="*/ 155007 h 182199"/>
              <a:gd name="T32" fmla="*/ 61109 w 212659"/>
              <a:gd name="T33" fmla="*/ 222711 h 182199"/>
              <a:gd name="T34" fmla="*/ 16253 w 212659"/>
              <a:gd name="T35" fmla="*/ 234590 h 182199"/>
              <a:gd name="T36" fmla="*/ 21101 w 212659"/>
              <a:gd name="T37" fmla="*/ 163320 h 182199"/>
              <a:gd name="T38" fmla="*/ 214428 w 212659"/>
              <a:gd name="T39" fmla="*/ 131405 h 182199"/>
              <a:gd name="T40" fmla="*/ 242648 w 212659"/>
              <a:gd name="T41" fmla="*/ 190674 h 182199"/>
              <a:gd name="T42" fmla="*/ 126083 w 212659"/>
              <a:gd name="T43" fmla="*/ 484608 h 182199"/>
              <a:gd name="T44" fmla="*/ 59826 w 212659"/>
              <a:gd name="T45" fmla="*/ 484608 h 182199"/>
              <a:gd name="T46" fmla="*/ 214428 w 212659"/>
              <a:gd name="T47" fmla="*/ 131405 h 182199"/>
              <a:gd name="T48" fmla="*/ 609499 w 212659"/>
              <a:gd name="T49" fmla="*/ 382254 h 182199"/>
              <a:gd name="T50" fmla="*/ 576522 w 212659"/>
              <a:gd name="T51" fmla="*/ 602780 h 182199"/>
              <a:gd name="T52" fmla="*/ 543549 w 212659"/>
              <a:gd name="T53" fmla="*/ 382254 h 182199"/>
              <a:gd name="T54" fmla="*/ 300506 w 212659"/>
              <a:gd name="T55" fmla="*/ 139799 h 182199"/>
              <a:gd name="T56" fmla="*/ 334464 w 212659"/>
              <a:gd name="T57" fmla="*/ 0 h 182199"/>
              <a:gd name="T58" fmla="*/ 683731 w 212659"/>
              <a:gd name="T59" fmla="*/ 415705 h 182199"/>
              <a:gd name="T60" fmla="*/ 334464 w 212659"/>
              <a:gd name="T61" fmla="*/ 65637 h 182199"/>
              <a:gd name="T62" fmla="*/ 102833 w 212659"/>
              <a:gd name="T63" fmla="*/ 119122 h 182199"/>
              <a:gd name="T64" fmla="*/ 334464 w 212659"/>
              <a:gd name="T65" fmla="*/ 0 h 182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2659" h="182199">
                <a:moveTo>
                  <a:pt x="139821" y="109537"/>
                </a:moveTo>
                <a:cubicBezTo>
                  <a:pt x="144670" y="109537"/>
                  <a:pt x="149173" y="113872"/>
                  <a:pt x="149173" y="119290"/>
                </a:cubicBezTo>
                <a:lnTo>
                  <a:pt x="149173" y="159748"/>
                </a:lnTo>
                <a:cubicBezTo>
                  <a:pt x="149173" y="165166"/>
                  <a:pt x="144670" y="169501"/>
                  <a:pt x="139821" y="169501"/>
                </a:cubicBezTo>
                <a:cubicBezTo>
                  <a:pt x="134625" y="169501"/>
                  <a:pt x="130469" y="165166"/>
                  <a:pt x="130469" y="159748"/>
                </a:cubicBezTo>
                <a:lnTo>
                  <a:pt x="130469" y="119290"/>
                </a:lnTo>
                <a:cubicBezTo>
                  <a:pt x="130469" y="113872"/>
                  <a:pt x="134625" y="109537"/>
                  <a:pt x="139821" y="109537"/>
                </a:cubicBezTo>
                <a:close/>
                <a:moveTo>
                  <a:pt x="100129" y="98425"/>
                </a:moveTo>
                <a:cubicBezTo>
                  <a:pt x="112219" y="98425"/>
                  <a:pt x="122176" y="108579"/>
                  <a:pt x="122176" y="120910"/>
                </a:cubicBezTo>
                <a:lnTo>
                  <a:pt x="122176" y="172408"/>
                </a:lnTo>
                <a:cubicBezTo>
                  <a:pt x="122176" y="177847"/>
                  <a:pt x="117909" y="182199"/>
                  <a:pt x="112575" y="182199"/>
                </a:cubicBezTo>
                <a:cubicBezTo>
                  <a:pt x="107241" y="182199"/>
                  <a:pt x="102974" y="177847"/>
                  <a:pt x="102974" y="172408"/>
                </a:cubicBezTo>
                <a:lnTo>
                  <a:pt x="102974" y="120910"/>
                </a:lnTo>
                <a:cubicBezTo>
                  <a:pt x="102974" y="119459"/>
                  <a:pt x="101551" y="118009"/>
                  <a:pt x="100129" y="118009"/>
                </a:cubicBezTo>
                <a:cubicBezTo>
                  <a:pt x="98351" y="118009"/>
                  <a:pt x="96929" y="119459"/>
                  <a:pt x="96929" y="120910"/>
                </a:cubicBezTo>
                <a:lnTo>
                  <a:pt x="96929" y="136504"/>
                </a:lnTo>
                <a:cubicBezTo>
                  <a:pt x="96929" y="141582"/>
                  <a:pt x="93017" y="146296"/>
                  <a:pt x="87327" y="146296"/>
                </a:cubicBezTo>
                <a:cubicBezTo>
                  <a:pt x="82349" y="146296"/>
                  <a:pt x="78082" y="141582"/>
                  <a:pt x="78082" y="136504"/>
                </a:cubicBezTo>
                <a:lnTo>
                  <a:pt x="78082" y="120910"/>
                </a:lnTo>
                <a:cubicBezTo>
                  <a:pt x="78082" y="108579"/>
                  <a:pt x="88039" y="98425"/>
                  <a:pt x="100129" y="98425"/>
                </a:cubicBezTo>
                <a:close/>
                <a:moveTo>
                  <a:pt x="100455" y="63500"/>
                </a:moveTo>
                <a:cubicBezTo>
                  <a:pt x="117437" y="63500"/>
                  <a:pt x="133336" y="71760"/>
                  <a:pt x="143092" y="86126"/>
                </a:cubicBezTo>
                <a:cubicBezTo>
                  <a:pt x="145983" y="90435"/>
                  <a:pt x="144537" y="96541"/>
                  <a:pt x="140201" y="99773"/>
                </a:cubicBezTo>
                <a:cubicBezTo>
                  <a:pt x="135504" y="102646"/>
                  <a:pt x="129723" y="101209"/>
                  <a:pt x="126471" y="96900"/>
                </a:cubicBezTo>
                <a:cubicBezTo>
                  <a:pt x="121051" y="87921"/>
                  <a:pt x="110933" y="82893"/>
                  <a:pt x="100455" y="82893"/>
                </a:cubicBezTo>
                <a:cubicBezTo>
                  <a:pt x="83111" y="82893"/>
                  <a:pt x="69019" y="96541"/>
                  <a:pt x="69019" y="113779"/>
                </a:cubicBezTo>
                <a:lnTo>
                  <a:pt x="69019" y="162981"/>
                </a:lnTo>
                <a:cubicBezTo>
                  <a:pt x="69019" y="168368"/>
                  <a:pt x="64683" y="172678"/>
                  <a:pt x="59263" y="172678"/>
                </a:cubicBezTo>
                <a:cubicBezTo>
                  <a:pt x="53843" y="172678"/>
                  <a:pt x="49507" y="168368"/>
                  <a:pt x="49507" y="162981"/>
                </a:cubicBezTo>
                <a:lnTo>
                  <a:pt x="49507" y="113779"/>
                </a:lnTo>
                <a:cubicBezTo>
                  <a:pt x="49507" y="85766"/>
                  <a:pt x="72271" y="63500"/>
                  <a:pt x="100455" y="63500"/>
                </a:cubicBezTo>
                <a:close/>
                <a:moveTo>
                  <a:pt x="19937" y="46037"/>
                </a:moveTo>
                <a:cubicBezTo>
                  <a:pt x="24255" y="49212"/>
                  <a:pt x="25334" y="54856"/>
                  <a:pt x="22455" y="59090"/>
                </a:cubicBezTo>
                <a:cubicBezTo>
                  <a:pt x="20656" y="61559"/>
                  <a:pt x="19577" y="63676"/>
                  <a:pt x="18138" y="66145"/>
                </a:cubicBezTo>
                <a:cubicBezTo>
                  <a:pt x="16338" y="68967"/>
                  <a:pt x="13100" y="71084"/>
                  <a:pt x="9502" y="71084"/>
                </a:cubicBezTo>
                <a:cubicBezTo>
                  <a:pt x="8062" y="71084"/>
                  <a:pt x="6263" y="70731"/>
                  <a:pt x="4824" y="69673"/>
                </a:cubicBezTo>
                <a:cubicBezTo>
                  <a:pt x="146" y="67204"/>
                  <a:pt x="-1293" y="61206"/>
                  <a:pt x="1226" y="56620"/>
                </a:cubicBezTo>
                <a:cubicBezTo>
                  <a:pt x="2665" y="54151"/>
                  <a:pt x="4464" y="50976"/>
                  <a:pt x="6263" y="48506"/>
                </a:cubicBezTo>
                <a:cubicBezTo>
                  <a:pt x="9502" y="43920"/>
                  <a:pt x="15619" y="42862"/>
                  <a:pt x="19937" y="46037"/>
                </a:cubicBezTo>
                <a:close/>
                <a:moveTo>
                  <a:pt x="63645" y="39027"/>
                </a:moveTo>
                <a:cubicBezTo>
                  <a:pt x="68379" y="36512"/>
                  <a:pt x="74206" y="38667"/>
                  <a:pt x="76755" y="43338"/>
                </a:cubicBezTo>
                <a:cubicBezTo>
                  <a:pt x="79305" y="48367"/>
                  <a:pt x="77120" y="54115"/>
                  <a:pt x="72021" y="56630"/>
                </a:cubicBezTo>
                <a:cubicBezTo>
                  <a:pt x="50898" y="67048"/>
                  <a:pt x="37423" y="88244"/>
                  <a:pt x="37423" y="111955"/>
                </a:cubicBezTo>
                <a:lnTo>
                  <a:pt x="37423" y="143928"/>
                </a:lnTo>
                <a:cubicBezTo>
                  <a:pt x="37423" y="149317"/>
                  <a:pt x="32689" y="153628"/>
                  <a:pt x="27226" y="153628"/>
                </a:cubicBezTo>
                <a:cubicBezTo>
                  <a:pt x="22127" y="153628"/>
                  <a:pt x="17757" y="149317"/>
                  <a:pt x="17757" y="143928"/>
                </a:cubicBezTo>
                <a:lnTo>
                  <a:pt x="17757" y="111955"/>
                </a:lnTo>
                <a:cubicBezTo>
                  <a:pt x="17757" y="80700"/>
                  <a:pt x="35238" y="53037"/>
                  <a:pt x="63645" y="39027"/>
                </a:cubicBezTo>
                <a:close/>
                <a:moveTo>
                  <a:pt x="98981" y="31750"/>
                </a:moveTo>
                <a:cubicBezTo>
                  <a:pt x="143932" y="31750"/>
                  <a:pt x="180907" y="68297"/>
                  <a:pt x="180907" y="113529"/>
                </a:cubicBezTo>
                <a:lnTo>
                  <a:pt x="180907" y="169255"/>
                </a:lnTo>
                <a:cubicBezTo>
                  <a:pt x="180907" y="174683"/>
                  <a:pt x="176557" y="179025"/>
                  <a:pt x="171119" y="179025"/>
                </a:cubicBezTo>
                <a:cubicBezTo>
                  <a:pt x="165682" y="179025"/>
                  <a:pt x="161332" y="174683"/>
                  <a:pt x="161332" y="169255"/>
                </a:cubicBezTo>
                <a:lnTo>
                  <a:pt x="161332" y="113529"/>
                </a:lnTo>
                <a:cubicBezTo>
                  <a:pt x="161332" y="79153"/>
                  <a:pt x="133419" y="51290"/>
                  <a:pt x="98981" y="51290"/>
                </a:cubicBezTo>
                <a:cubicBezTo>
                  <a:pt x="93544" y="51290"/>
                  <a:pt x="89194" y="46948"/>
                  <a:pt x="89194" y="41520"/>
                </a:cubicBezTo>
                <a:cubicBezTo>
                  <a:pt x="89194" y="36092"/>
                  <a:pt x="93544" y="31750"/>
                  <a:pt x="98981" y="31750"/>
                </a:cubicBezTo>
                <a:close/>
                <a:moveTo>
                  <a:pt x="99273" y="0"/>
                </a:moveTo>
                <a:cubicBezTo>
                  <a:pt x="161546" y="0"/>
                  <a:pt x="212659" y="50902"/>
                  <a:pt x="212659" y="113717"/>
                </a:cubicBezTo>
                <a:cubicBezTo>
                  <a:pt x="212659" y="119132"/>
                  <a:pt x="208340" y="123464"/>
                  <a:pt x="202940" y="123464"/>
                </a:cubicBezTo>
                <a:cubicBezTo>
                  <a:pt x="197541" y="123464"/>
                  <a:pt x="193222" y="119132"/>
                  <a:pt x="193222" y="113717"/>
                </a:cubicBezTo>
                <a:cubicBezTo>
                  <a:pt x="193222" y="61732"/>
                  <a:pt x="151107" y="19494"/>
                  <a:pt x="99273" y="19494"/>
                </a:cubicBezTo>
                <a:cubicBezTo>
                  <a:pt x="79475" y="19494"/>
                  <a:pt x="60038" y="25631"/>
                  <a:pt x="44200" y="37184"/>
                </a:cubicBezTo>
                <a:cubicBezTo>
                  <a:pt x="39880" y="40433"/>
                  <a:pt x="33761" y="39350"/>
                  <a:pt x="30522" y="35379"/>
                </a:cubicBezTo>
                <a:cubicBezTo>
                  <a:pt x="27282" y="30685"/>
                  <a:pt x="28362" y="24548"/>
                  <a:pt x="32681" y="21660"/>
                </a:cubicBezTo>
                <a:cubicBezTo>
                  <a:pt x="52119" y="7220"/>
                  <a:pt x="75156" y="0"/>
                  <a:pt x="99273"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62" name="Freeform 615">
            <a:extLst>
              <a:ext uri="{FF2B5EF4-FFF2-40B4-BE49-F238E27FC236}">
                <a16:creationId xmlns:a16="http://schemas.microsoft.com/office/drawing/2014/main" id="{CDA5680A-4C98-4156-908E-4E8DFC42DD4D}"/>
              </a:ext>
            </a:extLst>
          </p:cNvPr>
          <p:cNvSpPr>
            <a:spLocks noChangeAspect="1"/>
          </p:cNvSpPr>
          <p:nvPr/>
        </p:nvSpPr>
        <p:spPr bwMode="auto">
          <a:xfrm>
            <a:off x="10515904" y="3105584"/>
            <a:ext cx="354091" cy="384442"/>
          </a:xfrm>
          <a:custGeom>
            <a:avLst/>
            <a:gdLst>
              <a:gd name="T0" fmla="*/ 659932 w 164739"/>
              <a:gd name="T1" fmla="*/ 2336317 h 178667"/>
              <a:gd name="T2" fmla="*/ 359971 w 164739"/>
              <a:gd name="T3" fmla="*/ 2633548 h 178667"/>
              <a:gd name="T4" fmla="*/ 659932 w 164739"/>
              <a:gd name="T5" fmla="*/ 2924176 h 178667"/>
              <a:gd name="T6" fmla="*/ 866584 w 164739"/>
              <a:gd name="T7" fmla="*/ 2838304 h 178667"/>
              <a:gd name="T8" fmla="*/ 938131 w 164739"/>
              <a:gd name="T9" fmla="*/ 2669279 h 178667"/>
              <a:gd name="T10" fmla="*/ 909249 w 164739"/>
              <a:gd name="T11" fmla="*/ 2640486 h 178667"/>
              <a:gd name="T12" fmla="*/ 909249 w 164739"/>
              <a:gd name="T13" fmla="*/ 2526644 h 178667"/>
              <a:gd name="T14" fmla="*/ 866584 w 164739"/>
              <a:gd name="T15" fmla="*/ 2423014 h 178667"/>
              <a:gd name="T16" fmla="*/ 659932 w 164739"/>
              <a:gd name="T17" fmla="*/ 2336317 h 178667"/>
              <a:gd name="T18" fmla="*/ 2361144 w 164739"/>
              <a:gd name="T19" fmla="*/ 1784943 h 178667"/>
              <a:gd name="T20" fmla="*/ 2061166 w 164739"/>
              <a:gd name="T21" fmla="*/ 2078529 h 178667"/>
              <a:gd name="T22" fmla="*/ 2361144 w 164739"/>
              <a:gd name="T23" fmla="*/ 2372101 h 178667"/>
              <a:gd name="T24" fmla="*/ 2654436 w 164739"/>
              <a:gd name="T25" fmla="*/ 2078529 h 178667"/>
              <a:gd name="T26" fmla="*/ 2361144 w 164739"/>
              <a:gd name="T27" fmla="*/ 1784943 h 178667"/>
              <a:gd name="T28" fmla="*/ 2770270 w 164739"/>
              <a:gd name="T29" fmla="*/ 6662 h 178667"/>
              <a:gd name="T30" fmla="*/ 2950372 w 164739"/>
              <a:gd name="T31" fmla="*/ 26606 h 178667"/>
              <a:gd name="T32" fmla="*/ 3043749 w 164739"/>
              <a:gd name="T33" fmla="*/ 179582 h 178667"/>
              <a:gd name="T34" fmla="*/ 3043749 w 164739"/>
              <a:gd name="T35" fmla="*/ 2061846 h 178667"/>
              <a:gd name="T36" fmla="*/ 3006463 w 164739"/>
              <a:gd name="T37" fmla="*/ 2097688 h 178667"/>
              <a:gd name="T38" fmla="*/ 2822778 w 164739"/>
              <a:gd name="T39" fmla="*/ 2540590 h 178667"/>
              <a:gd name="T40" fmla="*/ 2361144 w 164739"/>
              <a:gd name="T41" fmla="*/ 2732413 h 178667"/>
              <a:gd name="T42" fmla="*/ 1701195 w 164739"/>
              <a:gd name="T43" fmla="*/ 2078529 h 178667"/>
              <a:gd name="T44" fmla="*/ 2361144 w 164739"/>
              <a:gd name="T45" fmla="*/ 1424631 h 178667"/>
              <a:gd name="T46" fmla="*/ 2676883 w 164739"/>
              <a:gd name="T47" fmla="*/ 1555843 h 178667"/>
              <a:gd name="T48" fmla="*/ 2676883 w 164739"/>
              <a:gd name="T49" fmla="*/ 438987 h 178667"/>
              <a:gd name="T50" fmla="*/ 1276115 w 164739"/>
              <a:gd name="T51" fmla="*/ 964416 h 178667"/>
              <a:gd name="T52" fmla="*/ 1276115 w 164739"/>
              <a:gd name="T53" fmla="*/ 2544361 h 178667"/>
              <a:gd name="T54" fmla="*/ 1313212 w 164739"/>
              <a:gd name="T55" fmla="*/ 2633548 h 178667"/>
              <a:gd name="T56" fmla="*/ 659932 w 164739"/>
              <a:gd name="T57" fmla="*/ 3287463 h 178667"/>
              <a:gd name="T58" fmla="*/ 0 w 164739"/>
              <a:gd name="T59" fmla="*/ 2633548 h 178667"/>
              <a:gd name="T60" fmla="*/ 659932 w 164739"/>
              <a:gd name="T61" fmla="*/ 1979633 h 178667"/>
              <a:gd name="T62" fmla="*/ 909249 w 164739"/>
              <a:gd name="T63" fmla="*/ 2083981 h 178667"/>
              <a:gd name="T64" fmla="*/ 909249 w 164739"/>
              <a:gd name="T65" fmla="*/ 838045 h 178667"/>
              <a:gd name="T66" fmla="*/ 1035975 w 164739"/>
              <a:gd name="T67" fmla="*/ 671767 h 1786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4739" h="178667">
                <a:moveTo>
                  <a:pt x="35718" y="126974"/>
                </a:moveTo>
                <a:cubicBezTo>
                  <a:pt x="26699" y="126974"/>
                  <a:pt x="19483" y="134154"/>
                  <a:pt x="19483" y="143128"/>
                </a:cubicBezTo>
                <a:cubicBezTo>
                  <a:pt x="19483" y="151744"/>
                  <a:pt x="26699" y="158923"/>
                  <a:pt x="35718" y="158923"/>
                </a:cubicBezTo>
                <a:cubicBezTo>
                  <a:pt x="40048" y="158923"/>
                  <a:pt x="44017" y="157128"/>
                  <a:pt x="46903" y="154256"/>
                </a:cubicBezTo>
                <a:lnTo>
                  <a:pt x="50775" y="145070"/>
                </a:lnTo>
                <a:lnTo>
                  <a:pt x="49212" y="143505"/>
                </a:lnTo>
                <a:lnTo>
                  <a:pt x="49212" y="137318"/>
                </a:lnTo>
                <a:lnTo>
                  <a:pt x="46903" y="131686"/>
                </a:lnTo>
                <a:cubicBezTo>
                  <a:pt x="44017" y="128769"/>
                  <a:pt x="40048" y="126974"/>
                  <a:pt x="35718" y="126974"/>
                </a:cubicBezTo>
                <a:close/>
                <a:moveTo>
                  <a:pt x="127794" y="97008"/>
                </a:moveTo>
                <a:cubicBezTo>
                  <a:pt x="118774" y="97008"/>
                  <a:pt x="111558" y="104261"/>
                  <a:pt x="111558" y="112964"/>
                </a:cubicBezTo>
                <a:cubicBezTo>
                  <a:pt x="111558" y="121667"/>
                  <a:pt x="118774" y="128919"/>
                  <a:pt x="127794" y="128919"/>
                </a:cubicBezTo>
                <a:cubicBezTo>
                  <a:pt x="136453" y="128919"/>
                  <a:pt x="143668" y="121667"/>
                  <a:pt x="143668" y="112964"/>
                </a:cubicBezTo>
                <a:cubicBezTo>
                  <a:pt x="143668" y="104261"/>
                  <a:pt x="136453" y="97008"/>
                  <a:pt x="127794" y="97008"/>
                </a:cubicBezTo>
                <a:close/>
                <a:moveTo>
                  <a:pt x="149937" y="362"/>
                </a:moveTo>
                <a:cubicBezTo>
                  <a:pt x="152825" y="-361"/>
                  <a:pt x="157158" y="1"/>
                  <a:pt x="159685" y="1446"/>
                </a:cubicBezTo>
                <a:cubicBezTo>
                  <a:pt x="162212" y="3615"/>
                  <a:pt x="164739" y="6507"/>
                  <a:pt x="164739" y="9760"/>
                </a:cubicBezTo>
                <a:lnTo>
                  <a:pt x="164739" y="112057"/>
                </a:lnTo>
                <a:lnTo>
                  <a:pt x="162721" y="114005"/>
                </a:lnTo>
                <a:lnTo>
                  <a:pt x="152779" y="138076"/>
                </a:lnTo>
                <a:cubicBezTo>
                  <a:pt x="146374" y="144513"/>
                  <a:pt x="137535" y="148501"/>
                  <a:pt x="127794" y="148501"/>
                </a:cubicBezTo>
                <a:cubicBezTo>
                  <a:pt x="107950" y="148501"/>
                  <a:pt x="92075" y="132546"/>
                  <a:pt x="92075" y="112964"/>
                </a:cubicBezTo>
                <a:cubicBezTo>
                  <a:pt x="92075" y="93382"/>
                  <a:pt x="107950" y="77426"/>
                  <a:pt x="127794" y="77426"/>
                </a:cubicBezTo>
                <a:lnTo>
                  <a:pt x="144883" y="84557"/>
                </a:lnTo>
                <a:lnTo>
                  <a:pt x="144883" y="23858"/>
                </a:lnTo>
                <a:lnTo>
                  <a:pt x="69068" y="52414"/>
                </a:lnTo>
                <a:lnTo>
                  <a:pt x="69068" y="138281"/>
                </a:lnTo>
                <a:lnTo>
                  <a:pt x="71076" y="143128"/>
                </a:lnTo>
                <a:cubicBezTo>
                  <a:pt x="71076" y="162513"/>
                  <a:pt x="55201" y="178667"/>
                  <a:pt x="35718" y="178667"/>
                </a:cubicBezTo>
                <a:cubicBezTo>
                  <a:pt x="15875" y="178667"/>
                  <a:pt x="0" y="162513"/>
                  <a:pt x="0" y="143128"/>
                </a:cubicBezTo>
                <a:cubicBezTo>
                  <a:pt x="0" y="123743"/>
                  <a:pt x="15875" y="107589"/>
                  <a:pt x="35718" y="107589"/>
                </a:cubicBezTo>
                <a:lnTo>
                  <a:pt x="49212" y="113260"/>
                </a:lnTo>
                <a:lnTo>
                  <a:pt x="49212" y="45546"/>
                </a:lnTo>
                <a:cubicBezTo>
                  <a:pt x="49212" y="41570"/>
                  <a:pt x="52461" y="37955"/>
                  <a:pt x="56071" y="36509"/>
                </a:cubicBezTo>
                <a:lnTo>
                  <a:pt x="149937" y="362"/>
                </a:ln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2" name="Isosceles Triangle 1">
            <a:extLst>
              <a:ext uri="{FF2B5EF4-FFF2-40B4-BE49-F238E27FC236}">
                <a16:creationId xmlns:a16="http://schemas.microsoft.com/office/drawing/2014/main" id="{D92D8594-79FB-4178-A911-207CEF6DAAA6}"/>
              </a:ext>
            </a:extLst>
          </p:cNvPr>
          <p:cNvSpPr/>
          <p:nvPr/>
        </p:nvSpPr>
        <p:spPr>
          <a:xfrm rot="5400000">
            <a:off x="8068503" y="3286743"/>
            <a:ext cx="534993" cy="55711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ato"/>
            </a:endParaRPr>
          </a:p>
        </p:txBody>
      </p:sp>
      <p:cxnSp>
        <p:nvCxnSpPr>
          <p:cNvPr id="64" name="Connector: Elbow 63">
            <a:extLst>
              <a:ext uri="{FF2B5EF4-FFF2-40B4-BE49-F238E27FC236}">
                <a16:creationId xmlns:a16="http://schemas.microsoft.com/office/drawing/2014/main" id="{8C816623-0F66-45BE-8096-3949A3AAE046}"/>
              </a:ext>
            </a:extLst>
          </p:cNvPr>
          <p:cNvCxnSpPr>
            <a:cxnSpLocks/>
          </p:cNvCxnSpPr>
          <p:nvPr/>
        </p:nvCxnSpPr>
        <p:spPr>
          <a:xfrm rot="5400000" flipH="1" flipV="1">
            <a:off x="6810172" y="2717468"/>
            <a:ext cx="2850430" cy="1011040"/>
          </a:xfrm>
          <a:prstGeom prst="bentConnector3">
            <a:avLst>
              <a:gd name="adj1" fmla="val 9990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F0950C4-480F-48A5-9551-87AFD1FEF156}"/>
              </a:ext>
            </a:extLst>
          </p:cNvPr>
          <p:cNvSpPr>
            <a:spLocks noGrp="1"/>
          </p:cNvSpPr>
          <p:nvPr>
            <p:ph type="sldNum" sz="quarter" idx="12"/>
          </p:nvPr>
        </p:nvSpPr>
        <p:spPr/>
        <p:txBody>
          <a:bodyPr/>
          <a:lstStyle/>
          <a:p>
            <a:fld id="{DB8828D9-3E6A-477F-A491-AADAE3613DD2}" type="slidenum">
              <a:rPr lang="en-GB" smtClean="0"/>
              <a:t>27</a:t>
            </a:fld>
            <a:endParaRPr lang="en-GB"/>
          </a:p>
        </p:txBody>
      </p:sp>
      <p:pic>
        <p:nvPicPr>
          <p:cNvPr id="20" name="Picture 19" descr="Logo&#10;&#10;Description automatically generated">
            <a:extLst>
              <a:ext uri="{FF2B5EF4-FFF2-40B4-BE49-F238E27FC236}">
                <a16:creationId xmlns:a16="http://schemas.microsoft.com/office/drawing/2014/main" id="{0DE2C0A8-383D-4444-BC92-835F30C1FD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grpSp>
        <p:nvGrpSpPr>
          <p:cNvPr id="21" name="Group 20">
            <a:extLst>
              <a:ext uri="{FF2B5EF4-FFF2-40B4-BE49-F238E27FC236}">
                <a16:creationId xmlns:a16="http://schemas.microsoft.com/office/drawing/2014/main" id="{53C6AC1C-1401-4B6C-9E18-8F30A240AA9B}"/>
              </a:ext>
            </a:extLst>
          </p:cNvPr>
          <p:cNvGrpSpPr/>
          <p:nvPr/>
        </p:nvGrpSpPr>
        <p:grpSpPr>
          <a:xfrm>
            <a:off x="4317811" y="30053"/>
            <a:ext cx="1065748" cy="754609"/>
            <a:chOff x="5632259" y="2480498"/>
            <a:chExt cx="1065748" cy="754609"/>
          </a:xfrm>
        </p:grpSpPr>
        <p:sp>
          <p:nvSpPr>
            <p:cNvPr id="22" name="TextBox 21">
              <a:extLst>
                <a:ext uri="{FF2B5EF4-FFF2-40B4-BE49-F238E27FC236}">
                  <a16:creationId xmlns:a16="http://schemas.microsoft.com/office/drawing/2014/main" id="{795DBF84-5740-4246-AAD3-F1EEF35997AF}"/>
                </a:ext>
              </a:extLst>
            </p:cNvPr>
            <p:cNvSpPr txBox="1"/>
            <p:nvPr/>
          </p:nvSpPr>
          <p:spPr>
            <a:xfrm>
              <a:off x="5632259" y="3035052"/>
              <a:ext cx="1065748"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lgn="ctr">
                <a:defRPr sz="700">
                  <a:solidFill>
                    <a:schemeClr val="dk1"/>
                  </a:solidFill>
                  <a:latin typeface="Lato"/>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latin typeface="Lato Light" panose="020F0502020204030203"/>
                </a:rPr>
                <a:t>Strategic Tools </a:t>
              </a:r>
            </a:p>
          </p:txBody>
        </p:sp>
        <p:sp>
          <p:nvSpPr>
            <p:cNvPr id="23" name="Freeform 108">
              <a:extLst>
                <a:ext uri="{FF2B5EF4-FFF2-40B4-BE49-F238E27FC236}">
                  <a16:creationId xmlns:a16="http://schemas.microsoft.com/office/drawing/2014/main" id="{201C444C-4DFA-4C9E-8BD5-A1380606FFE8}"/>
                </a:ext>
              </a:extLst>
            </p:cNvPr>
            <p:cNvSpPr/>
            <p:nvPr/>
          </p:nvSpPr>
          <p:spPr>
            <a:xfrm>
              <a:off x="5828354" y="2480498"/>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Lato Light" panose="020F0502020204030203"/>
                <a:ea typeface="Arial Unicode MS"/>
              </a:endParaRPr>
            </a:p>
          </p:txBody>
        </p:sp>
      </p:grpSp>
    </p:spTree>
    <p:extLst>
      <p:ext uri="{BB962C8B-B14F-4D97-AF65-F5344CB8AC3E}">
        <p14:creationId xmlns:p14="http://schemas.microsoft.com/office/powerpoint/2010/main" val="452869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79E202-207F-4EEA-9E32-764D96AE4971}"/>
              </a:ext>
            </a:extLst>
          </p:cNvPr>
          <p:cNvSpPr>
            <a:spLocks noGrp="1"/>
          </p:cNvSpPr>
          <p:nvPr>
            <p:ph type="sldNum" sz="quarter" idx="12"/>
          </p:nvPr>
        </p:nvSpPr>
        <p:spPr/>
        <p:txBody>
          <a:bodyPr/>
          <a:lstStyle/>
          <a:p>
            <a:fld id="{DB8828D9-3E6A-477F-A491-AADAE3613DD2}" type="slidenum">
              <a:rPr lang="en-GB" smtClean="0"/>
              <a:t>28</a:t>
            </a:fld>
            <a:endParaRPr lang="en-GB"/>
          </a:p>
        </p:txBody>
      </p:sp>
      <p:sp>
        <p:nvSpPr>
          <p:cNvPr id="4" name="TextBox 3">
            <a:extLst>
              <a:ext uri="{FF2B5EF4-FFF2-40B4-BE49-F238E27FC236}">
                <a16:creationId xmlns:a16="http://schemas.microsoft.com/office/drawing/2014/main" id="{2A7704E4-BDA9-4E12-A9A9-48B26303E9DC}"/>
              </a:ext>
            </a:extLst>
          </p:cNvPr>
          <p:cNvSpPr txBox="1"/>
          <p:nvPr/>
        </p:nvSpPr>
        <p:spPr>
          <a:xfrm>
            <a:off x="2527955" y="2549724"/>
            <a:ext cx="7136089" cy="800219"/>
          </a:xfrm>
          <a:prstGeom prst="rect">
            <a:avLst/>
          </a:prstGeom>
          <a:noFill/>
          <a:ln>
            <a:noFill/>
          </a:ln>
        </p:spPr>
        <p:txBody>
          <a:bodyPr wrap="square" rtlCol="0">
            <a:spAutoFit/>
          </a:bodyPr>
          <a:lstStyle/>
          <a:p>
            <a:pPr algn="ctr" defTabSz="435356">
              <a:defRPr/>
            </a:pPr>
            <a:r>
              <a:rPr lang="en-US" sz="3200" b="1" dirty="0">
                <a:solidFill>
                  <a:srgbClr val="2A4A8B"/>
                </a:solidFill>
                <a:latin typeface="Poppins" panose="00000500000000000000" pitchFamily="2" charset="0"/>
                <a:cs typeface="Poppins" panose="00000500000000000000" pitchFamily="2" charset="0"/>
              </a:rPr>
              <a:t>Price Positioning </a:t>
            </a:r>
          </a:p>
          <a:p>
            <a:pPr algn="ctr" defTabSz="435356">
              <a:defRPr/>
            </a:pPr>
            <a:r>
              <a:rPr kumimoji="0" lang="en-US" sz="14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Competitive Exchange Value </a:t>
            </a:r>
          </a:p>
        </p:txBody>
      </p:sp>
      <p:pic>
        <p:nvPicPr>
          <p:cNvPr id="5" name="Picture 4" descr="Logo&#10;&#10;Description automatically generated">
            <a:extLst>
              <a:ext uri="{FF2B5EF4-FFF2-40B4-BE49-F238E27FC236}">
                <a16:creationId xmlns:a16="http://schemas.microsoft.com/office/drawing/2014/main" id="{9009F7E8-5334-486A-BA2D-7C146677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2495459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CAB334-F05A-4C73-A78E-E1C3A8AB9DBD}"/>
              </a:ext>
            </a:extLst>
          </p:cNvPr>
          <p:cNvSpPr/>
          <p:nvPr/>
        </p:nvSpPr>
        <p:spPr>
          <a:xfrm rot="16200000">
            <a:off x="1703590" y="3070773"/>
            <a:ext cx="2170674" cy="303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400" b="1" dirty="0">
                <a:solidFill>
                  <a:schemeClr val="bg1">
                    <a:lumMod val="65000"/>
                  </a:schemeClr>
                </a:solidFill>
                <a:latin typeface="Lato Light"/>
              </a:rPr>
              <a:t>Price </a:t>
            </a:r>
            <a:endParaRPr lang="id-ID" sz="1400" b="1" dirty="0">
              <a:solidFill>
                <a:schemeClr val="bg1">
                  <a:lumMod val="65000"/>
                </a:schemeClr>
              </a:solidFill>
              <a:latin typeface="Lato Light"/>
            </a:endParaRPr>
          </a:p>
        </p:txBody>
      </p:sp>
      <p:sp>
        <p:nvSpPr>
          <p:cNvPr id="20" name="Rectangle 19">
            <a:extLst>
              <a:ext uri="{FF2B5EF4-FFF2-40B4-BE49-F238E27FC236}">
                <a16:creationId xmlns:a16="http://schemas.microsoft.com/office/drawing/2014/main" id="{4165CE9F-3371-4F1A-87CF-70EFFEB89EF1}"/>
              </a:ext>
            </a:extLst>
          </p:cNvPr>
          <p:cNvSpPr/>
          <p:nvPr/>
        </p:nvSpPr>
        <p:spPr>
          <a:xfrm>
            <a:off x="5110324" y="5221088"/>
            <a:ext cx="2170674" cy="303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400" b="1" dirty="0">
                <a:solidFill>
                  <a:schemeClr val="bg1">
                    <a:lumMod val="65000"/>
                  </a:schemeClr>
                </a:solidFill>
                <a:latin typeface="Lato Light"/>
              </a:rPr>
              <a:t>Benefit </a:t>
            </a:r>
            <a:endParaRPr lang="id-ID" sz="1400" b="1" dirty="0">
              <a:solidFill>
                <a:schemeClr val="bg1">
                  <a:lumMod val="65000"/>
                </a:schemeClr>
              </a:solidFill>
              <a:latin typeface="Lato Light"/>
            </a:endParaRPr>
          </a:p>
        </p:txBody>
      </p:sp>
      <p:sp>
        <p:nvSpPr>
          <p:cNvPr id="3" name="Rectangle 2">
            <a:extLst>
              <a:ext uri="{FF2B5EF4-FFF2-40B4-BE49-F238E27FC236}">
                <a16:creationId xmlns:a16="http://schemas.microsoft.com/office/drawing/2014/main" id="{FBA3AE94-03DA-47DC-9E73-3B6827558E1B}"/>
              </a:ext>
            </a:extLst>
          </p:cNvPr>
          <p:cNvSpPr/>
          <p:nvPr/>
        </p:nvSpPr>
        <p:spPr>
          <a:xfrm>
            <a:off x="4099838" y="2779270"/>
            <a:ext cx="1061761" cy="64291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100" dirty="0">
                <a:latin typeface="Lato Light" panose="020F0502020204030203"/>
              </a:rPr>
              <a:t>Benefit P1</a:t>
            </a:r>
            <a:endParaRPr lang="id-ID" sz="1100" dirty="0">
              <a:latin typeface="Lato Light" panose="020F0502020204030203"/>
            </a:endParaRPr>
          </a:p>
        </p:txBody>
      </p:sp>
      <p:sp>
        <p:nvSpPr>
          <p:cNvPr id="4" name="Rectangle 3">
            <a:extLst>
              <a:ext uri="{FF2B5EF4-FFF2-40B4-BE49-F238E27FC236}">
                <a16:creationId xmlns:a16="http://schemas.microsoft.com/office/drawing/2014/main" id="{A8A54DD1-144E-4991-9DCB-C2915954CBE5}"/>
              </a:ext>
            </a:extLst>
          </p:cNvPr>
          <p:cNvSpPr/>
          <p:nvPr/>
        </p:nvSpPr>
        <p:spPr>
          <a:xfrm>
            <a:off x="3043604" y="3429000"/>
            <a:ext cx="1061761" cy="171038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050" dirty="0">
                <a:latin typeface="Lato Light" panose="020F0502020204030203"/>
              </a:rPr>
              <a:t>Alternate comparable  Product </a:t>
            </a:r>
            <a:endParaRPr lang="id-ID" sz="1050" dirty="0">
              <a:latin typeface="Lato Light" panose="020F0502020204030203"/>
            </a:endParaRPr>
          </a:p>
        </p:txBody>
      </p:sp>
      <p:cxnSp>
        <p:nvCxnSpPr>
          <p:cNvPr id="9" name="Straight Arrow Connector 8">
            <a:extLst>
              <a:ext uri="{FF2B5EF4-FFF2-40B4-BE49-F238E27FC236}">
                <a16:creationId xmlns:a16="http://schemas.microsoft.com/office/drawing/2014/main" id="{3A6560F8-F8FA-43E7-9436-7CA597E3438C}"/>
              </a:ext>
            </a:extLst>
          </p:cNvPr>
          <p:cNvCxnSpPr>
            <a:cxnSpLocks/>
          </p:cNvCxnSpPr>
          <p:nvPr/>
        </p:nvCxnSpPr>
        <p:spPr>
          <a:xfrm flipH="1" flipV="1">
            <a:off x="3001142" y="1278194"/>
            <a:ext cx="4379" cy="434613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9A50396-304C-42FF-9838-433B8710DAB8}"/>
              </a:ext>
            </a:extLst>
          </p:cNvPr>
          <p:cNvSpPr/>
          <p:nvPr/>
        </p:nvSpPr>
        <p:spPr>
          <a:xfrm>
            <a:off x="3043604" y="5975911"/>
            <a:ext cx="1056234" cy="3693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sz="700" i="1" dirty="0">
                <a:solidFill>
                  <a:schemeClr val="tx1">
                    <a:lumMod val="95000"/>
                    <a:lumOff val="5000"/>
                  </a:schemeClr>
                </a:solidFill>
                <a:latin typeface="Lato Light" panose="020F0502020204030203"/>
              </a:rPr>
              <a:t>Low margin Identify competitor benchmark </a:t>
            </a:r>
            <a:endParaRPr lang="id-ID" sz="700" i="1" dirty="0">
              <a:solidFill>
                <a:schemeClr val="tx1">
                  <a:lumMod val="95000"/>
                  <a:lumOff val="5000"/>
                </a:schemeClr>
              </a:solidFill>
              <a:latin typeface="Lato Light" panose="020F0502020204030203"/>
            </a:endParaRPr>
          </a:p>
        </p:txBody>
      </p:sp>
      <p:sp>
        <p:nvSpPr>
          <p:cNvPr id="13" name="Rectangle 12">
            <a:extLst>
              <a:ext uri="{FF2B5EF4-FFF2-40B4-BE49-F238E27FC236}">
                <a16:creationId xmlns:a16="http://schemas.microsoft.com/office/drawing/2014/main" id="{8832F9A7-E912-4A0C-9413-99C23341D786}"/>
              </a:ext>
            </a:extLst>
          </p:cNvPr>
          <p:cNvSpPr/>
          <p:nvPr/>
        </p:nvSpPr>
        <p:spPr>
          <a:xfrm>
            <a:off x="6219237" y="1493448"/>
            <a:ext cx="1061761" cy="64291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100" dirty="0">
                <a:latin typeface="Lato Light" panose="020F0502020204030203"/>
              </a:rPr>
              <a:t>Benefit P3</a:t>
            </a:r>
            <a:endParaRPr lang="id-ID" sz="1100" dirty="0">
              <a:latin typeface="Lato Light" panose="020F0502020204030203"/>
            </a:endParaRPr>
          </a:p>
        </p:txBody>
      </p:sp>
      <p:sp>
        <p:nvSpPr>
          <p:cNvPr id="14" name="Rectangle 13">
            <a:extLst>
              <a:ext uri="{FF2B5EF4-FFF2-40B4-BE49-F238E27FC236}">
                <a16:creationId xmlns:a16="http://schemas.microsoft.com/office/drawing/2014/main" id="{CF3A71F5-0E74-4D2A-93CD-FB5FEA42A0C2}"/>
              </a:ext>
            </a:extLst>
          </p:cNvPr>
          <p:cNvSpPr/>
          <p:nvPr/>
        </p:nvSpPr>
        <p:spPr>
          <a:xfrm>
            <a:off x="5164252" y="2136359"/>
            <a:ext cx="1061761" cy="64291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100" dirty="0">
                <a:latin typeface="Lato Light" panose="020F0502020204030203"/>
              </a:rPr>
              <a:t>Benefit P2</a:t>
            </a:r>
            <a:endParaRPr lang="id-ID" sz="1100" dirty="0">
              <a:latin typeface="Lato Light" panose="020F0502020204030203"/>
            </a:endParaRPr>
          </a:p>
        </p:txBody>
      </p:sp>
      <p:sp>
        <p:nvSpPr>
          <p:cNvPr id="15" name="Rectangle 14">
            <a:extLst>
              <a:ext uri="{FF2B5EF4-FFF2-40B4-BE49-F238E27FC236}">
                <a16:creationId xmlns:a16="http://schemas.microsoft.com/office/drawing/2014/main" id="{6E556C0D-8922-4278-BD0F-5246C7DA784F}"/>
              </a:ext>
            </a:extLst>
          </p:cNvPr>
          <p:cNvSpPr/>
          <p:nvPr/>
        </p:nvSpPr>
        <p:spPr>
          <a:xfrm>
            <a:off x="7274221" y="2136359"/>
            <a:ext cx="1061761" cy="1292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sz="1100" dirty="0">
                <a:solidFill>
                  <a:schemeClr val="bg1"/>
                </a:solidFill>
                <a:latin typeface="Lato Light" panose="020F0502020204030203"/>
              </a:rPr>
              <a:t>Missing benefit N1</a:t>
            </a:r>
            <a:endParaRPr lang="id-ID" sz="1100" dirty="0">
              <a:solidFill>
                <a:schemeClr val="bg1"/>
              </a:solidFill>
              <a:latin typeface="Lato Light" panose="020F0502020204030203"/>
            </a:endParaRPr>
          </a:p>
        </p:txBody>
      </p:sp>
      <p:sp>
        <p:nvSpPr>
          <p:cNvPr id="16" name="Rectangle 15">
            <a:extLst>
              <a:ext uri="{FF2B5EF4-FFF2-40B4-BE49-F238E27FC236}">
                <a16:creationId xmlns:a16="http://schemas.microsoft.com/office/drawing/2014/main" id="{C4A96D7E-74A6-4267-8A07-35A4C9E79C59}"/>
              </a:ext>
            </a:extLst>
          </p:cNvPr>
          <p:cNvSpPr/>
          <p:nvPr/>
        </p:nvSpPr>
        <p:spPr>
          <a:xfrm>
            <a:off x="8329208" y="3422181"/>
            <a:ext cx="1061761" cy="171038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100" dirty="0">
                <a:latin typeface="Lato Light" panose="020F0502020204030203"/>
              </a:rPr>
              <a:t>Appropriate customer value to be exchanged  </a:t>
            </a:r>
            <a:endParaRPr lang="id-ID" sz="1100" dirty="0">
              <a:latin typeface="Lato Light" panose="020F0502020204030203"/>
            </a:endParaRPr>
          </a:p>
        </p:txBody>
      </p:sp>
      <p:cxnSp>
        <p:nvCxnSpPr>
          <p:cNvPr id="22" name="Straight Connector 21">
            <a:extLst>
              <a:ext uri="{FF2B5EF4-FFF2-40B4-BE49-F238E27FC236}">
                <a16:creationId xmlns:a16="http://schemas.microsoft.com/office/drawing/2014/main" id="{1867D1C0-FB5C-4F55-A8F5-C805654E02F4}"/>
              </a:ext>
            </a:extLst>
          </p:cNvPr>
          <p:cNvCxnSpPr>
            <a:cxnSpLocks/>
          </p:cNvCxnSpPr>
          <p:nvPr/>
        </p:nvCxnSpPr>
        <p:spPr>
          <a:xfrm flipH="1">
            <a:off x="7280998" y="1523618"/>
            <a:ext cx="25930" cy="3689347"/>
          </a:xfrm>
          <a:prstGeom prst="line">
            <a:avLst/>
          </a:prstGeom>
          <a:ln w="381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472862C-1497-4015-BC50-44D9581A9DDA}"/>
              </a:ext>
            </a:extLst>
          </p:cNvPr>
          <p:cNvSpPr txBox="1"/>
          <p:nvPr/>
        </p:nvSpPr>
        <p:spPr>
          <a:xfrm>
            <a:off x="94018" y="61048"/>
            <a:ext cx="9624767" cy="738664"/>
          </a:xfrm>
          <a:prstGeom prst="rect">
            <a:avLst/>
          </a:prstGeom>
          <a:noFill/>
          <a:ln>
            <a:noFill/>
          </a:ln>
        </p:spPr>
        <p:txBody>
          <a:bodyPr wrap="square" rtlCol="0">
            <a:spAutoFit/>
          </a:bodyPr>
          <a:lstStyle/>
          <a:p>
            <a:pPr lvl="0" defTabSz="435356">
              <a:defRPr/>
            </a:pPr>
            <a:r>
              <a:rPr lang="en-US" sz="2800" b="1" dirty="0">
                <a:solidFill>
                  <a:srgbClr val="2A4A8B"/>
                </a:solidFill>
                <a:latin typeface="Poppins" panose="00000500000000000000" pitchFamily="2" charset="0"/>
                <a:cs typeface="Poppins" panose="00000500000000000000" pitchFamily="2" charset="0"/>
              </a:rPr>
              <a:t>Price Positioning</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Comparative Exchange Value </a:t>
            </a:r>
          </a:p>
        </p:txBody>
      </p:sp>
      <p:sp>
        <p:nvSpPr>
          <p:cNvPr id="25" name="Rectangle 24">
            <a:extLst>
              <a:ext uri="{FF2B5EF4-FFF2-40B4-BE49-F238E27FC236}">
                <a16:creationId xmlns:a16="http://schemas.microsoft.com/office/drawing/2014/main" id="{7FB3777A-C36A-44B5-9775-4F3A0F7FCE30}"/>
              </a:ext>
            </a:extLst>
          </p:cNvPr>
          <p:cNvSpPr/>
          <p:nvPr/>
        </p:nvSpPr>
        <p:spPr>
          <a:xfrm>
            <a:off x="4105365" y="5615460"/>
            <a:ext cx="1056234" cy="3693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sz="700" i="1" dirty="0">
                <a:solidFill>
                  <a:schemeClr val="tx1">
                    <a:lumMod val="95000"/>
                    <a:lumOff val="5000"/>
                  </a:schemeClr>
                </a:solidFill>
                <a:latin typeface="Lato Light" panose="020F0502020204030203"/>
              </a:rPr>
              <a:t>Positive  point of differentiation  B1</a:t>
            </a:r>
            <a:endParaRPr lang="id-ID" sz="700" i="1" dirty="0">
              <a:solidFill>
                <a:schemeClr val="tx1">
                  <a:lumMod val="95000"/>
                  <a:lumOff val="5000"/>
                </a:schemeClr>
              </a:solidFill>
              <a:latin typeface="Lato Light" panose="020F0502020204030203"/>
            </a:endParaRPr>
          </a:p>
        </p:txBody>
      </p:sp>
      <p:sp>
        <p:nvSpPr>
          <p:cNvPr id="26" name="Rectangle 25">
            <a:extLst>
              <a:ext uri="{FF2B5EF4-FFF2-40B4-BE49-F238E27FC236}">
                <a16:creationId xmlns:a16="http://schemas.microsoft.com/office/drawing/2014/main" id="{0391EAC2-C21B-459F-87B7-4A7E8856070F}"/>
              </a:ext>
            </a:extLst>
          </p:cNvPr>
          <p:cNvSpPr/>
          <p:nvPr/>
        </p:nvSpPr>
        <p:spPr>
          <a:xfrm>
            <a:off x="5151767" y="5982095"/>
            <a:ext cx="1056234" cy="3693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sz="700" i="1" dirty="0">
                <a:solidFill>
                  <a:schemeClr val="tx1">
                    <a:lumMod val="95000"/>
                    <a:lumOff val="5000"/>
                  </a:schemeClr>
                </a:solidFill>
                <a:latin typeface="Lato Light" panose="020F0502020204030203"/>
              </a:rPr>
              <a:t>Positive point of differentiation  B2</a:t>
            </a:r>
            <a:endParaRPr lang="id-ID" sz="700" i="1" dirty="0">
              <a:solidFill>
                <a:schemeClr val="tx1">
                  <a:lumMod val="95000"/>
                  <a:lumOff val="5000"/>
                </a:schemeClr>
              </a:solidFill>
              <a:latin typeface="Lato Light" panose="020F0502020204030203"/>
            </a:endParaRPr>
          </a:p>
        </p:txBody>
      </p:sp>
      <p:sp>
        <p:nvSpPr>
          <p:cNvPr id="27" name="Rectangle 26">
            <a:extLst>
              <a:ext uri="{FF2B5EF4-FFF2-40B4-BE49-F238E27FC236}">
                <a16:creationId xmlns:a16="http://schemas.microsoft.com/office/drawing/2014/main" id="{25E8D468-5BA7-4CF4-9E75-03FA3276D42F}"/>
              </a:ext>
            </a:extLst>
          </p:cNvPr>
          <p:cNvSpPr/>
          <p:nvPr/>
        </p:nvSpPr>
        <p:spPr>
          <a:xfrm>
            <a:off x="6195661" y="5614112"/>
            <a:ext cx="1056234" cy="3693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sz="700" i="1" dirty="0">
                <a:solidFill>
                  <a:schemeClr val="tx1">
                    <a:lumMod val="95000"/>
                    <a:lumOff val="5000"/>
                  </a:schemeClr>
                </a:solidFill>
                <a:latin typeface="Lato Light" panose="020F0502020204030203"/>
              </a:rPr>
              <a:t>Positive point of differentiation  B3</a:t>
            </a:r>
            <a:endParaRPr lang="id-ID" sz="700" i="1" dirty="0">
              <a:solidFill>
                <a:schemeClr val="tx1">
                  <a:lumMod val="95000"/>
                  <a:lumOff val="5000"/>
                </a:schemeClr>
              </a:solidFill>
              <a:latin typeface="Lato Light" panose="020F0502020204030203"/>
            </a:endParaRPr>
          </a:p>
        </p:txBody>
      </p:sp>
      <p:sp>
        <p:nvSpPr>
          <p:cNvPr id="28" name="Rectangle 27">
            <a:extLst>
              <a:ext uri="{FF2B5EF4-FFF2-40B4-BE49-F238E27FC236}">
                <a16:creationId xmlns:a16="http://schemas.microsoft.com/office/drawing/2014/main" id="{63E40444-CCE9-453D-84C3-434CD1F95B1E}"/>
              </a:ext>
            </a:extLst>
          </p:cNvPr>
          <p:cNvSpPr/>
          <p:nvPr/>
        </p:nvSpPr>
        <p:spPr>
          <a:xfrm>
            <a:off x="7251895" y="5971662"/>
            <a:ext cx="1056234" cy="3693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sz="700" i="1" dirty="0">
                <a:solidFill>
                  <a:schemeClr val="tx1">
                    <a:lumMod val="95000"/>
                    <a:lumOff val="5000"/>
                  </a:schemeClr>
                </a:solidFill>
                <a:latin typeface="Lato Light" panose="020F0502020204030203"/>
              </a:rPr>
              <a:t>Negative point of differentiation  N1</a:t>
            </a:r>
            <a:endParaRPr lang="id-ID" sz="700" i="1" dirty="0">
              <a:solidFill>
                <a:schemeClr val="tx1">
                  <a:lumMod val="95000"/>
                  <a:lumOff val="5000"/>
                </a:schemeClr>
              </a:solidFill>
              <a:latin typeface="Lato Light" panose="020F0502020204030203"/>
            </a:endParaRPr>
          </a:p>
        </p:txBody>
      </p:sp>
      <p:sp>
        <p:nvSpPr>
          <p:cNvPr id="29" name="Rectangle 28">
            <a:extLst>
              <a:ext uri="{FF2B5EF4-FFF2-40B4-BE49-F238E27FC236}">
                <a16:creationId xmlns:a16="http://schemas.microsoft.com/office/drawing/2014/main" id="{D05233B1-93A9-4542-BD8A-9756012E8B41}"/>
              </a:ext>
            </a:extLst>
          </p:cNvPr>
          <p:cNvSpPr/>
          <p:nvPr/>
        </p:nvSpPr>
        <p:spPr>
          <a:xfrm>
            <a:off x="8308000" y="5612763"/>
            <a:ext cx="1056234" cy="3693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sz="700" i="1" dirty="0">
                <a:solidFill>
                  <a:schemeClr val="tx1">
                    <a:lumMod val="95000"/>
                    <a:lumOff val="5000"/>
                  </a:schemeClr>
                </a:solidFill>
                <a:latin typeface="Lato Light" panose="020F0502020204030203"/>
              </a:rPr>
              <a:t>Point of differentiation  B3</a:t>
            </a:r>
            <a:endParaRPr lang="id-ID" sz="700" i="1" dirty="0">
              <a:solidFill>
                <a:schemeClr val="tx1">
                  <a:lumMod val="95000"/>
                  <a:lumOff val="5000"/>
                </a:schemeClr>
              </a:solidFill>
              <a:latin typeface="Lato Light" panose="020F0502020204030203"/>
            </a:endParaRPr>
          </a:p>
        </p:txBody>
      </p:sp>
      <p:cxnSp>
        <p:nvCxnSpPr>
          <p:cNvPr id="30" name="Straight Connector 29">
            <a:extLst>
              <a:ext uri="{FF2B5EF4-FFF2-40B4-BE49-F238E27FC236}">
                <a16:creationId xmlns:a16="http://schemas.microsoft.com/office/drawing/2014/main" id="{A1B13455-9A44-46A2-9562-750DC86BFC7F}"/>
              </a:ext>
            </a:extLst>
          </p:cNvPr>
          <p:cNvCxnSpPr>
            <a:cxnSpLocks/>
          </p:cNvCxnSpPr>
          <p:nvPr/>
        </p:nvCxnSpPr>
        <p:spPr>
          <a:xfrm flipH="1">
            <a:off x="3043604" y="1493448"/>
            <a:ext cx="4263324" cy="25434"/>
          </a:xfrm>
          <a:prstGeom prst="line">
            <a:avLst/>
          </a:prstGeom>
          <a:ln w="381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AF49AEB-0A19-48D9-BB8E-0AC17107EB92}"/>
              </a:ext>
            </a:extLst>
          </p:cNvPr>
          <p:cNvCxnSpPr>
            <a:cxnSpLocks/>
          </p:cNvCxnSpPr>
          <p:nvPr/>
        </p:nvCxnSpPr>
        <p:spPr>
          <a:xfrm>
            <a:off x="2711933" y="5173637"/>
            <a:ext cx="7395628"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6D09F315-D32C-42F2-8D04-30AEC3808F7E}"/>
              </a:ext>
            </a:extLst>
          </p:cNvPr>
          <p:cNvSpPr>
            <a:spLocks noGrp="1"/>
          </p:cNvSpPr>
          <p:nvPr>
            <p:ph type="sldNum" sz="quarter" idx="12"/>
          </p:nvPr>
        </p:nvSpPr>
        <p:spPr/>
        <p:txBody>
          <a:bodyPr/>
          <a:lstStyle/>
          <a:p>
            <a:fld id="{DB8828D9-3E6A-477F-A491-AADAE3613DD2}" type="slidenum">
              <a:rPr lang="en-GB" smtClean="0"/>
              <a:t>29</a:t>
            </a:fld>
            <a:endParaRPr lang="en-GB"/>
          </a:p>
        </p:txBody>
      </p:sp>
      <p:pic>
        <p:nvPicPr>
          <p:cNvPr id="23" name="Picture 22" descr="Logo&#10;&#10;Description automatically generated">
            <a:extLst>
              <a:ext uri="{FF2B5EF4-FFF2-40B4-BE49-F238E27FC236}">
                <a16:creationId xmlns:a16="http://schemas.microsoft.com/office/drawing/2014/main" id="{72ADC6CA-3489-4E42-9ABA-22A406F5F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912909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CB1BED-926D-45A2-94F7-AD5C8F76FDEA}"/>
              </a:ext>
            </a:extLst>
          </p:cNvPr>
          <p:cNvSpPr txBox="1"/>
          <p:nvPr/>
        </p:nvSpPr>
        <p:spPr>
          <a:xfrm>
            <a:off x="94018" y="61048"/>
            <a:ext cx="9624767" cy="738664"/>
          </a:xfrm>
          <a:prstGeom prst="rect">
            <a:avLst/>
          </a:prstGeom>
          <a:noFill/>
          <a:ln>
            <a:noFill/>
          </a:ln>
        </p:spPr>
        <p:txBody>
          <a:bodyPr wrap="square" rtlCol="0">
            <a:spAutoFit/>
          </a:bodyPr>
          <a:lstStyle/>
          <a:p>
            <a:pPr marR="0" lvl="0" indent="0" defTabSz="435356" fontAlgn="auto">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Pricing Positioning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Price Design </a:t>
            </a:r>
          </a:p>
        </p:txBody>
      </p:sp>
      <p:sp>
        <p:nvSpPr>
          <p:cNvPr id="5" name="Rectangle 4">
            <a:extLst>
              <a:ext uri="{FF2B5EF4-FFF2-40B4-BE49-F238E27FC236}">
                <a16:creationId xmlns:a16="http://schemas.microsoft.com/office/drawing/2014/main" id="{88532B27-D1DB-46F8-968E-E52F09D67046}"/>
              </a:ext>
            </a:extLst>
          </p:cNvPr>
          <p:cNvSpPr/>
          <p:nvPr/>
        </p:nvSpPr>
        <p:spPr>
          <a:xfrm>
            <a:off x="6174575" y="5526582"/>
            <a:ext cx="3422245" cy="337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400" b="1" dirty="0">
                <a:solidFill>
                  <a:schemeClr val="bg1">
                    <a:lumMod val="65000"/>
                  </a:schemeClr>
                </a:solidFill>
                <a:latin typeface="Lato Light"/>
              </a:rPr>
              <a:t>Price Ladder / Layers </a:t>
            </a:r>
            <a:endParaRPr lang="id-ID" sz="1400" b="1" dirty="0">
              <a:solidFill>
                <a:schemeClr val="bg1">
                  <a:lumMod val="65000"/>
                </a:schemeClr>
              </a:solidFill>
              <a:latin typeface="Lato Light"/>
            </a:endParaRPr>
          </a:p>
        </p:txBody>
      </p:sp>
      <p:sp>
        <p:nvSpPr>
          <p:cNvPr id="6" name="Rectangle 5">
            <a:extLst>
              <a:ext uri="{FF2B5EF4-FFF2-40B4-BE49-F238E27FC236}">
                <a16:creationId xmlns:a16="http://schemas.microsoft.com/office/drawing/2014/main" id="{31B0B321-0E04-442F-9E13-B72A821485BD}"/>
              </a:ext>
            </a:extLst>
          </p:cNvPr>
          <p:cNvSpPr/>
          <p:nvPr/>
        </p:nvSpPr>
        <p:spPr>
          <a:xfrm rot="16200000">
            <a:off x="4294107" y="3726340"/>
            <a:ext cx="2170674" cy="303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400" b="1" dirty="0">
                <a:solidFill>
                  <a:schemeClr val="bg1">
                    <a:lumMod val="65000"/>
                  </a:schemeClr>
                </a:solidFill>
                <a:latin typeface="Lato Light"/>
              </a:rPr>
              <a:t>Price </a:t>
            </a:r>
            <a:endParaRPr lang="id-ID" sz="1400" b="1" dirty="0">
              <a:solidFill>
                <a:schemeClr val="bg1">
                  <a:lumMod val="65000"/>
                </a:schemeClr>
              </a:solidFill>
              <a:latin typeface="Lato Light"/>
            </a:endParaRPr>
          </a:p>
        </p:txBody>
      </p:sp>
      <p:sp>
        <p:nvSpPr>
          <p:cNvPr id="7" name="Rectangle 6">
            <a:extLst>
              <a:ext uri="{FF2B5EF4-FFF2-40B4-BE49-F238E27FC236}">
                <a16:creationId xmlns:a16="http://schemas.microsoft.com/office/drawing/2014/main" id="{7BB9B534-E711-4472-AD20-1FE2C8B1C4D9}"/>
              </a:ext>
            </a:extLst>
          </p:cNvPr>
          <p:cNvSpPr/>
          <p:nvPr/>
        </p:nvSpPr>
        <p:spPr>
          <a:xfrm>
            <a:off x="6287473" y="2073816"/>
            <a:ext cx="688041" cy="360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800" dirty="0">
                <a:latin typeface="Lato Light" panose="020F0502020204030203"/>
              </a:rPr>
              <a:t>Consumer Discounts</a:t>
            </a:r>
            <a:endParaRPr lang="id-ID" sz="800" dirty="0">
              <a:latin typeface="Lato Light" panose="020F0502020204030203"/>
            </a:endParaRPr>
          </a:p>
        </p:txBody>
      </p:sp>
      <p:sp>
        <p:nvSpPr>
          <p:cNvPr id="8" name="Rectangle 7">
            <a:extLst>
              <a:ext uri="{FF2B5EF4-FFF2-40B4-BE49-F238E27FC236}">
                <a16:creationId xmlns:a16="http://schemas.microsoft.com/office/drawing/2014/main" id="{E06FB917-3A19-4279-A7DF-36185905036B}"/>
              </a:ext>
            </a:extLst>
          </p:cNvPr>
          <p:cNvSpPr/>
          <p:nvPr/>
        </p:nvSpPr>
        <p:spPr>
          <a:xfrm>
            <a:off x="5768889" y="2073817"/>
            <a:ext cx="516018" cy="34132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r>
              <a:rPr lang="en-GB" sz="1400" b="1" dirty="0">
                <a:latin typeface="Lato Light" panose="020F0502020204030203"/>
              </a:rPr>
              <a:t>List Price / Market Price  </a:t>
            </a:r>
            <a:endParaRPr lang="id-ID" sz="1400" b="1" dirty="0">
              <a:latin typeface="Lato Light" panose="020F0502020204030203"/>
            </a:endParaRPr>
          </a:p>
        </p:txBody>
      </p:sp>
      <p:cxnSp>
        <p:nvCxnSpPr>
          <p:cNvPr id="9" name="Straight Arrow Connector 8">
            <a:extLst>
              <a:ext uri="{FF2B5EF4-FFF2-40B4-BE49-F238E27FC236}">
                <a16:creationId xmlns:a16="http://schemas.microsoft.com/office/drawing/2014/main" id="{6AF023D0-E050-480A-9BC3-7D2F868F05DD}"/>
              </a:ext>
            </a:extLst>
          </p:cNvPr>
          <p:cNvCxnSpPr>
            <a:cxnSpLocks/>
          </p:cNvCxnSpPr>
          <p:nvPr/>
        </p:nvCxnSpPr>
        <p:spPr>
          <a:xfrm flipH="1" flipV="1">
            <a:off x="5681099" y="1937992"/>
            <a:ext cx="14597" cy="372258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EB9B7F7-545B-4A5D-824E-67EFA8EFE8FF}"/>
              </a:ext>
            </a:extLst>
          </p:cNvPr>
          <p:cNvSpPr/>
          <p:nvPr/>
        </p:nvSpPr>
        <p:spPr>
          <a:xfrm>
            <a:off x="8327365" y="3126027"/>
            <a:ext cx="516018" cy="23708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r>
              <a:rPr lang="en-GB" sz="1400" b="1" i="1" dirty="0">
                <a:latin typeface="Lato Light" panose="020F0502020204030203"/>
              </a:rPr>
              <a:t>Net Selling Price </a:t>
            </a:r>
            <a:endParaRPr lang="id-ID" sz="1400" b="1" i="1" dirty="0">
              <a:latin typeface="Lato Light" panose="020F0502020204030203"/>
            </a:endParaRPr>
          </a:p>
        </p:txBody>
      </p:sp>
      <p:cxnSp>
        <p:nvCxnSpPr>
          <p:cNvPr id="14" name="Straight Connector 13">
            <a:extLst>
              <a:ext uri="{FF2B5EF4-FFF2-40B4-BE49-F238E27FC236}">
                <a16:creationId xmlns:a16="http://schemas.microsoft.com/office/drawing/2014/main" id="{9AE490E1-0717-4B20-A2DE-29C14C9BCFE3}"/>
              </a:ext>
            </a:extLst>
          </p:cNvPr>
          <p:cNvCxnSpPr>
            <a:cxnSpLocks/>
          </p:cNvCxnSpPr>
          <p:nvPr/>
        </p:nvCxnSpPr>
        <p:spPr>
          <a:xfrm flipH="1" flipV="1">
            <a:off x="7660531" y="2035690"/>
            <a:ext cx="13365" cy="919995"/>
          </a:xfrm>
          <a:prstGeom prst="line">
            <a:avLst/>
          </a:prstGeom>
          <a:ln w="381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2C02DDC-00B8-4822-AEC3-C3E1AB805C2D}"/>
              </a:ext>
            </a:extLst>
          </p:cNvPr>
          <p:cNvCxnSpPr>
            <a:cxnSpLocks/>
          </p:cNvCxnSpPr>
          <p:nvPr/>
        </p:nvCxnSpPr>
        <p:spPr>
          <a:xfrm flipV="1">
            <a:off x="6954319" y="2073816"/>
            <a:ext cx="21195" cy="1070079"/>
          </a:xfrm>
          <a:prstGeom prst="line">
            <a:avLst/>
          </a:prstGeom>
          <a:ln w="381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7D3D525-6E18-44B7-B3B2-09959B194CA8}"/>
              </a:ext>
            </a:extLst>
          </p:cNvPr>
          <p:cNvSpPr txBox="1"/>
          <p:nvPr/>
        </p:nvSpPr>
        <p:spPr>
          <a:xfrm>
            <a:off x="5307503" y="2037157"/>
            <a:ext cx="513083" cy="276999"/>
          </a:xfrm>
          <a:prstGeom prst="rect">
            <a:avLst/>
          </a:prstGeom>
          <a:noFill/>
        </p:spPr>
        <p:txBody>
          <a:bodyPr wrap="square" rtlCol="0">
            <a:spAutoFit/>
          </a:bodyPr>
          <a:lstStyle/>
          <a:p>
            <a:r>
              <a:rPr lang="en-GB" sz="1200" dirty="0">
                <a:latin typeface="Lato Light" panose="020F0502020204030203"/>
              </a:rPr>
              <a:t>100</a:t>
            </a:r>
          </a:p>
        </p:txBody>
      </p:sp>
      <p:sp>
        <p:nvSpPr>
          <p:cNvPr id="20" name="TextBox 19">
            <a:extLst>
              <a:ext uri="{FF2B5EF4-FFF2-40B4-BE49-F238E27FC236}">
                <a16:creationId xmlns:a16="http://schemas.microsoft.com/office/drawing/2014/main" id="{3AC2E017-5441-42FE-B25B-1F7FA9E4B236}"/>
              </a:ext>
            </a:extLst>
          </p:cNvPr>
          <p:cNvSpPr txBox="1"/>
          <p:nvPr/>
        </p:nvSpPr>
        <p:spPr>
          <a:xfrm>
            <a:off x="5414470" y="5233282"/>
            <a:ext cx="513083" cy="276999"/>
          </a:xfrm>
          <a:prstGeom prst="rect">
            <a:avLst/>
          </a:prstGeom>
          <a:noFill/>
        </p:spPr>
        <p:txBody>
          <a:bodyPr wrap="square" rtlCol="0">
            <a:spAutoFit/>
          </a:bodyPr>
          <a:lstStyle/>
          <a:p>
            <a:r>
              <a:rPr lang="en-GB" sz="1200" dirty="0">
                <a:latin typeface="Lato Light" panose="020F0502020204030203"/>
              </a:rPr>
              <a:t>0</a:t>
            </a:r>
          </a:p>
        </p:txBody>
      </p:sp>
      <p:sp>
        <p:nvSpPr>
          <p:cNvPr id="21" name="TextBox 20">
            <a:extLst>
              <a:ext uri="{FF2B5EF4-FFF2-40B4-BE49-F238E27FC236}">
                <a16:creationId xmlns:a16="http://schemas.microsoft.com/office/drawing/2014/main" id="{3E26F52F-407D-4701-B966-47B2AABA0C4B}"/>
              </a:ext>
            </a:extLst>
          </p:cNvPr>
          <p:cNvSpPr txBox="1"/>
          <p:nvPr/>
        </p:nvSpPr>
        <p:spPr>
          <a:xfrm>
            <a:off x="5366744" y="3707594"/>
            <a:ext cx="513083" cy="276999"/>
          </a:xfrm>
          <a:prstGeom prst="rect">
            <a:avLst/>
          </a:prstGeom>
          <a:noFill/>
        </p:spPr>
        <p:txBody>
          <a:bodyPr wrap="square" rtlCol="0">
            <a:spAutoFit/>
          </a:bodyPr>
          <a:lstStyle/>
          <a:p>
            <a:r>
              <a:rPr lang="en-GB" sz="1200" dirty="0">
                <a:latin typeface="Lato Light" panose="020F0502020204030203"/>
              </a:rPr>
              <a:t>50</a:t>
            </a:r>
          </a:p>
        </p:txBody>
      </p:sp>
      <p:sp>
        <p:nvSpPr>
          <p:cNvPr id="22" name="Rectangle 21">
            <a:extLst>
              <a:ext uri="{FF2B5EF4-FFF2-40B4-BE49-F238E27FC236}">
                <a16:creationId xmlns:a16="http://schemas.microsoft.com/office/drawing/2014/main" id="{C100B832-9979-4469-BD20-29F4875FF1D3}"/>
              </a:ext>
            </a:extLst>
          </p:cNvPr>
          <p:cNvSpPr/>
          <p:nvPr/>
        </p:nvSpPr>
        <p:spPr>
          <a:xfrm>
            <a:off x="9374415" y="4431941"/>
            <a:ext cx="519303" cy="107833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r>
              <a:rPr lang="en-GB" sz="1200" b="1" i="1">
                <a:latin typeface="Lato Light" panose="020F0502020204030203"/>
              </a:rPr>
              <a:t>Cost </a:t>
            </a:r>
            <a:endParaRPr lang="id-ID" sz="1200" b="1" i="1" dirty="0">
              <a:latin typeface="Lato Light" panose="020F0502020204030203"/>
            </a:endParaRPr>
          </a:p>
        </p:txBody>
      </p:sp>
      <p:sp>
        <p:nvSpPr>
          <p:cNvPr id="23" name="Rectangle 22">
            <a:extLst>
              <a:ext uri="{FF2B5EF4-FFF2-40B4-BE49-F238E27FC236}">
                <a16:creationId xmlns:a16="http://schemas.microsoft.com/office/drawing/2014/main" id="{8003DC28-B512-448B-9391-A549590E5320}"/>
              </a:ext>
            </a:extLst>
          </p:cNvPr>
          <p:cNvSpPr/>
          <p:nvPr/>
        </p:nvSpPr>
        <p:spPr>
          <a:xfrm>
            <a:off x="8850890" y="3122447"/>
            <a:ext cx="516018" cy="130949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800" dirty="0">
                <a:latin typeface="Lato Light" panose="020F0502020204030203"/>
              </a:rPr>
              <a:t>Gross Profit </a:t>
            </a:r>
            <a:endParaRPr lang="id-ID" sz="800" dirty="0">
              <a:latin typeface="Lato Light" panose="020F0502020204030203"/>
            </a:endParaRPr>
          </a:p>
        </p:txBody>
      </p:sp>
      <p:sp>
        <p:nvSpPr>
          <p:cNvPr id="24" name="Rectangle 23">
            <a:extLst>
              <a:ext uri="{FF2B5EF4-FFF2-40B4-BE49-F238E27FC236}">
                <a16:creationId xmlns:a16="http://schemas.microsoft.com/office/drawing/2014/main" id="{B06B224D-E436-4851-BA0A-829D564CFC9D}"/>
              </a:ext>
            </a:extLst>
          </p:cNvPr>
          <p:cNvSpPr/>
          <p:nvPr/>
        </p:nvSpPr>
        <p:spPr>
          <a:xfrm>
            <a:off x="6965051" y="2416461"/>
            <a:ext cx="688041" cy="360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800" dirty="0">
                <a:latin typeface="Lato Light" panose="020F0502020204030203"/>
              </a:rPr>
              <a:t>Special Discounts</a:t>
            </a:r>
            <a:endParaRPr lang="id-ID" sz="800" dirty="0">
              <a:latin typeface="Lato Light" panose="020F0502020204030203"/>
            </a:endParaRPr>
          </a:p>
        </p:txBody>
      </p:sp>
      <p:sp>
        <p:nvSpPr>
          <p:cNvPr id="25" name="Rectangle 24">
            <a:extLst>
              <a:ext uri="{FF2B5EF4-FFF2-40B4-BE49-F238E27FC236}">
                <a16:creationId xmlns:a16="http://schemas.microsoft.com/office/drawing/2014/main" id="{72DC2501-AD70-42C5-A125-50AB79F93A16}"/>
              </a:ext>
            </a:extLst>
          </p:cNvPr>
          <p:cNvSpPr/>
          <p:nvPr/>
        </p:nvSpPr>
        <p:spPr>
          <a:xfrm>
            <a:off x="7645850" y="2766027"/>
            <a:ext cx="688041" cy="360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800" dirty="0">
                <a:latin typeface="Lato Light" panose="020F0502020204030203"/>
              </a:rPr>
              <a:t>Channel Discounts</a:t>
            </a:r>
            <a:endParaRPr lang="id-ID" sz="800" dirty="0">
              <a:latin typeface="Lato Light" panose="020F0502020204030203"/>
            </a:endParaRPr>
          </a:p>
        </p:txBody>
      </p:sp>
      <p:sp>
        <p:nvSpPr>
          <p:cNvPr id="28" name="Rectangle 27">
            <a:extLst>
              <a:ext uri="{FF2B5EF4-FFF2-40B4-BE49-F238E27FC236}">
                <a16:creationId xmlns:a16="http://schemas.microsoft.com/office/drawing/2014/main" id="{50CAD247-60FA-48E8-ADD8-9CE71938BB94}"/>
              </a:ext>
            </a:extLst>
          </p:cNvPr>
          <p:cNvSpPr/>
          <p:nvPr/>
        </p:nvSpPr>
        <p:spPr>
          <a:xfrm>
            <a:off x="3820110" y="1866967"/>
            <a:ext cx="516018" cy="36200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r>
              <a:rPr lang="en-GB" sz="1400" b="1" dirty="0">
                <a:latin typeface="Lato Light" panose="020F0502020204030203"/>
              </a:rPr>
              <a:t>Competitor 1 – Average Price </a:t>
            </a:r>
            <a:endParaRPr lang="id-ID" sz="1400" b="1" dirty="0">
              <a:latin typeface="Lato Light" panose="020F0502020204030203"/>
            </a:endParaRPr>
          </a:p>
        </p:txBody>
      </p:sp>
      <p:cxnSp>
        <p:nvCxnSpPr>
          <p:cNvPr id="31" name="Straight Arrow Connector 30">
            <a:extLst>
              <a:ext uri="{FF2B5EF4-FFF2-40B4-BE49-F238E27FC236}">
                <a16:creationId xmlns:a16="http://schemas.microsoft.com/office/drawing/2014/main" id="{0213BFBF-1BF4-4289-9E26-88E5DF9C1EEA}"/>
              </a:ext>
            </a:extLst>
          </p:cNvPr>
          <p:cNvCxnSpPr>
            <a:cxnSpLocks/>
          </p:cNvCxnSpPr>
          <p:nvPr/>
        </p:nvCxnSpPr>
        <p:spPr>
          <a:xfrm flipH="1" flipV="1">
            <a:off x="5180599" y="1937991"/>
            <a:ext cx="8765" cy="372258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132C7FC-46CC-455B-B2C0-415626F9455C}"/>
              </a:ext>
            </a:extLst>
          </p:cNvPr>
          <p:cNvCxnSpPr>
            <a:cxnSpLocks/>
          </p:cNvCxnSpPr>
          <p:nvPr/>
        </p:nvCxnSpPr>
        <p:spPr>
          <a:xfrm flipH="1" flipV="1">
            <a:off x="5486743" y="5482623"/>
            <a:ext cx="4465116" cy="3559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FDF0CF77-F044-43F3-BC87-31B804D1B6E9}"/>
              </a:ext>
            </a:extLst>
          </p:cNvPr>
          <p:cNvSpPr/>
          <p:nvPr/>
        </p:nvSpPr>
        <p:spPr>
          <a:xfrm>
            <a:off x="2561630" y="2123131"/>
            <a:ext cx="516018" cy="336392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r>
              <a:rPr lang="en-GB" sz="1400" b="1" dirty="0">
                <a:latin typeface="Lato Light" panose="020F0502020204030203"/>
              </a:rPr>
              <a:t>Competitor 3 – Average Price </a:t>
            </a:r>
            <a:endParaRPr lang="id-ID" sz="1400" b="1" dirty="0">
              <a:latin typeface="Lato Light" panose="020F0502020204030203"/>
            </a:endParaRPr>
          </a:p>
        </p:txBody>
      </p:sp>
      <p:sp>
        <p:nvSpPr>
          <p:cNvPr id="44" name="Rectangle 43">
            <a:extLst>
              <a:ext uri="{FF2B5EF4-FFF2-40B4-BE49-F238E27FC236}">
                <a16:creationId xmlns:a16="http://schemas.microsoft.com/office/drawing/2014/main" id="{1572A3E6-3181-4EC4-8969-FD0D4CFEA521}"/>
              </a:ext>
            </a:extLst>
          </p:cNvPr>
          <p:cNvSpPr/>
          <p:nvPr/>
        </p:nvSpPr>
        <p:spPr>
          <a:xfrm>
            <a:off x="3209718" y="2416461"/>
            <a:ext cx="516018" cy="308499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r>
              <a:rPr lang="en-GB" sz="1400" b="1" dirty="0">
                <a:latin typeface="Lato Light" panose="020F0502020204030203"/>
              </a:rPr>
              <a:t>Competitor 2 – Average Price </a:t>
            </a:r>
            <a:endParaRPr lang="id-ID" sz="1400" b="1" dirty="0">
              <a:latin typeface="Lato Light" panose="020F0502020204030203"/>
            </a:endParaRPr>
          </a:p>
        </p:txBody>
      </p:sp>
      <p:cxnSp>
        <p:nvCxnSpPr>
          <p:cNvPr id="45" name="Straight Connector 44">
            <a:extLst>
              <a:ext uri="{FF2B5EF4-FFF2-40B4-BE49-F238E27FC236}">
                <a16:creationId xmlns:a16="http://schemas.microsoft.com/office/drawing/2014/main" id="{FDCFA230-5833-46F8-9E4B-B9DF9214EE87}"/>
              </a:ext>
            </a:extLst>
          </p:cNvPr>
          <p:cNvCxnSpPr>
            <a:cxnSpLocks/>
          </p:cNvCxnSpPr>
          <p:nvPr/>
        </p:nvCxnSpPr>
        <p:spPr>
          <a:xfrm>
            <a:off x="6284907" y="3122446"/>
            <a:ext cx="4325948" cy="1"/>
          </a:xfrm>
          <a:prstGeom prst="line">
            <a:avLst/>
          </a:prstGeom>
          <a:ln w="381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2502766F-9808-4E35-9BE2-366C2DC0E3B6}"/>
              </a:ext>
            </a:extLst>
          </p:cNvPr>
          <p:cNvSpPr/>
          <p:nvPr/>
        </p:nvSpPr>
        <p:spPr>
          <a:xfrm>
            <a:off x="10645738" y="2990803"/>
            <a:ext cx="1415051" cy="246221"/>
          </a:xfrm>
          <a:prstGeom prst="rect">
            <a:avLst/>
          </a:prstGeom>
          <a:noFill/>
        </p:spPr>
        <p:txBody>
          <a:bodyPr wrap="square">
            <a:spAutoFit/>
          </a:bodyPr>
          <a:lstStyle/>
          <a:p>
            <a:r>
              <a:rPr lang="en-GB" sz="1000" i="1" dirty="0">
                <a:solidFill>
                  <a:schemeClr val="tx1">
                    <a:lumMod val="50000"/>
                    <a:lumOff val="50000"/>
                  </a:schemeClr>
                </a:solidFill>
                <a:latin typeface="Lato Light" panose="020F0502020204030203"/>
              </a:rPr>
              <a:t>Price </a:t>
            </a:r>
            <a:r>
              <a:rPr lang="en-GB" sz="1000" i="1">
                <a:solidFill>
                  <a:schemeClr val="tx1">
                    <a:lumMod val="50000"/>
                    <a:lumOff val="50000"/>
                  </a:schemeClr>
                </a:solidFill>
                <a:latin typeface="Lato Light" panose="020F0502020204030203"/>
              </a:rPr>
              <a:t>Floor </a:t>
            </a:r>
            <a:endParaRPr lang="id-ID" sz="1000" i="1" dirty="0">
              <a:solidFill>
                <a:schemeClr val="tx1">
                  <a:lumMod val="50000"/>
                  <a:lumOff val="50000"/>
                </a:schemeClr>
              </a:solidFill>
              <a:latin typeface="Lato Light" panose="020F0502020204030203"/>
            </a:endParaRPr>
          </a:p>
        </p:txBody>
      </p:sp>
      <p:cxnSp>
        <p:nvCxnSpPr>
          <p:cNvPr id="48" name="Straight Connector 47">
            <a:extLst>
              <a:ext uri="{FF2B5EF4-FFF2-40B4-BE49-F238E27FC236}">
                <a16:creationId xmlns:a16="http://schemas.microsoft.com/office/drawing/2014/main" id="{EACFDA53-3A75-4A36-91A2-230AFC10946A}"/>
              </a:ext>
            </a:extLst>
          </p:cNvPr>
          <p:cNvCxnSpPr>
            <a:cxnSpLocks/>
          </p:cNvCxnSpPr>
          <p:nvPr/>
        </p:nvCxnSpPr>
        <p:spPr>
          <a:xfrm>
            <a:off x="5812632" y="2039270"/>
            <a:ext cx="4506922" cy="0"/>
          </a:xfrm>
          <a:prstGeom prst="line">
            <a:avLst/>
          </a:prstGeom>
          <a:ln w="381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5A18888D-B962-4AE6-975B-2F22DF658C3B}"/>
              </a:ext>
            </a:extLst>
          </p:cNvPr>
          <p:cNvSpPr/>
          <p:nvPr/>
        </p:nvSpPr>
        <p:spPr>
          <a:xfrm>
            <a:off x="10360516" y="1849051"/>
            <a:ext cx="1806937" cy="400110"/>
          </a:xfrm>
          <a:prstGeom prst="rect">
            <a:avLst/>
          </a:prstGeom>
          <a:noFill/>
        </p:spPr>
        <p:txBody>
          <a:bodyPr wrap="square">
            <a:spAutoFit/>
          </a:bodyPr>
          <a:lstStyle/>
          <a:p>
            <a:r>
              <a:rPr lang="en-GB" sz="1000" i="1" dirty="0">
                <a:solidFill>
                  <a:schemeClr val="tx1">
                    <a:lumMod val="50000"/>
                    <a:lumOff val="50000"/>
                  </a:schemeClr>
                </a:solidFill>
                <a:latin typeface="Lato Light" panose="020F0502020204030203"/>
              </a:rPr>
              <a:t>Price Ceiling Demand slackens above this price </a:t>
            </a:r>
            <a:endParaRPr lang="id-ID" sz="1000" i="1" dirty="0">
              <a:solidFill>
                <a:schemeClr val="tx1">
                  <a:lumMod val="50000"/>
                  <a:lumOff val="50000"/>
                </a:schemeClr>
              </a:solidFill>
              <a:latin typeface="Lato Light" panose="020F0502020204030203"/>
            </a:endParaRPr>
          </a:p>
        </p:txBody>
      </p:sp>
      <p:sp>
        <p:nvSpPr>
          <p:cNvPr id="55" name="Rectangle 54">
            <a:extLst>
              <a:ext uri="{FF2B5EF4-FFF2-40B4-BE49-F238E27FC236}">
                <a16:creationId xmlns:a16="http://schemas.microsoft.com/office/drawing/2014/main" id="{4D81400C-9B7E-4CCD-AFF3-33B6B7B83846}"/>
              </a:ext>
            </a:extLst>
          </p:cNvPr>
          <p:cNvSpPr/>
          <p:nvPr/>
        </p:nvSpPr>
        <p:spPr>
          <a:xfrm>
            <a:off x="10784263" y="4034451"/>
            <a:ext cx="1307979" cy="553998"/>
          </a:xfrm>
          <a:prstGeom prst="rect">
            <a:avLst/>
          </a:prstGeom>
          <a:noFill/>
        </p:spPr>
        <p:txBody>
          <a:bodyPr wrap="square">
            <a:spAutoFit/>
          </a:bodyPr>
          <a:lstStyle/>
          <a:p>
            <a:r>
              <a:rPr lang="en-GB" sz="1000" i="1" dirty="0">
                <a:solidFill>
                  <a:schemeClr val="tx1">
                    <a:lumMod val="50000"/>
                    <a:lumOff val="50000"/>
                  </a:schemeClr>
                </a:solidFill>
                <a:latin typeface="Lato Light" panose="020F0502020204030203"/>
              </a:rPr>
              <a:t>Price floor </a:t>
            </a:r>
          </a:p>
          <a:p>
            <a:r>
              <a:rPr lang="en-GB" sz="1000" i="1" dirty="0">
                <a:solidFill>
                  <a:schemeClr val="tx1">
                    <a:lumMod val="50000"/>
                    <a:lumOff val="50000"/>
                  </a:schemeClr>
                </a:solidFill>
                <a:latin typeface="Lato Light" panose="020F0502020204030203"/>
              </a:rPr>
              <a:t>no profits below this price </a:t>
            </a:r>
            <a:endParaRPr lang="id-ID" sz="1000" i="1" dirty="0">
              <a:solidFill>
                <a:schemeClr val="tx1">
                  <a:lumMod val="50000"/>
                  <a:lumOff val="50000"/>
                </a:schemeClr>
              </a:solidFill>
              <a:latin typeface="Lato Light" panose="020F0502020204030203"/>
            </a:endParaRPr>
          </a:p>
        </p:txBody>
      </p:sp>
      <p:cxnSp>
        <p:nvCxnSpPr>
          <p:cNvPr id="52" name="Straight Connector 51">
            <a:extLst>
              <a:ext uri="{FF2B5EF4-FFF2-40B4-BE49-F238E27FC236}">
                <a16:creationId xmlns:a16="http://schemas.microsoft.com/office/drawing/2014/main" id="{BD6E232D-E434-4955-BE30-F1904E97D456}"/>
              </a:ext>
            </a:extLst>
          </p:cNvPr>
          <p:cNvCxnSpPr>
            <a:cxnSpLocks/>
          </p:cNvCxnSpPr>
          <p:nvPr/>
        </p:nvCxnSpPr>
        <p:spPr>
          <a:xfrm>
            <a:off x="8885313" y="4228684"/>
            <a:ext cx="1813649" cy="9309"/>
          </a:xfrm>
          <a:prstGeom prst="line">
            <a:avLst/>
          </a:prstGeom>
          <a:ln w="381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64D8A10-218C-4B37-B8D2-A40B8E91E2F4}"/>
              </a:ext>
            </a:extLst>
          </p:cNvPr>
          <p:cNvCxnSpPr>
            <a:cxnSpLocks/>
          </p:cNvCxnSpPr>
          <p:nvPr/>
        </p:nvCxnSpPr>
        <p:spPr>
          <a:xfrm flipV="1">
            <a:off x="1456369" y="5487057"/>
            <a:ext cx="3958101" cy="9816"/>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0C9ECA5E-6F71-42E7-8839-9AEBCA3EA98E}"/>
              </a:ext>
            </a:extLst>
          </p:cNvPr>
          <p:cNvSpPr txBox="1"/>
          <p:nvPr/>
        </p:nvSpPr>
        <p:spPr>
          <a:xfrm flipH="1">
            <a:off x="6750084" y="962424"/>
            <a:ext cx="2967872" cy="338554"/>
          </a:xfrm>
          <a:prstGeom prst="rect">
            <a:avLst/>
          </a:prstGeom>
          <a:noFill/>
        </p:spPr>
        <p:txBody>
          <a:bodyPr wrap="square" rtlCol="0">
            <a:spAutoFit/>
          </a:bodyPr>
          <a:lstStyle/>
          <a:p>
            <a:pPr algn="ctr"/>
            <a:r>
              <a:rPr lang="en-GB" sz="1600" b="1" dirty="0">
                <a:solidFill>
                  <a:schemeClr val="bg1">
                    <a:lumMod val="50000"/>
                  </a:schemeClr>
                </a:solidFill>
                <a:latin typeface="Lato Light" panose="020F0502020204030203"/>
              </a:rPr>
              <a:t>Pricing Environment </a:t>
            </a:r>
          </a:p>
        </p:txBody>
      </p:sp>
      <p:sp>
        <p:nvSpPr>
          <p:cNvPr id="62" name="TextBox 61">
            <a:extLst>
              <a:ext uri="{FF2B5EF4-FFF2-40B4-BE49-F238E27FC236}">
                <a16:creationId xmlns:a16="http://schemas.microsoft.com/office/drawing/2014/main" id="{EC0C54E7-FC4F-4F0E-8E62-3EB5940E3ADB}"/>
              </a:ext>
            </a:extLst>
          </p:cNvPr>
          <p:cNvSpPr txBox="1"/>
          <p:nvPr/>
        </p:nvSpPr>
        <p:spPr>
          <a:xfrm>
            <a:off x="6083606" y="1326045"/>
            <a:ext cx="4943473" cy="246221"/>
          </a:xfrm>
          <a:prstGeom prst="rect">
            <a:avLst/>
          </a:prstGeom>
          <a:noFill/>
        </p:spPr>
        <p:txBody>
          <a:bodyPr wrap="square">
            <a:spAutoFit/>
          </a:bodyPr>
          <a:lstStyle/>
          <a:p>
            <a:pPr algn="l"/>
            <a:r>
              <a:rPr lang="en-GB" sz="1000" i="1" u="none" strike="noStrike" baseline="0" dirty="0">
                <a:solidFill>
                  <a:schemeClr val="tx1">
                    <a:lumMod val="50000"/>
                    <a:lumOff val="50000"/>
                  </a:schemeClr>
                </a:solidFill>
                <a:latin typeface="Lato Light" panose="020F0502020204030203"/>
              </a:rPr>
              <a:t>Simple internal view of price, discounts, margins and costs.</a:t>
            </a:r>
            <a:endParaRPr lang="en-GB" sz="1000" i="1" dirty="0">
              <a:solidFill>
                <a:schemeClr val="tx1">
                  <a:lumMod val="50000"/>
                  <a:lumOff val="50000"/>
                </a:schemeClr>
              </a:solidFill>
              <a:latin typeface="Lato Light" panose="020F0502020204030203"/>
            </a:endParaRPr>
          </a:p>
        </p:txBody>
      </p:sp>
      <p:sp>
        <p:nvSpPr>
          <p:cNvPr id="65" name="TextBox 64">
            <a:extLst>
              <a:ext uri="{FF2B5EF4-FFF2-40B4-BE49-F238E27FC236}">
                <a16:creationId xmlns:a16="http://schemas.microsoft.com/office/drawing/2014/main" id="{32F9AF53-D180-4A30-A16D-BDE3C7CA95E5}"/>
              </a:ext>
            </a:extLst>
          </p:cNvPr>
          <p:cNvSpPr txBox="1"/>
          <p:nvPr/>
        </p:nvSpPr>
        <p:spPr>
          <a:xfrm flipH="1">
            <a:off x="1164922" y="920113"/>
            <a:ext cx="2967872" cy="338554"/>
          </a:xfrm>
          <a:prstGeom prst="rect">
            <a:avLst/>
          </a:prstGeom>
          <a:noFill/>
        </p:spPr>
        <p:txBody>
          <a:bodyPr wrap="square" rtlCol="0">
            <a:spAutoFit/>
          </a:bodyPr>
          <a:lstStyle/>
          <a:p>
            <a:pPr algn="ctr"/>
            <a:r>
              <a:rPr lang="en-GB" sz="1600" b="1" dirty="0">
                <a:solidFill>
                  <a:schemeClr val="bg1">
                    <a:lumMod val="50000"/>
                  </a:schemeClr>
                </a:solidFill>
                <a:latin typeface="Lato Light" panose="020F0502020204030203"/>
              </a:rPr>
              <a:t>Pricing Environment </a:t>
            </a:r>
          </a:p>
        </p:txBody>
      </p:sp>
      <p:sp>
        <p:nvSpPr>
          <p:cNvPr id="66" name="TextBox 65">
            <a:extLst>
              <a:ext uri="{FF2B5EF4-FFF2-40B4-BE49-F238E27FC236}">
                <a16:creationId xmlns:a16="http://schemas.microsoft.com/office/drawing/2014/main" id="{27236691-BA73-4EBB-8FB5-8BB4FA4095F5}"/>
              </a:ext>
            </a:extLst>
          </p:cNvPr>
          <p:cNvSpPr txBox="1"/>
          <p:nvPr/>
        </p:nvSpPr>
        <p:spPr>
          <a:xfrm>
            <a:off x="498444" y="1283734"/>
            <a:ext cx="5322142" cy="400110"/>
          </a:xfrm>
          <a:prstGeom prst="rect">
            <a:avLst/>
          </a:prstGeom>
          <a:noFill/>
        </p:spPr>
        <p:txBody>
          <a:bodyPr wrap="square">
            <a:spAutoFit/>
          </a:bodyPr>
          <a:lstStyle/>
          <a:p>
            <a:pPr algn="l"/>
            <a:r>
              <a:rPr lang="en-GB" sz="1000" i="1" u="none" strike="noStrike" baseline="0" dirty="0">
                <a:solidFill>
                  <a:schemeClr val="tx1">
                    <a:lumMod val="50000"/>
                    <a:lumOff val="50000"/>
                  </a:schemeClr>
                </a:solidFill>
                <a:latin typeface="Lato Light" panose="020F0502020204030203"/>
              </a:rPr>
              <a:t>Simple external view of competitive pricing.</a:t>
            </a:r>
          </a:p>
          <a:p>
            <a:pPr algn="l"/>
            <a:r>
              <a:rPr lang="en-GB" sz="1000" i="1" dirty="0">
                <a:solidFill>
                  <a:schemeClr val="tx1">
                    <a:lumMod val="50000"/>
                    <a:lumOff val="50000"/>
                  </a:schemeClr>
                </a:solidFill>
                <a:latin typeface="Lato Light" panose="020F0502020204030203"/>
              </a:rPr>
              <a:t>This is one of the approaches in price positioning versus a competitor .</a:t>
            </a:r>
            <a:r>
              <a:rPr lang="en-GB" sz="1000" i="1" u="none" strike="noStrike" baseline="0" dirty="0">
                <a:solidFill>
                  <a:schemeClr val="tx1">
                    <a:lumMod val="50000"/>
                    <a:lumOff val="50000"/>
                  </a:schemeClr>
                </a:solidFill>
                <a:latin typeface="Lato Light" panose="020F0502020204030203"/>
              </a:rPr>
              <a:t> </a:t>
            </a:r>
            <a:endParaRPr lang="en-GB" sz="1000" i="1" dirty="0">
              <a:solidFill>
                <a:schemeClr val="tx1">
                  <a:lumMod val="50000"/>
                  <a:lumOff val="50000"/>
                </a:schemeClr>
              </a:solidFill>
              <a:latin typeface="Lato Light" panose="020F0502020204030203"/>
            </a:endParaRPr>
          </a:p>
        </p:txBody>
      </p:sp>
      <p:sp>
        <p:nvSpPr>
          <p:cNvPr id="67" name="TextBox 66">
            <a:extLst>
              <a:ext uri="{FF2B5EF4-FFF2-40B4-BE49-F238E27FC236}">
                <a16:creationId xmlns:a16="http://schemas.microsoft.com/office/drawing/2014/main" id="{2D5CFF27-2D79-4281-AD9C-5A4AF1827A95}"/>
              </a:ext>
            </a:extLst>
          </p:cNvPr>
          <p:cNvSpPr txBox="1"/>
          <p:nvPr/>
        </p:nvSpPr>
        <p:spPr>
          <a:xfrm>
            <a:off x="181967" y="2860903"/>
            <a:ext cx="2306470" cy="1631216"/>
          </a:xfrm>
          <a:prstGeom prst="rect">
            <a:avLst/>
          </a:prstGeom>
          <a:noFill/>
        </p:spPr>
        <p:txBody>
          <a:bodyPr wrap="square">
            <a:spAutoFit/>
          </a:bodyPr>
          <a:lstStyle/>
          <a:p>
            <a:pPr algn="l"/>
            <a:r>
              <a:rPr lang="en-GB" sz="1000" i="1" u="none" strike="noStrike" baseline="0" dirty="0">
                <a:solidFill>
                  <a:schemeClr val="tx1">
                    <a:lumMod val="50000"/>
                    <a:lumOff val="50000"/>
                  </a:schemeClr>
                </a:solidFill>
                <a:latin typeface="Lato Light" panose="020F0502020204030203"/>
              </a:rPr>
              <a:t>To establish a price position  versus competition and specific competitor will require a more evaluative study of </a:t>
            </a:r>
          </a:p>
          <a:p>
            <a:pPr algn="l"/>
            <a:endParaRPr lang="en-GB" sz="1000" i="1" dirty="0">
              <a:solidFill>
                <a:schemeClr val="tx1">
                  <a:lumMod val="50000"/>
                  <a:lumOff val="50000"/>
                </a:schemeClr>
              </a:solidFill>
              <a:latin typeface="Lato Light" panose="020F0502020204030203"/>
            </a:endParaRPr>
          </a:p>
          <a:p>
            <a:pPr marL="285750" indent="-285750" algn="l">
              <a:buFont typeface="Arial" panose="020B0604020202020204" pitchFamily="34" charset="0"/>
              <a:buChar char="•"/>
            </a:pPr>
            <a:r>
              <a:rPr lang="en-GB" sz="1000" i="1" dirty="0">
                <a:solidFill>
                  <a:schemeClr val="tx1">
                    <a:lumMod val="50000"/>
                    <a:lumOff val="50000"/>
                  </a:schemeClr>
                </a:solidFill>
                <a:latin typeface="Lato Light" panose="020F0502020204030203"/>
              </a:rPr>
              <a:t>Products and Value Proposition </a:t>
            </a:r>
          </a:p>
          <a:p>
            <a:pPr marL="285750" indent="-285750" algn="l">
              <a:buFont typeface="Arial" panose="020B0604020202020204" pitchFamily="34" charset="0"/>
              <a:buChar char="•"/>
            </a:pPr>
            <a:r>
              <a:rPr lang="en-GB" sz="1000" i="1" dirty="0">
                <a:solidFill>
                  <a:schemeClr val="tx1">
                    <a:lumMod val="50000"/>
                    <a:lumOff val="50000"/>
                  </a:schemeClr>
                </a:solidFill>
                <a:latin typeface="Lato Light" panose="020F0502020204030203"/>
              </a:rPr>
              <a:t>Category attractiveness</a:t>
            </a:r>
          </a:p>
          <a:p>
            <a:pPr marL="285750" indent="-285750" algn="l">
              <a:buFont typeface="Arial" panose="020B0604020202020204" pitchFamily="34" charset="0"/>
              <a:buChar char="•"/>
            </a:pPr>
            <a:r>
              <a:rPr lang="en-GB" sz="1000" i="1" dirty="0">
                <a:solidFill>
                  <a:schemeClr val="tx1">
                    <a:lumMod val="50000"/>
                    <a:lumOff val="50000"/>
                  </a:schemeClr>
                </a:solidFill>
                <a:latin typeface="Lato Light" panose="020F0502020204030203"/>
              </a:rPr>
              <a:t>Intellectual property investments</a:t>
            </a:r>
          </a:p>
          <a:p>
            <a:pPr marL="285750" indent="-285750" algn="l">
              <a:buFont typeface="Arial" panose="020B0604020202020204" pitchFamily="34" charset="0"/>
              <a:buChar char="•"/>
            </a:pPr>
            <a:endParaRPr lang="en-GB" sz="1000" i="1" dirty="0">
              <a:solidFill>
                <a:schemeClr val="tx1">
                  <a:lumMod val="50000"/>
                  <a:lumOff val="50000"/>
                </a:schemeClr>
              </a:solidFill>
              <a:latin typeface="Lato Light" panose="020F0502020204030203"/>
            </a:endParaRPr>
          </a:p>
          <a:p>
            <a:pPr algn="l"/>
            <a:endParaRPr lang="en-GB" sz="1000" i="1" dirty="0">
              <a:solidFill>
                <a:schemeClr val="tx1">
                  <a:lumMod val="50000"/>
                  <a:lumOff val="50000"/>
                </a:schemeClr>
              </a:solidFill>
              <a:latin typeface="Lato Light" panose="020F0502020204030203"/>
            </a:endParaRPr>
          </a:p>
          <a:p>
            <a:pPr algn="l"/>
            <a:endParaRPr lang="en-GB" sz="1000" i="1" dirty="0">
              <a:solidFill>
                <a:schemeClr val="tx1">
                  <a:lumMod val="50000"/>
                  <a:lumOff val="50000"/>
                </a:schemeClr>
              </a:solidFill>
              <a:latin typeface="Lato Light" panose="020F0502020204030203"/>
            </a:endParaRPr>
          </a:p>
        </p:txBody>
      </p:sp>
      <p:sp>
        <p:nvSpPr>
          <p:cNvPr id="3" name="Slide Number Placeholder 2">
            <a:extLst>
              <a:ext uri="{FF2B5EF4-FFF2-40B4-BE49-F238E27FC236}">
                <a16:creationId xmlns:a16="http://schemas.microsoft.com/office/drawing/2014/main" id="{19A1958A-EBE5-43E4-8B61-30C4B865F5CE}"/>
              </a:ext>
            </a:extLst>
          </p:cNvPr>
          <p:cNvSpPr>
            <a:spLocks noGrp="1"/>
          </p:cNvSpPr>
          <p:nvPr>
            <p:ph type="sldNum" sz="quarter" idx="12"/>
          </p:nvPr>
        </p:nvSpPr>
        <p:spPr/>
        <p:txBody>
          <a:bodyPr/>
          <a:lstStyle/>
          <a:p>
            <a:fld id="{DB8828D9-3E6A-477F-A491-AADAE3613DD2}" type="slidenum">
              <a:rPr lang="en-GB" smtClean="0"/>
              <a:t>30</a:t>
            </a:fld>
            <a:endParaRPr lang="en-GB"/>
          </a:p>
        </p:txBody>
      </p:sp>
      <p:cxnSp>
        <p:nvCxnSpPr>
          <p:cNvPr id="38" name="Straight Connector 37">
            <a:extLst>
              <a:ext uri="{FF2B5EF4-FFF2-40B4-BE49-F238E27FC236}">
                <a16:creationId xmlns:a16="http://schemas.microsoft.com/office/drawing/2014/main" id="{87325C21-FA88-48D6-A354-5E6F6C8EFFD9}"/>
              </a:ext>
            </a:extLst>
          </p:cNvPr>
          <p:cNvCxnSpPr>
            <a:cxnSpLocks/>
          </p:cNvCxnSpPr>
          <p:nvPr/>
        </p:nvCxnSpPr>
        <p:spPr>
          <a:xfrm>
            <a:off x="0" y="2416461"/>
            <a:ext cx="4336128" cy="0"/>
          </a:xfrm>
          <a:prstGeom prst="line">
            <a:avLst/>
          </a:prstGeom>
          <a:ln w="381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F66180A-302E-42EC-951B-05BF0024DBE7}"/>
              </a:ext>
            </a:extLst>
          </p:cNvPr>
          <p:cNvCxnSpPr>
            <a:cxnSpLocks/>
          </p:cNvCxnSpPr>
          <p:nvPr/>
        </p:nvCxnSpPr>
        <p:spPr>
          <a:xfrm>
            <a:off x="9451" y="1852884"/>
            <a:ext cx="4336128" cy="0"/>
          </a:xfrm>
          <a:prstGeom prst="line">
            <a:avLst/>
          </a:prstGeom>
          <a:ln w="381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CF8234F-7316-416C-ADF8-4B009D4742FF}"/>
              </a:ext>
            </a:extLst>
          </p:cNvPr>
          <p:cNvCxnSpPr>
            <a:cxnSpLocks/>
          </p:cNvCxnSpPr>
          <p:nvPr/>
        </p:nvCxnSpPr>
        <p:spPr>
          <a:xfrm>
            <a:off x="0" y="2104277"/>
            <a:ext cx="3077648" cy="0"/>
          </a:xfrm>
          <a:prstGeom prst="line">
            <a:avLst/>
          </a:prstGeom>
          <a:ln w="381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42" name="Picture 41" descr="Logo&#10;&#10;Description automatically generated">
            <a:extLst>
              <a:ext uri="{FF2B5EF4-FFF2-40B4-BE49-F238E27FC236}">
                <a16:creationId xmlns:a16="http://schemas.microsoft.com/office/drawing/2014/main" id="{4C8C3A87-AD98-4655-A27E-6326DE59A4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grpSp>
        <p:nvGrpSpPr>
          <p:cNvPr id="46" name="Group 45">
            <a:extLst>
              <a:ext uri="{FF2B5EF4-FFF2-40B4-BE49-F238E27FC236}">
                <a16:creationId xmlns:a16="http://schemas.microsoft.com/office/drawing/2014/main" id="{38D543F7-5887-4AF2-BBE2-D3EC017AD28F}"/>
              </a:ext>
            </a:extLst>
          </p:cNvPr>
          <p:cNvGrpSpPr/>
          <p:nvPr/>
        </p:nvGrpSpPr>
        <p:grpSpPr>
          <a:xfrm>
            <a:off x="10910693" y="619345"/>
            <a:ext cx="1034683" cy="703254"/>
            <a:chOff x="4631196" y="1644500"/>
            <a:chExt cx="1034683" cy="703254"/>
          </a:xfrm>
        </p:grpSpPr>
        <p:sp>
          <p:nvSpPr>
            <p:cNvPr id="49" name="TextBox 48">
              <a:extLst>
                <a:ext uri="{FF2B5EF4-FFF2-40B4-BE49-F238E27FC236}">
                  <a16:creationId xmlns:a16="http://schemas.microsoft.com/office/drawing/2014/main" id="{BCD82E89-3CD4-4974-BD93-9AFA72C0152E}"/>
                </a:ext>
              </a:extLst>
            </p:cNvPr>
            <p:cNvSpPr txBox="1"/>
            <p:nvPr/>
          </p:nvSpPr>
          <p:spPr>
            <a:xfrm>
              <a:off x="4631196" y="2147699"/>
              <a:ext cx="1034683"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lgn="ctr">
                <a:defRPr sz="700">
                  <a:solidFill>
                    <a:schemeClr val="dk1"/>
                  </a:solidFill>
                  <a:latin typeface="Lato"/>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latin typeface="Lato Light" panose="020F0502020204030203"/>
                </a:rPr>
                <a:t>Planning Templates</a:t>
              </a:r>
            </a:p>
          </p:txBody>
        </p:sp>
        <p:grpSp>
          <p:nvGrpSpPr>
            <p:cNvPr id="51" name="Group">
              <a:extLst>
                <a:ext uri="{FF2B5EF4-FFF2-40B4-BE49-F238E27FC236}">
                  <a16:creationId xmlns:a16="http://schemas.microsoft.com/office/drawing/2014/main" id="{E2A1F9D7-6BB0-46A3-9A0F-C2675FF52259}"/>
                </a:ext>
              </a:extLst>
            </p:cNvPr>
            <p:cNvGrpSpPr/>
            <p:nvPr/>
          </p:nvGrpSpPr>
          <p:grpSpPr>
            <a:xfrm>
              <a:off x="4930050" y="1644500"/>
              <a:ext cx="503418" cy="503455"/>
              <a:chOff x="26227" y="-1"/>
              <a:chExt cx="639823" cy="756488"/>
            </a:xfrm>
            <a:solidFill>
              <a:schemeClr val="bg1">
                <a:lumMod val="50000"/>
              </a:schemeClr>
            </a:solidFill>
          </p:grpSpPr>
          <p:sp>
            <p:nvSpPr>
              <p:cNvPr id="53" name="Shape">
                <a:extLst>
                  <a:ext uri="{FF2B5EF4-FFF2-40B4-BE49-F238E27FC236}">
                    <a16:creationId xmlns:a16="http://schemas.microsoft.com/office/drawing/2014/main" id="{0DCBA05A-BDA5-4BC1-A69D-FC40CC184822}"/>
                  </a:ext>
                </a:extLst>
              </p:cNvPr>
              <p:cNvSpPr/>
              <p:nvPr/>
            </p:nvSpPr>
            <p:spPr>
              <a:xfrm>
                <a:off x="139698" y="-1"/>
                <a:ext cx="389468" cy="194735"/>
              </a:xfrm>
              <a:custGeom>
                <a:avLst/>
                <a:gdLst/>
                <a:ahLst/>
                <a:cxnLst>
                  <a:cxn ang="0">
                    <a:pos x="wd2" y="hd2"/>
                  </a:cxn>
                  <a:cxn ang="5400000">
                    <a:pos x="wd2" y="hd2"/>
                  </a:cxn>
                  <a:cxn ang="10800000">
                    <a:pos x="wd2" y="hd2"/>
                  </a:cxn>
                  <a:cxn ang="16200000">
                    <a:pos x="wd2" y="hd2"/>
                  </a:cxn>
                </a:cxnLst>
                <a:rect l="0" t="0" r="r" b="b"/>
                <a:pathLst>
                  <a:path w="21600" h="21600" extrusionOk="0">
                    <a:moveTo>
                      <a:pt x="21600" y="10428"/>
                    </a:moveTo>
                    <a:cubicBezTo>
                      <a:pt x="16386" y="10428"/>
                      <a:pt x="16386" y="10428"/>
                      <a:pt x="16386" y="10428"/>
                    </a:cubicBezTo>
                    <a:cubicBezTo>
                      <a:pt x="16386" y="4469"/>
                      <a:pt x="13779" y="0"/>
                      <a:pt x="10800" y="0"/>
                    </a:cubicBezTo>
                    <a:cubicBezTo>
                      <a:pt x="7821" y="0"/>
                      <a:pt x="5586" y="4469"/>
                      <a:pt x="5586" y="10428"/>
                    </a:cubicBezTo>
                    <a:cubicBezTo>
                      <a:pt x="0" y="10428"/>
                      <a:pt x="0" y="10428"/>
                      <a:pt x="0" y="10428"/>
                    </a:cubicBezTo>
                    <a:cubicBezTo>
                      <a:pt x="0" y="21600"/>
                      <a:pt x="0" y="21600"/>
                      <a:pt x="0" y="21600"/>
                    </a:cubicBezTo>
                    <a:cubicBezTo>
                      <a:pt x="21600" y="21600"/>
                      <a:pt x="21600" y="21600"/>
                      <a:pt x="21600" y="21600"/>
                    </a:cubicBezTo>
                    <a:lnTo>
                      <a:pt x="21600" y="10428"/>
                    </a:lnTo>
                    <a:close/>
                    <a:moveTo>
                      <a:pt x="10800" y="16386"/>
                    </a:moveTo>
                    <a:cubicBezTo>
                      <a:pt x="9310" y="16386"/>
                      <a:pt x="8193" y="13407"/>
                      <a:pt x="8193" y="10428"/>
                    </a:cubicBezTo>
                    <a:cubicBezTo>
                      <a:pt x="8193" y="7448"/>
                      <a:pt x="9310" y="5214"/>
                      <a:pt x="10800" y="5214"/>
                    </a:cubicBezTo>
                    <a:cubicBezTo>
                      <a:pt x="12290" y="5214"/>
                      <a:pt x="13779" y="7448"/>
                      <a:pt x="13779" y="10428"/>
                    </a:cubicBezTo>
                    <a:cubicBezTo>
                      <a:pt x="13779" y="13407"/>
                      <a:pt x="12290" y="16386"/>
                      <a:pt x="10800" y="16386"/>
                    </a:cubicBezTo>
                    <a:close/>
                  </a:path>
                </a:pathLst>
              </a:custGeom>
              <a:grpFill/>
              <a:ln w="12700" cap="flat">
                <a:noFill/>
                <a:miter lim="400000"/>
              </a:ln>
              <a:effectLst/>
            </p:spPr>
            <p:txBody>
              <a:bodyPr wrap="square" lIns="60960" tIns="60960" rIns="60960" bIns="60960" numCol="1" anchor="t">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sp>
            <p:nvSpPr>
              <p:cNvPr id="54" name="Shape">
                <a:extLst>
                  <a:ext uri="{FF2B5EF4-FFF2-40B4-BE49-F238E27FC236}">
                    <a16:creationId xmlns:a16="http://schemas.microsoft.com/office/drawing/2014/main" id="{88F7781C-F8A8-4FE1-8A0F-E6C8DF8D521B}"/>
                  </a:ext>
                </a:extLst>
              </p:cNvPr>
              <p:cNvSpPr/>
              <p:nvPr/>
            </p:nvSpPr>
            <p:spPr>
              <a:xfrm>
                <a:off x="26227" y="87220"/>
                <a:ext cx="639823" cy="669267"/>
              </a:xfrm>
              <a:custGeom>
                <a:avLst/>
                <a:gdLst/>
                <a:ahLst/>
                <a:cxnLst>
                  <a:cxn ang="0">
                    <a:pos x="wd2" y="hd2"/>
                  </a:cxn>
                  <a:cxn ang="5400000">
                    <a:pos x="wd2" y="hd2"/>
                  </a:cxn>
                  <a:cxn ang="10800000">
                    <a:pos x="wd2" y="hd2"/>
                  </a:cxn>
                  <a:cxn ang="16200000">
                    <a:pos x="wd2" y="hd2"/>
                  </a:cxn>
                </a:cxnLst>
                <a:rect l="0" t="0" r="r" b="b"/>
                <a:pathLst>
                  <a:path w="21600" h="21600" extrusionOk="0">
                    <a:moveTo>
                      <a:pt x="18630" y="0"/>
                    </a:moveTo>
                    <a:lnTo>
                      <a:pt x="18630" y="4667"/>
                    </a:lnTo>
                    <a:lnTo>
                      <a:pt x="2970" y="4667"/>
                    </a:lnTo>
                    <a:lnTo>
                      <a:pt x="2970" y="0"/>
                    </a:lnTo>
                    <a:lnTo>
                      <a:pt x="0" y="0"/>
                    </a:lnTo>
                    <a:lnTo>
                      <a:pt x="0" y="21600"/>
                    </a:lnTo>
                    <a:lnTo>
                      <a:pt x="21600" y="21600"/>
                    </a:lnTo>
                    <a:lnTo>
                      <a:pt x="21600" y="0"/>
                    </a:lnTo>
                    <a:lnTo>
                      <a:pt x="18630" y="0"/>
                    </a:lnTo>
                    <a:close/>
                    <a:moveTo>
                      <a:pt x="9990" y="18400"/>
                    </a:moveTo>
                    <a:lnTo>
                      <a:pt x="8910" y="17067"/>
                    </a:lnTo>
                    <a:lnTo>
                      <a:pt x="4455" y="12933"/>
                    </a:lnTo>
                    <a:lnTo>
                      <a:pt x="6885" y="10800"/>
                    </a:lnTo>
                    <a:lnTo>
                      <a:pt x="9990" y="14000"/>
                    </a:lnTo>
                    <a:lnTo>
                      <a:pt x="16200" y="7733"/>
                    </a:lnTo>
                    <a:lnTo>
                      <a:pt x="18630" y="9867"/>
                    </a:lnTo>
                    <a:lnTo>
                      <a:pt x="9990" y="18400"/>
                    </a:lnTo>
                    <a:close/>
                  </a:path>
                </a:pathLst>
              </a:custGeom>
              <a:grpFill/>
              <a:ln w="12700" cap="flat">
                <a:noFill/>
                <a:miter lim="400000"/>
              </a:ln>
              <a:effectLst/>
            </p:spPr>
            <p:txBody>
              <a:bodyPr wrap="square" lIns="60960" tIns="60960" rIns="60960" bIns="60960" numCol="1" anchor="t">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grpSp>
      </p:grpSp>
    </p:spTree>
    <p:extLst>
      <p:ext uri="{BB962C8B-B14F-4D97-AF65-F5344CB8AC3E}">
        <p14:creationId xmlns:p14="http://schemas.microsoft.com/office/powerpoint/2010/main" val="283138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DE547F8-E326-429C-A15F-37BB69CECEDC}"/>
              </a:ext>
            </a:extLst>
          </p:cNvPr>
          <p:cNvSpPr/>
          <p:nvPr/>
        </p:nvSpPr>
        <p:spPr>
          <a:xfrm>
            <a:off x="3923465" y="2104304"/>
            <a:ext cx="573139" cy="33704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Gross Sales Price </a:t>
            </a:r>
          </a:p>
        </p:txBody>
      </p:sp>
      <p:sp>
        <p:nvSpPr>
          <p:cNvPr id="2" name="TextBox 1">
            <a:extLst>
              <a:ext uri="{FF2B5EF4-FFF2-40B4-BE49-F238E27FC236}">
                <a16:creationId xmlns:a16="http://schemas.microsoft.com/office/drawing/2014/main" id="{95686E1C-477A-4501-BC6B-CF39518F24A2}"/>
              </a:ext>
            </a:extLst>
          </p:cNvPr>
          <p:cNvSpPr txBox="1"/>
          <p:nvPr/>
        </p:nvSpPr>
        <p:spPr>
          <a:xfrm>
            <a:off x="94018" y="61048"/>
            <a:ext cx="9624767" cy="738664"/>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Price Positioning</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Price Waterfall ( P&amp;L Statement )  </a:t>
            </a:r>
          </a:p>
        </p:txBody>
      </p:sp>
      <p:cxnSp>
        <p:nvCxnSpPr>
          <p:cNvPr id="3" name="Straight Connector 2">
            <a:extLst>
              <a:ext uri="{FF2B5EF4-FFF2-40B4-BE49-F238E27FC236}">
                <a16:creationId xmlns:a16="http://schemas.microsoft.com/office/drawing/2014/main" id="{F4B09A32-7377-48FD-944B-762E419D7468}"/>
              </a:ext>
            </a:extLst>
          </p:cNvPr>
          <p:cNvCxnSpPr>
            <a:cxnSpLocks/>
          </p:cNvCxnSpPr>
          <p:nvPr/>
        </p:nvCxnSpPr>
        <p:spPr>
          <a:xfrm flipH="1">
            <a:off x="3697555" y="2110902"/>
            <a:ext cx="18854" cy="3608962"/>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D675BAB-F67C-49B7-B310-3DF458745EA5}"/>
              </a:ext>
            </a:extLst>
          </p:cNvPr>
          <p:cNvSpPr txBox="1"/>
          <p:nvPr/>
        </p:nvSpPr>
        <p:spPr>
          <a:xfrm flipH="1">
            <a:off x="5653650" y="5649440"/>
            <a:ext cx="2967872" cy="307777"/>
          </a:xfrm>
          <a:prstGeom prst="rect">
            <a:avLst/>
          </a:prstGeom>
          <a:noFill/>
        </p:spPr>
        <p:txBody>
          <a:bodyPr wrap="square" rtlCol="0">
            <a:spAutoFit/>
          </a:bodyPr>
          <a:lstStyle/>
          <a:p>
            <a:pPr algn="ctr"/>
            <a:r>
              <a:rPr lang="en-GB" sz="1400" b="1" dirty="0">
                <a:solidFill>
                  <a:schemeClr val="bg1">
                    <a:lumMod val="50000"/>
                  </a:schemeClr>
                </a:solidFill>
                <a:latin typeface="Lato Light" panose="020F0502020204030203"/>
              </a:rPr>
              <a:t>Revenue waterfall </a:t>
            </a:r>
          </a:p>
        </p:txBody>
      </p:sp>
      <p:cxnSp>
        <p:nvCxnSpPr>
          <p:cNvPr id="11" name="Straight Connector 10">
            <a:extLst>
              <a:ext uri="{FF2B5EF4-FFF2-40B4-BE49-F238E27FC236}">
                <a16:creationId xmlns:a16="http://schemas.microsoft.com/office/drawing/2014/main" id="{E63813B1-0AFD-4973-AC14-0B4D534A1F34}"/>
              </a:ext>
            </a:extLst>
          </p:cNvPr>
          <p:cNvCxnSpPr>
            <a:cxnSpLocks/>
          </p:cNvCxnSpPr>
          <p:nvPr/>
        </p:nvCxnSpPr>
        <p:spPr>
          <a:xfrm>
            <a:off x="3763770" y="4900350"/>
            <a:ext cx="593662"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3239066-4CB0-4A74-AC29-9E22DF05DAE6}"/>
              </a:ext>
            </a:extLst>
          </p:cNvPr>
          <p:cNvSpPr txBox="1"/>
          <p:nvPr/>
        </p:nvSpPr>
        <p:spPr>
          <a:xfrm>
            <a:off x="3383278" y="4748584"/>
            <a:ext cx="496467" cy="307777"/>
          </a:xfrm>
          <a:prstGeom prst="rect">
            <a:avLst/>
          </a:prstGeom>
          <a:noFill/>
        </p:spPr>
        <p:txBody>
          <a:bodyPr wrap="square" rtlCol="0">
            <a:spAutoFit/>
          </a:bodyPr>
          <a:lstStyle/>
          <a:p>
            <a:r>
              <a:rPr lang="en-GB" sz="1400" dirty="0">
                <a:solidFill>
                  <a:schemeClr val="tx1">
                    <a:lumMod val="50000"/>
                    <a:lumOff val="50000"/>
                  </a:schemeClr>
                </a:solidFill>
              </a:rPr>
              <a:t>S1</a:t>
            </a:r>
          </a:p>
        </p:txBody>
      </p:sp>
      <p:sp>
        <p:nvSpPr>
          <p:cNvPr id="13" name="TextBox 12">
            <a:extLst>
              <a:ext uri="{FF2B5EF4-FFF2-40B4-BE49-F238E27FC236}">
                <a16:creationId xmlns:a16="http://schemas.microsoft.com/office/drawing/2014/main" id="{0FD7FFE0-600E-45BC-AB6C-CED014BCF015}"/>
              </a:ext>
            </a:extLst>
          </p:cNvPr>
          <p:cNvSpPr txBox="1"/>
          <p:nvPr/>
        </p:nvSpPr>
        <p:spPr>
          <a:xfrm>
            <a:off x="3346465" y="2738363"/>
            <a:ext cx="496467" cy="307777"/>
          </a:xfrm>
          <a:prstGeom prst="rect">
            <a:avLst/>
          </a:prstGeom>
          <a:noFill/>
        </p:spPr>
        <p:txBody>
          <a:bodyPr wrap="square" rtlCol="0">
            <a:spAutoFit/>
          </a:bodyPr>
          <a:lstStyle/>
          <a:p>
            <a:r>
              <a:rPr lang="en-GB" sz="1400" dirty="0">
                <a:solidFill>
                  <a:schemeClr val="tx1">
                    <a:lumMod val="50000"/>
                    <a:lumOff val="50000"/>
                  </a:schemeClr>
                </a:solidFill>
              </a:rPr>
              <a:t>S2</a:t>
            </a:r>
          </a:p>
        </p:txBody>
      </p:sp>
      <p:sp>
        <p:nvSpPr>
          <p:cNvPr id="19" name="Rectangle 18">
            <a:extLst>
              <a:ext uri="{FF2B5EF4-FFF2-40B4-BE49-F238E27FC236}">
                <a16:creationId xmlns:a16="http://schemas.microsoft.com/office/drawing/2014/main" id="{5BE3F2BE-512D-47DF-8156-C7E231EC2C59}"/>
              </a:ext>
            </a:extLst>
          </p:cNvPr>
          <p:cNvSpPr/>
          <p:nvPr/>
        </p:nvSpPr>
        <p:spPr>
          <a:xfrm>
            <a:off x="4507372" y="2113410"/>
            <a:ext cx="573139" cy="3470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latin typeface="lato"/>
              </a:rPr>
              <a:t>Deduction</a:t>
            </a:r>
          </a:p>
        </p:txBody>
      </p:sp>
      <p:sp>
        <p:nvSpPr>
          <p:cNvPr id="20" name="Rectangle 19">
            <a:extLst>
              <a:ext uri="{FF2B5EF4-FFF2-40B4-BE49-F238E27FC236}">
                <a16:creationId xmlns:a16="http://schemas.microsoft.com/office/drawing/2014/main" id="{258A0A92-4E12-4E42-8E49-ACC3FD207A70}"/>
              </a:ext>
            </a:extLst>
          </p:cNvPr>
          <p:cNvSpPr/>
          <p:nvPr/>
        </p:nvSpPr>
        <p:spPr>
          <a:xfrm>
            <a:off x="6260534" y="2993779"/>
            <a:ext cx="573139" cy="97967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b="1" dirty="0"/>
              <a:t>CoGS</a:t>
            </a:r>
          </a:p>
        </p:txBody>
      </p:sp>
      <p:sp>
        <p:nvSpPr>
          <p:cNvPr id="21" name="Rectangle 20">
            <a:extLst>
              <a:ext uri="{FF2B5EF4-FFF2-40B4-BE49-F238E27FC236}">
                <a16:creationId xmlns:a16="http://schemas.microsoft.com/office/drawing/2014/main" id="{ACD8DD2B-B56F-4390-81AC-C4E4F9C94E4C}"/>
              </a:ext>
            </a:extLst>
          </p:cNvPr>
          <p:cNvSpPr/>
          <p:nvPr/>
        </p:nvSpPr>
        <p:spPr>
          <a:xfrm>
            <a:off x="5080511" y="2451370"/>
            <a:ext cx="573139" cy="30478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Net Sales Price </a:t>
            </a:r>
          </a:p>
        </p:txBody>
      </p:sp>
      <p:sp>
        <p:nvSpPr>
          <p:cNvPr id="22" name="Rectangle 21">
            <a:extLst>
              <a:ext uri="{FF2B5EF4-FFF2-40B4-BE49-F238E27FC236}">
                <a16:creationId xmlns:a16="http://schemas.microsoft.com/office/drawing/2014/main" id="{D683E127-E371-4329-9059-959D249ACCBB}"/>
              </a:ext>
            </a:extLst>
          </p:cNvPr>
          <p:cNvSpPr/>
          <p:nvPr/>
        </p:nvSpPr>
        <p:spPr>
          <a:xfrm>
            <a:off x="5653650" y="2748656"/>
            <a:ext cx="573139" cy="235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latin typeface="lato"/>
              </a:rPr>
              <a:t>Deduction</a:t>
            </a:r>
          </a:p>
        </p:txBody>
      </p:sp>
      <p:cxnSp>
        <p:nvCxnSpPr>
          <p:cNvPr id="27" name="Straight Connector 26">
            <a:extLst>
              <a:ext uri="{FF2B5EF4-FFF2-40B4-BE49-F238E27FC236}">
                <a16:creationId xmlns:a16="http://schemas.microsoft.com/office/drawing/2014/main" id="{21A73D8E-D4A9-4AF5-A2A6-64E82FCC0D7D}"/>
              </a:ext>
            </a:extLst>
          </p:cNvPr>
          <p:cNvCxnSpPr>
            <a:cxnSpLocks/>
          </p:cNvCxnSpPr>
          <p:nvPr/>
        </p:nvCxnSpPr>
        <p:spPr>
          <a:xfrm>
            <a:off x="3807009" y="2866527"/>
            <a:ext cx="1709859"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2286DEE1-128C-41B0-A0DB-7FA5F68B8B87}"/>
              </a:ext>
            </a:extLst>
          </p:cNvPr>
          <p:cNvSpPr/>
          <p:nvPr/>
        </p:nvSpPr>
        <p:spPr>
          <a:xfrm>
            <a:off x="6814557" y="3949696"/>
            <a:ext cx="573139" cy="3470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t>Sales Costs </a:t>
            </a:r>
          </a:p>
        </p:txBody>
      </p:sp>
      <p:sp>
        <p:nvSpPr>
          <p:cNvPr id="31" name="Rectangle 30">
            <a:extLst>
              <a:ext uri="{FF2B5EF4-FFF2-40B4-BE49-F238E27FC236}">
                <a16:creationId xmlns:a16="http://schemas.microsoft.com/office/drawing/2014/main" id="{6380052D-CC82-4498-9481-A2E7C1E82686}"/>
              </a:ext>
            </a:extLst>
          </p:cNvPr>
          <p:cNvSpPr/>
          <p:nvPr/>
        </p:nvSpPr>
        <p:spPr>
          <a:xfrm>
            <a:off x="7387696" y="4287657"/>
            <a:ext cx="573139" cy="318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latin typeface="lato"/>
              </a:rPr>
              <a:t>Marketing Costs </a:t>
            </a:r>
          </a:p>
        </p:txBody>
      </p:sp>
      <p:sp>
        <p:nvSpPr>
          <p:cNvPr id="32" name="Rectangle 31">
            <a:extLst>
              <a:ext uri="{FF2B5EF4-FFF2-40B4-BE49-F238E27FC236}">
                <a16:creationId xmlns:a16="http://schemas.microsoft.com/office/drawing/2014/main" id="{E04A19E8-40F2-4261-80EB-007AE99554BC}"/>
              </a:ext>
            </a:extLst>
          </p:cNvPr>
          <p:cNvSpPr/>
          <p:nvPr/>
        </p:nvSpPr>
        <p:spPr>
          <a:xfrm>
            <a:off x="7960835" y="4584942"/>
            <a:ext cx="573139" cy="235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latin typeface="lato"/>
              </a:rPr>
              <a:t>Travel </a:t>
            </a:r>
          </a:p>
        </p:txBody>
      </p:sp>
      <p:sp>
        <p:nvSpPr>
          <p:cNvPr id="33" name="Rectangle 32">
            <a:extLst>
              <a:ext uri="{FF2B5EF4-FFF2-40B4-BE49-F238E27FC236}">
                <a16:creationId xmlns:a16="http://schemas.microsoft.com/office/drawing/2014/main" id="{48514462-4EE4-42F2-8FD5-5EB7CE8B300A}"/>
              </a:ext>
            </a:extLst>
          </p:cNvPr>
          <p:cNvSpPr/>
          <p:nvPr/>
        </p:nvSpPr>
        <p:spPr>
          <a:xfrm>
            <a:off x="8533974" y="4813663"/>
            <a:ext cx="573139" cy="235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latin typeface="lato"/>
              </a:rPr>
              <a:t>Administration</a:t>
            </a:r>
          </a:p>
        </p:txBody>
      </p:sp>
      <p:sp>
        <p:nvSpPr>
          <p:cNvPr id="34" name="Rectangle 33">
            <a:extLst>
              <a:ext uri="{FF2B5EF4-FFF2-40B4-BE49-F238E27FC236}">
                <a16:creationId xmlns:a16="http://schemas.microsoft.com/office/drawing/2014/main" id="{4338029E-309A-4C4F-BCB2-735281EDA373}"/>
              </a:ext>
            </a:extLst>
          </p:cNvPr>
          <p:cNvSpPr/>
          <p:nvPr/>
        </p:nvSpPr>
        <p:spPr>
          <a:xfrm>
            <a:off x="9107113" y="5040184"/>
            <a:ext cx="573139" cy="2030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latin typeface="lato"/>
              </a:rPr>
              <a:t>COI</a:t>
            </a:r>
          </a:p>
        </p:txBody>
      </p:sp>
      <p:sp>
        <p:nvSpPr>
          <p:cNvPr id="36" name="Rectangle 35">
            <a:extLst>
              <a:ext uri="{FF2B5EF4-FFF2-40B4-BE49-F238E27FC236}">
                <a16:creationId xmlns:a16="http://schemas.microsoft.com/office/drawing/2014/main" id="{EB4D3D09-5C2B-4E73-857B-2DA61D811545}"/>
              </a:ext>
            </a:extLst>
          </p:cNvPr>
          <p:cNvSpPr/>
          <p:nvPr/>
        </p:nvSpPr>
        <p:spPr>
          <a:xfrm>
            <a:off x="9680252" y="5215420"/>
            <a:ext cx="573139" cy="1141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latin typeface="lato"/>
              </a:rPr>
              <a:t>TAX</a:t>
            </a:r>
          </a:p>
        </p:txBody>
      </p:sp>
      <p:cxnSp>
        <p:nvCxnSpPr>
          <p:cNvPr id="4" name="Straight Connector 3">
            <a:extLst>
              <a:ext uri="{FF2B5EF4-FFF2-40B4-BE49-F238E27FC236}">
                <a16:creationId xmlns:a16="http://schemas.microsoft.com/office/drawing/2014/main" id="{0AF031AB-E92A-4018-A55C-BEE69C10A5D4}"/>
              </a:ext>
            </a:extLst>
          </p:cNvPr>
          <p:cNvCxnSpPr>
            <a:cxnSpLocks/>
          </p:cNvCxnSpPr>
          <p:nvPr/>
        </p:nvCxnSpPr>
        <p:spPr>
          <a:xfrm flipH="1" flipV="1">
            <a:off x="3584804" y="5520564"/>
            <a:ext cx="7230883" cy="145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98501697-81FE-4685-BFDA-8DD9CF7498F0}"/>
              </a:ext>
            </a:extLst>
          </p:cNvPr>
          <p:cNvSpPr/>
          <p:nvPr/>
        </p:nvSpPr>
        <p:spPr>
          <a:xfrm>
            <a:off x="10253391" y="5331347"/>
            <a:ext cx="573139" cy="1519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latin typeface="lato"/>
              </a:rPr>
              <a:t>PAT</a:t>
            </a:r>
          </a:p>
        </p:txBody>
      </p:sp>
      <p:sp>
        <p:nvSpPr>
          <p:cNvPr id="41" name="Rounded Rectangular Callout 19">
            <a:extLst>
              <a:ext uri="{FF2B5EF4-FFF2-40B4-BE49-F238E27FC236}">
                <a16:creationId xmlns:a16="http://schemas.microsoft.com/office/drawing/2014/main" id="{71BCE842-6C9D-4B82-A977-C04CEC21E11D}"/>
              </a:ext>
            </a:extLst>
          </p:cNvPr>
          <p:cNvSpPr/>
          <p:nvPr/>
        </p:nvSpPr>
        <p:spPr bwMode="auto">
          <a:xfrm>
            <a:off x="184546" y="2206976"/>
            <a:ext cx="2484518" cy="984929"/>
          </a:xfrm>
          <a:prstGeom prst="wedgeRoundRectCallout">
            <a:avLst>
              <a:gd name="adj1" fmla="val 106712"/>
              <a:gd name="adj2" fmla="val -51393"/>
              <a:gd name="adj3" fmla="val 16667"/>
            </a:avLst>
          </a:prstGeom>
          <a:solidFill>
            <a:srgbClr val="FFE48F"/>
          </a:solidFill>
          <a:ln>
            <a:noFill/>
            <a:prstDash val="dash"/>
          </a:ln>
        </p:spPr>
        <p:txBody>
          <a:bodyPr wrap="square" lIns="91428" tIns="45715" rIns="91428" bIns="45715" rtlCol="0" anchor="ctr">
            <a:noAutofit/>
          </a:bodyPr>
          <a:lstStyle/>
          <a:p>
            <a:r>
              <a:rPr lang="en-GB" sz="800" dirty="0">
                <a:latin typeface="lato"/>
              </a:rPr>
              <a:t>The higher the list price </a:t>
            </a:r>
          </a:p>
          <a:p>
            <a:r>
              <a:rPr lang="en-GB" sz="800" dirty="0">
                <a:latin typeface="lato"/>
              </a:rPr>
              <a:t>The lower the discounts  </a:t>
            </a:r>
          </a:p>
          <a:p>
            <a:r>
              <a:rPr lang="en-GB" sz="800" dirty="0">
                <a:latin typeface="lato"/>
              </a:rPr>
              <a:t>Delivers a higher and better gross sales revenue  </a:t>
            </a:r>
          </a:p>
        </p:txBody>
      </p:sp>
      <p:sp>
        <p:nvSpPr>
          <p:cNvPr id="42" name="Rounded Rectangular Callout 19">
            <a:extLst>
              <a:ext uri="{FF2B5EF4-FFF2-40B4-BE49-F238E27FC236}">
                <a16:creationId xmlns:a16="http://schemas.microsoft.com/office/drawing/2014/main" id="{7CBC3E0D-8B0A-4C35-8B97-22A6C176AD28}"/>
              </a:ext>
            </a:extLst>
          </p:cNvPr>
          <p:cNvSpPr/>
          <p:nvPr/>
        </p:nvSpPr>
        <p:spPr bwMode="auto">
          <a:xfrm>
            <a:off x="7899159" y="1635247"/>
            <a:ext cx="2484518" cy="984929"/>
          </a:xfrm>
          <a:prstGeom prst="wedgeRoundRectCallout">
            <a:avLst>
              <a:gd name="adj1" fmla="val -89623"/>
              <a:gd name="adj2" fmla="val 122902"/>
              <a:gd name="adj3" fmla="val 16667"/>
            </a:avLst>
          </a:prstGeom>
          <a:solidFill>
            <a:srgbClr val="FFE48F"/>
          </a:solidFill>
          <a:ln>
            <a:noFill/>
            <a:prstDash val="dash"/>
          </a:ln>
        </p:spPr>
        <p:txBody>
          <a:bodyPr wrap="square" lIns="91428" tIns="45715" rIns="91428" bIns="45715" rtlCol="0" anchor="ctr">
            <a:noAutofit/>
          </a:bodyPr>
          <a:lstStyle/>
          <a:p>
            <a:r>
              <a:rPr lang="en-GB" sz="800" dirty="0">
                <a:latin typeface="lato"/>
              </a:rPr>
              <a:t>The higher the list price </a:t>
            </a:r>
          </a:p>
          <a:p>
            <a:r>
              <a:rPr lang="en-GB" sz="800" dirty="0">
                <a:latin typeface="lato"/>
              </a:rPr>
              <a:t>The lower the discounts and allowances after gross sales deductions it leads to a better CoGS.</a:t>
            </a:r>
          </a:p>
        </p:txBody>
      </p:sp>
      <p:sp>
        <p:nvSpPr>
          <p:cNvPr id="43" name="Rounded Rectangular Callout 19">
            <a:extLst>
              <a:ext uri="{FF2B5EF4-FFF2-40B4-BE49-F238E27FC236}">
                <a16:creationId xmlns:a16="http://schemas.microsoft.com/office/drawing/2014/main" id="{33E657AC-8E7C-47DE-9A5B-E7A8EA75F7F7}"/>
              </a:ext>
            </a:extLst>
          </p:cNvPr>
          <p:cNvSpPr/>
          <p:nvPr/>
        </p:nvSpPr>
        <p:spPr bwMode="auto">
          <a:xfrm>
            <a:off x="8511045" y="2892397"/>
            <a:ext cx="2484518" cy="984929"/>
          </a:xfrm>
          <a:prstGeom prst="wedgeRoundRectCallout">
            <a:avLst>
              <a:gd name="adj1" fmla="val -115424"/>
              <a:gd name="adj2" fmla="val 14749"/>
              <a:gd name="adj3" fmla="val 16667"/>
            </a:avLst>
          </a:prstGeom>
          <a:solidFill>
            <a:srgbClr val="FFE48F"/>
          </a:solidFill>
          <a:ln>
            <a:noFill/>
            <a:prstDash val="dash"/>
          </a:ln>
        </p:spPr>
        <p:txBody>
          <a:bodyPr wrap="square" lIns="91428" tIns="45715" rIns="91428" bIns="45715" rtlCol="0" anchor="ctr">
            <a:noAutofit/>
          </a:bodyPr>
          <a:lstStyle/>
          <a:p>
            <a:r>
              <a:rPr lang="en-GB" sz="800" dirty="0">
                <a:latin typeface="lato"/>
              </a:rPr>
              <a:t>The lower the CoGS as a % of sales the more resource it frees up for sales and marketing driving higher contribution income .</a:t>
            </a:r>
          </a:p>
        </p:txBody>
      </p:sp>
      <p:sp>
        <p:nvSpPr>
          <p:cNvPr id="44" name="Rounded Rectangular Callout 19">
            <a:extLst>
              <a:ext uri="{FF2B5EF4-FFF2-40B4-BE49-F238E27FC236}">
                <a16:creationId xmlns:a16="http://schemas.microsoft.com/office/drawing/2014/main" id="{BAC4AEF2-4341-4D5C-ACB4-6F5934474C32}"/>
              </a:ext>
            </a:extLst>
          </p:cNvPr>
          <p:cNvSpPr/>
          <p:nvPr/>
        </p:nvSpPr>
        <p:spPr bwMode="auto">
          <a:xfrm>
            <a:off x="9141418" y="5707633"/>
            <a:ext cx="1774821" cy="862006"/>
          </a:xfrm>
          <a:prstGeom prst="wedgeRoundRectCallout">
            <a:avLst>
              <a:gd name="adj1" fmla="val -37263"/>
              <a:gd name="adj2" fmla="val -96275"/>
              <a:gd name="adj3" fmla="val 16667"/>
            </a:avLst>
          </a:prstGeom>
          <a:solidFill>
            <a:srgbClr val="FFE48F"/>
          </a:solidFill>
          <a:ln>
            <a:noFill/>
            <a:prstDash val="dash"/>
          </a:ln>
        </p:spPr>
        <p:txBody>
          <a:bodyPr wrap="square" lIns="91428" tIns="45715" rIns="91428" bIns="45715" rtlCol="0" anchor="ctr">
            <a:noAutofit/>
          </a:bodyPr>
          <a:lstStyle/>
          <a:p>
            <a:r>
              <a:rPr lang="en-GB" sz="800" dirty="0">
                <a:latin typeface="lato"/>
              </a:rPr>
              <a:t>Sales (less) </a:t>
            </a:r>
          </a:p>
          <a:p>
            <a:r>
              <a:rPr lang="en-GB" sz="800" dirty="0">
                <a:latin typeface="lato"/>
              </a:rPr>
              <a:t>CoGS </a:t>
            </a:r>
          </a:p>
          <a:p>
            <a:r>
              <a:rPr lang="en-GB" sz="800" dirty="0">
                <a:latin typeface="lato"/>
              </a:rPr>
              <a:t>Gen admin expenses =</a:t>
            </a:r>
          </a:p>
          <a:p>
            <a:r>
              <a:rPr lang="en-GB" sz="800" dirty="0">
                <a:latin typeface="lato"/>
              </a:rPr>
              <a:t>Contribution income</a:t>
            </a:r>
          </a:p>
          <a:p>
            <a:endParaRPr lang="en-GB" sz="800" dirty="0">
              <a:latin typeface="lato"/>
            </a:endParaRPr>
          </a:p>
        </p:txBody>
      </p:sp>
      <p:sp>
        <p:nvSpPr>
          <p:cNvPr id="45" name="Rounded Rectangular Callout 19">
            <a:extLst>
              <a:ext uri="{FF2B5EF4-FFF2-40B4-BE49-F238E27FC236}">
                <a16:creationId xmlns:a16="http://schemas.microsoft.com/office/drawing/2014/main" id="{5C98D68B-6BC3-4337-AF6F-1F9CFCEDD116}"/>
              </a:ext>
            </a:extLst>
          </p:cNvPr>
          <p:cNvSpPr/>
          <p:nvPr/>
        </p:nvSpPr>
        <p:spPr bwMode="auto">
          <a:xfrm>
            <a:off x="6049456" y="611830"/>
            <a:ext cx="2484518" cy="984929"/>
          </a:xfrm>
          <a:prstGeom prst="wedgeRoundRectCallout">
            <a:avLst>
              <a:gd name="adj1" fmla="val -30813"/>
              <a:gd name="adj2" fmla="val 198514"/>
              <a:gd name="adj3" fmla="val 16667"/>
            </a:avLst>
          </a:prstGeom>
          <a:solidFill>
            <a:srgbClr val="FFE48F"/>
          </a:solidFill>
          <a:ln>
            <a:noFill/>
            <a:prstDash val="dash"/>
          </a:ln>
        </p:spPr>
        <p:txBody>
          <a:bodyPr wrap="square" lIns="91428" tIns="45715" rIns="91428" bIns="45715" rtlCol="0" anchor="ctr">
            <a:noAutofit/>
          </a:bodyPr>
          <a:lstStyle/>
          <a:p>
            <a:r>
              <a:rPr lang="en-GB" sz="800" dirty="0">
                <a:latin typeface="lato"/>
              </a:rPr>
              <a:t>Well managed financially driven sales and marketing organisations drive cogs to a ¼ to 1/3 of sales or in the vicinity</a:t>
            </a:r>
          </a:p>
        </p:txBody>
      </p:sp>
      <p:sp>
        <p:nvSpPr>
          <p:cNvPr id="51" name="Rounded Rectangular Callout 19">
            <a:extLst>
              <a:ext uri="{FF2B5EF4-FFF2-40B4-BE49-F238E27FC236}">
                <a16:creationId xmlns:a16="http://schemas.microsoft.com/office/drawing/2014/main" id="{00E5C8F1-6438-4A53-98C0-7A40635AD63C}"/>
              </a:ext>
            </a:extLst>
          </p:cNvPr>
          <p:cNvSpPr/>
          <p:nvPr/>
        </p:nvSpPr>
        <p:spPr bwMode="auto">
          <a:xfrm>
            <a:off x="296123" y="4651024"/>
            <a:ext cx="2484518" cy="984929"/>
          </a:xfrm>
          <a:prstGeom prst="wedgeRoundRectCallout">
            <a:avLst>
              <a:gd name="adj1" fmla="val 103677"/>
              <a:gd name="adj2" fmla="val -60964"/>
              <a:gd name="adj3" fmla="val 16667"/>
            </a:avLst>
          </a:prstGeom>
          <a:solidFill>
            <a:srgbClr val="FFE48F"/>
          </a:solidFill>
          <a:ln>
            <a:noFill/>
            <a:prstDash val="dash"/>
          </a:ln>
        </p:spPr>
        <p:txBody>
          <a:bodyPr wrap="square" lIns="91428" tIns="45715" rIns="91428" bIns="45715" rtlCol="0" anchor="ctr">
            <a:noAutofit/>
          </a:bodyPr>
          <a:lstStyle/>
          <a:p>
            <a:r>
              <a:rPr lang="en-GB" sz="800" dirty="0">
                <a:latin typeface="lato"/>
              </a:rPr>
              <a:t>Many organisations driven by Global Financial Standards make a clear distinction between Gross and Net sales for reporting reasons </a:t>
            </a:r>
          </a:p>
        </p:txBody>
      </p:sp>
      <p:sp>
        <p:nvSpPr>
          <p:cNvPr id="52" name="Rounded Rectangular Callout 19">
            <a:extLst>
              <a:ext uri="{FF2B5EF4-FFF2-40B4-BE49-F238E27FC236}">
                <a16:creationId xmlns:a16="http://schemas.microsoft.com/office/drawing/2014/main" id="{2F2663C3-E939-4633-8B50-94C9B2C7840E}"/>
              </a:ext>
            </a:extLst>
          </p:cNvPr>
          <p:cNvSpPr/>
          <p:nvPr/>
        </p:nvSpPr>
        <p:spPr bwMode="auto">
          <a:xfrm>
            <a:off x="3254345" y="716961"/>
            <a:ext cx="2484518" cy="984929"/>
          </a:xfrm>
          <a:prstGeom prst="wedgeRoundRectCallout">
            <a:avLst>
              <a:gd name="adj1" fmla="val 13374"/>
              <a:gd name="adj2" fmla="val 90258"/>
              <a:gd name="adj3" fmla="val 16667"/>
            </a:avLst>
          </a:prstGeom>
          <a:solidFill>
            <a:srgbClr val="FFE48F"/>
          </a:solidFill>
          <a:ln>
            <a:noFill/>
            <a:prstDash val="dash"/>
          </a:ln>
        </p:spPr>
        <p:txBody>
          <a:bodyPr wrap="square" lIns="91428" tIns="45715" rIns="91428" bIns="45715" rtlCol="0" anchor="ctr">
            <a:noAutofit/>
          </a:bodyPr>
          <a:lstStyle/>
          <a:p>
            <a:r>
              <a:rPr lang="en-GB" sz="800" dirty="0">
                <a:latin typeface="lato"/>
              </a:rPr>
              <a:t>The Deductions between Gross and Nett sales usually difficult to pin down as they reflect market driven deductions </a:t>
            </a:r>
          </a:p>
        </p:txBody>
      </p:sp>
      <p:sp>
        <p:nvSpPr>
          <p:cNvPr id="7" name="Slide Number Placeholder 6">
            <a:extLst>
              <a:ext uri="{FF2B5EF4-FFF2-40B4-BE49-F238E27FC236}">
                <a16:creationId xmlns:a16="http://schemas.microsoft.com/office/drawing/2014/main" id="{649E2DE0-1B7B-48BC-AF95-329BA66DB176}"/>
              </a:ext>
            </a:extLst>
          </p:cNvPr>
          <p:cNvSpPr>
            <a:spLocks noGrp="1"/>
          </p:cNvSpPr>
          <p:nvPr>
            <p:ph type="sldNum" sz="quarter" idx="12"/>
          </p:nvPr>
        </p:nvSpPr>
        <p:spPr/>
        <p:txBody>
          <a:bodyPr/>
          <a:lstStyle/>
          <a:p>
            <a:fld id="{DB8828D9-3E6A-477F-A491-AADAE3613DD2}" type="slidenum">
              <a:rPr lang="en-GB" smtClean="0"/>
              <a:t>31</a:t>
            </a:fld>
            <a:endParaRPr lang="en-GB"/>
          </a:p>
        </p:txBody>
      </p:sp>
      <p:pic>
        <p:nvPicPr>
          <p:cNvPr id="35" name="Picture 34" descr="Logo&#10;&#10;Description automatically generated">
            <a:extLst>
              <a:ext uri="{FF2B5EF4-FFF2-40B4-BE49-F238E27FC236}">
                <a16:creationId xmlns:a16="http://schemas.microsoft.com/office/drawing/2014/main" id="{6851DFF9-88DA-4AB0-9B50-8245C63DD3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grpSp>
        <p:nvGrpSpPr>
          <p:cNvPr id="37" name="Group 36">
            <a:extLst>
              <a:ext uri="{FF2B5EF4-FFF2-40B4-BE49-F238E27FC236}">
                <a16:creationId xmlns:a16="http://schemas.microsoft.com/office/drawing/2014/main" id="{7BB9E85C-CF78-44B3-82F8-5592B73BCB57}"/>
              </a:ext>
            </a:extLst>
          </p:cNvPr>
          <p:cNvGrpSpPr/>
          <p:nvPr/>
        </p:nvGrpSpPr>
        <p:grpSpPr>
          <a:xfrm>
            <a:off x="11082143" y="590770"/>
            <a:ext cx="1034683" cy="703254"/>
            <a:chOff x="4631196" y="1644500"/>
            <a:chExt cx="1034683" cy="703254"/>
          </a:xfrm>
        </p:grpSpPr>
        <p:sp>
          <p:nvSpPr>
            <p:cNvPr id="39" name="TextBox 38">
              <a:extLst>
                <a:ext uri="{FF2B5EF4-FFF2-40B4-BE49-F238E27FC236}">
                  <a16:creationId xmlns:a16="http://schemas.microsoft.com/office/drawing/2014/main" id="{F2F9D218-96D1-4DC1-AE80-7904A0500307}"/>
                </a:ext>
              </a:extLst>
            </p:cNvPr>
            <p:cNvSpPr txBox="1"/>
            <p:nvPr/>
          </p:nvSpPr>
          <p:spPr>
            <a:xfrm>
              <a:off x="4631196" y="2147699"/>
              <a:ext cx="1034683"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lgn="ctr">
                <a:defRPr sz="700">
                  <a:solidFill>
                    <a:schemeClr val="dk1"/>
                  </a:solidFill>
                  <a:latin typeface="Lato"/>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latin typeface="Lato Light" panose="020F0502020204030203"/>
                </a:rPr>
                <a:t>Planning Templates</a:t>
              </a:r>
            </a:p>
          </p:txBody>
        </p:sp>
        <p:grpSp>
          <p:nvGrpSpPr>
            <p:cNvPr id="40" name="Group">
              <a:extLst>
                <a:ext uri="{FF2B5EF4-FFF2-40B4-BE49-F238E27FC236}">
                  <a16:creationId xmlns:a16="http://schemas.microsoft.com/office/drawing/2014/main" id="{FE3BC70A-1002-4DF4-A0E3-D6E100C4203F}"/>
                </a:ext>
              </a:extLst>
            </p:cNvPr>
            <p:cNvGrpSpPr/>
            <p:nvPr/>
          </p:nvGrpSpPr>
          <p:grpSpPr>
            <a:xfrm>
              <a:off x="4930050" y="1644500"/>
              <a:ext cx="503418" cy="503455"/>
              <a:chOff x="26227" y="-1"/>
              <a:chExt cx="639823" cy="756488"/>
            </a:xfrm>
            <a:solidFill>
              <a:schemeClr val="bg1">
                <a:lumMod val="50000"/>
              </a:schemeClr>
            </a:solidFill>
          </p:grpSpPr>
          <p:sp>
            <p:nvSpPr>
              <p:cNvPr id="46" name="Shape">
                <a:extLst>
                  <a:ext uri="{FF2B5EF4-FFF2-40B4-BE49-F238E27FC236}">
                    <a16:creationId xmlns:a16="http://schemas.microsoft.com/office/drawing/2014/main" id="{73041EEC-EDD7-4ECE-874C-E6075A5D6405}"/>
                  </a:ext>
                </a:extLst>
              </p:cNvPr>
              <p:cNvSpPr/>
              <p:nvPr/>
            </p:nvSpPr>
            <p:spPr>
              <a:xfrm>
                <a:off x="139698" y="-1"/>
                <a:ext cx="389468" cy="194735"/>
              </a:xfrm>
              <a:custGeom>
                <a:avLst/>
                <a:gdLst/>
                <a:ahLst/>
                <a:cxnLst>
                  <a:cxn ang="0">
                    <a:pos x="wd2" y="hd2"/>
                  </a:cxn>
                  <a:cxn ang="5400000">
                    <a:pos x="wd2" y="hd2"/>
                  </a:cxn>
                  <a:cxn ang="10800000">
                    <a:pos x="wd2" y="hd2"/>
                  </a:cxn>
                  <a:cxn ang="16200000">
                    <a:pos x="wd2" y="hd2"/>
                  </a:cxn>
                </a:cxnLst>
                <a:rect l="0" t="0" r="r" b="b"/>
                <a:pathLst>
                  <a:path w="21600" h="21600" extrusionOk="0">
                    <a:moveTo>
                      <a:pt x="21600" y="10428"/>
                    </a:moveTo>
                    <a:cubicBezTo>
                      <a:pt x="16386" y="10428"/>
                      <a:pt x="16386" y="10428"/>
                      <a:pt x="16386" y="10428"/>
                    </a:cubicBezTo>
                    <a:cubicBezTo>
                      <a:pt x="16386" y="4469"/>
                      <a:pt x="13779" y="0"/>
                      <a:pt x="10800" y="0"/>
                    </a:cubicBezTo>
                    <a:cubicBezTo>
                      <a:pt x="7821" y="0"/>
                      <a:pt x="5586" y="4469"/>
                      <a:pt x="5586" y="10428"/>
                    </a:cubicBezTo>
                    <a:cubicBezTo>
                      <a:pt x="0" y="10428"/>
                      <a:pt x="0" y="10428"/>
                      <a:pt x="0" y="10428"/>
                    </a:cubicBezTo>
                    <a:cubicBezTo>
                      <a:pt x="0" y="21600"/>
                      <a:pt x="0" y="21600"/>
                      <a:pt x="0" y="21600"/>
                    </a:cubicBezTo>
                    <a:cubicBezTo>
                      <a:pt x="21600" y="21600"/>
                      <a:pt x="21600" y="21600"/>
                      <a:pt x="21600" y="21600"/>
                    </a:cubicBezTo>
                    <a:lnTo>
                      <a:pt x="21600" y="10428"/>
                    </a:lnTo>
                    <a:close/>
                    <a:moveTo>
                      <a:pt x="10800" y="16386"/>
                    </a:moveTo>
                    <a:cubicBezTo>
                      <a:pt x="9310" y="16386"/>
                      <a:pt x="8193" y="13407"/>
                      <a:pt x="8193" y="10428"/>
                    </a:cubicBezTo>
                    <a:cubicBezTo>
                      <a:pt x="8193" y="7448"/>
                      <a:pt x="9310" y="5214"/>
                      <a:pt x="10800" y="5214"/>
                    </a:cubicBezTo>
                    <a:cubicBezTo>
                      <a:pt x="12290" y="5214"/>
                      <a:pt x="13779" y="7448"/>
                      <a:pt x="13779" y="10428"/>
                    </a:cubicBezTo>
                    <a:cubicBezTo>
                      <a:pt x="13779" y="13407"/>
                      <a:pt x="12290" y="16386"/>
                      <a:pt x="10800" y="16386"/>
                    </a:cubicBezTo>
                    <a:close/>
                  </a:path>
                </a:pathLst>
              </a:custGeom>
              <a:grpFill/>
              <a:ln w="12700" cap="flat">
                <a:noFill/>
                <a:miter lim="400000"/>
              </a:ln>
              <a:effectLst/>
            </p:spPr>
            <p:txBody>
              <a:bodyPr wrap="square" lIns="60960" tIns="60960" rIns="60960" bIns="60960" numCol="1" anchor="t">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sp>
            <p:nvSpPr>
              <p:cNvPr id="47" name="Shape">
                <a:extLst>
                  <a:ext uri="{FF2B5EF4-FFF2-40B4-BE49-F238E27FC236}">
                    <a16:creationId xmlns:a16="http://schemas.microsoft.com/office/drawing/2014/main" id="{6FEBADAD-6597-4592-BFEB-B16DE1FDA31B}"/>
                  </a:ext>
                </a:extLst>
              </p:cNvPr>
              <p:cNvSpPr/>
              <p:nvPr/>
            </p:nvSpPr>
            <p:spPr>
              <a:xfrm>
                <a:off x="26227" y="87220"/>
                <a:ext cx="639823" cy="669267"/>
              </a:xfrm>
              <a:custGeom>
                <a:avLst/>
                <a:gdLst/>
                <a:ahLst/>
                <a:cxnLst>
                  <a:cxn ang="0">
                    <a:pos x="wd2" y="hd2"/>
                  </a:cxn>
                  <a:cxn ang="5400000">
                    <a:pos x="wd2" y="hd2"/>
                  </a:cxn>
                  <a:cxn ang="10800000">
                    <a:pos x="wd2" y="hd2"/>
                  </a:cxn>
                  <a:cxn ang="16200000">
                    <a:pos x="wd2" y="hd2"/>
                  </a:cxn>
                </a:cxnLst>
                <a:rect l="0" t="0" r="r" b="b"/>
                <a:pathLst>
                  <a:path w="21600" h="21600" extrusionOk="0">
                    <a:moveTo>
                      <a:pt x="18630" y="0"/>
                    </a:moveTo>
                    <a:lnTo>
                      <a:pt x="18630" y="4667"/>
                    </a:lnTo>
                    <a:lnTo>
                      <a:pt x="2970" y="4667"/>
                    </a:lnTo>
                    <a:lnTo>
                      <a:pt x="2970" y="0"/>
                    </a:lnTo>
                    <a:lnTo>
                      <a:pt x="0" y="0"/>
                    </a:lnTo>
                    <a:lnTo>
                      <a:pt x="0" y="21600"/>
                    </a:lnTo>
                    <a:lnTo>
                      <a:pt x="21600" y="21600"/>
                    </a:lnTo>
                    <a:lnTo>
                      <a:pt x="21600" y="0"/>
                    </a:lnTo>
                    <a:lnTo>
                      <a:pt x="18630" y="0"/>
                    </a:lnTo>
                    <a:close/>
                    <a:moveTo>
                      <a:pt x="9990" y="18400"/>
                    </a:moveTo>
                    <a:lnTo>
                      <a:pt x="8910" y="17067"/>
                    </a:lnTo>
                    <a:lnTo>
                      <a:pt x="4455" y="12933"/>
                    </a:lnTo>
                    <a:lnTo>
                      <a:pt x="6885" y="10800"/>
                    </a:lnTo>
                    <a:lnTo>
                      <a:pt x="9990" y="14000"/>
                    </a:lnTo>
                    <a:lnTo>
                      <a:pt x="16200" y="7733"/>
                    </a:lnTo>
                    <a:lnTo>
                      <a:pt x="18630" y="9867"/>
                    </a:lnTo>
                    <a:lnTo>
                      <a:pt x="9990" y="18400"/>
                    </a:lnTo>
                    <a:close/>
                  </a:path>
                </a:pathLst>
              </a:custGeom>
              <a:grpFill/>
              <a:ln w="12700" cap="flat">
                <a:noFill/>
                <a:miter lim="400000"/>
              </a:ln>
              <a:effectLst/>
            </p:spPr>
            <p:txBody>
              <a:bodyPr wrap="square" lIns="60960" tIns="60960" rIns="60960" bIns="60960" numCol="1" anchor="t">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grpSp>
      </p:grpSp>
    </p:spTree>
    <p:extLst>
      <p:ext uri="{BB962C8B-B14F-4D97-AF65-F5344CB8AC3E}">
        <p14:creationId xmlns:p14="http://schemas.microsoft.com/office/powerpoint/2010/main" val="319999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0453F147-1604-41C1-8193-2D62B592FBBD}"/>
              </a:ext>
            </a:extLst>
          </p:cNvPr>
          <p:cNvSpPr/>
          <p:nvPr/>
        </p:nvSpPr>
        <p:spPr>
          <a:xfrm rot="16200000">
            <a:off x="3395086" y="3677260"/>
            <a:ext cx="3422245" cy="337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400" b="1" dirty="0">
                <a:solidFill>
                  <a:schemeClr val="bg1">
                    <a:lumMod val="65000"/>
                  </a:schemeClr>
                </a:solidFill>
                <a:latin typeface="Lato Light"/>
              </a:rPr>
              <a:t>Cost in euros  ( 000’s ) </a:t>
            </a:r>
            <a:endParaRPr lang="id-ID" sz="1400" b="1" dirty="0">
              <a:solidFill>
                <a:schemeClr val="bg1">
                  <a:lumMod val="65000"/>
                </a:schemeClr>
              </a:solidFill>
              <a:latin typeface="Lato Light"/>
            </a:endParaRPr>
          </a:p>
        </p:txBody>
      </p:sp>
      <p:sp>
        <p:nvSpPr>
          <p:cNvPr id="49" name="Rectangle 48">
            <a:extLst>
              <a:ext uri="{FF2B5EF4-FFF2-40B4-BE49-F238E27FC236}">
                <a16:creationId xmlns:a16="http://schemas.microsoft.com/office/drawing/2014/main" id="{58D4FB8D-0CF9-4B09-8B62-E4AC5931C0E7}"/>
              </a:ext>
            </a:extLst>
          </p:cNvPr>
          <p:cNvSpPr/>
          <p:nvPr/>
        </p:nvSpPr>
        <p:spPr>
          <a:xfrm>
            <a:off x="10381577" y="3106068"/>
            <a:ext cx="1806937" cy="359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900" b="1" dirty="0">
                <a:solidFill>
                  <a:schemeClr val="bg1">
                    <a:lumMod val="65000"/>
                  </a:schemeClr>
                </a:solidFill>
                <a:latin typeface="Lato Light"/>
              </a:rPr>
              <a:t>Total cost</a:t>
            </a:r>
            <a:endParaRPr lang="id-ID" sz="900" b="1" dirty="0">
              <a:solidFill>
                <a:schemeClr val="bg1">
                  <a:lumMod val="65000"/>
                </a:schemeClr>
              </a:solidFill>
              <a:latin typeface="Lato Light"/>
            </a:endParaRPr>
          </a:p>
        </p:txBody>
      </p:sp>
      <p:sp>
        <p:nvSpPr>
          <p:cNvPr id="4" name="TextBox 3">
            <a:extLst>
              <a:ext uri="{FF2B5EF4-FFF2-40B4-BE49-F238E27FC236}">
                <a16:creationId xmlns:a16="http://schemas.microsoft.com/office/drawing/2014/main" id="{B3CB1BED-926D-45A2-94F7-AD5C8F76FDEA}"/>
              </a:ext>
            </a:extLst>
          </p:cNvPr>
          <p:cNvSpPr txBox="1"/>
          <p:nvPr/>
        </p:nvSpPr>
        <p:spPr>
          <a:xfrm>
            <a:off x="94018" y="61048"/>
            <a:ext cx="9624767" cy="738664"/>
          </a:xfrm>
          <a:prstGeom prst="rect">
            <a:avLst/>
          </a:prstGeom>
          <a:noFill/>
          <a:ln>
            <a:noFill/>
          </a:ln>
        </p:spPr>
        <p:txBody>
          <a:bodyPr wrap="square" rtlCol="0">
            <a:spAutoFit/>
          </a:bodyPr>
          <a:lstStyle/>
          <a:p>
            <a:pPr lvl="0" defTabSz="435356">
              <a:defRPr/>
            </a:pPr>
            <a:r>
              <a:rPr lang="en-US" sz="2800" b="1" dirty="0">
                <a:solidFill>
                  <a:srgbClr val="2A4A8B"/>
                </a:solidFill>
                <a:latin typeface="Poppins" panose="00000500000000000000" pitchFamily="2" charset="0"/>
                <a:cs typeface="Poppins" panose="00000500000000000000" pitchFamily="2" charset="0"/>
              </a:rPr>
              <a:t>Price Positioning</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Break even point </a:t>
            </a:r>
          </a:p>
        </p:txBody>
      </p:sp>
      <p:sp>
        <p:nvSpPr>
          <p:cNvPr id="5" name="Rectangle 4">
            <a:extLst>
              <a:ext uri="{FF2B5EF4-FFF2-40B4-BE49-F238E27FC236}">
                <a16:creationId xmlns:a16="http://schemas.microsoft.com/office/drawing/2014/main" id="{88532B27-D1DB-46F8-968E-E52F09D67046}"/>
              </a:ext>
            </a:extLst>
          </p:cNvPr>
          <p:cNvSpPr/>
          <p:nvPr/>
        </p:nvSpPr>
        <p:spPr>
          <a:xfrm>
            <a:off x="6831607" y="5754475"/>
            <a:ext cx="3422245" cy="337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400" b="1" dirty="0">
                <a:solidFill>
                  <a:schemeClr val="bg1">
                    <a:lumMod val="65000"/>
                  </a:schemeClr>
                </a:solidFill>
                <a:latin typeface="Lato Light"/>
              </a:rPr>
              <a:t>Sales in ( 000’s ) of units.</a:t>
            </a:r>
            <a:endParaRPr lang="id-ID" sz="1400" b="1" dirty="0">
              <a:solidFill>
                <a:schemeClr val="bg1">
                  <a:lumMod val="65000"/>
                </a:schemeClr>
              </a:solidFill>
              <a:latin typeface="Lato Light"/>
            </a:endParaRPr>
          </a:p>
        </p:txBody>
      </p:sp>
      <p:cxnSp>
        <p:nvCxnSpPr>
          <p:cNvPr id="9" name="Straight Arrow Connector 8">
            <a:extLst>
              <a:ext uri="{FF2B5EF4-FFF2-40B4-BE49-F238E27FC236}">
                <a16:creationId xmlns:a16="http://schemas.microsoft.com/office/drawing/2014/main" id="{6AF023D0-E050-480A-9BC3-7D2F868F05DD}"/>
              </a:ext>
            </a:extLst>
          </p:cNvPr>
          <p:cNvCxnSpPr>
            <a:cxnSpLocks/>
          </p:cNvCxnSpPr>
          <p:nvPr/>
        </p:nvCxnSpPr>
        <p:spPr>
          <a:xfrm flipH="1" flipV="1">
            <a:off x="5681099" y="1937992"/>
            <a:ext cx="14597" cy="372258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AE490E1-0717-4B20-A2DE-29C14C9BCFE3}"/>
              </a:ext>
            </a:extLst>
          </p:cNvPr>
          <p:cNvCxnSpPr>
            <a:cxnSpLocks/>
          </p:cNvCxnSpPr>
          <p:nvPr/>
        </p:nvCxnSpPr>
        <p:spPr>
          <a:xfrm flipH="1" flipV="1">
            <a:off x="10398428" y="2725757"/>
            <a:ext cx="1" cy="652162"/>
          </a:xfrm>
          <a:prstGeom prst="line">
            <a:avLst/>
          </a:prstGeom>
          <a:ln w="381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7D3D525-6E18-44B7-B3B2-09959B194CA8}"/>
              </a:ext>
            </a:extLst>
          </p:cNvPr>
          <p:cNvSpPr txBox="1"/>
          <p:nvPr/>
        </p:nvSpPr>
        <p:spPr>
          <a:xfrm>
            <a:off x="5068621" y="2104268"/>
            <a:ext cx="513083" cy="276999"/>
          </a:xfrm>
          <a:prstGeom prst="rect">
            <a:avLst/>
          </a:prstGeom>
          <a:noFill/>
        </p:spPr>
        <p:txBody>
          <a:bodyPr wrap="square" rtlCol="0">
            <a:spAutoFit/>
          </a:bodyPr>
          <a:lstStyle/>
          <a:p>
            <a:r>
              <a:rPr lang="en-GB" sz="1200" dirty="0">
                <a:latin typeface="Lato Light" panose="020F0502020204030203"/>
              </a:rPr>
              <a:t>1500</a:t>
            </a:r>
          </a:p>
        </p:txBody>
      </p:sp>
      <p:sp>
        <p:nvSpPr>
          <p:cNvPr id="20" name="TextBox 19">
            <a:extLst>
              <a:ext uri="{FF2B5EF4-FFF2-40B4-BE49-F238E27FC236}">
                <a16:creationId xmlns:a16="http://schemas.microsoft.com/office/drawing/2014/main" id="{3AC2E017-5441-42FE-B25B-1F7FA9E4B236}"/>
              </a:ext>
            </a:extLst>
          </p:cNvPr>
          <p:cNvSpPr txBox="1"/>
          <p:nvPr/>
        </p:nvSpPr>
        <p:spPr>
          <a:xfrm>
            <a:off x="5414470" y="5233282"/>
            <a:ext cx="513083" cy="276999"/>
          </a:xfrm>
          <a:prstGeom prst="rect">
            <a:avLst/>
          </a:prstGeom>
          <a:noFill/>
        </p:spPr>
        <p:txBody>
          <a:bodyPr wrap="square" rtlCol="0">
            <a:spAutoFit/>
          </a:bodyPr>
          <a:lstStyle/>
          <a:p>
            <a:r>
              <a:rPr lang="en-GB" sz="1200" dirty="0">
                <a:latin typeface="Lato Light" panose="020F0502020204030203"/>
              </a:rPr>
              <a:t>0</a:t>
            </a:r>
          </a:p>
        </p:txBody>
      </p:sp>
      <p:sp>
        <p:nvSpPr>
          <p:cNvPr id="21" name="TextBox 20">
            <a:extLst>
              <a:ext uri="{FF2B5EF4-FFF2-40B4-BE49-F238E27FC236}">
                <a16:creationId xmlns:a16="http://schemas.microsoft.com/office/drawing/2014/main" id="{3E26F52F-407D-4701-B966-47B2AABA0C4B}"/>
              </a:ext>
            </a:extLst>
          </p:cNvPr>
          <p:cNvSpPr txBox="1"/>
          <p:nvPr/>
        </p:nvSpPr>
        <p:spPr>
          <a:xfrm>
            <a:off x="5301428" y="3707594"/>
            <a:ext cx="513083" cy="276999"/>
          </a:xfrm>
          <a:prstGeom prst="rect">
            <a:avLst/>
          </a:prstGeom>
          <a:noFill/>
        </p:spPr>
        <p:txBody>
          <a:bodyPr wrap="square" rtlCol="0">
            <a:spAutoFit/>
          </a:bodyPr>
          <a:lstStyle/>
          <a:p>
            <a:r>
              <a:rPr lang="en-GB" sz="1200" dirty="0">
                <a:latin typeface="Lato Light" panose="020F0502020204030203"/>
              </a:rPr>
              <a:t>750</a:t>
            </a:r>
          </a:p>
        </p:txBody>
      </p:sp>
      <p:cxnSp>
        <p:nvCxnSpPr>
          <p:cNvPr id="32" name="Straight Arrow Connector 31">
            <a:extLst>
              <a:ext uri="{FF2B5EF4-FFF2-40B4-BE49-F238E27FC236}">
                <a16:creationId xmlns:a16="http://schemas.microsoft.com/office/drawing/2014/main" id="{A132C7FC-46CC-455B-B2C0-415626F9455C}"/>
              </a:ext>
            </a:extLst>
          </p:cNvPr>
          <p:cNvCxnSpPr>
            <a:cxnSpLocks/>
          </p:cNvCxnSpPr>
          <p:nvPr/>
        </p:nvCxnSpPr>
        <p:spPr>
          <a:xfrm flipH="1" flipV="1">
            <a:off x="5486743" y="5482623"/>
            <a:ext cx="5017971" cy="2251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DCFA230-5833-46F8-9E4B-B9DF9214EE87}"/>
              </a:ext>
            </a:extLst>
          </p:cNvPr>
          <p:cNvCxnSpPr>
            <a:cxnSpLocks/>
          </p:cNvCxnSpPr>
          <p:nvPr/>
        </p:nvCxnSpPr>
        <p:spPr>
          <a:xfrm flipV="1">
            <a:off x="5659834" y="3315482"/>
            <a:ext cx="4855766" cy="14192"/>
          </a:xfrm>
          <a:prstGeom prst="line">
            <a:avLst/>
          </a:prstGeom>
          <a:ln w="381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ACFDA53-3A75-4A36-91A2-230AFC10946A}"/>
              </a:ext>
            </a:extLst>
          </p:cNvPr>
          <p:cNvCxnSpPr>
            <a:cxnSpLocks/>
          </p:cNvCxnSpPr>
          <p:nvPr/>
        </p:nvCxnSpPr>
        <p:spPr>
          <a:xfrm>
            <a:off x="5705783" y="2729398"/>
            <a:ext cx="4728692" cy="0"/>
          </a:xfrm>
          <a:prstGeom prst="line">
            <a:avLst/>
          </a:prstGeom>
          <a:ln w="381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5A18888D-B962-4AE6-975B-2F22DF658C3B}"/>
              </a:ext>
            </a:extLst>
          </p:cNvPr>
          <p:cNvSpPr/>
          <p:nvPr/>
        </p:nvSpPr>
        <p:spPr>
          <a:xfrm>
            <a:off x="10253852" y="1897424"/>
            <a:ext cx="1806937" cy="359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900" b="1" dirty="0">
                <a:solidFill>
                  <a:schemeClr val="bg1">
                    <a:lumMod val="65000"/>
                  </a:schemeClr>
                </a:solidFill>
                <a:latin typeface="Lato Light"/>
              </a:rPr>
              <a:t>Total revenue </a:t>
            </a:r>
            <a:endParaRPr lang="id-ID" sz="900" b="1" dirty="0">
              <a:solidFill>
                <a:schemeClr val="bg1">
                  <a:lumMod val="65000"/>
                </a:schemeClr>
              </a:solidFill>
              <a:latin typeface="Lato Light"/>
            </a:endParaRPr>
          </a:p>
        </p:txBody>
      </p:sp>
      <p:sp>
        <p:nvSpPr>
          <p:cNvPr id="55" name="Rectangle 54">
            <a:extLst>
              <a:ext uri="{FF2B5EF4-FFF2-40B4-BE49-F238E27FC236}">
                <a16:creationId xmlns:a16="http://schemas.microsoft.com/office/drawing/2014/main" id="{4D81400C-9B7E-4CCD-AFF3-33B6B7B83846}"/>
              </a:ext>
            </a:extLst>
          </p:cNvPr>
          <p:cNvSpPr/>
          <p:nvPr/>
        </p:nvSpPr>
        <p:spPr>
          <a:xfrm>
            <a:off x="10833300" y="4471446"/>
            <a:ext cx="1285386" cy="359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900" b="1" dirty="0">
                <a:solidFill>
                  <a:schemeClr val="bg1">
                    <a:lumMod val="65000"/>
                  </a:schemeClr>
                </a:solidFill>
                <a:latin typeface="Lato Light"/>
              </a:rPr>
              <a:t>Fixed cost </a:t>
            </a:r>
            <a:endParaRPr lang="id-ID" sz="900" b="1" dirty="0">
              <a:solidFill>
                <a:schemeClr val="bg1">
                  <a:lumMod val="65000"/>
                </a:schemeClr>
              </a:solidFill>
              <a:latin typeface="Lato Light"/>
            </a:endParaRPr>
          </a:p>
        </p:txBody>
      </p:sp>
      <p:sp>
        <p:nvSpPr>
          <p:cNvPr id="61" name="TextBox 60">
            <a:extLst>
              <a:ext uri="{FF2B5EF4-FFF2-40B4-BE49-F238E27FC236}">
                <a16:creationId xmlns:a16="http://schemas.microsoft.com/office/drawing/2014/main" id="{0C9ECA5E-6F71-42E7-8839-9AEBCA3EA98E}"/>
              </a:ext>
            </a:extLst>
          </p:cNvPr>
          <p:cNvSpPr txBox="1"/>
          <p:nvPr/>
        </p:nvSpPr>
        <p:spPr>
          <a:xfrm flipH="1">
            <a:off x="3976495" y="1048273"/>
            <a:ext cx="2967872" cy="338554"/>
          </a:xfrm>
          <a:prstGeom prst="rect">
            <a:avLst/>
          </a:prstGeom>
          <a:noFill/>
        </p:spPr>
        <p:txBody>
          <a:bodyPr wrap="square" rtlCol="0">
            <a:spAutoFit/>
          </a:bodyPr>
          <a:lstStyle/>
          <a:p>
            <a:pPr algn="ctr"/>
            <a:r>
              <a:rPr lang="en-GB" sz="1600" b="1" dirty="0">
                <a:solidFill>
                  <a:schemeClr val="bg1">
                    <a:lumMod val="50000"/>
                  </a:schemeClr>
                </a:solidFill>
                <a:latin typeface="Lato Light" panose="020F0502020204030203"/>
              </a:rPr>
              <a:t>Break even environment </a:t>
            </a:r>
          </a:p>
        </p:txBody>
      </p:sp>
      <p:sp>
        <p:nvSpPr>
          <p:cNvPr id="62" name="TextBox 61">
            <a:extLst>
              <a:ext uri="{FF2B5EF4-FFF2-40B4-BE49-F238E27FC236}">
                <a16:creationId xmlns:a16="http://schemas.microsoft.com/office/drawing/2014/main" id="{EC0C54E7-FC4F-4F0E-8E62-3EB5940E3ADB}"/>
              </a:ext>
            </a:extLst>
          </p:cNvPr>
          <p:cNvSpPr txBox="1"/>
          <p:nvPr/>
        </p:nvSpPr>
        <p:spPr>
          <a:xfrm>
            <a:off x="868859" y="1368744"/>
            <a:ext cx="9330564" cy="461665"/>
          </a:xfrm>
          <a:prstGeom prst="rect">
            <a:avLst/>
          </a:prstGeom>
          <a:noFill/>
        </p:spPr>
        <p:txBody>
          <a:bodyPr wrap="square">
            <a:spAutoFit/>
          </a:bodyPr>
          <a:lstStyle/>
          <a:p>
            <a:r>
              <a:rPr lang="en-GB" sz="1200" i="1" u="none" strike="noStrike" baseline="0" dirty="0">
                <a:solidFill>
                  <a:schemeClr val="tx1">
                    <a:lumMod val="50000"/>
                    <a:lumOff val="50000"/>
                  </a:schemeClr>
                </a:solidFill>
                <a:latin typeface="Lato Light" panose="020F0502020204030203"/>
              </a:rPr>
              <a:t>Simple internal view of price, discounts, margins and costs.</a:t>
            </a:r>
          </a:p>
          <a:p>
            <a:r>
              <a:rPr lang="en-GB" sz="1200" b="0" i="1" u="none" strike="noStrike" baseline="0" dirty="0">
                <a:solidFill>
                  <a:schemeClr val="tx1">
                    <a:lumMod val="50000"/>
                    <a:lumOff val="50000"/>
                  </a:schemeClr>
                </a:solidFill>
                <a:latin typeface="TTE284AD80t00"/>
              </a:rPr>
              <a:t>Break-even equals fixed cost divided by (price minus variable cost)</a:t>
            </a:r>
            <a:endParaRPr lang="en-GB" sz="1200" i="1" dirty="0">
              <a:solidFill>
                <a:schemeClr val="tx1">
                  <a:lumMod val="50000"/>
                  <a:lumOff val="50000"/>
                </a:schemeClr>
              </a:solidFill>
              <a:latin typeface="Lato Light" panose="020F0502020204030203"/>
            </a:endParaRPr>
          </a:p>
        </p:txBody>
      </p:sp>
      <p:cxnSp>
        <p:nvCxnSpPr>
          <p:cNvPr id="13" name="Straight Connector 12">
            <a:extLst>
              <a:ext uri="{FF2B5EF4-FFF2-40B4-BE49-F238E27FC236}">
                <a16:creationId xmlns:a16="http://schemas.microsoft.com/office/drawing/2014/main" id="{3C9FC422-5995-40D2-AB62-97457E2F7C33}"/>
              </a:ext>
            </a:extLst>
          </p:cNvPr>
          <p:cNvCxnSpPr>
            <a:cxnSpLocks/>
          </p:cNvCxnSpPr>
          <p:nvPr/>
        </p:nvCxnSpPr>
        <p:spPr>
          <a:xfrm flipV="1">
            <a:off x="5659834" y="2324676"/>
            <a:ext cx="5486308" cy="316544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542CF7-56F1-4B6B-8278-9A0333812BB0}"/>
              </a:ext>
            </a:extLst>
          </p:cNvPr>
          <p:cNvCxnSpPr>
            <a:cxnSpLocks/>
          </p:cNvCxnSpPr>
          <p:nvPr/>
        </p:nvCxnSpPr>
        <p:spPr>
          <a:xfrm flipV="1">
            <a:off x="5705783" y="3035031"/>
            <a:ext cx="5718166" cy="162676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C697E10-C91E-4A3C-88CF-9B4C9F3E1B58}"/>
              </a:ext>
            </a:extLst>
          </p:cNvPr>
          <p:cNvCxnSpPr>
            <a:cxnSpLocks/>
          </p:cNvCxnSpPr>
          <p:nvPr/>
        </p:nvCxnSpPr>
        <p:spPr>
          <a:xfrm flipV="1">
            <a:off x="5681099" y="4651443"/>
            <a:ext cx="5482315" cy="42144"/>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932348E6-B89A-42CD-ADE1-665D3A5BF5D5}"/>
              </a:ext>
            </a:extLst>
          </p:cNvPr>
          <p:cNvSpPr/>
          <p:nvPr/>
        </p:nvSpPr>
        <p:spPr>
          <a:xfrm>
            <a:off x="10878919" y="2553959"/>
            <a:ext cx="1194147" cy="359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900" b="1" dirty="0">
                <a:solidFill>
                  <a:schemeClr val="bg1">
                    <a:lumMod val="65000"/>
                  </a:schemeClr>
                </a:solidFill>
                <a:latin typeface="Lato Light"/>
              </a:rPr>
              <a:t>Target profit planned </a:t>
            </a:r>
            <a:endParaRPr lang="id-ID" sz="900" b="1" dirty="0">
              <a:solidFill>
                <a:schemeClr val="bg1">
                  <a:lumMod val="65000"/>
                </a:schemeClr>
              </a:solidFill>
              <a:latin typeface="Lato Light"/>
            </a:endParaRPr>
          </a:p>
        </p:txBody>
      </p:sp>
      <p:cxnSp>
        <p:nvCxnSpPr>
          <p:cNvPr id="35" name="Straight Arrow Connector 34">
            <a:extLst>
              <a:ext uri="{FF2B5EF4-FFF2-40B4-BE49-F238E27FC236}">
                <a16:creationId xmlns:a16="http://schemas.microsoft.com/office/drawing/2014/main" id="{3F92C1D3-CD14-4182-B74B-2EA4100A24DA}"/>
              </a:ext>
            </a:extLst>
          </p:cNvPr>
          <p:cNvCxnSpPr>
            <a:cxnSpLocks/>
          </p:cNvCxnSpPr>
          <p:nvPr/>
        </p:nvCxnSpPr>
        <p:spPr>
          <a:xfrm flipH="1">
            <a:off x="10504715" y="2775787"/>
            <a:ext cx="620490" cy="27605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E9CB96A6-D254-4319-8204-289267E6E93E}"/>
              </a:ext>
            </a:extLst>
          </p:cNvPr>
          <p:cNvSpPr txBox="1"/>
          <p:nvPr/>
        </p:nvSpPr>
        <p:spPr>
          <a:xfrm>
            <a:off x="462493" y="2257418"/>
            <a:ext cx="4393708" cy="1969770"/>
          </a:xfrm>
          <a:prstGeom prst="rect">
            <a:avLst/>
          </a:prstGeom>
          <a:noFill/>
        </p:spPr>
        <p:txBody>
          <a:bodyPr wrap="square">
            <a:spAutoFit/>
          </a:bodyPr>
          <a:lstStyle/>
          <a:p>
            <a:pPr algn="l"/>
            <a:r>
              <a:rPr lang="en-GB" sz="1400" b="0" i="1" u="none" strike="noStrike" baseline="0" dirty="0">
                <a:solidFill>
                  <a:schemeClr val="tx1">
                    <a:lumMod val="50000"/>
                    <a:lumOff val="50000"/>
                  </a:schemeClr>
                </a:solidFill>
                <a:latin typeface="Lato Light" panose="020F0502020204030203"/>
              </a:rPr>
              <a:t>Break even point is decided by knowing 3 areas </a:t>
            </a:r>
          </a:p>
          <a:p>
            <a:pPr marL="171450" indent="-171450" algn="l">
              <a:buFont typeface="Arial" panose="020B0604020202020204" pitchFamily="34" charset="0"/>
              <a:buChar char="•"/>
            </a:pPr>
            <a:r>
              <a:rPr lang="en-GB" sz="1200" i="1" dirty="0">
                <a:solidFill>
                  <a:schemeClr val="tx1">
                    <a:lumMod val="50000"/>
                    <a:lumOff val="50000"/>
                  </a:schemeClr>
                </a:solidFill>
                <a:latin typeface="lato"/>
              </a:rPr>
              <a:t>Fixed Cost </a:t>
            </a:r>
          </a:p>
          <a:p>
            <a:pPr marL="171450" indent="-171450" algn="l">
              <a:buFont typeface="Arial" panose="020B0604020202020204" pitchFamily="34" charset="0"/>
              <a:buChar char="•"/>
            </a:pPr>
            <a:r>
              <a:rPr lang="en-GB" sz="1200" b="0" i="1" u="none" strike="noStrike" baseline="0" dirty="0">
                <a:solidFill>
                  <a:schemeClr val="tx1">
                    <a:lumMod val="50000"/>
                    <a:lumOff val="50000"/>
                  </a:schemeClr>
                </a:solidFill>
                <a:latin typeface="lato"/>
              </a:rPr>
              <a:t>Variable Cost </a:t>
            </a:r>
          </a:p>
          <a:p>
            <a:pPr marL="171450" indent="-171450" algn="l">
              <a:buFont typeface="Arial" panose="020B0604020202020204" pitchFamily="34" charset="0"/>
              <a:buChar char="•"/>
            </a:pPr>
            <a:r>
              <a:rPr lang="en-GB" sz="1200" i="1" dirty="0">
                <a:solidFill>
                  <a:schemeClr val="tx1">
                    <a:lumMod val="50000"/>
                    <a:lumOff val="50000"/>
                  </a:schemeClr>
                </a:solidFill>
                <a:latin typeface="lato"/>
              </a:rPr>
              <a:t>Volume </a:t>
            </a:r>
            <a:endParaRPr lang="en-GB" sz="1200" b="0" i="1" u="none" strike="noStrike" baseline="0" dirty="0">
              <a:solidFill>
                <a:schemeClr val="tx1">
                  <a:lumMod val="50000"/>
                  <a:lumOff val="50000"/>
                </a:schemeClr>
              </a:solidFill>
              <a:latin typeface="lato"/>
            </a:endParaRPr>
          </a:p>
          <a:p>
            <a:pPr algn="l"/>
            <a:endParaRPr lang="en-GB" dirty="0">
              <a:solidFill>
                <a:schemeClr val="tx1">
                  <a:lumMod val="50000"/>
                  <a:lumOff val="50000"/>
                </a:schemeClr>
              </a:solidFill>
              <a:latin typeface="TTE284A890t00"/>
            </a:endParaRPr>
          </a:p>
          <a:p>
            <a:pPr algn="l"/>
            <a:endParaRPr lang="en-GB" sz="1800" b="0" i="0" u="none" strike="noStrike" baseline="0" dirty="0">
              <a:solidFill>
                <a:schemeClr val="tx1">
                  <a:lumMod val="50000"/>
                  <a:lumOff val="50000"/>
                </a:schemeClr>
              </a:solidFill>
              <a:latin typeface="TTE284A890t00"/>
            </a:endParaRPr>
          </a:p>
          <a:p>
            <a:pPr algn="l"/>
            <a:endParaRPr lang="en-GB" dirty="0">
              <a:solidFill>
                <a:schemeClr val="tx1">
                  <a:lumMod val="50000"/>
                  <a:lumOff val="50000"/>
                </a:schemeClr>
              </a:solidFill>
              <a:latin typeface="TTE284A890t00"/>
            </a:endParaRPr>
          </a:p>
          <a:p>
            <a:pPr algn="l"/>
            <a:endParaRPr lang="en-GB" dirty="0">
              <a:solidFill>
                <a:schemeClr val="tx1">
                  <a:lumMod val="50000"/>
                  <a:lumOff val="50000"/>
                </a:schemeClr>
              </a:solidFill>
            </a:endParaRPr>
          </a:p>
        </p:txBody>
      </p:sp>
      <p:sp>
        <p:nvSpPr>
          <p:cNvPr id="57" name="TextBox 56">
            <a:extLst>
              <a:ext uri="{FF2B5EF4-FFF2-40B4-BE49-F238E27FC236}">
                <a16:creationId xmlns:a16="http://schemas.microsoft.com/office/drawing/2014/main" id="{EC81C631-5D87-49D8-8DFD-8AC1F58C2CBA}"/>
              </a:ext>
            </a:extLst>
          </p:cNvPr>
          <p:cNvSpPr txBox="1"/>
          <p:nvPr/>
        </p:nvSpPr>
        <p:spPr>
          <a:xfrm>
            <a:off x="10199423" y="5493575"/>
            <a:ext cx="513083" cy="276999"/>
          </a:xfrm>
          <a:prstGeom prst="rect">
            <a:avLst/>
          </a:prstGeom>
          <a:noFill/>
        </p:spPr>
        <p:txBody>
          <a:bodyPr wrap="square" rtlCol="0">
            <a:spAutoFit/>
          </a:bodyPr>
          <a:lstStyle/>
          <a:p>
            <a:r>
              <a:rPr lang="en-GB" sz="1200" dirty="0">
                <a:latin typeface="Lato Light" panose="020F0502020204030203"/>
              </a:rPr>
              <a:t>50</a:t>
            </a:r>
          </a:p>
        </p:txBody>
      </p:sp>
      <p:sp>
        <p:nvSpPr>
          <p:cNvPr id="58" name="TextBox 57">
            <a:extLst>
              <a:ext uri="{FF2B5EF4-FFF2-40B4-BE49-F238E27FC236}">
                <a16:creationId xmlns:a16="http://schemas.microsoft.com/office/drawing/2014/main" id="{98CDCD47-7041-4DCE-AFF6-B84CE85744BB}"/>
              </a:ext>
            </a:extLst>
          </p:cNvPr>
          <p:cNvSpPr txBox="1"/>
          <p:nvPr/>
        </p:nvSpPr>
        <p:spPr>
          <a:xfrm>
            <a:off x="9155947" y="5493576"/>
            <a:ext cx="513083" cy="276999"/>
          </a:xfrm>
          <a:prstGeom prst="rect">
            <a:avLst/>
          </a:prstGeom>
          <a:noFill/>
        </p:spPr>
        <p:txBody>
          <a:bodyPr wrap="square" rtlCol="0">
            <a:spAutoFit/>
          </a:bodyPr>
          <a:lstStyle/>
          <a:p>
            <a:r>
              <a:rPr lang="en-GB" sz="1200" dirty="0">
                <a:latin typeface="Lato Light" panose="020F0502020204030203"/>
              </a:rPr>
              <a:t>40</a:t>
            </a:r>
          </a:p>
        </p:txBody>
      </p:sp>
      <p:sp>
        <p:nvSpPr>
          <p:cNvPr id="59" name="TextBox 58">
            <a:extLst>
              <a:ext uri="{FF2B5EF4-FFF2-40B4-BE49-F238E27FC236}">
                <a16:creationId xmlns:a16="http://schemas.microsoft.com/office/drawing/2014/main" id="{569548B1-0F00-40BF-9210-463E51CA3602}"/>
              </a:ext>
            </a:extLst>
          </p:cNvPr>
          <p:cNvSpPr txBox="1"/>
          <p:nvPr/>
        </p:nvSpPr>
        <p:spPr>
          <a:xfrm>
            <a:off x="7957444" y="5482019"/>
            <a:ext cx="513083" cy="276999"/>
          </a:xfrm>
          <a:prstGeom prst="rect">
            <a:avLst/>
          </a:prstGeom>
          <a:noFill/>
        </p:spPr>
        <p:txBody>
          <a:bodyPr wrap="square" rtlCol="0">
            <a:spAutoFit/>
          </a:bodyPr>
          <a:lstStyle/>
          <a:p>
            <a:r>
              <a:rPr lang="en-GB" sz="1200" dirty="0">
                <a:latin typeface="Lato Light" panose="020F0502020204030203"/>
              </a:rPr>
              <a:t>30</a:t>
            </a:r>
          </a:p>
        </p:txBody>
      </p:sp>
      <p:sp>
        <p:nvSpPr>
          <p:cNvPr id="60" name="TextBox 59">
            <a:extLst>
              <a:ext uri="{FF2B5EF4-FFF2-40B4-BE49-F238E27FC236}">
                <a16:creationId xmlns:a16="http://schemas.microsoft.com/office/drawing/2014/main" id="{46257505-FACD-438A-9607-17B55432478D}"/>
              </a:ext>
            </a:extLst>
          </p:cNvPr>
          <p:cNvSpPr txBox="1"/>
          <p:nvPr/>
        </p:nvSpPr>
        <p:spPr>
          <a:xfrm>
            <a:off x="6955253" y="5482140"/>
            <a:ext cx="513083" cy="276999"/>
          </a:xfrm>
          <a:prstGeom prst="rect">
            <a:avLst/>
          </a:prstGeom>
          <a:noFill/>
        </p:spPr>
        <p:txBody>
          <a:bodyPr wrap="square" rtlCol="0">
            <a:spAutoFit/>
          </a:bodyPr>
          <a:lstStyle/>
          <a:p>
            <a:r>
              <a:rPr lang="en-GB" sz="1200" dirty="0">
                <a:latin typeface="Lato Light" panose="020F0502020204030203"/>
              </a:rPr>
              <a:t>20</a:t>
            </a:r>
          </a:p>
        </p:txBody>
      </p:sp>
      <p:sp>
        <p:nvSpPr>
          <p:cNvPr id="63" name="TextBox 62">
            <a:extLst>
              <a:ext uri="{FF2B5EF4-FFF2-40B4-BE49-F238E27FC236}">
                <a16:creationId xmlns:a16="http://schemas.microsoft.com/office/drawing/2014/main" id="{3DC5F551-5296-4D88-B6E4-29B28FC8DCFE}"/>
              </a:ext>
            </a:extLst>
          </p:cNvPr>
          <p:cNvSpPr txBox="1"/>
          <p:nvPr/>
        </p:nvSpPr>
        <p:spPr>
          <a:xfrm>
            <a:off x="5999826" y="5482955"/>
            <a:ext cx="446524" cy="276999"/>
          </a:xfrm>
          <a:prstGeom prst="rect">
            <a:avLst/>
          </a:prstGeom>
          <a:noFill/>
        </p:spPr>
        <p:txBody>
          <a:bodyPr wrap="square" rtlCol="0">
            <a:spAutoFit/>
          </a:bodyPr>
          <a:lstStyle/>
          <a:p>
            <a:r>
              <a:rPr lang="en-GB" sz="1200" dirty="0">
                <a:latin typeface="Lato Light" panose="020F0502020204030203"/>
              </a:rPr>
              <a:t>10</a:t>
            </a:r>
          </a:p>
        </p:txBody>
      </p:sp>
      <p:sp>
        <p:nvSpPr>
          <p:cNvPr id="64" name="TextBox 63">
            <a:extLst>
              <a:ext uri="{FF2B5EF4-FFF2-40B4-BE49-F238E27FC236}">
                <a16:creationId xmlns:a16="http://schemas.microsoft.com/office/drawing/2014/main" id="{2F4A56F8-BE2B-43A5-B7B7-F6835DDCBAF3}"/>
              </a:ext>
            </a:extLst>
          </p:cNvPr>
          <p:cNvSpPr txBox="1"/>
          <p:nvPr/>
        </p:nvSpPr>
        <p:spPr>
          <a:xfrm>
            <a:off x="379221" y="3300656"/>
            <a:ext cx="4503368" cy="1815882"/>
          </a:xfrm>
          <a:prstGeom prst="rect">
            <a:avLst/>
          </a:prstGeom>
          <a:noFill/>
        </p:spPr>
        <p:txBody>
          <a:bodyPr wrap="square">
            <a:spAutoFit/>
          </a:bodyPr>
          <a:lstStyle/>
          <a:p>
            <a:pPr algn="l"/>
            <a:r>
              <a:rPr lang="en-GB" sz="1400" b="0" i="0" u="none" strike="noStrike" baseline="0" dirty="0">
                <a:solidFill>
                  <a:schemeClr val="tx1">
                    <a:lumMod val="50000"/>
                    <a:lumOff val="50000"/>
                  </a:schemeClr>
                </a:solidFill>
                <a:latin typeface="Lato Light" panose="020F0502020204030203"/>
              </a:rPr>
              <a:t>Example (a):</a:t>
            </a:r>
          </a:p>
          <a:p>
            <a:pPr algn="l"/>
            <a:r>
              <a:rPr lang="en-GB" sz="1100" b="0" i="0" u="none" strike="noStrike" baseline="0" dirty="0">
                <a:solidFill>
                  <a:schemeClr val="tx1">
                    <a:lumMod val="50000"/>
                    <a:lumOff val="50000"/>
                  </a:schemeClr>
                </a:solidFill>
                <a:latin typeface="Lato Light" panose="020F0502020204030203"/>
              </a:rPr>
              <a:t> </a:t>
            </a:r>
            <a:r>
              <a:rPr lang="en-GB" sz="1400" b="0" i="0" u="none" strike="noStrike" baseline="0" dirty="0">
                <a:solidFill>
                  <a:schemeClr val="tx1">
                    <a:lumMod val="50000"/>
                    <a:lumOff val="50000"/>
                  </a:schemeClr>
                </a:solidFill>
                <a:latin typeface="Lato Light" panose="020F0502020204030203"/>
              </a:rPr>
              <a:t>B/E = Euros 300,000/(Euros 20.0 – Euros.10.0 )</a:t>
            </a:r>
          </a:p>
          <a:p>
            <a:pPr algn="l"/>
            <a:r>
              <a:rPr lang="en-GB" sz="1100" b="0" i="0" u="none" strike="noStrike" baseline="0" dirty="0">
                <a:solidFill>
                  <a:schemeClr val="tx1">
                    <a:lumMod val="50000"/>
                    <a:lumOff val="50000"/>
                  </a:schemeClr>
                </a:solidFill>
                <a:latin typeface="Lato Light" panose="020F0502020204030203"/>
              </a:rPr>
              <a:t> </a:t>
            </a:r>
            <a:r>
              <a:rPr lang="en-GB" sz="1400" b="0" i="0" u="none" strike="noStrike" baseline="0" dirty="0">
                <a:solidFill>
                  <a:schemeClr val="tx1">
                    <a:lumMod val="50000"/>
                    <a:lumOff val="50000"/>
                  </a:schemeClr>
                </a:solidFill>
                <a:latin typeface="Lato Light" panose="020F0502020204030203"/>
              </a:rPr>
              <a:t>B/E = 30,000 units</a:t>
            </a:r>
          </a:p>
          <a:p>
            <a:pPr algn="l"/>
            <a:endParaRPr lang="en-GB" sz="1400" b="0" i="0" u="none" strike="noStrike" baseline="0" dirty="0">
              <a:solidFill>
                <a:schemeClr val="tx1">
                  <a:lumMod val="50000"/>
                  <a:lumOff val="50000"/>
                </a:schemeClr>
              </a:solidFill>
              <a:latin typeface="Lato Light" panose="020F0502020204030203"/>
            </a:endParaRPr>
          </a:p>
          <a:p>
            <a:pPr algn="l"/>
            <a:r>
              <a:rPr lang="en-GB" sz="1100" b="0" i="0" u="none" strike="noStrike" baseline="0" dirty="0">
                <a:solidFill>
                  <a:schemeClr val="tx1">
                    <a:lumMod val="50000"/>
                    <a:lumOff val="50000"/>
                  </a:schemeClr>
                </a:solidFill>
                <a:latin typeface="Lato Light" panose="020F0502020204030203"/>
              </a:rPr>
              <a:t> </a:t>
            </a:r>
            <a:r>
              <a:rPr lang="en-GB" sz="1400" b="0" i="0" u="none" strike="noStrike" baseline="0" dirty="0">
                <a:solidFill>
                  <a:schemeClr val="tx1">
                    <a:lumMod val="50000"/>
                    <a:lumOff val="50000"/>
                  </a:schemeClr>
                </a:solidFill>
                <a:latin typeface="Lato Light" panose="020F0502020204030203"/>
              </a:rPr>
              <a:t>Example (b):</a:t>
            </a:r>
          </a:p>
          <a:p>
            <a:pPr algn="l"/>
            <a:r>
              <a:rPr lang="en-GB" sz="1100" b="0" i="0" u="none" strike="noStrike" baseline="0" dirty="0">
                <a:solidFill>
                  <a:schemeClr val="tx1">
                    <a:lumMod val="50000"/>
                    <a:lumOff val="50000"/>
                  </a:schemeClr>
                </a:solidFill>
                <a:latin typeface="Lato Light" panose="020F0502020204030203"/>
              </a:rPr>
              <a:t> </a:t>
            </a:r>
            <a:r>
              <a:rPr lang="en-GB" sz="1400" b="0" i="0" u="none" strike="noStrike" baseline="0" dirty="0">
                <a:solidFill>
                  <a:schemeClr val="tx1">
                    <a:lumMod val="50000"/>
                    <a:lumOff val="50000"/>
                  </a:schemeClr>
                </a:solidFill>
                <a:latin typeface="Lato Light" panose="020F0502020204030203"/>
              </a:rPr>
              <a:t>B/E = (Euros 300,000 + Euros </a:t>
            </a:r>
            <a:r>
              <a:rPr lang="fr-FR" sz="1400" b="0" i="0" u="none" strike="noStrike" baseline="0" dirty="0">
                <a:solidFill>
                  <a:schemeClr val="tx1">
                    <a:lumMod val="50000"/>
                    <a:lumOff val="50000"/>
                  </a:schemeClr>
                </a:solidFill>
                <a:latin typeface="Lato Light" panose="020F0502020204030203"/>
              </a:rPr>
              <a:t>75,000profit)/</a:t>
            </a:r>
          </a:p>
          <a:p>
            <a:pPr algn="l"/>
            <a:r>
              <a:rPr lang="fr-FR" sz="1400" b="0" i="0" u="none" strike="noStrike" baseline="0" dirty="0">
                <a:solidFill>
                  <a:schemeClr val="tx1">
                    <a:lumMod val="50000"/>
                    <a:lumOff val="50000"/>
                  </a:schemeClr>
                </a:solidFill>
                <a:latin typeface="Lato Light" panose="020F0502020204030203"/>
              </a:rPr>
              <a:t>(Euros 20 – </a:t>
            </a:r>
            <a:r>
              <a:rPr lang="en-GB" sz="1400" b="0" i="0" u="none" strike="noStrike" baseline="0" dirty="0">
                <a:solidFill>
                  <a:schemeClr val="tx1">
                    <a:lumMod val="50000"/>
                    <a:lumOff val="50000"/>
                  </a:schemeClr>
                </a:solidFill>
                <a:latin typeface="Lato Light" panose="020F0502020204030203"/>
              </a:rPr>
              <a:t>Euros 10)</a:t>
            </a:r>
          </a:p>
          <a:p>
            <a:pPr algn="l"/>
            <a:r>
              <a:rPr lang="en-GB" sz="1100" b="0" i="0" u="none" strike="noStrike" baseline="0" dirty="0">
                <a:solidFill>
                  <a:schemeClr val="tx1">
                    <a:lumMod val="50000"/>
                    <a:lumOff val="50000"/>
                  </a:schemeClr>
                </a:solidFill>
                <a:latin typeface="Lato Light" panose="020F0502020204030203"/>
              </a:rPr>
              <a:t> </a:t>
            </a:r>
            <a:r>
              <a:rPr lang="en-GB" sz="1400" b="0" i="0" u="none" strike="noStrike" baseline="0" dirty="0">
                <a:solidFill>
                  <a:schemeClr val="tx1">
                    <a:lumMod val="50000"/>
                    <a:lumOff val="50000"/>
                  </a:schemeClr>
                </a:solidFill>
                <a:latin typeface="Lato Light" panose="020F0502020204030203"/>
              </a:rPr>
              <a:t>B/E = 37,500 units</a:t>
            </a:r>
            <a:endParaRPr lang="en-GB" sz="1400" dirty="0">
              <a:latin typeface="Lato Light" panose="020F0502020204030203"/>
            </a:endParaRPr>
          </a:p>
        </p:txBody>
      </p:sp>
      <p:sp>
        <p:nvSpPr>
          <p:cNvPr id="3" name="Slide Number Placeholder 2">
            <a:extLst>
              <a:ext uri="{FF2B5EF4-FFF2-40B4-BE49-F238E27FC236}">
                <a16:creationId xmlns:a16="http://schemas.microsoft.com/office/drawing/2014/main" id="{41DF6404-BB9E-4750-AAA4-782FDC51035B}"/>
              </a:ext>
            </a:extLst>
          </p:cNvPr>
          <p:cNvSpPr>
            <a:spLocks noGrp="1"/>
          </p:cNvSpPr>
          <p:nvPr>
            <p:ph type="sldNum" sz="quarter" idx="12"/>
          </p:nvPr>
        </p:nvSpPr>
        <p:spPr/>
        <p:txBody>
          <a:bodyPr/>
          <a:lstStyle/>
          <a:p>
            <a:fld id="{DB8828D9-3E6A-477F-A491-AADAE3613DD2}" type="slidenum">
              <a:rPr lang="en-GB" smtClean="0"/>
              <a:t>32</a:t>
            </a:fld>
            <a:endParaRPr lang="en-GB"/>
          </a:p>
        </p:txBody>
      </p:sp>
      <p:pic>
        <p:nvPicPr>
          <p:cNvPr id="33" name="Picture 32" descr="Logo&#10;&#10;Description automatically generated">
            <a:extLst>
              <a:ext uri="{FF2B5EF4-FFF2-40B4-BE49-F238E27FC236}">
                <a16:creationId xmlns:a16="http://schemas.microsoft.com/office/drawing/2014/main" id="{1505AE90-2DED-4DD8-A728-8B64F0A965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457632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79E202-207F-4EEA-9E32-764D96AE4971}"/>
              </a:ext>
            </a:extLst>
          </p:cNvPr>
          <p:cNvSpPr>
            <a:spLocks noGrp="1"/>
          </p:cNvSpPr>
          <p:nvPr>
            <p:ph type="sldNum" sz="quarter" idx="12"/>
          </p:nvPr>
        </p:nvSpPr>
        <p:spPr/>
        <p:txBody>
          <a:bodyPr/>
          <a:lstStyle/>
          <a:p>
            <a:fld id="{DB8828D9-3E6A-477F-A491-AADAE3613DD2}" type="slidenum">
              <a:rPr lang="en-GB" smtClean="0"/>
              <a:t>33</a:t>
            </a:fld>
            <a:endParaRPr lang="en-GB"/>
          </a:p>
        </p:txBody>
      </p:sp>
      <p:sp>
        <p:nvSpPr>
          <p:cNvPr id="4" name="TextBox 3">
            <a:extLst>
              <a:ext uri="{FF2B5EF4-FFF2-40B4-BE49-F238E27FC236}">
                <a16:creationId xmlns:a16="http://schemas.microsoft.com/office/drawing/2014/main" id="{2A7704E4-BDA9-4E12-A9A9-48B26303E9DC}"/>
              </a:ext>
            </a:extLst>
          </p:cNvPr>
          <p:cNvSpPr txBox="1"/>
          <p:nvPr/>
        </p:nvSpPr>
        <p:spPr>
          <a:xfrm>
            <a:off x="2527955" y="2549724"/>
            <a:ext cx="7136089" cy="800219"/>
          </a:xfrm>
          <a:prstGeom prst="rect">
            <a:avLst/>
          </a:prstGeom>
          <a:noFill/>
          <a:ln>
            <a:noFill/>
          </a:ln>
        </p:spPr>
        <p:txBody>
          <a:bodyPr wrap="square" rtlCol="0">
            <a:spAutoFit/>
          </a:bodyPr>
          <a:lstStyle/>
          <a:p>
            <a:pPr algn="ctr" defTabSz="435356">
              <a:defRPr/>
            </a:pPr>
            <a:r>
              <a:rPr lang="en-US" sz="3200" b="1" dirty="0">
                <a:solidFill>
                  <a:srgbClr val="2A4A8B"/>
                </a:solidFill>
                <a:latin typeface="Poppins" panose="00000500000000000000" pitchFamily="2" charset="0"/>
                <a:cs typeface="Poppins" panose="00000500000000000000" pitchFamily="2" charset="0"/>
              </a:rPr>
              <a:t>Price Positioning </a:t>
            </a:r>
          </a:p>
          <a:p>
            <a:pPr algn="ctr" defTabSz="435356">
              <a:defRPr/>
            </a:pPr>
            <a:r>
              <a:rPr lang="en-US" sz="1400" b="1" dirty="0">
                <a:solidFill>
                  <a:srgbClr val="002060"/>
                </a:solidFill>
                <a:latin typeface="Poppins" panose="00000500000000000000" pitchFamily="2" charset="0"/>
                <a:cs typeface="Poppins" panose="00000500000000000000" pitchFamily="2" charset="0"/>
              </a:rPr>
              <a:t>Direct Questioning / Primary Research </a:t>
            </a:r>
            <a:endParaRPr kumimoji="0" lang="en-US" sz="14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p:txBody>
      </p:sp>
      <p:pic>
        <p:nvPicPr>
          <p:cNvPr id="5" name="Picture 4" descr="Logo&#10;&#10;Description automatically generated">
            <a:extLst>
              <a:ext uri="{FF2B5EF4-FFF2-40B4-BE49-F238E27FC236}">
                <a16:creationId xmlns:a16="http://schemas.microsoft.com/office/drawing/2014/main" id="{03CBECF4-75B7-4A7D-949C-59A31CD7D0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3527594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ople Free Vector Art - (95,994 Free Downloads)">
            <a:extLst>
              <a:ext uri="{FF2B5EF4-FFF2-40B4-BE49-F238E27FC236}">
                <a16:creationId xmlns:a16="http://schemas.microsoft.com/office/drawing/2014/main" id="{60D40AF6-CBAA-4D74-8F05-1C4A220313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9316" y="834308"/>
            <a:ext cx="4124963" cy="2043085"/>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786413C7-F7C7-409B-AE1B-B367FD686D28}"/>
              </a:ext>
            </a:extLst>
          </p:cNvPr>
          <p:cNvSpPr/>
          <p:nvPr/>
        </p:nvSpPr>
        <p:spPr>
          <a:xfrm>
            <a:off x="762000" y="2442411"/>
            <a:ext cx="2671444" cy="3014492"/>
          </a:xfrm>
          <a:prstGeom prst="rect">
            <a:avLst/>
          </a:prstGeom>
          <a:solidFill>
            <a:srgbClr val="A0A434">
              <a:alpha val="2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Poppins" pitchFamily="2" charset="77"/>
              <a:ea typeface="+mn-ea"/>
              <a:cs typeface="+mn-cs"/>
            </a:endParaRPr>
          </a:p>
        </p:txBody>
      </p:sp>
      <p:sp>
        <p:nvSpPr>
          <p:cNvPr id="28" name="Rectangle 27">
            <a:extLst>
              <a:ext uri="{FF2B5EF4-FFF2-40B4-BE49-F238E27FC236}">
                <a16:creationId xmlns:a16="http://schemas.microsoft.com/office/drawing/2014/main" id="{F959123D-1E91-4D00-AFE3-755292D896B2}"/>
              </a:ext>
            </a:extLst>
          </p:cNvPr>
          <p:cNvSpPr/>
          <p:nvPr/>
        </p:nvSpPr>
        <p:spPr>
          <a:xfrm>
            <a:off x="3433444" y="2442411"/>
            <a:ext cx="2671444" cy="3014492"/>
          </a:xfrm>
          <a:prstGeom prst="rect">
            <a:avLst/>
          </a:prstGeom>
          <a:solidFill>
            <a:srgbClr val="064963">
              <a:alpha val="2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Poppins" pitchFamily="2" charset="77"/>
              <a:ea typeface="+mn-ea"/>
              <a:cs typeface="+mn-cs"/>
            </a:endParaRPr>
          </a:p>
        </p:txBody>
      </p:sp>
      <p:sp>
        <p:nvSpPr>
          <p:cNvPr id="29" name="Rectangle 28">
            <a:extLst>
              <a:ext uri="{FF2B5EF4-FFF2-40B4-BE49-F238E27FC236}">
                <a16:creationId xmlns:a16="http://schemas.microsoft.com/office/drawing/2014/main" id="{776AC066-45BF-4A33-99B1-F82BDF7B5226}"/>
              </a:ext>
            </a:extLst>
          </p:cNvPr>
          <p:cNvSpPr/>
          <p:nvPr/>
        </p:nvSpPr>
        <p:spPr>
          <a:xfrm>
            <a:off x="6104888" y="2442411"/>
            <a:ext cx="2653669" cy="3014492"/>
          </a:xfrm>
          <a:prstGeom prst="rect">
            <a:avLst/>
          </a:prstGeom>
          <a:solidFill>
            <a:srgbClr val="7BAC99">
              <a:alpha val="2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Poppins" pitchFamily="2" charset="77"/>
              <a:ea typeface="+mn-ea"/>
              <a:cs typeface="+mn-cs"/>
            </a:endParaRPr>
          </a:p>
        </p:txBody>
      </p:sp>
      <p:sp>
        <p:nvSpPr>
          <p:cNvPr id="30" name="Rectangle 29">
            <a:extLst>
              <a:ext uri="{FF2B5EF4-FFF2-40B4-BE49-F238E27FC236}">
                <a16:creationId xmlns:a16="http://schemas.microsoft.com/office/drawing/2014/main" id="{46217E8E-E781-4393-A626-6CE8E11D9D4F}"/>
              </a:ext>
            </a:extLst>
          </p:cNvPr>
          <p:cNvSpPr/>
          <p:nvPr/>
        </p:nvSpPr>
        <p:spPr>
          <a:xfrm>
            <a:off x="8758557" y="2442411"/>
            <a:ext cx="2671444" cy="3014492"/>
          </a:xfrm>
          <a:prstGeom prst="rect">
            <a:avLst/>
          </a:prstGeom>
          <a:solidFill>
            <a:srgbClr val="A0A333">
              <a:alpha val="2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Poppins" pitchFamily="2" charset="77"/>
              <a:ea typeface="+mn-ea"/>
              <a:cs typeface="+mn-cs"/>
            </a:endParaRPr>
          </a:p>
        </p:txBody>
      </p:sp>
      <p:sp>
        <p:nvSpPr>
          <p:cNvPr id="31" name="Freeform 12">
            <a:extLst>
              <a:ext uri="{FF2B5EF4-FFF2-40B4-BE49-F238E27FC236}">
                <a16:creationId xmlns:a16="http://schemas.microsoft.com/office/drawing/2014/main" id="{A9803418-4147-4F9B-9BDE-53ED2A211F6E}"/>
              </a:ext>
            </a:extLst>
          </p:cNvPr>
          <p:cNvSpPr/>
          <p:nvPr/>
        </p:nvSpPr>
        <p:spPr>
          <a:xfrm>
            <a:off x="762000" y="4877031"/>
            <a:ext cx="10668000" cy="750908"/>
          </a:xfrm>
          <a:custGeom>
            <a:avLst/>
            <a:gdLst>
              <a:gd name="connsiteX0" fmla="*/ 0 w 16747958"/>
              <a:gd name="connsiteY0" fmla="*/ 1540043 h 2237874"/>
              <a:gd name="connsiteX1" fmla="*/ 288758 w 16747958"/>
              <a:gd name="connsiteY1" fmla="*/ 1155032 h 2237874"/>
              <a:gd name="connsiteX2" fmla="*/ 433137 w 16747958"/>
              <a:gd name="connsiteY2" fmla="*/ 1010653 h 2237874"/>
              <a:gd name="connsiteX3" fmla="*/ 794084 w 16747958"/>
              <a:gd name="connsiteY3" fmla="*/ 721895 h 2237874"/>
              <a:gd name="connsiteX4" fmla="*/ 1179095 w 16747958"/>
              <a:gd name="connsiteY4" fmla="*/ 529390 h 2237874"/>
              <a:gd name="connsiteX5" fmla="*/ 1732547 w 16747958"/>
              <a:gd name="connsiteY5" fmla="*/ 336885 h 2237874"/>
              <a:gd name="connsiteX6" fmla="*/ 2093495 w 16747958"/>
              <a:gd name="connsiteY6" fmla="*/ 264695 h 2237874"/>
              <a:gd name="connsiteX7" fmla="*/ 2719137 w 16747958"/>
              <a:gd name="connsiteY7" fmla="*/ 144379 h 2237874"/>
              <a:gd name="connsiteX8" fmla="*/ 3537284 w 16747958"/>
              <a:gd name="connsiteY8" fmla="*/ 48127 h 2237874"/>
              <a:gd name="connsiteX9" fmla="*/ 4307305 w 16747958"/>
              <a:gd name="connsiteY9" fmla="*/ 0 h 2237874"/>
              <a:gd name="connsiteX10" fmla="*/ 5895474 w 16747958"/>
              <a:gd name="connsiteY10" fmla="*/ 48127 h 2237874"/>
              <a:gd name="connsiteX11" fmla="*/ 6545179 w 16747958"/>
              <a:gd name="connsiteY11" fmla="*/ 144379 h 2237874"/>
              <a:gd name="connsiteX12" fmla="*/ 7146758 w 16747958"/>
              <a:gd name="connsiteY12" fmla="*/ 240632 h 2237874"/>
              <a:gd name="connsiteX13" fmla="*/ 7531769 w 16747958"/>
              <a:gd name="connsiteY13" fmla="*/ 336885 h 2237874"/>
              <a:gd name="connsiteX14" fmla="*/ 7676147 w 16747958"/>
              <a:gd name="connsiteY14" fmla="*/ 360948 h 2237874"/>
              <a:gd name="connsiteX15" fmla="*/ 8061158 w 16747958"/>
              <a:gd name="connsiteY15" fmla="*/ 457200 h 2237874"/>
              <a:gd name="connsiteX16" fmla="*/ 8253663 w 16747958"/>
              <a:gd name="connsiteY16" fmla="*/ 529390 h 2237874"/>
              <a:gd name="connsiteX17" fmla="*/ 8614611 w 16747958"/>
              <a:gd name="connsiteY17" fmla="*/ 649706 h 2237874"/>
              <a:gd name="connsiteX18" fmla="*/ 8831179 w 16747958"/>
              <a:gd name="connsiteY18" fmla="*/ 721895 h 2237874"/>
              <a:gd name="connsiteX19" fmla="*/ 8999621 w 16747958"/>
              <a:gd name="connsiteY19" fmla="*/ 794085 h 2237874"/>
              <a:gd name="connsiteX20" fmla="*/ 9288379 w 16747958"/>
              <a:gd name="connsiteY20" fmla="*/ 890337 h 2237874"/>
              <a:gd name="connsiteX21" fmla="*/ 9480884 w 16747958"/>
              <a:gd name="connsiteY21" fmla="*/ 986590 h 2237874"/>
              <a:gd name="connsiteX22" fmla="*/ 9769642 w 16747958"/>
              <a:gd name="connsiteY22" fmla="*/ 1130969 h 2237874"/>
              <a:gd name="connsiteX23" fmla="*/ 9938084 w 16747958"/>
              <a:gd name="connsiteY23" fmla="*/ 1179095 h 2237874"/>
              <a:gd name="connsiteX24" fmla="*/ 10539663 w 16747958"/>
              <a:gd name="connsiteY24" fmla="*/ 1419727 h 2237874"/>
              <a:gd name="connsiteX25" fmla="*/ 10852484 w 16747958"/>
              <a:gd name="connsiteY25" fmla="*/ 1515979 h 2237874"/>
              <a:gd name="connsiteX26" fmla="*/ 11165305 w 16747958"/>
              <a:gd name="connsiteY26" fmla="*/ 1636295 h 2237874"/>
              <a:gd name="connsiteX27" fmla="*/ 12729411 w 16747958"/>
              <a:gd name="connsiteY27" fmla="*/ 2021306 h 2237874"/>
              <a:gd name="connsiteX28" fmla="*/ 13090358 w 16747958"/>
              <a:gd name="connsiteY28" fmla="*/ 2093495 h 2237874"/>
              <a:gd name="connsiteX29" fmla="*/ 13306926 w 16747958"/>
              <a:gd name="connsiteY29" fmla="*/ 2117558 h 2237874"/>
              <a:gd name="connsiteX30" fmla="*/ 13980695 w 16747958"/>
              <a:gd name="connsiteY30" fmla="*/ 2213811 h 2237874"/>
              <a:gd name="connsiteX31" fmla="*/ 14461958 w 16747958"/>
              <a:gd name="connsiteY31" fmla="*/ 2237874 h 2237874"/>
              <a:gd name="connsiteX32" fmla="*/ 14702590 w 16747958"/>
              <a:gd name="connsiteY32" fmla="*/ 2213811 h 2237874"/>
              <a:gd name="connsiteX33" fmla="*/ 14991347 w 16747958"/>
              <a:gd name="connsiteY33" fmla="*/ 2165685 h 2237874"/>
              <a:gd name="connsiteX34" fmla="*/ 15207916 w 16747958"/>
              <a:gd name="connsiteY34" fmla="*/ 2069432 h 2237874"/>
              <a:gd name="connsiteX35" fmla="*/ 15400421 w 16747958"/>
              <a:gd name="connsiteY35" fmla="*/ 1949116 h 2237874"/>
              <a:gd name="connsiteX36" fmla="*/ 15641053 w 16747958"/>
              <a:gd name="connsiteY36" fmla="*/ 1804737 h 2237874"/>
              <a:gd name="connsiteX37" fmla="*/ 15761369 w 16747958"/>
              <a:gd name="connsiteY37" fmla="*/ 1756611 h 2237874"/>
              <a:gd name="connsiteX38" fmla="*/ 15881684 w 16747958"/>
              <a:gd name="connsiteY38" fmla="*/ 1636295 h 2237874"/>
              <a:gd name="connsiteX39" fmla="*/ 16170442 w 16747958"/>
              <a:gd name="connsiteY39" fmla="*/ 1371600 h 2237874"/>
              <a:gd name="connsiteX40" fmla="*/ 16290758 w 16747958"/>
              <a:gd name="connsiteY40" fmla="*/ 1203158 h 2237874"/>
              <a:gd name="connsiteX41" fmla="*/ 16483263 w 16747958"/>
              <a:gd name="connsiteY41" fmla="*/ 986590 h 2237874"/>
              <a:gd name="connsiteX42" fmla="*/ 16579516 w 16747958"/>
              <a:gd name="connsiteY42" fmla="*/ 842211 h 2237874"/>
              <a:gd name="connsiteX43" fmla="*/ 16627642 w 16747958"/>
              <a:gd name="connsiteY43" fmla="*/ 770022 h 2237874"/>
              <a:gd name="connsiteX44" fmla="*/ 16675769 w 16747958"/>
              <a:gd name="connsiteY44" fmla="*/ 673769 h 2237874"/>
              <a:gd name="connsiteX45" fmla="*/ 16723895 w 16747958"/>
              <a:gd name="connsiteY45" fmla="*/ 601579 h 2237874"/>
              <a:gd name="connsiteX46" fmla="*/ 16747958 w 16747958"/>
              <a:gd name="connsiteY46" fmla="*/ 529390 h 2237874"/>
              <a:gd name="connsiteX0" fmla="*/ 0 w 16747958"/>
              <a:gd name="connsiteY0" fmla="*/ 1540043 h 2237874"/>
              <a:gd name="connsiteX1" fmla="*/ 433137 w 16747958"/>
              <a:gd name="connsiteY1" fmla="*/ 1010653 h 2237874"/>
              <a:gd name="connsiteX2" fmla="*/ 794084 w 16747958"/>
              <a:gd name="connsiteY2" fmla="*/ 721895 h 2237874"/>
              <a:gd name="connsiteX3" fmla="*/ 1179095 w 16747958"/>
              <a:gd name="connsiteY3" fmla="*/ 529390 h 2237874"/>
              <a:gd name="connsiteX4" fmla="*/ 1732547 w 16747958"/>
              <a:gd name="connsiteY4" fmla="*/ 336885 h 2237874"/>
              <a:gd name="connsiteX5" fmla="*/ 2093495 w 16747958"/>
              <a:gd name="connsiteY5" fmla="*/ 264695 h 2237874"/>
              <a:gd name="connsiteX6" fmla="*/ 2719137 w 16747958"/>
              <a:gd name="connsiteY6" fmla="*/ 144379 h 2237874"/>
              <a:gd name="connsiteX7" fmla="*/ 3537284 w 16747958"/>
              <a:gd name="connsiteY7" fmla="*/ 48127 h 2237874"/>
              <a:gd name="connsiteX8" fmla="*/ 4307305 w 16747958"/>
              <a:gd name="connsiteY8" fmla="*/ 0 h 2237874"/>
              <a:gd name="connsiteX9" fmla="*/ 5895474 w 16747958"/>
              <a:gd name="connsiteY9" fmla="*/ 48127 h 2237874"/>
              <a:gd name="connsiteX10" fmla="*/ 6545179 w 16747958"/>
              <a:gd name="connsiteY10" fmla="*/ 144379 h 2237874"/>
              <a:gd name="connsiteX11" fmla="*/ 7146758 w 16747958"/>
              <a:gd name="connsiteY11" fmla="*/ 240632 h 2237874"/>
              <a:gd name="connsiteX12" fmla="*/ 7531769 w 16747958"/>
              <a:gd name="connsiteY12" fmla="*/ 336885 h 2237874"/>
              <a:gd name="connsiteX13" fmla="*/ 7676147 w 16747958"/>
              <a:gd name="connsiteY13" fmla="*/ 360948 h 2237874"/>
              <a:gd name="connsiteX14" fmla="*/ 8061158 w 16747958"/>
              <a:gd name="connsiteY14" fmla="*/ 457200 h 2237874"/>
              <a:gd name="connsiteX15" fmla="*/ 8253663 w 16747958"/>
              <a:gd name="connsiteY15" fmla="*/ 529390 h 2237874"/>
              <a:gd name="connsiteX16" fmla="*/ 8614611 w 16747958"/>
              <a:gd name="connsiteY16" fmla="*/ 649706 h 2237874"/>
              <a:gd name="connsiteX17" fmla="*/ 8831179 w 16747958"/>
              <a:gd name="connsiteY17" fmla="*/ 721895 h 2237874"/>
              <a:gd name="connsiteX18" fmla="*/ 8999621 w 16747958"/>
              <a:gd name="connsiteY18" fmla="*/ 794085 h 2237874"/>
              <a:gd name="connsiteX19" fmla="*/ 9288379 w 16747958"/>
              <a:gd name="connsiteY19" fmla="*/ 890337 h 2237874"/>
              <a:gd name="connsiteX20" fmla="*/ 9480884 w 16747958"/>
              <a:gd name="connsiteY20" fmla="*/ 986590 h 2237874"/>
              <a:gd name="connsiteX21" fmla="*/ 9769642 w 16747958"/>
              <a:gd name="connsiteY21" fmla="*/ 1130969 h 2237874"/>
              <a:gd name="connsiteX22" fmla="*/ 9938084 w 16747958"/>
              <a:gd name="connsiteY22" fmla="*/ 1179095 h 2237874"/>
              <a:gd name="connsiteX23" fmla="*/ 10539663 w 16747958"/>
              <a:gd name="connsiteY23" fmla="*/ 1419727 h 2237874"/>
              <a:gd name="connsiteX24" fmla="*/ 10852484 w 16747958"/>
              <a:gd name="connsiteY24" fmla="*/ 1515979 h 2237874"/>
              <a:gd name="connsiteX25" fmla="*/ 11165305 w 16747958"/>
              <a:gd name="connsiteY25" fmla="*/ 1636295 h 2237874"/>
              <a:gd name="connsiteX26" fmla="*/ 12729411 w 16747958"/>
              <a:gd name="connsiteY26" fmla="*/ 2021306 h 2237874"/>
              <a:gd name="connsiteX27" fmla="*/ 13090358 w 16747958"/>
              <a:gd name="connsiteY27" fmla="*/ 2093495 h 2237874"/>
              <a:gd name="connsiteX28" fmla="*/ 13306926 w 16747958"/>
              <a:gd name="connsiteY28" fmla="*/ 2117558 h 2237874"/>
              <a:gd name="connsiteX29" fmla="*/ 13980695 w 16747958"/>
              <a:gd name="connsiteY29" fmla="*/ 2213811 h 2237874"/>
              <a:gd name="connsiteX30" fmla="*/ 14461958 w 16747958"/>
              <a:gd name="connsiteY30" fmla="*/ 2237874 h 2237874"/>
              <a:gd name="connsiteX31" fmla="*/ 14702590 w 16747958"/>
              <a:gd name="connsiteY31" fmla="*/ 2213811 h 2237874"/>
              <a:gd name="connsiteX32" fmla="*/ 14991347 w 16747958"/>
              <a:gd name="connsiteY32" fmla="*/ 2165685 h 2237874"/>
              <a:gd name="connsiteX33" fmla="*/ 15207916 w 16747958"/>
              <a:gd name="connsiteY33" fmla="*/ 2069432 h 2237874"/>
              <a:gd name="connsiteX34" fmla="*/ 15400421 w 16747958"/>
              <a:gd name="connsiteY34" fmla="*/ 1949116 h 2237874"/>
              <a:gd name="connsiteX35" fmla="*/ 15641053 w 16747958"/>
              <a:gd name="connsiteY35" fmla="*/ 1804737 h 2237874"/>
              <a:gd name="connsiteX36" fmla="*/ 15761369 w 16747958"/>
              <a:gd name="connsiteY36" fmla="*/ 1756611 h 2237874"/>
              <a:gd name="connsiteX37" fmla="*/ 15881684 w 16747958"/>
              <a:gd name="connsiteY37" fmla="*/ 1636295 h 2237874"/>
              <a:gd name="connsiteX38" fmla="*/ 16170442 w 16747958"/>
              <a:gd name="connsiteY38" fmla="*/ 1371600 h 2237874"/>
              <a:gd name="connsiteX39" fmla="*/ 16290758 w 16747958"/>
              <a:gd name="connsiteY39" fmla="*/ 1203158 h 2237874"/>
              <a:gd name="connsiteX40" fmla="*/ 16483263 w 16747958"/>
              <a:gd name="connsiteY40" fmla="*/ 986590 h 2237874"/>
              <a:gd name="connsiteX41" fmla="*/ 16579516 w 16747958"/>
              <a:gd name="connsiteY41" fmla="*/ 842211 h 2237874"/>
              <a:gd name="connsiteX42" fmla="*/ 16627642 w 16747958"/>
              <a:gd name="connsiteY42" fmla="*/ 770022 h 2237874"/>
              <a:gd name="connsiteX43" fmla="*/ 16675769 w 16747958"/>
              <a:gd name="connsiteY43" fmla="*/ 673769 h 2237874"/>
              <a:gd name="connsiteX44" fmla="*/ 16723895 w 16747958"/>
              <a:gd name="connsiteY44" fmla="*/ 601579 h 2237874"/>
              <a:gd name="connsiteX45" fmla="*/ 16747958 w 16747958"/>
              <a:gd name="connsiteY45" fmla="*/ 529390 h 2237874"/>
              <a:gd name="connsiteX0" fmla="*/ 0 w 16747958"/>
              <a:gd name="connsiteY0" fmla="*/ 1540043 h 2237874"/>
              <a:gd name="connsiteX1" fmla="*/ 433137 w 16747958"/>
              <a:gd name="connsiteY1" fmla="*/ 1010653 h 2237874"/>
              <a:gd name="connsiteX2" fmla="*/ 1179095 w 16747958"/>
              <a:gd name="connsiteY2" fmla="*/ 529390 h 2237874"/>
              <a:gd name="connsiteX3" fmla="*/ 1732547 w 16747958"/>
              <a:gd name="connsiteY3" fmla="*/ 336885 h 2237874"/>
              <a:gd name="connsiteX4" fmla="*/ 2093495 w 16747958"/>
              <a:gd name="connsiteY4" fmla="*/ 264695 h 2237874"/>
              <a:gd name="connsiteX5" fmla="*/ 2719137 w 16747958"/>
              <a:gd name="connsiteY5" fmla="*/ 144379 h 2237874"/>
              <a:gd name="connsiteX6" fmla="*/ 3537284 w 16747958"/>
              <a:gd name="connsiteY6" fmla="*/ 48127 h 2237874"/>
              <a:gd name="connsiteX7" fmla="*/ 4307305 w 16747958"/>
              <a:gd name="connsiteY7" fmla="*/ 0 h 2237874"/>
              <a:gd name="connsiteX8" fmla="*/ 5895474 w 16747958"/>
              <a:gd name="connsiteY8" fmla="*/ 48127 h 2237874"/>
              <a:gd name="connsiteX9" fmla="*/ 6545179 w 16747958"/>
              <a:gd name="connsiteY9" fmla="*/ 144379 h 2237874"/>
              <a:gd name="connsiteX10" fmla="*/ 7146758 w 16747958"/>
              <a:gd name="connsiteY10" fmla="*/ 240632 h 2237874"/>
              <a:gd name="connsiteX11" fmla="*/ 7531769 w 16747958"/>
              <a:gd name="connsiteY11" fmla="*/ 336885 h 2237874"/>
              <a:gd name="connsiteX12" fmla="*/ 7676147 w 16747958"/>
              <a:gd name="connsiteY12" fmla="*/ 360948 h 2237874"/>
              <a:gd name="connsiteX13" fmla="*/ 8061158 w 16747958"/>
              <a:gd name="connsiteY13" fmla="*/ 457200 h 2237874"/>
              <a:gd name="connsiteX14" fmla="*/ 8253663 w 16747958"/>
              <a:gd name="connsiteY14" fmla="*/ 529390 h 2237874"/>
              <a:gd name="connsiteX15" fmla="*/ 8614611 w 16747958"/>
              <a:gd name="connsiteY15" fmla="*/ 649706 h 2237874"/>
              <a:gd name="connsiteX16" fmla="*/ 8831179 w 16747958"/>
              <a:gd name="connsiteY16" fmla="*/ 721895 h 2237874"/>
              <a:gd name="connsiteX17" fmla="*/ 8999621 w 16747958"/>
              <a:gd name="connsiteY17" fmla="*/ 794085 h 2237874"/>
              <a:gd name="connsiteX18" fmla="*/ 9288379 w 16747958"/>
              <a:gd name="connsiteY18" fmla="*/ 890337 h 2237874"/>
              <a:gd name="connsiteX19" fmla="*/ 9480884 w 16747958"/>
              <a:gd name="connsiteY19" fmla="*/ 986590 h 2237874"/>
              <a:gd name="connsiteX20" fmla="*/ 9769642 w 16747958"/>
              <a:gd name="connsiteY20" fmla="*/ 1130969 h 2237874"/>
              <a:gd name="connsiteX21" fmla="*/ 9938084 w 16747958"/>
              <a:gd name="connsiteY21" fmla="*/ 1179095 h 2237874"/>
              <a:gd name="connsiteX22" fmla="*/ 10539663 w 16747958"/>
              <a:gd name="connsiteY22" fmla="*/ 1419727 h 2237874"/>
              <a:gd name="connsiteX23" fmla="*/ 10852484 w 16747958"/>
              <a:gd name="connsiteY23" fmla="*/ 1515979 h 2237874"/>
              <a:gd name="connsiteX24" fmla="*/ 11165305 w 16747958"/>
              <a:gd name="connsiteY24" fmla="*/ 1636295 h 2237874"/>
              <a:gd name="connsiteX25" fmla="*/ 12729411 w 16747958"/>
              <a:gd name="connsiteY25" fmla="*/ 2021306 h 2237874"/>
              <a:gd name="connsiteX26" fmla="*/ 13090358 w 16747958"/>
              <a:gd name="connsiteY26" fmla="*/ 2093495 h 2237874"/>
              <a:gd name="connsiteX27" fmla="*/ 13306926 w 16747958"/>
              <a:gd name="connsiteY27" fmla="*/ 2117558 h 2237874"/>
              <a:gd name="connsiteX28" fmla="*/ 13980695 w 16747958"/>
              <a:gd name="connsiteY28" fmla="*/ 2213811 h 2237874"/>
              <a:gd name="connsiteX29" fmla="*/ 14461958 w 16747958"/>
              <a:gd name="connsiteY29" fmla="*/ 2237874 h 2237874"/>
              <a:gd name="connsiteX30" fmla="*/ 14702590 w 16747958"/>
              <a:gd name="connsiteY30" fmla="*/ 2213811 h 2237874"/>
              <a:gd name="connsiteX31" fmla="*/ 14991347 w 16747958"/>
              <a:gd name="connsiteY31" fmla="*/ 2165685 h 2237874"/>
              <a:gd name="connsiteX32" fmla="*/ 15207916 w 16747958"/>
              <a:gd name="connsiteY32" fmla="*/ 2069432 h 2237874"/>
              <a:gd name="connsiteX33" fmla="*/ 15400421 w 16747958"/>
              <a:gd name="connsiteY33" fmla="*/ 1949116 h 2237874"/>
              <a:gd name="connsiteX34" fmla="*/ 15641053 w 16747958"/>
              <a:gd name="connsiteY34" fmla="*/ 1804737 h 2237874"/>
              <a:gd name="connsiteX35" fmla="*/ 15761369 w 16747958"/>
              <a:gd name="connsiteY35" fmla="*/ 1756611 h 2237874"/>
              <a:gd name="connsiteX36" fmla="*/ 15881684 w 16747958"/>
              <a:gd name="connsiteY36" fmla="*/ 1636295 h 2237874"/>
              <a:gd name="connsiteX37" fmla="*/ 16170442 w 16747958"/>
              <a:gd name="connsiteY37" fmla="*/ 1371600 h 2237874"/>
              <a:gd name="connsiteX38" fmla="*/ 16290758 w 16747958"/>
              <a:gd name="connsiteY38" fmla="*/ 1203158 h 2237874"/>
              <a:gd name="connsiteX39" fmla="*/ 16483263 w 16747958"/>
              <a:gd name="connsiteY39" fmla="*/ 986590 h 2237874"/>
              <a:gd name="connsiteX40" fmla="*/ 16579516 w 16747958"/>
              <a:gd name="connsiteY40" fmla="*/ 842211 h 2237874"/>
              <a:gd name="connsiteX41" fmla="*/ 16627642 w 16747958"/>
              <a:gd name="connsiteY41" fmla="*/ 770022 h 2237874"/>
              <a:gd name="connsiteX42" fmla="*/ 16675769 w 16747958"/>
              <a:gd name="connsiteY42" fmla="*/ 673769 h 2237874"/>
              <a:gd name="connsiteX43" fmla="*/ 16723895 w 16747958"/>
              <a:gd name="connsiteY43" fmla="*/ 601579 h 2237874"/>
              <a:gd name="connsiteX44" fmla="*/ 16747958 w 16747958"/>
              <a:gd name="connsiteY44" fmla="*/ 529390 h 2237874"/>
              <a:gd name="connsiteX0" fmla="*/ 0 w 16747958"/>
              <a:gd name="connsiteY0" fmla="*/ 1540043 h 2237874"/>
              <a:gd name="connsiteX1" fmla="*/ 433137 w 16747958"/>
              <a:gd name="connsiteY1" fmla="*/ 1010653 h 2237874"/>
              <a:gd name="connsiteX2" fmla="*/ 1179095 w 16747958"/>
              <a:gd name="connsiteY2" fmla="*/ 529390 h 2237874"/>
              <a:gd name="connsiteX3" fmla="*/ 2093495 w 16747958"/>
              <a:gd name="connsiteY3" fmla="*/ 264695 h 2237874"/>
              <a:gd name="connsiteX4" fmla="*/ 2719137 w 16747958"/>
              <a:gd name="connsiteY4" fmla="*/ 144379 h 2237874"/>
              <a:gd name="connsiteX5" fmla="*/ 3537284 w 16747958"/>
              <a:gd name="connsiteY5" fmla="*/ 48127 h 2237874"/>
              <a:gd name="connsiteX6" fmla="*/ 4307305 w 16747958"/>
              <a:gd name="connsiteY6" fmla="*/ 0 h 2237874"/>
              <a:gd name="connsiteX7" fmla="*/ 5895474 w 16747958"/>
              <a:gd name="connsiteY7" fmla="*/ 48127 h 2237874"/>
              <a:gd name="connsiteX8" fmla="*/ 6545179 w 16747958"/>
              <a:gd name="connsiteY8" fmla="*/ 144379 h 2237874"/>
              <a:gd name="connsiteX9" fmla="*/ 7146758 w 16747958"/>
              <a:gd name="connsiteY9" fmla="*/ 240632 h 2237874"/>
              <a:gd name="connsiteX10" fmla="*/ 7531769 w 16747958"/>
              <a:gd name="connsiteY10" fmla="*/ 336885 h 2237874"/>
              <a:gd name="connsiteX11" fmla="*/ 7676147 w 16747958"/>
              <a:gd name="connsiteY11" fmla="*/ 360948 h 2237874"/>
              <a:gd name="connsiteX12" fmla="*/ 8061158 w 16747958"/>
              <a:gd name="connsiteY12" fmla="*/ 457200 h 2237874"/>
              <a:gd name="connsiteX13" fmla="*/ 8253663 w 16747958"/>
              <a:gd name="connsiteY13" fmla="*/ 529390 h 2237874"/>
              <a:gd name="connsiteX14" fmla="*/ 8614611 w 16747958"/>
              <a:gd name="connsiteY14" fmla="*/ 649706 h 2237874"/>
              <a:gd name="connsiteX15" fmla="*/ 8831179 w 16747958"/>
              <a:gd name="connsiteY15" fmla="*/ 721895 h 2237874"/>
              <a:gd name="connsiteX16" fmla="*/ 8999621 w 16747958"/>
              <a:gd name="connsiteY16" fmla="*/ 794085 h 2237874"/>
              <a:gd name="connsiteX17" fmla="*/ 9288379 w 16747958"/>
              <a:gd name="connsiteY17" fmla="*/ 890337 h 2237874"/>
              <a:gd name="connsiteX18" fmla="*/ 9480884 w 16747958"/>
              <a:gd name="connsiteY18" fmla="*/ 986590 h 2237874"/>
              <a:gd name="connsiteX19" fmla="*/ 9769642 w 16747958"/>
              <a:gd name="connsiteY19" fmla="*/ 1130969 h 2237874"/>
              <a:gd name="connsiteX20" fmla="*/ 9938084 w 16747958"/>
              <a:gd name="connsiteY20" fmla="*/ 1179095 h 2237874"/>
              <a:gd name="connsiteX21" fmla="*/ 10539663 w 16747958"/>
              <a:gd name="connsiteY21" fmla="*/ 1419727 h 2237874"/>
              <a:gd name="connsiteX22" fmla="*/ 10852484 w 16747958"/>
              <a:gd name="connsiteY22" fmla="*/ 1515979 h 2237874"/>
              <a:gd name="connsiteX23" fmla="*/ 11165305 w 16747958"/>
              <a:gd name="connsiteY23" fmla="*/ 1636295 h 2237874"/>
              <a:gd name="connsiteX24" fmla="*/ 12729411 w 16747958"/>
              <a:gd name="connsiteY24" fmla="*/ 2021306 h 2237874"/>
              <a:gd name="connsiteX25" fmla="*/ 13090358 w 16747958"/>
              <a:gd name="connsiteY25" fmla="*/ 2093495 h 2237874"/>
              <a:gd name="connsiteX26" fmla="*/ 13306926 w 16747958"/>
              <a:gd name="connsiteY26" fmla="*/ 2117558 h 2237874"/>
              <a:gd name="connsiteX27" fmla="*/ 13980695 w 16747958"/>
              <a:gd name="connsiteY27" fmla="*/ 2213811 h 2237874"/>
              <a:gd name="connsiteX28" fmla="*/ 14461958 w 16747958"/>
              <a:gd name="connsiteY28" fmla="*/ 2237874 h 2237874"/>
              <a:gd name="connsiteX29" fmla="*/ 14702590 w 16747958"/>
              <a:gd name="connsiteY29" fmla="*/ 2213811 h 2237874"/>
              <a:gd name="connsiteX30" fmla="*/ 14991347 w 16747958"/>
              <a:gd name="connsiteY30" fmla="*/ 2165685 h 2237874"/>
              <a:gd name="connsiteX31" fmla="*/ 15207916 w 16747958"/>
              <a:gd name="connsiteY31" fmla="*/ 2069432 h 2237874"/>
              <a:gd name="connsiteX32" fmla="*/ 15400421 w 16747958"/>
              <a:gd name="connsiteY32" fmla="*/ 1949116 h 2237874"/>
              <a:gd name="connsiteX33" fmla="*/ 15641053 w 16747958"/>
              <a:gd name="connsiteY33" fmla="*/ 1804737 h 2237874"/>
              <a:gd name="connsiteX34" fmla="*/ 15761369 w 16747958"/>
              <a:gd name="connsiteY34" fmla="*/ 1756611 h 2237874"/>
              <a:gd name="connsiteX35" fmla="*/ 15881684 w 16747958"/>
              <a:gd name="connsiteY35" fmla="*/ 1636295 h 2237874"/>
              <a:gd name="connsiteX36" fmla="*/ 16170442 w 16747958"/>
              <a:gd name="connsiteY36" fmla="*/ 1371600 h 2237874"/>
              <a:gd name="connsiteX37" fmla="*/ 16290758 w 16747958"/>
              <a:gd name="connsiteY37" fmla="*/ 1203158 h 2237874"/>
              <a:gd name="connsiteX38" fmla="*/ 16483263 w 16747958"/>
              <a:gd name="connsiteY38" fmla="*/ 986590 h 2237874"/>
              <a:gd name="connsiteX39" fmla="*/ 16579516 w 16747958"/>
              <a:gd name="connsiteY39" fmla="*/ 842211 h 2237874"/>
              <a:gd name="connsiteX40" fmla="*/ 16627642 w 16747958"/>
              <a:gd name="connsiteY40" fmla="*/ 770022 h 2237874"/>
              <a:gd name="connsiteX41" fmla="*/ 16675769 w 16747958"/>
              <a:gd name="connsiteY41" fmla="*/ 673769 h 2237874"/>
              <a:gd name="connsiteX42" fmla="*/ 16723895 w 16747958"/>
              <a:gd name="connsiteY42" fmla="*/ 601579 h 2237874"/>
              <a:gd name="connsiteX43" fmla="*/ 16747958 w 16747958"/>
              <a:gd name="connsiteY43" fmla="*/ 529390 h 2237874"/>
              <a:gd name="connsiteX0" fmla="*/ 0 w 16747958"/>
              <a:gd name="connsiteY0" fmla="*/ 1540043 h 2237874"/>
              <a:gd name="connsiteX1" fmla="*/ 433137 w 16747958"/>
              <a:gd name="connsiteY1" fmla="*/ 1010653 h 2237874"/>
              <a:gd name="connsiteX2" fmla="*/ 1179095 w 16747958"/>
              <a:gd name="connsiteY2" fmla="*/ 529390 h 2237874"/>
              <a:gd name="connsiteX3" fmla="*/ 2093495 w 16747958"/>
              <a:gd name="connsiteY3" fmla="*/ 264695 h 2237874"/>
              <a:gd name="connsiteX4" fmla="*/ 3537284 w 16747958"/>
              <a:gd name="connsiteY4" fmla="*/ 48127 h 2237874"/>
              <a:gd name="connsiteX5" fmla="*/ 4307305 w 16747958"/>
              <a:gd name="connsiteY5" fmla="*/ 0 h 2237874"/>
              <a:gd name="connsiteX6" fmla="*/ 5895474 w 16747958"/>
              <a:gd name="connsiteY6" fmla="*/ 48127 h 2237874"/>
              <a:gd name="connsiteX7" fmla="*/ 6545179 w 16747958"/>
              <a:gd name="connsiteY7" fmla="*/ 144379 h 2237874"/>
              <a:gd name="connsiteX8" fmla="*/ 7146758 w 16747958"/>
              <a:gd name="connsiteY8" fmla="*/ 240632 h 2237874"/>
              <a:gd name="connsiteX9" fmla="*/ 7531769 w 16747958"/>
              <a:gd name="connsiteY9" fmla="*/ 336885 h 2237874"/>
              <a:gd name="connsiteX10" fmla="*/ 7676147 w 16747958"/>
              <a:gd name="connsiteY10" fmla="*/ 360948 h 2237874"/>
              <a:gd name="connsiteX11" fmla="*/ 8061158 w 16747958"/>
              <a:gd name="connsiteY11" fmla="*/ 457200 h 2237874"/>
              <a:gd name="connsiteX12" fmla="*/ 8253663 w 16747958"/>
              <a:gd name="connsiteY12" fmla="*/ 529390 h 2237874"/>
              <a:gd name="connsiteX13" fmla="*/ 8614611 w 16747958"/>
              <a:gd name="connsiteY13" fmla="*/ 649706 h 2237874"/>
              <a:gd name="connsiteX14" fmla="*/ 8831179 w 16747958"/>
              <a:gd name="connsiteY14" fmla="*/ 721895 h 2237874"/>
              <a:gd name="connsiteX15" fmla="*/ 8999621 w 16747958"/>
              <a:gd name="connsiteY15" fmla="*/ 794085 h 2237874"/>
              <a:gd name="connsiteX16" fmla="*/ 9288379 w 16747958"/>
              <a:gd name="connsiteY16" fmla="*/ 890337 h 2237874"/>
              <a:gd name="connsiteX17" fmla="*/ 9480884 w 16747958"/>
              <a:gd name="connsiteY17" fmla="*/ 986590 h 2237874"/>
              <a:gd name="connsiteX18" fmla="*/ 9769642 w 16747958"/>
              <a:gd name="connsiteY18" fmla="*/ 1130969 h 2237874"/>
              <a:gd name="connsiteX19" fmla="*/ 9938084 w 16747958"/>
              <a:gd name="connsiteY19" fmla="*/ 1179095 h 2237874"/>
              <a:gd name="connsiteX20" fmla="*/ 10539663 w 16747958"/>
              <a:gd name="connsiteY20" fmla="*/ 1419727 h 2237874"/>
              <a:gd name="connsiteX21" fmla="*/ 10852484 w 16747958"/>
              <a:gd name="connsiteY21" fmla="*/ 1515979 h 2237874"/>
              <a:gd name="connsiteX22" fmla="*/ 11165305 w 16747958"/>
              <a:gd name="connsiteY22" fmla="*/ 1636295 h 2237874"/>
              <a:gd name="connsiteX23" fmla="*/ 12729411 w 16747958"/>
              <a:gd name="connsiteY23" fmla="*/ 2021306 h 2237874"/>
              <a:gd name="connsiteX24" fmla="*/ 13090358 w 16747958"/>
              <a:gd name="connsiteY24" fmla="*/ 2093495 h 2237874"/>
              <a:gd name="connsiteX25" fmla="*/ 13306926 w 16747958"/>
              <a:gd name="connsiteY25" fmla="*/ 2117558 h 2237874"/>
              <a:gd name="connsiteX26" fmla="*/ 13980695 w 16747958"/>
              <a:gd name="connsiteY26" fmla="*/ 2213811 h 2237874"/>
              <a:gd name="connsiteX27" fmla="*/ 14461958 w 16747958"/>
              <a:gd name="connsiteY27" fmla="*/ 2237874 h 2237874"/>
              <a:gd name="connsiteX28" fmla="*/ 14702590 w 16747958"/>
              <a:gd name="connsiteY28" fmla="*/ 2213811 h 2237874"/>
              <a:gd name="connsiteX29" fmla="*/ 14991347 w 16747958"/>
              <a:gd name="connsiteY29" fmla="*/ 2165685 h 2237874"/>
              <a:gd name="connsiteX30" fmla="*/ 15207916 w 16747958"/>
              <a:gd name="connsiteY30" fmla="*/ 2069432 h 2237874"/>
              <a:gd name="connsiteX31" fmla="*/ 15400421 w 16747958"/>
              <a:gd name="connsiteY31" fmla="*/ 1949116 h 2237874"/>
              <a:gd name="connsiteX32" fmla="*/ 15641053 w 16747958"/>
              <a:gd name="connsiteY32" fmla="*/ 1804737 h 2237874"/>
              <a:gd name="connsiteX33" fmla="*/ 15761369 w 16747958"/>
              <a:gd name="connsiteY33" fmla="*/ 1756611 h 2237874"/>
              <a:gd name="connsiteX34" fmla="*/ 15881684 w 16747958"/>
              <a:gd name="connsiteY34" fmla="*/ 1636295 h 2237874"/>
              <a:gd name="connsiteX35" fmla="*/ 16170442 w 16747958"/>
              <a:gd name="connsiteY35" fmla="*/ 1371600 h 2237874"/>
              <a:gd name="connsiteX36" fmla="*/ 16290758 w 16747958"/>
              <a:gd name="connsiteY36" fmla="*/ 1203158 h 2237874"/>
              <a:gd name="connsiteX37" fmla="*/ 16483263 w 16747958"/>
              <a:gd name="connsiteY37" fmla="*/ 986590 h 2237874"/>
              <a:gd name="connsiteX38" fmla="*/ 16579516 w 16747958"/>
              <a:gd name="connsiteY38" fmla="*/ 842211 h 2237874"/>
              <a:gd name="connsiteX39" fmla="*/ 16627642 w 16747958"/>
              <a:gd name="connsiteY39" fmla="*/ 770022 h 2237874"/>
              <a:gd name="connsiteX40" fmla="*/ 16675769 w 16747958"/>
              <a:gd name="connsiteY40" fmla="*/ 673769 h 2237874"/>
              <a:gd name="connsiteX41" fmla="*/ 16723895 w 16747958"/>
              <a:gd name="connsiteY41" fmla="*/ 601579 h 2237874"/>
              <a:gd name="connsiteX42" fmla="*/ 16747958 w 16747958"/>
              <a:gd name="connsiteY42" fmla="*/ 529390 h 2237874"/>
              <a:gd name="connsiteX0" fmla="*/ 0 w 16747958"/>
              <a:gd name="connsiteY0" fmla="*/ 1512145 h 2209976"/>
              <a:gd name="connsiteX1" fmla="*/ 433137 w 16747958"/>
              <a:gd name="connsiteY1" fmla="*/ 982755 h 2209976"/>
              <a:gd name="connsiteX2" fmla="*/ 1179095 w 16747958"/>
              <a:gd name="connsiteY2" fmla="*/ 501492 h 2209976"/>
              <a:gd name="connsiteX3" fmla="*/ 2093495 w 16747958"/>
              <a:gd name="connsiteY3" fmla="*/ 236797 h 2209976"/>
              <a:gd name="connsiteX4" fmla="*/ 3537284 w 16747958"/>
              <a:gd name="connsiteY4" fmla="*/ 20229 h 2209976"/>
              <a:gd name="connsiteX5" fmla="*/ 5895474 w 16747958"/>
              <a:gd name="connsiteY5" fmla="*/ 20229 h 2209976"/>
              <a:gd name="connsiteX6" fmla="*/ 6545179 w 16747958"/>
              <a:gd name="connsiteY6" fmla="*/ 116481 h 2209976"/>
              <a:gd name="connsiteX7" fmla="*/ 7146758 w 16747958"/>
              <a:gd name="connsiteY7" fmla="*/ 212734 h 2209976"/>
              <a:gd name="connsiteX8" fmla="*/ 7531769 w 16747958"/>
              <a:gd name="connsiteY8" fmla="*/ 308987 h 2209976"/>
              <a:gd name="connsiteX9" fmla="*/ 7676147 w 16747958"/>
              <a:gd name="connsiteY9" fmla="*/ 333050 h 2209976"/>
              <a:gd name="connsiteX10" fmla="*/ 8061158 w 16747958"/>
              <a:gd name="connsiteY10" fmla="*/ 429302 h 2209976"/>
              <a:gd name="connsiteX11" fmla="*/ 8253663 w 16747958"/>
              <a:gd name="connsiteY11" fmla="*/ 501492 h 2209976"/>
              <a:gd name="connsiteX12" fmla="*/ 8614611 w 16747958"/>
              <a:gd name="connsiteY12" fmla="*/ 621808 h 2209976"/>
              <a:gd name="connsiteX13" fmla="*/ 8831179 w 16747958"/>
              <a:gd name="connsiteY13" fmla="*/ 693997 h 2209976"/>
              <a:gd name="connsiteX14" fmla="*/ 8999621 w 16747958"/>
              <a:gd name="connsiteY14" fmla="*/ 766187 h 2209976"/>
              <a:gd name="connsiteX15" fmla="*/ 9288379 w 16747958"/>
              <a:gd name="connsiteY15" fmla="*/ 862439 h 2209976"/>
              <a:gd name="connsiteX16" fmla="*/ 9480884 w 16747958"/>
              <a:gd name="connsiteY16" fmla="*/ 958692 h 2209976"/>
              <a:gd name="connsiteX17" fmla="*/ 9769642 w 16747958"/>
              <a:gd name="connsiteY17" fmla="*/ 1103071 h 2209976"/>
              <a:gd name="connsiteX18" fmla="*/ 9938084 w 16747958"/>
              <a:gd name="connsiteY18" fmla="*/ 1151197 h 2209976"/>
              <a:gd name="connsiteX19" fmla="*/ 10539663 w 16747958"/>
              <a:gd name="connsiteY19" fmla="*/ 1391829 h 2209976"/>
              <a:gd name="connsiteX20" fmla="*/ 10852484 w 16747958"/>
              <a:gd name="connsiteY20" fmla="*/ 1488081 h 2209976"/>
              <a:gd name="connsiteX21" fmla="*/ 11165305 w 16747958"/>
              <a:gd name="connsiteY21" fmla="*/ 1608397 h 2209976"/>
              <a:gd name="connsiteX22" fmla="*/ 12729411 w 16747958"/>
              <a:gd name="connsiteY22" fmla="*/ 1993408 h 2209976"/>
              <a:gd name="connsiteX23" fmla="*/ 13090358 w 16747958"/>
              <a:gd name="connsiteY23" fmla="*/ 2065597 h 2209976"/>
              <a:gd name="connsiteX24" fmla="*/ 13306926 w 16747958"/>
              <a:gd name="connsiteY24" fmla="*/ 2089660 h 2209976"/>
              <a:gd name="connsiteX25" fmla="*/ 13980695 w 16747958"/>
              <a:gd name="connsiteY25" fmla="*/ 2185913 h 2209976"/>
              <a:gd name="connsiteX26" fmla="*/ 14461958 w 16747958"/>
              <a:gd name="connsiteY26" fmla="*/ 2209976 h 2209976"/>
              <a:gd name="connsiteX27" fmla="*/ 14702590 w 16747958"/>
              <a:gd name="connsiteY27" fmla="*/ 2185913 h 2209976"/>
              <a:gd name="connsiteX28" fmla="*/ 14991347 w 16747958"/>
              <a:gd name="connsiteY28" fmla="*/ 2137787 h 2209976"/>
              <a:gd name="connsiteX29" fmla="*/ 15207916 w 16747958"/>
              <a:gd name="connsiteY29" fmla="*/ 2041534 h 2209976"/>
              <a:gd name="connsiteX30" fmla="*/ 15400421 w 16747958"/>
              <a:gd name="connsiteY30" fmla="*/ 1921218 h 2209976"/>
              <a:gd name="connsiteX31" fmla="*/ 15641053 w 16747958"/>
              <a:gd name="connsiteY31" fmla="*/ 1776839 h 2209976"/>
              <a:gd name="connsiteX32" fmla="*/ 15761369 w 16747958"/>
              <a:gd name="connsiteY32" fmla="*/ 1728713 h 2209976"/>
              <a:gd name="connsiteX33" fmla="*/ 15881684 w 16747958"/>
              <a:gd name="connsiteY33" fmla="*/ 1608397 h 2209976"/>
              <a:gd name="connsiteX34" fmla="*/ 16170442 w 16747958"/>
              <a:gd name="connsiteY34" fmla="*/ 1343702 h 2209976"/>
              <a:gd name="connsiteX35" fmla="*/ 16290758 w 16747958"/>
              <a:gd name="connsiteY35" fmla="*/ 1175260 h 2209976"/>
              <a:gd name="connsiteX36" fmla="*/ 16483263 w 16747958"/>
              <a:gd name="connsiteY36" fmla="*/ 958692 h 2209976"/>
              <a:gd name="connsiteX37" fmla="*/ 16579516 w 16747958"/>
              <a:gd name="connsiteY37" fmla="*/ 814313 h 2209976"/>
              <a:gd name="connsiteX38" fmla="*/ 16627642 w 16747958"/>
              <a:gd name="connsiteY38" fmla="*/ 742124 h 2209976"/>
              <a:gd name="connsiteX39" fmla="*/ 16675769 w 16747958"/>
              <a:gd name="connsiteY39" fmla="*/ 645871 h 2209976"/>
              <a:gd name="connsiteX40" fmla="*/ 16723895 w 16747958"/>
              <a:gd name="connsiteY40" fmla="*/ 573681 h 2209976"/>
              <a:gd name="connsiteX41" fmla="*/ 16747958 w 16747958"/>
              <a:gd name="connsiteY41" fmla="*/ 501492 h 220997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7531769 w 16747958"/>
              <a:gd name="connsiteY7" fmla="*/ 314347 h 2215336"/>
              <a:gd name="connsiteX8" fmla="*/ 7676147 w 16747958"/>
              <a:gd name="connsiteY8" fmla="*/ 338410 h 2215336"/>
              <a:gd name="connsiteX9" fmla="*/ 8061158 w 16747958"/>
              <a:gd name="connsiteY9" fmla="*/ 434662 h 2215336"/>
              <a:gd name="connsiteX10" fmla="*/ 8253663 w 16747958"/>
              <a:gd name="connsiteY10" fmla="*/ 506852 h 2215336"/>
              <a:gd name="connsiteX11" fmla="*/ 8614611 w 16747958"/>
              <a:gd name="connsiteY11" fmla="*/ 627168 h 2215336"/>
              <a:gd name="connsiteX12" fmla="*/ 8831179 w 16747958"/>
              <a:gd name="connsiteY12" fmla="*/ 699357 h 2215336"/>
              <a:gd name="connsiteX13" fmla="*/ 8999621 w 16747958"/>
              <a:gd name="connsiteY13" fmla="*/ 771547 h 2215336"/>
              <a:gd name="connsiteX14" fmla="*/ 9288379 w 16747958"/>
              <a:gd name="connsiteY14" fmla="*/ 867799 h 2215336"/>
              <a:gd name="connsiteX15" fmla="*/ 9480884 w 16747958"/>
              <a:gd name="connsiteY15" fmla="*/ 964052 h 2215336"/>
              <a:gd name="connsiteX16" fmla="*/ 9769642 w 16747958"/>
              <a:gd name="connsiteY16" fmla="*/ 1108431 h 2215336"/>
              <a:gd name="connsiteX17" fmla="*/ 9938084 w 16747958"/>
              <a:gd name="connsiteY17" fmla="*/ 1156557 h 2215336"/>
              <a:gd name="connsiteX18" fmla="*/ 10539663 w 16747958"/>
              <a:gd name="connsiteY18" fmla="*/ 1397189 h 2215336"/>
              <a:gd name="connsiteX19" fmla="*/ 10852484 w 16747958"/>
              <a:gd name="connsiteY19" fmla="*/ 1493441 h 2215336"/>
              <a:gd name="connsiteX20" fmla="*/ 11165305 w 16747958"/>
              <a:gd name="connsiteY20" fmla="*/ 1613757 h 2215336"/>
              <a:gd name="connsiteX21" fmla="*/ 12729411 w 16747958"/>
              <a:gd name="connsiteY21" fmla="*/ 1998768 h 2215336"/>
              <a:gd name="connsiteX22" fmla="*/ 13090358 w 16747958"/>
              <a:gd name="connsiteY22" fmla="*/ 2070957 h 2215336"/>
              <a:gd name="connsiteX23" fmla="*/ 13306926 w 16747958"/>
              <a:gd name="connsiteY23" fmla="*/ 2095020 h 2215336"/>
              <a:gd name="connsiteX24" fmla="*/ 13980695 w 16747958"/>
              <a:gd name="connsiteY24" fmla="*/ 2191273 h 2215336"/>
              <a:gd name="connsiteX25" fmla="*/ 14461958 w 16747958"/>
              <a:gd name="connsiteY25" fmla="*/ 2215336 h 2215336"/>
              <a:gd name="connsiteX26" fmla="*/ 14702590 w 16747958"/>
              <a:gd name="connsiteY26" fmla="*/ 2191273 h 2215336"/>
              <a:gd name="connsiteX27" fmla="*/ 14991347 w 16747958"/>
              <a:gd name="connsiteY27" fmla="*/ 2143147 h 2215336"/>
              <a:gd name="connsiteX28" fmla="*/ 15207916 w 16747958"/>
              <a:gd name="connsiteY28" fmla="*/ 2046894 h 2215336"/>
              <a:gd name="connsiteX29" fmla="*/ 15400421 w 16747958"/>
              <a:gd name="connsiteY29" fmla="*/ 1926578 h 2215336"/>
              <a:gd name="connsiteX30" fmla="*/ 15641053 w 16747958"/>
              <a:gd name="connsiteY30" fmla="*/ 1782199 h 2215336"/>
              <a:gd name="connsiteX31" fmla="*/ 15761369 w 16747958"/>
              <a:gd name="connsiteY31" fmla="*/ 1734073 h 2215336"/>
              <a:gd name="connsiteX32" fmla="*/ 15881684 w 16747958"/>
              <a:gd name="connsiteY32" fmla="*/ 1613757 h 2215336"/>
              <a:gd name="connsiteX33" fmla="*/ 16170442 w 16747958"/>
              <a:gd name="connsiteY33" fmla="*/ 1349062 h 2215336"/>
              <a:gd name="connsiteX34" fmla="*/ 16290758 w 16747958"/>
              <a:gd name="connsiteY34" fmla="*/ 1180620 h 2215336"/>
              <a:gd name="connsiteX35" fmla="*/ 16483263 w 16747958"/>
              <a:gd name="connsiteY35" fmla="*/ 964052 h 2215336"/>
              <a:gd name="connsiteX36" fmla="*/ 16579516 w 16747958"/>
              <a:gd name="connsiteY36" fmla="*/ 819673 h 2215336"/>
              <a:gd name="connsiteX37" fmla="*/ 16627642 w 16747958"/>
              <a:gd name="connsiteY37" fmla="*/ 747484 h 2215336"/>
              <a:gd name="connsiteX38" fmla="*/ 16675769 w 16747958"/>
              <a:gd name="connsiteY38" fmla="*/ 651231 h 2215336"/>
              <a:gd name="connsiteX39" fmla="*/ 16723895 w 16747958"/>
              <a:gd name="connsiteY39" fmla="*/ 579041 h 2215336"/>
              <a:gd name="connsiteX40" fmla="*/ 16747958 w 16747958"/>
              <a:gd name="connsiteY40"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7676147 w 16747958"/>
              <a:gd name="connsiteY7" fmla="*/ 338410 h 2215336"/>
              <a:gd name="connsiteX8" fmla="*/ 8061158 w 16747958"/>
              <a:gd name="connsiteY8" fmla="*/ 434662 h 2215336"/>
              <a:gd name="connsiteX9" fmla="*/ 8253663 w 16747958"/>
              <a:gd name="connsiteY9" fmla="*/ 506852 h 2215336"/>
              <a:gd name="connsiteX10" fmla="*/ 8614611 w 16747958"/>
              <a:gd name="connsiteY10" fmla="*/ 627168 h 2215336"/>
              <a:gd name="connsiteX11" fmla="*/ 8831179 w 16747958"/>
              <a:gd name="connsiteY11" fmla="*/ 699357 h 2215336"/>
              <a:gd name="connsiteX12" fmla="*/ 8999621 w 16747958"/>
              <a:gd name="connsiteY12" fmla="*/ 771547 h 2215336"/>
              <a:gd name="connsiteX13" fmla="*/ 9288379 w 16747958"/>
              <a:gd name="connsiteY13" fmla="*/ 867799 h 2215336"/>
              <a:gd name="connsiteX14" fmla="*/ 9480884 w 16747958"/>
              <a:gd name="connsiteY14" fmla="*/ 964052 h 2215336"/>
              <a:gd name="connsiteX15" fmla="*/ 9769642 w 16747958"/>
              <a:gd name="connsiteY15" fmla="*/ 1108431 h 2215336"/>
              <a:gd name="connsiteX16" fmla="*/ 9938084 w 16747958"/>
              <a:gd name="connsiteY16" fmla="*/ 1156557 h 2215336"/>
              <a:gd name="connsiteX17" fmla="*/ 10539663 w 16747958"/>
              <a:gd name="connsiteY17" fmla="*/ 1397189 h 2215336"/>
              <a:gd name="connsiteX18" fmla="*/ 10852484 w 16747958"/>
              <a:gd name="connsiteY18" fmla="*/ 1493441 h 2215336"/>
              <a:gd name="connsiteX19" fmla="*/ 11165305 w 16747958"/>
              <a:gd name="connsiteY19" fmla="*/ 1613757 h 2215336"/>
              <a:gd name="connsiteX20" fmla="*/ 12729411 w 16747958"/>
              <a:gd name="connsiteY20" fmla="*/ 1998768 h 2215336"/>
              <a:gd name="connsiteX21" fmla="*/ 13090358 w 16747958"/>
              <a:gd name="connsiteY21" fmla="*/ 2070957 h 2215336"/>
              <a:gd name="connsiteX22" fmla="*/ 13306926 w 16747958"/>
              <a:gd name="connsiteY22" fmla="*/ 2095020 h 2215336"/>
              <a:gd name="connsiteX23" fmla="*/ 13980695 w 16747958"/>
              <a:gd name="connsiteY23" fmla="*/ 2191273 h 2215336"/>
              <a:gd name="connsiteX24" fmla="*/ 14461958 w 16747958"/>
              <a:gd name="connsiteY24" fmla="*/ 2215336 h 2215336"/>
              <a:gd name="connsiteX25" fmla="*/ 14702590 w 16747958"/>
              <a:gd name="connsiteY25" fmla="*/ 2191273 h 2215336"/>
              <a:gd name="connsiteX26" fmla="*/ 14991347 w 16747958"/>
              <a:gd name="connsiteY26" fmla="*/ 2143147 h 2215336"/>
              <a:gd name="connsiteX27" fmla="*/ 15207916 w 16747958"/>
              <a:gd name="connsiteY27" fmla="*/ 2046894 h 2215336"/>
              <a:gd name="connsiteX28" fmla="*/ 15400421 w 16747958"/>
              <a:gd name="connsiteY28" fmla="*/ 1926578 h 2215336"/>
              <a:gd name="connsiteX29" fmla="*/ 15641053 w 16747958"/>
              <a:gd name="connsiteY29" fmla="*/ 1782199 h 2215336"/>
              <a:gd name="connsiteX30" fmla="*/ 15761369 w 16747958"/>
              <a:gd name="connsiteY30" fmla="*/ 1734073 h 2215336"/>
              <a:gd name="connsiteX31" fmla="*/ 15881684 w 16747958"/>
              <a:gd name="connsiteY31" fmla="*/ 1613757 h 2215336"/>
              <a:gd name="connsiteX32" fmla="*/ 16170442 w 16747958"/>
              <a:gd name="connsiteY32" fmla="*/ 1349062 h 2215336"/>
              <a:gd name="connsiteX33" fmla="*/ 16290758 w 16747958"/>
              <a:gd name="connsiteY33" fmla="*/ 1180620 h 2215336"/>
              <a:gd name="connsiteX34" fmla="*/ 16483263 w 16747958"/>
              <a:gd name="connsiteY34" fmla="*/ 964052 h 2215336"/>
              <a:gd name="connsiteX35" fmla="*/ 16579516 w 16747958"/>
              <a:gd name="connsiteY35" fmla="*/ 819673 h 2215336"/>
              <a:gd name="connsiteX36" fmla="*/ 16627642 w 16747958"/>
              <a:gd name="connsiteY36" fmla="*/ 747484 h 2215336"/>
              <a:gd name="connsiteX37" fmla="*/ 16675769 w 16747958"/>
              <a:gd name="connsiteY37" fmla="*/ 651231 h 2215336"/>
              <a:gd name="connsiteX38" fmla="*/ 16723895 w 16747958"/>
              <a:gd name="connsiteY38" fmla="*/ 579041 h 2215336"/>
              <a:gd name="connsiteX39" fmla="*/ 16747958 w 16747958"/>
              <a:gd name="connsiteY39"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253663 w 16747958"/>
              <a:gd name="connsiteY8" fmla="*/ 506852 h 2215336"/>
              <a:gd name="connsiteX9" fmla="*/ 8614611 w 16747958"/>
              <a:gd name="connsiteY9" fmla="*/ 627168 h 2215336"/>
              <a:gd name="connsiteX10" fmla="*/ 8831179 w 16747958"/>
              <a:gd name="connsiteY10" fmla="*/ 699357 h 2215336"/>
              <a:gd name="connsiteX11" fmla="*/ 8999621 w 16747958"/>
              <a:gd name="connsiteY11" fmla="*/ 771547 h 2215336"/>
              <a:gd name="connsiteX12" fmla="*/ 9288379 w 16747958"/>
              <a:gd name="connsiteY12" fmla="*/ 867799 h 2215336"/>
              <a:gd name="connsiteX13" fmla="*/ 9480884 w 16747958"/>
              <a:gd name="connsiteY13" fmla="*/ 964052 h 2215336"/>
              <a:gd name="connsiteX14" fmla="*/ 9769642 w 16747958"/>
              <a:gd name="connsiteY14" fmla="*/ 1108431 h 2215336"/>
              <a:gd name="connsiteX15" fmla="*/ 9938084 w 16747958"/>
              <a:gd name="connsiteY15" fmla="*/ 1156557 h 2215336"/>
              <a:gd name="connsiteX16" fmla="*/ 10539663 w 16747958"/>
              <a:gd name="connsiteY16" fmla="*/ 1397189 h 2215336"/>
              <a:gd name="connsiteX17" fmla="*/ 10852484 w 16747958"/>
              <a:gd name="connsiteY17" fmla="*/ 1493441 h 2215336"/>
              <a:gd name="connsiteX18" fmla="*/ 11165305 w 16747958"/>
              <a:gd name="connsiteY18" fmla="*/ 1613757 h 2215336"/>
              <a:gd name="connsiteX19" fmla="*/ 12729411 w 16747958"/>
              <a:gd name="connsiteY19" fmla="*/ 1998768 h 2215336"/>
              <a:gd name="connsiteX20" fmla="*/ 13090358 w 16747958"/>
              <a:gd name="connsiteY20" fmla="*/ 2070957 h 2215336"/>
              <a:gd name="connsiteX21" fmla="*/ 13306926 w 16747958"/>
              <a:gd name="connsiteY21" fmla="*/ 2095020 h 2215336"/>
              <a:gd name="connsiteX22" fmla="*/ 13980695 w 16747958"/>
              <a:gd name="connsiteY22" fmla="*/ 2191273 h 2215336"/>
              <a:gd name="connsiteX23" fmla="*/ 14461958 w 16747958"/>
              <a:gd name="connsiteY23" fmla="*/ 2215336 h 2215336"/>
              <a:gd name="connsiteX24" fmla="*/ 14702590 w 16747958"/>
              <a:gd name="connsiteY24" fmla="*/ 2191273 h 2215336"/>
              <a:gd name="connsiteX25" fmla="*/ 14991347 w 16747958"/>
              <a:gd name="connsiteY25" fmla="*/ 2143147 h 2215336"/>
              <a:gd name="connsiteX26" fmla="*/ 15207916 w 16747958"/>
              <a:gd name="connsiteY26" fmla="*/ 2046894 h 2215336"/>
              <a:gd name="connsiteX27" fmla="*/ 15400421 w 16747958"/>
              <a:gd name="connsiteY27" fmla="*/ 1926578 h 2215336"/>
              <a:gd name="connsiteX28" fmla="*/ 15641053 w 16747958"/>
              <a:gd name="connsiteY28" fmla="*/ 1782199 h 2215336"/>
              <a:gd name="connsiteX29" fmla="*/ 15761369 w 16747958"/>
              <a:gd name="connsiteY29" fmla="*/ 1734073 h 2215336"/>
              <a:gd name="connsiteX30" fmla="*/ 15881684 w 16747958"/>
              <a:gd name="connsiteY30" fmla="*/ 1613757 h 2215336"/>
              <a:gd name="connsiteX31" fmla="*/ 16170442 w 16747958"/>
              <a:gd name="connsiteY31" fmla="*/ 1349062 h 2215336"/>
              <a:gd name="connsiteX32" fmla="*/ 16290758 w 16747958"/>
              <a:gd name="connsiteY32" fmla="*/ 1180620 h 2215336"/>
              <a:gd name="connsiteX33" fmla="*/ 16483263 w 16747958"/>
              <a:gd name="connsiteY33" fmla="*/ 964052 h 2215336"/>
              <a:gd name="connsiteX34" fmla="*/ 16579516 w 16747958"/>
              <a:gd name="connsiteY34" fmla="*/ 819673 h 2215336"/>
              <a:gd name="connsiteX35" fmla="*/ 16627642 w 16747958"/>
              <a:gd name="connsiteY35" fmla="*/ 747484 h 2215336"/>
              <a:gd name="connsiteX36" fmla="*/ 16675769 w 16747958"/>
              <a:gd name="connsiteY36" fmla="*/ 651231 h 2215336"/>
              <a:gd name="connsiteX37" fmla="*/ 16723895 w 16747958"/>
              <a:gd name="connsiteY37" fmla="*/ 579041 h 2215336"/>
              <a:gd name="connsiteX38" fmla="*/ 16747958 w 16747958"/>
              <a:gd name="connsiteY38"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253663 w 16747958"/>
              <a:gd name="connsiteY8" fmla="*/ 506852 h 2215336"/>
              <a:gd name="connsiteX9" fmla="*/ 8614611 w 16747958"/>
              <a:gd name="connsiteY9" fmla="*/ 627168 h 2215336"/>
              <a:gd name="connsiteX10" fmla="*/ 8999621 w 16747958"/>
              <a:gd name="connsiteY10" fmla="*/ 771547 h 2215336"/>
              <a:gd name="connsiteX11" fmla="*/ 9288379 w 16747958"/>
              <a:gd name="connsiteY11" fmla="*/ 867799 h 2215336"/>
              <a:gd name="connsiteX12" fmla="*/ 9480884 w 16747958"/>
              <a:gd name="connsiteY12" fmla="*/ 964052 h 2215336"/>
              <a:gd name="connsiteX13" fmla="*/ 9769642 w 16747958"/>
              <a:gd name="connsiteY13" fmla="*/ 1108431 h 2215336"/>
              <a:gd name="connsiteX14" fmla="*/ 9938084 w 16747958"/>
              <a:gd name="connsiteY14" fmla="*/ 1156557 h 2215336"/>
              <a:gd name="connsiteX15" fmla="*/ 10539663 w 16747958"/>
              <a:gd name="connsiteY15" fmla="*/ 1397189 h 2215336"/>
              <a:gd name="connsiteX16" fmla="*/ 10852484 w 16747958"/>
              <a:gd name="connsiteY16" fmla="*/ 1493441 h 2215336"/>
              <a:gd name="connsiteX17" fmla="*/ 11165305 w 16747958"/>
              <a:gd name="connsiteY17" fmla="*/ 1613757 h 2215336"/>
              <a:gd name="connsiteX18" fmla="*/ 12729411 w 16747958"/>
              <a:gd name="connsiteY18" fmla="*/ 1998768 h 2215336"/>
              <a:gd name="connsiteX19" fmla="*/ 13090358 w 16747958"/>
              <a:gd name="connsiteY19" fmla="*/ 2070957 h 2215336"/>
              <a:gd name="connsiteX20" fmla="*/ 13306926 w 16747958"/>
              <a:gd name="connsiteY20" fmla="*/ 2095020 h 2215336"/>
              <a:gd name="connsiteX21" fmla="*/ 13980695 w 16747958"/>
              <a:gd name="connsiteY21" fmla="*/ 2191273 h 2215336"/>
              <a:gd name="connsiteX22" fmla="*/ 14461958 w 16747958"/>
              <a:gd name="connsiteY22" fmla="*/ 2215336 h 2215336"/>
              <a:gd name="connsiteX23" fmla="*/ 14702590 w 16747958"/>
              <a:gd name="connsiteY23" fmla="*/ 2191273 h 2215336"/>
              <a:gd name="connsiteX24" fmla="*/ 14991347 w 16747958"/>
              <a:gd name="connsiteY24" fmla="*/ 2143147 h 2215336"/>
              <a:gd name="connsiteX25" fmla="*/ 15207916 w 16747958"/>
              <a:gd name="connsiteY25" fmla="*/ 2046894 h 2215336"/>
              <a:gd name="connsiteX26" fmla="*/ 15400421 w 16747958"/>
              <a:gd name="connsiteY26" fmla="*/ 1926578 h 2215336"/>
              <a:gd name="connsiteX27" fmla="*/ 15641053 w 16747958"/>
              <a:gd name="connsiteY27" fmla="*/ 1782199 h 2215336"/>
              <a:gd name="connsiteX28" fmla="*/ 15761369 w 16747958"/>
              <a:gd name="connsiteY28" fmla="*/ 1734073 h 2215336"/>
              <a:gd name="connsiteX29" fmla="*/ 15881684 w 16747958"/>
              <a:gd name="connsiteY29" fmla="*/ 1613757 h 2215336"/>
              <a:gd name="connsiteX30" fmla="*/ 16170442 w 16747958"/>
              <a:gd name="connsiteY30" fmla="*/ 1349062 h 2215336"/>
              <a:gd name="connsiteX31" fmla="*/ 16290758 w 16747958"/>
              <a:gd name="connsiteY31" fmla="*/ 1180620 h 2215336"/>
              <a:gd name="connsiteX32" fmla="*/ 16483263 w 16747958"/>
              <a:gd name="connsiteY32" fmla="*/ 964052 h 2215336"/>
              <a:gd name="connsiteX33" fmla="*/ 16579516 w 16747958"/>
              <a:gd name="connsiteY33" fmla="*/ 819673 h 2215336"/>
              <a:gd name="connsiteX34" fmla="*/ 16627642 w 16747958"/>
              <a:gd name="connsiteY34" fmla="*/ 747484 h 2215336"/>
              <a:gd name="connsiteX35" fmla="*/ 16675769 w 16747958"/>
              <a:gd name="connsiteY35" fmla="*/ 651231 h 2215336"/>
              <a:gd name="connsiteX36" fmla="*/ 16723895 w 16747958"/>
              <a:gd name="connsiteY36" fmla="*/ 579041 h 2215336"/>
              <a:gd name="connsiteX37" fmla="*/ 16747958 w 16747958"/>
              <a:gd name="connsiteY37"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480884 w 16747958"/>
              <a:gd name="connsiteY11" fmla="*/ 964052 h 2215336"/>
              <a:gd name="connsiteX12" fmla="*/ 9769642 w 16747958"/>
              <a:gd name="connsiteY12" fmla="*/ 1108431 h 2215336"/>
              <a:gd name="connsiteX13" fmla="*/ 9938084 w 16747958"/>
              <a:gd name="connsiteY13" fmla="*/ 1156557 h 2215336"/>
              <a:gd name="connsiteX14" fmla="*/ 10539663 w 16747958"/>
              <a:gd name="connsiteY14" fmla="*/ 1397189 h 2215336"/>
              <a:gd name="connsiteX15" fmla="*/ 10852484 w 16747958"/>
              <a:gd name="connsiteY15" fmla="*/ 1493441 h 2215336"/>
              <a:gd name="connsiteX16" fmla="*/ 11165305 w 16747958"/>
              <a:gd name="connsiteY16" fmla="*/ 1613757 h 2215336"/>
              <a:gd name="connsiteX17" fmla="*/ 12729411 w 16747958"/>
              <a:gd name="connsiteY17" fmla="*/ 1998768 h 2215336"/>
              <a:gd name="connsiteX18" fmla="*/ 13090358 w 16747958"/>
              <a:gd name="connsiteY18" fmla="*/ 2070957 h 2215336"/>
              <a:gd name="connsiteX19" fmla="*/ 13306926 w 16747958"/>
              <a:gd name="connsiteY19" fmla="*/ 2095020 h 2215336"/>
              <a:gd name="connsiteX20" fmla="*/ 13980695 w 16747958"/>
              <a:gd name="connsiteY20" fmla="*/ 2191273 h 2215336"/>
              <a:gd name="connsiteX21" fmla="*/ 14461958 w 16747958"/>
              <a:gd name="connsiteY21" fmla="*/ 2215336 h 2215336"/>
              <a:gd name="connsiteX22" fmla="*/ 14702590 w 16747958"/>
              <a:gd name="connsiteY22" fmla="*/ 2191273 h 2215336"/>
              <a:gd name="connsiteX23" fmla="*/ 14991347 w 16747958"/>
              <a:gd name="connsiteY23" fmla="*/ 2143147 h 2215336"/>
              <a:gd name="connsiteX24" fmla="*/ 15207916 w 16747958"/>
              <a:gd name="connsiteY24" fmla="*/ 2046894 h 2215336"/>
              <a:gd name="connsiteX25" fmla="*/ 15400421 w 16747958"/>
              <a:gd name="connsiteY25" fmla="*/ 1926578 h 2215336"/>
              <a:gd name="connsiteX26" fmla="*/ 15641053 w 16747958"/>
              <a:gd name="connsiteY26" fmla="*/ 1782199 h 2215336"/>
              <a:gd name="connsiteX27" fmla="*/ 15761369 w 16747958"/>
              <a:gd name="connsiteY27" fmla="*/ 1734073 h 2215336"/>
              <a:gd name="connsiteX28" fmla="*/ 15881684 w 16747958"/>
              <a:gd name="connsiteY28" fmla="*/ 1613757 h 2215336"/>
              <a:gd name="connsiteX29" fmla="*/ 16170442 w 16747958"/>
              <a:gd name="connsiteY29" fmla="*/ 1349062 h 2215336"/>
              <a:gd name="connsiteX30" fmla="*/ 16290758 w 16747958"/>
              <a:gd name="connsiteY30" fmla="*/ 1180620 h 2215336"/>
              <a:gd name="connsiteX31" fmla="*/ 16483263 w 16747958"/>
              <a:gd name="connsiteY31" fmla="*/ 964052 h 2215336"/>
              <a:gd name="connsiteX32" fmla="*/ 16579516 w 16747958"/>
              <a:gd name="connsiteY32" fmla="*/ 819673 h 2215336"/>
              <a:gd name="connsiteX33" fmla="*/ 16627642 w 16747958"/>
              <a:gd name="connsiteY33" fmla="*/ 747484 h 2215336"/>
              <a:gd name="connsiteX34" fmla="*/ 16675769 w 16747958"/>
              <a:gd name="connsiteY34" fmla="*/ 651231 h 2215336"/>
              <a:gd name="connsiteX35" fmla="*/ 16723895 w 16747958"/>
              <a:gd name="connsiteY35" fmla="*/ 579041 h 2215336"/>
              <a:gd name="connsiteX36" fmla="*/ 16747958 w 16747958"/>
              <a:gd name="connsiteY36"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769642 w 16747958"/>
              <a:gd name="connsiteY11" fmla="*/ 1108431 h 2215336"/>
              <a:gd name="connsiteX12" fmla="*/ 9938084 w 16747958"/>
              <a:gd name="connsiteY12" fmla="*/ 1156557 h 2215336"/>
              <a:gd name="connsiteX13" fmla="*/ 10539663 w 16747958"/>
              <a:gd name="connsiteY13" fmla="*/ 1397189 h 2215336"/>
              <a:gd name="connsiteX14" fmla="*/ 10852484 w 16747958"/>
              <a:gd name="connsiteY14" fmla="*/ 1493441 h 2215336"/>
              <a:gd name="connsiteX15" fmla="*/ 11165305 w 16747958"/>
              <a:gd name="connsiteY15" fmla="*/ 1613757 h 2215336"/>
              <a:gd name="connsiteX16" fmla="*/ 12729411 w 16747958"/>
              <a:gd name="connsiteY16" fmla="*/ 1998768 h 2215336"/>
              <a:gd name="connsiteX17" fmla="*/ 13090358 w 16747958"/>
              <a:gd name="connsiteY17" fmla="*/ 2070957 h 2215336"/>
              <a:gd name="connsiteX18" fmla="*/ 13306926 w 16747958"/>
              <a:gd name="connsiteY18" fmla="*/ 2095020 h 2215336"/>
              <a:gd name="connsiteX19" fmla="*/ 13980695 w 16747958"/>
              <a:gd name="connsiteY19" fmla="*/ 2191273 h 2215336"/>
              <a:gd name="connsiteX20" fmla="*/ 14461958 w 16747958"/>
              <a:gd name="connsiteY20" fmla="*/ 2215336 h 2215336"/>
              <a:gd name="connsiteX21" fmla="*/ 14702590 w 16747958"/>
              <a:gd name="connsiteY21" fmla="*/ 2191273 h 2215336"/>
              <a:gd name="connsiteX22" fmla="*/ 14991347 w 16747958"/>
              <a:gd name="connsiteY22" fmla="*/ 2143147 h 2215336"/>
              <a:gd name="connsiteX23" fmla="*/ 15207916 w 16747958"/>
              <a:gd name="connsiteY23" fmla="*/ 2046894 h 2215336"/>
              <a:gd name="connsiteX24" fmla="*/ 15400421 w 16747958"/>
              <a:gd name="connsiteY24" fmla="*/ 1926578 h 2215336"/>
              <a:gd name="connsiteX25" fmla="*/ 15641053 w 16747958"/>
              <a:gd name="connsiteY25" fmla="*/ 1782199 h 2215336"/>
              <a:gd name="connsiteX26" fmla="*/ 15761369 w 16747958"/>
              <a:gd name="connsiteY26" fmla="*/ 1734073 h 2215336"/>
              <a:gd name="connsiteX27" fmla="*/ 15881684 w 16747958"/>
              <a:gd name="connsiteY27" fmla="*/ 1613757 h 2215336"/>
              <a:gd name="connsiteX28" fmla="*/ 16170442 w 16747958"/>
              <a:gd name="connsiteY28" fmla="*/ 1349062 h 2215336"/>
              <a:gd name="connsiteX29" fmla="*/ 16290758 w 16747958"/>
              <a:gd name="connsiteY29" fmla="*/ 1180620 h 2215336"/>
              <a:gd name="connsiteX30" fmla="*/ 16483263 w 16747958"/>
              <a:gd name="connsiteY30" fmla="*/ 964052 h 2215336"/>
              <a:gd name="connsiteX31" fmla="*/ 16579516 w 16747958"/>
              <a:gd name="connsiteY31" fmla="*/ 819673 h 2215336"/>
              <a:gd name="connsiteX32" fmla="*/ 16627642 w 16747958"/>
              <a:gd name="connsiteY32" fmla="*/ 747484 h 2215336"/>
              <a:gd name="connsiteX33" fmla="*/ 16675769 w 16747958"/>
              <a:gd name="connsiteY33" fmla="*/ 651231 h 2215336"/>
              <a:gd name="connsiteX34" fmla="*/ 16723895 w 16747958"/>
              <a:gd name="connsiteY34" fmla="*/ 579041 h 2215336"/>
              <a:gd name="connsiteX35" fmla="*/ 16747958 w 16747958"/>
              <a:gd name="connsiteY35"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0852484 w 16747958"/>
              <a:gd name="connsiteY13" fmla="*/ 1493441 h 2215336"/>
              <a:gd name="connsiteX14" fmla="*/ 11165305 w 16747958"/>
              <a:gd name="connsiteY14" fmla="*/ 1613757 h 2215336"/>
              <a:gd name="connsiteX15" fmla="*/ 12729411 w 16747958"/>
              <a:gd name="connsiteY15" fmla="*/ 1998768 h 2215336"/>
              <a:gd name="connsiteX16" fmla="*/ 13090358 w 16747958"/>
              <a:gd name="connsiteY16" fmla="*/ 2070957 h 2215336"/>
              <a:gd name="connsiteX17" fmla="*/ 13306926 w 16747958"/>
              <a:gd name="connsiteY17" fmla="*/ 2095020 h 2215336"/>
              <a:gd name="connsiteX18" fmla="*/ 13980695 w 16747958"/>
              <a:gd name="connsiteY18" fmla="*/ 2191273 h 2215336"/>
              <a:gd name="connsiteX19" fmla="*/ 14461958 w 16747958"/>
              <a:gd name="connsiteY19" fmla="*/ 2215336 h 2215336"/>
              <a:gd name="connsiteX20" fmla="*/ 14702590 w 16747958"/>
              <a:gd name="connsiteY20" fmla="*/ 2191273 h 2215336"/>
              <a:gd name="connsiteX21" fmla="*/ 14991347 w 16747958"/>
              <a:gd name="connsiteY21" fmla="*/ 2143147 h 2215336"/>
              <a:gd name="connsiteX22" fmla="*/ 15207916 w 16747958"/>
              <a:gd name="connsiteY22" fmla="*/ 2046894 h 2215336"/>
              <a:gd name="connsiteX23" fmla="*/ 15400421 w 16747958"/>
              <a:gd name="connsiteY23" fmla="*/ 1926578 h 2215336"/>
              <a:gd name="connsiteX24" fmla="*/ 15641053 w 16747958"/>
              <a:gd name="connsiteY24" fmla="*/ 1782199 h 2215336"/>
              <a:gd name="connsiteX25" fmla="*/ 15761369 w 16747958"/>
              <a:gd name="connsiteY25" fmla="*/ 1734073 h 2215336"/>
              <a:gd name="connsiteX26" fmla="*/ 15881684 w 16747958"/>
              <a:gd name="connsiteY26" fmla="*/ 1613757 h 2215336"/>
              <a:gd name="connsiteX27" fmla="*/ 16170442 w 16747958"/>
              <a:gd name="connsiteY27" fmla="*/ 1349062 h 2215336"/>
              <a:gd name="connsiteX28" fmla="*/ 16290758 w 16747958"/>
              <a:gd name="connsiteY28" fmla="*/ 1180620 h 2215336"/>
              <a:gd name="connsiteX29" fmla="*/ 16483263 w 16747958"/>
              <a:gd name="connsiteY29" fmla="*/ 964052 h 2215336"/>
              <a:gd name="connsiteX30" fmla="*/ 16579516 w 16747958"/>
              <a:gd name="connsiteY30" fmla="*/ 819673 h 2215336"/>
              <a:gd name="connsiteX31" fmla="*/ 16627642 w 16747958"/>
              <a:gd name="connsiteY31" fmla="*/ 747484 h 2215336"/>
              <a:gd name="connsiteX32" fmla="*/ 16675769 w 16747958"/>
              <a:gd name="connsiteY32" fmla="*/ 651231 h 2215336"/>
              <a:gd name="connsiteX33" fmla="*/ 16723895 w 16747958"/>
              <a:gd name="connsiteY33" fmla="*/ 579041 h 2215336"/>
              <a:gd name="connsiteX34" fmla="*/ 16747958 w 16747958"/>
              <a:gd name="connsiteY34"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090358 w 16747958"/>
              <a:gd name="connsiteY15" fmla="*/ 2070957 h 2215336"/>
              <a:gd name="connsiteX16" fmla="*/ 13306926 w 16747958"/>
              <a:gd name="connsiteY16" fmla="*/ 2095020 h 2215336"/>
              <a:gd name="connsiteX17" fmla="*/ 13980695 w 16747958"/>
              <a:gd name="connsiteY17" fmla="*/ 2191273 h 2215336"/>
              <a:gd name="connsiteX18" fmla="*/ 14461958 w 16747958"/>
              <a:gd name="connsiteY18" fmla="*/ 2215336 h 2215336"/>
              <a:gd name="connsiteX19" fmla="*/ 14702590 w 16747958"/>
              <a:gd name="connsiteY19" fmla="*/ 2191273 h 2215336"/>
              <a:gd name="connsiteX20" fmla="*/ 14991347 w 16747958"/>
              <a:gd name="connsiteY20" fmla="*/ 2143147 h 2215336"/>
              <a:gd name="connsiteX21" fmla="*/ 15207916 w 16747958"/>
              <a:gd name="connsiteY21" fmla="*/ 2046894 h 2215336"/>
              <a:gd name="connsiteX22" fmla="*/ 15400421 w 16747958"/>
              <a:gd name="connsiteY22" fmla="*/ 1926578 h 2215336"/>
              <a:gd name="connsiteX23" fmla="*/ 15641053 w 16747958"/>
              <a:gd name="connsiteY23" fmla="*/ 1782199 h 2215336"/>
              <a:gd name="connsiteX24" fmla="*/ 15761369 w 16747958"/>
              <a:gd name="connsiteY24" fmla="*/ 1734073 h 2215336"/>
              <a:gd name="connsiteX25" fmla="*/ 15881684 w 16747958"/>
              <a:gd name="connsiteY25" fmla="*/ 1613757 h 2215336"/>
              <a:gd name="connsiteX26" fmla="*/ 16170442 w 16747958"/>
              <a:gd name="connsiteY26" fmla="*/ 1349062 h 2215336"/>
              <a:gd name="connsiteX27" fmla="*/ 16290758 w 16747958"/>
              <a:gd name="connsiteY27" fmla="*/ 1180620 h 2215336"/>
              <a:gd name="connsiteX28" fmla="*/ 16483263 w 16747958"/>
              <a:gd name="connsiteY28" fmla="*/ 964052 h 2215336"/>
              <a:gd name="connsiteX29" fmla="*/ 16579516 w 16747958"/>
              <a:gd name="connsiteY29" fmla="*/ 819673 h 2215336"/>
              <a:gd name="connsiteX30" fmla="*/ 16627642 w 16747958"/>
              <a:gd name="connsiteY30" fmla="*/ 747484 h 2215336"/>
              <a:gd name="connsiteX31" fmla="*/ 16675769 w 16747958"/>
              <a:gd name="connsiteY31" fmla="*/ 651231 h 2215336"/>
              <a:gd name="connsiteX32" fmla="*/ 16723895 w 16747958"/>
              <a:gd name="connsiteY32" fmla="*/ 579041 h 2215336"/>
              <a:gd name="connsiteX33" fmla="*/ 16747958 w 16747958"/>
              <a:gd name="connsiteY33"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400421 w 16747958"/>
              <a:gd name="connsiteY21" fmla="*/ 1926578 h 2215336"/>
              <a:gd name="connsiteX22" fmla="*/ 15641053 w 16747958"/>
              <a:gd name="connsiteY22" fmla="*/ 1782199 h 2215336"/>
              <a:gd name="connsiteX23" fmla="*/ 15761369 w 16747958"/>
              <a:gd name="connsiteY23" fmla="*/ 1734073 h 2215336"/>
              <a:gd name="connsiteX24" fmla="*/ 15881684 w 16747958"/>
              <a:gd name="connsiteY24" fmla="*/ 1613757 h 2215336"/>
              <a:gd name="connsiteX25" fmla="*/ 16170442 w 16747958"/>
              <a:gd name="connsiteY25" fmla="*/ 1349062 h 2215336"/>
              <a:gd name="connsiteX26" fmla="*/ 16290758 w 16747958"/>
              <a:gd name="connsiteY26" fmla="*/ 1180620 h 2215336"/>
              <a:gd name="connsiteX27" fmla="*/ 16483263 w 16747958"/>
              <a:gd name="connsiteY27" fmla="*/ 964052 h 2215336"/>
              <a:gd name="connsiteX28" fmla="*/ 16579516 w 16747958"/>
              <a:gd name="connsiteY28" fmla="*/ 819673 h 2215336"/>
              <a:gd name="connsiteX29" fmla="*/ 16627642 w 16747958"/>
              <a:gd name="connsiteY29" fmla="*/ 747484 h 2215336"/>
              <a:gd name="connsiteX30" fmla="*/ 16675769 w 16747958"/>
              <a:gd name="connsiteY30" fmla="*/ 651231 h 2215336"/>
              <a:gd name="connsiteX31" fmla="*/ 16723895 w 16747958"/>
              <a:gd name="connsiteY31" fmla="*/ 579041 h 2215336"/>
              <a:gd name="connsiteX32" fmla="*/ 16747958 w 16747958"/>
              <a:gd name="connsiteY32"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400421 w 16747958"/>
              <a:gd name="connsiteY21" fmla="*/ 1926578 h 2215336"/>
              <a:gd name="connsiteX22" fmla="*/ 15641053 w 16747958"/>
              <a:gd name="connsiteY22" fmla="*/ 1782199 h 2215336"/>
              <a:gd name="connsiteX23" fmla="*/ 15761369 w 16747958"/>
              <a:gd name="connsiteY23" fmla="*/ 1734073 h 2215336"/>
              <a:gd name="connsiteX24" fmla="*/ 15881684 w 16747958"/>
              <a:gd name="connsiteY24" fmla="*/ 1613757 h 2215336"/>
              <a:gd name="connsiteX25" fmla="*/ 16170442 w 16747958"/>
              <a:gd name="connsiteY25" fmla="*/ 1349062 h 2215336"/>
              <a:gd name="connsiteX26" fmla="*/ 16290758 w 16747958"/>
              <a:gd name="connsiteY26" fmla="*/ 1180620 h 2215336"/>
              <a:gd name="connsiteX27" fmla="*/ 16483263 w 16747958"/>
              <a:gd name="connsiteY27" fmla="*/ 964052 h 2215336"/>
              <a:gd name="connsiteX28" fmla="*/ 16579516 w 16747958"/>
              <a:gd name="connsiteY28" fmla="*/ 819673 h 2215336"/>
              <a:gd name="connsiteX29" fmla="*/ 16627642 w 16747958"/>
              <a:gd name="connsiteY29" fmla="*/ 747484 h 2215336"/>
              <a:gd name="connsiteX30" fmla="*/ 16723895 w 16747958"/>
              <a:gd name="connsiteY30" fmla="*/ 579041 h 2215336"/>
              <a:gd name="connsiteX31" fmla="*/ 16747958 w 16747958"/>
              <a:gd name="connsiteY31"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400421 w 16747958"/>
              <a:gd name="connsiteY21" fmla="*/ 1926578 h 2215336"/>
              <a:gd name="connsiteX22" fmla="*/ 15641053 w 16747958"/>
              <a:gd name="connsiteY22" fmla="*/ 1782199 h 2215336"/>
              <a:gd name="connsiteX23" fmla="*/ 15761369 w 16747958"/>
              <a:gd name="connsiteY23" fmla="*/ 1734073 h 2215336"/>
              <a:gd name="connsiteX24" fmla="*/ 15881684 w 16747958"/>
              <a:gd name="connsiteY24" fmla="*/ 1613757 h 2215336"/>
              <a:gd name="connsiteX25" fmla="*/ 16170442 w 16747958"/>
              <a:gd name="connsiteY25" fmla="*/ 1349062 h 2215336"/>
              <a:gd name="connsiteX26" fmla="*/ 16290758 w 16747958"/>
              <a:gd name="connsiteY26" fmla="*/ 1180620 h 2215336"/>
              <a:gd name="connsiteX27" fmla="*/ 16483263 w 16747958"/>
              <a:gd name="connsiteY27" fmla="*/ 964052 h 2215336"/>
              <a:gd name="connsiteX28" fmla="*/ 16579516 w 16747958"/>
              <a:gd name="connsiteY28" fmla="*/ 819673 h 2215336"/>
              <a:gd name="connsiteX29" fmla="*/ 16627642 w 16747958"/>
              <a:gd name="connsiteY29" fmla="*/ 747484 h 2215336"/>
              <a:gd name="connsiteX30" fmla="*/ 16747958 w 16747958"/>
              <a:gd name="connsiteY30"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400421 w 16747958"/>
              <a:gd name="connsiteY21" fmla="*/ 1926578 h 2215336"/>
              <a:gd name="connsiteX22" fmla="*/ 15641053 w 16747958"/>
              <a:gd name="connsiteY22" fmla="*/ 1782199 h 2215336"/>
              <a:gd name="connsiteX23" fmla="*/ 15761369 w 16747958"/>
              <a:gd name="connsiteY23" fmla="*/ 1734073 h 2215336"/>
              <a:gd name="connsiteX24" fmla="*/ 15881684 w 16747958"/>
              <a:gd name="connsiteY24" fmla="*/ 1613757 h 2215336"/>
              <a:gd name="connsiteX25" fmla="*/ 16170442 w 16747958"/>
              <a:gd name="connsiteY25" fmla="*/ 1349062 h 2215336"/>
              <a:gd name="connsiteX26" fmla="*/ 16290758 w 16747958"/>
              <a:gd name="connsiteY26" fmla="*/ 1180620 h 2215336"/>
              <a:gd name="connsiteX27" fmla="*/ 16483263 w 16747958"/>
              <a:gd name="connsiteY27" fmla="*/ 964052 h 2215336"/>
              <a:gd name="connsiteX28" fmla="*/ 16627642 w 16747958"/>
              <a:gd name="connsiteY28" fmla="*/ 747484 h 2215336"/>
              <a:gd name="connsiteX29" fmla="*/ 16747958 w 16747958"/>
              <a:gd name="connsiteY29"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400421 w 16747958"/>
              <a:gd name="connsiteY21" fmla="*/ 1926578 h 2215336"/>
              <a:gd name="connsiteX22" fmla="*/ 15641053 w 16747958"/>
              <a:gd name="connsiteY22" fmla="*/ 1782199 h 2215336"/>
              <a:gd name="connsiteX23" fmla="*/ 15761369 w 16747958"/>
              <a:gd name="connsiteY23" fmla="*/ 1734073 h 2215336"/>
              <a:gd name="connsiteX24" fmla="*/ 15881684 w 16747958"/>
              <a:gd name="connsiteY24" fmla="*/ 1613757 h 2215336"/>
              <a:gd name="connsiteX25" fmla="*/ 16170442 w 16747958"/>
              <a:gd name="connsiteY25" fmla="*/ 1349062 h 2215336"/>
              <a:gd name="connsiteX26" fmla="*/ 16483263 w 16747958"/>
              <a:gd name="connsiteY26" fmla="*/ 964052 h 2215336"/>
              <a:gd name="connsiteX27" fmla="*/ 16627642 w 16747958"/>
              <a:gd name="connsiteY27" fmla="*/ 747484 h 2215336"/>
              <a:gd name="connsiteX28" fmla="*/ 16747958 w 16747958"/>
              <a:gd name="connsiteY28"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400421 w 16747958"/>
              <a:gd name="connsiteY21" fmla="*/ 1926578 h 2215336"/>
              <a:gd name="connsiteX22" fmla="*/ 15641053 w 16747958"/>
              <a:gd name="connsiteY22" fmla="*/ 1782199 h 2215336"/>
              <a:gd name="connsiteX23" fmla="*/ 15881684 w 16747958"/>
              <a:gd name="connsiteY23" fmla="*/ 1613757 h 2215336"/>
              <a:gd name="connsiteX24" fmla="*/ 16170442 w 16747958"/>
              <a:gd name="connsiteY24" fmla="*/ 1349062 h 2215336"/>
              <a:gd name="connsiteX25" fmla="*/ 16483263 w 16747958"/>
              <a:gd name="connsiteY25" fmla="*/ 964052 h 2215336"/>
              <a:gd name="connsiteX26" fmla="*/ 16627642 w 16747958"/>
              <a:gd name="connsiteY26" fmla="*/ 747484 h 2215336"/>
              <a:gd name="connsiteX27" fmla="*/ 16747958 w 16747958"/>
              <a:gd name="connsiteY27"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641053 w 16747958"/>
              <a:gd name="connsiteY21" fmla="*/ 1782199 h 2215336"/>
              <a:gd name="connsiteX22" fmla="*/ 15881684 w 16747958"/>
              <a:gd name="connsiteY22" fmla="*/ 1613757 h 2215336"/>
              <a:gd name="connsiteX23" fmla="*/ 16170442 w 16747958"/>
              <a:gd name="connsiteY23" fmla="*/ 1349062 h 2215336"/>
              <a:gd name="connsiteX24" fmla="*/ 16483263 w 16747958"/>
              <a:gd name="connsiteY24" fmla="*/ 964052 h 2215336"/>
              <a:gd name="connsiteX25" fmla="*/ 16627642 w 16747958"/>
              <a:gd name="connsiteY25" fmla="*/ 747484 h 2215336"/>
              <a:gd name="connsiteX26" fmla="*/ 16747958 w 16747958"/>
              <a:gd name="connsiteY26"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641053 w 16747958"/>
              <a:gd name="connsiteY21" fmla="*/ 1782199 h 2215336"/>
              <a:gd name="connsiteX22" fmla="*/ 16170442 w 16747958"/>
              <a:gd name="connsiteY22" fmla="*/ 1349062 h 2215336"/>
              <a:gd name="connsiteX23" fmla="*/ 16483263 w 16747958"/>
              <a:gd name="connsiteY23" fmla="*/ 964052 h 2215336"/>
              <a:gd name="connsiteX24" fmla="*/ 16627642 w 16747958"/>
              <a:gd name="connsiteY24" fmla="*/ 747484 h 2215336"/>
              <a:gd name="connsiteX25" fmla="*/ 16747958 w 16747958"/>
              <a:gd name="connsiteY25"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991347 w 16747958"/>
              <a:gd name="connsiteY18" fmla="*/ 2143147 h 2215336"/>
              <a:gd name="connsiteX19" fmla="*/ 15207916 w 16747958"/>
              <a:gd name="connsiteY19" fmla="*/ 2046894 h 2215336"/>
              <a:gd name="connsiteX20" fmla="*/ 15641053 w 16747958"/>
              <a:gd name="connsiteY20" fmla="*/ 1782199 h 2215336"/>
              <a:gd name="connsiteX21" fmla="*/ 16170442 w 16747958"/>
              <a:gd name="connsiteY21" fmla="*/ 1349062 h 2215336"/>
              <a:gd name="connsiteX22" fmla="*/ 16483263 w 16747958"/>
              <a:gd name="connsiteY22" fmla="*/ 964052 h 2215336"/>
              <a:gd name="connsiteX23" fmla="*/ 16627642 w 16747958"/>
              <a:gd name="connsiteY23" fmla="*/ 747484 h 2215336"/>
              <a:gd name="connsiteX24" fmla="*/ 16747958 w 16747958"/>
              <a:gd name="connsiteY24"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991347 w 16747958"/>
              <a:gd name="connsiteY18" fmla="*/ 2143147 h 2215336"/>
              <a:gd name="connsiteX19" fmla="*/ 15641053 w 16747958"/>
              <a:gd name="connsiteY19" fmla="*/ 1782199 h 2215336"/>
              <a:gd name="connsiteX20" fmla="*/ 16170442 w 16747958"/>
              <a:gd name="connsiteY20" fmla="*/ 1349062 h 2215336"/>
              <a:gd name="connsiteX21" fmla="*/ 16483263 w 16747958"/>
              <a:gd name="connsiteY21" fmla="*/ 964052 h 2215336"/>
              <a:gd name="connsiteX22" fmla="*/ 16627642 w 16747958"/>
              <a:gd name="connsiteY22" fmla="*/ 747484 h 2215336"/>
              <a:gd name="connsiteX23" fmla="*/ 16747958 w 16747958"/>
              <a:gd name="connsiteY23"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4461958 w 16747958"/>
              <a:gd name="connsiteY16" fmla="*/ 2215336 h 2215336"/>
              <a:gd name="connsiteX17" fmla="*/ 14991347 w 16747958"/>
              <a:gd name="connsiteY17" fmla="*/ 2143147 h 2215336"/>
              <a:gd name="connsiteX18" fmla="*/ 15641053 w 16747958"/>
              <a:gd name="connsiteY18" fmla="*/ 1782199 h 2215336"/>
              <a:gd name="connsiteX19" fmla="*/ 16170442 w 16747958"/>
              <a:gd name="connsiteY19" fmla="*/ 1349062 h 2215336"/>
              <a:gd name="connsiteX20" fmla="*/ 16483263 w 16747958"/>
              <a:gd name="connsiteY20" fmla="*/ 964052 h 2215336"/>
              <a:gd name="connsiteX21" fmla="*/ 16627642 w 16747958"/>
              <a:gd name="connsiteY21" fmla="*/ 747484 h 2215336"/>
              <a:gd name="connsiteX22" fmla="*/ 16747958 w 16747958"/>
              <a:gd name="connsiteY22"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4461958 w 16747958"/>
              <a:gd name="connsiteY15" fmla="*/ 2215336 h 2215336"/>
              <a:gd name="connsiteX16" fmla="*/ 14991347 w 16747958"/>
              <a:gd name="connsiteY16" fmla="*/ 2143147 h 2215336"/>
              <a:gd name="connsiteX17" fmla="*/ 15641053 w 16747958"/>
              <a:gd name="connsiteY17" fmla="*/ 1782199 h 2215336"/>
              <a:gd name="connsiteX18" fmla="*/ 16170442 w 16747958"/>
              <a:gd name="connsiteY18" fmla="*/ 1349062 h 2215336"/>
              <a:gd name="connsiteX19" fmla="*/ 16483263 w 16747958"/>
              <a:gd name="connsiteY19" fmla="*/ 964052 h 2215336"/>
              <a:gd name="connsiteX20" fmla="*/ 16627642 w 16747958"/>
              <a:gd name="connsiteY20" fmla="*/ 747484 h 2215336"/>
              <a:gd name="connsiteX21" fmla="*/ 16747958 w 16747958"/>
              <a:gd name="connsiteY21"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4461958 w 16747958"/>
              <a:gd name="connsiteY15" fmla="*/ 2215336 h 2215336"/>
              <a:gd name="connsiteX16" fmla="*/ 14991347 w 16747958"/>
              <a:gd name="connsiteY16" fmla="*/ 2143147 h 2215336"/>
              <a:gd name="connsiteX17" fmla="*/ 15641053 w 16747958"/>
              <a:gd name="connsiteY17" fmla="*/ 1782199 h 2215336"/>
              <a:gd name="connsiteX18" fmla="*/ 16170442 w 16747958"/>
              <a:gd name="connsiteY18" fmla="*/ 1349062 h 2215336"/>
              <a:gd name="connsiteX19" fmla="*/ 16483263 w 16747958"/>
              <a:gd name="connsiteY19" fmla="*/ 964052 h 2215336"/>
              <a:gd name="connsiteX20" fmla="*/ 16747958 w 16747958"/>
              <a:gd name="connsiteY20"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9288379 w 16747958"/>
              <a:gd name="connsiteY9" fmla="*/ 867799 h 2215336"/>
              <a:gd name="connsiteX10" fmla="*/ 9938084 w 16747958"/>
              <a:gd name="connsiteY10" fmla="*/ 1156557 h 2215336"/>
              <a:gd name="connsiteX11" fmla="*/ 10539663 w 16747958"/>
              <a:gd name="connsiteY11" fmla="*/ 1397189 h 2215336"/>
              <a:gd name="connsiteX12" fmla="*/ 11165305 w 16747958"/>
              <a:gd name="connsiteY12" fmla="*/ 1613757 h 2215336"/>
              <a:gd name="connsiteX13" fmla="*/ 12729411 w 16747958"/>
              <a:gd name="connsiteY13" fmla="*/ 1998768 h 2215336"/>
              <a:gd name="connsiteX14" fmla="*/ 14461958 w 16747958"/>
              <a:gd name="connsiteY14" fmla="*/ 2215336 h 2215336"/>
              <a:gd name="connsiteX15" fmla="*/ 14991347 w 16747958"/>
              <a:gd name="connsiteY15" fmla="*/ 2143147 h 2215336"/>
              <a:gd name="connsiteX16" fmla="*/ 15641053 w 16747958"/>
              <a:gd name="connsiteY16" fmla="*/ 1782199 h 2215336"/>
              <a:gd name="connsiteX17" fmla="*/ 16170442 w 16747958"/>
              <a:gd name="connsiteY17" fmla="*/ 1349062 h 2215336"/>
              <a:gd name="connsiteX18" fmla="*/ 16483263 w 16747958"/>
              <a:gd name="connsiteY18" fmla="*/ 964052 h 2215336"/>
              <a:gd name="connsiteX19" fmla="*/ 16747958 w 16747958"/>
              <a:gd name="connsiteY19"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9938084 w 16747958"/>
              <a:gd name="connsiteY9" fmla="*/ 1156557 h 2215336"/>
              <a:gd name="connsiteX10" fmla="*/ 10539663 w 16747958"/>
              <a:gd name="connsiteY10" fmla="*/ 1397189 h 2215336"/>
              <a:gd name="connsiteX11" fmla="*/ 11165305 w 16747958"/>
              <a:gd name="connsiteY11" fmla="*/ 1613757 h 2215336"/>
              <a:gd name="connsiteX12" fmla="*/ 12729411 w 16747958"/>
              <a:gd name="connsiteY12" fmla="*/ 1998768 h 2215336"/>
              <a:gd name="connsiteX13" fmla="*/ 14461958 w 16747958"/>
              <a:gd name="connsiteY13" fmla="*/ 2215336 h 2215336"/>
              <a:gd name="connsiteX14" fmla="*/ 14991347 w 16747958"/>
              <a:gd name="connsiteY14" fmla="*/ 2143147 h 2215336"/>
              <a:gd name="connsiteX15" fmla="*/ 15641053 w 16747958"/>
              <a:gd name="connsiteY15" fmla="*/ 1782199 h 2215336"/>
              <a:gd name="connsiteX16" fmla="*/ 16170442 w 16747958"/>
              <a:gd name="connsiteY16" fmla="*/ 1349062 h 2215336"/>
              <a:gd name="connsiteX17" fmla="*/ 16483263 w 16747958"/>
              <a:gd name="connsiteY17" fmla="*/ 964052 h 2215336"/>
              <a:gd name="connsiteX18" fmla="*/ 16747958 w 16747958"/>
              <a:gd name="connsiteY18"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614611 w 16747958"/>
              <a:gd name="connsiteY7" fmla="*/ 627168 h 2215336"/>
              <a:gd name="connsiteX8" fmla="*/ 9938084 w 16747958"/>
              <a:gd name="connsiteY8" fmla="*/ 1156557 h 2215336"/>
              <a:gd name="connsiteX9" fmla="*/ 10539663 w 16747958"/>
              <a:gd name="connsiteY9" fmla="*/ 1397189 h 2215336"/>
              <a:gd name="connsiteX10" fmla="*/ 11165305 w 16747958"/>
              <a:gd name="connsiteY10" fmla="*/ 1613757 h 2215336"/>
              <a:gd name="connsiteX11" fmla="*/ 12729411 w 16747958"/>
              <a:gd name="connsiteY11" fmla="*/ 1998768 h 2215336"/>
              <a:gd name="connsiteX12" fmla="*/ 14461958 w 16747958"/>
              <a:gd name="connsiteY12" fmla="*/ 2215336 h 2215336"/>
              <a:gd name="connsiteX13" fmla="*/ 14991347 w 16747958"/>
              <a:gd name="connsiteY13" fmla="*/ 2143147 h 2215336"/>
              <a:gd name="connsiteX14" fmla="*/ 15641053 w 16747958"/>
              <a:gd name="connsiteY14" fmla="*/ 1782199 h 2215336"/>
              <a:gd name="connsiteX15" fmla="*/ 16170442 w 16747958"/>
              <a:gd name="connsiteY15" fmla="*/ 1349062 h 2215336"/>
              <a:gd name="connsiteX16" fmla="*/ 16483263 w 16747958"/>
              <a:gd name="connsiteY16" fmla="*/ 964052 h 2215336"/>
              <a:gd name="connsiteX17" fmla="*/ 16747958 w 16747958"/>
              <a:gd name="connsiteY17" fmla="*/ 506852 h 2215336"/>
              <a:gd name="connsiteX0" fmla="*/ 0 w 16747958"/>
              <a:gd name="connsiteY0" fmla="*/ 1517505 h 2215336"/>
              <a:gd name="connsiteX1" fmla="*/ 1179095 w 16747958"/>
              <a:gd name="connsiteY1" fmla="*/ 506852 h 2215336"/>
              <a:gd name="connsiteX2" fmla="*/ 2093495 w 16747958"/>
              <a:gd name="connsiteY2" fmla="*/ 242157 h 2215336"/>
              <a:gd name="connsiteX3" fmla="*/ 3537284 w 16747958"/>
              <a:gd name="connsiteY3" fmla="*/ 25589 h 2215336"/>
              <a:gd name="connsiteX4" fmla="*/ 5895474 w 16747958"/>
              <a:gd name="connsiteY4" fmla="*/ 25589 h 2215336"/>
              <a:gd name="connsiteX5" fmla="*/ 7146758 w 16747958"/>
              <a:gd name="connsiteY5" fmla="*/ 218094 h 2215336"/>
              <a:gd name="connsiteX6" fmla="*/ 8614611 w 16747958"/>
              <a:gd name="connsiteY6" fmla="*/ 627168 h 2215336"/>
              <a:gd name="connsiteX7" fmla="*/ 9938084 w 16747958"/>
              <a:gd name="connsiteY7" fmla="*/ 1156557 h 2215336"/>
              <a:gd name="connsiteX8" fmla="*/ 10539663 w 16747958"/>
              <a:gd name="connsiteY8" fmla="*/ 1397189 h 2215336"/>
              <a:gd name="connsiteX9" fmla="*/ 11165305 w 16747958"/>
              <a:gd name="connsiteY9" fmla="*/ 1613757 h 2215336"/>
              <a:gd name="connsiteX10" fmla="*/ 12729411 w 16747958"/>
              <a:gd name="connsiteY10" fmla="*/ 1998768 h 2215336"/>
              <a:gd name="connsiteX11" fmla="*/ 14461958 w 16747958"/>
              <a:gd name="connsiteY11" fmla="*/ 2215336 h 2215336"/>
              <a:gd name="connsiteX12" fmla="*/ 14991347 w 16747958"/>
              <a:gd name="connsiteY12" fmla="*/ 2143147 h 2215336"/>
              <a:gd name="connsiteX13" fmla="*/ 15641053 w 16747958"/>
              <a:gd name="connsiteY13" fmla="*/ 1782199 h 2215336"/>
              <a:gd name="connsiteX14" fmla="*/ 16170442 w 16747958"/>
              <a:gd name="connsiteY14" fmla="*/ 1349062 h 2215336"/>
              <a:gd name="connsiteX15" fmla="*/ 16483263 w 16747958"/>
              <a:gd name="connsiteY15" fmla="*/ 964052 h 2215336"/>
              <a:gd name="connsiteX16" fmla="*/ 16747958 w 16747958"/>
              <a:gd name="connsiteY16" fmla="*/ 506852 h 2215336"/>
              <a:gd name="connsiteX0" fmla="*/ 0 w 16747958"/>
              <a:gd name="connsiteY0" fmla="*/ 1492038 h 2189869"/>
              <a:gd name="connsiteX1" fmla="*/ 1179095 w 16747958"/>
              <a:gd name="connsiteY1" fmla="*/ 481385 h 2189869"/>
              <a:gd name="connsiteX2" fmla="*/ 2093495 w 16747958"/>
              <a:gd name="connsiteY2" fmla="*/ 216690 h 2189869"/>
              <a:gd name="connsiteX3" fmla="*/ 5895474 w 16747958"/>
              <a:gd name="connsiteY3" fmla="*/ 122 h 2189869"/>
              <a:gd name="connsiteX4" fmla="*/ 7146758 w 16747958"/>
              <a:gd name="connsiteY4" fmla="*/ 192627 h 2189869"/>
              <a:gd name="connsiteX5" fmla="*/ 8614611 w 16747958"/>
              <a:gd name="connsiteY5" fmla="*/ 601701 h 2189869"/>
              <a:gd name="connsiteX6" fmla="*/ 9938084 w 16747958"/>
              <a:gd name="connsiteY6" fmla="*/ 1131090 h 2189869"/>
              <a:gd name="connsiteX7" fmla="*/ 10539663 w 16747958"/>
              <a:gd name="connsiteY7" fmla="*/ 1371722 h 2189869"/>
              <a:gd name="connsiteX8" fmla="*/ 11165305 w 16747958"/>
              <a:gd name="connsiteY8" fmla="*/ 1588290 h 2189869"/>
              <a:gd name="connsiteX9" fmla="*/ 12729411 w 16747958"/>
              <a:gd name="connsiteY9" fmla="*/ 1973301 h 2189869"/>
              <a:gd name="connsiteX10" fmla="*/ 14461958 w 16747958"/>
              <a:gd name="connsiteY10" fmla="*/ 2189869 h 2189869"/>
              <a:gd name="connsiteX11" fmla="*/ 14991347 w 16747958"/>
              <a:gd name="connsiteY11" fmla="*/ 2117680 h 2189869"/>
              <a:gd name="connsiteX12" fmla="*/ 15641053 w 16747958"/>
              <a:gd name="connsiteY12" fmla="*/ 1756732 h 2189869"/>
              <a:gd name="connsiteX13" fmla="*/ 16170442 w 16747958"/>
              <a:gd name="connsiteY13" fmla="*/ 1323595 h 2189869"/>
              <a:gd name="connsiteX14" fmla="*/ 16483263 w 16747958"/>
              <a:gd name="connsiteY14" fmla="*/ 938585 h 2189869"/>
              <a:gd name="connsiteX15" fmla="*/ 16747958 w 16747958"/>
              <a:gd name="connsiteY15" fmla="*/ 481385 h 2189869"/>
              <a:gd name="connsiteX0" fmla="*/ 0 w 16747958"/>
              <a:gd name="connsiteY0" fmla="*/ 1492038 h 2189869"/>
              <a:gd name="connsiteX1" fmla="*/ 1179095 w 16747958"/>
              <a:gd name="connsiteY1" fmla="*/ 481385 h 2189869"/>
              <a:gd name="connsiteX2" fmla="*/ 2093495 w 16747958"/>
              <a:gd name="connsiteY2" fmla="*/ 216690 h 2189869"/>
              <a:gd name="connsiteX3" fmla="*/ 5895474 w 16747958"/>
              <a:gd name="connsiteY3" fmla="*/ 122 h 2189869"/>
              <a:gd name="connsiteX4" fmla="*/ 7146758 w 16747958"/>
              <a:gd name="connsiteY4" fmla="*/ 192627 h 2189869"/>
              <a:gd name="connsiteX5" fmla="*/ 8614611 w 16747958"/>
              <a:gd name="connsiteY5" fmla="*/ 601701 h 2189869"/>
              <a:gd name="connsiteX6" fmla="*/ 9938084 w 16747958"/>
              <a:gd name="connsiteY6" fmla="*/ 1131090 h 2189869"/>
              <a:gd name="connsiteX7" fmla="*/ 11165305 w 16747958"/>
              <a:gd name="connsiteY7" fmla="*/ 1588290 h 2189869"/>
              <a:gd name="connsiteX8" fmla="*/ 12729411 w 16747958"/>
              <a:gd name="connsiteY8" fmla="*/ 1973301 h 2189869"/>
              <a:gd name="connsiteX9" fmla="*/ 14461958 w 16747958"/>
              <a:gd name="connsiteY9" fmla="*/ 2189869 h 2189869"/>
              <a:gd name="connsiteX10" fmla="*/ 14991347 w 16747958"/>
              <a:gd name="connsiteY10" fmla="*/ 2117680 h 2189869"/>
              <a:gd name="connsiteX11" fmla="*/ 15641053 w 16747958"/>
              <a:gd name="connsiteY11" fmla="*/ 1756732 h 2189869"/>
              <a:gd name="connsiteX12" fmla="*/ 16170442 w 16747958"/>
              <a:gd name="connsiteY12" fmla="*/ 1323595 h 2189869"/>
              <a:gd name="connsiteX13" fmla="*/ 16483263 w 16747958"/>
              <a:gd name="connsiteY13" fmla="*/ 938585 h 2189869"/>
              <a:gd name="connsiteX14" fmla="*/ 16747958 w 16747958"/>
              <a:gd name="connsiteY14" fmla="*/ 481385 h 2189869"/>
              <a:gd name="connsiteX0" fmla="*/ 0 w 16747958"/>
              <a:gd name="connsiteY0" fmla="*/ 1492038 h 2189869"/>
              <a:gd name="connsiteX1" fmla="*/ 1179095 w 16747958"/>
              <a:gd name="connsiteY1" fmla="*/ 481385 h 2189869"/>
              <a:gd name="connsiteX2" fmla="*/ 2093495 w 16747958"/>
              <a:gd name="connsiteY2" fmla="*/ 216690 h 2189869"/>
              <a:gd name="connsiteX3" fmla="*/ 5895474 w 16747958"/>
              <a:gd name="connsiteY3" fmla="*/ 122 h 2189869"/>
              <a:gd name="connsiteX4" fmla="*/ 7146758 w 16747958"/>
              <a:gd name="connsiteY4" fmla="*/ 192627 h 2189869"/>
              <a:gd name="connsiteX5" fmla="*/ 8614611 w 16747958"/>
              <a:gd name="connsiteY5" fmla="*/ 601701 h 2189869"/>
              <a:gd name="connsiteX6" fmla="*/ 9938084 w 16747958"/>
              <a:gd name="connsiteY6" fmla="*/ 1131090 h 2189869"/>
              <a:gd name="connsiteX7" fmla="*/ 11165305 w 16747958"/>
              <a:gd name="connsiteY7" fmla="*/ 1588290 h 2189869"/>
              <a:gd name="connsiteX8" fmla="*/ 12729411 w 16747958"/>
              <a:gd name="connsiteY8" fmla="*/ 1973301 h 2189869"/>
              <a:gd name="connsiteX9" fmla="*/ 14461958 w 16747958"/>
              <a:gd name="connsiteY9" fmla="*/ 2189869 h 2189869"/>
              <a:gd name="connsiteX10" fmla="*/ 14991347 w 16747958"/>
              <a:gd name="connsiteY10" fmla="*/ 2117680 h 2189869"/>
              <a:gd name="connsiteX11" fmla="*/ 15641053 w 16747958"/>
              <a:gd name="connsiteY11" fmla="*/ 1756732 h 2189869"/>
              <a:gd name="connsiteX12" fmla="*/ 16483263 w 16747958"/>
              <a:gd name="connsiteY12" fmla="*/ 938585 h 2189869"/>
              <a:gd name="connsiteX13" fmla="*/ 16747958 w 16747958"/>
              <a:gd name="connsiteY13" fmla="*/ 481385 h 2189869"/>
              <a:gd name="connsiteX0" fmla="*/ 0 w 16747958"/>
              <a:gd name="connsiteY0" fmla="*/ 1492038 h 2189869"/>
              <a:gd name="connsiteX1" fmla="*/ 1179095 w 16747958"/>
              <a:gd name="connsiteY1" fmla="*/ 481385 h 2189869"/>
              <a:gd name="connsiteX2" fmla="*/ 2093495 w 16747958"/>
              <a:gd name="connsiteY2" fmla="*/ 216690 h 2189869"/>
              <a:gd name="connsiteX3" fmla="*/ 5895474 w 16747958"/>
              <a:gd name="connsiteY3" fmla="*/ 122 h 2189869"/>
              <a:gd name="connsiteX4" fmla="*/ 7146758 w 16747958"/>
              <a:gd name="connsiteY4" fmla="*/ 192627 h 2189869"/>
              <a:gd name="connsiteX5" fmla="*/ 8614611 w 16747958"/>
              <a:gd name="connsiteY5" fmla="*/ 601701 h 2189869"/>
              <a:gd name="connsiteX6" fmla="*/ 9938084 w 16747958"/>
              <a:gd name="connsiteY6" fmla="*/ 1131090 h 2189869"/>
              <a:gd name="connsiteX7" fmla="*/ 11165305 w 16747958"/>
              <a:gd name="connsiteY7" fmla="*/ 1588290 h 2189869"/>
              <a:gd name="connsiteX8" fmla="*/ 12729411 w 16747958"/>
              <a:gd name="connsiteY8" fmla="*/ 1973301 h 2189869"/>
              <a:gd name="connsiteX9" fmla="*/ 14461958 w 16747958"/>
              <a:gd name="connsiteY9" fmla="*/ 2189869 h 2189869"/>
              <a:gd name="connsiteX10" fmla="*/ 15641053 w 16747958"/>
              <a:gd name="connsiteY10" fmla="*/ 1756732 h 2189869"/>
              <a:gd name="connsiteX11" fmla="*/ 16483263 w 16747958"/>
              <a:gd name="connsiteY11" fmla="*/ 938585 h 2189869"/>
              <a:gd name="connsiteX12" fmla="*/ 16747958 w 16747958"/>
              <a:gd name="connsiteY12" fmla="*/ 481385 h 2189869"/>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504379 h 2239331"/>
              <a:gd name="connsiteX1" fmla="*/ 1179095 w 16747958"/>
              <a:gd name="connsiteY1" fmla="*/ 493726 h 2239331"/>
              <a:gd name="connsiteX2" fmla="*/ 2093495 w 16747958"/>
              <a:gd name="connsiteY2" fmla="*/ 229031 h 2239331"/>
              <a:gd name="connsiteX3" fmla="*/ 5895474 w 16747958"/>
              <a:gd name="connsiteY3" fmla="*/ 12463 h 2239331"/>
              <a:gd name="connsiteX4" fmla="*/ 8614611 w 16747958"/>
              <a:gd name="connsiteY4" fmla="*/ 614042 h 2239331"/>
              <a:gd name="connsiteX5" fmla="*/ 9938084 w 16747958"/>
              <a:gd name="connsiteY5" fmla="*/ 1143431 h 2239331"/>
              <a:gd name="connsiteX6" fmla="*/ 11165305 w 16747958"/>
              <a:gd name="connsiteY6" fmla="*/ 1600631 h 2239331"/>
              <a:gd name="connsiteX7" fmla="*/ 12729411 w 16747958"/>
              <a:gd name="connsiteY7" fmla="*/ 1985642 h 2239331"/>
              <a:gd name="connsiteX8" fmla="*/ 14461958 w 16747958"/>
              <a:gd name="connsiteY8" fmla="*/ 2202210 h 2239331"/>
              <a:gd name="connsiteX9" fmla="*/ 15641053 w 16747958"/>
              <a:gd name="connsiteY9" fmla="*/ 1769073 h 2239331"/>
              <a:gd name="connsiteX10" fmla="*/ 16483263 w 16747958"/>
              <a:gd name="connsiteY10" fmla="*/ 950926 h 2239331"/>
              <a:gd name="connsiteX11" fmla="*/ 16747958 w 16747958"/>
              <a:gd name="connsiteY11" fmla="*/ 493726 h 2239331"/>
              <a:gd name="connsiteX0" fmla="*/ 0 w 16747958"/>
              <a:gd name="connsiteY0" fmla="*/ 1504379 h 1991537"/>
              <a:gd name="connsiteX1" fmla="*/ 1179095 w 16747958"/>
              <a:gd name="connsiteY1" fmla="*/ 493726 h 1991537"/>
              <a:gd name="connsiteX2" fmla="*/ 2093495 w 16747958"/>
              <a:gd name="connsiteY2" fmla="*/ 229031 h 1991537"/>
              <a:gd name="connsiteX3" fmla="*/ 5895474 w 16747958"/>
              <a:gd name="connsiteY3" fmla="*/ 12463 h 1991537"/>
              <a:gd name="connsiteX4" fmla="*/ 8614611 w 16747958"/>
              <a:gd name="connsiteY4" fmla="*/ 614042 h 1991537"/>
              <a:gd name="connsiteX5" fmla="*/ 9938084 w 16747958"/>
              <a:gd name="connsiteY5" fmla="*/ 1143431 h 1991537"/>
              <a:gd name="connsiteX6" fmla="*/ 11165305 w 16747958"/>
              <a:gd name="connsiteY6" fmla="*/ 1600631 h 1991537"/>
              <a:gd name="connsiteX7" fmla="*/ 12729411 w 16747958"/>
              <a:gd name="connsiteY7" fmla="*/ 1985642 h 1991537"/>
              <a:gd name="connsiteX8" fmla="*/ 15641053 w 16747958"/>
              <a:gd name="connsiteY8" fmla="*/ 1769073 h 1991537"/>
              <a:gd name="connsiteX9" fmla="*/ 16483263 w 16747958"/>
              <a:gd name="connsiteY9" fmla="*/ 950926 h 1991537"/>
              <a:gd name="connsiteX10" fmla="*/ 16747958 w 16747958"/>
              <a:gd name="connsiteY10" fmla="*/ 493726 h 1991537"/>
              <a:gd name="connsiteX0" fmla="*/ 0 w 16747958"/>
              <a:gd name="connsiteY0" fmla="*/ 1504379 h 2020274"/>
              <a:gd name="connsiteX1" fmla="*/ 1179095 w 16747958"/>
              <a:gd name="connsiteY1" fmla="*/ 493726 h 2020274"/>
              <a:gd name="connsiteX2" fmla="*/ 2093495 w 16747958"/>
              <a:gd name="connsiteY2" fmla="*/ 229031 h 2020274"/>
              <a:gd name="connsiteX3" fmla="*/ 5895474 w 16747958"/>
              <a:gd name="connsiteY3" fmla="*/ 12463 h 2020274"/>
              <a:gd name="connsiteX4" fmla="*/ 8614611 w 16747958"/>
              <a:gd name="connsiteY4" fmla="*/ 614042 h 2020274"/>
              <a:gd name="connsiteX5" fmla="*/ 9938084 w 16747958"/>
              <a:gd name="connsiteY5" fmla="*/ 1143431 h 2020274"/>
              <a:gd name="connsiteX6" fmla="*/ 12729411 w 16747958"/>
              <a:gd name="connsiteY6" fmla="*/ 1985642 h 2020274"/>
              <a:gd name="connsiteX7" fmla="*/ 15641053 w 16747958"/>
              <a:gd name="connsiteY7" fmla="*/ 1769073 h 2020274"/>
              <a:gd name="connsiteX8" fmla="*/ 16483263 w 16747958"/>
              <a:gd name="connsiteY8" fmla="*/ 950926 h 2020274"/>
              <a:gd name="connsiteX9" fmla="*/ 16747958 w 16747958"/>
              <a:gd name="connsiteY9" fmla="*/ 493726 h 2020274"/>
              <a:gd name="connsiteX0" fmla="*/ 0 w 16747958"/>
              <a:gd name="connsiteY0" fmla="*/ 1504379 h 2031854"/>
              <a:gd name="connsiteX1" fmla="*/ 1179095 w 16747958"/>
              <a:gd name="connsiteY1" fmla="*/ 493726 h 2031854"/>
              <a:gd name="connsiteX2" fmla="*/ 2093495 w 16747958"/>
              <a:gd name="connsiteY2" fmla="*/ 229031 h 2031854"/>
              <a:gd name="connsiteX3" fmla="*/ 5895474 w 16747958"/>
              <a:gd name="connsiteY3" fmla="*/ 12463 h 2031854"/>
              <a:gd name="connsiteX4" fmla="*/ 8614611 w 16747958"/>
              <a:gd name="connsiteY4" fmla="*/ 614042 h 2031854"/>
              <a:gd name="connsiteX5" fmla="*/ 9938084 w 16747958"/>
              <a:gd name="connsiteY5" fmla="*/ 1143431 h 2031854"/>
              <a:gd name="connsiteX6" fmla="*/ 12729411 w 16747958"/>
              <a:gd name="connsiteY6" fmla="*/ 1985642 h 2031854"/>
              <a:gd name="connsiteX7" fmla="*/ 15641053 w 16747958"/>
              <a:gd name="connsiteY7" fmla="*/ 1769073 h 2031854"/>
              <a:gd name="connsiteX8" fmla="*/ 16747958 w 16747958"/>
              <a:gd name="connsiteY8" fmla="*/ 493726 h 2031854"/>
              <a:gd name="connsiteX0" fmla="*/ 0 w 16747958"/>
              <a:gd name="connsiteY0" fmla="*/ 1520541 h 2048016"/>
              <a:gd name="connsiteX1" fmla="*/ 2093495 w 16747958"/>
              <a:gd name="connsiteY1" fmla="*/ 245193 h 2048016"/>
              <a:gd name="connsiteX2" fmla="*/ 5895474 w 16747958"/>
              <a:gd name="connsiteY2" fmla="*/ 28625 h 2048016"/>
              <a:gd name="connsiteX3" fmla="*/ 8614611 w 16747958"/>
              <a:gd name="connsiteY3" fmla="*/ 630204 h 2048016"/>
              <a:gd name="connsiteX4" fmla="*/ 9938084 w 16747958"/>
              <a:gd name="connsiteY4" fmla="*/ 1159593 h 2048016"/>
              <a:gd name="connsiteX5" fmla="*/ 12729411 w 16747958"/>
              <a:gd name="connsiteY5" fmla="*/ 2001804 h 2048016"/>
              <a:gd name="connsiteX6" fmla="*/ 15641053 w 16747958"/>
              <a:gd name="connsiteY6" fmla="*/ 1785235 h 2048016"/>
              <a:gd name="connsiteX7" fmla="*/ 16747958 w 16747958"/>
              <a:gd name="connsiteY7" fmla="*/ 509888 h 2048016"/>
              <a:gd name="connsiteX0" fmla="*/ 0 w 17268220"/>
              <a:gd name="connsiteY0" fmla="*/ 3898403 h 3898403"/>
              <a:gd name="connsiteX1" fmla="*/ 2613757 w 17268220"/>
              <a:gd name="connsiteY1" fmla="*/ 368586 h 3898403"/>
              <a:gd name="connsiteX2" fmla="*/ 6415736 w 17268220"/>
              <a:gd name="connsiteY2" fmla="*/ 152018 h 3898403"/>
              <a:gd name="connsiteX3" fmla="*/ 9134873 w 17268220"/>
              <a:gd name="connsiteY3" fmla="*/ 753597 h 3898403"/>
              <a:gd name="connsiteX4" fmla="*/ 10458346 w 17268220"/>
              <a:gd name="connsiteY4" fmla="*/ 1282986 h 3898403"/>
              <a:gd name="connsiteX5" fmla="*/ 13249673 w 17268220"/>
              <a:gd name="connsiteY5" fmla="*/ 2125197 h 3898403"/>
              <a:gd name="connsiteX6" fmla="*/ 16161315 w 17268220"/>
              <a:gd name="connsiteY6" fmla="*/ 1908628 h 3898403"/>
              <a:gd name="connsiteX7" fmla="*/ 17268220 w 17268220"/>
              <a:gd name="connsiteY7" fmla="*/ 633281 h 3898403"/>
              <a:gd name="connsiteX0" fmla="*/ 0 w 17268220"/>
              <a:gd name="connsiteY0" fmla="*/ 3535937 h 3535937"/>
              <a:gd name="connsiteX1" fmla="*/ 2613757 w 17268220"/>
              <a:gd name="connsiteY1" fmla="*/ 6120 h 3535937"/>
              <a:gd name="connsiteX2" fmla="*/ 5454040 w 17268220"/>
              <a:gd name="connsiteY2" fmla="*/ 2627345 h 3535937"/>
              <a:gd name="connsiteX3" fmla="*/ 9134873 w 17268220"/>
              <a:gd name="connsiteY3" fmla="*/ 391131 h 3535937"/>
              <a:gd name="connsiteX4" fmla="*/ 10458346 w 17268220"/>
              <a:gd name="connsiteY4" fmla="*/ 920520 h 3535937"/>
              <a:gd name="connsiteX5" fmla="*/ 13249673 w 17268220"/>
              <a:gd name="connsiteY5" fmla="*/ 1762731 h 3535937"/>
              <a:gd name="connsiteX6" fmla="*/ 16161315 w 17268220"/>
              <a:gd name="connsiteY6" fmla="*/ 1546162 h 3535937"/>
              <a:gd name="connsiteX7" fmla="*/ 17268220 w 17268220"/>
              <a:gd name="connsiteY7" fmla="*/ 270815 h 3535937"/>
              <a:gd name="connsiteX0" fmla="*/ 0 w 17268220"/>
              <a:gd name="connsiteY0" fmla="*/ 4129212 h 4129212"/>
              <a:gd name="connsiteX1" fmla="*/ 2613757 w 17268220"/>
              <a:gd name="connsiteY1" fmla="*/ 599395 h 4129212"/>
              <a:gd name="connsiteX2" fmla="*/ 5454040 w 17268220"/>
              <a:gd name="connsiteY2" fmla="*/ 3220620 h 4129212"/>
              <a:gd name="connsiteX3" fmla="*/ 9402887 w 17268220"/>
              <a:gd name="connsiteY3" fmla="*/ 38475 h 4129212"/>
              <a:gd name="connsiteX4" fmla="*/ 10458346 w 17268220"/>
              <a:gd name="connsiteY4" fmla="*/ 1513795 h 4129212"/>
              <a:gd name="connsiteX5" fmla="*/ 13249673 w 17268220"/>
              <a:gd name="connsiteY5" fmla="*/ 2356006 h 4129212"/>
              <a:gd name="connsiteX6" fmla="*/ 16161315 w 17268220"/>
              <a:gd name="connsiteY6" fmla="*/ 2139437 h 4129212"/>
              <a:gd name="connsiteX7" fmla="*/ 17268220 w 17268220"/>
              <a:gd name="connsiteY7" fmla="*/ 864090 h 4129212"/>
              <a:gd name="connsiteX0" fmla="*/ 0 w 17268220"/>
              <a:gd name="connsiteY0" fmla="*/ 4097433 h 4097433"/>
              <a:gd name="connsiteX1" fmla="*/ 2613757 w 17268220"/>
              <a:gd name="connsiteY1" fmla="*/ 567616 h 4097433"/>
              <a:gd name="connsiteX2" fmla="*/ 5454040 w 17268220"/>
              <a:gd name="connsiteY2" fmla="*/ 3188841 h 4097433"/>
              <a:gd name="connsiteX3" fmla="*/ 9402887 w 17268220"/>
              <a:gd name="connsiteY3" fmla="*/ 6696 h 4097433"/>
              <a:gd name="connsiteX4" fmla="*/ 11057436 w 17268220"/>
              <a:gd name="connsiteY4" fmla="*/ 2349120 h 4097433"/>
              <a:gd name="connsiteX5" fmla="*/ 13249673 w 17268220"/>
              <a:gd name="connsiteY5" fmla="*/ 2324227 h 4097433"/>
              <a:gd name="connsiteX6" fmla="*/ 16161315 w 17268220"/>
              <a:gd name="connsiteY6" fmla="*/ 2107658 h 4097433"/>
              <a:gd name="connsiteX7" fmla="*/ 17268220 w 17268220"/>
              <a:gd name="connsiteY7" fmla="*/ 832311 h 4097433"/>
              <a:gd name="connsiteX0" fmla="*/ 0 w 17268220"/>
              <a:gd name="connsiteY0" fmla="*/ 4098379 h 4098379"/>
              <a:gd name="connsiteX1" fmla="*/ 2613757 w 17268220"/>
              <a:gd name="connsiteY1" fmla="*/ 568562 h 4098379"/>
              <a:gd name="connsiteX2" fmla="*/ 5454040 w 17268220"/>
              <a:gd name="connsiteY2" fmla="*/ 3189787 h 4098379"/>
              <a:gd name="connsiteX3" fmla="*/ 9402887 w 17268220"/>
              <a:gd name="connsiteY3" fmla="*/ 7642 h 4098379"/>
              <a:gd name="connsiteX4" fmla="*/ 11057436 w 17268220"/>
              <a:gd name="connsiteY4" fmla="*/ 2350066 h 4098379"/>
              <a:gd name="connsiteX5" fmla="*/ 14195604 w 17268220"/>
              <a:gd name="connsiteY5" fmla="*/ 3980552 h 4098379"/>
              <a:gd name="connsiteX6" fmla="*/ 16161315 w 17268220"/>
              <a:gd name="connsiteY6" fmla="*/ 2108604 h 4098379"/>
              <a:gd name="connsiteX7" fmla="*/ 17268220 w 17268220"/>
              <a:gd name="connsiteY7" fmla="*/ 833257 h 4098379"/>
              <a:gd name="connsiteX0" fmla="*/ 0 w 18009199"/>
              <a:gd name="connsiteY0" fmla="*/ 4211053 h 4211053"/>
              <a:gd name="connsiteX1" fmla="*/ 2613757 w 18009199"/>
              <a:gd name="connsiteY1" fmla="*/ 681236 h 4211053"/>
              <a:gd name="connsiteX2" fmla="*/ 5454040 w 18009199"/>
              <a:gd name="connsiteY2" fmla="*/ 3302461 h 4211053"/>
              <a:gd name="connsiteX3" fmla="*/ 9402887 w 18009199"/>
              <a:gd name="connsiteY3" fmla="*/ 120316 h 4211053"/>
              <a:gd name="connsiteX4" fmla="*/ 11057436 w 18009199"/>
              <a:gd name="connsiteY4" fmla="*/ 2462740 h 4211053"/>
              <a:gd name="connsiteX5" fmla="*/ 14195604 w 18009199"/>
              <a:gd name="connsiteY5" fmla="*/ 4093226 h 4211053"/>
              <a:gd name="connsiteX6" fmla="*/ 16161315 w 18009199"/>
              <a:gd name="connsiteY6" fmla="*/ 2221278 h 4211053"/>
              <a:gd name="connsiteX7" fmla="*/ 18009199 w 18009199"/>
              <a:gd name="connsiteY7" fmla="*/ 0 h 4211053"/>
              <a:gd name="connsiteX0" fmla="*/ 0 w 18009199"/>
              <a:gd name="connsiteY0" fmla="*/ 4211053 h 4211053"/>
              <a:gd name="connsiteX1" fmla="*/ 2613757 w 18009199"/>
              <a:gd name="connsiteY1" fmla="*/ 681236 h 4211053"/>
              <a:gd name="connsiteX2" fmla="*/ 5454040 w 18009199"/>
              <a:gd name="connsiteY2" fmla="*/ 3302461 h 4211053"/>
              <a:gd name="connsiteX3" fmla="*/ 9402887 w 18009199"/>
              <a:gd name="connsiteY3" fmla="*/ 120316 h 4211053"/>
              <a:gd name="connsiteX4" fmla="*/ 11057436 w 18009199"/>
              <a:gd name="connsiteY4" fmla="*/ 2462740 h 4211053"/>
              <a:gd name="connsiteX5" fmla="*/ 14195604 w 18009199"/>
              <a:gd name="connsiteY5" fmla="*/ 4093226 h 4211053"/>
              <a:gd name="connsiteX6" fmla="*/ 15782943 w 18009199"/>
              <a:gd name="connsiteY6" fmla="*/ 1858671 h 4211053"/>
              <a:gd name="connsiteX7" fmla="*/ 18009199 w 18009199"/>
              <a:gd name="connsiteY7" fmla="*/ 0 h 4211053"/>
              <a:gd name="connsiteX0" fmla="*/ 0 w 18009199"/>
              <a:gd name="connsiteY0" fmla="*/ 4211053 h 4211124"/>
              <a:gd name="connsiteX1" fmla="*/ 2613757 w 18009199"/>
              <a:gd name="connsiteY1" fmla="*/ 681236 h 4211124"/>
              <a:gd name="connsiteX2" fmla="*/ 5454040 w 18009199"/>
              <a:gd name="connsiteY2" fmla="*/ 3302461 h 4211124"/>
              <a:gd name="connsiteX3" fmla="*/ 9402887 w 18009199"/>
              <a:gd name="connsiteY3" fmla="*/ 120316 h 4211124"/>
              <a:gd name="connsiteX4" fmla="*/ 11057436 w 18009199"/>
              <a:gd name="connsiteY4" fmla="*/ 2462740 h 4211124"/>
              <a:gd name="connsiteX5" fmla="*/ 14195604 w 18009199"/>
              <a:gd name="connsiteY5" fmla="*/ 4093226 h 4211124"/>
              <a:gd name="connsiteX6" fmla="*/ 15782943 w 18009199"/>
              <a:gd name="connsiteY6" fmla="*/ 1858671 h 4211124"/>
              <a:gd name="connsiteX7" fmla="*/ 18009199 w 18009199"/>
              <a:gd name="connsiteY7" fmla="*/ 0 h 4211124"/>
              <a:gd name="connsiteX0" fmla="*/ 0 w 18009414"/>
              <a:gd name="connsiteY0" fmla="*/ 4211056 h 4211127"/>
              <a:gd name="connsiteX1" fmla="*/ 2613757 w 18009414"/>
              <a:gd name="connsiteY1" fmla="*/ 681239 h 4211127"/>
              <a:gd name="connsiteX2" fmla="*/ 5454040 w 18009414"/>
              <a:gd name="connsiteY2" fmla="*/ 3302464 h 4211127"/>
              <a:gd name="connsiteX3" fmla="*/ 9402887 w 18009414"/>
              <a:gd name="connsiteY3" fmla="*/ 120319 h 4211127"/>
              <a:gd name="connsiteX4" fmla="*/ 11057436 w 18009414"/>
              <a:gd name="connsiteY4" fmla="*/ 2462743 h 4211127"/>
              <a:gd name="connsiteX5" fmla="*/ 14195604 w 18009414"/>
              <a:gd name="connsiteY5" fmla="*/ 4093229 h 4211127"/>
              <a:gd name="connsiteX6" fmla="*/ 15782943 w 18009414"/>
              <a:gd name="connsiteY6" fmla="*/ 1858674 h 4211127"/>
              <a:gd name="connsiteX7" fmla="*/ 18009199 w 18009414"/>
              <a:gd name="connsiteY7" fmla="*/ 3 h 4211127"/>
              <a:gd name="connsiteX0" fmla="*/ 0 w 18009451"/>
              <a:gd name="connsiteY0" fmla="*/ 4211056 h 4211127"/>
              <a:gd name="connsiteX1" fmla="*/ 2613757 w 18009451"/>
              <a:gd name="connsiteY1" fmla="*/ 681239 h 4211127"/>
              <a:gd name="connsiteX2" fmla="*/ 5454040 w 18009451"/>
              <a:gd name="connsiteY2" fmla="*/ 3302464 h 4211127"/>
              <a:gd name="connsiteX3" fmla="*/ 9402887 w 18009451"/>
              <a:gd name="connsiteY3" fmla="*/ 120319 h 4211127"/>
              <a:gd name="connsiteX4" fmla="*/ 11057436 w 18009451"/>
              <a:gd name="connsiteY4" fmla="*/ 2462743 h 4211127"/>
              <a:gd name="connsiteX5" fmla="*/ 14195604 w 18009451"/>
              <a:gd name="connsiteY5" fmla="*/ 4093229 h 4211127"/>
              <a:gd name="connsiteX6" fmla="*/ 16019426 w 18009451"/>
              <a:gd name="connsiteY6" fmla="*/ 2016329 h 4211127"/>
              <a:gd name="connsiteX7" fmla="*/ 18009199 w 18009451"/>
              <a:gd name="connsiteY7" fmla="*/ 3 h 4211127"/>
              <a:gd name="connsiteX0" fmla="*/ 0 w 18009451"/>
              <a:gd name="connsiteY0" fmla="*/ 4211056 h 4211127"/>
              <a:gd name="connsiteX1" fmla="*/ 2613757 w 18009451"/>
              <a:gd name="connsiteY1" fmla="*/ 681239 h 4211127"/>
              <a:gd name="connsiteX2" fmla="*/ 5454040 w 18009451"/>
              <a:gd name="connsiteY2" fmla="*/ 3302464 h 4211127"/>
              <a:gd name="connsiteX3" fmla="*/ 9402887 w 18009451"/>
              <a:gd name="connsiteY3" fmla="*/ 120319 h 4211127"/>
              <a:gd name="connsiteX4" fmla="*/ 11293919 w 18009451"/>
              <a:gd name="connsiteY4" fmla="*/ 2919943 h 4211127"/>
              <a:gd name="connsiteX5" fmla="*/ 14195604 w 18009451"/>
              <a:gd name="connsiteY5" fmla="*/ 4093229 h 4211127"/>
              <a:gd name="connsiteX6" fmla="*/ 16019426 w 18009451"/>
              <a:gd name="connsiteY6" fmla="*/ 2016329 h 4211127"/>
              <a:gd name="connsiteX7" fmla="*/ 18009199 w 18009451"/>
              <a:gd name="connsiteY7" fmla="*/ 3 h 4211127"/>
              <a:gd name="connsiteX0" fmla="*/ 0 w 18009456"/>
              <a:gd name="connsiteY0" fmla="*/ 4211056 h 4424833"/>
              <a:gd name="connsiteX1" fmla="*/ 2613757 w 18009456"/>
              <a:gd name="connsiteY1" fmla="*/ 681239 h 4424833"/>
              <a:gd name="connsiteX2" fmla="*/ 5454040 w 18009456"/>
              <a:gd name="connsiteY2" fmla="*/ 3302464 h 4424833"/>
              <a:gd name="connsiteX3" fmla="*/ 9402887 w 18009456"/>
              <a:gd name="connsiteY3" fmla="*/ 120319 h 4424833"/>
              <a:gd name="connsiteX4" fmla="*/ 11293919 w 18009456"/>
              <a:gd name="connsiteY4" fmla="*/ 2919943 h 4424833"/>
              <a:gd name="connsiteX5" fmla="*/ 14037948 w 18009456"/>
              <a:gd name="connsiteY5" fmla="*/ 4408539 h 4424833"/>
              <a:gd name="connsiteX6" fmla="*/ 16019426 w 18009456"/>
              <a:gd name="connsiteY6" fmla="*/ 2016329 h 4424833"/>
              <a:gd name="connsiteX7" fmla="*/ 18009199 w 18009456"/>
              <a:gd name="connsiteY7" fmla="*/ 3 h 4424833"/>
              <a:gd name="connsiteX0" fmla="*/ 0 w 18356297"/>
              <a:gd name="connsiteY0" fmla="*/ 4242587 h 4424833"/>
              <a:gd name="connsiteX1" fmla="*/ 2960598 w 18356297"/>
              <a:gd name="connsiteY1" fmla="*/ 681239 h 4424833"/>
              <a:gd name="connsiteX2" fmla="*/ 5800881 w 18356297"/>
              <a:gd name="connsiteY2" fmla="*/ 3302464 h 4424833"/>
              <a:gd name="connsiteX3" fmla="*/ 9749728 w 18356297"/>
              <a:gd name="connsiteY3" fmla="*/ 120319 h 4424833"/>
              <a:gd name="connsiteX4" fmla="*/ 11640760 w 18356297"/>
              <a:gd name="connsiteY4" fmla="*/ 2919943 h 4424833"/>
              <a:gd name="connsiteX5" fmla="*/ 14384789 w 18356297"/>
              <a:gd name="connsiteY5" fmla="*/ 4408539 h 4424833"/>
              <a:gd name="connsiteX6" fmla="*/ 16366267 w 18356297"/>
              <a:gd name="connsiteY6" fmla="*/ 2016329 h 4424833"/>
              <a:gd name="connsiteX7" fmla="*/ 18356040 w 18356297"/>
              <a:gd name="connsiteY7" fmla="*/ 3 h 4424833"/>
              <a:gd name="connsiteX0" fmla="*/ 0 w 18356297"/>
              <a:gd name="connsiteY0" fmla="*/ 4242587 h 4435715"/>
              <a:gd name="connsiteX1" fmla="*/ 2960598 w 18356297"/>
              <a:gd name="connsiteY1" fmla="*/ 681239 h 4435715"/>
              <a:gd name="connsiteX2" fmla="*/ 5800881 w 18356297"/>
              <a:gd name="connsiteY2" fmla="*/ 3302464 h 4435715"/>
              <a:gd name="connsiteX3" fmla="*/ 9749728 w 18356297"/>
              <a:gd name="connsiteY3" fmla="*/ 120319 h 4435715"/>
              <a:gd name="connsiteX4" fmla="*/ 11230857 w 18356297"/>
              <a:gd name="connsiteY4" fmla="*/ 3109130 h 4435715"/>
              <a:gd name="connsiteX5" fmla="*/ 14384789 w 18356297"/>
              <a:gd name="connsiteY5" fmla="*/ 4408539 h 4435715"/>
              <a:gd name="connsiteX6" fmla="*/ 16366267 w 18356297"/>
              <a:gd name="connsiteY6" fmla="*/ 2016329 h 4435715"/>
              <a:gd name="connsiteX7" fmla="*/ 18356040 w 18356297"/>
              <a:gd name="connsiteY7" fmla="*/ 3 h 4435715"/>
              <a:gd name="connsiteX0" fmla="*/ 0 w 18356292"/>
              <a:gd name="connsiteY0" fmla="*/ 4242587 h 4242658"/>
              <a:gd name="connsiteX1" fmla="*/ 2960598 w 18356292"/>
              <a:gd name="connsiteY1" fmla="*/ 681239 h 4242658"/>
              <a:gd name="connsiteX2" fmla="*/ 5800881 w 18356292"/>
              <a:gd name="connsiteY2" fmla="*/ 3302464 h 4242658"/>
              <a:gd name="connsiteX3" fmla="*/ 9749728 w 18356292"/>
              <a:gd name="connsiteY3" fmla="*/ 120319 h 4242658"/>
              <a:gd name="connsiteX4" fmla="*/ 11230857 w 18356292"/>
              <a:gd name="connsiteY4" fmla="*/ 3109130 h 4242658"/>
              <a:gd name="connsiteX5" fmla="*/ 14526679 w 18356292"/>
              <a:gd name="connsiteY5" fmla="*/ 4030167 h 4242658"/>
              <a:gd name="connsiteX6" fmla="*/ 16366267 w 18356292"/>
              <a:gd name="connsiteY6" fmla="*/ 2016329 h 4242658"/>
              <a:gd name="connsiteX7" fmla="*/ 18356040 w 18356292"/>
              <a:gd name="connsiteY7" fmla="*/ 3 h 4242658"/>
              <a:gd name="connsiteX0" fmla="*/ 0 w 18356231"/>
              <a:gd name="connsiteY0" fmla="*/ 4242590 h 4242661"/>
              <a:gd name="connsiteX1" fmla="*/ 2960598 w 18356231"/>
              <a:gd name="connsiteY1" fmla="*/ 681242 h 4242661"/>
              <a:gd name="connsiteX2" fmla="*/ 5800881 w 18356231"/>
              <a:gd name="connsiteY2" fmla="*/ 3302467 h 4242661"/>
              <a:gd name="connsiteX3" fmla="*/ 9749728 w 18356231"/>
              <a:gd name="connsiteY3" fmla="*/ 120322 h 4242661"/>
              <a:gd name="connsiteX4" fmla="*/ 11230857 w 18356231"/>
              <a:gd name="connsiteY4" fmla="*/ 3109133 h 4242661"/>
              <a:gd name="connsiteX5" fmla="*/ 14526679 w 18356231"/>
              <a:gd name="connsiteY5" fmla="*/ 4030170 h 4242661"/>
              <a:gd name="connsiteX6" fmla="*/ 15924833 w 18356231"/>
              <a:gd name="connsiteY6" fmla="*/ 1259588 h 4242661"/>
              <a:gd name="connsiteX7" fmla="*/ 18356040 w 18356231"/>
              <a:gd name="connsiteY7" fmla="*/ 6 h 4242661"/>
              <a:gd name="connsiteX0" fmla="*/ 0 w 18356231"/>
              <a:gd name="connsiteY0" fmla="*/ 4242590 h 4242660"/>
              <a:gd name="connsiteX1" fmla="*/ 2960598 w 18356231"/>
              <a:gd name="connsiteY1" fmla="*/ 681242 h 4242660"/>
              <a:gd name="connsiteX2" fmla="*/ 7153431 w 18356231"/>
              <a:gd name="connsiteY2" fmla="*/ 3535124 h 4242660"/>
              <a:gd name="connsiteX3" fmla="*/ 9749728 w 18356231"/>
              <a:gd name="connsiteY3" fmla="*/ 120322 h 4242660"/>
              <a:gd name="connsiteX4" fmla="*/ 11230857 w 18356231"/>
              <a:gd name="connsiteY4" fmla="*/ 3109133 h 4242660"/>
              <a:gd name="connsiteX5" fmla="*/ 14526679 w 18356231"/>
              <a:gd name="connsiteY5" fmla="*/ 4030170 h 4242660"/>
              <a:gd name="connsiteX6" fmla="*/ 15924833 w 18356231"/>
              <a:gd name="connsiteY6" fmla="*/ 1259588 h 4242660"/>
              <a:gd name="connsiteX7" fmla="*/ 18356040 w 18356231"/>
              <a:gd name="connsiteY7" fmla="*/ 6 h 4242660"/>
              <a:gd name="connsiteX0" fmla="*/ 0 w 18356040"/>
              <a:gd name="connsiteY0" fmla="*/ 4242585 h 4242655"/>
              <a:gd name="connsiteX1" fmla="*/ 2960598 w 18356040"/>
              <a:gd name="connsiteY1" fmla="*/ 681237 h 4242655"/>
              <a:gd name="connsiteX2" fmla="*/ 7153431 w 18356040"/>
              <a:gd name="connsiteY2" fmla="*/ 3535119 h 4242655"/>
              <a:gd name="connsiteX3" fmla="*/ 9749728 w 18356040"/>
              <a:gd name="connsiteY3" fmla="*/ 120317 h 4242655"/>
              <a:gd name="connsiteX4" fmla="*/ 11230857 w 18356040"/>
              <a:gd name="connsiteY4" fmla="*/ 3109128 h 4242655"/>
              <a:gd name="connsiteX5" fmla="*/ 14526679 w 18356040"/>
              <a:gd name="connsiteY5" fmla="*/ 4030165 h 4242655"/>
              <a:gd name="connsiteX6" fmla="*/ 18356040 w 18356040"/>
              <a:gd name="connsiteY6" fmla="*/ 1 h 4242655"/>
              <a:gd name="connsiteX0" fmla="*/ 0 w 18356040"/>
              <a:gd name="connsiteY0" fmla="*/ 4563070 h 4563140"/>
              <a:gd name="connsiteX1" fmla="*/ 2960598 w 18356040"/>
              <a:gd name="connsiteY1" fmla="*/ 1001722 h 4563140"/>
              <a:gd name="connsiteX2" fmla="*/ 7153431 w 18356040"/>
              <a:gd name="connsiteY2" fmla="*/ 3855604 h 4563140"/>
              <a:gd name="connsiteX3" fmla="*/ 12531028 w 18356040"/>
              <a:gd name="connsiteY3" fmla="*/ 1338 h 4563140"/>
              <a:gd name="connsiteX4" fmla="*/ 11230857 w 18356040"/>
              <a:gd name="connsiteY4" fmla="*/ 3429613 h 4563140"/>
              <a:gd name="connsiteX5" fmla="*/ 14526679 w 18356040"/>
              <a:gd name="connsiteY5" fmla="*/ 4350650 h 4563140"/>
              <a:gd name="connsiteX6" fmla="*/ 18356040 w 18356040"/>
              <a:gd name="connsiteY6" fmla="*/ 320486 h 4563140"/>
              <a:gd name="connsiteX0" fmla="*/ 0 w 18356040"/>
              <a:gd name="connsiteY0" fmla="*/ 4563070 h 4563160"/>
              <a:gd name="connsiteX1" fmla="*/ 2941548 w 18356040"/>
              <a:gd name="connsiteY1" fmla="*/ 1777245 h 4563160"/>
              <a:gd name="connsiteX2" fmla="*/ 7153431 w 18356040"/>
              <a:gd name="connsiteY2" fmla="*/ 3855604 h 4563160"/>
              <a:gd name="connsiteX3" fmla="*/ 12531028 w 18356040"/>
              <a:gd name="connsiteY3" fmla="*/ 1338 h 4563160"/>
              <a:gd name="connsiteX4" fmla="*/ 11230857 w 18356040"/>
              <a:gd name="connsiteY4" fmla="*/ 3429613 h 4563160"/>
              <a:gd name="connsiteX5" fmla="*/ 14526679 w 18356040"/>
              <a:gd name="connsiteY5" fmla="*/ 4350650 h 4563160"/>
              <a:gd name="connsiteX6" fmla="*/ 18356040 w 18356040"/>
              <a:gd name="connsiteY6" fmla="*/ 320486 h 4563160"/>
              <a:gd name="connsiteX0" fmla="*/ 0 w 18356040"/>
              <a:gd name="connsiteY0" fmla="*/ 4563113 h 4563203"/>
              <a:gd name="connsiteX1" fmla="*/ 2941548 w 18356040"/>
              <a:gd name="connsiteY1" fmla="*/ 1777288 h 4563203"/>
              <a:gd name="connsiteX2" fmla="*/ 7153431 w 18356040"/>
              <a:gd name="connsiteY2" fmla="*/ 3855647 h 4563203"/>
              <a:gd name="connsiteX3" fmla="*/ 12531028 w 18356040"/>
              <a:gd name="connsiteY3" fmla="*/ 1381 h 4563203"/>
              <a:gd name="connsiteX4" fmla="*/ 14526679 w 18356040"/>
              <a:gd name="connsiteY4" fmla="*/ 4350693 h 4563203"/>
              <a:gd name="connsiteX5" fmla="*/ 18356040 w 18356040"/>
              <a:gd name="connsiteY5" fmla="*/ 320529 h 4563203"/>
              <a:gd name="connsiteX0" fmla="*/ 0 w 19022790"/>
              <a:gd name="connsiteY0" fmla="*/ 4563113 h 4612790"/>
              <a:gd name="connsiteX1" fmla="*/ 2941548 w 19022790"/>
              <a:gd name="connsiteY1" fmla="*/ 1777288 h 4612790"/>
              <a:gd name="connsiteX2" fmla="*/ 7153431 w 19022790"/>
              <a:gd name="connsiteY2" fmla="*/ 3855647 h 4612790"/>
              <a:gd name="connsiteX3" fmla="*/ 12531028 w 19022790"/>
              <a:gd name="connsiteY3" fmla="*/ 1381 h 4612790"/>
              <a:gd name="connsiteX4" fmla="*/ 14526679 w 19022790"/>
              <a:gd name="connsiteY4" fmla="*/ 4350693 h 4612790"/>
              <a:gd name="connsiteX5" fmla="*/ 19022790 w 19022790"/>
              <a:gd name="connsiteY5" fmla="*/ 3603580 h 4612790"/>
              <a:gd name="connsiteX0" fmla="*/ 0 w 19022790"/>
              <a:gd name="connsiteY0" fmla="*/ 4590170 h 4590260"/>
              <a:gd name="connsiteX1" fmla="*/ 2941548 w 19022790"/>
              <a:gd name="connsiteY1" fmla="*/ 1804345 h 4590260"/>
              <a:gd name="connsiteX2" fmla="*/ 7153431 w 19022790"/>
              <a:gd name="connsiteY2" fmla="*/ 3882704 h 4590260"/>
              <a:gd name="connsiteX3" fmla="*/ 12531028 w 19022790"/>
              <a:gd name="connsiteY3" fmla="*/ 28438 h 4590260"/>
              <a:gd name="connsiteX4" fmla="*/ 15822079 w 19022790"/>
              <a:gd name="connsiteY4" fmla="*/ 2206284 h 4590260"/>
              <a:gd name="connsiteX5" fmla="*/ 19022790 w 19022790"/>
              <a:gd name="connsiteY5" fmla="*/ 3630637 h 4590260"/>
              <a:gd name="connsiteX0" fmla="*/ 0 w 19022790"/>
              <a:gd name="connsiteY0" fmla="*/ 4562185 h 4562275"/>
              <a:gd name="connsiteX1" fmla="*/ 2941548 w 19022790"/>
              <a:gd name="connsiteY1" fmla="*/ 1776360 h 4562275"/>
              <a:gd name="connsiteX2" fmla="*/ 7153431 w 19022790"/>
              <a:gd name="connsiteY2" fmla="*/ 3854719 h 4562275"/>
              <a:gd name="connsiteX3" fmla="*/ 12531028 w 19022790"/>
              <a:gd name="connsiteY3" fmla="*/ 453 h 4562275"/>
              <a:gd name="connsiteX4" fmla="*/ 19022790 w 19022790"/>
              <a:gd name="connsiteY4" fmla="*/ 3602652 h 4562275"/>
              <a:gd name="connsiteX0" fmla="*/ 0 w 19022790"/>
              <a:gd name="connsiteY0" fmla="*/ 4563859 h 4563948"/>
              <a:gd name="connsiteX1" fmla="*/ 2941548 w 19022790"/>
              <a:gd name="connsiteY1" fmla="*/ 1778034 h 4563948"/>
              <a:gd name="connsiteX2" fmla="*/ 7173751 w 19022790"/>
              <a:gd name="connsiteY2" fmla="*/ 4158678 h 4563948"/>
              <a:gd name="connsiteX3" fmla="*/ 12531028 w 19022790"/>
              <a:gd name="connsiteY3" fmla="*/ 2127 h 4563948"/>
              <a:gd name="connsiteX4" fmla="*/ 19022790 w 19022790"/>
              <a:gd name="connsiteY4" fmla="*/ 3604326 h 4563948"/>
              <a:gd name="connsiteX0" fmla="*/ 0 w 19022790"/>
              <a:gd name="connsiteY0" fmla="*/ 4563859 h 4563931"/>
              <a:gd name="connsiteX1" fmla="*/ 2941548 w 19022790"/>
              <a:gd name="connsiteY1" fmla="*/ 1778034 h 4563931"/>
              <a:gd name="connsiteX2" fmla="*/ 7173751 w 19022790"/>
              <a:gd name="connsiteY2" fmla="*/ 4158678 h 4563931"/>
              <a:gd name="connsiteX3" fmla="*/ 12531028 w 19022790"/>
              <a:gd name="connsiteY3" fmla="*/ 2127 h 4563931"/>
              <a:gd name="connsiteX4" fmla="*/ 19022790 w 19022790"/>
              <a:gd name="connsiteY4" fmla="*/ 3604326 h 4563931"/>
              <a:gd name="connsiteX0" fmla="*/ 0 w 19022790"/>
              <a:gd name="connsiteY0" fmla="*/ 4563859 h 4563923"/>
              <a:gd name="connsiteX1" fmla="*/ 4201388 w 19022790"/>
              <a:gd name="connsiteY1" fmla="*/ 1307813 h 4563923"/>
              <a:gd name="connsiteX2" fmla="*/ 7173751 w 19022790"/>
              <a:gd name="connsiteY2" fmla="*/ 4158678 h 4563923"/>
              <a:gd name="connsiteX3" fmla="*/ 12531028 w 19022790"/>
              <a:gd name="connsiteY3" fmla="*/ 2127 h 4563923"/>
              <a:gd name="connsiteX4" fmla="*/ 19022790 w 19022790"/>
              <a:gd name="connsiteY4" fmla="*/ 3604326 h 4563923"/>
              <a:gd name="connsiteX0" fmla="*/ 0 w 19022790"/>
              <a:gd name="connsiteY0" fmla="*/ 4563859 h 4563923"/>
              <a:gd name="connsiteX1" fmla="*/ 4201388 w 19022790"/>
              <a:gd name="connsiteY1" fmla="*/ 1307813 h 4563923"/>
              <a:gd name="connsiteX2" fmla="*/ 7173751 w 19022790"/>
              <a:gd name="connsiteY2" fmla="*/ 4158678 h 4563923"/>
              <a:gd name="connsiteX3" fmla="*/ 12531028 w 19022790"/>
              <a:gd name="connsiteY3" fmla="*/ 2127 h 4563923"/>
              <a:gd name="connsiteX4" fmla="*/ 19022790 w 19022790"/>
              <a:gd name="connsiteY4" fmla="*/ 3604326 h 4563923"/>
              <a:gd name="connsiteX0" fmla="*/ 0 w 19022790"/>
              <a:gd name="connsiteY0" fmla="*/ 4753767 h 4753831"/>
              <a:gd name="connsiteX1" fmla="*/ 4201388 w 19022790"/>
              <a:gd name="connsiteY1" fmla="*/ 1497721 h 4753831"/>
              <a:gd name="connsiteX2" fmla="*/ 7173751 w 19022790"/>
              <a:gd name="connsiteY2" fmla="*/ 4348586 h 4753831"/>
              <a:gd name="connsiteX3" fmla="*/ 12531028 w 19022790"/>
              <a:gd name="connsiteY3" fmla="*/ 192035 h 4753831"/>
              <a:gd name="connsiteX4" fmla="*/ 19022790 w 19022790"/>
              <a:gd name="connsiteY4" fmla="*/ 3794234 h 4753831"/>
              <a:gd name="connsiteX0" fmla="*/ 0 w 19022790"/>
              <a:gd name="connsiteY0" fmla="*/ 4716810 h 4716874"/>
              <a:gd name="connsiteX1" fmla="*/ 4201388 w 19022790"/>
              <a:gd name="connsiteY1" fmla="*/ 1460764 h 4716874"/>
              <a:gd name="connsiteX2" fmla="*/ 7173751 w 19022790"/>
              <a:gd name="connsiteY2" fmla="*/ 4311629 h 4716874"/>
              <a:gd name="connsiteX3" fmla="*/ 12531028 w 19022790"/>
              <a:gd name="connsiteY3" fmla="*/ 155078 h 4716874"/>
              <a:gd name="connsiteX4" fmla="*/ 19022790 w 19022790"/>
              <a:gd name="connsiteY4" fmla="*/ 3757277 h 4716874"/>
              <a:gd name="connsiteX0" fmla="*/ 0 w 19022790"/>
              <a:gd name="connsiteY0" fmla="*/ 4716808 h 4716872"/>
              <a:gd name="connsiteX1" fmla="*/ 4201388 w 19022790"/>
              <a:gd name="connsiteY1" fmla="*/ 1460762 h 4716872"/>
              <a:gd name="connsiteX2" fmla="*/ 7173751 w 19022790"/>
              <a:gd name="connsiteY2" fmla="*/ 4311627 h 4716872"/>
              <a:gd name="connsiteX3" fmla="*/ 12531028 w 19022790"/>
              <a:gd name="connsiteY3" fmla="*/ 155076 h 4716872"/>
              <a:gd name="connsiteX4" fmla="*/ 19022790 w 19022790"/>
              <a:gd name="connsiteY4" fmla="*/ 3757275 h 4716872"/>
              <a:gd name="connsiteX0" fmla="*/ 0 w 19022790"/>
              <a:gd name="connsiteY0" fmla="*/ 4716808 h 4716872"/>
              <a:gd name="connsiteX1" fmla="*/ 4201388 w 19022790"/>
              <a:gd name="connsiteY1" fmla="*/ 1460762 h 4716872"/>
              <a:gd name="connsiteX2" fmla="*/ 7173751 w 19022790"/>
              <a:gd name="connsiteY2" fmla="*/ 4311627 h 4716872"/>
              <a:gd name="connsiteX3" fmla="*/ 12531028 w 19022790"/>
              <a:gd name="connsiteY3" fmla="*/ 155076 h 4716872"/>
              <a:gd name="connsiteX4" fmla="*/ 19022790 w 19022790"/>
              <a:gd name="connsiteY4" fmla="*/ 3757275 h 4716872"/>
              <a:gd name="connsiteX0" fmla="*/ 0 w 19022790"/>
              <a:gd name="connsiteY0" fmla="*/ 4716808 h 4716872"/>
              <a:gd name="connsiteX1" fmla="*/ 4201388 w 19022790"/>
              <a:gd name="connsiteY1" fmla="*/ 1460762 h 4716872"/>
              <a:gd name="connsiteX2" fmla="*/ 7173751 w 19022790"/>
              <a:gd name="connsiteY2" fmla="*/ 4311627 h 4716872"/>
              <a:gd name="connsiteX3" fmla="*/ 12531028 w 19022790"/>
              <a:gd name="connsiteY3" fmla="*/ 155076 h 4716872"/>
              <a:gd name="connsiteX4" fmla="*/ 19022790 w 19022790"/>
              <a:gd name="connsiteY4" fmla="*/ 3757275 h 4716872"/>
              <a:gd name="connsiteX0" fmla="*/ 0 w 20081569"/>
              <a:gd name="connsiteY0" fmla="*/ 1755251 h 4394733"/>
              <a:gd name="connsiteX1" fmla="*/ 5260167 w 20081569"/>
              <a:gd name="connsiteY1" fmla="*/ 1460762 h 4394733"/>
              <a:gd name="connsiteX2" fmla="*/ 8232530 w 20081569"/>
              <a:gd name="connsiteY2" fmla="*/ 4311627 h 4394733"/>
              <a:gd name="connsiteX3" fmla="*/ 13589807 w 20081569"/>
              <a:gd name="connsiteY3" fmla="*/ 155076 h 4394733"/>
              <a:gd name="connsiteX4" fmla="*/ 20081569 w 20081569"/>
              <a:gd name="connsiteY4" fmla="*/ 3757275 h 4394733"/>
              <a:gd name="connsiteX0" fmla="*/ 0 w 20081569"/>
              <a:gd name="connsiteY0" fmla="*/ 1755251 h 4395761"/>
              <a:gd name="connsiteX1" fmla="*/ 1588038 w 20081569"/>
              <a:gd name="connsiteY1" fmla="*/ 1490555 h 4395761"/>
              <a:gd name="connsiteX2" fmla="*/ 5260167 w 20081569"/>
              <a:gd name="connsiteY2" fmla="*/ 1460762 h 4395761"/>
              <a:gd name="connsiteX3" fmla="*/ 8232530 w 20081569"/>
              <a:gd name="connsiteY3" fmla="*/ 4311627 h 4395761"/>
              <a:gd name="connsiteX4" fmla="*/ 13589807 w 20081569"/>
              <a:gd name="connsiteY4" fmla="*/ 155076 h 4395761"/>
              <a:gd name="connsiteX5" fmla="*/ 20081569 w 20081569"/>
              <a:gd name="connsiteY5" fmla="*/ 3757275 h 4395761"/>
              <a:gd name="connsiteX0" fmla="*/ 0 w 20081569"/>
              <a:gd name="connsiteY0" fmla="*/ 1773589 h 4420436"/>
              <a:gd name="connsiteX1" fmla="*/ 2502438 w 20081569"/>
              <a:gd name="connsiteY1" fmla="*/ 2138 h 4420436"/>
              <a:gd name="connsiteX2" fmla="*/ 5260167 w 20081569"/>
              <a:gd name="connsiteY2" fmla="*/ 1479100 h 4420436"/>
              <a:gd name="connsiteX3" fmla="*/ 8232530 w 20081569"/>
              <a:gd name="connsiteY3" fmla="*/ 4329965 h 4420436"/>
              <a:gd name="connsiteX4" fmla="*/ 13589807 w 20081569"/>
              <a:gd name="connsiteY4" fmla="*/ 173414 h 4420436"/>
              <a:gd name="connsiteX5" fmla="*/ 20081569 w 20081569"/>
              <a:gd name="connsiteY5" fmla="*/ 3775613 h 4420436"/>
              <a:gd name="connsiteX0" fmla="*/ 0 w 20081569"/>
              <a:gd name="connsiteY0" fmla="*/ 1773589 h 4420436"/>
              <a:gd name="connsiteX1" fmla="*/ 2502438 w 20081569"/>
              <a:gd name="connsiteY1" fmla="*/ 2138 h 4420436"/>
              <a:gd name="connsiteX2" fmla="*/ 5260167 w 20081569"/>
              <a:gd name="connsiteY2" fmla="*/ 1479100 h 4420436"/>
              <a:gd name="connsiteX3" fmla="*/ 8232530 w 20081569"/>
              <a:gd name="connsiteY3" fmla="*/ 4329965 h 4420436"/>
              <a:gd name="connsiteX4" fmla="*/ 13589807 w 20081569"/>
              <a:gd name="connsiteY4" fmla="*/ 173414 h 4420436"/>
              <a:gd name="connsiteX5" fmla="*/ 20081569 w 20081569"/>
              <a:gd name="connsiteY5" fmla="*/ 3775613 h 4420436"/>
              <a:gd name="connsiteX0" fmla="*/ 0 w 20081569"/>
              <a:gd name="connsiteY0" fmla="*/ 1772276 h 4345687"/>
              <a:gd name="connsiteX1" fmla="*/ 2502438 w 20081569"/>
              <a:gd name="connsiteY1" fmla="*/ 825 h 4345687"/>
              <a:gd name="connsiteX2" fmla="*/ 4057009 w 20081569"/>
              <a:gd name="connsiteY2" fmla="*/ 1581701 h 4345687"/>
              <a:gd name="connsiteX3" fmla="*/ 8232530 w 20081569"/>
              <a:gd name="connsiteY3" fmla="*/ 4328652 h 4345687"/>
              <a:gd name="connsiteX4" fmla="*/ 13589807 w 20081569"/>
              <a:gd name="connsiteY4" fmla="*/ 172101 h 4345687"/>
              <a:gd name="connsiteX5" fmla="*/ 20081569 w 20081569"/>
              <a:gd name="connsiteY5" fmla="*/ 3774300 h 4345687"/>
              <a:gd name="connsiteX0" fmla="*/ 0 w 20081569"/>
              <a:gd name="connsiteY0" fmla="*/ 1772090 h 3806857"/>
              <a:gd name="connsiteX1" fmla="*/ 2502438 w 20081569"/>
              <a:gd name="connsiteY1" fmla="*/ 639 h 3806857"/>
              <a:gd name="connsiteX2" fmla="*/ 4057009 w 20081569"/>
              <a:gd name="connsiteY2" fmla="*/ 1581515 h 3806857"/>
              <a:gd name="connsiteX3" fmla="*/ 6355604 w 20081569"/>
              <a:gd name="connsiteY3" fmla="*/ 2717796 h 3806857"/>
              <a:gd name="connsiteX4" fmla="*/ 13589807 w 20081569"/>
              <a:gd name="connsiteY4" fmla="*/ 171915 h 3806857"/>
              <a:gd name="connsiteX5" fmla="*/ 20081569 w 20081569"/>
              <a:gd name="connsiteY5" fmla="*/ 3774114 h 3806857"/>
              <a:gd name="connsiteX0" fmla="*/ 0 w 20081569"/>
              <a:gd name="connsiteY0" fmla="*/ 1772090 h 3806857"/>
              <a:gd name="connsiteX1" fmla="*/ 2502438 w 20081569"/>
              <a:gd name="connsiteY1" fmla="*/ 639 h 3806857"/>
              <a:gd name="connsiteX2" fmla="*/ 4057009 w 20081569"/>
              <a:gd name="connsiteY2" fmla="*/ 1581515 h 3806857"/>
              <a:gd name="connsiteX3" fmla="*/ 6355604 w 20081569"/>
              <a:gd name="connsiteY3" fmla="*/ 2717796 h 3806857"/>
              <a:gd name="connsiteX4" fmla="*/ 9426881 w 20081569"/>
              <a:gd name="connsiteY4" fmla="*/ 171915 h 3806857"/>
              <a:gd name="connsiteX5" fmla="*/ 20081569 w 20081569"/>
              <a:gd name="connsiteY5" fmla="*/ 3774114 h 3806857"/>
              <a:gd name="connsiteX0" fmla="*/ 0 w 20081569"/>
              <a:gd name="connsiteY0" fmla="*/ 2187604 h 4222371"/>
              <a:gd name="connsiteX1" fmla="*/ 1539912 w 20081569"/>
              <a:gd name="connsiteY1" fmla="*/ 494 h 4222371"/>
              <a:gd name="connsiteX2" fmla="*/ 4057009 w 20081569"/>
              <a:gd name="connsiteY2" fmla="*/ 1997029 h 4222371"/>
              <a:gd name="connsiteX3" fmla="*/ 6355604 w 20081569"/>
              <a:gd name="connsiteY3" fmla="*/ 3133310 h 4222371"/>
              <a:gd name="connsiteX4" fmla="*/ 9426881 w 20081569"/>
              <a:gd name="connsiteY4" fmla="*/ 587429 h 4222371"/>
              <a:gd name="connsiteX5" fmla="*/ 20081569 w 20081569"/>
              <a:gd name="connsiteY5" fmla="*/ 4189628 h 4222371"/>
              <a:gd name="connsiteX0" fmla="*/ 0 w 20081569"/>
              <a:gd name="connsiteY0" fmla="*/ 2189729 h 4224496"/>
              <a:gd name="connsiteX1" fmla="*/ 1539912 w 20081569"/>
              <a:gd name="connsiteY1" fmla="*/ 2619 h 4224496"/>
              <a:gd name="connsiteX2" fmla="*/ 3214798 w 20081569"/>
              <a:gd name="connsiteY2" fmla="*/ 2726554 h 4224496"/>
              <a:gd name="connsiteX3" fmla="*/ 6355604 w 20081569"/>
              <a:gd name="connsiteY3" fmla="*/ 3135435 h 4224496"/>
              <a:gd name="connsiteX4" fmla="*/ 9426881 w 20081569"/>
              <a:gd name="connsiteY4" fmla="*/ 589554 h 4224496"/>
              <a:gd name="connsiteX5" fmla="*/ 20081569 w 20081569"/>
              <a:gd name="connsiteY5" fmla="*/ 4191753 h 4224496"/>
              <a:gd name="connsiteX0" fmla="*/ 0 w 20081569"/>
              <a:gd name="connsiteY0" fmla="*/ 2293528 h 4328295"/>
              <a:gd name="connsiteX1" fmla="*/ 1828670 w 20081569"/>
              <a:gd name="connsiteY1" fmla="*/ 2505 h 4328295"/>
              <a:gd name="connsiteX2" fmla="*/ 3214798 w 20081569"/>
              <a:gd name="connsiteY2" fmla="*/ 2830353 h 4328295"/>
              <a:gd name="connsiteX3" fmla="*/ 6355604 w 20081569"/>
              <a:gd name="connsiteY3" fmla="*/ 3239234 h 4328295"/>
              <a:gd name="connsiteX4" fmla="*/ 9426881 w 20081569"/>
              <a:gd name="connsiteY4" fmla="*/ 693353 h 4328295"/>
              <a:gd name="connsiteX5" fmla="*/ 20081569 w 20081569"/>
              <a:gd name="connsiteY5" fmla="*/ 4295552 h 4328295"/>
              <a:gd name="connsiteX0" fmla="*/ 0 w 20081569"/>
              <a:gd name="connsiteY0" fmla="*/ 2296018 h 4335280"/>
              <a:gd name="connsiteX1" fmla="*/ 1828670 w 20081569"/>
              <a:gd name="connsiteY1" fmla="*/ 4995 h 4335280"/>
              <a:gd name="connsiteX2" fmla="*/ 3214798 w 20081569"/>
              <a:gd name="connsiteY2" fmla="*/ 2832843 h 4335280"/>
              <a:gd name="connsiteX3" fmla="*/ 6163098 w 20081569"/>
              <a:gd name="connsiteY3" fmla="*/ 176252 h 4335280"/>
              <a:gd name="connsiteX4" fmla="*/ 9426881 w 20081569"/>
              <a:gd name="connsiteY4" fmla="*/ 695843 h 4335280"/>
              <a:gd name="connsiteX5" fmla="*/ 20081569 w 20081569"/>
              <a:gd name="connsiteY5" fmla="*/ 4298042 h 4335280"/>
              <a:gd name="connsiteX0" fmla="*/ 0 w 20081569"/>
              <a:gd name="connsiteY0" fmla="*/ 2293528 h 4543243"/>
              <a:gd name="connsiteX1" fmla="*/ 1828670 w 20081569"/>
              <a:gd name="connsiteY1" fmla="*/ 2505 h 4543243"/>
              <a:gd name="connsiteX2" fmla="*/ 3214798 w 20081569"/>
              <a:gd name="connsiteY2" fmla="*/ 2830353 h 4543243"/>
              <a:gd name="connsiteX3" fmla="*/ 6163098 w 20081569"/>
              <a:gd name="connsiteY3" fmla="*/ 173762 h 4543243"/>
              <a:gd name="connsiteX4" fmla="*/ 13301050 w 20081569"/>
              <a:gd name="connsiteY4" fmla="*/ 3914696 h 4543243"/>
              <a:gd name="connsiteX5" fmla="*/ 20081569 w 20081569"/>
              <a:gd name="connsiteY5" fmla="*/ 4295552 h 4543243"/>
              <a:gd name="connsiteX0" fmla="*/ 0 w 20851589"/>
              <a:gd name="connsiteY0" fmla="*/ 2293528 h 3916346"/>
              <a:gd name="connsiteX1" fmla="*/ 1828670 w 20851589"/>
              <a:gd name="connsiteY1" fmla="*/ 2505 h 3916346"/>
              <a:gd name="connsiteX2" fmla="*/ 3214798 w 20851589"/>
              <a:gd name="connsiteY2" fmla="*/ 2830353 h 3916346"/>
              <a:gd name="connsiteX3" fmla="*/ 6163098 w 20851589"/>
              <a:gd name="connsiteY3" fmla="*/ 173762 h 3916346"/>
              <a:gd name="connsiteX4" fmla="*/ 13301050 w 20851589"/>
              <a:gd name="connsiteY4" fmla="*/ 3914696 h 3916346"/>
              <a:gd name="connsiteX5" fmla="*/ 20851589 w 20851589"/>
              <a:gd name="connsiteY5" fmla="*/ 658553 h 3916346"/>
              <a:gd name="connsiteX0" fmla="*/ 0 w 20851589"/>
              <a:gd name="connsiteY0" fmla="*/ 2293528 h 3916346"/>
              <a:gd name="connsiteX1" fmla="*/ 1828670 w 20851589"/>
              <a:gd name="connsiteY1" fmla="*/ 2505 h 3916346"/>
              <a:gd name="connsiteX2" fmla="*/ 3214798 w 20851589"/>
              <a:gd name="connsiteY2" fmla="*/ 2830353 h 3916346"/>
              <a:gd name="connsiteX3" fmla="*/ 6716551 w 20851589"/>
              <a:gd name="connsiteY3" fmla="*/ 173762 h 3916346"/>
              <a:gd name="connsiteX4" fmla="*/ 13301050 w 20851589"/>
              <a:gd name="connsiteY4" fmla="*/ 3914696 h 3916346"/>
              <a:gd name="connsiteX5" fmla="*/ 20851589 w 20851589"/>
              <a:gd name="connsiteY5" fmla="*/ 658553 h 3916346"/>
              <a:gd name="connsiteX0" fmla="*/ 0 w 20851589"/>
              <a:gd name="connsiteY0" fmla="*/ 2293528 h 3916346"/>
              <a:gd name="connsiteX1" fmla="*/ 1828670 w 20851589"/>
              <a:gd name="connsiteY1" fmla="*/ 2505 h 3916346"/>
              <a:gd name="connsiteX2" fmla="*/ 3214798 w 20851589"/>
              <a:gd name="connsiteY2" fmla="*/ 2830353 h 3916346"/>
              <a:gd name="connsiteX3" fmla="*/ 6716551 w 20851589"/>
              <a:gd name="connsiteY3" fmla="*/ 173762 h 3916346"/>
              <a:gd name="connsiteX4" fmla="*/ 13301050 w 20851589"/>
              <a:gd name="connsiteY4" fmla="*/ 3914696 h 3916346"/>
              <a:gd name="connsiteX5" fmla="*/ 20851589 w 20851589"/>
              <a:gd name="connsiteY5" fmla="*/ 658553 h 3916346"/>
              <a:gd name="connsiteX0" fmla="*/ 0 w 20851589"/>
              <a:gd name="connsiteY0" fmla="*/ 2293528 h 3916346"/>
              <a:gd name="connsiteX1" fmla="*/ 1828670 w 20851589"/>
              <a:gd name="connsiteY1" fmla="*/ 2505 h 3916346"/>
              <a:gd name="connsiteX2" fmla="*/ 3214798 w 20851589"/>
              <a:gd name="connsiteY2" fmla="*/ 2830353 h 3916346"/>
              <a:gd name="connsiteX3" fmla="*/ 6716551 w 20851589"/>
              <a:gd name="connsiteY3" fmla="*/ 173762 h 3916346"/>
              <a:gd name="connsiteX4" fmla="*/ 13301050 w 20851589"/>
              <a:gd name="connsiteY4" fmla="*/ 3914696 h 3916346"/>
              <a:gd name="connsiteX5" fmla="*/ 20851589 w 20851589"/>
              <a:gd name="connsiteY5" fmla="*/ 658553 h 3916346"/>
              <a:gd name="connsiteX0" fmla="*/ 0 w 20851589"/>
              <a:gd name="connsiteY0" fmla="*/ 2293528 h 3916346"/>
              <a:gd name="connsiteX1" fmla="*/ 1828670 w 20851589"/>
              <a:gd name="connsiteY1" fmla="*/ 2505 h 3916346"/>
              <a:gd name="connsiteX2" fmla="*/ 3214798 w 20851589"/>
              <a:gd name="connsiteY2" fmla="*/ 2830353 h 3916346"/>
              <a:gd name="connsiteX3" fmla="*/ 6716551 w 20851589"/>
              <a:gd name="connsiteY3" fmla="*/ 173762 h 3916346"/>
              <a:gd name="connsiteX4" fmla="*/ 13301050 w 20851589"/>
              <a:gd name="connsiteY4" fmla="*/ 3914696 h 3916346"/>
              <a:gd name="connsiteX5" fmla="*/ 20851589 w 20851589"/>
              <a:gd name="connsiteY5" fmla="*/ 658553 h 3916346"/>
              <a:gd name="connsiteX0" fmla="*/ 0 w 20851589"/>
              <a:gd name="connsiteY0" fmla="*/ 2297432 h 3920250"/>
              <a:gd name="connsiteX1" fmla="*/ 1828670 w 20851589"/>
              <a:gd name="connsiteY1" fmla="*/ 6409 h 3920250"/>
              <a:gd name="connsiteX2" fmla="*/ 3685061 w 20851589"/>
              <a:gd name="connsiteY2" fmla="*/ 3172720 h 3920250"/>
              <a:gd name="connsiteX3" fmla="*/ 6716551 w 20851589"/>
              <a:gd name="connsiteY3" fmla="*/ 177666 h 3920250"/>
              <a:gd name="connsiteX4" fmla="*/ 13301050 w 20851589"/>
              <a:gd name="connsiteY4" fmla="*/ 3918600 h 3920250"/>
              <a:gd name="connsiteX5" fmla="*/ 20851589 w 20851589"/>
              <a:gd name="connsiteY5" fmla="*/ 662457 h 3920250"/>
              <a:gd name="connsiteX0" fmla="*/ 0 w 20851589"/>
              <a:gd name="connsiteY0" fmla="*/ 2297432 h 3920250"/>
              <a:gd name="connsiteX1" fmla="*/ 1828670 w 20851589"/>
              <a:gd name="connsiteY1" fmla="*/ 6409 h 3920250"/>
              <a:gd name="connsiteX2" fmla="*/ 3685061 w 20851589"/>
              <a:gd name="connsiteY2" fmla="*/ 3172720 h 3920250"/>
              <a:gd name="connsiteX3" fmla="*/ 6716551 w 20851589"/>
              <a:gd name="connsiteY3" fmla="*/ 177666 h 3920250"/>
              <a:gd name="connsiteX4" fmla="*/ 13301050 w 20851589"/>
              <a:gd name="connsiteY4" fmla="*/ 3918600 h 3920250"/>
              <a:gd name="connsiteX5" fmla="*/ 20851589 w 20851589"/>
              <a:gd name="connsiteY5" fmla="*/ 662457 h 3920250"/>
              <a:gd name="connsiteX0" fmla="*/ 0 w 20851589"/>
              <a:gd name="connsiteY0" fmla="*/ 2297432 h 3920250"/>
              <a:gd name="connsiteX1" fmla="*/ 1828670 w 20851589"/>
              <a:gd name="connsiteY1" fmla="*/ 6409 h 3920250"/>
              <a:gd name="connsiteX2" fmla="*/ 3685061 w 20851589"/>
              <a:gd name="connsiteY2" fmla="*/ 3172720 h 3920250"/>
              <a:gd name="connsiteX3" fmla="*/ 6716551 w 20851589"/>
              <a:gd name="connsiteY3" fmla="*/ 177666 h 3920250"/>
              <a:gd name="connsiteX4" fmla="*/ 13301050 w 20851589"/>
              <a:gd name="connsiteY4" fmla="*/ 3918600 h 3920250"/>
              <a:gd name="connsiteX5" fmla="*/ 20851589 w 20851589"/>
              <a:gd name="connsiteY5" fmla="*/ 662457 h 3920250"/>
              <a:gd name="connsiteX0" fmla="*/ 0 w 20851588"/>
              <a:gd name="connsiteY0" fmla="*/ 2537546 h 4159688"/>
              <a:gd name="connsiteX1" fmla="*/ 1828670 w 20851588"/>
              <a:gd name="connsiteY1" fmla="*/ 246523 h 4159688"/>
              <a:gd name="connsiteX2" fmla="*/ 3685061 w 20851588"/>
              <a:gd name="connsiteY2" fmla="*/ 3412834 h 4159688"/>
              <a:gd name="connsiteX3" fmla="*/ 6716551 w 20851588"/>
              <a:gd name="connsiteY3" fmla="*/ 417780 h 4159688"/>
              <a:gd name="connsiteX4" fmla="*/ 13301050 w 20851588"/>
              <a:gd name="connsiteY4" fmla="*/ 4158714 h 4159688"/>
              <a:gd name="connsiteX5" fmla="*/ 20851588 w 20851588"/>
              <a:gd name="connsiteY5" fmla="*/ 0 h 4159688"/>
              <a:gd name="connsiteX0" fmla="*/ 0 w 20851588"/>
              <a:gd name="connsiteY0" fmla="*/ 2537546 h 4159688"/>
              <a:gd name="connsiteX1" fmla="*/ 1828670 w 20851588"/>
              <a:gd name="connsiteY1" fmla="*/ 246523 h 4159688"/>
              <a:gd name="connsiteX2" fmla="*/ 3685061 w 20851588"/>
              <a:gd name="connsiteY2" fmla="*/ 3412834 h 4159688"/>
              <a:gd name="connsiteX3" fmla="*/ 6716551 w 20851588"/>
              <a:gd name="connsiteY3" fmla="*/ 417780 h 4159688"/>
              <a:gd name="connsiteX4" fmla="*/ 13301050 w 20851588"/>
              <a:gd name="connsiteY4" fmla="*/ 4158714 h 4159688"/>
              <a:gd name="connsiteX5" fmla="*/ 20851588 w 20851588"/>
              <a:gd name="connsiteY5" fmla="*/ 0 h 4159688"/>
              <a:gd name="connsiteX0" fmla="*/ 0 w 20851588"/>
              <a:gd name="connsiteY0" fmla="*/ 2537546 h 4159688"/>
              <a:gd name="connsiteX1" fmla="*/ 1828670 w 20851588"/>
              <a:gd name="connsiteY1" fmla="*/ 246523 h 4159688"/>
              <a:gd name="connsiteX2" fmla="*/ 3685061 w 20851588"/>
              <a:gd name="connsiteY2" fmla="*/ 3412834 h 4159688"/>
              <a:gd name="connsiteX3" fmla="*/ 6716551 w 20851588"/>
              <a:gd name="connsiteY3" fmla="*/ 417780 h 4159688"/>
              <a:gd name="connsiteX4" fmla="*/ 13301050 w 20851588"/>
              <a:gd name="connsiteY4" fmla="*/ 4158714 h 4159688"/>
              <a:gd name="connsiteX5" fmla="*/ 20851588 w 20851588"/>
              <a:gd name="connsiteY5" fmla="*/ 0 h 4159688"/>
              <a:gd name="connsiteX0" fmla="*/ 0 w 20851588"/>
              <a:gd name="connsiteY0" fmla="*/ 2537546 h 4159688"/>
              <a:gd name="connsiteX1" fmla="*/ 1828670 w 20851588"/>
              <a:gd name="connsiteY1" fmla="*/ 246523 h 4159688"/>
              <a:gd name="connsiteX2" fmla="*/ 3685061 w 20851588"/>
              <a:gd name="connsiteY2" fmla="*/ 3412834 h 4159688"/>
              <a:gd name="connsiteX3" fmla="*/ 6716551 w 20851588"/>
              <a:gd name="connsiteY3" fmla="*/ 417780 h 4159688"/>
              <a:gd name="connsiteX4" fmla="*/ 13301050 w 20851588"/>
              <a:gd name="connsiteY4" fmla="*/ 4158714 h 4159688"/>
              <a:gd name="connsiteX5" fmla="*/ 20851588 w 20851588"/>
              <a:gd name="connsiteY5" fmla="*/ 0 h 4159688"/>
              <a:gd name="connsiteX0" fmla="*/ 0 w 20851588"/>
              <a:gd name="connsiteY0" fmla="*/ 2537546 h 4282136"/>
              <a:gd name="connsiteX1" fmla="*/ 1828670 w 20851588"/>
              <a:gd name="connsiteY1" fmla="*/ 246523 h 4282136"/>
              <a:gd name="connsiteX2" fmla="*/ 3685061 w 20851588"/>
              <a:gd name="connsiteY2" fmla="*/ 3412834 h 4282136"/>
              <a:gd name="connsiteX3" fmla="*/ 6716551 w 20851588"/>
              <a:gd name="connsiteY3" fmla="*/ 417780 h 4282136"/>
              <a:gd name="connsiteX4" fmla="*/ 13301050 w 20851588"/>
              <a:gd name="connsiteY4" fmla="*/ 4158714 h 4282136"/>
              <a:gd name="connsiteX5" fmla="*/ 16808329 w 20851588"/>
              <a:gd name="connsiteY5" fmla="*/ 3071512 h 4282136"/>
              <a:gd name="connsiteX6" fmla="*/ 20851588 w 20851588"/>
              <a:gd name="connsiteY6" fmla="*/ 0 h 4282136"/>
              <a:gd name="connsiteX0" fmla="*/ 0 w 20851588"/>
              <a:gd name="connsiteY0" fmla="*/ 2537546 h 4264217"/>
              <a:gd name="connsiteX1" fmla="*/ 1828670 w 20851588"/>
              <a:gd name="connsiteY1" fmla="*/ 246523 h 4264217"/>
              <a:gd name="connsiteX2" fmla="*/ 3685061 w 20851588"/>
              <a:gd name="connsiteY2" fmla="*/ 3412834 h 4264217"/>
              <a:gd name="connsiteX3" fmla="*/ 6716551 w 20851588"/>
              <a:gd name="connsiteY3" fmla="*/ 417780 h 4264217"/>
              <a:gd name="connsiteX4" fmla="*/ 13301050 w 20851588"/>
              <a:gd name="connsiteY4" fmla="*/ 4158714 h 4264217"/>
              <a:gd name="connsiteX5" fmla="*/ 16808329 w 20851588"/>
              <a:gd name="connsiteY5" fmla="*/ 3071512 h 4264217"/>
              <a:gd name="connsiteX6" fmla="*/ 20851588 w 20851588"/>
              <a:gd name="connsiteY6" fmla="*/ 0 h 4264217"/>
              <a:gd name="connsiteX0" fmla="*/ 0 w 20851588"/>
              <a:gd name="connsiteY0" fmla="*/ 2537546 h 4319274"/>
              <a:gd name="connsiteX1" fmla="*/ 1828670 w 20851588"/>
              <a:gd name="connsiteY1" fmla="*/ 246523 h 4319274"/>
              <a:gd name="connsiteX2" fmla="*/ 3685061 w 20851588"/>
              <a:gd name="connsiteY2" fmla="*/ 3412834 h 4319274"/>
              <a:gd name="connsiteX3" fmla="*/ 6716551 w 20851588"/>
              <a:gd name="connsiteY3" fmla="*/ 417780 h 4319274"/>
              <a:gd name="connsiteX4" fmla="*/ 13301050 w 20851588"/>
              <a:gd name="connsiteY4" fmla="*/ 4158714 h 4319274"/>
              <a:gd name="connsiteX5" fmla="*/ 17330843 w 20851588"/>
              <a:gd name="connsiteY5" fmla="*/ 3409975 h 4319274"/>
              <a:gd name="connsiteX6" fmla="*/ 20851588 w 20851588"/>
              <a:gd name="connsiteY6" fmla="*/ 0 h 4319274"/>
              <a:gd name="connsiteX0" fmla="*/ 0 w 20851588"/>
              <a:gd name="connsiteY0" fmla="*/ 2537546 h 4282820"/>
              <a:gd name="connsiteX1" fmla="*/ 1828670 w 20851588"/>
              <a:gd name="connsiteY1" fmla="*/ 246523 h 4282820"/>
              <a:gd name="connsiteX2" fmla="*/ 3685061 w 20851588"/>
              <a:gd name="connsiteY2" fmla="*/ 3412834 h 4282820"/>
              <a:gd name="connsiteX3" fmla="*/ 6716551 w 20851588"/>
              <a:gd name="connsiteY3" fmla="*/ 417780 h 4282820"/>
              <a:gd name="connsiteX4" fmla="*/ 13301050 w 20851588"/>
              <a:gd name="connsiteY4" fmla="*/ 4158714 h 4282820"/>
              <a:gd name="connsiteX5" fmla="*/ 17542496 w 20851588"/>
              <a:gd name="connsiteY5" fmla="*/ 3202146 h 4282820"/>
              <a:gd name="connsiteX6" fmla="*/ 20851588 w 20851588"/>
              <a:gd name="connsiteY6" fmla="*/ 0 h 4282820"/>
              <a:gd name="connsiteX0" fmla="*/ 0 w 20851588"/>
              <a:gd name="connsiteY0" fmla="*/ 2537546 h 4297494"/>
              <a:gd name="connsiteX1" fmla="*/ 1828670 w 20851588"/>
              <a:gd name="connsiteY1" fmla="*/ 246523 h 4297494"/>
              <a:gd name="connsiteX2" fmla="*/ 3685061 w 20851588"/>
              <a:gd name="connsiteY2" fmla="*/ 3412834 h 4297494"/>
              <a:gd name="connsiteX3" fmla="*/ 6716551 w 20851588"/>
              <a:gd name="connsiteY3" fmla="*/ 417780 h 4297494"/>
              <a:gd name="connsiteX4" fmla="*/ 13301050 w 20851588"/>
              <a:gd name="connsiteY4" fmla="*/ 4158714 h 4297494"/>
              <a:gd name="connsiteX5" fmla="*/ 17542496 w 20851588"/>
              <a:gd name="connsiteY5" fmla="*/ 3202146 h 4297494"/>
              <a:gd name="connsiteX6" fmla="*/ 20851588 w 20851588"/>
              <a:gd name="connsiteY6" fmla="*/ 0 h 429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1588" h="4297494">
                <a:moveTo>
                  <a:pt x="0" y="2537546"/>
                </a:moveTo>
                <a:cubicBezTo>
                  <a:pt x="264673" y="2493430"/>
                  <a:pt x="1214493" y="100642"/>
                  <a:pt x="1828670" y="246523"/>
                </a:cubicBezTo>
                <a:cubicBezTo>
                  <a:pt x="2442847" y="392404"/>
                  <a:pt x="2347899" y="3327880"/>
                  <a:pt x="3685061" y="3412834"/>
                </a:cubicBezTo>
                <a:cubicBezTo>
                  <a:pt x="5022223" y="3497788"/>
                  <a:pt x="5113886" y="293467"/>
                  <a:pt x="6716551" y="417780"/>
                </a:cubicBezTo>
                <a:cubicBezTo>
                  <a:pt x="8319216" y="542093"/>
                  <a:pt x="11496726" y="3694653"/>
                  <a:pt x="13301050" y="4158714"/>
                </a:cubicBezTo>
                <a:cubicBezTo>
                  <a:pt x="15105374" y="4622775"/>
                  <a:pt x="16636751" y="3825494"/>
                  <a:pt x="17542496" y="3202146"/>
                </a:cubicBezTo>
                <a:cubicBezTo>
                  <a:pt x="18448241" y="2578798"/>
                  <a:pt x="20177712" y="511919"/>
                  <a:pt x="20851588" y="0"/>
                </a:cubicBezTo>
              </a:path>
            </a:pathLst>
          </a:custGeom>
          <a:noFill/>
          <a:ln w="38100" cap="flat" cmpd="sng" algn="ctr">
            <a:solidFill>
              <a:srgbClr val="08204C"/>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Poppins" pitchFamily="2" charset="77"/>
              <a:ea typeface="+mn-ea"/>
              <a:cs typeface="+mn-cs"/>
            </a:endParaRPr>
          </a:p>
        </p:txBody>
      </p:sp>
      <p:sp>
        <p:nvSpPr>
          <p:cNvPr id="32" name="TextBox 31">
            <a:extLst>
              <a:ext uri="{FF2B5EF4-FFF2-40B4-BE49-F238E27FC236}">
                <a16:creationId xmlns:a16="http://schemas.microsoft.com/office/drawing/2014/main" id="{B37B2A2C-29FF-4772-9E7C-B39B67CC5680}"/>
              </a:ext>
            </a:extLst>
          </p:cNvPr>
          <p:cNvSpPr txBox="1"/>
          <p:nvPr/>
        </p:nvSpPr>
        <p:spPr>
          <a:xfrm>
            <a:off x="1124844" y="3488926"/>
            <a:ext cx="1778052" cy="338554"/>
          </a:xfrm>
          <a:prstGeom prst="rect">
            <a:avLst/>
          </a:prstGeom>
          <a:noFill/>
        </p:spPr>
        <p:txBody>
          <a:bodyPr wrap="none" rtlCol="0" anchor="b" anchorCtr="0">
            <a:spAutoFit/>
          </a:bodyPr>
          <a:lstStyle/>
          <a:p>
            <a:pPr algn="ctr" defTabSz="914217"/>
            <a:r>
              <a:rPr lang="en-US" sz="1600" b="1" dirty="0">
                <a:solidFill>
                  <a:srgbClr val="08204C"/>
                </a:solidFill>
                <a:latin typeface="Poppins" pitchFamily="2" charset="77"/>
                <a:ea typeface="League Spartan" charset="0"/>
                <a:cs typeface="Poppins" pitchFamily="2" charset="77"/>
              </a:rPr>
              <a:t>Ask the Consumer </a:t>
            </a:r>
          </a:p>
        </p:txBody>
      </p:sp>
      <p:sp>
        <p:nvSpPr>
          <p:cNvPr id="33" name="TextBox 32">
            <a:extLst>
              <a:ext uri="{FF2B5EF4-FFF2-40B4-BE49-F238E27FC236}">
                <a16:creationId xmlns:a16="http://schemas.microsoft.com/office/drawing/2014/main" id="{A99CAE5E-3CCD-4C5F-9FFE-6C7DE9BCE41F}"/>
              </a:ext>
            </a:extLst>
          </p:cNvPr>
          <p:cNvSpPr txBox="1"/>
          <p:nvPr/>
        </p:nvSpPr>
        <p:spPr>
          <a:xfrm>
            <a:off x="4409582" y="2538839"/>
            <a:ext cx="719171" cy="338554"/>
          </a:xfrm>
          <a:prstGeom prst="rect">
            <a:avLst/>
          </a:prstGeom>
          <a:noFill/>
        </p:spPr>
        <p:txBody>
          <a:bodyPr wrap="none" rtlCol="0" anchor="b" anchorCtr="0">
            <a:spAutoFit/>
          </a:bodyPr>
          <a:lstStyle/>
          <a:p>
            <a:pPr algn="ctr" defTabSz="914217"/>
            <a:r>
              <a:rPr lang="en-US" sz="1600" b="1" dirty="0">
                <a:solidFill>
                  <a:srgbClr val="08204C"/>
                </a:solidFill>
                <a:latin typeface="Poppins" pitchFamily="2" charset="77"/>
                <a:ea typeface="League Spartan" charset="0"/>
                <a:cs typeface="Poppins" pitchFamily="2" charset="77"/>
              </a:rPr>
              <a:t>Group</a:t>
            </a:r>
          </a:p>
        </p:txBody>
      </p:sp>
      <p:sp>
        <p:nvSpPr>
          <p:cNvPr id="34" name="TextBox 33">
            <a:extLst>
              <a:ext uri="{FF2B5EF4-FFF2-40B4-BE49-F238E27FC236}">
                <a16:creationId xmlns:a16="http://schemas.microsoft.com/office/drawing/2014/main" id="{1A919975-FF93-48D3-8C8F-C907CE2A2AA2}"/>
              </a:ext>
            </a:extLst>
          </p:cNvPr>
          <p:cNvSpPr txBox="1"/>
          <p:nvPr/>
        </p:nvSpPr>
        <p:spPr>
          <a:xfrm>
            <a:off x="6821843" y="2538839"/>
            <a:ext cx="1122423" cy="338554"/>
          </a:xfrm>
          <a:prstGeom prst="rect">
            <a:avLst/>
          </a:prstGeom>
          <a:noFill/>
        </p:spPr>
        <p:txBody>
          <a:bodyPr wrap="none" rtlCol="0" anchor="b" anchorCtr="0">
            <a:spAutoFit/>
          </a:bodyPr>
          <a:lstStyle/>
          <a:p>
            <a:pPr algn="ctr" defTabSz="914217"/>
            <a:r>
              <a:rPr lang="en-US" sz="1600" b="1" dirty="0">
                <a:solidFill>
                  <a:srgbClr val="08204C"/>
                </a:solidFill>
                <a:latin typeface="Poppins" pitchFamily="2" charset="77"/>
                <a:ea typeface="League Spartan" charset="0"/>
                <a:cs typeface="Poppins" pitchFamily="2" charset="77"/>
              </a:rPr>
              <a:t>Start Local </a:t>
            </a:r>
          </a:p>
        </p:txBody>
      </p:sp>
      <p:sp>
        <p:nvSpPr>
          <p:cNvPr id="35" name="TextBox 34">
            <a:extLst>
              <a:ext uri="{FF2B5EF4-FFF2-40B4-BE49-F238E27FC236}">
                <a16:creationId xmlns:a16="http://schemas.microsoft.com/office/drawing/2014/main" id="{AA841BF6-6BB1-496A-9A69-5E7EE31776A2}"/>
              </a:ext>
            </a:extLst>
          </p:cNvPr>
          <p:cNvSpPr txBox="1"/>
          <p:nvPr/>
        </p:nvSpPr>
        <p:spPr>
          <a:xfrm>
            <a:off x="9309452" y="2538839"/>
            <a:ext cx="1569660" cy="338554"/>
          </a:xfrm>
          <a:prstGeom prst="rect">
            <a:avLst/>
          </a:prstGeom>
          <a:noFill/>
        </p:spPr>
        <p:txBody>
          <a:bodyPr wrap="none" rtlCol="0" anchor="b" anchorCtr="0">
            <a:spAutoFit/>
          </a:bodyPr>
          <a:lstStyle/>
          <a:p>
            <a:pPr algn="ctr" defTabSz="914217"/>
            <a:r>
              <a:rPr lang="en-US" sz="1600" b="1" dirty="0">
                <a:solidFill>
                  <a:srgbClr val="08204C"/>
                </a:solidFill>
                <a:latin typeface="Poppins" pitchFamily="2" charset="77"/>
                <a:ea typeface="League Spartan" charset="0"/>
                <a:cs typeface="Poppins" pitchFamily="2" charset="77"/>
              </a:rPr>
              <a:t>Learn &amp; Expand </a:t>
            </a:r>
          </a:p>
        </p:txBody>
      </p:sp>
      <p:sp>
        <p:nvSpPr>
          <p:cNvPr id="37" name="Subtitle 2">
            <a:extLst>
              <a:ext uri="{FF2B5EF4-FFF2-40B4-BE49-F238E27FC236}">
                <a16:creationId xmlns:a16="http://schemas.microsoft.com/office/drawing/2014/main" id="{D0C55259-A7C4-4AB5-AEC7-327C739CA72D}"/>
              </a:ext>
            </a:extLst>
          </p:cNvPr>
          <p:cNvSpPr txBox="1">
            <a:spLocks/>
          </p:cNvSpPr>
          <p:nvPr/>
        </p:nvSpPr>
        <p:spPr>
          <a:xfrm>
            <a:off x="3609432" y="3458908"/>
            <a:ext cx="2261582" cy="507831"/>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900" b="0" i="0" u="none" strike="noStrike" cap="none" spc="0" normalizeH="0" baseline="0">
                <a:ln>
                  <a:noFill/>
                </a:ln>
                <a:solidFill>
                  <a:srgbClr val="002060"/>
                </a:solidFill>
                <a:effectLst/>
                <a:uLnTx/>
                <a:uFillTx/>
                <a:latin typeface="Lato Light"/>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Group your consumers who represent the desired characteristics and rep[resent the target audience </a:t>
            </a:r>
          </a:p>
        </p:txBody>
      </p:sp>
      <p:sp>
        <p:nvSpPr>
          <p:cNvPr id="38" name="Subtitle 2">
            <a:extLst>
              <a:ext uri="{FF2B5EF4-FFF2-40B4-BE49-F238E27FC236}">
                <a16:creationId xmlns:a16="http://schemas.microsoft.com/office/drawing/2014/main" id="{F5C7E89E-A6C0-4E14-8E8D-393A8BEB529C}"/>
              </a:ext>
            </a:extLst>
          </p:cNvPr>
          <p:cNvSpPr txBox="1">
            <a:spLocks/>
          </p:cNvSpPr>
          <p:nvPr/>
        </p:nvSpPr>
        <p:spPr>
          <a:xfrm>
            <a:off x="6164605" y="3286567"/>
            <a:ext cx="2613166" cy="1892826"/>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800" b="1" i="0" u="none" strike="noStrike" cap="none" spc="0" normalizeH="0" baseline="0">
                <a:ln>
                  <a:noFill/>
                </a:ln>
                <a:solidFill>
                  <a:srgbClr val="002060"/>
                </a:solidFill>
                <a:effectLst/>
                <a:uLnTx/>
                <a:uFillTx/>
                <a:latin typeface="Lato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GB" sz="900" b="0" dirty="0"/>
          </a:p>
          <a:p>
            <a:r>
              <a:rPr lang="en-GB" sz="900" b="0" dirty="0"/>
              <a:t>Internal company data: </a:t>
            </a:r>
          </a:p>
          <a:p>
            <a:pPr marL="171450" indent="-171450">
              <a:buFont typeface="Arial" panose="020B0604020202020204" pitchFamily="34" charset="0"/>
              <a:buChar char="•"/>
            </a:pPr>
            <a:r>
              <a:rPr lang="en-GB" sz="900" b="0" dirty="0"/>
              <a:t>What information about customers is already available?</a:t>
            </a:r>
          </a:p>
          <a:p>
            <a:pPr marL="228600" indent="-228600">
              <a:buFont typeface="Arial" panose="020B0604020202020204" pitchFamily="34" charset="0"/>
              <a:buChar char="•"/>
            </a:pPr>
            <a:r>
              <a:rPr lang="en-GB" sz="900" b="0" dirty="0"/>
              <a:t>Evaluating a target audience analysis of a similar product</a:t>
            </a:r>
          </a:p>
          <a:p>
            <a:r>
              <a:rPr lang="en-GB" sz="900" b="0" dirty="0"/>
              <a:t>Conducting qualitative interviews or surveys</a:t>
            </a:r>
          </a:p>
          <a:p>
            <a:pPr marL="228600" indent="-228600">
              <a:buFont typeface="Arial" panose="020B0604020202020204" pitchFamily="34" charset="0"/>
              <a:buChar char="•"/>
            </a:pPr>
            <a:r>
              <a:rPr lang="en-GB" sz="900" b="0" dirty="0"/>
              <a:t>Internal user testing to eliminate weak points</a:t>
            </a:r>
          </a:p>
          <a:p>
            <a:pPr marL="228600" indent="-228600">
              <a:buFont typeface="Arial" panose="020B0604020202020204" pitchFamily="34" charset="0"/>
              <a:buChar char="•"/>
            </a:pPr>
            <a:r>
              <a:rPr lang="en-GB" sz="900" b="0" dirty="0"/>
              <a:t>Observations of the market, trends and current developments Survey among superiors, colleagues or contact persons</a:t>
            </a:r>
          </a:p>
          <a:p>
            <a:endParaRPr lang="en-US" sz="900" b="0" dirty="0"/>
          </a:p>
        </p:txBody>
      </p:sp>
      <p:sp>
        <p:nvSpPr>
          <p:cNvPr id="39" name="Subtitle 2">
            <a:extLst>
              <a:ext uri="{FF2B5EF4-FFF2-40B4-BE49-F238E27FC236}">
                <a16:creationId xmlns:a16="http://schemas.microsoft.com/office/drawing/2014/main" id="{978C8AAF-8D96-4C35-996B-81B55E149645}"/>
              </a:ext>
            </a:extLst>
          </p:cNvPr>
          <p:cNvSpPr txBox="1">
            <a:spLocks/>
          </p:cNvSpPr>
          <p:nvPr/>
        </p:nvSpPr>
        <p:spPr>
          <a:xfrm>
            <a:off x="8973094" y="3384007"/>
            <a:ext cx="2261582" cy="507831"/>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900" b="0" i="0" u="none" strike="noStrike" cap="none" spc="0" normalizeH="0" baseline="0">
                <a:ln>
                  <a:noFill/>
                </a:ln>
                <a:solidFill>
                  <a:srgbClr val="002060"/>
                </a:solidFill>
                <a:effectLst/>
                <a:uLnTx/>
                <a:uFillTx/>
                <a:latin typeface="Lato Light"/>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Continue this approach not only form the beginning but after the launch of the product or service also </a:t>
            </a:r>
          </a:p>
        </p:txBody>
      </p:sp>
      <p:sp>
        <p:nvSpPr>
          <p:cNvPr id="44" name="TextBox 43">
            <a:extLst>
              <a:ext uri="{FF2B5EF4-FFF2-40B4-BE49-F238E27FC236}">
                <a16:creationId xmlns:a16="http://schemas.microsoft.com/office/drawing/2014/main" id="{F041CB87-5A0C-47DB-9465-A024FCB47806}"/>
              </a:ext>
            </a:extLst>
          </p:cNvPr>
          <p:cNvSpPr txBox="1"/>
          <p:nvPr/>
        </p:nvSpPr>
        <p:spPr>
          <a:xfrm>
            <a:off x="3761420" y="1116774"/>
            <a:ext cx="1483098" cy="1569660"/>
          </a:xfrm>
          <a:prstGeom prst="rect">
            <a:avLst/>
          </a:prstGeom>
          <a:noFill/>
        </p:spPr>
        <p:txBody>
          <a:bodyPr wrap="none" rtlCol="0" anchor="b" anchorCtr="0">
            <a:spAutoFit/>
          </a:bodyPr>
          <a:lstStyle/>
          <a:p>
            <a:pPr defTabSz="914217"/>
            <a:r>
              <a:rPr lang="en-US" sz="1600" b="1" dirty="0">
                <a:solidFill>
                  <a:srgbClr val="08204C"/>
                </a:solidFill>
                <a:latin typeface="Poppins" pitchFamily="2" charset="77"/>
                <a:ea typeface="League Spartan" charset="0"/>
                <a:cs typeface="Poppins" pitchFamily="2" charset="77"/>
              </a:rPr>
              <a:t>SONIA JENKINS</a:t>
            </a:r>
          </a:p>
          <a:p>
            <a:pPr defTabSz="914217"/>
            <a:r>
              <a:rPr lang="en-US" sz="1600" b="1" dirty="0">
                <a:solidFill>
                  <a:srgbClr val="08204C"/>
                </a:solidFill>
                <a:latin typeface="Poppins" pitchFamily="2" charset="77"/>
                <a:ea typeface="League Spartan" charset="0"/>
                <a:cs typeface="Poppins" pitchFamily="2" charset="77"/>
              </a:rPr>
              <a:t>ANDY SMITH</a:t>
            </a:r>
          </a:p>
          <a:p>
            <a:pPr defTabSz="914217"/>
            <a:r>
              <a:rPr lang="en-US" sz="1600" b="1" dirty="0">
                <a:solidFill>
                  <a:srgbClr val="08204C"/>
                </a:solidFill>
                <a:latin typeface="Poppins" pitchFamily="2" charset="77"/>
                <a:ea typeface="League Spartan" charset="0"/>
                <a:cs typeface="Poppins" pitchFamily="2" charset="77"/>
              </a:rPr>
              <a:t>JON WATTS</a:t>
            </a:r>
          </a:p>
          <a:p>
            <a:pPr defTabSz="914217"/>
            <a:r>
              <a:rPr lang="en-US" sz="1600" b="1" dirty="0">
                <a:solidFill>
                  <a:srgbClr val="08204C"/>
                </a:solidFill>
                <a:latin typeface="Poppins" pitchFamily="2" charset="77"/>
                <a:ea typeface="League Spartan" charset="0"/>
                <a:cs typeface="Poppins" pitchFamily="2" charset="77"/>
              </a:rPr>
              <a:t>SAM DAVID</a:t>
            </a:r>
          </a:p>
          <a:p>
            <a:pPr defTabSz="914217"/>
            <a:r>
              <a:rPr lang="en-US" sz="1600" b="1" dirty="0">
                <a:solidFill>
                  <a:srgbClr val="08204C"/>
                </a:solidFill>
                <a:latin typeface="Poppins" pitchFamily="2" charset="77"/>
                <a:ea typeface="League Spartan" charset="0"/>
                <a:cs typeface="Poppins" pitchFamily="2" charset="77"/>
              </a:rPr>
              <a:t>JACK HIGGINS</a:t>
            </a:r>
          </a:p>
          <a:p>
            <a:pPr defTabSz="914217"/>
            <a:endParaRPr lang="en-US" sz="1600" b="1" dirty="0">
              <a:solidFill>
                <a:srgbClr val="08204C"/>
              </a:solidFill>
              <a:latin typeface="Poppins" pitchFamily="2" charset="77"/>
              <a:ea typeface="League Spartan" charset="0"/>
              <a:cs typeface="Poppins" pitchFamily="2" charset="77"/>
            </a:endParaRPr>
          </a:p>
        </p:txBody>
      </p:sp>
      <p:sp>
        <p:nvSpPr>
          <p:cNvPr id="48" name="TextBox 47">
            <a:extLst>
              <a:ext uri="{FF2B5EF4-FFF2-40B4-BE49-F238E27FC236}">
                <a16:creationId xmlns:a16="http://schemas.microsoft.com/office/drawing/2014/main" id="{A146F9F8-F362-4B06-8EE3-AC14ACEB75DA}"/>
              </a:ext>
            </a:extLst>
          </p:cNvPr>
          <p:cNvSpPr txBox="1"/>
          <p:nvPr/>
        </p:nvSpPr>
        <p:spPr>
          <a:xfrm>
            <a:off x="94018" y="61048"/>
            <a:ext cx="9624767" cy="738664"/>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Price Positioning</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Direct Questioning / Primary Research </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pic>
        <p:nvPicPr>
          <p:cNvPr id="1028" name="Picture 4" descr="Check sheet questionnaire free icon 1 | Free icon rainbow | Over 4500  royalty free icons">
            <a:extLst>
              <a:ext uri="{FF2B5EF4-FFF2-40B4-BE49-F238E27FC236}">
                <a16:creationId xmlns:a16="http://schemas.microsoft.com/office/drawing/2014/main" id="{000182D8-46CA-4E2C-A5FC-440E20FBB5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4757" y="899870"/>
            <a:ext cx="1468378" cy="1468378"/>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739F9D6A-399C-4F7F-B2EA-66F32327BBE6}"/>
              </a:ext>
            </a:extLst>
          </p:cNvPr>
          <p:cNvSpPr txBox="1"/>
          <p:nvPr/>
        </p:nvSpPr>
        <p:spPr>
          <a:xfrm>
            <a:off x="893980" y="5627939"/>
            <a:ext cx="987771" cy="338554"/>
          </a:xfrm>
          <a:prstGeom prst="rect">
            <a:avLst/>
          </a:prstGeom>
          <a:noFill/>
        </p:spPr>
        <p:txBody>
          <a:bodyPr wrap="none" rtlCol="0" anchor="b" anchorCtr="0">
            <a:spAutoFit/>
          </a:bodyPr>
          <a:lstStyle/>
          <a:p>
            <a:pPr defTabSz="914217"/>
            <a:r>
              <a:rPr lang="en-US" sz="1600" b="1" dirty="0">
                <a:solidFill>
                  <a:srgbClr val="08204C"/>
                </a:solidFill>
                <a:latin typeface="Poppins" pitchFamily="2" charset="77"/>
                <a:ea typeface="League Spartan" charset="0"/>
                <a:cs typeface="Poppins" pitchFamily="2" charset="77"/>
              </a:rPr>
              <a:t>Guidance</a:t>
            </a:r>
          </a:p>
        </p:txBody>
      </p:sp>
      <p:sp>
        <p:nvSpPr>
          <p:cNvPr id="55" name="Subtitle 2">
            <a:extLst>
              <a:ext uri="{FF2B5EF4-FFF2-40B4-BE49-F238E27FC236}">
                <a16:creationId xmlns:a16="http://schemas.microsoft.com/office/drawing/2014/main" id="{1BCEA92B-0335-4FCB-8984-FE34699B78A6}"/>
              </a:ext>
            </a:extLst>
          </p:cNvPr>
          <p:cNvSpPr txBox="1">
            <a:spLocks/>
          </p:cNvSpPr>
          <p:nvPr/>
        </p:nvSpPr>
        <p:spPr>
          <a:xfrm>
            <a:off x="1958007" y="5678427"/>
            <a:ext cx="9471990" cy="48494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spcBef>
                <a:spcPts val="0"/>
              </a:spcBef>
            </a:pPr>
            <a:r>
              <a:rPr lang="en-US" sz="1050" dirty="0">
                <a:solidFill>
                  <a:srgbClr val="AAAAAA"/>
                </a:solidFill>
                <a:latin typeface="Lato Light" panose="020F0502020204030203" pitchFamily="34" charset="0"/>
                <a:ea typeface="Lato Light" panose="020F0502020204030203" pitchFamily="34" charset="0"/>
                <a:cs typeface="Mukta ExtraLight" panose="020B0000000000000000" pitchFamily="34" charset="77"/>
              </a:rPr>
              <a:t>This is one of the fastest ways to contact the consumer using basic criteria and get the desired initial information . This works well as a method in minor launches and is only limited by imagination and scope .</a:t>
            </a:r>
          </a:p>
        </p:txBody>
      </p:sp>
      <p:sp>
        <p:nvSpPr>
          <p:cNvPr id="3" name="Slide Number Placeholder 2">
            <a:extLst>
              <a:ext uri="{FF2B5EF4-FFF2-40B4-BE49-F238E27FC236}">
                <a16:creationId xmlns:a16="http://schemas.microsoft.com/office/drawing/2014/main" id="{FC32F5B6-8BE2-421D-97FA-50AF8C2A97BB}"/>
              </a:ext>
            </a:extLst>
          </p:cNvPr>
          <p:cNvSpPr>
            <a:spLocks noGrp="1"/>
          </p:cNvSpPr>
          <p:nvPr>
            <p:ph type="sldNum" sz="quarter" idx="12"/>
          </p:nvPr>
        </p:nvSpPr>
        <p:spPr/>
        <p:txBody>
          <a:bodyPr/>
          <a:lstStyle/>
          <a:p>
            <a:fld id="{DB8828D9-3E6A-477F-A491-AADAE3613DD2}" type="slidenum">
              <a:rPr lang="en-GB" smtClean="0"/>
              <a:t>34</a:t>
            </a:fld>
            <a:endParaRPr lang="en-GB"/>
          </a:p>
        </p:txBody>
      </p:sp>
      <p:pic>
        <p:nvPicPr>
          <p:cNvPr id="22" name="Picture 21" descr="Logo&#10;&#10;Description automatically generated">
            <a:extLst>
              <a:ext uri="{FF2B5EF4-FFF2-40B4-BE49-F238E27FC236}">
                <a16:creationId xmlns:a16="http://schemas.microsoft.com/office/drawing/2014/main" id="{E637F907-6AFF-4305-9D98-D5EB2646CA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grpSp>
        <p:nvGrpSpPr>
          <p:cNvPr id="23" name="Group 22">
            <a:extLst>
              <a:ext uri="{FF2B5EF4-FFF2-40B4-BE49-F238E27FC236}">
                <a16:creationId xmlns:a16="http://schemas.microsoft.com/office/drawing/2014/main" id="{8E460AC0-8BC9-40DD-BAC8-33B9FAE09C4E}"/>
              </a:ext>
            </a:extLst>
          </p:cNvPr>
          <p:cNvGrpSpPr/>
          <p:nvPr/>
        </p:nvGrpSpPr>
        <p:grpSpPr>
          <a:xfrm>
            <a:off x="11072618" y="600295"/>
            <a:ext cx="1034683" cy="703254"/>
            <a:chOff x="4631196" y="1644500"/>
            <a:chExt cx="1034683" cy="703254"/>
          </a:xfrm>
        </p:grpSpPr>
        <p:sp>
          <p:nvSpPr>
            <p:cNvPr id="24" name="TextBox 23">
              <a:extLst>
                <a:ext uri="{FF2B5EF4-FFF2-40B4-BE49-F238E27FC236}">
                  <a16:creationId xmlns:a16="http://schemas.microsoft.com/office/drawing/2014/main" id="{DE10324B-41FA-45E9-88E4-D07A8DA38980}"/>
                </a:ext>
              </a:extLst>
            </p:cNvPr>
            <p:cNvSpPr txBox="1"/>
            <p:nvPr/>
          </p:nvSpPr>
          <p:spPr>
            <a:xfrm>
              <a:off x="4631196" y="2147699"/>
              <a:ext cx="1034683"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lgn="ctr">
                <a:defRPr sz="700">
                  <a:solidFill>
                    <a:schemeClr val="dk1"/>
                  </a:solidFill>
                  <a:latin typeface="Lato"/>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latin typeface="Lato Light" panose="020F0502020204030203"/>
                </a:rPr>
                <a:t>Planning Templates</a:t>
              </a:r>
            </a:p>
          </p:txBody>
        </p:sp>
        <p:grpSp>
          <p:nvGrpSpPr>
            <p:cNvPr id="25" name="Group">
              <a:extLst>
                <a:ext uri="{FF2B5EF4-FFF2-40B4-BE49-F238E27FC236}">
                  <a16:creationId xmlns:a16="http://schemas.microsoft.com/office/drawing/2014/main" id="{1EFFBA03-0D8F-4344-9605-00C57FF8D614}"/>
                </a:ext>
              </a:extLst>
            </p:cNvPr>
            <p:cNvGrpSpPr/>
            <p:nvPr/>
          </p:nvGrpSpPr>
          <p:grpSpPr>
            <a:xfrm>
              <a:off x="4930050" y="1644500"/>
              <a:ext cx="503418" cy="503455"/>
              <a:chOff x="26227" y="-1"/>
              <a:chExt cx="639823" cy="756488"/>
            </a:xfrm>
            <a:solidFill>
              <a:schemeClr val="bg1">
                <a:lumMod val="50000"/>
              </a:schemeClr>
            </a:solidFill>
          </p:grpSpPr>
          <p:sp>
            <p:nvSpPr>
              <p:cNvPr id="26" name="Shape">
                <a:extLst>
                  <a:ext uri="{FF2B5EF4-FFF2-40B4-BE49-F238E27FC236}">
                    <a16:creationId xmlns:a16="http://schemas.microsoft.com/office/drawing/2014/main" id="{7EA4EB68-8EDF-4D8C-8F51-FCA2097B4985}"/>
                  </a:ext>
                </a:extLst>
              </p:cNvPr>
              <p:cNvSpPr/>
              <p:nvPr/>
            </p:nvSpPr>
            <p:spPr>
              <a:xfrm>
                <a:off x="139698" y="-1"/>
                <a:ext cx="389468" cy="194735"/>
              </a:xfrm>
              <a:custGeom>
                <a:avLst/>
                <a:gdLst/>
                <a:ahLst/>
                <a:cxnLst>
                  <a:cxn ang="0">
                    <a:pos x="wd2" y="hd2"/>
                  </a:cxn>
                  <a:cxn ang="5400000">
                    <a:pos x="wd2" y="hd2"/>
                  </a:cxn>
                  <a:cxn ang="10800000">
                    <a:pos x="wd2" y="hd2"/>
                  </a:cxn>
                  <a:cxn ang="16200000">
                    <a:pos x="wd2" y="hd2"/>
                  </a:cxn>
                </a:cxnLst>
                <a:rect l="0" t="0" r="r" b="b"/>
                <a:pathLst>
                  <a:path w="21600" h="21600" extrusionOk="0">
                    <a:moveTo>
                      <a:pt x="21600" y="10428"/>
                    </a:moveTo>
                    <a:cubicBezTo>
                      <a:pt x="16386" y="10428"/>
                      <a:pt x="16386" y="10428"/>
                      <a:pt x="16386" y="10428"/>
                    </a:cubicBezTo>
                    <a:cubicBezTo>
                      <a:pt x="16386" y="4469"/>
                      <a:pt x="13779" y="0"/>
                      <a:pt x="10800" y="0"/>
                    </a:cubicBezTo>
                    <a:cubicBezTo>
                      <a:pt x="7821" y="0"/>
                      <a:pt x="5586" y="4469"/>
                      <a:pt x="5586" y="10428"/>
                    </a:cubicBezTo>
                    <a:cubicBezTo>
                      <a:pt x="0" y="10428"/>
                      <a:pt x="0" y="10428"/>
                      <a:pt x="0" y="10428"/>
                    </a:cubicBezTo>
                    <a:cubicBezTo>
                      <a:pt x="0" y="21600"/>
                      <a:pt x="0" y="21600"/>
                      <a:pt x="0" y="21600"/>
                    </a:cubicBezTo>
                    <a:cubicBezTo>
                      <a:pt x="21600" y="21600"/>
                      <a:pt x="21600" y="21600"/>
                      <a:pt x="21600" y="21600"/>
                    </a:cubicBezTo>
                    <a:lnTo>
                      <a:pt x="21600" y="10428"/>
                    </a:lnTo>
                    <a:close/>
                    <a:moveTo>
                      <a:pt x="10800" y="16386"/>
                    </a:moveTo>
                    <a:cubicBezTo>
                      <a:pt x="9310" y="16386"/>
                      <a:pt x="8193" y="13407"/>
                      <a:pt x="8193" y="10428"/>
                    </a:cubicBezTo>
                    <a:cubicBezTo>
                      <a:pt x="8193" y="7448"/>
                      <a:pt x="9310" y="5214"/>
                      <a:pt x="10800" y="5214"/>
                    </a:cubicBezTo>
                    <a:cubicBezTo>
                      <a:pt x="12290" y="5214"/>
                      <a:pt x="13779" y="7448"/>
                      <a:pt x="13779" y="10428"/>
                    </a:cubicBezTo>
                    <a:cubicBezTo>
                      <a:pt x="13779" y="13407"/>
                      <a:pt x="12290" y="16386"/>
                      <a:pt x="10800" y="16386"/>
                    </a:cubicBezTo>
                    <a:close/>
                  </a:path>
                </a:pathLst>
              </a:custGeom>
              <a:grpFill/>
              <a:ln w="12700" cap="flat">
                <a:noFill/>
                <a:miter lim="400000"/>
              </a:ln>
              <a:effectLst/>
            </p:spPr>
            <p:txBody>
              <a:bodyPr wrap="square" lIns="60960" tIns="60960" rIns="60960" bIns="60960" numCol="1" anchor="t">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sp>
            <p:nvSpPr>
              <p:cNvPr id="36" name="Shape">
                <a:extLst>
                  <a:ext uri="{FF2B5EF4-FFF2-40B4-BE49-F238E27FC236}">
                    <a16:creationId xmlns:a16="http://schemas.microsoft.com/office/drawing/2014/main" id="{3F03C385-14FA-491B-803A-A1F03B9BBCCA}"/>
                  </a:ext>
                </a:extLst>
              </p:cNvPr>
              <p:cNvSpPr/>
              <p:nvPr/>
            </p:nvSpPr>
            <p:spPr>
              <a:xfrm>
                <a:off x="26227" y="87220"/>
                <a:ext cx="639823" cy="669267"/>
              </a:xfrm>
              <a:custGeom>
                <a:avLst/>
                <a:gdLst/>
                <a:ahLst/>
                <a:cxnLst>
                  <a:cxn ang="0">
                    <a:pos x="wd2" y="hd2"/>
                  </a:cxn>
                  <a:cxn ang="5400000">
                    <a:pos x="wd2" y="hd2"/>
                  </a:cxn>
                  <a:cxn ang="10800000">
                    <a:pos x="wd2" y="hd2"/>
                  </a:cxn>
                  <a:cxn ang="16200000">
                    <a:pos x="wd2" y="hd2"/>
                  </a:cxn>
                </a:cxnLst>
                <a:rect l="0" t="0" r="r" b="b"/>
                <a:pathLst>
                  <a:path w="21600" h="21600" extrusionOk="0">
                    <a:moveTo>
                      <a:pt x="18630" y="0"/>
                    </a:moveTo>
                    <a:lnTo>
                      <a:pt x="18630" y="4667"/>
                    </a:lnTo>
                    <a:lnTo>
                      <a:pt x="2970" y="4667"/>
                    </a:lnTo>
                    <a:lnTo>
                      <a:pt x="2970" y="0"/>
                    </a:lnTo>
                    <a:lnTo>
                      <a:pt x="0" y="0"/>
                    </a:lnTo>
                    <a:lnTo>
                      <a:pt x="0" y="21600"/>
                    </a:lnTo>
                    <a:lnTo>
                      <a:pt x="21600" y="21600"/>
                    </a:lnTo>
                    <a:lnTo>
                      <a:pt x="21600" y="0"/>
                    </a:lnTo>
                    <a:lnTo>
                      <a:pt x="18630" y="0"/>
                    </a:lnTo>
                    <a:close/>
                    <a:moveTo>
                      <a:pt x="9990" y="18400"/>
                    </a:moveTo>
                    <a:lnTo>
                      <a:pt x="8910" y="17067"/>
                    </a:lnTo>
                    <a:lnTo>
                      <a:pt x="4455" y="12933"/>
                    </a:lnTo>
                    <a:lnTo>
                      <a:pt x="6885" y="10800"/>
                    </a:lnTo>
                    <a:lnTo>
                      <a:pt x="9990" y="14000"/>
                    </a:lnTo>
                    <a:lnTo>
                      <a:pt x="16200" y="7733"/>
                    </a:lnTo>
                    <a:lnTo>
                      <a:pt x="18630" y="9867"/>
                    </a:lnTo>
                    <a:lnTo>
                      <a:pt x="9990" y="18400"/>
                    </a:lnTo>
                    <a:close/>
                  </a:path>
                </a:pathLst>
              </a:custGeom>
              <a:grpFill/>
              <a:ln w="12700" cap="flat">
                <a:noFill/>
                <a:miter lim="400000"/>
              </a:ln>
              <a:effectLst/>
            </p:spPr>
            <p:txBody>
              <a:bodyPr wrap="square" lIns="60960" tIns="60960" rIns="60960" bIns="60960" numCol="1" anchor="t">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grpSp>
      </p:grpSp>
    </p:spTree>
    <p:extLst>
      <p:ext uri="{BB962C8B-B14F-4D97-AF65-F5344CB8AC3E}">
        <p14:creationId xmlns:p14="http://schemas.microsoft.com/office/powerpoint/2010/main" val="3606654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58056D53-E7EB-4D1E-87D0-D7CFE8C5A918}"/>
              </a:ext>
            </a:extLst>
          </p:cNvPr>
          <p:cNvSpPr/>
          <p:nvPr/>
        </p:nvSpPr>
        <p:spPr>
          <a:xfrm>
            <a:off x="762000" y="1682827"/>
            <a:ext cx="2671444" cy="594360"/>
          </a:xfrm>
          <a:prstGeom prst="rect">
            <a:avLst/>
          </a:prstGeom>
          <a:solidFill>
            <a:srgbClr val="A0A434">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Poppins" pitchFamily="2" charset="77"/>
              <a:ea typeface="+mn-ea"/>
              <a:cs typeface="+mn-cs"/>
            </a:endParaRPr>
          </a:p>
        </p:txBody>
      </p:sp>
      <p:sp>
        <p:nvSpPr>
          <p:cNvPr id="48" name="Rectangle 47">
            <a:extLst>
              <a:ext uri="{FF2B5EF4-FFF2-40B4-BE49-F238E27FC236}">
                <a16:creationId xmlns:a16="http://schemas.microsoft.com/office/drawing/2014/main" id="{148A06A4-E94E-4B47-A432-C8B6ECD87255}"/>
              </a:ext>
            </a:extLst>
          </p:cNvPr>
          <p:cNvSpPr/>
          <p:nvPr/>
        </p:nvSpPr>
        <p:spPr>
          <a:xfrm>
            <a:off x="762000" y="2277187"/>
            <a:ext cx="2671444" cy="3195960"/>
          </a:xfrm>
          <a:prstGeom prst="rect">
            <a:avLst/>
          </a:prstGeom>
          <a:solidFill>
            <a:srgbClr val="A0A434">
              <a:alpha val="25000"/>
            </a:srgbClr>
          </a:solidFill>
          <a:ln w="12700" cap="flat" cmpd="sng" algn="ctr">
            <a:noFill/>
            <a:prstDash val="solid"/>
            <a:miter lim="800000"/>
          </a:ln>
          <a:effectLst/>
        </p:spPr>
        <p:txBody>
          <a:bodyPr rtlCol="0" anchor="ctr"/>
          <a:lstStyle/>
          <a:p>
            <a:pPr algn="ctr" defTabSz="914217"/>
            <a:endParaRPr lang="en-US" b="1" kern="0" dirty="0">
              <a:solidFill>
                <a:srgbClr val="FFFFFF"/>
              </a:solidFill>
              <a:latin typeface="Poppins" pitchFamily="2" charset="77"/>
            </a:endParaRPr>
          </a:p>
        </p:txBody>
      </p:sp>
      <p:sp>
        <p:nvSpPr>
          <p:cNvPr id="49" name="TextBox 48">
            <a:extLst>
              <a:ext uri="{FF2B5EF4-FFF2-40B4-BE49-F238E27FC236}">
                <a16:creationId xmlns:a16="http://schemas.microsoft.com/office/drawing/2014/main" id="{BAAAC013-1E93-4687-A0B5-B626BE657D3C}"/>
              </a:ext>
            </a:extLst>
          </p:cNvPr>
          <p:cNvSpPr txBox="1"/>
          <p:nvPr/>
        </p:nvSpPr>
        <p:spPr>
          <a:xfrm>
            <a:off x="1254288" y="1810731"/>
            <a:ext cx="1686873" cy="338554"/>
          </a:xfrm>
          <a:prstGeom prst="rect">
            <a:avLst/>
          </a:prstGeom>
          <a:no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Register the User </a:t>
            </a:r>
          </a:p>
        </p:txBody>
      </p:sp>
      <p:sp>
        <p:nvSpPr>
          <p:cNvPr id="50" name="Rectangle 49">
            <a:extLst>
              <a:ext uri="{FF2B5EF4-FFF2-40B4-BE49-F238E27FC236}">
                <a16:creationId xmlns:a16="http://schemas.microsoft.com/office/drawing/2014/main" id="{EBD41CB5-FA73-4469-A7D3-771B36597DC7}"/>
              </a:ext>
            </a:extLst>
          </p:cNvPr>
          <p:cNvSpPr/>
          <p:nvPr/>
        </p:nvSpPr>
        <p:spPr>
          <a:xfrm>
            <a:off x="3433444" y="1682827"/>
            <a:ext cx="2671444" cy="594360"/>
          </a:xfrm>
          <a:prstGeom prst="rect">
            <a:avLst/>
          </a:prstGeom>
          <a:solidFill>
            <a:srgbClr val="064963">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Poppins" pitchFamily="2" charset="77"/>
              <a:ea typeface="+mn-ea"/>
              <a:cs typeface="+mn-cs"/>
            </a:endParaRPr>
          </a:p>
        </p:txBody>
      </p:sp>
      <p:sp>
        <p:nvSpPr>
          <p:cNvPr id="51" name="Rectangle 50">
            <a:extLst>
              <a:ext uri="{FF2B5EF4-FFF2-40B4-BE49-F238E27FC236}">
                <a16:creationId xmlns:a16="http://schemas.microsoft.com/office/drawing/2014/main" id="{8D8F1AE4-3539-4924-91DE-12169029ECE5}"/>
              </a:ext>
            </a:extLst>
          </p:cNvPr>
          <p:cNvSpPr/>
          <p:nvPr/>
        </p:nvSpPr>
        <p:spPr>
          <a:xfrm>
            <a:off x="3433444" y="2277187"/>
            <a:ext cx="2671444" cy="3195960"/>
          </a:xfrm>
          <a:prstGeom prst="rect">
            <a:avLst/>
          </a:prstGeom>
          <a:solidFill>
            <a:srgbClr val="064963">
              <a:alpha val="25000"/>
            </a:srgbClr>
          </a:solidFill>
          <a:ln w="12700" cap="flat" cmpd="sng" algn="ctr">
            <a:noFill/>
            <a:prstDash val="solid"/>
            <a:miter lim="800000"/>
          </a:ln>
          <a:effectLst/>
        </p:spPr>
        <p:txBody>
          <a:bodyPr rtlCol="0" anchor="ctr"/>
          <a:lstStyle/>
          <a:p>
            <a:pPr algn="ctr" defTabSz="914217"/>
            <a:endParaRPr lang="en-US" b="1" kern="0" dirty="0">
              <a:solidFill>
                <a:srgbClr val="FFFFFF"/>
              </a:solidFill>
              <a:latin typeface="Poppins" pitchFamily="2" charset="77"/>
            </a:endParaRPr>
          </a:p>
        </p:txBody>
      </p:sp>
      <p:sp>
        <p:nvSpPr>
          <p:cNvPr id="52" name="TextBox 51">
            <a:extLst>
              <a:ext uri="{FF2B5EF4-FFF2-40B4-BE49-F238E27FC236}">
                <a16:creationId xmlns:a16="http://schemas.microsoft.com/office/drawing/2014/main" id="{40031042-0E8A-4167-9B90-F9C2B780AC06}"/>
              </a:ext>
            </a:extLst>
          </p:cNvPr>
          <p:cNvSpPr txBox="1"/>
          <p:nvPr/>
        </p:nvSpPr>
        <p:spPr>
          <a:xfrm>
            <a:off x="3899763" y="1810731"/>
            <a:ext cx="1738809" cy="338554"/>
          </a:xfrm>
          <a:prstGeom prst="rect">
            <a:avLst/>
          </a:prstGeom>
          <a:no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Create the Survey </a:t>
            </a:r>
          </a:p>
        </p:txBody>
      </p:sp>
      <p:sp>
        <p:nvSpPr>
          <p:cNvPr id="53" name="Rectangle 52">
            <a:extLst>
              <a:ext uri="{FF2B5EF4-FFF2-40B4-BE49-F238E27FC236}">
                <a16:creationId xmlns:a16="http://schemas.microsoft.com/office/drawing/2014/main" id="{D6AA3D27-1469-4208-B996-BABC2B0FC84B}"/>
              </a:ext>
            </a:extLst>
          </p:cNvPr>
          <p:cNvSpPr/>
          <p:nvPr/>
        </p:nvSpPr>
        <p:spPr>
          <a:xfrm>
            <a:off x="6087113" y="1682827"/>
            <a:ext cx="2671444" cy="594360"/>
          </a:xfrm>
          <a:prstGeom prst="rect">
            <a:avLst/>
          </a:prstGeom>
          <a:solidFill>
            <a:srgbClr val="7BAC99">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Poppins" pitchFamily="2" charset="77"/>
              <a:ea typeface="+mn-ea"/>
              <a:cs typeface="+mn-cs"/>
            </a:endParaRPr>
          </a:p>
        </p:txBody>
      </p:sp>
      <p:sp>
        <p:nvSpPr>
          <p:cNvPr id="54" name="Rectangle 53">
            <a:extLst>
              <a:ext uri="{FF2B5EF4-FFF2-40B4-BE49-F238E27FC236}">
                <a16:creationId xmlns:a16="http://schemas.microsoft.com/office/drawing/2014/main" id="{BA0C7DBB-3FBF-4E8D-9521-23D724210819}"/>
              </a:ext>
            </a:extLst>
          </p:cNvPr>
          <p:cNvSpPr/>
          <p:nvPr/>
        </p:nvSpPr>
        <p:spPr>
          <a:xfrm>
            <a:off x="6087113" y="2277187"/>
            <a:ext cx="2671444" cy="3195960"/>
          </a:xfrm>
          <a:prstGeom prst="rect">
            <a:avLst/>
          </a:prstGeom>
          <a:solidFill>
            <a:srgbClr val="7BAC99">
              <a:alpha val="25000"/>
            </a:srgbClr>
          </a:solidFill>
          <a:ln w="12700" cap="flat" cmpd="sng" algn="ctr">
            <a:noFill/>
            <a:prstDash val="solid"/>
            <a:miter lim="800000"/>
          </a:ln>
          <a:effectLst/>
        </p:spPr>
        <p:txBody>
          <a:bodyPr rtlCol="0" anchor="ctr"/>
          <a:lstStyle/>
          <a:p>
            <a:pPr algn="ctr" defTabSz="914217"/>
            <a:endParaRPr lang="en-US" b="1" kern="0" dirty="0">
              <a:solidFill>
                <a:srgbClr val="FFFFFF"/>
              </a:solidFill>
              <a:latin typeface="Poppins" pitchFamily="2" charset="77"/>
            </a:endParaRPr>
          </a:p>
        </p:txBody>
      </p:sp>
      <p:sp>
        <p:nvSpPr>
          <p:cNvPr id="55" name="TextBox 54">
            <a:extLst>
              <a:ext uri="{FF2B5EF4-FFF2-40B4-BE49-F238E27FC236}">
                <a16:creationId xmlns:a16="http://schemas.microsoft.com/office/drawing/2014/main" id="{E263D2E0-1622-4F46-9F8B-98938C6A0FDA}"/>
              </a:ext>
            </a:extLst>
          </p:cNvPr>
          <p:cNvSpPr txBox="1"/>
          <p:nvPr/>
        </p:nvSpPr>
        <p:spPr>
          <a:xfrm>
            <a:off x="6529838" y="1810731"/>
            <a:ext cx="1786003" cy="338554"/>
          </a:xfrm>
          <a:prstGeom prst="rect">
            <a:avLst/>
          </a:prstGeom>
          <a:no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Deploy the Survey </a:t>
            </a:r>
          </a:p>
        </p:txBody>
      </p:sp>
      <p:sp>
        <p:nvSpPr>
          <p:cNvPr id="56" name="Rectangle 55">
            <a:extLst>
              <a:ext uri="{FF2B5EF4-FFF2-40B4-BE49-F238E27FC236}">
                <a16:creationId xmlns:a16="http://schemas.microsoft.com/office/drawing/2014/main" id="{D8D82D38-29A4-4048-8EE9-72E565EF0D01}"/>
              </a:ext>
            </a:extLst>
          </p:cNvPr>
          <p:cNvSpPr/>
          <p:nvPr/>
        </p:nvSpPr>
        <p:spPr>
          <a:xfrm>
            <a:off x="8758557" y="1682827"/>
            <a:ext cx="2671444" cy="594360"/>
          </a:xfrm>
          <a:prstGeom prst="rect">
            <a:avLst/>
          </a:prstGeom>
          <a:solidFill>
            <a:srgbClr val="A0A333">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Poppins" pitchFamily="2" charset="77"/>
              <a:ea typeface="+mn-ea"/>
              <a:cs typeface="+mn-cs"/>
            </a:endParaRPr>
          </a:p>
        </p:txBody>
      </p:sp>
      <p:sp>
        <p:nvSpPr>
          <p:cNvPr id="57" name="Rectangle 56">
            <a:extLst>
              <a:ext uri="{FF2B5EF4-FFF2-40B4-BE49-F238E27FC236}">
                <a16:creationId xmlns:a16="http://schemas.microsoft.com/office/drawing/2014/main" id="{D16C9278-3278-4B8E-9E33-613522FC6872}"/>
              </a:ext>
            </a:extLst>
          </p:cNvPr>
          <p:cNvSpPr/>
          <p:nvPr/>
        </p:nvSpPr>
        <p:spPr>
          <a:xfrm>
            <a:off x="8758557" y="2277187"/>
            <a:ext cx="2671444" cy="3195960"/>
          </a:xfrm>
          <a:prstGeom prst="rect">
            <a:avLst/>
          </a:prstGeom>
          <a:solidFill>
            <a:srgbClr val="A0A333">
              <a:alpha val="25000"/>
            </a:srgbClr>
          </a:solidFill>
          <a:ln w="12700" cap="flat" cmpd="sng" algn="ctr">
            <a:noFill/>
            <a:prstDash val="solid"/>
            <a:miter lim="800000"/>
          </a:ln>
          <a:effectLst/>
        </p:spPr>
        <p:txBody>
          <a:bodyPr rtlCol="0" anchor="ctr"/>
          <a:lstStyle/>
          <a:p>
            <a:pPr algn="ctr" defTabSz="914217"/>
            <a:endParaRPr lang="en-US" b="1" kern="0" dirty="0">
              <a:solidFill>
                <a:srgbClr val="FFFFFF"/>
              </a:solidFill>
              <a:latin typeface="Poppins" pitchFamily="2" charset="77"/>
            </a:endParaRPr>
          </a:p>
        </p:txBody>
      </p:sp>
      <p:sp>
        <p:nvSpPr>
          <p:cNvPr id="58" name="TextBox 57">
            <a:extLst>
              <a:ext uri="{FF2B5EF4-FFF2-40B4-BE49-F238E27FC236}">
                <a16:creationId xmlns:a16="http://schemas.microsoft.com/office/drawing/2014/main" id="{DD5C28EF-4989-4ACF-AE91-F249857CD570}"/>
              </a:ext>
            </a:extLst>
          </p:cNvPr>
          <p:cNvSpPr txBox="1"/>
          <p:nvPr/>
        </p:nvSpPr>
        <p:spPr>
          <a:xfrm>
            <a:off x="9645119" y="1810731"/>
            <a:ext cx="898323" cy="338554"/>
          </a:xfrm>
          <a:prstGeom prst="rect">
            <a:avLst/>
          </a:prstGeom>
          <a:no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Analyze </a:t>
            </a:r>
          </a:p>
        </p:txBody>
      </p:sp>
      <p:sp>
        <p:nvSpPr>
          <p:cNvPr id="62" name="Subtitle 2">
            <a:extLst>
              <a:ext uri="{FF2B5EF4-FFF2-40B4-BE49-F238E27FC236}">
                <a16:creationId xmlns:a16="http://schemas.microsoft.com/office/drawing/2014/main" id="{5D17A5D2-F27B-4816-BF5A-C1EDB53CA2D4}"/>
              </a:ext>
            </a:extLst>
          </p:cNvPr>
          <p:cNvSpPr txBox="1">
            <a:spLocks/>
          </p:cNvSpPr>
          <p:nvPr/>
        </p:nvSpPr>
        <p:spPr>
          <a:xfrm>
            <a:off x="9016175" y="2530648"/>
            <a:ext cx="2261582" cy="937949"/>
          </a:xfrm>
          <a:prstGeom prst="rect">
            <a:avLst/>
          </a:prstGeom>
        </p:spPr>
        <p:txBody>
          <a:bodyPr vert="horz" wrap="square" lIns="45720" tIns="22860" rIns="45720" bIns="22860" rtlCol="0" anchor="t">
            <a:spAutoFit/>
          </a:bodyPr>
          <a:lstStyle>
            <a:defPPr>
              <a:defRPr lang="en-US"/>
            </a:defPPr>
            <a:lvl1pPr marL="228600" indent="-228600" defTabSz="543818">
              <a:lnSpc>
                <a:spcPts val="1750"/>
              </a:lnSpc>
              <a:spcBef>
                <a:spcPts val="0"/>
              </a:spcBef>
              <a:buFont typeface="Arial"/>
              <a:buAutoNum type="arabicPeriod"/>
              <a:defRPr sz="900">
                <a:solidFill>
                  <a:srgbClr val="08204C"/>
                </a:solidFill>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Download the responses</a:t>
            </a:r>
          </a:p>
          <a:p>
            <a:r>
              <a:rPr lang="en-US" dirty="0"/>
              <a:t>Data sort them into groups </a:t>
            </a:r>
          </a:p>
          <a:p>
            <a:r>
              <a:rPr lang="en-US" dirty="0"/>
              <a:t>Analyze</a:t>
            </a:r>
          </a:p>
          <a:p>
            <a:r>
              <a:rPr lang="en-US" dirty="0"/>
              <a:t>Present findings</a:t>
            </a:r>
          </a:p>
        </p:txBody>
      </p:sp>
      <p:sp>
        <p:nvSpPr>
          <p:cNvPr id="63" name="Freeform 27">
            <a:extLst>
              <a:ext uri="{FF2B5EF4-FFF2-40B4-BE49-F238E27FC236}">
                <a16:creationId xmlns:a16="http://schemas.microsoft.com/office/drawing/2014/main" id="{AABCF6EA-DCB0-4903-B3C5-8D73502E335A}"/>
              </a:ext>
            </a:extLst>
          </p:cNvPr>
          <p:cNvSpPr/>
          <p:nvPr/>
        </p:nvSpPr>
        <p:spPr>
          <a:xfrm>
            <a:off x="1349190" y="4111750"/>
            <a:ext cx="9511395" cy="1092274"/>
          </a:xfrm>
          <a:custGeom>
            <a:avLst/>
            <a:gdLst>
              <a:gd name="connsiteX0" fmla="*/ 0 w 16747958"/>
              <a:gd name="connsiteY0" fmla="*/ 1540043 h 2237874"/>
              <a:gd name="connsiteX1" fmla="*/ 288758 w 16747958"/>
              <a:gd name="connsiteY1" fmla="*/ 1155032 h 2237874"/>
              <a:gd name="connsiteX2" fmla="*/ 433137 w 16747958"/>
              <a:gd name="connsiteY2" fmla="*/ 1010653 h 2237874"/>
              <a:gd name="connsiteX3" fmla="*/ 794084 w 16747958"/>
              <a:gd name="connsiteY3" fmla="*/ 721895 h 2237874"/>
              <a:gd name="connsiteX4" fmla="*/ 1179095 w 16747958"/>
              <a:gd name="connsiteY4" fmla="*/ 529390 h 2237874"/>
              <a:gd name="connsiteX5" fmla="*/ 1732547 w 16747958"/>
              <a:gd name="connsiteY5" fmla="*/ 336885 h 2237874"/>
              <a:gd name="connsiteX6" fmla="*/ 2093495 w 16747958"/>
              <a:gd name="connsiteY6" fmla="*/ 264695 h 2237874"/>
              <a:gd name="connsiteX7" fmla="*/ 2719137 w 16747958"/>
              <a:gd name="connsiteY7" fmla="*/ 144379 h 2237874"/>
              <a:gd name="connsiteX8" fmla="*/ 3537284 w 16747958"/>
              <a:gd name="connsiteY8" fmla="*/ 48127 h 2237874"/>
              <a:gd name="connsiteX9" fmla="*/ 4307305 w 16747958"/>
              <a:gd name="connsiteY9" fmla="*/ 0 h 2237874"/>
              <a:gd name="connsiteX10" fmla="*/ 5895474 w 16747958"/>
              <a:gd name="connsiteY10" fmla="*/ 48127 h 2237874"/>
              <a:gd name="connsiteX11" fmla="*/ 6545179 w 16747958"/>
              <a:gd name="connsiteY11" fmla="*/ 144379 h 2237874"/>
              <a:gd name="connsiteX12" fmla="*/ 7146758 w 16747958"/>
              <a:gd name="connsiteY12" fmla="*/ 240632 h 2237874"/>
              <a:gd name="connsiteX13" fmla="*/ 7531769 w 16747958"/>
              <a:gd name="connsiteY13" fmla="*/ 336885 h 2237874"/>
              <a:gd name="connsiteX14" fmla="*/ 7676147 w 16747958"/>
              <a:gd name="connsiteY14" fmla="*/ 360948 h 2237874"/>
              <a:gd name="connsiteX15" fmla="*/ 8061158 w 16747958"/>
              <a:gd name="connsiteY15" fmla="*/ 457200 h 2237874"/>
              <a:gd name="connsiteX16" fmla="*/ 8253663 w 16747958"/>
              <a:gd name="connsiteY16" fmla="*/ 529390 h 2237874"/>
              <a:gd name="connsiteX17" fmla="*/ 8614611 w 16747958"/>
              <a:gd name="connsiteY17" fmla="*/ 649706 h 2237874"/>
              <a:gd name="connsiteX18" fmla="*/ 8831179 w 16747958"/>
              <a:gd name="connsiteY18" fmla="*/ 721895 h 2237874"/>
              <a:gd name="connsiteX19" fmla="*/ 8999621 w 16747958"/>
              <a:gd name="connsiteY19" fmla="*/ 794085 h 2237874"/>
              <a:gd name="connsiteX20" fmla="*/ 9288379 w 16747958"/>
              <a:gd name="connsiteY20" fmla="*/ 890337 h 2237874"/>
              <a:gd name="connsiteX21" fmla="*/ 9480884 w 16747958"/>
              <a:gd name="connsiteY21" fmla="*/ 986590 h 2237874"/>
              <a:gd name="connsiteX22" fmla="*/ 9769642 w 16747958"/>
              <a:gd name="connsiteY22" fmla="*/ 1130969 h 2237874"/>
              <a:gd name="connsiteX23" fmla="*/ 9938084 w 16747958"/>
              <a:gd name="connsiteY23" fmla="*/ 1179095 h 2237874"/>
              <a:gd name="connsiteX24" fmla="*/ 10539663 w 16747958"/>
              <a:gd name="connsiteY24" fmla="*/ 1419727 h 2237874"/>
              <a:gd name="connsiteX25" fmla="*/ 10852484 w 16747958"/>
              <a:gd name="connsiteY25" fmla="*/ 1515979 h 2237874"/>
              <a:gd name="connsiteX26" fmla="*/ 11165305 w 16747958"/>
              <a:gd name="connsiteY26" fmla="*/ 1636295 h 2237874"/>
              <a:gd name="connsiteX27" fmla="*/ 12729411 w 16747958"/>
              <a:gd name="connsiteY27" fmla="*/ 2021306 h 2237874"/>
              <a:gd name="connsiteX28" fmla="*/ 13090358 w 16747958"/>
              <a:gd name="connsiteY28" fmla="*/ 2093495 h 2237874"/>
              <a:gd name="connsiteX29" fmla="*/ 13306926 w 16747958"/>
              <a:gd name="connsiteY29" fmla="*/ 2117558 h 2237874"/>
              <a:gd name="connsiteX30" fmla="*/ 13980695 w 16747958"/>
              <a:gd name="connsiteY30" fmla="*/ 2213811 h 2237874"/>
              <a:gd name="connsiteX31" fmla="*/ 14461958 w 16747958"/>
              <a:gd name="connsiteY31" fmla="*/ 2237874 h 2237874"/>
              <a:gd name="connsiteX32" fmla="*/ 14702590 w 16747958"/>
              <a:gd name="connsiteY32" fmla="*/ 2213811 h 2237874"/>
              <a:gd name="connsiteX33" fmla="*/ 14991347 w 16747958"/>
              <a:gd name="connsiteY33" fmla="*/ 2165685 h 2237874"/>
              <a:gd name="connsiteX34" fmla="*/ 15207916 w 16747958"/>
              <a:gd name="connsiteY34" fmla="*/ 2069432 h 2237874"/>
              <a:gd name="connsiteX35" fmla="*/ 15400421 w 16747958"/>
              <a:gd name="connsiteY35" fmla="*/ 1949116 h 2237874"/>
              <a:gd name="connsiteX36" fmla="*/ 15641053 w 16747958"/>
              <a:gd name="connsiteY36" fmla="*/ 1804737 h 2237874"/>
              <a:gd name="connsiteX37" fmla="*/ 15761369 w 16747958"/>
              <a:gd name="connsiteY37" fmla="*/ 1756611 h 2237874"/>
              <a:gd name="connsiteX38" fmla="*/ 15881684 w 16747958"/>
              <a:gd name="connsiteY38" fmla="*/ 1636295 h 2237874"/>
              <a:gd name="connsiteX39" fmla="*/ 16170442 w 16747958"/>
              <a:gd name="connsiteY39" fmla="*/ 1371600 h 2237874"/>
              <a:gd name="connsiteX40" fmla="*/ 16290758 w 16747958"/>
              <a:gd name="connsiteY40" fmla="*/ 1203158 h 2237874"/>
              <a:gd name="connsiteX41" fmla="*/ 16483263 w 16747958"/>
              <a:gd name="connsiteY41" fmla="*/ 986590 h 2237874"/>
              <a:gd name="connsiteX42" fmla="*/ 16579516 w 16747958"/>
              <a:gd name="connsiteY42" fmla="*/ 842211 h 2237874"/>
              <a:gd name="connsiteX43" fmla="*/ 16627642 w 16747958"/>
              <a:gd name="connsiteY43" fmla="*/ 770022 h 2237874"/>
              <a:gd name="connsiteX44" fmla="*/ 16675769 w 16747958"/>
              <a:gd name="connsiteY44" fmla="*/ 673769 h 2237874"/>
              <a:gd name="connsiteX45" fmla="*/ 16723895 w 16747958"/>
              <a:gd name="connsiteY45" fmla="*/ 601579 h 2237874"/>
              <a:gd name="connsiteX46" fmla="*/ 16747958 w 16747958"/>
              <a:gd name="connsiteY46" fmla="*/ 529390 h 2237874"/>
              <a:gd name="connsiteX0" fmla="*/ 0 w 16747958"/>
              <a:gd name="connsiteY0" fmla="*/ 1540043 h 2237874"/>
              <a:gd name="connsiteX1" fmla="*/ 433137 w 16747958"/>
              <a:gd name="connsiteY1" fmla="*/ 1010653 h 2237874"/>
              <a:gd name="connsiteX2" fmla="*/ 794084 w 16747958"/>
              <a:gd name="connsiteY2" fmla="*/ 721895 h 2237874"/>
              <a:gd name="connsiteX3" fmla="*/ 1179095 w 16747958"/>
              <a:gd name="connsiteY3" fmla="*/ 529390 h 2237874"/>
              <a:gd name="connsiteX4" fmla="*/ 1732547 w 16747958"/>
              <a:gd name="connsiteY4" fmla="*/ 336885 h 2237874"/>
              <a:gd name="connsiteX5" fmla="*/ 2093495 w 16747958"/>
              <a:gd name="connsiteY5" fmla="*/ 264695 h 2237874"/>
              <a:gd name="connsiteX6" fmla="*/ 2719137 w 16747958"/>
              <a:gd name="connsiteY6" fmla="*/ 144379 h 2237874"/>
              <a:gd name="connsiteX7" fmla="*/ 3537284 w 16747958"/>
              <a:gd name="connsiteY7" fmla="*/ 48127 h 2237874"/>
              <a:gd name="connsiteX8" fmla="*/ 4307305 w 16747958"/>
              <a:gd name="connsiteY8" fmla="*/ 0 h 2237874"/>
              <a:gd name="connsiteX9" fmla="*/ 5895474 w 16747958"/>
              <a:gd name="connsiteY9" fmla="*/ 48127 h 2237874"/>
              <a:gd name="connsiteX10" fmla="*/ 6545179 w 16747958"/>
              <a:gd name="connsiteY10" fmla="*/ 144379 h 2237874"/>
              <a:gd name="connsiteX11" fmla="*/ 7146758 w 16747958"/>
              <a:gd name="connsiteY11" fmla="*/ 240632 h 2237874"/>
              <a:gd name="connsiteX12" fmla="*/ 7531769 w 16747958"/>
              <a:gd name="connsiteY12" fmla="*/ 336885 h 2237874"/>
              <a:gd name="connsiteX13" fmla="*/ 7676147 w 16747958"/>
              <a:gd name="connsiteY13" fmla="*/ 360948 h 2237874"/>
              <a:gd name="connsiteX14" fmla="*/ 8061158 w 16747958"/>
              <a:gd name="connsiteY14" fmla="*/ 457200 h 2237874"/>
              <a:gd name="connsiteX15" fmla="*/ 8253663 w 16747958"/>
              <a:gd name="connsiteY15" fmla="*/ 529390 h 2237874"/>
              <a:gd name="connsiteX16" fmla="*/ 8614611 w 16747958"/>
              <a:gd name="connsiteY16" fmla="*/ 649706 h 2237874"/>
              <a:gd name="connsiteX17" fmla="*/ 8831179 w 16747958"/>
              <a:gd name="connsiteY17" fmla="*/ 721895 h 2237874"/>
              <a:gd name="connsiteX18" fmla="*/ 8999621 w 16747958"/>
              <a:gd name="connsiteY18" fmla="*/ 794085 h 2237874"/>
              <a:gd name="connsiteX19" fmla="*/ 9288379 w 16747958"/>
              <a:gd name="connsiteY19" fmla="*/ 890337 h 2237874"/>
              <a:gd name="connsiteX20" fmla="*/ 9480884 w 16747958"/>
              <a:gd name="connsiteY20" fmla="*/ 986590 h 2237874"/>
              <a:gd name="connsiteX21" fmla="*/ 9769642 w 16747958"/>
              <a:gd name="connsiteY21" fmla="*/ 1130969 h 2237874"/>
              <a:gd name="connsiteX22" fmla="*/ 9938084 w 16747958"/>
              <a:gd name="connsiteY22" fmla="*/ 1179095 h 2237874"/>
              <a:gd name="connsiteX23" fmla="*/ 10539663 w 16747958"/>
              <a:gd name="connsiteY23" fmla="*/ 1419727 h 2237874"/>
              <a:gd name="connsiteX24" fmla="*/ 10852484 w 16747958"/>
              <a:gd name="connsiteY24" fmla="*/ 1515979 h 2237874"/>
              <a:gd name="connsiteX25" fmla="*/ 11165305 w 16747958"/>
              <a:gd name="connsiteY25" fmla="*/ 1636295 h 2237874"/>
              <a:gd name="connsiteX26" fmla="*/ 12729411 w 16747958"/>
              <a:gd name="connsiteY26" fmla="*/ 2021306 h 2237874"/>
              <a:gd name="connsiteX27" fmla="*/ 13090358 w 16747958"/>
              <a:gd name="connsiteY27" fmla="*/ 2093495 h 2237874"/>
              <a:gd name="connsiteX28" fmla="*/ 13306926 w 16747958"/>
              <a:gd name="connsiteY28" fmla="*/ 2117558 h 2237874"/>
              <a:gd name="connsiteX29" fmla="*/ 13980695 w 16747958"/>
              <a:gd name="connsiteY29" fmla="*/ 2213811 h 2237874"/>
              <a:gd name="connsiteX30" fmla="*/ 14461958 w 16747958"/>
              <a:gd name="connsiteY30" fmla="*/ 2237874 h 2237874"/>
              <a:gd name="connsiteX31" fmla="*/ 14702590 w 16747958"/>
              <a:gd name="connsiteY31" fmla="*/ 2213811 h 2237874"/>
              <a:gd name="connsiteX32" fmla="*/ 14991347 w 16747958"/>
              <a:gd name="connsiteY32" fmla="*/ 2165685 h 2237874"/>
              <a:gd name="connsiteX33" fmla="*/ 15207916 w 16747958"/>
              <a:gd name="connsiteY33" fmla="*/ 2069432 h 2237874"/>
              <a:gd name="connsiteX34" fmla="*/ 15400421 w 16747958"/>
              <a:gd name="connsiteY34" fmla="*/ 1949116 h 2237874"/>
              <a:gd name="connsiteX35" fmla="*/ 15641053 w 16747958"/>
              <a:gd name="connsiteY35" fmla="*/ 1804737 h 2237874"/>
              <a:gd name="connsiteX36" fmla="*/ 15761369 w 16747958"/>
              <a:gd name="connsiteY36" fmla="*/ 1756611 h 2237874"/>
              <a:gd name="connsiteX37" fmla="*/ 15881684 w 16747958"/>
              <a:gd name="connsiteY37" fmla="*/ 1636295 h 2237874"/>
              <a:gd name="connsiteX38" fmla="*/ 16170442 w 16747958"/>
              <a:gd name="connsiteY38" fmla="*/ 1371600 h 2237874"/>
              <a:gd name="connsiteX39" fmla="*/ 16290758 w 16747958"/>
              <a:gd name="connsiteY39" fmla="*/ 1203158 h 2237874"/>
              <a:gd name="connsiteX40" fmla="*/ 16483263 w 16747958"/>
              <a:gd name="connsiteY40" fmla="*/ 986590 h 2237874"/>
              <a:gd name="connsiteX41" fmla="*/ 16579516 w 16747958"/>
              <a:gd name="connsiteY41" fmla="*/ 842211 h 2237874"/>
              <a:gd name="connsiteX42" fmla="*/ 16627642 w 16747958"/>
              <a:gd name="connsiteY42" fmla="*/ 770022 h 2237874"/>
              <a:gd name="connsiteX43" fmla="*/ 16675769 w 16747958"/>
              <a:gd name="connsiteY43" fmla="*/ 673769 h 2237874"/>
              <a:gd name="connsiteX44" fmla="*/ 16723895 w 16747958"/>
              <a:gd name="connsiteY44" fmla="*/ 601579 h 2237874"/>
              <a:gd name="connsiteX45" fmla="*/ 16747958 w 16747958"/>
              <a:gd name="connsiteY45" fmla="*/ 529390 h 2237874"/>
              <a:gd name="connsiteX0" fmla="*/ 0 w 16747958"/>
              <a:gd name="connsiteY0" fmla="*/ 1540043 h 2237874"/>
              <a:gd name="connsiteX1" fmla="*/ 433137 w 16747958"/>
              <a:gd name="connsiteY1" fmla="*/ 1010653 h 2237874"/>
              <a:gd name="connsiteX2" fmla="*/ 1179095 w 16747958"/>
              <a:gd name="connsiteY2" fmla="*/ 529390 h 2237874"/>
              <a:gd name="connsiteX3" fmla="*/ 1732547 w 16747958"/>
              <a:gd name="connsiteY3" fmla="*/ 336885 h 2237874"/>
              <a:gd name="connsiteX4" fmla="*/ 2093495 w 16747958"/>
              <a:gd name="connsiteY4" fmla="*/ 264695 h 2237874"/>
              <a:gd name="connsiteX5" fmla="*/ 2719137 w 16747958"/>
              <a:gd name="connsiteY5" fmla="*/ 144379 h 2237874"/>
              <a:gd name="connsiteX6" fmla="*/ 3537284 w 16747958"/>
              <a:gd name="connsiteY6" fmla="*/ 48127 h 2237874"/>
              <a:gd name="connsiteX7" fmla="*/ 4307305 w 16747958"/>
              <a:gd name="connsiteY7" fmla="*/ 0 h 2237874"/>
              <a:gd name="connsiteX8" fmla="*/ 5895474 w 16747958"/>
              <a:gd name="connsiteY8" fmla="*/ 48127 h 2237874"/>
              <a:gd name="connsiteX9" fmla="*/ 6545179 w 16747958"/>
              <a:gd name="connsiteY9" fmla="*/ 144379 h 2237874"/>
              <a:gd name="connsiteX10" fmla="*/ 7146758 w 16747958"/>
              <a:gd name="connsiteY10" fmla="*/ 240632 h 2237874"/>
              <a:gd name="connsiteX11" fmla="*/ 7531769 w 16747958"/>
              <a:gd name="connsiteY11" fmla="*/ 336885 h 2237874"/>
              <a:gd name="connsiteX12" fmla="*/ 7676147 w 16747958"/>
              <a:gd name="connsiteY12" fmla="*/ 360948 h 2237874"/>
              <a:gd name="connsiteX13" fmla="*/ 8061158 w 16747958"/>
              <a:gd name="connsiteY13" fmla="*/ 457200 h 2237874"/>
              <a:gd name="connsiteX14" fmla="*/ 8253663 w 16747958"/>
              <a:gd name="connsiteY14" fmla="*/ 529390 h 2237874"/>
              <a:gd name="connsiteX15" fmla="*/ 8614611 w 16747958"/>
              <a:gd name="connsiteY15" fmla="*/ 649706 h 2237874"/>
              <a:gd name="connsiteX16" fmla="*/ 8831179 w 16747958"/>
              <a:gd name="connsiteY16" fmla="*/ 721895 h 2237874"/>
              <a:gd name="connsiteX17" fmla="*/ 8999621 w 16747958"/>
              <a:gd name="connsiteY17" fmla="*/ 794085 h 2237874"/>
              <a:gd name="connsiteX18" fmla="*/ 9288379 w 16747958"/>
              <a:gd name="connsiteY18" fmla="*/ 890337 h 2237874"/>
              <a:gd name="connsiteX19" fmla="*/ 9480884 w 16747958"/>
              <a:gd name="connsiteY19" fmla="*/ 986590 h 2237874"/>
              <a:gd name="connsiteX20" fmla="*/ 9769642 w 16747958"/>
              <a:gd name="connsiteY20" fmla="*/ 1130969 h 2237874"/>
              <a:gd name="connsiteX21" fmla="*/ 9938084 w 16747958"/>
              <a:gd name="connsiteY21" fmla="*/ 1179095 h 2237874"/>
              <a:gd name="connsiteX22" fmla="*/ 10539663 w 16747958"/>
              <a:gd name="connsiteY22" fmla="*/ 1419727 h 2237874"/>
              <a:gd name="connsiteX23" fmla="*/ 10852484 w 16747958"/>
              <a:gd name="connsiteY23" fmla="*/ 1515979 h 2237874"/>
              <a:gd name="connsiteX24" fmla="*/ 11165305 w 16747958"/>
              <a:gd name="connsiteY24" fmla="*/ 1636295 h 2237874"/>
              <a:gd name="connsiteX25" fmla="*/ 12729411 w 16747958"/>
              <a:gd name="connsiteY25" fmla="*/ 2021306 h 2237874"/>
              <a:gd name="connsiteX26" fmla="*/ 13090358 w 16747958"/>
              <a:gd name="connsiteY26" fmla="*/ 2093495 h 2237874"/>
              <a:gd name="connsiteX27" fmla="*/ 13306926 w 16747958"/>
              <a:gd name="connsiteY27" fmla="*/ 2117558 h 2237874"/>
              <a:gd name="connsiteX28" fmla="*/ 13980695 w 16747958"/>
              <a:gd name="connsiteY28" fmla="*/ 2213811 h 2237874"/>
              <a:gd name="connsiteX29" fmla="*/ 14461958 w 16747958"/>
              <a:gd name="connsiteY29" fmla="*/ 2237874 h 2237874"/>
              <a:gd name="connsiteX30" fmla="*/ 14702590 w 16747958"/>
              <a:gd name="connsiteY30" fmla="*/ 2213811 h 2237874"/>
              <a:gd name="connsiteX31" fmla="*/ 14991347 w 16747958"/>
              <a:gd name="connsiteY31" fmla="*/ 2165685 h 2237874"/>
              <a:gd name="connsiteX32" fmla="*/ 15207916 w 16747958"/>
              <a:gd name="connsiteY32" fmla="*/ 2069432 h 2237874"/>
              <a:gd name="connsiteX33" fmla="*/ 15400421 w 16747958"/>
              <a:gd name="connsiteY33" fmla="*/ 1949116 h 2237874"/>
              <a:gd name="connsiteX34" fmla="*/ 15641053 w 16747958"/>
              <a:gd name="connsiteY34" fmla="*/ 1804737 h 2237874"/>
              <a:gd name="connsiteX35" fmla="*/ 15761369 w 16747958"/>
              <a:gd name="connsiteY35" fmla="*/ 1756611 h 2237874"/>
              <a:gd name="connsiteX36" fmla="*/ 15881684 w 16747958"/>
              <a:gd name="connsiteY36" fmla="*/ 1636295 h 2237874"/>
              <a:gd name="connsiteX37" fmla="*/ 16170442 w 16747958"/>
              <a:gd name="connsiteY37" fmla="*/ 1371600 h 2237874"/>
              <a:gd name="connsiteX38" fmla="*/ 16290758 w 16747958"/>
              <a:gd name="connsiteY38" fmla="*/ 1203158 h 2237874"/>
              <a:gd name="connsiteX39" fmla="*/ 16483263 w 16747958"/>
              <a:gd name="connsiteY39" fmla="*/ 986590 h 2237874"/>
              <a:gd name="connsiteX40" fmla="*/ 16579516 w 16747958"/>
              <a:gd name="connsiteY40" fmla="*/ 842211 h 2237874"/>
              <a:gd name="connsiteX41" fmla="*/ 16627642 w 16747958"/>
              <a:gd name="connsiteY41" fmla="*/ 770022 h 2237874"/>
              <a:gd name="connsiteX42" fmla="*/ 16675769 w 16747958"/>
              <a:gd name="connsiteY42" fmla="*/ 673769 h 2237874"/>
              <a:gd name="connsiteX43" fmla="*/ 16723895 w 16747958"/>
              <a:gd name="connsiteY43" fmla="*/ 601579 h 2237874"/>
              <a:gd name="connsiteX44" fmla="*/ 16747958 w 16747958"/>
              <a:gd name="connsiteY44" fmla="*/ 529390 h 2237874"/>
              <a:gd name="connsiteX0" fmla="*/ 0 w 16747958"/>
              <a:gd name="connsiteY0" fmla="*/ 1540043 h 2237874"/>
              <a:gd name="connsiteX1" fmla="*/ 433137 w 16747958"/>
              <a:gd name="connsiteY1" fmla="*/ 1010653 h 2237874"/>
              <a:gd name="connsiteX2" fmla="*/ 1179095 w 16747958"/>
              <a:gd name="connsiteY2" fmla="*/ 529390 h 2237874"/>
              <a:gd name="connsiteX3" fmla="*/ 2093495 w 16747958"/>
              <a:gd name="connsiteY3" fmla="*/ 264695 h 2237874"/>
              <a:gd name="connsiteX4" fmla="*/ 2719137 w 16747958"/>
              <a:gd name="connsiteY4" fmla="*/ 144379 h 2237874"/>
              <a:gd name="connsiteX5" fmla="*/ 3537284 w 16747958"/>
              <a:gd name="connsiteY5" fmla="*/ 48127 h 2237874"/>
              <a:gd name="connsiteX6" fmla="*/ 4307305 w 16747958"/>
              <a:gd name="connsiteY6" fmla="*/ 0 h 2237874"/>
              <a:gd name="connsiteX7" fmla="*/ 5895474 w 16747958"/>
              <a:gd name="connsiteY7" fmla="*/ 48127 h 2237874"/>
              <a:gd name="connsiteX8" fmla="*/ 6545179 w 16747958"/>
              <a:gd name="connsiteY8" fmla="*/ 144379 h 2237874"/>
              <a:gd name="connsiteX9" fmla="*/ 7146758 w 16747958"/>
              <a:gd name="connsiteY9" fmla="*/ 240632 h 2237874"/>
              <a:gd name="connsiteX10" fmla="*/ 7531769 w 16747958"/>
              <a:gd name="connsiteY10" fmla="*/ 336885 h 2237874"/>
              <a:gd name="connsiteX11" fmla="*/ 7676147 w 16747958"/>
              <a:gd name="connsiteY11" fmla="*/ 360948 h 2237874"/>
              <a:gd name="connsiteX12" fmla="*/ 8061158 w 16747958"/>
              <a:gd name="connsiteY12" fmla="*/ 457200 h 2237874"/>
              <a:gd name="connsiteX13" fmla="*/ 8253663 w 16747958"/>
              <a:gd name="connsiteY13" fmla="*/ 529390 h 2237874"/>
              <a:gd name="connsiteX14" fmla="*/ 8614611 w 16747958"/>
              <a:gd name="connsiteY14" fmla="*/ 649706 h 2237874"/>
              <a:gd name="connsiteX15" fmla="*/ 8831179 w 16747958"/>
              <a:gd name="connsiteY15" fmla="*/ 721895 h 2237874"/>
              <a:gd name="connsiteX16" fmla="*/ 8999621 w 16747958"/>
              <a:gd name="connsiteY16" fmla="*/ 794085 h 2237874"/>
              <a:gd name="connsiteX17" fmla="*/ 9288379 w 16747958"/>
              <a:gd name="connsiteY17" fmla="*/ 890337 h 2237874"/>
              <a:gd name="connsiteX18" fmla="*/ 9480884 w 16747958"/>
              <a:gd name="connsiteY18" fmla="*/ 986590 h 2237874"/>
              <a:gd name="connsiteX19" fmla="*/ 9769642 w 16747958"/>
              <a:gd name="connsiteY19" fmla="*/ 1130969 h 2237874"/>
              <a:gd name="connsiteX20" fmla="*/ 9938084 w 16747958"/>
              <a:gd name="connsiteY20" fmla="*/ 1179095 h 2237874"/>
              <a:gd name="connsiteX21" fmla="*/ 10539663 w 16747958"/>
              <a:gd name="connsiteY21" fmla="*/ 1419727 h 2237874"/>
              <a:gd name="connsiteX22" fmla="*/ 10852484 w 16747958"/>
              <a:gd name="connsiteY22" fmla="*/ 1515979 h 2237874"/>
              <a:gd name="connsiteX23" fmla="*/ 11165305 w 16747958"/>
              <a:gd name="connsiteY23" fmla="*/ 1636295 h 2237874"/>
              <a:gd name="connsiteX24" fmla="*/ 12729411 w 16747958"/>
              <a:gd name="connsiteY24" fmla="*/ 2021306 h 2237874"/>
              <a:gd name="connsiteX25" fmla="*/ 13090358 w 16747958"/>
              <a:gd name="connsiteY25" fmla="*/ 2093495 h 2237874"/>
              <a:gd name="connsiteX26" fmla="*/ 13306926 w 16747958"/>
              <a:gd name="connsiteY26" fmla="*/ 2117558 h 2237874"/>
              <a:gd name="connsiteX27" fmla="*/ 13980695 w 16747958"/>
              <a:gd name="connsiteY27" fmla="*/ 2213811 h 2237874"/>
              <a:gd name="connsiteX28" fmla="*/ 14461958 w 16747958"/>
              <a:gd name="connsiteY28" fmla="*/ 2237874 h 2237874"/>
              <a:gd name="connsiteX29" fmla="*/ 14702590 w 16747958"/>
              <a:gd name="connsiteY29" fmla="*/ 2213811 h 2237874"/>
              <a:gd name="connsiteX30" fmla="*/ 14991347 w 16747958"/>
              <a:gd name="connsiteY30" fmla="*/ 2165685 h 2237874"/>
              <a:gd name="connsiteX31" fmla="*/ 15207916 w 16747958"/>
              <a:gd name="connsiteY31" fmla="*/ 2069432 h 2237874"/>
              <a:gd name="connsiteX32" fmla="*/ 15400421 w 16747958"/>
              <a:gd name="connsiteY32" fmla="*/ 1949116 h 2237874"/>
              <a:gd name="connsiteX33" fmla="*/ 15641053 w 16747958"/>
              <a:gd name="connsiteY33" fmla="*/ 1804737 h 2237874"/>
              <a:gd name="connsiteX34" fmla="*/ 15761369 w 16747958"/>
              <a:gd name="connsiteY34" fmla="*/ 1756611 h 2237874"/>
              <a:gd name="connsiteX35" fmla="*/ 15881684 w 16747958"/>
              <a:gd name="connsiteY35" fmla="*/ 1636295 h 2237874"/>
              <a:gd name="connsiteX36" fmla="*/ 16170442 w 16747958"/>
              <a:gd name="connsiteY36" fmla="*/ 1371600 h 2237874"/>
              <a:gd name="connsiteX37" fmla="*/ 16290758 w 16747958"/>
              <a:gd name="connsiteY37" fmla="*/ 1203158 h 2237874"/>
              <a:gd name="connsiteX38" fmla="*/ 16483263 w 16747958"/>
              <a:gd name="connsiteY38" fmla="*/ 986590 h 2237874"/>
              <a:gd name="connsiteX39" fmla="*/ 16579516 w 16747958"/>
              <a:gd name="connsiteY39" fmla="*/ 842211 h 2237874"/>
              <a:gd name="connsiteX40" fmla="*/ 16627642 w 16747958"/>
              <a:gd name="connsiteY40" fmla="*/ 770022 h 2237874"/>
              <a:gd name="connsiteX41" fmla="*/ 16675769 w 16747958"/>
              <a:gd name="connsiteY41" fmla="*/ 673769 h 2237874"/>
              <a:gd name="connsiteX42" fmla="*/ 16723895 w 16747958"/>
              <a:gd name="connsiteY42" fmla="*/ 601579 h 2237874"/>
              <a:gd name="connsiteX43" fmla="*/ 16747958 w 16747958"/>
              <a:gd name="connsiteY43" fmla="*/ 529390 h 2237874"/>
              <a:gd name="connsiteX0" fmla="*/ 0 w 16747958"/>
              <a:gd name="connsiteY0" fmla="*/ 1540043 h 2237874"/>
              <a:gd name="connsiteX1" fmla="*/ 433137 w 16747958"/>
              <a:gd name="connsiteY1" fmla="*/ 1010653 h 2237874"/>
              <a:gd name="connsiteX2" fmla="*/ 1179095 w 16747958"/>
              <a:gd name="connsiteY2" fmla="*/ 529390 h 2237874"/>
              <a:gd name="connsiteX3" fmla="*/ 2093495 w 16747958"/>
              <a:gd name="connsiteY3" fmla="*/ 264695 h 2237874"/>
              <a:gd name="connsiteX4" fmla="*/ 3537284 w 16747958"/>
              <a:gd name="connsiteY4" fmla="*/ 48127 h 2237874"/>
              <a:gd name="connsiteX5" fmla="*/ 4307305 w 16747958"/>
              <a:gd name="connsiteY5" fmla="*/ 0 h 2237874"/>
              <a:gd name="connsiteX6" fmla="*/ 5895474 w 16747958"/>
              <a:gd name="connsiteY6" fmla="*/ 48127 h 2237874"/>
              <a:gd name="connsiteX7" fmla="*/ 6545179 w 16747958"/>
              <a:gd name="connsiteY7" fmla="*/ 144379 h 2237874"/>
              <a:gd name="connsiteX8" fmla="*/ 7146758 w 16747958"/>
              <a:gd name="connsiteY8" fmla="*/ 240632 h 2237874"/>
              <a:gd name="connsiteX9" fmla="*/ 7531769 w 16747958"/>
              <a:gd name="connsiteY9" fmla="*/ 336885 h 2237874"/>
              <a:gd name="connsiteX10" fmla="*/ 7676147 w 16747958"/>
              <a:gd name="connsiteY10" fmla="*/ 360948 h 2237874"/>
              <a:gd name="connsiteX11" fmla="*/ 8061158 w 16747958"/>
              <a:gd name="connsiteY11" fmla="*/ 457200 h 2237874"/>
              <a:gd name="connsiteX12" fmla="*/ 8253663 w 16747958"/>
              <a:gd name="connsiteY12" fmla="*/ 529390 h 2237874"/>
              <a:gd name="connsiteX13" fmla="*/ 8614611 w 16747958"/>
              <a:gd name="connsiteY13" fmla="*/ 649706 h 2237874"/>
              <a:gd name="connsiteX14" fmla="*/ 8831179 w 16747958"/>
              <a:gd name="connsiteY14" fmla="*/ 721895 h 2237874"/>
              <a:gd name="connsiteX15" fmla="*/ 8999621 w 16747958"/>
              <a:gd name="connsiteY15" fmla="*/ 794085 h 2237874"/>
              <a:gd name="connsiteX16" fmla="*/ 9288379 w 16747958"/>
              <a:gd name="connsiteY16" fmla="*/ 890337 h 2237874"/>
              <a:gd name="connsiteX17" fmla="*/ 9480884 w 16747958"/>
              <a:gd name="connsiteY17" fmla="*/ 986590 h 2237874"/>
              <a:gd name="connsiteX18" fmla="*/ 9769642 w 16747958"/>
              <a:gd name="connsiteY18" fmla="*/ 1130969 h 2237874"/>
              <a:gd name="connsiteX19" fmla="*/ 9938084 w 16747958"/>
              <a:gd name="connsiteY19" fmla="*/ 1179095 h 2237874"/>
              <a:gd name="connsiteX20" fmla="*/ 10539663 w 16747958"/>
              <a:gd name="connsiteY20" fmla="*/ 1419727 h 2237874"/>
              <a:gd name="connsiteX21" fmla="*/ 10852484 w 16747958"/>
              <a:gd name="connsiteY21" fmla="*/ 1515979 h 2237874"/>
              <a:gd name="connsiteX22" fmla="*/ 11165305 w 16747958"/>
              <a:gd name="connsiteY22" fmla="*/ 1636295 h 2237874"/>
              <a:gd name="connsiteX23" fmla="*/ 12729411 w 16747958"/>
              <a:gd name="connsiteY23" fmla="*/ 2021306 h 2237874"/>
              <a:gd name="connsiteX24" fmla="*/ 13090358 w 16747958"/>
              <a:gd name="connsiteY24" fmla="*/ 2093495 h 2237874"/>
              <a:gd name="connsiteX25" fmla="*/ 13306926 w 16747958"/>
              <a:gd name="connsiteY25" fmla="*/ 2117558 h 2237874"/>
              <a:gd name="connsiteX26" fmla="*/ 13980695 w 16747958"/>
              <a:gd name="connsiteY26" fmla="*/ 2213811 h 2237874"/>
              <a:gd name="connsiteX27" fmla="*/ 14461958 w 16747958"/>
              <a:gd name="connsiteY27" fmla="*/ 2237874 h 2237874"/>
              <a:gd name="connsiteX28" fmla="*/ 14702590 w 16747958"/>
              <a:gd name="connsiteY28" fmla="*/ 2213811 h 2237874"/>
              <a:gd name="connsiteX29" fmla="*/ 14991347 w 16747958"/>
              <a:gd name="connsiteY29" fmla="*/ 2165685 h 2237874"/>
              <a:gd name="connsiteX30" fmla="*/ 15207916 w 16747958"/>
              <a:gd name="connsiteY30" fmla="*/ 2069432 h 2237874"/>
              <a:gd name="connsiteX31" fmla="*/ 15400421 w 16747958"/>
              <a:gd name="connsiteY31" fmla="*/ 1949116 h 2237874"/>
              <a:gd name="connsiteX32" fmla="*/ 15641053 w 16747958"/>
              <a:gd name="connsiteY32" fmla="*/ 1804737 h 2237874"/>
              <a:gd name="connsiteX33" fmla="*/ 15761369 w 16747958"/>
              <a:gd name="connsiteY33" fmla="*/ 1756611 h 2237874"/>
              <a:gd name="connsiteX34" fmla="*/ 15881684 w 16747958"/>
              <a:gd name="connsiteY34" fmla="*/ 1636295 h 2237874"/>
              <a:gd name="connsiteX35" fmla="*/ 16170442 w 16747958"/>
              <a:gd name="connsiteY35" fmla="*/ 1371600 h 2237874"/>
              <a:gd name="connsiteX36" fmla="*/ 16290758 w 16747958"/>
              <a:gd name="connsiteY36" fmla="*/ 1203158 h 2237874"/>
              <a:gd name="connsiteX37" fmla="*/ 16483263 w 16747958"/>
              <a:gd name="connsiteY37" fmla="*/ 986590 h 2237874"/>
              <a:gd name="connsiteX38" fmla="*/ 16579516 w 16747958"/>
              <a:gd name="connsiteY38" fmla="*/ 842211 h 2237874"/>
              <a:gd name="connsiteX39" fmla="*/ 16627642 w 16747958"/>
              <a:gd name="connsiteY39" fmla="*/ 770022 h 2237874"/>
              <a:gd name="connsiteX40" fmla="*/ 16675769 w 16747958"/>
              <a:gd name="connsiteY40" fmla="*/ 673769 h 2237874"/>
              <a:gd name="connsiteX41" fmla="*/ 16723895 w 16747958"/>
              <a:gd name="connsiteY41" fmla="*/ 601579 h 2237874"/>
              <a:gd name="connsiteX42" fmla="*/ 16747958 w 16747958"/>
              <a:gd name="connsiteY42" fmla="*/ 529390 h 2237874"/>
              <a:gd name="connsiteX0" fmla="*/ 0 w 16747958"/>
              <a:gd name="connsiteY0" fmla="*/ 1512145 h 2209976"/>
              <a:gd name="connsiteX1" fmla="*/ 433137 w 16747958"/>
              <a:gd name="connsiteY1" fmla="*/ 982755 h 2209976"/>
              <a:gd name="connsiteX2" fmla="*/ 1179095 w 16747958"/>
              <a:gd name="connsiteY2" fmla="*/ 501492 h 2209976"/>
              <a:gd name="connsiteX3" fmla="*/ 2093495 w 16747958"/>
              <a:gd name="connsiteY3" fmla="*/ 236797 h 2209976"/>
              <a:gd name="connsiteX4" fmla="*/ 3537284 w 16747958"/>
              <a:gd name="connsiteY4" fmla="*/ 20229 h 2209976"/>
              <a:gd name="connsiteX5" fmla="*/ 5895474 w 16747958"/>
              <a:gd name="connsiteY5" fmla="*/ 20229 h 2209976"/>
              <a:gd name="connsiteX6" fmla="*/ 6545179 w 16747958"/>
              <a:gd name="connsiteY6" fmla="*/ 116481 h 2209976"/>
              <a:gd name="connsiteX7" fmla="*/ 7146758 w 16747958"/>
              <a:gd name="connsiteY7" fmla="*/ 212734 h 2209976"/>
              <a:gd name="connsiteX8" fmla="*/ 7531769 w 16747958"/>
              <a:gd name="connsiteY8" fmla="*/ 308987 h 2209976"/>
              <a:gd name="connsiteX9" fmla="*/ 7676147 w 16747958"/>
              <a:gd name="connsiteY9" fmla="*/ 333050 h 2209976"/>
              <a:gd name="connsiteX10" fmla="*/ 8061158 w 16747958"/>
              <a:gd name="connsiteY10" fmla="*/ 429302 h 2209976"/>
              <a:gd name="connsiteX11" fmla="*/ 8253663 w 16747958"/>
              <a:gd name="connsiteY11" fmla="*/ 501492 h 2209976"/>
              <a:gd name="connsiteX12" fmla="*/ 8614611 w 16747958"/>
              <a:gd name="connsiteY12" fmla="*/ 621808 h 2209976"/>
              <a:gd name="connsiteX13" fmla="*/ 8831179 w 16747958"/>
              <a:gd name="connsiteY13" fmla="*/ 693997 h 2209976"/>
              <a:gd name="connsiteX14" fmla="*/ 8999621 w 16747958"/>
              <a:gd name="connsiteY14" fmla="*/ 766187 h 2209976"/>
              <a:gd name="connsiteX15" fmla="*/ 9288379 w 16747958"/>
              <a:gd name="connsiteY15" fmla="*/ 862439 h 2209976"/>
              <a:gd name="connsiteX16" fmla="*/ 9480884 w 16747958"/>
              <a:gd name="connsiteY16" fmla="*/ 958692 h 2209976"/>
              <a:gd name="connsiteX17" fmla="*/ 9769642 w 16747958"/>
              <a:gd name="connsiteY17" fmla="*/ 1103071 h 2209976"/>
              <a:gd name="connsiteX18" fmla="*/ 9938084 w 16747958"/>
              <a:gd name="connsiteY18" fmla="*/ 1151197 h 2209976"/>
              <a:gd name="connsiteX19" fmla="*/ 10539663 w 16747958"/>
              <a:gd name="connsiteY19" fmla="*/ 1391829 h 2209976"/>
              <a:gd name="connsiteX20" fmla="*/ 10852484 w 16747958"/>
              <a:gd name="connsiteY20" fmla="*/ 1488081 h 2209976"/>
              <a:gd name="connsiteX21" fmla="*/ 11165305 w 16747958"/>
              <a:gd name="connsiteY21" fmla="*/ 1608397 h 2209976"/>
              <a:gd name="connsiteX22" fmla="*/ 12729411 w 16747958"/>
              <a:gd name="connsiteY22" fmla="*/ 1993408 h 2209976"/>
              <a:gd name="connsiteX23" fmla="*/ 13090358 w 16747958"/>
              <a:gd name="connsiteY23" fmla="*/ 2065597 h 2209976"/>
              <a:gd name="connsiteX24" fmla="*/ 13306926 w 16747958"/>
              <a:gd name="connsiteY24" fmla="*/ 2089660 h 2209976"/>
              <a:gd name="connsiteX25" fmla="*/ 13980695 w 16747958"/>
              <a:gd name="connsiteY25" fmla="*/ 2185913 h 2209976"/>
              <a:gd name="connsiteX26" fmla="*/ 14461958 w 16747958"/>
              <a:gd name="connsiteY26" fmla="*/ 2209976 h 2209976"/>
              <a:gd name="connsiteX27" fmla="*/ 14702590 w 16747958"/>
              <a:gd name="connsiteY27" fmla="*/ 2185913 h 2209976"/>
              <a:gd name="connsiteX28" fmla="*/ 14991347 w 16747958"/>
              <a:gd name="connsiteY28" fmla="*/ 2137787 h 2209976"/>
              <a:gd name="connsiteX29" fmla="*/ 15207916 w 16747958"/>
              <a:gd name="connsiteY29" fmla="*/ 2041534 h 2209976"/>
              <a:gd name="connsiteX30" fmla="*/ 15400421 w 16747958"/>
              <a:gd name="connsiteY30" fmla="*/ 1921218 h 2209976"/>
              <a:gd name="connsiteX31" fmla="*/ 15641053 w 16747958"/>
              <a:gd name="connsiteY31" fmla="*/ 1776839 h 2209976"/>
              <a:gd name="connsiteX32" fmla="*/ 15761369 w 16747958"/>
              <a:gd name="connsiteY32" fmla="*/ 1728713 h 2209976"/>
              <a:gd name="connsiteX33" fmla="*/ 15881684 w 16747958"/>
              <a:gd name="connsiteY33" fmla="*/ 1608397 h 2209976"/>
              <a:gd name="connsiteX34" fmla="*/ 16170442 w 16747958"/>
              <a:gd name="connsiteY34" fmla="*/ 1343702 h 2209976"/>
              <a:gd name="connsiteX35" fmla="*/ 16290758 w 16747958"/>
              <a:gd name="connsiteY35" fmla="*/ 1175260 h 2209976"/>
              <a:gd name="connsiteX36" fmla="*/ 16483263 w 16747958"/>
              <a:gd name="connsiteY36" fmla="*/ 958692 h 2209976"/>
              <a:gd name="connsiteX37" fmla="*/ 16579516 w 16747958"/>
              <a:gd name="connsiteY37" fmla="*/ 814313 h 2209976"/>
              <a:gd name="connsiteX38" fmla="*/ 16627642 w 16747958"/>
              <a:gd name="connsiteY38" fmla="*/ 742124 h 2209976"/>
              <a:gd name="connsiteX39" fmla="*/ 16675769 w 16747958"/>
              <a:gd name="connsiteY39" fmla="*/ 645871 h 2209976"/>
              <a:gd name="connsiteX40" fmla="*/ 16723895 w 16747958"/>
              <a:gd name="connsiteY40" fmla="*/ 573681 h 2209976"/>
              <a:gd name="connsiteX41" fmla="*/ 16747958 w 16747958"/>
              <a:gd name="connsiteY41" fmla="*/ 501492 h 220997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7531769 w 16747958"/>
              <a:gd name="connsiteY7" fmla="*/ 314347 h 2215336"/>
              <a:gd name="connsiteX8" fmla="*/ 7676147 w 16747958"/>
              <a:gd name="connsiteY8" fmla="*/ 338410 h 2215336"/>
              <a:gd name="connsiteX9" fmla="*/ 8061158 w 16747958"/>
              <a:gd name="connsiteY9" fmla="*/ 434662 h 2215336"/>
              <a:gd name="connsiteX10" fmla="*/ 8253663 w 16747958"/>
              <a:gd name="connsiteY10" fmla="*/ 506852 h 2215336"/>
              <a:gd name="connsiteX11" fmla="*/ 8614611 w 16747958"/>
              <a:gd name="connsiteY11" fmla="*/ 627168 h 2215336"/>
              <a:gd name="connsiteX12" fmla="*/ 8831179 w 16747958"/>
              <a:gd name="connsiteY12" fmla="*/ 699357 h 2215336"/>
              <a:gd name="connsiteX13" fmla="*/ 8999621 w 16747958"/>
              <a:gd name="connsiteY13" fmla="*/ 771547 h 2215336"/>
              <a:gd name="connsiteX14" fmla="*/ 9288379 w 16747958"/>
              <a:gd name="connsiteY14" fmla="*/ 867799 h 2215336"/>
              <a:gd name="connsiteX15" fmla="*/ 9480884 w 16747958"/>
              <a:gd name="connsiteY15" fmla="*/ 964052 h 2215336"/>
              <a:gd name="connsiteX16" fmla="*/ 9769642 w 16747958"/>
              <a:gd name="connsiteY16" fmla="*/ 1108431 h 2215336"/>
              <a:gd name="connsiteX17" fmla="*/ 9938084 w 16747958"/>
              <a:gd name="connsiteY17" fmla="*/ 1156557 h 2215336"/>
              <a:gd name="connsiteX18" fmla="*/ 10539663 w 16747958"/>
              <a:gd name="connsiteY18" fmla="*/ 1397189 h 2215336"/>
              <a:gd name="connsiteX19" fmla="*/ 10852484 w 16747958"/>
              <a:gd name="connsiteY19" fmla="*/ 1493441 h 2215336"/>
              <a:gd name="connsiteX20" fmla="*/ 11165305 w 16747958"/>
              <a:gd name="connsiteY20" fmla="*/ 1613757 h 2215336"/>
              <a:gd name="connsiteX21" fmla="*/ 12729411 w 16747958"/>
              <a:gd name="connsiteY21" fmla="*/ 1998768 h 2215336"/>
              <a:gd name="connsiteX22" fmla="*/ 13090358 w 16747958"/>
              <a:gd name="connsiteY22" fmla="*/ 2070957 h 2215336"/>
              <a:gd name="connsiteX23" fmla="*/ 13306926 w 16747958"/>
              <a:gd name="connsiteY23" fmla="*/ 2095020 h 2215336"/>
              <a:gd name="connsiteX24" fmla="*/ 13980695 w 16747958"/>
              <a:gd name="connsiteY24" fmla="*/ 2191273 h 2215336"/>
              <a:gd name="connsiteX25" fmla="*/ 14461958 w 16747958"/>
              <a:gd name="connsiteY25" fmla="*/ 2215336 h 2215336"/>
              <a:gd name="connsiteX26" fmla="*/ 14702590 w 16747958"/>
              <a:gd name="connsiteY26" fmla="*/ 2191273 h 2215336"/>
              <a:gd name="connsiteX27" fmla="*/ 14991347 w 16747958"/>
              <a:gd name="connsiteY27" fmla="*/ 2143147 h 2215336"/>
              <a:gd name="connsiteX28" fmla="*/ 15207916 w 16747958"/>
              <a:gd name="connsiteY28" fmla="*/ 2046894 h 2215336"/>
              <a:gd name="connsiteX29" fmla="*/ 15400421 w 16747958"/>
              <a:gd name="connsiteY29" fmla="*/ 1926578 h 2215336"/>
              <a:gd name="connsiteX30" fmla="*/ 15641053 w 16747958"/>
              <a:gd name="connsiteY30" fmla="*/ 1782199 h 2215336"/>
              <a:gd name="connsiteX31" fmla="*/ 15761369 w 16747958"/>
              <a:gd name="connsiteY31" fmla="*/ 1734073 h 2215336"/>
              <a:gd name="connsiteX32" fmla="*/ 15881684 w 16747958"/>
              <a:gd name="connsiteY32" fmla="*/ 1613757 h 2215336"/>
              <a:gd name="connsiteX33" fmla="*/ 16170442 w 16747958"/>
              <a:gd name="connsiteY33" fmla="*/ 1349062 h 2215336"/>
              <a:gd name="connsiteX34" fmla="*/ 16290758 w 16747958"/>
              <a:gd name="connsiteY34" fmla="*/ 1180620 h 2215336"/>
              <a:gd name="connsiteX35" fmla="*/ 16483263 w 16747958"/>
              <a:gd name="connsiteY35" fmla="*/ 964052 h 2215336"/>
              <a:gd name="connsiteX36" fmla="*/ 16579516 w 16747958"/>
              <a:gd name="connsiteY36" fmla="*/ 819673 h 2215336"/>
              <a:gd name="connsiteX37" fmla="*/ 16627642 w 16747958"/>
              <a:gd name="connsiteY37" fmla="*/ 747484 h 2215336"/>
              <a:gd name="connsiteX38" fmla="*/ 16675769 w 16747958"/>
              <a:gd name="connsiteY38" fmla="*/ 651231 h 2215336"/>
              <a:gd name="connsiteX39" fmla="*/ 16723895 w 16747958"/>
              <a:gd name="connsiteY39" fmla="*/ 579041 h 2215336"/>
              <a:gd name="connsiteX40" fmla="*/ 16747958 w 16747958"/>
              <a:gd name="connsiteY40"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7676147 w 16747958"/>
              <a:gd name="connsiteY7" fmla="*/ 338410 h 2215336"/>
              <a:gd name="connsiteX8" fmla="*/ 8061158 w 16747958"/>
              <a:gd name="connsiteY8" fmla="*/ 434662 h 2215336"/>
              <a:gd name="connsiteX9" fmla="*/ 8253663 w 16747958"/>
              <a:gd name="connsiteY9" fmla="*/ 506852 h 2215336"/>
              <a:gd name="connsiteX10" fmla="*/ 8614611 w 16747958"/>
              <a:gd name="connsiteY10" fmla="*/ 627168 h 2215336"/>
              <a:gd name="connsiteX11" fmla="*/ 8831179 w 16747958"/>
              <a:gd name="connsiteY11" fmla="*/ 699357 h 2215336"/>
              <a:gd name="connsiteX12" fmla="*/ 8999621 w 16747958"/>
              <a:gd name="connsiteY12" fmla="*/ 771547 h 2215336"/>
              <a:gd name="connsiteX13" fmla="*/ 9288379 w 16747958"/>
              <a:gd name="connsiteY13" fmla="*/ 867799 h 2215336"/>
              <a:gd name="connsiteX14" fmla="*/ 9480884 w 16747958"/>
              <a:gd name="connsiteY14" fmla="*/ 964052 h 2215336"/>
              <a:gd name="connsiteX15" fmla="*/ 9769642 w 16747958"/>
              <a:gd name="connsiteY15" fmla="*/ 1108431 h 2215336"/>
              <a:gd name="connsiteX16" fmla="*/ 9938084 w 16747958"/>
              <a:gd name="connsiteY16" fmla="*/ 1156557 h 2215336"/>
              <a:gd name="connsiteX17" fmla="*/ 10539663 w 16747958"/>
              <a:gd name="connsiteY17" fmla="*/ 1397189 h 2215336"/>
              <a:gd name="connsiteX18" fmla="*/ 10852484 w 16747958"/>
              <a:gd name="connsiteY18" fmla="*/ 1493441 h 2215336"/>
              <a:gd name="connsiteX19" fmla="*/ 11165305 w 16747958"/>
              <a:gd name="connsiteY19" fmla="*/ 1613757 h 2215336"/>
              <a:gd name="connsiteX20" fmla="*/ 12729411 w 16747958"/>
              <a:gd name="connsiteY20" fmla="*/ 1998768 h 2215336"/>
              <a:gd name="connsiteX21" fmla="*/ 13090358 w 16747958"/>
              <a:gd name="connsiteY21" fmla="*/ 2070957 h 2215336"/>
              <a:gd name="connsiteX22" fmla="*/ 13306926 w 16747958"/>
              <a:gd name="connsiteY22" fmla="*/ 2095020 h 2215336"/>
              <a:gd name="connsiteX23" fmla="*/ 13980695 w 16747958"/>
              <a:gd name="connsiteY23" fmla="*/ 2191273 h 2215336"/>
              <a:gd name="connsiteX24" fmla="*/ 14461958 w 16747958"/>
              <a:gd name="connsiteY24" fmla="*/ 2215336 h 2215336"/>
              <a:gd name="connsiteX25" fmla="*/ 14702590 w 16747958"/>
              <a:gd name="connsiteY25" fmla="*/ 2191273 h 2215336"/>
              <a:gd name="connsiteX26" fmla="*/ 14991347 w 16747958"/>
              <a:gd name="connsiteY26" fmla="*/ 2143147 h 2215336"/>
              <a:gd name="connsiteX27" fmla="*/ 15207916 w 16747958"/>
              <a:gd name="connsiteY27" fmla="*/ 2046894 h 2215336"/>
              <a:gd name="connsiteX28" fmla="*/ 15400421 w 16747958"/>
              <a:gd name="connsiteY28" fmla="*/ 1926578 h 2215336"/>
              <a:gd name="connsiteX29" fmla="*/ 15641053 w 16747958"/>
              <a:gd name="connsiteY29" fmla="*/ 1782199 h 2215336"/>
              <a:gd name="connsiteX30" fmla="*/ 15761369 w 16747958"/>
              <a:gd name="connsiteY30" fmla="*/ 1734073 h 2215336"/>
              <a:gd name="connsiteX31" fmla="*/ 15881684 w 16747958"/>
              <a:gd name="connsiteY31" fmla="*/ 1613757 h 2215336"/>
              <a:gd name="connsiteX32" fmla="*/ 16170442 w 16747958"/>
              <a:gd name="connsiteY32" fmla="*/ 1349062 h 2215336"/>
              <a:gd name="connsiteX33" fmla="*/ 16290758 w 16747958"/>
              <a:gd name="connsiteY33" fmla="*/ 1180620 h 2215336"/>
              <a:gd name="connsiteX34" fmla="*/ 16483263 w 16747958"/>
              <a:gd name="connsiteY34" fmla="*/ 964052 h 2215336"/>
              <a:gd name="connsiteX35" fmla="*/ 16579516 w 16747958"/>
              <a:gd name="connsiteY35" fmla="*/ 819673 h 2215336"/>
              <a:gd name="connsiteX36" fmla="*/ 16627642 w 16747958"/>
              <a:gd name="connsiteY36" fmla="*/ 747484 h 2215336"/>
              <a:gd name="connsiteX37" fmla="*/ 16675769 w 16747958"/>
              <a:gd name="connsiteY37" fmla="*/ 651231 h 2215336"/>
              <a:gd name="connsiteX38" fmla="*/ 16723895 w 16747958"/>
              <a:gd name="connsiteY38" fmla="*/ 579041 h 2215336"/>
              <a:gd name="connsiteX39" fmla="*/ 16747958 w 16747958"/>
              <a:gd name="connsiteY39"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253663 w 16747958"/>
              <a:gd name="connsiteY8" fmla="*/ 506852 h 2215336"/>
              <a:gd name="connsiteX9" fmla="*/ 8614611 w 16747958"/>
              <a:gd name="connsiteY9" fmla="*/ 627168 h 2215336"/>
              <a:gd name="connsiteX10" fmla="*/ 8831179 w 16747958"/>
              <a:gd name="connsiteY10" fmla="*/ 699357 h 2215336"/>
              <a:gd name="connsiteX11" fmla="*/ 8999621 w 16747958"/>
              <a:gd name="connsiteY11" fmla="*/ 771547 h 2215336"/>
              <a:gd name="connsiteX12" fmla="*/ 9288379 w 16747958"/>
              <a:gd name="connsiteY12" fmla="*/ 867799 h 2215336"/>
              <a:gd name="connsiteX13" fmla="*/ 9480884 w 16747958"/>
              <a:gd name="connsiteY13" fmla="*/ 964052 h 2215336"/>
              <a:gd name="connsiteX14" fmla="*/ 9769642 w 16747958"/>
              <a:gd name="connsiteY14" fmla="*/ 1108431 h 2215336"/>
              <a:gd name="connsiteX15" fmla="*/ 9938084 w 16747958"/>
              <a:gd name="connsiteY15" fmla="*/ 1156557 h 2215336"/>
              <a:gd name="connsiteX16" fmla="*/ 10539663 w 16747958"/>
              <a:gd name="connsiteY16" fmla="*/ 1397189 h 2215336"/>
              <a:gd name="connsiteX17" fmla="*/ 10852484 w 16747958"/>
              <a:gd name="connsiteY17" fmla="*/ 1493441 h 2215336"/>
              <a:gd name="connsiteX18" fmla="*/ 11165305 w 16747958"/>
              <a:gd name="connsiteY18" fmla="*/ 1613757 h 2215336"/>
              <a:gd name="connsiteX19" fmla="*/ 12729411 w 16747958"/>
              <a:gd name="connsiteY19" fmla="*/ 1998768 h 2215336"/>
              <a:gd name="connsiteX20" fmla="*/ 13090358 w 16747958"/>
              <a:gd name="connsiteY20" fmla="*/ 2070957 h 2215336"/>
              <a:gd name="connsiteX21" fmla="*/ 13306926 w 16747958"/>
              <a:gd name="connsiteY21" fmla="*/ 2095020 h 2215336"/>
              <a:gd name="connsiteX22" fmla="*/ 13980695 w 16747958"/>
              <a:gd name="connsiteY22" fmla="*/ 2191273 h 2215336"/>
              <a:gd name="connsiteX23" fmla="*/ 14461958 w 16747958"/>
              <a:gd name="connsiteY23" fmla="*/ 2215336 h 2215336"/>
              <a:gd name="connsiteX24" fmla="*/ 14702590 w 16747958"/>
              <a:gd name="connsiteY24" fmla="*/ 2191273 h 2215336"/>
              <a:gd name="connsiteX25" fmla="*/ 14991347 w 16747958"/>
              <a:gd name="connsiteY25" fmla="*/ 2143147 h 2215336"/>
              <a:gd name="connsiteX26" fmla="*/ 15207916 w 16747958"/>
              <a:gd name="connsiteY26" fmla="*/ 2046894 h 2215336"/>
              <a:gd name="connsiteX27" fmla="*/ 15400421 w 16747958"/>
              <a:gd name="connsiteY27" fmla="*/ 1926578 h 2215336"/>
              <a:gd name="connsiteX28" fmla="*/ 15641053 w 16747958"/>
              <a:gd name="connsiteY28" fmla="*/ 1782199 h 2215336"/>
              <a:gd name="connsiteX29" fmla="*/ 15761369 w 16747958"/>
              <a:gd name="connsiteY29" fmla="*/ 1734073 h 2215336"/>
              <a:gd name="connsiteX30" fmla="*/ 15881684 w 16747958"/>
              <a:gd name="connsiteY30" fmla="*/ 1613757 h 2215336"/>
              <a:gd name="connsiteX31" fmla="*/ 16170442 w 16747958"/>
              <a:gd name="connsiteY31" fmla="*/ 1349062 h 2215336"/>
              <a:gd name="connsiteX32" fmla="*/ 16290758 w 16747958"/>
              <a:gd name="connsiteY32" fmla="*/ 1180620 h 2215336"/>
              <a:gd name="connsiteX33" fmla="*/ 16483263 w 16747958"/>
              <a:gd name="connsiteY33" fmla="*/ 964052 h 2215336"/>
              <a:gd name="connsiteX34" fmla="*/ 16579516 w 16747958"/>
              <a:gd name="connsiteY34" fmla="*/ 819673 h 2215336"/>
              <a:gd name="connsiteX35" fmla="*/ 16627642 w 16747958"/>
              <a:gd name="connsiteY35" fmla="*/ 747484 h 2215336"/>
              <a:gd name="connsiteX36" fmla="*/ 16675769 w 16747958"/>
              <a:gd name="connsiteY36" fmla="*/ 651231 h 2215336"/>
              <a:gd name="connsiteX37" fmla="*/ 16723895 w 16747958"/>
              <a:gd name="connsiteY37" fmla="*/ 579041 h 2215336"/>
              <a:gd name="connsiteX38" fmla="*/ 16747958 w 16747958"/>
              <a:gd name="connsiteY38"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253663 w 16747958"/>
              <a:gd name="connsiteY8" fmla="*/ 506852 h 2215336"/>
              <a:gd name="connsiteX9" fmla="*/ 8614611 w 16747958"/>
              <a:gd name="connsiteY9" fmla="*/ 627168 h 2215336"/>
              <a:gd name="connsiteX10" fmla="*/ 8999621 w 16747958"/>
              <a:gd name="connsiteY10" fmla="*/ 771547 h 2215336"/>
              <a:gd name="connsiteX11" fmla="*/ 9288379 w 16747958"/>
              <a:gd name="connsiteY11" fmla="*/ 867799 h 2215336"/>
              <a:gd name="connsiteX12" fmla="*/ 9480884 w 16747958"/>
              <a:gd name="connsiteY12" fmla="*/ 964052 h 2215336"/>
              <a:gd name="connsiteX13" fmla="*/ 9769642 w 16747958"/>
              <a:gd name="connsiteY13" fmla="*/ 1108431 h 2215336"/>
              <a:gd name="connsiteX14" fmla="*/ 9938084 w 16747958"/>
              <a:gd name="connsiteY14" fmla="*/ 1156557 h 2215336"/>
              <a:gd name="connsiteX15" fmla="*/ 10539663 w 16747958"/>
              <a:gd name="connsiteY15" fmla="*/ 1397189 h 2215336"/>
              <a:gd name="connsiteX16" fmla="*/ 10852484 w 16747958"/>
              <a:gd name="connsiteY16" fmla="*/ 1493441 h 2215336"/>
              <a:gd name="connsiteX17" fmla="*/ 11165305 w 16747958"/>
              <a:gd name="connsiteY17" fmla="*/ 1613757 h 2215336"/>
              <a:gd name="connsiteX18" fmla="*/ 12729411 w 16747958"/>
              <a:gd name="connsiteY18" fmla="*/ 1998768 h 2215336"/>
              <a:gd name="connsiteX19" fmla="*/ 13090358 w 16747958"/>
              <a:gd name="connsiteY19" fmla="*/ 2070957 h 2215336"/>
              <a:gd name="connsiteX20" fmla="*/ 13306926 w 16747958"/>
              <a:gd name="connsiteY20" fmla="*/ 2095020 h 2215336"/>
              <a:gd name="connsiteX21" fmla="*/ 13980695 w 16747958"/>
              <a:gd name="connsiteY21" fmla="*/ 2191273 h 2215336"/>
              <a:gd name="connsiteX22" fmla="*/ 14461958 w 16747958"/>
              <a:gd name="connsiteY22" fmla="*/ 2215336 h 2215336"/>
              <a:gd name="connsiteX23" fmla="*/ 14702590 w 16747958"/>
              <a:gd name="connsiteY23" fmla="*/ 2191273 h 2215336"/>
              <a:gd name="connsiteX24" fmla="*/ 14991347 w 16747958"/>
              <a:gd name="connsiteY24" fmla="*/ 2143147 h 2215336"/>
              <a:gd name="connsiteX25" fmla="*/ 15207916 w 16747958"/>
              <a:gd name="connsiteY25" fmla="*/ 2046894 h 2215336"/>
              <a:gd name="connsiteX26" fmla="*/ 15400421 w 16747958"/>
              <a:gd name="connsiteY26" fmla="*/ 1926578 h 2215336"/>
              <a:gd name="connsiteX27" fmla="*/ 15641053 w 16747958"/>
              <a:gd name="connsiteY27" fmla="*/ 1782199 h 2215336"/>
              <a:gd name="connsiteX28" fmla="*/ 15761369 w 16747958"/>
              <a:gd name="connsiteY28" fmla="*/ 1734073 h 2215336"/>
              <a:gd name="connsiteX29" fmla="*/ 15881684 w 16747958"/>
              <a:gd name="connsiteY29" fmla="*/ 1613757 h 2215336"/>
              <a:gd name="connsiteX30" fmla="*/ 16170442 w 16747958"/>
              <a:gd name="connsiteY30" fmla="*/ 1349062 h 2215336"/>
              <a:gd name="connsiteX31" fmla="*/ 16290758 w 16747958"/>
              <a:gd name="connsiteY31" fmla="*/ 1180620 h 2215336"/>
              <a:gd name="connsiteX32" fmla="*/ 16483263 w 16747958"/>
              <a:gd name="connsiteY32" fmla="*/ 964052 h 2215336"/>
              <a:gd name="connsiteX33" fmla="*/ 16579516 w 16747958"/>
              <a:gd name="connsiteY33" fmla="*/ 819673 h 2215336"/>
              <a:gd name="connsiteX34" fmla="*/ 16627642 w 16747958"/>
              <a:gd name="connsiteY34" fmla="*/ 747484 h 2215336"/>
              <a:gd name="connsiteX35" fmla="*/ 16675769 w 16747958"/>
              <a:gd name="connsiteY35" fmla="*/ 651231 h 2215336"/>
              <a:gd name="connsiteX36" fmla="*/ 16723895 w 16747958"/>
              <a:gd name="connsiteY36" fmla="*/ 579041 h 2215336"/>
              <a:gd name="connsiteX37" fmla="*/ 16747958 w 16747958"/>
              <a:gd name="connsiteY37"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480884 w 16747958"/>
              <a:gd name="connsiteY11" fmla="*/ 964052 h 2215336"/>
              <a:gd name="connsiteX12" fmla="*/ 9769642 w 16747958"/>
              <a:gd name="connsiteY12" fmla="*/ 1108431 h 2215336"/>
              <a:gd name="connsiteX13" fmla="*/ 9938084 w 16747958"/>
              <a:gd name="connsiteY13" fmla="*/ 1156557 h 2215336"/>
              <a:gd name="connsiteX14" fmla="*/ 10539663 w 16747958"/>
              <a:gd name="connsiteY14" fmla="*/ 1397189 h 2215336"/>
              <a:gd name="connsiteX15" fmla="*/ 10852484 w 16747958"/>
              <a:gd name="connsiteY15" fmla="*/ 1493441 h 2215336"/>
              <a:gd name="connsiteX16" fmla="*/ 11165305 w 16747958"/>
              <a:gd name="connsiteY16" fmla="*/ 1613757 h 2215336"/>
              <a:gd name="connsiteX17" fmla="*/ 12729411 w 16747958"/>
              <a:gd name="connsiteY17" fmla="*/ 1998768 h 2215336"/>
              <a:gd name="connsiteX18" fmla="*/ 13090358 w 16747958"/>
              <a:gd name="connsiteY18" fmla="*/ 2070957 h 2215336"/>
              <a:gd name="connsiteX19" fmla="*/ 13306926 w 16747958"/>
              <a:gd name="connsiteY19" fmla="*/ 2095020 h 2215336"/>
              <a:gd name="connsiteX20" fmla="*/ 13980695 w 16747958"/>
              <a:gd name="connsiteY20" fmla="*/ 2191273 h 2215336"/>
              <a:gd name="connsiteX21" fmla="*/ 14461958 w 16747958"/>
              <a:gd name="connsiteY21" fmla="*/ 2215336 h 2215336"/>
              <a:gd name="connsiteX22" fmla="*/ 14702590 w 16747958"/>
              <a:gd name="connsiteY22" fmla="*/ 2191273 h 2215336"/>
              <a:gd name="connsiteX23" fmla="*/ 14991347 w 16747958"/>
              <a:gd name="connsiteY23" fmla="*/ 2143147 h 2215336"/>
              <a:gd name="connsiteX24" fmla="*/ 15207916 w 16747958"/>
              <a:gd name="connsiteY24" fmla="*/ 2046894 h 2215336"/>
              <a:gd name="connsiteX25" fmla="*/ 15400421 w 16747958"/>
              <a:gd name="connsiteY25" fmla="*/ 1926578 h 2215336"/>
              <a:gd name="connsiteX26" fmla="*/ 15641053 w 16747958"/>
              <a:gd name="connsiteY26" fmla="*/ 1782199 h 2215336"/>
              <a:gd name="connsiteX27" fmla="*/ 15761369 w 16747958"/>
              <a:gd name="connsiteY27" fmla="*/ 1734073 h 2215336"/>
              <a:gd name="connsiteX28" fmla="*/ 15881684 w 16747958"/>
              <a:gd name="connsiteY28" fmla="*/ 1613757 h 2215336"/>
              <a:gd name="connsiteX29" fmla="*/ 16170442 w 16747958"/>
              <a:gd name="connsiteY29" fmla="*/ 1349062 h 2215336"/>
              <a:gd name="connsiteX30" fmla="*/ 16290758 w 16747958"/>
              <a:gd name="connsiteY30" fmla="*/ 1180620 h 2215336"/>
              <a:gd name="connsiteX31" fmla="*/ 16483263 w 16747958"/>
              <a:gd name="connsiteY31" fmla="*/ 964052 h 2215336"/>
              <a:gd name="connsiteX32" fmla="*/ 16579516 w 16747958"/>
              <a:gd name="connsiteY32" fmla="*/ 819673 h 2215336"/>
              <a:gd name="connsiteX33" fmla="*/ 16627642 w 16747958"/>
              <a:gd name="connsiteY33" fmla="*/ 747484 h 2215336"/>
              <a:gd name="connsiteX34" fmla="*/ 16675769 w 16747958"/>
              <a:gd name="connsiteY34" fmla="*/ 651231 h 2215336"/>
              <a:gd name="connsiteX35" fmla="*/ 16723895 w 16747958"/>
              <a:gd name="connsiteY35" fmla="*/ 579041 h 2215336"/>
              <a:gd name="connsiteX36" fmla="*/ 16747958 w 16747958"/>
              <a:gd name="connsiteY36"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769642 w 16747958"/>
              <a:gd name="connsiteY11" fmla="*/ 1108431 h 2215336"/>
              <a:gd name="connsiteX12" fmla="*/ 9938084 w 16747958"/>
              <a:gd name="connsiteY12" fmla="*/ 1156557 h 2215336"/>
              <a:gd name="connsiteX13" fmla="*/ 10539663 w 16747958"/>
              <a:gd name="connsiteY13" fmla="*/ 1397189 h 2215336"/>
              <a:gd name="connsiteX14" fmla="*/ 10852484 w 16747958"/>
              <a:gd name="connsiteY14" fmla="*/ 1493441 h 2215336"/>
              <a:gd name="connsiteX15" fmla="*/ 11165305 w 16747958"/>
              <a:gd name="connsiteY15" fmla="*/ 1613757 h 2215336"/>
              <a:gd name="connsiteX16" fmla="*/ 12729411 w 16747958"/>
              <a:gd name="connsiteY16" fmla="*/ 1998768 h 2215336"/>
              <a:gd name="connsiteX17" fmla="*/ 13090358 w 16747958"/>
              <a:gd name="connsiteY17" fmla="*/ 2070957 h 2215336"/>
              <a:gd name="connsiteX18" fmla="*/ 13306926 w 16747958"/>
              <a:gd name="connsiteY18" fmla="*/ 2095020 h 2215336"/>
              <a:gd name="connsiteX19" fmla="*/ 13980695 w 16747958"/>
              <a:gd name="connsiteY19" fmla="*/ 2191273 h 2215336"/>
              <a:gd name="connsiteX20" fmla="*/ 14461958 w 16747958"/>
              <a:gd name="connsiteY20" fmla="*/ 2215336 h 2215336"/>
              <a:gd name="connsiteX21" fmla="*/ 14702590 w 16747958"/>
              <a:gd name="connsiteY21" fmla="*/ 2191273 h 2215336"/>
              <a:gd name="connsiteX22" fmla="*/ 14991347 w 16747958"/>
              <a:gd name="connsiteY22" fmla="*/ 2143147 h 2215336"/>
              <a:gd name="connsiteX23" fmla="*/ 15207916 w 16747958"/>
              <a:gd name="connsiteY23" fmla="*/ 2046894 h 2215336"/>
              <a:gd name="connsiteX24" fmla="*/ 15400421 w 16747958"/>
              <a:gd name="connsiteY24" fmla="*/ 1926578 h 2215336"/>
              <a:gd name="connsiteX25" fmla="*/ 15641053 w 16747958"/>
              <a:gd name="connsiteY25" fmla="*/ 1782199 h 2215336"/>
              <a:gd name="connsiteX26" fmla="*/ 15761369 w 16747958"/>
              <a:gd name="connsiteY26" fmla="*/ 1734073 h 2215336"/>
              <a:gd name="connsiteX27" fmla="*/ 15881684 w 16747958"/>
              <a:gd name="connsiteY27" fmla="*/ 1613757 h 2215336"/>
              <a:gd name="connsiteX28" fmla="*/ 16170442 w 16747958"/>
              <a:gd name="connsiteY28" fmla="*/ 1349062 h 2215336"/>
              <a:gd name="connsiteX29" fmla="*/ 16290758 w 16747958"/>
              <a:gd name="connsiteY29" fmla="*/ 1180620 h 2215336"/>
              <a:gd name="connsiteX30" fmla="*/ 16483263 w 16747958"/>
              <a:gd name="connsiteY30" fmla="*/ 964052 h 2215336"/>
              <a:gd name="connsiteX31" fmla="*/ 16579516 w 16747958"/>
              <a:gd name="connsiteY31" fmla="*/ 819673 h 2215336"/>
              <a:gd name="connsiteX32" fmla="*/ 16627642 w 16747958"/>
              <a:gd name="connsiteY32" fmla="*/ 747484 h 2215336"/>
              <a:gd name="connsiteX33" fmla="*/ 16675769 w 16747958"/>
              <a:gd name="connsiteY33" fmla="*/ 651231 h 2215336"/>
              <a:gd name="connsiteX34" fmla="*/ 16723895 w 16747958"/>
              <a:gd name="connsiteY34" fmla="*/ 579041 h 2215336"/>
              <a:gd name="connsiteX35" fmla="*/ 16747958 w 16747958"/>
              <a:gd name="connsiteY35"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0852484 w 16747958"/>
              <a:gd name="connsiteY13" fmla="*/ 1493441 h 2215336"/>
              <a:gd name="connsiteX14" fmla="*/ 11165305 w 16747958"/>
              <a:gd name="connsiteY14" fmla="*/ 1613757 h 2215336"/>
              <a:gd name="connsiteX15" fmla="*/ 12729411 w 16747958"/>
              <a:gd name="connsiteY15" fmla="*/ 1998768 h 2215336"/>
              <a:gd name="connsiteX16" fmla="*/ 13090358 w 16747958"/>
              <a:gd name="connsiteY16" fmla="*/ 2070957 h 2215336"/>
              <a:gd name="connsiteX17" fmla="*/ 13306926 w 16747958"/>
              <a:gd name="connsiteY17" fmla="*/ 2095020 h 2215336"/>
              <a:gd name="connsiteX18" fmla="*/ 13980695 w 16747958"/>
              <a:gd name="connsiteY18" fmla="*/ 2191273 h 2215336"/>
              <a:gd name="connsiteX19" fmla="*/ 14461958 w 16747958"/>
              <a:gd name="connsiteY19" fmla="*/ 2215336 h 2215336"/>
              <a:gd name="connsiteX20" fmla="*/ 14702590 w 16747958"/>
              <a:gd name="connsiteY20" fmla="*/ 2191273 h 2215336"/>
              <a:gd name="connsiteX21" fmla="*/ 14991347 w 16747958"/>
              <a:gd name="connsiteY21" fmla="*/ 2143147 h 2215336"/>
              <a:gd name="connsiteX22" fmla="*/ 15207916 w 16747958"/>
              <a:gd name="connsiteY22" fmla="*/ 2046894 h 2215336"/>
              <a:gd name="connsiteX23" fmla="*/ 15400421 w 16747958"/>
              <a:gd name="connsiteY23" fmla="*/ 1926578 h 2215336"/>
              <a:gd name="connsiteX24" fmla="*/ 15641053 w 16747958"/>
              <a:gd name="connsiteY24" fmla="*/ 1782199 h 2215336"/>
              <a:gd name="connsiteX25" fmla="*/ 15761369 w 16747958"/>
              <a:gd name="connsiteY25" fmla="*/ 1734073 h 2215336"/>
              <a:gd name="connsiteX26" fmla="*/ 15881684 w 16747958"/>
              <a:gd name="connsiteY26" fmla="*/ 1613757 h 2215336"/>
              <a:gd name="connsiteX27" fmla="*/ 16170442 w 16747958"/>
              <a:gd name="connsiteY27" fmla="*/ 1349062 h 2215336"/>
              <a:gd name="connsiteX28" fmla="*/ 16290758 w 16747958"/>
              <a:gd name="connsiteY28" fmla="*/ 1180620 h 2215336"/>
              <a:gd name="connsiteX29" fmla="*/ 16483263 w 16747958"/>
              <a:gd name="connsiteY29" fmla="*/ 964052 h 2215336"/>
              <a:gd name="connsiteX30" fmla="*/ 16579516 w 16747958"/>
              <a:gd name="connsiteY30" fmla="*/ 819673 h 2215336"/>
              <a:gd name="connsiteX31" fmla="*/ 16627642 w 16747958"/>
              <a:gd name="connsiteY31" fmla="*/ 747484 h 2215336"/>
              <a:gd name="connsiteX32" fmla="*/ 16675769 w 16747958"/>
              <a:gd name="connsiteY32" fmla="*/ 651231 h 2215336"/>
              <a:gd name="connsiteX33" fmla="*/ 16723895 w 16747958"/>
              <a:gd name="connsiteY33" fmla="*/ 579041 h 2215336"/>
              <a:gd name="connsiteX34" fmla="*/ 16747958 w 16747958"/>
              <a:gd name="connsiteY34"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090358 w 16747958"/>
              <a:gd name="connsiteY15" fmla="*/ 2070957 h 2215336"/>
              <a:gd name="connsiteX16" fmla="*/ 13306926 w 16747958"/>
              <a:gd name="connsiteY16" fmla="*/ 2095020 h 2215336"/>
              <a:gd name="connsiteX17" fmla="*/ 13980695 w 16747958"/>
              <a:gd name="connsiteY17" fmla="*/ 2191273 h 2215336"/>
              <a:gd name="connsiteX18" fmla="*/ 14461958 w 16747958"/>
              <a:gd name="connsiteY18" fmla="*/ 2215336 h 2215336"/>
              <a:gd name="connsiteX19" fmla="*/ 14702590 w 16747958"/>
              <a:gd name="connsiteY19" fmla="*/ 2191273 h 2215336"/>
              <a:gd name="connsiteX20" fmla="*/ 14991347 w 16747958"/>
              <a:gd name="connsiteY20" fmla="*/ 2143147 h 2215336"/>
              <a:gd name="connsiteX21" fmla="*/ 15207916 w 16747958"/>
              <a:gd name="connsiteY21" fmla="*/ 2046894 h 2215336"/>
              <a:gd name="connsiteX22" fmla="*/ 15400421 w 16747958"/>
              <a:gd name="connsiteY22" fmla="*/ 1926578 h 2215336"/>
              <a:gd name="connsiteX23" fmla="*/ 15641053 w 16747958"/>
              <a:gd name="connsiteY23" fmla="*/ 1782199 h 2215336"/>
              <a:gd name="connsiteX24" fmla="*/ 15761369 w 16747958"/>
              <a:gd name="connsiteY24" fmla="*/ 1734073 h 2215336"/>
              <a:gd name="connsiteX25" fmla="*/ 15881684 w 16747958"/>
              <a:gd name="connsiteY25" fmla="*/ 1613757 h 2215336"/>
              <a:gd name="connsiteX26" fmla="*/ 16170442 w 16747958"/>
              <a:gd name="connsiteY26" fmla="*/ 1349062 h 2215336"/>
              <a:gd name="connsiteX27" fmla="*/ 16290758 w 16747958"/>
              <a:gd name="connsiteY27" fmla="*/ 1180620 h 2215336"/>
              <a:gd name="connsiteX28" fmla="*/ 16483263 w 16747958"/>
              <a:gd name="connsiteY28" fmla="*/ 964052 h 2215336"/>
              <a:gd name="connsiteX29" fmla="*/ 16579516 w 16747958"/>
              <a:gd name="connsiteY29" fmla="*/ 819673 h 2215336"/>
              <a:gd name="connsiteX30" fmla="*/ 16627642 w 16747958"/>
              <a:gd name="connsiteY30" fmla="*/ 747484 h 2215336"/>
              <a:gd name="connsiteX31" fmla="*/ 16675769 w 16747958"/>
              <a:gd name="connsiteY31" fmla="*/ 651231 h 2215336"/>
              <a:gd name="connsiteX32" fmla="*/ 16723895 w 16747958"/>
              <a:gd name="connsiteY32" fmla="*/ 579041 h 2215336"/>
              <a:gd name="connsiteX33" fmla="*/ 16747958 w 16747958"/>
              <a:gd name="connsiteY33"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400421 w 16747958"/>
              <a:gd name="connsiteY21" fmla="*/ 1926578 h 2215336"/>
              <a:gd name="connsiteX22" fmla="*/ 15641053 w 16747958"/>
              <a:gd name="connsiteY22" fmla="*/ 1782199 h 2215336"/>
              <a:gd name="connsiteX23" fmla="*/ 15761369 w 16747958"/>
              <a:gd name="connsiteY23" fmla="*/ 1734073 h 2215336"/>
              <a:gd name="connsiteX24" fmla="*/ 15881684 w 16747958"/>
              <a:gd name="connsiteY24" fmla="*/ 1613757 h 2215336"/>
              <a:gd name="connsiteX25" fmla="*/ 16170442 w 16747958"/>
              <a:gd name="connsiteY25" fmla="*/ 1349062 h 2215336"/>
              <a:gd name="connsiteX26" fmla="*/ 16290758 w 16747958"/>
              <a:gd name="connsiteY26" fmla="*/ 1180620 h 2215336"/>
              <a:gd name="connsiteX27" fmla="*/ 16483263 w 16747958"/>
              <a:gd name="connsiteY27" fmla="*/ 964052 h 2215336"/>
              <a:gd name="connsiteX28" fmla="*/ 16579516 w 16747958"/>
              <a:gd name="connsiteY28" fmla="*/ 819673 h 2215336"/>
              <a:gd name="connsiteX29" fmla="*/ 16627642 w 16747958"/>
              <a:gd name="connsiteY29" fmla="*/ 747484 h 2215336"/>
              <a:gd name="connsiteX30" fmla="*/ 16675769 w 16747958"/>
              <a:gd name="connsiteY30" fmla="*/ 651231 h 2215336"/>
              <a:gd name="connsiteX31" fmla="*/ 16723895 w 16747958"/>
              <a:gd name="connsiteY31" fmla="*/ 579041 h 2215336"/>
              <a:gd name="connsiteX32" fmla="*/ 16747958 w 16747958"/>
              <a:gd name="connsiteY32"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400421 w 16747958"/>
              <a:gd name="connsiteY21" fmla="*/ 1926578 h 2215336"/>
              <a:gd name="connsiteX22" fmla="*/ 15641053 w 16747958"/>
              <a:gd name="connsiteY22" fmla="*/ 1782199 h 2215336"/>
              <a:gd name="connsiteX23" fmla="*/ 15761369 w 16747958"/>
              <a:gd name="connsiteY23" fmla="*/ 1734073 h 2215336"/>
              <a:gd name="connsiteX24" fmla="*/ 15881684 w 16747958"/>
              <a:gd name="connsiteY24" fmla="*/ 1613757 h 2215336"/>
              <a:gd name="connsiteX25" fmla="*/ 16170442 w 16747958"/>
              <a:gd name="connsiteY25" fmla="*/ 1349062 h 2215336"/>
              <a:gd name="connsiteX26" fmla="*/ 16290758 w 16747958"/>
              <a:gd name="connsiteY26" fmla="*/ 1180620 h 2215336"/>
              <a:gd name="connsiteX27" fmla="*/ 16483263 w 16747958"/>
              <a:gd name="connsiteY27" fmla="*/ 964052 h 2215336"/>
              <a:gd name="connsiteX28" fmla="*/ 16579516 w 16747958"/>
              <a:gd name="connsiteY28" fmla="*/ 819673 h 2215336"/>
              <a:gd name="connsiteX29" fmla="*/ 16627642 w 16747958"/>
              <a:gd name="connsiteY29" fmla="*/ 747484 h 2215336"/>
              <a:gd name="connsiteX30" fmla="*/ 16723895 w 16747958"/>
              <a:gd name="connsiteY30" fmla="*/ 579041 h 2215336"/>
              <a:gd name="connsiteX31" fmla="*/ 16747958 w 16747958"/>
              <a:gd name="connsiteY31"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400421 w 16747958"/>
              <a:gd name="connsiteY21" fmla="*/ 1926578 h 2215336"/>
              <a:gd name="connsiteX22" fmla="*/ 15641053 w 16747958"/>
              <a:gd name="connsiteY22" fmla="*/ 1782199 h 2215336"/>
              <a:gd name="connsiteX23" fmla="*/ 15761369 w 16747958"/>
              <a:gd name="connsiteY23" fmla="*/ 1734073 h 2215336"/>
              <a:gd name="connsiteX24" fmla="*/ 15881684 w 16747958"/>
              <a:gd name="connsiteY24" fmla="*/ 1613757 h 2215336"/>
              <a:gd name="connsiteX25" fmla="*/ 16170442 w 16747958"/>
              <a:gd name="connsiteY25" fmla="*/ 1349062 h 2215336"/>
              <a:gd name="connsiteX26" fmla="*/ 16290758 w 16747958"/>
              <a:gd name="connsiteY26" fmla="*/ 1180620 h 2215336"/>
              <a:gd name="connsiteX27" fmla="*/ 16483263 w 16747958"/>
              <a:gd name="connsiteY27" fmla="*/ 964052 h 2215336"/>
              <a:gd name="connsiteX28" fmla="*/ 16579516 w 16747958"/>
              <a:gd name="connsiteY28" fmla="*/ 819673 h 2215336"/>
              <a:gd name="connsiteX29" fmla="*/ 16627642 w 16747958"/>
              <a:gd name="connsiteY29" fmla="*/ 747484 h 2215336"/>
              <a:gd name="connsiteX30" fmla="*/ 16747958 w 16747958"/>
              <a:gd name="connsiteY30"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400421 w 16747958"/>
              <a:gd name="connsiteY21" fmla="*/ 1926578 h 2215336"/>
              <a:gd name="connsiteX22" fmla="*/ 15641053 w 16747958"/>
              <a:gd name="connsiteY22" fmla="*/ 1782199 h 2215336"/>
              <a:gd name="connsiteX23" fmla="*/ 15761369 w 16747958"/>
              <a:gd name="connsiteY23" fmla="*/ 1734073 h 2215336"/>
              <a:gd name="connsiteX24" fmla="*/ 15881684 w 16747958"/>
              <a:gd name="connsiteY24" fmla="*/ 1613757 h 2215336"/>
              <a:gd name="connsiteX25" fmla="*/ 16170442 w 16747958"/>
              <a:gd name="connsiteY25" fmla="*/ 1349062 h 2215336"/>
              <a:gd name="connsiteX26" fmla="*/ 16290758 w 16747958"/>
              <a:gd name="connsiteY26" fmla="*/ 1180620 h 2215336"/>
              <a:gd name="connsiteX27" fmla="*/ 16483263 w 16747958"/>
              <a:gd name="connsiteY27" fmla="*/ 964052 h 2215336"/>
              <a:gd name="connsiteX28" fmla="*/ 16627642 w 16747958"/>
              <a:gd name="connsiteY28" fmla="*/ 747484 h 2215336"/>
              <a:gd name="connsiteX29" fmla="*/ 16747958 w 16747958"/>
              <a:gd name="connsiteY29"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400421 w 16747958"/>
              <a:gd name="connsiteY21" fmla="*/ 1926578 h 2215336"/>
              <a:gd name="connsiteX22" fmla="*/ 15641053 w 16747958"/>
              <a:gd name="connsiteY22" fmla="*/ 1782199 h 2215336"/>
              <a:gd name="connsiteX23" fmla="*/ 15761369 w 16747958"/>
              <a:gd name="connsiteY23" fmla="*/ 1734073 h 2215336"/>
              <a:gd name="connsiteX24" fmla="*/ 15881684 w 16747958"/>
              <a:gd name="connsiteY24" fmla="*/ 1613757 h 2215336"/>
              <a:gd name="connsiteX25" fmla="*/ 16170442 w 16747958"/>
              <a:gd name="connsiteY25" fmla="*/ 1349062 h 2215336"/>
              <a:gd name="connsiteX26" fmla="*/ 16483263 w 16747958"/>
              <a:gd name="connsiteY26" fmla="*/ 964052 h 2215336"/>
              <a:gd name="connsiteX27" fmla="*/ 16627642 w 16747958"/>
              <a:gd name="connsiteY27" fmla="*/ 747484 h 2215336"/>
              <a:gd name="connsiteX28" fmla="*/ 16747958 w 16747958"/>
              <a:gd name="connsiteY28"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400421 w 16747958"/>
              <a:gd name="connsiteY21" fmla="*/ 1926578 h 2215336"/>
              <a:gd name="connsiteX22" fmla="*/ 15641053 w 16747958"/>
              <a:gd name="connsiteY22" fmla="*/ 1782199 h 2215336"/>
              <a:gd name="connsiteX23" fmla="*/ 15881684 w 16747958"/>
              <a:gd name="connsiteY23" fmla="*/ 1613757 h 2215336"/>
              <a:gd name="connsiteX24" fmla="*/ 16170442 w 16747958"/>
              <a:gd name="connsiteY24" fmla="*/ 1349062 h 2215336"/>
              <a:gd name="connsiteX25" fmla="*/ 16483263 w 16747958"/>
              <a:gd name="connsiteY25" fmla="*/ 964052 h 2215336"/>
              <a:gd name="connsiteX26" fmla="*/ 16627642 w 16747958"/>
              <a:gd name="connsiteY26" fmla="*/ 747484 h 2215336"/>
              <a:gd name="connsiteX27" fmla="*/ 16747958 w 16747958"/>
              <a:gd name="connsiteY27"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641053 w 16747958"/>
              <a:gd name="connsiteY21" fmla="*/ 1782199 h 2215336"/>
              <a:gd name="connsiteX22" fmla="*/ 15881684 w 16747958"/>
              <a:gd name="connsiteY22" fmla="*/ 1613757 h 2215336"/>
              <a:gd name="connsiteX23" fmla="*/ 16170442 w 16747958"/>
              <a:gd name="connsiteY23" fmla="*/ 1349062 h 2215336"/>
              <a:gd name="connsiteX24" fmla="*/ 16483263 w 16747958"/>
              <a:gd name="connsiteY24" fmla="*/ 964052 h 2215336"/>
              <a:gd name="connsiteX25" fmla="*/ 16627642 w 16747958"/>
              <a:gd name="connsiteY25" fmla="*/ 747484 h 2215336"/>
              <a:gd name="connsiteX26" fmla="*/ 16747958 w 16747958"/>
              <a:gd name="connsiteY26"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641053 w 16747958"/>
              <a:gd name="connsiteY21" fmla="*/ 1782199 h 2215336"/>
              <a:gd name="connsiteX22" fmla="*/ 16170442 w 16747958"/>
              <a:gd name="connsiteY22" fmla="*/ 1349062 h 2215336"/>
              <a:gd name="connsiteX23" fmla="*/ 16483263 w 16747958"/>
              <a:gd name="connsiteY23" fmla="*/ 964052 h 2215336"/>
              <a:gd name="connsiteX24" fmla="*/ 16627642 w 16747958"/>
              <a:gd name="connsiteY24" fmla="*/ 747484 h 2215336"/>
              <a:gd name="connsiteX25" fmla="*/ 16747958 w 16747958"/>
              <a:gd name="connsiteY25"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991347 w 16747958"/>
              <a:gd name="connsiteY18" fmla="*/ 2143147 h 2215336"/>
              <a:gd name="connsiteX19" fmla="*/ 15207916 w 16747958"/>
              <a:gd name="connsiteY19" fmla="*/ 2046894 h 2215336"/>
              <a:gd name="connsiteX20" fmla="*/ 15641053 w 16747958"/>
              <a:gd name="connsiteY20" fmla="*/ 1782199 h 2215336"/>
              <a:gd name="connsiteX21" fmla="*/ 16170442 w 16747958"/>
              <a:gd name="connsiteY21" fmla="*/ 1349062 h 2215336"/>
              <a:gd name="connsiteX22" fmla="*/ 16483263 w 16747958"/>
              <a:gd name="connsiteY22" fmla="*/ 964052 h 2215336"/>
              <a:gd name="connsiteX23" fmla="*/ 16627642 w 16747958"/>
              <a:gd name="connsiteY23" fmla="*/ 747484 h 2215336"/>
              <a:gd name="connsiteX24" fmla="*/ 16747958 w 16747958"/>
              <a:gd name="connsiteY24"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991347 w 16747958"/>
              <a:gd name="connsiteY18" fmla="*/ 2143147 h 2215336"/>
              <a:gd name="connsiteX19" fmla="*/ 15641053 w 16747958"/>
              <a:gd name="connsiteY19" fmla="*/ 1782199 h 2215336"/>
              <a:gd name="connsiteX20" fmla="*/ 16170442 w 16747958"/>
              <a:gd name="connsiteY20" fmla="*/ 1349062 h 2215336"/>
              <a:gd name="connsiteX21" fmla="*/ 16483263 w 16747958"/>
              <a:gd name="connsiteY21" fmla="*/ 964052 h 2215336"/>
              <a:gd name="connsiteX22" fmla="*/ 16627642 w 16747958"/>
              <a:gd name="connsiteY22" fmla="*/ 747484 h 2215336"/>
              <a:gd name="connsiteX23" fmla="*/ 16747958 w 16747958"/>
              <a:gd name="connsiteY23"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4461958 w 16747958"/>
              <a:gd name="connsiteY16" fmla="*/ 2215336 h 2215336"/>
              <a:gd name="connsiteX17" fmla="*/ 14991347 w 16747958"/>
              <a:gd name="connsiteY17" fmla="*/ 2143147 h 2215336"/>
              <a:gd name="connsiteX18" fmla="*/ 15641053 w 16747958"/>
              <a:gd name="connsiteY18" fmla="*/ 1782199 h 2215336"/>
              <a:gd name="connsiteX19" fmla="*/ 16170442 w 16747958"/>
              <a:gd name="connsiteY19" fmla="*/ 1349062 h 2215336"/>
              <a:gd name="connsiteX20" fmla="*/ 16483263 w 16747958"/>
              <a:gd name="connsiteY20" fmla="*/ 964052 h 2215336"/>
              <a:gd name="connsiteX21" fmla="*/ 16627642 w 16747958"/>
              <a:gd name="connsiteY21" fmla="*/ 747484 h 2215336"/>
              <a:gd name="connsiteX22" fmla="*/ 16747958 w 16747958"/>
              <a:gd name="connsiteY22"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4461958 w 16747958"/>
              <a:gd name="connsiteY15" fmla="*/ 2215336 h 2215336"/>
              <a:gd name="connsiteX16" fmla="*/ 14991347 w 16747958"/>
              <a:gd name="connsiteY16" fmla="*/ 2143147 h 2215336"/>
              <a:gd name="connsiteX17" fmla="*/ 15641053 w 16747958"/>
              <a:gd name="connsiteY17" fmla="*/ 1782199 h 2215336"/>
              <a:gd name="connsiteX18" fmla="*/ 16170442 w 16747958"/>
              <a:gd name="connsiteY18" fmla="*/ 1349062 h 2215336"/>
              <a:gd name="connsiteX19" fmla="*/ 16483263 w 16747958"/>
              <a:gd name="connsiteY19" fmla="*/ 964052 h 2215336"/>
              <a:gd name="connsiteX20" fmla="*/ 16627642 w 16747958"/>
              <a:gd name="connsiteY20" fmla="*/ 747484 h 2215336"/>
              <a:gd name="connsiteX21" fmla="*/ 16747958 w 16747958"/>
              <a:gd name="connsiteY21"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4461958 w 16747958"/>
              <a:gd name="connsiteY15" fmla="*/ 2215336 h 2215336"/>
              <a:gd name="connsiteX16" fmla="*/ 14991347 w 16747958"/>
              <a:gd name="connsiteY16" fmla="*/ 2143147 h 2215336"/>
              <a:gd name="connsiteX17" fmla="*/ 15641053 w 16747958"/>
              <a:gd name="connsiteY17" fmla="*/ 1782199 h 2215336"/>
              <a:gd name="connsiteX18" fmla="*/ 16170442 w 16747958"/>
              <a:gd name="connsiteY18" fmla="*/ 1349062 h 2215336"/>
              <a:gd name="connsiteX19" fmla="*/ 16483263 w 16747958"/>
              <a:gd name="connsiteY19" fmla="*/ 964052 h 2215336"/>
              <a:gd name="connsiteX20" fmla="*/ 16747958 w 16747958"/>
              <a:gd name="connsiteY20"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9288379 w 16747958"/>
              <a:gd name="connsiteY9" fmla="*/ 867799 h 2215336"/>
              <a:gd name="connsiteX10" fmla="*/ 9938084 w 16747958"/>
              <a:gd name="connsiteY10" fmla="*/ 1156557 h 2215336"/>
              <a:gd name="connsiteX11" fmla="*/ 10539663 w 16747958"/>
              <a:gd name="connsiteY11" fmla="*/ 1397189 h 2215336"/>
              <a:gd name="connsiteX12" fmla="*/ 11165305 w 16747958"/>
              <a:gd name="connsiteY12" fmla="*/ 1613757 h 2215336"/>
              <a:gd name="connsiteX13" fmla="*/ 12729411 w 16747958"/>
              <a:gd name="connsiteY13" fmla="*/ 1998768 h 2215336"/>
              <a:gd name="connsiteX14" fmla="*/ 14461958 w 16747958"/>
              <a:gd name="connsiteY14" fmla="*/ 2215336 h 2215336"/>
              <a:gd name="connsiteX15" fmla="*/ 14991347 w 16747958"/>
              <a:gd name="connsiteY15" fmla="*/ 2143147 h 2215336"/>
              <a:gd name="connsiteX16" fmla="*/ 15641053 w 16747958"/>
              <a:gd name="connsiteY16" fmla="*/ 1782199 h 2215336"/>
              <a:gd name="connsiteX17" fmla="*/ 16170442 w 16747958"/>
              <a:gd name="connsiteY17" fmla="*/ 1349062 h 2215336"/>
              <a:gd name="connsiteX18" fmla="*/ 16483263 w 16747958"/>
              <a:gd name="connsiteY18" fmla="*/ 964052 h 2215336"/>
              <a:gd name="connsiteX19" fmla="*/ 16747958 w 16747958"/>
              <a:gd name="connsiteY19"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9938084 w 16747958"/>
              <a:gd name="connsiteY9" fmla="*/ 1156557 h 2215336"/>
              <a:gd name="connsiteX10" fmla="*/ 10539663 w 16747958"/>
              <a:gd name="connsiteY10" fmla="*/ 1397189 h 2215336"/>
              <a:gd name="connsiteX11" fmla="*/ 11165305 w 16747958"/>
              <a:gd name="connsiteY11" fmla="*/ 1613757 h 2215336"/>
              <a:gd name="connsiteX12" fmla="*/ 12729411 w 16747958"/>
              <a:gd name="connsiteY12" fmla="*/ 1998768 h 2215336"/>
              <a:gd name="connsiteX13" fmla="*/ 14461958 w 16747958"/>
              <a:gd name="connsiteY13" fmla="*/ 2215336 h 2215336"/>
              <a:gd name="connsiteX14" fmla="*/ 14991347 w 16747958"/>
              <a:gd name="connsiteY14" fmla="*/ 2143147 h 2215336"/>
              <a:gd name="connsiteX15" fmla="*/ 15641053 w 16747958"/>
              <a:gd name="connsiteY15" fmla="*/ 1782199 h 2215336"/>
              <a:gd name="connsiteX16" fmla="*/ 16170442 w 16747958"/>
              <a:gd name="connsiteY16" fmla="*/ 1349062 h 2215336"/>
              <a:gd name="connsiteX17" fmla="*/ 16483263 w 16747958"/>
              <a:gd name="connsiteY17" fmla="*/ 964052 h 2215336"/>
              <a:gd name="connsiteX18" fmla="*/ 16747958 w 16747958"/>
              <a:gd name="connsiteY18"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614611 w 16747958"/>
              <a:gd name="connsiteY7" fmla="*/ 627168 h 2215336"/>
              <a:gd name="connsiteX8" fmla="*/ 9938084 w 16747958"/>
              <a:gd name="connsiteY8" fmla="*/ 1156557 h 2215336"/>
              <a:gd name="connsiteX9" fmla="*/ 10539663 w 16747958"/>
              <a:gd name="connsiteY9" fmla="*/ 1397189 h 2215336"/>
              <a:gd name="connsiteX10" fmla="*/ 11165305 w 16747958"/>
              <a:gd name="connsiteY10" fmla="*/ 1613757 h 2215336"/>
              <a:gd name="connsiteX11" fmla="*/ 12729411 w 16747958"/>
              <a:gd name="connsiteY11" fmla="*/ 1998768 h 2215336"/>
              <a:gd name="connsiteX12" fmla="*/ 14461958 w 16747958"/>
              <a:gd name="connsiteY12" fmla="*/ 2215336 h 2215336"/>
              <a:gd name="connsiteX13" fmla="*/ 14991347 w 16747958"/>
              <a:gd name="connsiteY13" fmla="*/ 2143147 h 2215336"/>
              <a:gd name="connsiteX14" fmla="*/ 15641053 w 16747958"/>
              <a:gd name="connsiteY14" fmla="*/ 1782199 h 2215336"/>
              <a:gd name="connsiteX15" fmla="*/ 16170442 w 16747958"/>
              <a:gd name="connsiteY15" fmla="*/ 1349062 h 2215336"/>
              <a:gd name="connsiteX16" fmla="*/ 16483263 w 16747958"/>
              <a:gd name="connsiteY16" fmla="*/ 964052 h 2215336"/>
              <a:gd name="connsiteX17" fmla="*/ 16747958 w 16747958"/>
              <a:gd name="connsiteY17" fmla="*/ 506852 h 2215336"/>
              <a:gd name="connsiteX0" fmla="*/ 0 w 16747958"/>
              <a:gd name="connsiteY0" fmla="*/ 1517505 h 2215336"/>
              <a:gd name="connsiteX1" fmla="*/ 1179095 w 16747958"/>
              <a:gd name="connsiteY1" fmla="*/ 506852 h 2215336"/>
              <a:gd name="connsiteX2" fmla="*/ 2093495 w 16747958"/>
              <a:gd name="connsiteY2" fmla="*/ 242157 h 2215336"/>
              <a:gd name="connsiteX3" fmla="*/ 3537284 w 16747958"/>
              <a:gd name="connsiteY3" fmla="*/ 25589 h 2215336"/>
              <a:gd name="connsiteX4" fmla="*/ 5895474 w 16747958"/>
              <a:gd name="connsiteY4" fmla="*/ 25589 h 2215336"/>
              <a:gd name="connsiteX5" fmla="*/ 7146758 w 16747958"/>
              <a:gd name="connsiteY5" fmla="*/ 218094 h 2215336"/>
              <a:gd name="connsiteX6" fmla="*/ 8614611 w 16747958"/>
              <a:gd name="connsiteY6" fmla="*/ 627168 h 2215336"/>
              <a:gd name="connsiteX7" fmla="*/ 9938084 w 16747958"/>
              <a:gd name="connsiteY7" fmla="*/ 1156557 h 2215336"/>
              <a:gd name="connsiteX8" fmla="*/ 10539663 w 16747958"/>
              <a:gd name="connsiteY8" fmla="*/ 1397189 h 2215336"/>
              <a:gd name="connsiteX9" fmla="*/ 11165305 w 16747958"/>
              <a:gd name="connsiteY9" fmla="*/ 1613757 h 2215336"/>
              <a:gd name="connsiteX10" fmla="*/ 12729411 w 16747958"/>
              <a:gd name="connsiteY10" fmla="*/ 1998768 h 2215336"/>
              <a:gd name="connsiteX11" fmla="*/ 14461958 w 16747958"/>
              <a:gd name="connsiteY11" fmla="*/ 2215336 h 2215336"/>
              <a:gd name="connsiteX12" fmla="*/ 14991347 w 16747958"/>
              <a:gd name="connsiteY12" fmla="*/ 2143147 h 2215336"/>
              <a:gd name="connsiteX13" fmla="*/ 15641053 w 16747958"/>
              <a:gd name="connsiteY13" fmla="*/ 1782199 h 2215336"/>
              <a:gd name="connsiteX14" fmla="*/ 16170442 w 16747958"/>
              <a:gd name="connsiteY14" fmla="*/ 1349062 h 2215336"/>
              <a:gd name="connsiteX15" fmla="*/ 16483263 w 16747958"/>
              <a:gd name="connsiteY15" fmla="*/ 964052 h 2215336"/>
              <a:gd name="connsiteX16" fmla="*/ 16747958 w 16747958"/>
              <a:gd name="connsiteY16" fmla="*/ 506852 h 2215336"/>
              <a:gd name="connsiteX0" fmla="*/ 0 w 16747958"/>
              <a:gd name="connsiteY0" fmla="*/ 1492038 h 2189869"/>
              <a:gd name="connsiteX1" fmla="*/ 1179095 w 16747958"/>
              <a:gd name="connsiteY1" fmla="*/ 481385 h 2189869"/>
              <a:gd name="connsiteX2" fmla="*/ 2093495 w 16747958"/>
              <a:gd name="connsiteY2" fmla="*/ 216690 h 2189869"/>
              <a:gd name="connsiteX3" fmla="*/ 5895474 w 16747958"/>
              <a:gd name="connsiteY3" fmla="*/ 122 h 2189869"/>
              <a:gd name="connsiteX4" fmla="*/ 7146758 w 16747958"/>
              <a:gd name="connsiteY4" fmla="*/ 192627 h 2189869"/>
              <a:gd name="connsiteX5" fmla="*/ 8614611 w 16747958"/>
              <a:gd name="connsiteY5" fmla="*/ 601701 h 2189869"/>
              <a:gd name="connsiteX6" fmla="*/ 9938084 w 16747958"/>
              <a:gd name="connsiteY6" fmla="*/ 1131090 h 2189869"/>
              <a:gd name="connsiteX7" fmla="*/ 10539663 w 16747958"/>
              <a:gd name="connsiteY7" fmla="*/ 1371722 h 2189869"/>
              <a:gd name="connsiteX8" fmla="*/ 11165305 w 16747958"/>
              <a:gd name="connsiteY8" fmla="*/ 1588290 h 2189869"/>
              <a:gd name="connsiteX9" fmla="*/ 12729411 w 16747958"/>
              <a:gd name="connsiteY9" fmla="*/ 1973301 h 2189869"/>
              <a:gd name="connsiteX10" fmla="*/ 14461958 w 16747958"/>
              <a:gd name="connsiteY10" fmla="*/ 2189869 h 2189869"/>
              <a:gd name="connsiteX11" fmla="*/ 14991347 w 16747958"/>
              <a:gd name="connsiteY11" fmla="*/ 2117680 h 2189869"/>
              <a:gd name="connsiteX12" fmla="*/ 15641053 w 16747958"/>
              <a:gd name="connsiteY12" fmla="*/ 1756732 h 2189869"/>
              <a:gd name="connsiteX13" fmla="*/ 16170442 w 16747958"/>
              <a:gd name="connsiteY13" fmla="*/ 1323595 h 2189869"/>
              <a:gd name="connsiteX14" fmla="*/ 16483263 w 16747958"/>
              <a:gd name="connsiteY14" fmla="*/ 938585 h 2189869"/>
              <a:gd name="connsiteX15" fmla="*/ 16747958 w 16747958"/>
              <a:gd name="connsiteY15" fmla="*/ 481385 h 2189869"/>
              <a:gd name="connsiteX0" fmla="*/ 0 w 16747958"/>
              <a:gd name="connsiteY0" fmla="*/ 1492038 h 2189869"/>
              <a:gd name="connsiteX1" fmla="*/ 1179095 w 16747958"/>
              <a:gd name="connsiteY1" fmla="*/ 481385 h 2189869"/>
              <a:gd name="connsiteX2" fmla="*/ 2093495 w 16747958"/>
              <a:gd name="connsiteY2" fmla="*/ 216690 h 2189869"/>
              <a:gd name="connsiteX3" fmla="*/ 5895474 w 16747958"/>
              <a:gd name="connsiteY3" fmla="*/ 122 h 2189869"/>
              <a:gd name="connsiteX4" fmla="*/ 7146758 w 16747958"/>
              <a:gd name="connsiteY4" fmla="*/ 192627 h 2189869"/>
              <a:gd name="connsiteX5" fmla="*/ 8614611 w 16747958"/>
              <a:gd name="connsiteY5" fmla="*/ 601701 h 2189869"/>
              <a:gd name="connsiteX6" fmla="*/ 9938084 w 16747958"/>
              <a:gd name="connsiteY6" fmla="*/ 1131090 h 2189869"/>
              <a:gd name="connsiteX7" fmla="*/ 11165305 w 16747958"/>
              <a:gd name="connsiteY7" fmla="*/ 1588290 h 2189869"/>
              <a:gd name="connsiteX8" fmla="*/ 12729411 w 16747958"/>
              <a:gd name="connsiteY8" fmla="*/ 1973301 h 2189869"/>
              <a:gd name="connsiteX9" fmla="*/ 14461958 w 16747958"/>
              <a:gd name="connsiteY9" fmla="*/ 2189869 h 2189869"/>
              <a:gd name="connsiteX10" fmla="*/ 14991347 w 16747958"/>
              <a:gd name="connsiteY10" fmla="*/ 2117680 h 2189869"/>
              <a:gd name="connsiteX11" fmla="*/ 15641053 w 16747958"/>
              <a:gd name="connsiteY11" fmla="*/ 1756732 h 2189869"/>
              <a:gd name="connsiteX12" fmla="*/ 16170442 w 16747958"/>
              <a:gd name="connsiteY12" fmla="*/ 1323595 h 2189869"/>
              <a:gd name="connsiteX13" fmla="*/ 16483263 w 16747958"/>
              <a:gd name="connsiteY13" fmla="*/ 938585 h 2189869"/>
              <a:gd name="connsiteX14" fmla="*/ 16747958 w 16747958"/>
              <a:gd name="connsiteY14" fmla="*/ 481385 h 2189869"/>
              <a:gd name="connsiteX0" fmla="*/ 0 w 16747958"/>
              <a:gd name="connsiteY0" fmla="*/ 1492038 h 2189869"/>
              <a:gd name="connsiteX1" fmla="*/ 1179095 w 16747958"/>
              <a:gd name="connsiteY1" fmla="*/ 481385 h 2189869"/>
              <a:gd name="connsiteX2" fmla="*/ 2093495 w 16747958"/>
              <a:gd name="connsiteY2" fmla="*/ 216690 h 2189869"/>
              <a:gd name="connsiteX3" fmla="*/ 5895474 w 16747958"/>
              <a:gd name="connsiteY3" fmla="*/ 122 h 2189869"/>
              <a:gd name="connsiteX4" fmla="*/ 7146758 w 16747958"/>
              <a:gd name="connsiteY4" fmla="*/ 192627 h 2189869"/>
              <a:gd name="connsiteX5" fmla="*/ 8614611 w 16747958"/>
              <a:gd name="connsiteY5" fmla="*/ 601701 h 2189869"/>
              <a:gd name="connsiteX6" fmla="*/ 9938084 w 16747958"/>
              <a:gd name="connsiteY6" fmla="*/ 1131090 h 2189869"/>
              <a:gd name="connsiteX7" fmla="*/ 11165305 w 16747958"/>
              <a:gd name="connsiteY7" fmla="*/ 1588290 h 2189869"/>
              <a:gd name="connsiteX8" fmla="*/ 12729411 w 16747958"/>
              <a:gd name="connsiteY8" fmla="*/ 1973301 h 2189869"/>
              <a:gd name="connsiteX9" fmla="*/ 14461958 w 16747958"/>
              <a:gd name="connsiteY9" fmla="*/ 2189869 h 2189869"/>
              <a:gd name="connsiteX10" fmla="*/ 14991347 w 16747958"/>
              <a:gd name="connsiteY10" fmla="*/ 2117680 h 2189869"/>
              <a:gd name="connsiteX11" fmla="*/ 15641053 w 16747958"/>
              <a:gd name="connsiteY11" fmla="*/ 1756732 h 2189869"/>
              <a:gd name="connsiteX12" fmla="*/ 16483263 w 16747958"/>
              <a:gd name="connsiteY12" fmla="*/ 938585 h 2189869"/>
              <a:gd name="connsiteX13" fmla="*/ 16747958 w 16747958"/>
              <a:gd name="connsiteY13" fmla="*/ 481385 h 2189869"/>
              <a:gd name="connsiteX0" fmla="*/ 0 w 16747958"/>
              <a:gd name="connsiteY0" fmla="*/ 1492038 h 2189869"/>
              <a:gd name="connsiteX1" fmla="*/ 1179095 w 16747958"/>
              <a:gd name="connsiteY1" fmla="*/ 481385 h 2189869"/>
              <a:gd name="connsiteX2" fmla="*/ 2093495 w 16747958"/>
              <a:gd name="connsiteY2" fmla="*/ 216690 h 2189869"/>
              <a:gd name="connsiteX3" fmla="*/ 5895474 w 16747958"/>
              <a:gd name="connsiteY3" fmla="*/ 122 h 2189869"/>
              <a:gd name="connsiteX4" fmla="*/ 7146758 w 16747958"/>
              <a:gd name="connsiteY4" fmla="*/ 192627 h 2189869"/>
              <a:gd name="connsiteX5" fmla="*/ 8614611 w 16747958"/>
              <a:gd name="connsiteY5" fmla="*/ 601701 h 2189869"/>
              <a:gd name="connsiteX6" fmla="*/ 9938084 w 16747958"/>
              <a:gd name="connsiteY6" fmla="*/ 1131090 h 2189869"/>
              <a:gd name="connsiteX7" fmla="*/ 11165305 w 16747958"/>
              <a:gd name="connsiteY7" fmla="*/ 1588290 h 2189869"/>
              <a:gd name="connsiteX8" fmla="*/ 12729411 w 16747958"/>
              <a:gd name="connsiteY8" fmla="*/ 1973301 h 2189869"/>
              <a:gd name="connsiteX9" fmla="*/ 14461958 w 16747958"/>
              <a:gd name="connsiteY9" fmla="*/ 2189869 h 2189869"/>
              <a:gd name="connsiteX10" fmla="*/ 15641053 w 16747958"/>
              <a:gd name="connsiteY10" fmla="*/ 1756732 h 2189869"/>
              <a:gd name="connsiteX11" fmla="*/ 16483263 w 16747958"/>
              <a:gd name="connsiteY11" fmla="*/ 938585 h 2189869"/>
              <a:gd name="connsiteX12" fmla="*/ 16747958 w 16747958"/>
              <a:gd name="connsiteY12" fmla="*/ 481385 h 2189869"/>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504379 h 2239331"/>
              <a:gd name="connsiteX1" fmla="*/ 1179095 w 16747958"/>
              <a:gd name="connsiteY1" fmla="*/ 493726 h 2239331"/>
              <a:gd name="connsiteX2" fmla="*/ 2093495 w 16747958"/>
              <a:gd name="connsiteY2" fmla="*/ 229031 h 2239331"/>
              <a:gd name="connsiteX3" fmla="*/ 5895474 w 16747958"/>
              <a:gd name="connsiteY3" fmla="*/ 12463 h 2239331"/>
              <a:gd name="connsiteX4" fmla="*/ 8614611 w 16747958"/>
              <a:gd name="connsiteY4" fmla="*/ 614042 h 2239331"/>
              <a:gd name="connsiteX5" fmla="*/ 9938084 w 16747958"/>
              <a:gd name="connsiteY5" fmla="*/ 1143431 h 2239331"/>
              <a:gd name="connsiteX6" fmla="*/ 11165305 w 16747958"/>
              <a:gd name="connsiteY6" fmla="*/ 1600631 h 2239331"/>
              <a:gd name="connsiteX7" fmla="*/ 12729411 w 16747958"/>
              <a:gd name="connsiteY7" fmla="*/ 1985642 h 2239331"/>
              <a:gd name="connsiteX8" fmla="*/ 14461958 w 16747958"/>
              <a:gd name="connsiteY8" fmla="*/ 2202210 h 2239331"/>
              <a:gd name="connsiteX9" fmla="*/ 15641053 w 16747958"/>
              <a:gd name="connsiteY9" fmla="*/ 1769073 h 2239331"/>
              <a:gd name="connsiteX10" fmla="*/ 16483263 w 16747958"/>
              <a:gd name="connsiteY10" fmla="*/ 950926 h 2239331"/>
              <a:gd name="connsiteX11" fmla="*/ 16747958 w 16747958"/>
              <a:gd name="connsiteY11" fmla="*/ 493726 h 2239331"/>
              <a:gd name="connsiteX0" fmla="*/ 0 w 16747958"/>
              <a:gd name="connsiteY0" fmla="*/ 1504379 h 1991537"/>
              <a:gd name="connsiteX1" fmla="*/ 1179095 w 16747958"/>
              <a:gd name="connsiteY1" fmla="*/ 493726 h 1991537"/>
              <a:gd name="connsiteX2" fmla="*/ 2093495 w 16747958"/>
              <a:gd name="connsiteY2" fmla="*/ 229031 h 1991537"/>
              <a:gd name="connsiteX3" fmla="*/ 5895474 w 16747958"/>
              <a:gd name="connsiteY3" fmla="*/ 12463 h 1991537"/>
              <a:gd name="connsiteX4" fmla="*/ 8614611 w 16747958"/>
              <a:gd name="connsiteY4" fmla="*/ 614042 h 1991537"/>
              <a:gd name="connsiteX5" fmla="*/ 9938084 w 16747958"/>
              <a:gd name="connsiteY5" fmla="*/ 1143431 h 1991537"/>
              <a:gd name="connsiteX6" fmla="*/ 11165305 w 16747958"/>
              <a:gd name="connsiteY6" fmla="*/ 1600631 h 1991537"/>
              <a:gd name="connsiteX7" fmla="*/ 12729411 w 16747958"/>
              <a:gd name="connsiteY7" fmla="*/ 1985642 h 1991537"/>
              <a:gd name="connsiteX8" fmla="*/ 15641053 w 16747958"/>
              <a:gd name="connsiteY8" fmla="*/ 1769073 h 1991537"/>
              <a:gd name="connsiteX9" fmla="*/ 16483263 w 16747958"/>
              <a:gd name="connsiteY9" fmla="*/ 950926 h 1991537"/>
              <a:gd name="connsiteX10" fmla="*/ 16747958 w 16747958"/>
              <a:gd name="connsiteY10" fmla="*/ 493726 h 1991537"/>
              <a:gd name="connsiteX0" fmla="*/ 0 w 16747958"/>
              <a:gd name="connsiteY0" fmla="*/ 1504379 h 2020274"/>
              <a:gd name="connsiteX1" fmla="*/ 1179095 w 16747958"/>
              <a:gd name="connsiteY1" fmla="*/ 493726 h 2020274"/>
              <a:gd name="connsiteX2" fmla="*/ 2093495 w 16747958"/>
              <a:gd name="connsiteY2" fmla="*/ 229031 h 2020274"/>
              <a:gd name="connsiteX3" fmla="*/ 5895474 w 16747958"/>
              <a:gd name="connsiteY3" fmla="*/ 12463 h 2020274"/>
              <a:gd name="connsiteX4" fmla="*/ 8614611 w 16747958"/>
              <a:gd name="connsiteY4" fmla="*/ 614042 h 2020274"/>
              <a:gd name="connsiteX5" fmla="*/ 9938084 w 16747958"/>
              <a:gd name="connsiteY5" fmla="*/ 1143431 h 2020274"/>
              <a:gd name="connsiteX6" fmla="*/ 12729411 w 16747958"/>
              <a:gd name="connsiteY6" fmla="*/ 1985642 h 2020274"/>
              <a:gd name="connsiteX7" fmla="*/ 15641053 w 16747958"/>
              <a:gd name="connsiteY7" fmla="*/ 1769073 h 2020274"/>
              <a:gd name="connsiteX8" fmla="*/ 16483263 w 16747958"/>
              <a:gd name="connsiteY8" fmla="*/ 950926 h 2020274"/>
              <a:gd name="connsiteX9" fmla="*/ 16747958 w 16747958"/>
              <a:gd name="connsiteY9" fmla="*/ 493726 h 2020274"/>
              <a:gd name="connsiteX0" fmla="*/ 0 w 16747958"/>
              <a:gd name="connsiteY0" fmla="*/ 1504379 h 2031854"/>
              <a:gd name="connsiteX1" fmla="*/ 1179095 w 16747958"/>
              <a:gd name="connsiteY1" fmla="*/ 493726 h 2031854"/>
              <a:gd name="connsiteX2" fmla="*/ 2093495 w 16747958"/>
              <a:gd name="connsiteY2" fmla="*/ 229031 h 2031854"/>
              <a:gd name="connsiteX3" fmla="*/ 5895474 w 16747958"/>
              <a:gd name="connsiteY3" fmla="*/ 12463 h 2031854"/>
              <a:gd name="connsiteX4" fmla="*/ 8614611 w 16747958"/>
              <a:gd name="connsiteY4" fmla="*/ 614042 h 2031854"/>
              <a:gd name="connsiteX5" fmla="*/ 9938084 w 16747958"/>
              <a:gd name="connsiteY5" fmla="*/ 1143431 h 2031854"/>
              <a:gd name="connsiteX6" fmla="*/ 12729411 w 16747958"/>
              <a:gd name="connsiteY6" fmla="*/ 1985642 h 2031854"/>
              <a:gd name="connsiteX7" fmla="*/ 15641053 w 16747958"/>
              <a:gd name="connsiteY7" fmla="*/ 1769073 h 2031854"/>
              <a:gd name="connsiteX8" fmla="*/ 16747958 w 16747958"/>
              <a:gd name="connsiteY8" fmla="*/ 493726 h 2031854"/>
              <a:gd name="connsiteX0" fmla="*/ 0 w 16747958"/>
              <a:gd name="connsiteY0" fmla="*/ 1520541 h 2048016"/>
              <a:gd name="connsiteX1" fmla="*/ 2093495 w 16747958"/>
              <a:gd name="connsiteY1" fmla="*/ 245193 h 2048016"/>
              <a:gd name="connsiteX2" fmla="*/ 5895474 w 16747958"/>
              <a:gd name="connsiteY2" fmla="*/ 28625 h 2048016"/>
              <a:gd name="connsiteX3" fmla="*/ 8614611 w 16747958"/>
              <a:gd name="connsiteY3" fmla="*/ 630204 h 2048016"/>
              <a:gd name="connsiteX4" fmla="*/ 9938084 w 16747958"/>
              <a:gd name="connsiteY4" fmla="*/ 1159593 h 2048016"/>
              <a:gd name="connsiteX5" fmla="*/ 12729411 w 16747958"/>
              <a:gd name="connsiteY5" fmla="*/ 2001804 h 2048016"/>
              <a:gd name="connsiteX6" fmla="*/ 15641053 w 16747958"/>
              <a:gd name="connsiteY6" fmla="*/ 1785235 h 2048016"/>
              <a:gd name="connsiteX7" fmla="*/ 16747958 w 16747958"/>
              <a:gd name="connsiteY7" fmla="*/ 509888 h 2048016"/>
              <a:gd name="connsiteX0" fmla="*/ 0 w 17268220"/>
              <a:gd name="connsiteY0" fmla="*/ 3898403 h 3898403"/>
              <a:gd name="connsiteX1" fmla="*/ 2613757 w 17268220"/>
              <a:gd name="connsiteY1" fmla="*/ 368586 h 3898403"/>
              <a:gd name="connsiteX2" fmla="*/ 6415736 w 17268220"/>
              <a:gd name="connsiteY2" fmla="*/ 152018 h 3898403"/>
              <a:gd name="connsiteX3" fmla="*/ 9134873 w 17268220"/>
              <a:gd name="connsiteY3" fmla="*/ 753597 h 3898403"/>
              <a:gd name="connsiteX4" fmla="*/ 10458346 w 17268220"/>
              <a:gd name="connsiteY4" fmla="*/ 1282986 h 3898403"/>
              <a:gd name="connsiteX5" fmla="*/ 13249673 w 17268220"/>
              <a:gd name="connsiteY5" fmla="*/ 2125197 h 3898403"/>
              <a:gd name="connsiteX6" fmla="*/ 16161315 w 17268220"/>
              <a:gd name="connsiteY6" fmla="*/ 1908628 h 3898403"/>
              <a:gd name="connsiteX7" fmla="*/ 17268220 w 17268220"/>
              <a:gd name="connsiteY7" fmla="*/ 633281 h 3898403"/>
              <a:gd name="connsiteX0" fmla="*/ 0 w 17268220"/>
              <a:gd name="connsiteY0" fmla="*/ 3535937 h 3535937"/>
              <a:gd name="connsiteX1" fmla="*/ 2613757 w 17268220"/>
              <a:gd name="connsiteY1" fmla="*/ 6120 h 3535937"/>
              <a:gd name="connsiteX2" fmla="*/ 5454040 w 17268220"/>
              <a:gd name="connsiteY2" fmla="*/ 2627345 h 3535937"/>
              <a:gd name="connsiteX3" fmla="*/ 9134873 w 17268220"/>
              <a:gd name="connsiteY3" fmla="*/ 391131 h 3535937"/>
              <a:gd name="connsiteX4" fmla="*/ 10458346 w 17268220"/>
              <a:gd name="connsiteY4" fmla="*/ 920520 h 3535937"/>
              <a:gd name="connsiteX5" fmla="*/ 13249673 w 17268220"/>
              <a:gd name="connsiteY5" fmla="*/ 1762731 h 3535937"/>
              <a:gd name="connsiteX6" fmla="*/ 16161315 w 17268220"/>
              <a:gd name="connsiteY6" fmla="*/ 1546162 h 3535937"/>
              <a:gd name="connsiteX7" fmla="*/ 17268220 w 17268220"/>
              <a:gd name="connsiteY7" fmla="*/ 270815 h 3535937"/>
              <a:gd name="connsiteX0" fmla="*/ 0 w 17268220"/>
              <a:gd name="connsiteY0" fmla="*/ 4129212 h 4129212"/>
              <a:gd name="connsiteX1" fmla="*/ 2613757 w 17268220"/>
              <a:gd name="connsiteY1" fmla="*/ 599395 h 4129212"/>
              <a:gd name="connsiteX2" fmla="*/ 5454040 w 17268220"/>
              <a:gd name="connsiteY2" fmla="*/ 3220620 h 4129212"/>
              <a:gd name="connsiteX3" fmla="*/ 9402887 w 17268220"/>
              <a:gd name="connsiteY3" fmla="*/ 38475 h 4129212"/>
              <a:gd name="connsiteX4" fmla="*/ 10458346 w 17268220"/>
              <a:gd name="connsiteY4" fmla="*/ 1513795 h 4129212"/>
              <a:gd name="connsiteX5" fmla="*/ 13249673 w 17268220"/>
              <a:gd name="connsiteY5" fmla="*/ 2356006 h 4129212"/>
              <a:gd name="connsiteX6" fmla="*/ 16161315 w 17268220"/>
              <a:gd name="connsiteY6" fmla="*/ 2139437 h 4129212"/>
              <a:gd name="connsiteX7" fmla="*/ 17268220 w 17268220"/>
              <a:gd name="connsiteY7" fmla="*/ 864090 h 4129212"/>
              <a:gd name="connsiteX0" fmla="*/ 0 w 17268220"/>
              <a:gd name="connsiteY0" fmla="*/ 4097433 h 4097433"/>
              <a:gd name="connsiteX1" fmla="*/ 2613757 w 17268220"/>
              <a:gd name="connsiteY1" fmla="*/ 567616 h 4097433"/>
              <a:gd name="connsiteX2" fmla="*/ 5454040 w 17268220"/>
              <a:gd name="connsiteY2" fmla="*/ 3188841 h 4097433"/>
              <a:gd name="connsiteX3" fmla="*/ 9402887 w 17268220"/>
              <a:gd name="connsiteY3" fmla="*/ 6696 h 4097433"/>
              <a:gd name="connsiteX4" fmla="*/ 11057436 w 17268220"/>
              <a:gd name="connsiteY4" fmla="*/ 2349120 h 4097433"/>
              <a:gd name="connsiteX5" fmla="*/ 13249673 w 17268220"/>
              <a:gd name="connsiteY5" fmla="*/ 2324227 h 4097433"/>
              <a:gd name="connsiteX6" fmla="*/ 16161315 w 17268220"/>
              <a:gd name="connsiteY6" fmla="*/ 2107658 h 4097433"/>
              <a:gd name="connsiteX7" fmla="*/ 17268220 w 17268220"/>
              <a:gd name="connsiteY7" fmla="*/ 832311 h 4097433"/>
              <a:gd name="connsiteX0" fmla="*/ 0 w 17268220"/>
              <a:gd name="connsiteY0" fmla="*/ 4098379 h 4098379"/>
              <a:gd name="connsiteX1" fmla="*/ 2613757 w 17268220"/>
              <a:gd name="connsiteY1" fmla="*/ 568562 h 4098379"/>
              <a:gd name="connsiteX2" fmla="*/ 5454040 w 17268220"/>
              <a:gd name="connsiteY2" fmla="*/ 3189787 h 4098379"/>
              <a:gd name="connsiteX3" fmla="*/ 9402887 w 17268220"/>
              <a:gd name="connsiteY3" fmla="*/ 7642 h 4098379"/>
              <a:gd name="connsiteX4" fmla="*/ 11057436 w 17268220"/>
              <a:gd name="connsiteY4" fmla="*/ 2350066 h 4098379"/>
              <a:gd name="connsiteX5" fmla="*/ 14195604 w 17268220"/>
              <a:gd name="connsiteY5" fmla="*/ 3980552 h 4098379"/>
              <a:gd name="connsiteX6" fmla="*/ 16161315 w 17268220"/>
              <a:gd name="connsiteY6" fmla="*/ 2108604 h 4098379"/>
              <a:gd name="connsiteX7" fmla="*/ 17268220 w 17268220"/>
              <a:gd name="connsiteY7" fmla="*/ 833257 h 4098379"/>
              <a:gd name="connsiteX0" fmla="*/ 0 w 18009199"/>
              <a:gd name="connsiteY0" fmla="*/ 4211053 h 4211053"/>
              <a:gd name="connsiteX1" fmla="*/ 2613757 w 18009199"/>
              <a:gd name="connsiteY1" fmla="*/ 681236 h 4211053"/>
              <a:gd name="connsiteX2" fmla="*/ 5454040 w 18009199"/>
              <a:gd name="connsiteY2" fmla="*/ 3302461 h 4211053"/>
              <a:gd name="connsiteX3" fmla="*/ 9402887 w 18009199"/>
              <a:gd name="connsiteY3" fmla="*/ 120316 h 4211053"/>
              <a:gd name="connsiteX4" fmla="*/ 11057436 w 18009199"/>
              <a:gd name="connsiteY4" fmla="*/ 2462740 h 4211053"/>
              <a:gd name="connsiteX5" fmla="*/ 14195604 w 18009199"/>
              <a:gd name="connsiteY5" fmla="*/ 4093226 h 4211053"/>
              <a:gd name="connsiteX6" fmla="*/ 16161315 w 18009199"/>
              <a:gd name="connsiteY6" fmla="*/ 2221278 h 4211053"/>
              <a:gd name="connsiteX7" fmla="*/ 18009199 w 18009199"/>
              <a:gd name="connsiteY7" fmla="*/ 0 h 4211053"/>
              <a:gd name="connsiteX0" fmla="*/ 0 w 18009199"/>
              <a:gd name="connsiteY0" fmla="*/ 4211053 h 4211053"/>
              <a:gd name="connsiteX1" fmla="*/ 2613757 w 18009199"/>
              <a:gd name="connsiteY1" fmla="*/ 681236 h 4211053"/>
              <a:gd name="connsiteX2" fmla="*/ 5454040 w 18009199"/>
              <a:gd name="connsiteY2" fmla="*/ 3302461 h 4211053"/>
              <a:gd name="connsiteX3" fmla="*/ 9402887 w 18009199"/>
              <a:gd name="connsiteY3" fmla="*/ 120316 h 4211053"/>
              <a:gd name="connsiteX4" fmla="*/ 11057436 w 18009199"/>
              <a:gd name="connsiteY4" fmla="*/ 2462740 h 4211053"/>
              <a:gd name="connsiteX5" fmla="*/ 14195604 w 18009199"/>
              <a:gd name="connsiteY5" fmla="*/ 4093226 h 4211053"/>
              <a:gd name="connsiteX6" fmla="*/ 15782943 w 18009199"/>
              <a:gd name="connsiteY6" fmla="*/ 1858671 h 4211053"/>
              <a:gd name="connsiteX7" fmla="*/ 18009199 w 18009199"/>
              <a:gd name="connsiteY7" fmla="*/ 0 h 4211053"/>
              <a:gd name="connsiteX0" fmla="*/ 0 w 18009199"/>
              <a:gd name="connsiteY0" fmla="*/ 4211053 h 4211124"/>
              <a:gd name="connsiteX1" fmla="*/ 2613757 w 18009199"/>
              <a:gd name="connsiteY1" fmla="*/ 681236 h 4211124"/>
              <a:gd name="connsiteX2" fmla="*/ 5454040 w 18009199"/>
              <a:gd name="connsiteY2" fmla="*/ 3302461 h 4211124"/>
              <a:gd name="connsiteX3" fmla="*/ 9402887 w 18009199"/>
              <a:gd name="connsiteY3" fmla="*/ 120316 h 4211124"/>
              <a:gd name="connsiteX4" fmla="*/ 11057436 w 18009199"/>
              <a:gd name="connsiteY4" fmla="*/ 2462740 h 4211124"/>
              <a:gd name="connsiteX5" fmla="*/ 14195604 w 18009199"/>
              <a:gd name="connsiteY5" fmla="*/ 4093226 h 4211124"/>
              <a:gd name="connsiteX6" fmla="*/ 15782943 w 18009199"/>
              <a:gd name="connsiteY6" fmla="*/ 1858671 h 4211124"/>
              <a:gd name="connsiteX7" fmla="*/ 18009199 w 18009199"/>
              <a:gd name="connsiteY7" fmla="*/ 0 h 4211124"/>
              <a:gd name="connsiteX0" fmla="*/ 0 w 18009414"/>
              <a:gd name="connsiteY0" fmla="*/ 4211056 h 4211127"/>
              <a:gd name="connsiteX1" fmla="*/ 2613757 w 18009414"/>
              <a:gd name="connsiteY1" fmla="*/ 681239 h 4211127"/>
              <a:gd name="connsiteX2" fmla="*/ 5454040 w 18009414"/>
              <a:gd name="connsiteY2" fmla="*/ 3302464 h 4211127"/>
              <a:gd name="connsiteX3" fmla="*/ 9402887 w 18009414"/>
              <a:gd name="connsiteY3" fmla="*/ 120319 h 4211127"/>
              <a:gd name="connsiteX4" fmla="*/ 11057436 w 18009414"/>
              <a:gd name="connsiteY4" fmla="*/ 2462743 h 4211127"/>
              <a:gd name="connsiteX5" fmla="*/ 14195604 w 18009414"/>
              <a:gd name="connsiteY5" fmla="*/ 4093229 h 4211127"/>
              <a:gd name="connsiteX6" fmla="*/ 15782943 w 18009414"/>
              <a:gd name="connsiteY6" fmla="*/ 1858674 h 4211127"/>
              <a:gd name="connsiteX7" fmla="*/ 18009199 w 18009414"/>
              <a:gd name="connsiteY7" fmla="*/ 3 h 4211127"/>
              <a:gd name="connsiteX0" fmla="*/ 0 w 18009451"/>
              <a:gd name="connsiteY0" fmla="*/ 4211056 h 4211127"/>
              <a:gd name="connsiteX1" fmla="*/ 2613757 w 18009451"/>
              <a:gd name="connsiteY1" fmla="*/ 681239 h 4211127"/>
              <a:gd name="connsiteX2" fmla="*/ 5454040 w 18009451"/>
              <a:gd name="connsiteY2" fmla="*/ 3302464 h 4211127"/>
              <a:gd name="connsiteX3" fmla="*/ 9402887 w 18009451"/>
              <a:gd name="connsiteY3" fmla="*/ 120319 h 4211127"/>
              <a:gd name="connsiteX4" fmla="*/ 11057436 w 18009451"/>
              <a:gd name="connsiteY4" fmla="*/ 2462743 h 4211127"/>
              <a:gd name="connsiteX5" fmla="*/ 14195604 w 18009451"/>
              <a:gd name="connsiteY5" fmla="*/ 4093229 h 4211127"/>
              <a:gd name="connsiteX6" fmla="*/ 16019426 w 18009451"/>
              <a:gd name="connsiteY6" fmla="*/ 2016329 h 4211127"/>
              <a:gd name="connsiteX7" fmla="*/ 18009199 w 18009451"/>
              <a:gd name="connsiteY7" fmla="*/ 3 h 4211127"/>
              <a:gd name="connsiteX0" fmla="*/ 0 w 18009451"/>
              <a:gd name="connsiteY0" fmla="*/ 4211056 h 4211127"/>
              <a:gd name="connsiteX1" fmla="*/ 2613757 w 18009451"/>
              <a:gd name="connsiteY1" fmla="*/ 681239 h 4211127"/>
              <a:gd name="connsiteX2" fmla="*/ 5454040 w 18009451"/>
              <a:gd name="connsiteY2" fmla="*/ 3302464 h 4211127"/>
              <a:gd name="connsiteX3" fmla="*/ 9402887 w 18009451"/>
              <a:gd name="connsiteY3" fmla="*/ 120319 h 4211127"/>
              <a:gd name="connsiteX4" fmla="*/ 11293919 w 18009451"/>
              <a:gd name="connsiteY4" fmla="*/ 2919943 h 4211127"/>
              <a:gd name="connsiteX5" fmla="*/ 14195604 w 18009451"/>
              <a:gd name="connsiteY5" fmla="*/ 4093229 h 4211127"/>
              <a:gd name="connsiteX6" fmla="*/ 16019426 w 18009451"/>
              <a:gd name="connsiteY6" fmla="*/ 2016329 h 4211127"/>
              <a:gd name="connsiteX7" fmla="*/ 18009199 w 18009451"/>
              <a:gd name="connsiteY7" fmla="*/ 3 h 4211127"/>
              <a:gd name="connsiteX0" fmla="*/ 0 w 18009456"/>
              <a:gd name="connsiteY0" fmla="*/ 4211056 h 4424833"/>
              <a:gd name="connsiteX1" fmla="*/ 2613757 w 18009456"/>
              <a:gd name="connsiteY1" fmla="*/ 681239 h 4424833"/>
              <a:gd name="connsiteX2" fmla="*/ 5454040 w 18009456"/>
              <a:gd name="connsiteY2" fmla="*/ 3302464 h 4424833"/>
              <a:gd name="connsiteX3" fmla="*/ 9402887 w 18009456"/>
              <a:gd name="connsiteY3" fmla="*/ 120319 h 4424833"/>
              <a:gd name="connsiteX4" fmla="*/ 11293919 w 18009456"/>
              <a:gd name="connsiteY4" fmla="*/ 2919943 h 4424833"/>
              <a:gd name="connsiteX5" fmla="*/ 14037948 w 18009456"/>
              <a:gd name="connsiteY5" fmla="*/ 4408539 h 4424833"/>
              <a:gd name="connsiteX6" fmla="*/ 16019426 w 18009456"/>
              <a:gd name="connsiteY6" fmla="*/ 2016329 h 4424833"/>
              <a:gd name="connsiteX7" fmla="*/ 18009199 w 18009456"/>
              <a:gd name="connsiteY7" fmla="*/ 3 h 4424833"/>
              <a:gd name="connsiteX0" fmla="*/ 0 w 18356297"/>
              <a:gd name="connsiteY0" fmla="*/ 4242587 h 4424833"/>
              <a:gd name="connsiteX1" fmla="*/ 2960598 w 18356297"/>
              <a:gd name="connsiteY1" fmla="*/ 681239 h 4424833"/>
              <a:gd name="connsiteX2" fmla="*/ 5800881 w 18356297"/>
              <a:gd name="connsiteY2" fmla="*/ 3302464 h 4424833"/>
              <a:gd name="connsiteX3" fmla="*/ 9749728 w 18356297"/>
              <a:gd name="connsiteY3" fmla="*/ 120319 h 4424833"/>
              <a:gd name="connsiteX4" fmla="*/ 11640760 w 18356297"/>
              <a:gd name="connsiteY4" fmla="*/ 2919943 h 4424833"/>
              <a:gd name="connsiteX5" fmla="*/ 14384789 w 18356297"/>
              <a:gd name="connsiteY5" fmla="*/ 4408539 h 4424833"/>
              <a:gd name="connsiteX6" fmla="*/ 16366267 w 18356297"/>
              <a:gd name="connsiteY6" fmla="*/ 2016329 h 4424833"/>
              <a:gd name="connsiteX7" fmla="*/ 18356040 w 18356297"/>
              <a:gd name="connsiteY7" fmla="*/ 3 h 4424833"/>
              <a:gd name="connsiteX0" fmla="*/ 0 w 18356297"/>
              <a:gd name="connsiteY0" fmla="*/ 4242587 h 4435715"/>
              <a:gd name="connsiteX1" fmla="*/ 2960598 w 18356297"/>
              <a:gd name="connsiteY1" fmla="*/ 681239 h 4435715"/>
              <a:gd name="connsiteX2" fmla="*/ 5800881 w 18356297"/>
              <a:gd name="connsiteY2" fmla="*/ 3302464 h 4435715"/>
              <a:gd name="connsiteX3" fmla="*/ 9749728 w 18356297"/>
              <a:gd name="connsiteY3" fmla="*/ 120319 h 4435715"/>
              <a:gd name="connsiteX4" fmla="*/ 11230857 w 18356297"/>
              <a:gd name="connsiteY4" fmla="*/ 3109130 h 4435715"/>
              <a:gd name="connsiteX5" fmla="*/ 14384789 w 18356297"/>
              <a:gd name="connsiteY5" fmla="*/ 4408539 h 4435715"/>
              <a:gd name="connsiteX6" fmla="*/ 16366267 w 18356297"/>
              <a:gd name="connsiteY6" fmla="*/ 2016329 h 4435715"/>
              <a:gd name="connsiteX7" fmla="*/ 18356040 w 18356297"/>
              <a:gd name="connsiteY7" fmla="*/ 3 h 4435715"/>
              <a:gd name="connsiteX0" fmla="*/ 0 w 18356292"/>
              <a:gd name="connsiteY0" fmla="*/ 4242587 h 4242658"/>
              <a:gd name="connsiteX1" fmla="*/ 2960598 w 18356292"/>
              <a:gd name="connsiteY1" fmla="*/ 681239 h 4242658"/>
              <a:gd name="connsiteX2" fmla="*/ 5800881 w 18356292"/>
              <a:gd name="connsiteY2" fmla="*/ 3302464 h 4242658"/>
              <a:gd name="connsiteX3" fmla="*/ 9749728 w 18356292"/>
              <a:gd name="connsiteY3" fmla="*/ 120319 h 4242658"/>
              <a:gd name="connsiteX4" fmla="*/ 11230857 w 18356292"/>
              <a:gd name="connsiteY4" fmla="*/ 3109130 h 4242658"/>
              <a:gd name="connsiteX5" fmla="*/ 14526679 w 18356292"/>
              <a:gd name="connsiteY5" fmla="*/ 4030167 h 4242658"/>
              <a:gd name="connsiteX6" fmla="*/ 16366267 w 18356292"/>
              <a:gd name="connsiteY6" fmla="*/ 2016329 h 4242658"/>
              <a:gd name="connsiteX7" fmla="*/ 18356040 w 18356292"/>
              <a:gd name="connsiteY7" fmla="*/ 3 h 4242658"/>
              <a:gd name="connsiteX0" fmla="*/ 0 w 18356231"/>
              <a:gd name="connsiteY0" fmla="*/ 4242590 h 4242661"/>
              <a:gd name="connsiteX1" fmla="*/ 2960598 w 18356231"/>
              <a:gd name="connsiteY1" fmla="*/ 681242 h 4242661"/>
              <a:gd name="connsiteX2" fmla="*/ 5800881 w 18356231"/>
              <a:gd name="connsiteY2" fmla="*/ 3302467 h 4242661"/>
              <a:gd name="connsiteX3" fmla="*/ 9749728 w 18356231"/>
              <a:gd name="connsiteY3" fmla="*/ 120322 h 4242661"/>
              <a:gd name="connsiteX4" fmla="*/ 11230857 w 18356231"/>
              <a:gd name="connsiteY4" fmla="*/ 3109133 h 4242661"/>
              <a:gd name="connsiteX5" fmla="*/ 14526679 w 18356231"/>
              <a:gd name="connsiteY5" fmla="*/ 4030170 h 4242661"/>
              <a:gd name="connsiteX6" fmla="*/ 15924833 w 18356231"/>
              <a:gd name="connsiteY6" fmla="*/ 1259588 h 4242661"/>
              <a:gd name="connsiteX7" fmla="*/ 18356040 w 18356231"/>
              <a:gd name="connsiteY7" fmla="*/ 6 h 4242661"/>
              <a:gd name="connsiteX0" fmla="*/ 0 w 18356231"/>
              <a:gd name="connsiteY0" fmla="*/ 4242590 h 4242660"/>
              <a:gd name="connsiteX1" fmla="*/ 2960598 w 18356231"/>
              <a:gd name="connsiteY1" fmla="*/ 681242 h 4242660"/>
              <a:gd name="connsiteX2" fmla="*/ 7153431 w 18356231"/>
              <a:gd name="connsiteY2" fmla="*/ 3535124 h 4242660"/>
              <a:gd name="connsiteX3" fmla="*/ 9749728 w 18356231"/>
              <a:gd name="connsiteY3" fmla="*/ 120322 h 4242660"/>
              <a:gd name="connsiteX4" fmla="*/ 11230857 w 18356231"/>
              <a:gd name="connsiteY4" fmla="*/ 3109133 h 4242660"/>
              <a:gd name="connsiteX5" fmla="*/ 14526679 w 18356231"/>
              <a:gd name="connsiteY5" fmla="*/ 4030170 h 4242660"/>
              <a:gd name="connsiteX6" fmla="*/ 15924833 w 18356231"/>
              <a:gd name="connsiteY6" fmla="*/ 1259588 h 4242660"/>
              <a:gd name="connsiteX7" fmla="*/ 18356040 w 18356231"/>
              <a:gd name="connsiteY7" fmla="*/ 6 h 4242660"/>
              <a:gd name="connsiteX0" fmla="*/ 0 w 18356040"/>
              <a:gd name="connsiteY0" fmla="*/ 4242585 h 4242655"/>
              <a:gd name="connsiteX1" fmla="*/ 2960598 w 18356040"/>
              <a:gd name="connsiteY1" fmla="*/ 681237 h 4242655"/>
              <a:gd name="connsiteX2" fmla="*/ 7153431 w 18356040"/>
              <a:gd name="connsiteY2" fmla="*/ 3535119 h 4242655"/>
              <a:gd name="connsiteX3" fmla="*/ 9749728 w 18356040"/>
              <a:gd name="connsiteY3" fmla="*/ 120317 h 4242655"/>
              <a:gd name="connsiteX4" fmla="*/ 11230857 w 18356040"/>
              <a:gd name="connsiteY4" fmla="*/ 3109128 h 4242655"/>
              <a:gd name="connsiteX5" fmla="*/ 14526679 w 18356040"/>
              <a:gd name="connsiteY5" fmla="*/ 4030165 h 4242655"/>
              <a:gd name="connsiteX6" fmla="*/ 18356040 w 18356040"/>
              <a:gd name="connsiteY6" fmla="*/ 1 h 4242655"/>
              <a:gd name="connsiteX0" fmla="*/ 0 w 18356040"/>
              <a:gd name="connsiteY0" fmla="*/ 4563070 h 4563140"/>
              <a:gd name="connsiteX1" fmla="*/ 2960598 w 18356040"/>
              <a:gd name="connsiteY1" fmla="*/ 1001722 h 4563140"/>
              <a:gd name="connsiteX2" fmla="*/ 7153431 w 18356040"/>
              <a:gd name="connsiteY2" fmla="*/ 3855604 h 4563140"/>
              <a:gd name="connsiteX3" fmla="*/ 12531028 w 18356040"/>
              <a:gd name="connsiteY3" fmla="*/ 1338 h 4563140"/>
              <a:gd name="connsiteX4" fmla="*/ 11230857 w 18356040"/>
              <a:gd name="connsiteY4" fmla="*/ 3429613 h 4563140"/>
              <a:gd name="connsiteX5" fmla="*/ 14526679 w 18356040"/>
              <a:gd name="connsiteY5" fmla="*/ 4350650 h 4563140"/>
              <a:gd name="connsiteX6" fmla="*/ 18356040 w 18356040"/>
              <a:gd name="connsiteY6" fmla="*/ 320486 h 4563140"/>
              <a:gd name="connsiteX0" fmla="*/ 0 w 18356040"/>
              <a:gd name="connsiteY0" fmla="*/ 4563070 h 4563160"/>
              <a:gd name="connsiteX1" fmla="*/ 2941548 w 18356040"/>
              <a:gd name="connsiteY1" fmla="*/ 1777245 h 4563160"/>
              <a:gd name="connsiteX2" fmla="*/ 7153431 w 18356040"/>
              <a:gd name="connsiteY2" fmla="*/ 3855604 h 4563160"/>
              <a:gd name="connsiteX3" fmla="*/ 12531028 w 18356040"/>
              <a:gd name="connsiteY3" fmla="*/ 1338 h 4563160"/>
              <a:gd name="connsiteX4" fmla="*/ 11230857 w 18356040"/>
              <a:gd name="connsiteY4" fmla="*/ 3429613 h 4563160"/>
              <a:gd name="connsiteX5" fmla="*/ 14526679 w 18356040"/>
              <a:gd name="connsiteY5" fmla="*/ 4350650 h 4563160"/>
              <a:gd name="connsiteX6" fmla="*/ 18356040 w 18356040"/>
              <a:gd name="connsiteY6" fmla="*/ 320486 h 4563160"/>
              <a:gd name="connsiteX0" fmla="*/ 0 w 18356040"/>
              <a:gd name="connsiteY0" fmla="*/ 4563113 h 4563203"/>
              <a:gd name="connsiteX1" fmla="*/ 2941548 w 18356040"/>
              <a:gd name="connsiteY1" fmla="*/ 1777288 h 4563203"/>
              <a:gd name="connsiteX2" fmla="*/ 7153431 w 18356040"/>
              <a:gd name="connsiteY2" fmla="*/ 3855647 h 4563203"/>
              <a:gd name="connsiteX3" fmla="*/ 12531028 w 18356040"/>
              <a:gd name="connsiteY3" fmla="*/ 1381 h 4563203"/>
              <a:gd name="connsiteX4" fmla="*/ 14526679 w 18356040"/>
              <a:gd name="connsiteY4" fmla="*/ 4350693 h 4563203"/>
              <a:gd name="connsiteX5" fmla="*/ 18356040 w 18356040"/>
              <a:gd name="connsiteY5" fmla="*/ 320529 h 4563203"/>
              <a:gd name="connsiteX0" fmla="*/ 0 w 19022790"/>
              <a:gd name="connsiteY0" fmla="*/ 4563113 h 4612790"/>
              <a:gd name="connsiteX1" fmla="*/ 2941548 w 19022790"/>
              <a:gd name="connsiteY1" fmla="*/ 1777288 h 4612790"/>
              <a:gd name="connsiteX2" fmla="*/ 7153431 w 19022790"/>
              <a:gd name="connsiteY2" fmla="*/ 3855647 h 4612790"/>
              <a:gd name="connsiteX3" fmla="*/ 12531028 w 19022790"/>
              <a:gd name="connsiteY3" fmla="*/ 1381 h 4612790"/>
              <a:gd name="connsiteX4" fmla="*/ 14526679 w 19022790"/>
              <a:gd name="connsiteY4" fmla="*/ 4350693 h 4612790"/>
              <a:gd name="connsiteX5" fmla="*/ 19022790 w 19022790"/>
              <a:gd name="connsiteY5" fmla="*/ 3603580 h 4612790"/>
              <a:gd name="connsiteX0" fmla="*/ 0 w 19022790"/>
              <a:gd name="connsiteY0" fmla="*/ 4590170 h 4590260"/>
              <a:gd name="connsiteX1" fmla="*/ 2941548 w 19022790"/>
              <a:gd name="connsiteY1" fmla="*/ 1804345 h 4590260"/>
              <a:gd name="connsiteX2" fmla="*/ 7153431 w 19022790"/>
              <a:gd name="connsiteY2" fmla="*/ 3882704 h 4590260"/>
              <a:gd name="connsiteX3" fmla="*/ 12531028 w 19022790"/>
              <a:gd name="connsiteY3" fmla="*/ 28438 h 4590260"/>
              <a:gd name="connsiteX4" fmla="*/ 15822079 w 19022790"/>
              <a:gd name="connsiteY4" fmla="*/ 2206284 h 4590260"/>
              <a:gd name="connsiteX5" fmla="*/ 19022790 w 19022790"/>
              <a:gd name="connsiteY5" fmla="*/ 3630637 h 4590260"/>
              <a:gd name="connsiteX0" fmla="*/ 0 w 19022790"/>
              <a:gd name="connsiteY0" fmla="*/ 4562185 h 4562275"/>
              <a:gd name="connsiteX1" fmla="*/ 2941548 w 19022790"/>
              <a:gd name="connsiteY1" fmla="*/ 1776360 h 4562275"/>
              <a:gd name="connsiteX2" fmla="*/ 7153431 w 19022790"/>
              <a:gd name="connsiteY2" fmla="*/ 3854719 h 4562275"/>
              <a:gd name="connsiteX3" fmla="*/ 12531028 w 19022790"/>
              <a:gd name="connsiteY3" fmla="*/ 453 h 4562275"/>
              <a:gd name="connsiteX4" fmla="*/ 19022790 w 19022790"/>
              <a:gd name="connsiteY4" fmla="*/ 3602652 h 4562275"/>
              <a:gd name="connsiteX0" fmla="*/ 0 w 19022790"/>
              <a:gd name="connsiteY0" fmla="*/ 4563859 h 4563948"/>
              <a:gd name="connsiteX1" fmla="*/ 2941548 w 19022790"/>
              <a:gd name="connsiteY1" fmla="*/ 1778034 h 4563948"/>
              <a:gd name="connsiteX2" fmla="*/ 7173751 w 19022790"/>
              <a:gd name="connsiteY2" fmla="*/ 4158678 h 4563948"/>
              <a:gd name="connsiteX3" fmla="*/ 12531028 w 19022790"/>
              <a:gd name="connsiteY3" fmla="*/ 2127 h 4563948"/>
              <a:gd name="connsiteX4" fmla="*/ 19022790 w 19022790"/>
              <a:gd name="connsiteY4" fmla="*/ 3604326 h 4563948"/>
              <a:gd name="connsiteX0" fmla="*/ 0 w 19022790"/>
              <a:gd name="connsiteY0" fmla="*/ 4563859 h 4563931"/>
              <a:gd name="connsiteX1" fmla="*/ 2941548 w 19022790"/>
              <a:gd name="connsiteY1" fmla="*/ 1778034 h 4563931"/>
              <a:gd name="connsiteX2" fmla="*/ 7173751 w 19022790"/>
              <a:gd name="connsiteY2" fmla="*/ 4158678 h 4563931"/>
              <a:gd name="connsiteX3" fmla="*/ 12531028 w 19022790"/>
              <a:gd name="connsiteY3" fmla="*/ 2127 h 4563931"/>
              <a:gd name="connsiteX4" fmla="*/ 19022790 w 19022790"/>
              <a:gd name="connsiteY4" fmla="*/ 3604326 h 4563931"/>
              <a:gd name="connsiteX0" fmla="*/ 0 w 19022790"/>
              <a:gd name="connsiteY0" fmla="*/ 4563859 h 4563923"/>
              <a:gd name="connsiteX1" fmla="*/ 4201388 w 19022790"/>
              <a:gd name="connsiteY1" fmla="*/ 1307813 h 4563923"/>
              <a:gd name="connsiteX2" fmla="*/ 7173751 w 19022790"/>
              <a:gd name="connsiteY2" fmla="*/ 4158678 h 4563923"/>
              <a:gd name="connsiteX3" fmla="*/ 12531028 w 19022790"/>
              <a:gd name="connsiteY3" fmla="*/ 2127 h 4563923"/>
              <a:gd name="connsiteX4" fmla="*/ 19022790 w 19022790"/>
              <a:gd name="connsiteY4" fmla="*/ 3604326 h 4563923"/>
              <a:gd name="connsiteX0" fmla="*/ 0 w 19022790"/>
              <a:gd name="connsiteY0" fmla="*/ 4563859 h 4563923"/>
              <a:gd name="connsiteX1" fmla="*/ 4201388 w 19022790"/>
              <a:gd name="connsiteY1" fmla="*/ 1307813 h 4563923"/>
              <a:gd name="connsiteX2" fmla="*/ 7173751 w 19022790"/>
              <a:gd name="connsiteY2" fmla="*/ 4158678 h 4563923"/>
              <a:gd name="connsiteX3" fmla="*/ 12531028 w 19022790"/>
              <a:gd name="connsiteY3" fmla="*/ 2127 h 4563923"/>
              <a:gd name="connsiteX4" fmla="*/ 19022790 w 19022790"/>
              <a:gd name="connsiteY4" fmla="*/ 3604326 h 4563923"/>
              <a:gd name="connsiteX0" fmla="*/ 0 w 19022790"/>
              <a:gd name="connsiteY0" fmla="*/ 4753767 h 4753831"/>
              <a:gd name="connsiteX1" fmla="*/ 4201388 w 19022790"/>
              <a:gd name="connsiteY1" fmla="*/ 1497721 h 4753831"/>
              <a:gd name="connsiteX2" fmla="*/ 7173751 w 19022790"/>
              <a:gd name="connsiteY2" fmla="*/ 4348586 h 4753831"/>
              <a:gd name="connsiteX3" fmla="*/ 12531028 w 19022790"/>
              <a:gd name="connsiteY3" fmla="*/ 192035 h 4753831"/>
              <a:gd name="connsiteX4" fmla="*/ 19022790 w 19022790"/>
              <a:gd name="connsiteY4" fmla="*/ 3794234 h 4753831"/>
              <a:gd name="connsiteX0" fmla="*/ 0 w 19022790"/>
              <a:gd name="connsiteY0" fmla="*/ 4716810 h 4716874"/>
              <a:gd name="connsiteX1" fmla="*/ 4201388 w 19022790"/>
              <a:gd name="connsiteY1" fmla="*/ 1460764 h 4716874"/>
              <a:gd name="connsiteX2" fmla="*/ 7173751 w 19022790"/>
              <a:gd name="connsiteY2" fmla="*/ 4311629 h 4716874"/>
              <a:gd name="connsiteX3" fmla="*/ 12531028 w 19022790"/>
              <a:gd name="connsiteY3" fmla="*/ 155078 h 4716874"/>
              <a:gd name="connsiteX4" fmla="*/ 19022790 w 19022790"/>
              <a:gd name="connsiteY4" fmla="*/ 3757277 h 4716874"/>
              <a:gd name="connsiteX0" fmla="*/ 0 w 19022790"/>
              <a:gd name="connsiteY0" fmla="*/ 4716808 h 4716872"/>
              <a:gd name="connsiteX1" fmla="*/ 4201388 w 19022790"/>
              <a:gd name="connsiteY1" fmla="*/ 1460762 h 4716872"/>
              <a:gd name="connsiteX2" fmla="*/ 7173751 w 19022790"/>
              <a:gd name="connsiteY2" fmla="*/ 4311627 h 4716872"/>
              <a:gd name="connsiteX3" fmla="*/ 12531028 w 19022790"/>
              <a:gd name="connsiteY3" fmla="*/ 155076 h 4716872"/>
              <a:gd name="connsiteX4" fmla="*/ 19022790 w 19022790"/>
              <a:gd name="connsiteY4" fmla="*/ 3757275 h 4716872"/>
              <a:gd name="connsiteX0" fmla="*/ 0 w 19022790"/>
              <a:gd name="connsiteY0" fmla="*/ 4716808 h 4716872"/>
              <a:gd name="connsiteX1" fmla="*/ 4201388 w 19022790"/>
              <a:gd name="connsiteY1" fmla="*/ 1460762 h 4716872"/>
              <a:gd name="connsiteX2" fmla="*/ 7173751 w 19022790"/>
              <a:gd name="connsiteY2" fmla="*/ 4311627 h 4716872"/>
              <a:gd name="connsiteX3" fmla="*/ 12531028 w 19022790"/>
              <a:gd name="connsiteY3" fmla="*/ 155076 h 4716872"/>
              <a:gd name="connsiteX4" fmla="*/ 19022790 w 19022790"/>
              <a:gd name="connsiteY4" fmla="*/ 3757275 h 4716872"/>
              <a:gd name="connsiteX0" fmla="*/ 0 w 19022790"/>
              <a:gd name="connsiteY0" fmla="*/ 4716808 h 4716872"/>
              <a:gd name="connsiteX1" fmla="*/ 4201388 w 19022790"/>
              <a:gd name="connsiteY1" fmla="*/ 1460762 h 4716872"/>
              <a:gd name="connsiteX2" fmla="*/ 7173751 w 19022790"/>
              <a:gd name="connsiteY2" fmla="*/ 4311627 h 4716872"/>
              <a:gd name="connsiteX3" fmla="*/ 12531028 w 19022790"/>
              <a:gd name="connsiteY3" fmla="*/ 155076 h 4716872"/>
              <a:gd name="connsiteX4" fmla="*/ 19022790 w 19022790"/>
              <a:gd name="connsiteY4" fmla="*/ 3757275 h 4716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2790" h="4716872">
                <a:moveTo>
                  <a:pt x="0" y="4716808"/>
                </a:moveTo>
                <a:cubicBezTo>
                  <a:pt x="10476" y="4734891"/>
                  <a:pt x="2782243" y="957310"/>
                  <a:pt x="4201388" y="1460762"/>
                </a:cubicBezTo>
                <a:cubicBezTo>
                  <a:pt x="5620533" y="1964214"/>
                  <a:pt x="5744838" y="4932287"/>
                  <a:pt x="7173751" y="4311627"/>
                </a:cubicBezTo>
                <a:cubicBezTo>
                  <a:pt x="8602664" y="3690967"/>
                  <a:pt x="10820348" y="1255084"/>
                  <a:pt x="12531028" y="155076"/>
                </a:cubicBezTo>
                <a:cubicBezTo>
                  <a:pt x="14241708" y="-944932"/>
                  <a:pt x="17568740" y="4182369"/>
                  <a:pt x="19022790" y="3757275"/>
                </a:cubicBezTo>
              </a:path>
            </a:pathLst>
          </a:custGeom>
          <a:noFill/>
          <a:ln w="38100" cap="flat" cmpd="sng" algn="ctr">
            <a:solidFill>
              <a:srgbClr val="FFFFFF"/>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Poppins" pitchFamily="2" charset="77"/>
              <a:ea typeface="+mn-ea"/>
              <a:cs typeface="+mn-cs"/>
            </a:endParaRPr>
          </a:p>
        </p:txBody>
      </p:sp>
      <p:sp>
        <p:nvSpPr>
          <p:cNvPr id="64" name="Oval 63">
            <a:extLst>
              <a:ext uri="{FF2B5EF4-FFF2-40B4-BE49-F238E27FC236}">
                <a16:creationId xmlns:a16="http://schemas.microsoft.com/office/drawing/2014/main" id="{64D33D23-7F72-4BA1-9FCE-1FEBB5FDF114}"/>
              </a:ext>
            </a:extLst>
          </p:cNvPr>
          <p:cNvSpPr/>
          <p:nvPr/>
        </p:nvSpPr>
        <p:spPr>
          <a:xfrm>
            <a:off x="1188073" y="4889022"/>
            <a:ext cx="429700" cy="429700"/>
          </a:xfrm>
          <a:prstGeom prst="ellipse">
            <a:avLst/>
          </a:prstGeom>
          <a:solidFill>
            <a:srgbClr val="A0A434">
              <a:lumMod val="75000"/>
            </a:srgbClr>
          </a:solidFill>
          <a:ln w="19050" cap="rnd"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Poppins" pitchFamily="2" charset="77"/>
              <a:ea typeface="+mn-ea"/>
              <a:cs typeface="+mn-cs"/>
            </a:endParaRPr>
          </a:p>
        </p:txBody>
      </p:sp>
      <p:sp>
        <p:nvSpPr>
          <p:cNvPr id="68" name="Oval 67">
            <a:extLst>
              <a:ext uri="{FF2B5EF4-FFF2-40B4-BE49-F238E27FC236}">
                <a16:creationId xmlns:a16="http://schemas.microsoft.com/office/drawing/2014/main" id="{36E95708-F1BD-4D48-98DE-2487A2F01FD1}"/>
              </a:ext>
            </a:extLst>
          </p:cNvPr>
          <p:cNvSpPr/>
          <p:nvPr/>
        </p:nvSpPr>
        <p:spPr>
          <a:xfrm>
            <a:off x="4554316" y="4939716"/>
            <a:ext cx="429700" cy="429700"/>
          </a:xfrm>
          <a:prstGeom prst="ellipse">
            <a:avLst/>
          </a:prstGeom>
          <a:solidFill>
            <a:srgbClr val="064963">
              <a:lumMod val="75000"/>
            </a:srgbClr>
          </a:solidFill>
          <a:ln w="19050" cap="rnd"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Poppins" pitchFamily="2" charset="77"/>
              <a:ea typeface="+mn-ea"/>
              <a:cs typeface="+mn-cs"/>
            </a:endParaRPr>
          </a:p>
        </p:txBody>
      </p:sp>
      <p:sp>
        <p:nvSpPr>
          <p:cNvPr id="70" name="Oval 69">
            <a:extLst>
              <a:ext uri="{FF2B5EF4-FFF2-40B4-BE49-F238E27FC236}">
                <a16:creationId xmlns:a16="http://schemas.microsoft.com/office/drawing/2014/main" id="{B2A749D9-6AEB-442C-83D9-8484F0A59D3B}"/>
              </a:ext>
            </a:extLst>
          </p:cNvPr>
          <p:cNvSpPr/>
          <p:nvPr/>
        </p:nvSpPr>
        <p:spPr>
          <a:xfrm>
            <a:off x="7450957" y="3946358"/>
            <a:ext cx="429700" cy="429700"/>
          </a:xfrm>
          <a:prstGeom prst="ellipse">
            <a:avLst/>
          </a:prstGeom>
          <a:solidFill>
            <a:srgbClr val="7BAC99">
              <a:lumMod val="75000"/>
            </a:srgbClr>
          </a:solidFill>
          <a:ln w="19050" cap="rnd"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Poppins" pitchFamily="2" charset="77"/>
              <a:ea typeface="+mn-ea"/>
              <a:cs typeface="+mn-cs"/>
            </a:endParaRPr>
          </a:p>
        </p:txBody>
      </p:sp>
      <p:sp>
        <p:nvSpPr>
          <p:cNvPr id="72" name="Oval 71">
            <a:extLst>
              <a:ext uri="{FF2B5EF4-FFF2-40B4-BE49-F238E27FC236}">
                <a16:creationId xmlns:a16="http://schemas.microsoft.com/office/drawing/2014/main" id="{2DD58A1A-B98B-4101-8031-8F7CBB4B144C}"/>
              </a:ext>
            </a:extLst>
          </p:cNvPr>
          <p:cNvSpPr/>
          <p:nvPr/>
        </p:nvSpPr>
        <p:spPr>
          <a:xfrm>
            <a:off x="10592002" y="4694036"/>
            <a:ext cx="429700" cy="429700"/>
          </a:xfrm>
          <a:prstGeom prst="ellipse">
            <a:avLst/>
          </a:prstGeom>
          <a:solidFill>
            <a:srgbClr val="A0A333">
              <a:lumMod val="75000"/>
            </a:srgbClr>
          </a:solidFill>
          <a:ln w="19050" cap="rnd"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Poppins" pitchFamily="2" charset="77"/>
              <a:ea typeface="+mn-ea"/>
              <a:cs typeface="+mn-cs"/>
            </a:endParaRPr>
          </a:p>
        </p:txBody>
      </p:sp>
      <p:sp>
        <p:nvSpPr>
          <p:cNvPr id="90" name="Subtitle 2">
            <a:extLst>
              <a:ext uri="{FF2B5EF4-FFF2-40B4-BE49-F238E27FC236}">
                <a16:creationId xmlns:a16="http://schemas.microsoft.com/office/drawing/2014/main" id="{44289AD7-6248-4376-924C-F839BF2C53E3}"/>
              </a:ext>
            </a:extLst>
          </p:cNvPr>
          <p:cNvSpPr txBox="1">
            <a:spLocks/>
          </p:cNvSpPr>
          <p:nvPr/>
        </p:nvSpPr>
        <p:spPr>
          <a:xfrm>
            <a:off x="6229564" y="2989688"/>
            <a:ext cx="2261582"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500"/>
              </a:lnSpc>
              <a:spcBef>
                <a:spcPts val="0"/>
              </a:spcBef>
            </a:pPr>
            <a:r>
              <a:rPr lang="en-US" sz="1000" dirty="0">
                <a:solidFill>
                  <a:schemeClr val="accent1"/>
                </a:solidFill>
                <a:latin typeface="Lato Light" panose="020F0502020204030203" pitchFamily="34" charset="0"/>
                <a:ea typeface="Lato Light" panose="020F0502020204030203" pitchFamily="34" charset="0"/>
                <a:cs typeface="Mukta ExtraLight" panose="020B0000000000000000" pitchFamily="34" charset="77"/>
                <a:hlinkClick r:id="rId2">
                  <a:extLst>
                    <a:ext uri="{A12FA001-AC4F-418D-AE19-62706E023703}">
                      <ahyp:hlinkClr xmlns:ahyp="http://schemas.microsoft.com/office/drawing/2018/hyperlinkcolor" val="tx"/>
                    </a:ext>
                  </a:extLst>
                </a:hlinkClick>
              </a:rPr>
              <a:t>www.surveymonkey.com</a:t>
            </a:r>
            <a:endParaRPr lang="en-US" sz="1000" dirty="0">
              <a:solidFill>
                <a:schemeClr val="accent1"/>
              </a:solidFill>
              <a:latin typeface="Lato Light" panose="020F0502020204030203" pitchFamily="34" charset="0"/>
              <a:ea typeface="Lato Light" panose="020F0502020204030203" pitchFamily="34" charset="0"/>
              <a:cs typeface="Mukta ExtraLight" panose="020B0000000000000000" pitchFamily="34" charset="77"/>
            </a:endParaRPr>
          </a:p>
          <a:p>
            <a:pPr defTabSz="543818">
              <a:lnSpc>
                <a:spcPts val="1500"/>
              </a:lnSpc>
              <a:spcBef>
                <a:spcPts val="0"/>
              </a:spcBef>
            </a:pPr>
            <a:r>
              <a:rPr lang="en-US" sz="1000" dirty="0">
                <a:solidFill>
                  <a:schemeClr val="accent1"/>
                </a:solidFill>
                <a:latin typeface="Lato Light" panose="020F0502020204030203" pitchFamily="34" charset="0"/>
              </a:rPr>
              <a:t>www.surveysparrow.com</a:t>
            </a:r>
          </a:p>
          <a:p>
            <a:pPr defTabSz="543818">
              <a:lnSpc>
                <a:spcPts val="1500"/>
              </a:lnSpc>
              <a:spcBef>
                <a:spcPts val="0"/>
              </a:spcBef>
            </a:pPr>
            <a:r>
              <a:rPr lang="en-US" sz="1000" dirty="0">
                <a:solidFill>
                  <a:schemeClr val="accent1"/>
                </a:solidFill>
                <a:latin typeface="Lato Light" panose="020F0502020204030203" pitchFamily="34" charset="0"/>
              </a:rPr>
              <a:t>www.typeform.com</a:t>
            </a:r>
          </a:p>
        </p:txBody>
      </p:sp>
      <p:sp>
        <p:nvSpPr>
          <p:cNvPr id="91" name="Subtitle 2">
            <a:extLst>
              <a:ext uri="{FF2B5EF4-FFF2-40B4-BE49-F238E27FC236}">
                <a16:creationId xmlns:a16="http://schemas.microsoft.com/office/drawing/2014/main" id="{66527057-64D0-41AF-B106-F714C19E937E}"/>
              </a:ext>
            </a:extLst>
          </p:cNvPr>
          <p:cNvSpPr txBox="1">
            <a:spLocks/>
          </p:cNvSpPr>
          <p:nvPr/>
        </p:nvSpPr>
        <p:spPr>
          <a:xfrm>
            <a:off x="975819" y="2815506"/>
            <a:ext cx="2261582" cy="47628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28600" indent="-228600" algn="l" defTabSz="543818">
              <a:lnSpc>
                <a:spcPts val="1750"/>
              </a:lnSpc>
              <a:spcBef>
                <a:spcPts val="0"/>
              </a:spcBef>
              <a:buFont typeface="Arial"/>
              <a:buAutoNum type="arabicPeriod"/>
            </a:pPr>
            <a:r>
              <a:rPr lang="en-US" sz="900" dirty="0">
                <a:solidFill>
                  <a:srgbClr val="08204C"/>
                </a:solidFill>
                <a:latin typeface="Lato Light" panose="020F0502020204030203" pitchFamily="34" charset="0"/>
                <a:ea typeface="Lato Light" panose="020F0502020204030203" pitchFamily="34" charset="0"/>
                <a:cs typeface="Mukta ExtraLight" panose="020B0000000000000000" pitchFamily="34" charset="77"/>
              </a:rPr>
              <a:t>List the names</a:t>
            </a:r>
          </a:p>
          <a:p>
            <a:pPr marL="228600" indent="-228600" algn="l" defTabSz="543818">
              <a:lnSpc>
                <a:spcPts val="1750"/>
              </a:lnSpc>
              <a:spcBef>
                <a:spcPts val="0"/>
              </a:spcBef>
              <a:buFont typeface="Arial"/>
              <a:buAutoNum type="arabicPeriod"/>
            </a:pPr>
            <a:r>
              <a:rPr lang="en-US" sz="900" dirty="0">
                <a:solidFill>
                  <a:srgbClr val="08204C"/>
                </a:solidFill>
                <a:latin typeface="Lato Light" panose="020F0502020204030203" pitchFamily="34" charset="0"/>
                <a:ea typeface="Lato Light" panose="020F0502020204030203" pitchFamily="34" charset="0"/>
                <a:cs typeface="Mukta ExtraLight" panose="020B0000000000000000" pitchFamily="34" charset="77"/>
              </a:rPr>
              <a:t>Register the users into your database </a:t>
            </a:r>
          </a:p>
        </p:txBody>
      </p:sp>
      <p:sp>
        <p:nvSpPr>
          <p:cNvPr id="96" name="Subtitle 2">
            <a:extLst>
              <a:ext uri="{FF2B5EF4-FFF2-40B4-BE49-F238E27FC236}">
                <a16:creationId xmlns:a16="http://schemas.microsoft.com/office/drawing/2014/main" id="{AC317F32-2947-4C7B-9F89-9891257C2828}"/>
              </a:ext>
            </a:extLst>
          </p:cNvPr>
          <p:cNvSpPr txBox="1">
            <a:spLocks/>
          </p:cNvSpPr>
          <p:nvPr/>
        </p:nvSpPr>
        <p:spPr>
          <a:xfrm>
            <a:off x="3495924" y="2758597"/>
            <a:ext cx="2528709" cy="163044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28600" indent="-228600" algn="l" defTabSz="543818">
              <a:lnSpc>
                <a:spcPts val="1750"/>
              </a:lnSpc>
              <a:spcBef>
                <a:spcPts val="0"/>
              </a:spcBef>
              <a:buFont typeface="Arial"/>
              <a:buAutoNum type="arabicPeriod"/>
            </a:pPr>
            <a:r>
              <a:rPr lang="en-US" sz="900" dirty="0">
                <a:solidFill>
                  <a:srgbClr val="08204C"/>
                </a:solidFill>
                <a:latin typeface="Lato Light" panose="020F0502020204030203" pitchFamily="34" charset="0"/>
                <a:ea typeface="Lato Light" panose="020F0502020204030203" pitchFamily="34" charset="0"/>
                <a:cs typeface="Mukta ExtraLight" panose="020B0000000000000000" pitchFamily="34" charset="77"/>
              </a:rPr>
              <a:t>Outline the survey objectives </a:t>
            </a:r>
          </a:p>
          <a:p>
            <a:pPr marL="228600" indent="-228600" algn="l" defTabSz="543818">
              <a:lnSpc>
                <a:spcPts val="1750"/>
              </a:lnSpc>
              <a:spcBef>
                <a:spcPts val="0"/>
              </a:spcBef>
              <a:buFont typeface="Arial"/>
              <a:buAutoNum type="arabicPeriod"/>
            </a:pPr>
            <a:r>
              <a:rPr lang="en-US" sz="900" dirty="0">
                <a:solidFill>
                  <a:srgbClr val="08204C"/>
                </a:solidFill>
                <a:latin typeface="Lato Light" panose="020F0502020204030203" pitchFamily="34" charset="0"/>
                <a:ea typeface="Lato Light" panose="020F0502020204030203" pitchFamily="34" charset="0"/>
                <a:cs typeface="Mukta ExtraLight" panose="020B0000000000000000" pitchFamily="34" charset="77"/>
              </a:rPr>
              <a:t>Sketch the questions to elicit the responses </a:t>
            </a:r>
          </a:p>
          <a:p>
            <a:pPr marL="228600" indent="-228600" algn="l" defTabSz="543818">
              <a:lnSpc>
                <a:spcPts val="1750"/>
              </a:lnSpc>
              <a:spcBef>
                <a:spcPts val="0"/>
              </a:spcBef>
              <a:buFont typeface="Arial"/>
              <a:buAutoNum type="arabicPeriod"/>
            </a:pPr>
            <a:r>
              <a:rPr lang="en-US" sz="900" dirty="0">
                <a:solidFill>
                  <a:srgbClr val="08204C"/>
                </a:solidFill>
                <a:latin typeface="Lato Light" panose="020F0502020204030203" pitchFamily="34" charset="0"/>
                <a:ea typeface="Lato Light" panose="020F0502020204030203" pitchFamily="34" charset="0"/>
                <a:cs typeface="Mukta ExtraLight" panose="020B0000000000000000" pitchFamily="34" charset="77"/>
              </a:rPr>
              <a:t>Ensure Closed ended questions</a:t>
            </a:r>
          </a:p>
          <a:p>
            <a:pPr marL="228600" indent="-228600" algn="l" defTabSz="543818">
              <a:lnSpc>
                <a:spcPts val="1750"/>
              </a:lnSpc>
              <a:spcBef>
                <a:spcPts val="0"/>
              </a:spcBef>
              <a:buFont typeface="Arial"/>
              <a:buAutoNum type="arabicPeriod"/>
            </a:pPr>
            <a:r>
              <a:rPr lang="en-US" sz="900" dirty="0">
                <a:solidFill>
                  <a:srgbClr val="08204C"/>
                </a:solidFill>
                <a:latin typeface="Lato Light" panose="020F0502020204030203" pitchFamily="34" charset="0"/>
                <a:ea typeface="Lato Light" panose="020F0502020204030203" pitchFamily="34" charset="0"/>
                <a:cs typeface="Mukta ExtraLight" panose="020B0000000000000000" pitchFamily="34" charset="77"/>
              </a:rPr>
              <a:t>Aim to get the responses in as few questions as possible </a:t>
            </a:r>
          </a:p>
          <a:p>
            <a:pPr marL="228600" indent="-228600" algn="l" defTabSz="543818">
              <a:lnSpc>
                <a:spcPts val="1750"/>
              </a:lnSpc>
              <a:spcBef>
                <a:spcPts val="0"/>
              </a:spcBef>
              <a:buFont typeface="Arial"/>
              <a:buAutoNum type="arabicPeriod"/>
            </a:pPr>
            <a:endParaRPr lang="en-US" sz="900" dirty="0">
              <a:solidFill>
                <a:srgbClr val="08204C"/>
              </a:solidFill>
              <a:latin typeface="Lato Light" panose="020F0502020204030203" pitchFamily="34" charset="0"/>
              <a:ea typeface="Lato Light" panose="020F0502020204030203" pitchFamily="34" charset="0"/>
              <a:cs typeface="Mukta ExtraLight" panose="020B0000000000000000" pitchFamily="34" charset="77"/>
            </a:endParaRPr>
          </a:p>
          <a:p>
            <a:pPr marL="228600" indent="-228600" algn="l" defTabSz="543818">
              <a:lnSpc>
                <a:spcPts val="1750"/>
              </a:lnSpc>
              <a:spcBef>
                <a:spcPts val="0"/>
              </a:spcBef>
              <a:buFont typeface="Arial"/>
              <a:buAutoNum type="arabicPeriod"/>
            </a:pPr>
            <a:endParaRPr lang="en-US" sz="900" dirty="0">
              <a:solidFill>
                <a:srgbClr val="08204C"/>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98" name="TextBox 97">
            <a:extLst>
              <a:ext uri="{FF2B5EF4-FFF2-40B4-BE49-F238E27FC236}">
                <a16:creationId xmlns:a16="http://schemas.microsoft.com/office/drawing/2014/main" id="{3E6EB9B1-8905-4EF9-81CB-83389495FE3C}"/>
              </a:ext>
            </a:extLst>
          </p:cNvPr>
          <p:cNvSpPr txBox="1"/>
          <p:nvPr/>
        </p:nvSpPr>
        <p:spPr>
          <a:xfrm>
            <a:off x="714092" y="5721882"/>
            <a:ext cx="10746042" cy="600164"/>
          </a:xfrm>
          <a:prstGeom prst="rect">
            <a:avLst/>
          </a:prstGeom>
        </p:spPr>
        <p:txBody>
          <a:bodyPr vert="horz" wrap="square" lIns="45720" tIns="22860" rIns="45720" bIns="22860" rtlCol="0" anchor="t">
            <a:spAutoFit/>
          </a:bodyPr>
          <a:lstStyle>
            <a:defPPr>
              <a:defRPr lang="en-US"/>
            </a:defPPr>
            <a:lvl1pPr marL="228600" indent="-228600" defTabSz="543818">
              <a:lnSpc>
                <a:spcPts val="1750"/>
              </a:lnSpc>
              <a:spcBef>
                <a:spcPts val="0"/>
              </a:spcBef>
              <a:buFont typeface="Arial"/>
              <a:buAutoNum type="arabicPeriod"/>
              <a:defRPr sz="900">
                <a:solidFill>
                  <a:srgbClr val="08204C"/>
                </a:solidFill>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nSpc>
                <a:spcPct val="100000"/>
              </a:lnSpc>
              <a:buFont typeface="Arial" panose="020B0604020202020204" pitchFamily="34" charset="0"/>
              <a:buChar char="•"/>
            </a:pPr>
            <a:r>
              <a:rPr lang="en-GB" dirty="0">
                <a:solidFill>
                  <a:schemeClr val="tx1">
                    <a:lumMod val="50000"/>
                    <a:lumOff val="50000"/>
                  </a:schemeClr>
                </a:solidFill>
              </a:rPr>
              <a:t>Online surveys can also be used to improve the overall customer experience: If you conduct regular online surveys with your customers, you draw the attention of both top buyers and newcomers to the fact that you are paying attention, and valuing them as customers. </a:t>
            </a:r>
          </a:p>
          <a:p>
            <a:pPr>
              <a:lnSpc>
                <a:spcPct val="100000"/>
              </a:lnSpc>
              <a:buFont typeface="Arial" panose="020B0604020202020204" pitchFamily="34" charset="0"/>
              <a:buChar char="•"/>
            </a:pPr>
            <a:r>
              <a:rPr lang="en-GB" dirty="0">
                <a:solidFill>
                  <a:schemeClr val="tx1">
                    <a:lumMod val="50000"/>
                    <a:lumOff val="50000"/>
                  </a:schemeClr>
                </a:solidFill>
              </a:rPr>
              <a:t>Not only their level of satisfaction can be assessed, but also their unfulfilled expectations for existing products. This in turn serves as input to develop new products. Rewards can also be offered in the form of vouchers or incentives.</a:t>
            </a:r>
          </a:p>
        </p:txBody>
      </p:sp>
      <p:sp>
        <p:nvSpPr>
          <p:cNvPr id="99" name="TextBox 98">
            <a:extLst>
              <a:ext uri="{FF2B5EF4-FFF2-40B4-BE49-F238E27FC236}">
                <a16:creationId xmlns:a16="http://schemas.microsoft.com/office/drawing/2014/main" id="{9F7067E1-B68C-4463-ABAF-F52667B170DB}"/>
              </a:ext>
            </a:extLst>
          </p:cNvPr>
          <p:cNvSpPr txBox="1"/>
          <p:nvPr/>
        </p:nvSpPr>
        <p:spPr>
          <a:xfrm>
            <a:off x="94018" y="61048"/>
            <a:ext cx="9624767" cy="738664"/>
          </a:xfrm>
          <a:prstGeom prst="rect">
            <a:avLst/>
          </a:prstGeom>
          <a:noFill/>
          <a:ln>
            <a:noFill/>
          </a:ln>
        </p:spPr>
        <p:txBody>
          <a:bodyPr wrap="square" rtlCol="0">
            <a:spAutoFit/>
          </a:bodyPr>
          <a:lstStyle/>
          <a:p>
            <a:pPr marR="0" lvl="0" indent="0" defTabSz="435356" fontAlgn="auto">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Price Positioning</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Direct Questioning / Primary Research ( Online )  </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3" name="Slide Number Placeholder 2">
            <a:extLst>
              <a:ext uri="{FF2B5EF4-FFF2-40B4-BE49-F238E27FC236}">
                <a16:creationId xmlns:a16="http://schemas.microsoft.com/office/drawing/2014/main" id="{5F498557-490F-4275-8F64-E0B5E304A2E3}"/>
              </a:ext>
            </a:extLst>
          </p:cNvPr>
          <p:cNvSpPr>
            <a:spLocks noGrp="1"/>
          </p:cNvSpPr>
          <p:nvPr>
            <p:ph type="sldNum" sz="quarter" idx="12"/>
          </p:nvPr>
        </p:nvSpPr>
        <p:spPr/>
        <p:txBody>
          <a:bodyPr/>
          <a:lstStyle/>
          <a:p>
            <a:fld id="{A83774F7-2AC7-4568-9CC0-300334475E45}" type="slidenum">
              <a:rPr lang="en-GB" smtClean="0"/>
              <a:t>35</a:t>
            </a:fld>
            <a:endParaRPr lang="en-GB"/>
          </a:p>
        </p:txBody>
      </p:sp>
      <p:pic>
        <p:nvPicPr>
          <p:cNvPr id="27" name="Picture 26" descr="Logo&#10;&#10;Description automatically generated">
            <a:extLst>
              <a:ext uri="{FF2B5EF4-FFF2-40B4-BE49-F238E27FC236}">
                <a16:creationId xmlns:a16="http://schemas.microsoft.com/office/drawing/2014/main" id="{14EE5FF0-6BC1-4266-90FE-8122E05C2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2575110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228EE4-CFDC-43BF-8B54-12DB6AF56093}"/>
              </a:ext>
            </a:extLst>
          </p:cNvPr>
          <p:cNvSpPr/>
          <p:nvPr/>
        </p:nvSpPr>
        <p:spPr>
          <a:xfrm>
            <a:off x="2112287" y="2168195"/>
            <a:ext cx="2238792" cy="630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endParaRPr lang="en-US" sz="1000" dirty="0">
              <a:solidFill>
                <a:schemeClr val="tx1">
                  <a:lumMod val="65000"/>
                  <a:lumOff val="35000"/>
                </a:schemeClr>
              </a:solidFill>
              <a:latin typeface="Lato Light" panose="020F0502020204030203"/>
            </a:endParaRPr>
          </a:p>
          <a:p>
            <a:pPr defTabSz="914217"/>
            <a:r>
              <a:rPr lang="en-GB" sz="1000" dirty="0">
                <a:solidFill>
                  <a:schemeClr val="tx1">
                    <a:lumMod val="65000"/>
                    <a:lumOff val="35000"/>
                  </a:schemeClr>
                </a:solidFill>
                <a:latin typeface="Lato Light" panose="020F0502020204030203"/>
              </a:rPr>
              <a:t>Ask clear, concrete and not too </a:t>
            </a:r>
            <a:r>
              <a:rPr lang="en-GB" sz="1000">
                <a:solidFill>
                  <a:schemeClr val="tx1">
                    <a:lumMod val="65000"/>
                    <a:lumOff val="35000"/>
                  </a:schemeClr>
                </a:solidFill>
                <a:latin typeface="Lato Light" panose="020F0502020204030203"/>
              </a:rPr>
              <a:t>many questions</a:t>
            </a:r>
            <a:endParaRPr lang="en-US" sz="1000" dirty="0">
              <a:solidFill>
                <a:schemeClr val="tx1">
                  <a:lumMod val="65000"/>
                  <a:lumOff val="35000"/>
                </a:schemeClr>
              </a:solidFill>
              <a:latin typeface="Lato Light" panose="020F0502020204030203"/>
            </a:endParaRPr>
          </a:p>
        </p:txBody>
      </p:sp>
      <p:sp>
        <p:nvSpPr>
          <p:cNvPr id="7" name="Oval 6">
            <a:extLst>
              <a:ext uri="{FF2B5EF4-FFF2-40B4-BE49-F238E27FC236}">
                <a16:creationId xmlns:a16="http://schemas.microsoft.com/office/drawing/2014/main" id="{62258C99-DD61-4D9B-8F64-E4670C54DF78}"/>
              </a:ext>
            </a:extLst>
          </p:cNvPr>
          <p:cNvSpPr/>
          <p:nvPr/>
        </p:nvSpPr>
        <p:spPr>
          <a:xfrm>
            <a:off x="1342276" y="2174752"/>
            <a:ext cx="715648" cy="630015"/>
          </a:xfrm>
          <a:prstGeom prst="ellipse">
            <a:avLst/>
          </a:prstGeom>
          <a:solidFill>
            <a:srgbClr val="3984A3"/>
          </a:solidFill>
          <a:ln w="12700" cap="flat" cmpd="sng" algn="ctr">
            <a:noFill/>
            <a:prstDash val="solid"/>
            <a:miter lim="800000"/>
          </a:ln>
          <a:effectLst/>
        </p:spPr>
        <p:txBody>
          <a:bodyPr wrap="square" rtlCol="0" anchor="ctr"/>
          <a:lstStyle/>
          <a:p>
            <a:pPr algn="ctr" defTabSz="914217"/>
            <a:r>
              <a:rPr lang="en-US" sz="1400" b="1" kern="0">
                <a:solidFill>
                  <a:srgbClr val="FFFFFF"/>
                </a:solidFill>
                <a:latin typeface="Lato Light" panose="020F0502020204030203"/>
              </a:rPr>
              <a:t>1</a:t>
            </a:r>
            <a:endParaRPr lang="en-US" sz="1400" b="1" kern="0" dirty="0">
              <a:solidFill>
                <a:srgbClr val="FFFFFF"/>
              </a:solidFill>
              <a:latin typeface="Lato Light" panose="020F0502020204030203"/>
            </a:endParaRPr>
          </a:p>
        </p:txBody>
      </p:sp>
      <p:sp>
        <p:nvSpPr>
          <p:cNvPr id="9" name="Rectangle 8">
            <a:extLst>
              <a:ext uri="{FF2B5EF4-FFF2-40B4-BE49-F238E27FC236}">
                <a16:creationId xmlns:a16="http://schemas.microsoft.com/office/drawing/2014/main" id="{47ECDC5B-C316-444E-87EF-26964D17F9F6}"/>
              </a:ext>
            </a:extLst>
          </p:cNvPr>
          <p:cNvSpPr/>
          <p:nvPr/>
        </p:nvSpPr>
        <p:spPr>
          <a:xfrm>
            <a:off x="2114889" y="3095593"/>
            <a:ext cx="2238792" cy="630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endParaRPr lang="en-US" sz="1000" dirty="0">
              <a:solidFill>
                <a:schemeClr val="tx1">
                  <a:lumMod val="65000"/>
                  <a:lumOff val="35000"/>
                </a:schemeClr>
              </a:solidFill>
              <a:latin typeface="Lato Light" panose="020F0502020204030203"/>
            </a:endParaRPr>
          </a:p>
          <a:p>
            <a:pPr defTabSz="914217"/>
            <a:r>
              <a:rPr lang="en-GB" sz="1000" dirty="0">
                <a:solidFill>
                  <a:schemeClr val="tx1">
                    <a:lumMod val="65000"/>
                    <a:lumOff val="35000"/>
                  </a:schemeClr>
                </a:solidFill>
                <a:latin typeface="Lato Light" panose="020F0502020204030203"/>
              </a:rPr>
              <a:t>Choose a sufficiently large sample</a:t>
            </a:r>
          </a:p>
          <a:p>
            <a:pPr defTabSz="914217"/>
            <a:endParaRPr lang="en-US" sz="1000" dirty="0">
              <a:solidFill>
                <a:schemeClr val="tx1">
                  <a:lumMod val="65000"/>
                  <a:lumOff val="35000"/>
                </a:schemeClr>
              </a:solidFill>
              <a:latin typeface="Lato Light" panose="020F0502020204030203"/>
            </a:endParaRPr>
          </a:p>
        </p:txBody>
      </p:sp>
      <p:sp>
        <p:nvSpPr>
          <p:cNvPr id="11" name="Oval 10">
            <a:extLst>
              <a:ext uri="{FF2B5EF4-FFF2-40B4-BE49-F238E27FC236}">
                <a16:creationId xmlns:a16="http://schemas.microsoft.com/office/drawing/2014/main" id="{8BA1A595-F882-4317-A2A7-47D39AD9112B}"/>
              </a:ext>
            </a:extLst>
          </p:cNvPr>
          <p:cNvSpPr/>
          <p:nvPr/>
        </p:nvSpPr>
        <p:spPr>
          <a:xfrm>
            <a:off x="1342276" y="3088830"/>
            <a:ext cx="715648" cy="630015"/>
          </a:xfrm>
          <a:prstGeom prst="ellipse">
            <a:avLst/>
          </a:prstGeom>
          <a:solidFill>
            <a:srgbClr val="3984A3"/>
          </a:solidFill>
          <a:ln w="12700" cap="flat" cmpd="sng" algn="ctr">
            <a:noFill/>
            <a:prstDash val="solid"/>
            <a:miter lim="800000"/>
          </a:ln>
          <a:effectLst/>
        </p:spPr>
        <p:txBody>
          <a:bodyPr wrap="square" rtlCol="0" anchor="ctr"/>
          <a:lstStyle/>
          <a:p>
            <a:pPr algn="ctr" defTabSz="914217"/>
            <a:r>
              <a:rPr lang="en-US" sz="1400" b="1" kern="0">
                <a:solidFill>
                  <a:srgbClr val="FFFFFF"/>
                </a:solidFill>
                <a:latin typeface="Lato Light" panose="020F0502020204030203"/>
              </a:rPr>
              <a:t>2</a:t>
            </a:r>
            <a:endParaRPr lang="en-US" sz="1400" b="1" kern="0" dirty="0">
              <a:solidFill>
                <a:srgbClr val="FFFFFF"/>
              </a:solidFill>
              <a:latin typeface="Lato Light" panose="020F0502020204030203"/>
            </a:endParaRPr>
          </a:p>
        </p:txBody>
      </p:sp>
      <p:sp>
        <p:nvSpPr>
          <p:cNvPr id="13" name="Rectangle 12">
            <a:extLst>
              <a:ext uri="{FF2B5EF4-FFF2-40B4-BE49-F238E27FC236}">
                <a16:creationId xmlns:a16="http://schemas.microsoft.com/office/drawing/2014/main" id="{8471EB27-B55C-473E-9565-74F666F7279C}"/>
              </a:ext>
            </a:extLst>
          </p:cNvPr>
          <p:cNvSpPr/>
          <p:nvPr/>
        </p:nvSpPr>
        <p:spPr>
          <a:xfrm>
            <a:off x="2128350" y="4022991"/>
            <a:ext cx="2238792" cy="630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endParaRPr lang="en-US" sz="1000" dirty="0">
              <a:solidFill>
                <a:schemeClr val="tx1">
                  <a:lumMod val="65000"/>
                  <a:lumOff val="35000"/>
                </a:schemeClr>
              </a:solidFill>
              <a:latin typeface="Lato Light" panose="020F0502020204030203"/>
            </a:endParaRPr>
          </a:p>
          <a:p>
            <a:pPr defTabSz="914217"/>
            <a:r>
              <a:rPr lang="en-GB" sz="1000" dirty="0">
                <a:solidFill>
                  <a:schemeClr val="tx1">
                    <a:lumMod val="65000"/>
                    <a:lumOff val="35000"/>
                  </a:schemeClr>
                </a:solidFill>
                <a:latin typeface="Lato Light" panose="020F0502020204030203"/>
              </a:rPr>
              <a:t>Communicate at eye level with the </a:t>
            </a:r>
            <a:r>
              <a:rPr lang="en-GB" sz="1000">
                <a:solidFill>
                  <a:schemeClr val="tx1">
                    <a:lumMod val="65000"/>
                    <a:lumOff val="35000"/>
                  </a:schemeClr>
                </a:solidFill>
                <a:latin typeface="Lato Light" panose="020F0502020204030203"/>
              </a:rPr>
              <a:t>target audience</a:t>
            </a:r>
            <a:endParaRPr lang="en-US" sz="1000" dirty="0">
              <a:solidFill>
                <a:schemeClr val="tx1">
                  <a:lumMod val="65000"/>
                  <a:lumOff val="35000"/>
                </a:schemeClr>
              </a:solidFill>
              <a:latin typeface="Lato Light" panose="020F0502020204030203"/>
            </a:endParaRPr>
          </a:p>
        </p:txBody>
      </p:sp>
      <p:sp>
        <p:nvSpPr>
          <p:cNvPr id="15" name="Oval 14">
            <a:extLst>
              <a:ext uri="{FF2B5EF4-FFF2-40B4-BE49-F238E27FC236}">
                <a16:creationId xmlns:a16="http://schemas.microsoft.com/office/drawing/2014/main" id="{FFA8BA9C-3779-4F20-ABE4-58A2B483CCF8}"/>
              </a:ext>
            </a:extLst>
          </p:cNvPr>
          <p:cNvSpPr/>
          <p:nvPr/>
        </p:nvSpPr>
        <p:spPr>
          <a:xfrm>
            <a:off x="1325008" y="4022991"/>
            <a:ext cx="715648" cy="630015"/>
          </a:xfrm>
          <a:prstGeom prst="ellipse">
            <a:avLst/>
          </a:prstGeom>
          <a:solidFill>
            <a:srgbClr val="3984A3"/>
          </a:solidFill>
          <a:ln w="12700" cap="flat" cmpd="sng" algn="ctr">
            <a:noFill/>
            <a:prstDash val="solid"/>
            <a:miter lim="800000"/>
          </a:ln>
          <a:effectLst/>
        </p:spPr>
        <p:txBody>
          <a:bodyPr wrap="square" rtlCol="0" anchor="ctr"/>
          <a:lstStyle/>
          <a:p>
            <a:pPr algn="ctr" defTabSz="914217"/>
            <a:r>
              <a:rPr lang="en-US" sz="1400" b="1" kern="0" dirty="0">
                <a:solidFill>
                  <a:srgbClr val="FFFFFF"/>
                </a:solidFill>
                <a:latin typeface="Lato Light" panose="020F0502020204030203"/>
              </a:rPr>
              <a:t>3</a:t>
            </a:r>
          </a:p>
        </p:txBody>
      </p:sp>
      <p:sp>
        <p:nvSpPr>
          <p:cNvPr id="25" name="Rectangle 24">
            <a:extLst>
              <a:ext uri="{FF2B5EF4-FFF2-40B4-BE49-F238E27FC236}">
                <a16:creationId xmlns:a16="http://schemas.microsoft.com/office/drawing/2014/main" id="{84994D1D-5503-4A62-B81F-FB5646745307}"/>
              </a:ext>
            </a:extLst>
          </p:cNvPr>
          <p:cNvSpPr/>
          <p:nvPr/>
        </p:nvSpPr>
        <p:spPr>
          <a:xfrm>
            <a:off x="4447490" y="2168195"/>
            <a:ext cx="6402234" cy="630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endParaRPr lang="en-US" sz="1000" dirty="0">
              <a:solidFill>
                <a:schemeClr val="tx1">
                  <a:lumMod val="65000"/>
                  <a:lumOff val="35000"/>
                </a:schemeClr>
              </a:solidFill>
              <a:latin typeface="Lato Light" panose="020F0502020204030203"/>
            </a:endParaRPr>
          </a:p>
          <a:p>
            <a:pPr defTabSz="914217"/>
            <a:r>
              <a:rPr lang="en-GB" sz="1000" dirty="0">
                <a:solidFill>
                  <a:schemeClr val="tx1">
                    <a:lumMod val="65000"/>
                    <a:lumOff val="35000"/>
                  </a:schemeClr>
                </a:solidFill>
                <a:latin typeface="Lato Light" panose="020F0502020204030203"/>
              </a:rPr>
              <a:t>Respondents should be able to understand exactly what is at stake and answer specific questions. Inaccurate questions lead to inaccurate, imprecise answers. In addition, precise questions are much easier to answer and therefore more pleasant for the participants</a:t>
            </a:r>
            <a:endParaRPr lang="en-US" sz="1000" dirty="0">
              <a:solidFill>
                <a:schemeClr val="tx1">
                  <a:lumMod val="65000"/>
                  <a:lumOff val="35000"/>
                </a:schemeClr>
              </a:solidFill>
              <a:latin typeface="Lato Light" panose="020F0502020204030203"/>
            </a:endParaRPr>
          </a:p>
        </p:txBody>
      </p:sp>
      <p:sp>
        <p:nvSpPr>
          <p:cNvPr id="27" name="Rectangle 26">
            <a:extLst>
              <a:ext uri="{FF2B5EF4-FFF2-40B4-BE49-F238E27FC236}">
                <a16:creationId xmlns:a16="http://schemas.microsoft.com/office/drawing/2014/main" id="{A31A4355-87A5-4659-B787-D15EB41C87FA}"/>
              </a:ext>
            </a:extLst>
          </p:cNvPr>
          <p:cNvSpPr/>
          <p:nvPr/>
        </p:nvSpPr>
        <p:spPr>
          <a:xfrm>
            <a:off x="4454836" y="3121540"/>
            <a:ext cx="6402234" cy="630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endParaRPr lang="en-US" sz="1000" dirty="0">
              <a:solidFill>
                <a:schemeClr val="tx1">
                  <a:lumMod val="65000"/>
                  <a:lumOff val="35000"/>
                </a:schemeClr>
              </a:solidFill>
              <a:latin typeface="Lato Light" panose="020F0502020204030203"/>
            </a:endParaRPr>
          </a:p>
          <a:p>
            <a:pPr defTabSz="914217"/>
            <a:r>
              <a:rPr lang="en-GB" sz="1000" dirty="0">
                <a:solidFill>
                  <a:schemeClr val="tx1">
                    <a:lumMod val="65000"/>
                    <a:lumOff val="35000"/>
                  </a:schemeClr>
                </a:solidFill>
                <a:latin typeface="Lato Light" panose="020F0502020204030203"/>
              </a:rPr>
              <a:t>In order to achieve a statistically valid result and minimize error tolerance, the sample should be between 500 and </a:t>
            </a:r>
            <a:r>
              <a:rPr lang="en-GB" sz="1000">
                <a:solidFill>
                  <a:schemeClr val="tx1">
                    <a:lumMod val="65000"/>
                    <a:lumOff val="35000"/>
                  </a:schemeClr>
                </a:solidFill>
                <a:latin typeface="Lato Light" panose="020F0502020204030203"/>
              </a:rPr>
              <a:t>1,000 participants</a:t>
            </a:r>
            <a:endParaRPr lang="en-US" sz="1000" dirty="0">
              <a:solidFill>
                <a:schemeClr val="tx1">
                  <a:lumMod val="65000"/>
                  <a:lumOff val="35000"/>
                </a:schemeClr>
              </a:solidFill>
              <a:latin typeface="Lato Light" panose="020F0502020204030203"/>
            </a:endParaRPr>
          </a:p>
        </p:txBody>
      </p:sp>
      <p:sp>
        <p:nvSpPr>
          <p:cNvPr id="29" name="Rectangle 28">
            <a:extLst>
              <a:ext uri="{FF2B5EF4-FFF2-40B4-BE49-F238E27FC236}">
                <a16:creationId xmlns:a16="http://schemas.microsoft.com/office/drawing/2014/main" id="{0FFD6EF3-DB16-4A23-9BC2-2FCC3CB3EC81}"/>
              </a:ext>
            </a:extLst>
          </p:cNvPr>
          <p:cNvSpPr/>
          <p:nvPr/>
        </p:nvSpPr>
        <p:spPr>
          <a:xfrm>
            <a:off x="4454836" y="4014799"/>
            <a:ext cx="6402234" cy="630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endParaRPr lang="en-US" sz="1000" dirty="0">
              <a:solidFill>
                <a:schemeClr val="tx1">
                  <a:lumMod val="65000"/>
                  <a:lumOff val="35000"/>
                </a:schemeClr>
              </a:solidFill>
              <a:latin typeface="Lato Light" panose="020F0502020204030203"/>
            </a:endParaRPr>
          </a:p>
          <a:p>
            <a:pPr defTabSz="914217"/>
            <a:r>
              <a:rPr lang="en-GB" sz="1000" dirty="0">
                <a:solidFill>
                  <a:schemeClr val="tx1">
                    <a:lumMod val="65000"/>
                    <a:lumOff val="35000"/>
                  </a:schemeClr>
                </a:solidFill>
                <a:latin typeface="Lato Light" panose="020F0502020204030203"/>
              </a:rPr>
              <a:t>The contents of the questions should never be duplicated, the questions should be formulated neutrally and written in a customer-oriented language.</a:t>
            </a:r>
          </a:p>
          <a:p>
            <a:pPr defTabSz="914217"/>
            <a:endParaRPr lang="en-US" sz="1000" dirty="0">
              <a:solidFill>
                <a:schemeClr val="tx1">
                  <a:lumMod val="65000"/>
                  <a:lumOff val="35000"/>
                </a:schemeClr>
              </a:solidFill>
              <a:latin typeface="Lato Light" panose="020F0502020204030203"/>
            </a:endParaRPr>
          </a:p>
        </p:txBody>
      </p:sp>
      <p:sp>
        <p:nvSpPr>
          <p:cNvPr id="4" name="TextBox 3">
            <a:extLst>
              <a:ext uri="{FF2B5EF4-FFF2-40B4-BE49-F238E27FC236}">
                <a16:creationId xmlns:a16="http://schemas.microsoft.com/office/drawing/2014/main" id="{50318058-0746-409F-95A1-52B568E53A68}"/>
              </a:ext>
            </a:extLst>
          </p:cNvPr>
          <p:cNvSpPr txBox="1"/>
          <p:nvPr/>
        </p:nvSpPr>
        <p:spPr>
          <a:xfrm>
            <a:off x="94018" y="61048"/>
            <a:ext cx="9624767"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Price Positioning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Questionnaire design</a:t>
            </a:r>
          </a:p>
        </p:txBody>
      </p:sp>
      <p:sp>
        <p:nvSpPr>
          <p:cNvPr id="24" name="TextBox 23">
            <a:extLst>
              <a:ext uri="{FF2B5EF4-FFF2-40B4-BE49-F238E27FC236}">
                <a16:creationId xmlns:a16="http://schemas.microsoft.com/office/drawing/2014/main" id="{EA6A42E2-59CE-4F5F-BBB3-115589E568A5}"/>
              </a:ext>
            </a:extLst>
          </p:cNvPr>
          <p:cNvSpPr txBox="1"/>
          <p:nvPr/>
        </p:nvSpPr>
        <p:spPr>
          <a:xfrm>
            <a:off x="1488535" y="1052930"/>
            <a:ext cx="9297834" cy="830997"/>
          </a:xfrm>
          <a:prstGeom prst="rect">
            <a:avLst/>
          </a:prstGeom>
          <a:noFill/>
        </p:spPr>
        <p:txBody>
          <a:bodyPr wrap="square">
            <a:spAutoFit/>
          </a:bodyPr>
          <a:lstStyle/>
          <a:p>
            <a:pPr algn="ctr"/>
            <a:br>
              <a:rPr lang="en-GB" sz="1600" dirty="0">
                <a:solidFill>
                  <a:schemeClr val="bg1">
                    <a:lumMod val="50000"/>
                  </a:schemeClr>
                </a:solidFill>
              </a:rPr>
            </a:br>
            <a:br>
              <a:rPr lang="en-GB" sz="1600" dirty="0">
                <a:solidFill>
                  <a:schemeClr val="bg1">
                    <a:lumMod val="50000"/>
                  </a:schemeClr>
                </a:solidFill>
              </a:rPr>
            </a:br>
            <a:r>
              <a:rPr lang="en-GB" sz="1600" dirty="0">
                <a:solidFill>
                  <a:schemeClr val="bg1">
                    <a:lumMod val="50000"/>
                  </a:schemeClr>
                </a:solidFill>
              </a:rPr>
              <a:t>3 </a:t>
            </a:r>
            <a:r>
              <a:rPr lang="en-GB" sz="1600" b="0" i="0" dirty="0">
                <a:solidFill>
                  <a:schemeClr val="bg1">
                    <a:lumMod val="50000"/>
                  </a:schemeClr>
                </a:solidFill>
                <a:effectLst/>
                <a:latin typeface="Calibre"/>
              </a:rPr>
              <a:t>essential aspects should be considered when designing a questionnaire:</a:t>
            </a:r>
            <a:endParaRPr lang="en-GB" sz="1600" dirty="0">
              <a:solidFill>
                <a:schemeClr val="bg1">
                  <a:lumMod val="50000"/>
                </a:schemeClr>
              </a:solidFill>
            </a:endParaRPr>
          </a:p>
        </p:txBody>
      </p:sp>
      <p:sp>
        <p:nvSpPr>
          <p:cNvPr id="3" name="Slide Number Placeholder 2">
            <a:extLst>
              <a:ext uri="{FF2B5EF4-FFF2-40B4-BE49-F238E27FC236}">
                <a16:creationId xmlns:a16="http://schemas.microsoft.com/office/drawing/2014/main" id="{294C3621-6429-4D30-BAB1-07CBF1D75C06}"/>
              </a:ext>
            </a:extLst>
          </p:cNvPr>
          <p:cNvSpPr>
            <a:spLocks noGrp="1"/>
          </p:cNvSpPr>
          <p:nvPr>
            <p:ph type="sldNum" sz="quarter" idx="12"/>
          </p:nvPr>
        </p:nvSpPr>
        <p:spPr/>
        <p:txBody>
          <a:bodyPr/>
          <a:lstStyle/>
          <a:p>
            <a:fld id="{A83774F7-2AC7-4568-9CC0-300334475E45}" type="slidenum">
              <a:rPr lang="en-GB" smtClean="0"/>
              <a:t>36</a:t>
            </a:fld>
            <a:endParaRPr lang="en-GB"/>
          </a:p>
        </p:txBody>
      </p:sp>
      <p:pic>
        <p:nvPicPr>
          <p:cNvPr id="16" name="Picture 15" descr="Logo&#10;&#10;Description automatically generated">
            <a:extLst>
              <a:ext uri="{FF2B5EF4-FFF2-40B4-BE49-F238E27FC236}">
                <a16:creationId xmlns:a16="http://schemas.microsoft.com/office/drawing/2014/main" id="{E63A7B6E-2190-4975-87C0-DF35CD1BED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grpSp>
        <p:nvGrpSpPr>
          <p:cNvPr id="17" name="Group 16">
            <a:extLst>
              <a:ext uri="{FF2B5EF4-FFF2-40B4-BE49-F238E27FC236}">
                <a16:creationId xmlns:a16="http://schemas.microsoft.com/office/drawing/2014/main" id="{CF3E6D72-465B-45FD-9384-A4AEE293957E}"/>
              </a:ext>
            </a:extLst>
          </p:cNvPr>
          <p:cNvGrpSpPr/>
          <p:nvPr/>
        </p:nvGrpSpPr>
        <p:grpSpPr>
          <a:xfrm>
            <a:off x="10863068" y="762220"/>
            <a:ext cx="1034683" cy="703254"/>
            <a:chOff x="4631196" y="1644500"/>
            <a:chExt cx="1034683" cy="703254"/>
          </a:xfrm>
        </p:grpSpPr>
        <p:sp>
          <p:nvSpPr>
            <p:cNvPr id="18" name="TextBox 17">
              <a:extLst>
                <a:ext uri="{FF2B5EF4-FFF2-40B4-BE49-F238E27FC236}">
                  <a16:creationId xmlns:a16="http://schemas.microsoft.com/office/drawing/2014/main" id="{1F67C104-CD16-49E0-9DC2-EEA1AB30A99C}"/>
                </a:ext>
              </a:extLst>
            </p:cNvPr>
            <p:cNvSpPr txBox="1"/>
            <p:nvPr/>
          </p:nvSpPr>
          <p:spPr>
            <a:xfrm>
              <a:off x="4631196" y="2147699"/>
              <a:ext cx="1034683"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lgn="ctr">
                <a:defRPr sz="700">
                  <a:solidFill>
                    <a:schemeClr val="dk1"/>
                  </a:solidFill>
                  <a:latin typeface="Lato"/>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latin typeface="Lato Light" panose="020F0502020204030203"/>
                </a:rPr>
                <a:t>Planning Templates</a:t>
              </a:r>
            </a:p>
          </p:txBody>
        </p:sp>
        <p:grpSp>
          <p:nvGrpSpPr>
            <p:cNvPr id="19" name="Group">
              <a:extLst>
                <a:ext uri="{FF2B5EF4-FFF2-40B4-BE49-F238E27FC236}">
                  <a16:creationId xmlns:a16="http://schemas.microsoft.com/office/drawing/2014/main" id="{940A0D76-B3A8-4EE4-95C7-4ADE5F8A0F36}"/>
                </a:ext>
              </a:extLst>
            </p:cNvPr>
            <p:cNvGrpSpPr/>
            <p:nvPr/>
          </p:nvGrpSpPr>
          <p:grpSpPr>
            <a:xfrm>
              <a:off x="4930050" y="1644500"/>
              <a:ext cx="503418" cy="503455"/>
              <a:chOff x="26227" y="-1"/>
              <a:chExt cx="639823" cy="756488"/>
            </a:xfrm>
            <a:solidFill>
              <a:schemeClr val="bg1">
                <a:lumMod val="50000"/>
              </a:schemeClr>
            </a:solidFill>
          </p:grpSpPr>
          <p:sp>
            <p:nvSpPr>
              <p:cNvPr id="20" name="Shape">
                <a:extLst>
                  <a:ext uri="{FF2B5EF4-FFF2-40B4-BE49-F238E27FC236}">
                    <a16:creationId xmlns:a16="http://schemas.microsoft.com/office/drawing/2014/main" id="{600FD6C2-7CF0-45C0-A621-A012475FDB5F}"/>
                  </a:ext>
                </a:extLst>
              </p:cNvPr>
              <p:cNvSpPr/>
              <p:nvPr/>
            </p:nvSpPr>
            <p:spPr>
              <a:xfrm>
                <a:off x="139698" y="-1"/>
                <a:ext cx="389468" cy="194735"/>
              </a:xfrm>
              <a:custGeom>
                <a:avLst/>
                <a:gdLst/>
                <a:ahLst/>
                <a:cxnLst>
                  <a:cxn ang="0">
                    <a:pos x="wd2" y="hd2"/>
                  </a:cxn>
                  <a:cxn ang="5400000">
                    <a:pos x="wd2" y="hd2"/>
                  </a:cxn>
                  <a:cxn ang="10800000">
                    <a:pos x="wd2" y="hd2"/>
                  </a:cxn>
                  <a:cxn ang="16200000">
                    <a:pos x="wd2" y="hd2"/>
                  </a:cxn>
                </a:cxnLst>
                <a:rect l="0" t="0" r="r" b="b"/>
                <a:pathLst>
                  <a:path w="21600" h="21600" extrusionOk="0">
                    <a:moveTo>
                      <a:pt x="21600" y="10428"/>
                    </a:moveTo>
                    <a:cubicBezTo>
                      <a:pt x="16386" y="10428"/>
                      <a:pt x="16386" y="10428"/>
                      <a:pt x="16386" y="10428"/>
                    </a:cubicBezTo>
                    <a:cubicBezTo>
                      <a:pt x="16386" y="4469"/>
                      <a:pt x="13779" y="0"/>
                      <a:pt x="10800" y="0"/>
                    </a:cubicBezTo>
                    <a:cubicBezTo>
                      <a:pt x="7821" y="0"/>
                      <a:pt x="5586" y="4469"/>
                      <a:pt x="5586" y="10428"/>
                    </a:cubicBezTo>
                    <a:cubicBezTo>
                      <a:pt x="0" y="10428"/>
                      <a:pt x="0" y="10428"/>
                      <a:pt x="0" y="10428"/>
                    </a:cubicBezTo>
                    <a:cubicBezTo>
                      <a:pt x="0" y="21600"/>
                      <a:pt x="0" y="21600"/>
                      <a:pt x="0" y="21600"/>
                    </a:cubicBezTo>
                    <a:cubicBezTo>
                      <a:pt x="21600" y="21600"/>
                      <a:pt x="21600" y="21600"/>
                      <a:pt x="21600" y="21600"/>
                    </a:cubicBezTo>
                    <a:lnTo>
                      <a:pt x="21600" y="10428"/>
                    </a:lnTo>
                    <a:close/>
                    <a:moveTo>
                      <a:pt x="10800" y="16386"/>
                    </a:moveTo>
                    <a:cubicBezTo>
                      <a:pt x="9310" y="16386"/>
                      <a:pt x="8193" y="13407"/>
                      <a:pt x="8193" y="10428"/>
                    </a:cubicBezTo>
                    <a:cubicBezTo>
                      <a:pt x="8193" y="7448"/>
                      <a:pt x="9310" y="5214"/>
                      <a:pt x="10800" y="5214"/>
                    </a:cubicBezTo>
                    <a:cubicBezTo>
                      <a:pt x="12290" y="5214"/>
                      <a:pt x="13779" y="7448"/>
                      <a:pt x="13779" y="10428"/>
                    </a:cubicBezTo>
                    <a:cubicBezTo>
                      <a:pt x="13779" y="13407"/>
                      <a:pt x="12290" y="16386"/>
                      <a:pt x="10800" y="16386"/>
                    </a:cubicBezTo>
                    <a:close/>
                  </a:path>
                </a:pathLst>
              </a:custGeom>
              <a:grpFill/>
              <a:ln w="12700" cap="flat">
                <a:noFill/>
                <a:miter lim="400000"/>
              </a:ln>
              <a:effectLst/>
            </p:spPr>
            <p:txBody>
              <a:bodyPr wrap="square" lIns="60960" tIns="60960" rIns="60960" bIns="60960" numCol="1" anchor="t">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sp>
            <p:nvSpPr>
              <p:cNvPr id="21" name="Shape">
                <a:extLst>
                  <a:ext uri="{FF2B5EF4-FFF2-40B4-BE49-F238E27FC236}">
                    <a16:creationId xmlns:a16="http://schemas.microsoft.com/office/drawing/2014/main" id="{B3B3981C-4E3E-420D-8537-CDF09042B280}"/>
                  </a:ext>
                </a:extLst>
              </p:cNvPr>
              <p:cNvSpPr/>
              <p:nvPr/>
            </p:nvSpPr>
            <p:spPr>
              <a:xfrm>
                <a:off x="26227" y="87220"/>
                <a:ext cx="639823" cy="669267"/>
              </a:xfrm>
              <a:custGeom>
                <a:avLst/>
                <a:gdLst/>
                <a:ahLst/>
                <a:cxnLst>
                  <a:cxn ang="0">
                    <a:pos x="wd2" y="hd2"/>
                  </a:cxn>
                  <a:cxn ang="5400000">
                    <a:pos x="wd2" y="hd2"/>
                  </a:cxn>
                  <a:cxn ang="10800000">
                    <a:pos x="wd2" y="hd2"/>
                  </a:cxn>
                  <a:cxn ang="16200000">
                    <a:pos x="wd2" y="hd2"/>
                  </a:cxn>
                </a:cxnLst>
                <a:rect l="0" t="0" r="r" b="b"/>
                <a:pathLst>
                  <a:path w="21600" h="21600" extrusionOk="0">
                    <a:moveTo>
                      <a:pt x="18630" y="0"/>
                    </a:moveTo>
                    <a:lnTo>
                      <a:pt x="18630" y="4667"/>
                    </a:lnTo>
                    <a:lnTo>
                      <a:pt x="2970" y="4667"/>
                    </a:lnTo>
                    <a:lnTo>
                      <a:pt x="2970" y="0"/>
                    </a:lnTo>
                    <a:lnTo>
                      <a:pt x="0" y="0"/>
                    </a:lnTo>
                    <a:lnTo>
                      <a:pt x="0" y="21600"/>
                    </a:lnTo>
                    <a:lnTo>
                      <a:pt x="21600" y="21600"/>
                    </a:lnTo>
                    <a:lnTo>
                      <a:pt x="21600" y="0"/>
                    </a:lnTo>
                    <a:lnTo>
                      <a:pt x="18630" y="0"/>
                    </a:lnTo>
                    <a:close/>
                    <a:moveTo>
                      <a:pt x="9990" y="18400"/>
                    </a:moveTo>
                    <a:lnTo>
                      <a:pt x="8910" y="17067"/>
                    </a:lnTo>
                    <a:lnTo>
                      <a:pt x="4455" y="12933"/>
                    </a:lnTo>
                    <a:lnTo>
                      <a:pt x="6885" y="10800"/>
                    </a:lnTo>
                    <a:lnTo>
                      <a:pt x="9990" y="14000"/>
                    </a:lnTo>
                    <a:lnTo>
                      <a:pt x="16200" y="7733"/>
                    </a:lnTo>
                    <a:lnTo>
                      <a:pt x="18630" y="9867"/>
                    </a:lnTo>
                    <a:lnTo>
                      <a:pt x="9990" y="18400"/>
                    </a:lnTo>
                    <a:close/>
                  </a:path>
                </a:pathLst>
              </a:custGeom>
              <a:grpFill/>
              <a:ln w="12700" cap="flat">
                <a:noFill/>
                <a:miter lim="400000"/>
              </a:ln>
              <a:effectLst/>
            </p:spPr>
            <p:txBody>
              <a:bodyPr wrap="square" lIns="60960" tIns="60960" rIns="60960" bIns="60960" numCol="1" anchor="t">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grpSp>
      </p:grpSp>
    </p:spTree>
    <p:extLst>
      <p:ext uri="{BB962C8B-B14F-4D97-AF65-F5344CB8AC3E}">
        <p14:creationId xmlns:p14="http://schemas.microsoft.com/office/powerpoint/2010/main" val="3148410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2258C99-DD61-4D9B-8F64-E4670C54DF78}"/>
              </a:ext>
            </a:extLst>
          </p:cNvPr>
          <p:cNvSpPr/>
          <p:nvPr/>
        </p:nvSpPr>
        <p:spPr>
          <a:xfrm>
            <a:off x="1201464" y="1913798"/>
            <a:ext cx="622761" cy="6300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Calibri" panose="020F0502020204030204"/>
              </a:rPr>
              <a:t>1</a:t>
            </a: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7ECDC5B-C316-444E-87EF-26964D17F9F6}"/>
              </a:ext>
            </a:extLst>
          </p:cNvPr>
          <p:cNvSpPr/>
          <p:nvPr/>
        </p:nvSpPr>
        <p:spPr>
          <a:xfrm>
            <a:off x="2102349" y="1882839"/>
            <a:ext cx="2238792" cy="630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endParaRPr lang="en-US" sz="1000" dirty="0">
              <a:solidFill>
                <a:schemeClr val="tx1">
                  <a:lumMod val="65000"/>
                  <a:lumOff val="35000"/>
                </a:schemeClr>
              </a:solidFill>
              <a:latin typeface="Lato Light" panose="020F0502020204030203"/>
            </a:endParaRPr>
          </a:p>
          <a:p>
            <a:pPr defTabSz="914217"/>
            <a:r>
              <a:rPr lang="en-GB" sz="1000" dirty="0">
                <a:solidFill>
                  <a:schemeClr val="tx1">
                    <a:lumMod val="65000"/>
                    <a:lumOff val="35000"/>
                  </a:schemeClr>
                </a:solidFill>
                <a:latin typeface="Lato Light" panose="020F0502020204030203"/>
              </a:rPr>
              <a:t>Relationship</a:t>
            </a:r>
          </a:p>
          <a:p>
            <a:pPr defTabSz="914217"/>
            <a:endParaRPr lang="en-US" sz="1000" dirty="0">
              <a:solidFill>
                <a:schemeClr val="tx1">
                  <a:lumMod val="65000"/>
                  <a:lumOff val="35000"/>
                </a:schemeClr>
              </a:solidFill>
              <a:latin typeface="Lato Light" panose="020F0502020204030203"/>
            </a:endParaRPr>
          </a:p>
        </p:txBody>
      </p:sp>
      <p:sp>
        <p:nvSpPr>
          <p:cNvPr id="11" name="Oval 10">
            <a:extLst>
              <a:ext uri="{FF2B5EF4-FFF2-40B4-BE49-F238E27FC236}">
                <a16:creationId xmlns:a16="http://schemas.microsoft.com/office/drawing/2014/main" id="{8BA1A595-F882-4317-A2A7-47D39AD9112B}"/>
              </a:ext>
            </a:extLst>
          </p:cNvPr>
          <p:cNvSpPr/>
          <p:nvPr/>
        </p:nvSpPr>
        <p:spPr>
          <a:xfrm>
            <a:off x="1191805" y="2606169"/>
            <a:ext cx="622761" cy="6300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a:solidFill>
                  <a:srgbClr val="FFFFFF"/>
                </a:solidFill>
                <a:latin typeface="Calibri" panose="020F0502020204030204"/>
              </a:rPr>
              <a:t>2</a:t>
            </a:r>
            <a:endParaRPr lang="en-US" dirty="0">
              <a:solidFill>
                <a:srgbClr val="FFFFFF"/>
              </a:solidFill>
              <a:latin typeface="Calibri" panose="020F0502020204030204"/>
            </a:endParaRPr>
          </a:p>
        </p:txBody>
      </p:sp>
      <p:sp>
        <p:nvSpPr>
          <p:cNvPr id="13" name="Rectangle 12">
            <a:extLst>
              <a:ext uri="{FF2B5EF4-FFF2-40B4-BE49-F238E27FC236}">
                <a16:creationId xmlns:a16="http://schemas.microsoft.com/office/drawing/2014/main" id="{8471EB27-B55C-473E-9565-74F666F7279C}"/>
              </a:ext>
            </a:extLst>
          </p:cNvPr>
          <p:cNvSpPr/>
          <p:nvPr/>
        </p:nvSpPr>
        <p:spPr>
          <a:xfrm>
            <a:off x="2102349" y="2569789"/>
            <a:ext cx="2238792" cy="630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r>
              <a:rPr lang="en-GB" sz="1000" dirty="0">
                <a:solidFill>
                  <a:schemeClr val="tx1">
                    <a:lumMod val="65000"/>
                    <a:lumOff val="35000"/>
                  </a:schemeClr>
                </a:solidFill>
                <a:latin typeface="Lato Light" panose="020F0502020204030203"/>
              </a:rPr>
              <a:t>Communication </a:t>
            </a:r>
            <a:endParaRPr lang="en-US" sz="1000" dirty="0">
              <a:solidFill>
                <a:schemeClr val="tx1">
                  <a:lumMod val="65000"/>
                  <a:lumOff val="35000"/>
                </a:schemeClr>
              </a:solidFill>
              <a:latin typeface="Lato Light" panose="020F0502020204030203"/>
            </a:endParaRPr>
          </a:p>
        </p:txBody>
      </p:sp>
      <p:sp>
        <p:nvSpPr>
          <p:cNvPr id="15" name="Oval 14">
            <a:extLst>
              <a:ext uri="{FF2B5EF4-FFF2-40B4-BE49-F238E27FC236}">
                <a16:creationId xmlns:a16="http://schemas.microsoft.com/office/drawing/2014/main" id="{FFA8BA9C-3779-4F20-ABE4-58A2B483CCF8}"/>
              </a:ext>
            </a:extLst>
          </p:cNvPr>
          <p:cNvSpPr/>
          <p:nvPr/>
        </p:nvSpPr>
        <p:spPr>
          <a:xfrm>
            <a:off x="1177154" y="3298540"/>
            <a:ext cx="622761" cy="6300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3</a:t>
            </a:r>
          </a:p>
        </p:txBody>
      </p:sp>
      <p:sp>
        <p:nvSpPr>
          <p:cNvPr id="27" name="Rectangle 26">
            <a:extLst>
              <a:ext uri="{FF2B5EF4-FFF2-40B4-BE49-F238E27FC236}">
                <a16:creationId xmlns:a16="http://schemas.microsoft.com/office/drawing/2014/main" id="{A31A4355-87A5-4659-B787-D15EB41C87FA}"/>
              </a:ext>
            </a:extLst>
          </p:cNvPr>
          <p:cNvSpPr/>
          <p:nvPr/>
        </p:nvSpPr>
        <p:spPr>
          <a:xfrm>
            <a:off x="4454836" y="1859273"/>
            <a:ext cx="6402234" cy="630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endParaRPr lang="en-US" sz="1000" dirty="0">
              <a:solidFill>
                <a:schemeClr val="tx1">
                  <a:lumMod val="65000"/>
                  <a:lumOff val="35000"/>
                </a:schemeClr>
              </a:solidFill>
              <a:latin typeface="Lato Light" panose="020F0502020204030203"/>
            </a:endParaRPr>
          </a:p>
          <a:p>
            <a:pPr defTabSz="914217"/>
            <a:r>
              <a:rPr lang="en-GB" sz="1000" dirty="0">
                <a:solidFill>
                  <a:schemeClr val="tx1">
                    <a:lumMod val="65000"/>
                    <a:lumOff val="35000"/>
                  </a:schemeClr>
                </a:solidFill>
                <a:latin typeface="Lato Light" panose="020F0502020204030203"/>
              </a:rPr>
              <a:t>How would you rate the (business) relationship with company x / brand x all in all?</a:t>
            </a:r>
          </a:p>
        </p:txBody>
      </p:sp>
      <p:sp>
        <p:nvSpPr>
          <p:cNvPr id="29" name="Rectangle 28">
            <a:extLst>
              <a:ext uri="{FF2B5EF4-FFF2-40B4-BE49-F238E27FC236}">
                <a16:creationId xmlns:a16="http://schemas.microsoft.com/office/drawing/2014/main" id="{0FFD6EF3-DB16-4A23-9BC2-2FCC3CB3EC81}"/>
              </a:ext>
            </a:extLst>
          </p:cNvPr>
          <p:cNvSpPr/>
          <p:nvPr/>
        </p:nvSpPr>
        <p:spPr>
          <a:xfrm>
            <a:off x="4454836" y="2543813"/>
            <a:ext cx="6402234" cy="630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endParaRPr lang="en-US" sz="1000" dirty="0">
              <a:solidFill>
                <a:schemeClr val="tx1">
                  <a:lumMod val="65000"/>
                  <a:lumOff val="35000"/>
                </a:schemeClr>
              </a:solidFill>
              <a:latin typeface="Lato Light" panose="020F0502020204030203"/>
            </a:endParaRPr>
          </a:p>
          <a:p>
            <a:pPr defTabSz="914217"/>
            <a:r>
              <a:rPr lang="en-GB" sz="1000" dirty="0">
                <a:solidFill>
                  <a:schemeClr val="tx1">
                    <a:lumMod val="65000"/>
                    <a:lumOff val="35000"/>
                  </a:schemeClr>
                </a:solidFill>
                <a:latin typeface="Lato Light" panose="020F0502020204030203"/>
              </a:rPr>
              <a:t>How often have you contacted company x / brand x with inquiries or complaints in the past year?</a:t>
            </a:r>
          </a:p>
          <a:p>
            <a:pPr defTabSz="914217"/>
            <a:endParaRPr lang="en-US" sz="1000" dirty="0">
              <a:solidFill>
                <a:schemeClr val="tx1">
                  <a:lumMod val="65000"/>
                  <a:lumOff val="35000"/>
                </a:schemeClr>
              </a:solidFill>
              <a:latin typeface="Lato Light" panose="020F0502020204030203"/>
            </a:endParaRPr>
          </a:p>
        </p:txBody>
      </p:sp>
      <p:sp>
        <p:nvSpPr>
          <p:cNvPr id="4" name="TextBox 3">
            <a:extLst>
              <a:ext uri="{FF2B5EF4-FFF2-40B4-BE49-F238E27FC236}">
                <a16:creationId xmlns:a16="http://schemas.microsoft.com/office/drawing/2014/main" id="{50318058-0746-409F-95A1-52B568E53A68}"/>
              </a:ext>
            </a:extLst>
          </p:cNvPr>
          <p:cNvSpPr txBox="1"/>
          <p:nvPr/>
        </p:nvSpPr>
        <p:spPr>
          <a:xfrm>
            <a:off x="94018" y="61048"/>
            <a:ext cx="9624767" cy="738664"/>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Price Positioning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Satisfaction survey ( Example) </a:t>
            </a:r>
          </a:p>
        </p:txBody>
      </p:sp>
      <p:sp>
        <p:nvSpPr>
          <p:cNvPr id="24" name="TextBox 23">
            <a:extLst>
              <a:ext uri="{FF2B5EF4-FFF2-40B4-BE49-F238E27FC236}">
                <a16:creationId xmlns:a16="http://schemas.microsoft.com/office/drawing/2014/main" id="{EA6A42E2-59CE-4F5F-BBB3-115589E568A5}"/>
              </a:ext>
            </a:extLst>
          </p:cNvPr>
          <p:cNvSpPr txBox="1"/>
          <p:nvPr/>
        </p:nvSpPr>
        <p:spPr>
          <a:xfrm>
            <a:off x="2102349" y="1339988"/>
            <a:ext cx="8747375" cy="338554"/>
          </a:xfrm>
          <a:prstGeom prst="rect">
            <a:avLst/>
          </a:prstGeom>
          <a:solidFill>
            <a:schemeClr val="bg1">
              <a:lumMod val="95000"/>
            </a:schemeClr>
          </a:solidFill>
        </p:spPr>
        <p:txBody>
          <a:bodyPr wrap="square">
            <a:spAutoFit/>
          </a:bodyPr>
          <a:lstStyle/>
          <a:p>
            <a:pPr algn="ctr"/>
            <a:r>
              <a:rPr lang="en-GB" sz="1600" dirty="0">
                <a:solidFill>
                  <a:schemeClr val="tx1">
                    <a:lumMod val="65000"/>
                    <a:lumOff val="35000"/>
                  </a:schemeClr>
                </a:solidFill>
              </a:rPr>
              <a:t>Satisfaction survey ( example ) </a:t>
            </a:r>
          </a:p>
        </p:txBody>
      </p:sp>
      <p:sp>
        <p:nvSpPr>
          <p:cNvPr id="16" name="Rectangle 15">
            <a:extLst>
              <a:ext uri="{FF2B5EF4-FFF2-40B4-BE49-F238E27FC236}">
                <a16:creationId xmlns:a16="http://schemas.microsoft.com/office/drawing/2014/main" id="{839E96F7-750F-43D8-AA1A-3276B0066637}"/>
              </a:ext>
            </a:extLst>
          </p:cNvPr>
          <p:cNvSpPr/>
          <p:nvPr/>
        </p:nvSpPr>
        <p:spPr>
          <a:xfrm>
            <a:off x="4454836" y="3236184"/>
            <a:ext cx="6402234" cy="630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endParaRPr lang="en-US" sz="1000" dirty="0">
              <a:solidFill>
                <a:schemeClr val="tx1">
                  <a:lumMod val="65000"/>
                  <a:lumOff val="35000"/>
                </a:schemeClr>
              </a:solidFill>
              <a:latin typeface="Lato Light" panose="020F0502020204030203"/>
            </a:endParaRPr>
          </a:p>
          <a:p>
            <a:pPr defTabSz="914217"/>
            <a:r>
              <a:rPr lang="en-GB" sz="1000" dirty="0">
                <a:solidFill>
                  <a:schemeClr val="tx1">
                    <a:lumMod val="65000"/>
                    <a:lumOff val="35000"/>
                  </a:schemeClr>
                </a:solidFill>
                <a:latin typeface="Lato Light" panose="020F0502020204030203"/>
              </a:rPr>
              <a:t>How satisfied were you with the customer service of brand x / company x all in all?</a:t>
            </a:r>
          </a:p>
          <a:p>
            <a:pPr defTabSz="914217"/>
            <a:endParaRPr lang="en-US" sz="1000" dirty="0">
              <a:solidFill>
                <a:schemeClr val="tx1">
                  <a:lumMod val="65000"/>
                  <a:lumOff val="35000"/>
                </a:schemeClr>
              </a:solidFill>
              <a:latin typeface="Lato Light" panose="020F0502020204030203"/>
            </a:endParaRPr>
          </a:p>
        </p:txBody>
      </p:sp>
      <p:sp>
        <p:nvSpPr>
          <p:cNvPr id="17" name="Rectangle 16">
            <a:extLst>
              <a:ext uri="{FF2B5EF4-FFF2-40B4-BE49-F238E27FC236}">
                <a16:creationId xmlns:a16="http://schemas.microsoft.com/office/drawing/2014/main" id="{3A5DA8DD-9260-40BF-AD87-89C47DFC8265}"/>
              </a:ext>
            </a:extLst>
          </p:cNvPr>
          <p:cNvSpPr/>
          <p:nvPr/>
        </p:nvSpPr>
        <p:spPr>
          <a:xfrm>
            <a:off x="4447490" y="3928555"/>
            <a:ext cx="6402234" cy="630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r>
              <a:rPr lang="en-GB" sz="1000" dirty="0">
                <a:solidFill>
                  <a:schemeClr val="tx1">
                    <a:lumMod val="65000"/>
                    <a:lumOff val="35000"/>
                  </a:schemeClr>
                </a:solidFill>
                <a:latin typeface="Lato Light" panose="020F0502020204030203"/>
              </a:rPr>
              <a:t>How likely is it that you will recommend x (product / company / brand) to friends, colleagues or relatives?</a:t>
            </a:r>
          </a:p>
          <a:p>
            <a:pPr defTabSz="914217"/>
            <a:endParaRPr lang="en-US" sz="1000" dirty="0">
              <a:solidFill>
                <a:schemeClr val="tx1">
                  <a:lumMod val="65000"/>
                  <a:lumOff val="35000"/>
                </a:schemeClr>
              </a:solidFill>
              <a:latin typeface="Lato Light" panose="020F0502020204030203"/>
            </a:endParaRPr>
          </a:p>
        </p:txBody>
      </p:sp>
      <p:sp>
        <p:nvSpPr>
          <p:cNvPr id="18" name="Rectangle 17">
            <a:extLst>
              <a:ext uri="{FF2B5EF4-FFF2-40B4-BE49-F238E27FC236}">
                <a16:creationId xmlns:a16="http://schemas.microsoft.com/office/drawing/2014/main" id="{25A6BBCB-1FC2-4C97-BF02-F496992AE6B2}"/>
              </a:ext>
            </a:extLst>
          </p:cNvPr>
          <p:cNvSpPr/>
          <p:nvPr/>
        </p:nvSpPr>
        <p:spPr>
          <a:xfrm>
            <a:off x="4450803" y="4625350"/>
            <a:ext cx="6402234" cy="630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r>
              <a:rPr lang="en-GB" sz="1000" dirty="0">
                <a:solidFill>
                  <a:schemeClr val="tx1">
                    <a:lumMod val="65000"/>
                    <a:lumOff val="35000"/>
                  </a:schemeClr>
                </a:solidFill>
                <a:latin typeface="Lato Light" panose="020F0502020204030203"/>
              </a:rPr>
              <a:t>If you have additional suggestions or criticism for the customer service of brand x / company x, you can name them below.</a:t>
            </a:r>
          </a:p>
          <a:p>
            <a:pPr defTabSz="914217"/>
            <a:endParaRPr lang="en-US" sz="1000" dirty="0">
              <a:solidFill>
                <a:schemeClr val="tx1">
                  <a:lumMod val="65000"/>
                  <a:lumOff val="35000"/>
                </a:schemeClr>
              </a:solidFill>
              <a:latin typeface="Lato Light" panose="020F0502020204030203"/>
            </a:endParaRPr>
          </a:p>
        </p:txBody>
      </p:sp>
      <p:sp>
        <p:nvSpPr>
          <p:cNvPr id="19" name="Rectangle 18">
            <a:extLst>
              <a:ext uri="{FF2B5EF4-FFF2-40B4-BE49-F238E27FC236}">
                <a16:creationId xmlns:a16="http://schemas.microsoft.com/office/drawing/2014/main" id="{D3AA4744-0FA0-48E0-9B6B-3E6180E9A279}"/>
              </a:ext>
            </a:extLst>
          </p:cNvPr>
          <p:cNvSpPr/>
          <p:nvPr/>
        </p:nvSpPr>
        <p:spPr>
          <a:xfrm>
            <a:off x="4447490" y="5313297"/>
            <a:ext cx="6402234" cy="630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r>
              <a:rPr lang="en-GB" sz="1000" dirty="0">
                <a:solidFill>
                  <a:schemeClr val="tx1">
                    <a:lumMod val="65000"/>
                    <a:lumOff val="35000"/>
                  </a:schemeClr>
                </a:solidFill>
                <a:latin typeface="Lato Light" panose="020F0502020204030203"/>
              </a:rPr>
              <a:t>Please give reasons for your satisfaction or dissatisfaction.</a:t>
            </a:r>
          </a:p>
          <a:p>
            <a:pPr defTabSz="914217"/>
            <a:endParaRPr lang="en-US" sz="1000" dirty="0">
              <a:solidFill>
                <a:schemeClr val="tx1">
                  <a:lumMod val="65000"/>
                  <a:lumOff val="35000"/>
                </a:schemeClr>
              </a:solidFill>
              <a:latin typeface="Lato Light" panose="020F0502020204030203"/>
            </a:endParaRPr>
          </a:p>
        </p:txBody>
      </p:sp>
      <p:sp>
        <p:nvSpPr>
          <p:cNvPr id="21" name="Rectangle 20">
            <a:extLst>
              <a:ext uri="{FF2B5EF4-FFF2-40B4-BE49-F238E27FC236}">
                <a16:creationId xmlns:a16="http://schemas.microsoft.com/office/drawing/2014/main" id="{A0962EA6-AECD-41EB-8E4D-A32D1F94F5A0}"/>
              </a:ext>
            </a:extLst>
          </p:cNvPr>
          <p:cNvSpPr/>
          <p:nvPr/>
        </p:nvSpPr>
        <p:spPr>
          <a:xfrm>
            <a:off x="2102349" y="3250660"/>
            <a:ext cx="2238792" cy="630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r>
              <a:rPr lang="en-GB" sz="1000" dirty="0">
                <a:solidFill>
                  <a:schemeClr val="tx1">
                    <a:lumMod val="65000"/>
                    <a:lumOff val="35000"/>
                  </a:schemeClr>
                </a:solidFill>
                <a:latin typeface="Lato Light" panose="020F0502020204030203"/>
              </a:rPr>
              <a:t>Satisfaction </a:t>
            </a:r>
            <a:endParaRPr lang="en-US" sz="1000" dirty="0">
              <a:solidFill>
                <a:schemeClr val="tx1">
                  <a:lumMod val="65000"/>
                  <a:lumOff val="35000"/>
                </a:schemeClr>
              </a:solidFill>
              <a:latin typeface="Lato Light" panose="020F0502020204030203"/>
            </a:endParaRPr>
          </a:p>
        </p:txBody>
      </p:sp>
      <p:sp>
        <p:nvSpPr>
          <p:cNvPr id="22" name="Rectangle 21">
            <a:extLst>
              <a:ext uri="{FF2B5EF4-FFF2-40B4-BE49-F238E27FC236}">
                <a16:creationId xmlns:a16="http://schemas.microsoft.com/office/drawing/2014/main" id="{3672C765-7113-41DD-A617-FADD56830C64}"/>
              </a:ext>
            </a:extLst>
          </p:cNvPr>
          <p:cNvSpPr/>
          <p:nvPr/>
        </p:nvSpPr>
        <p:spPr>
          <a:xfrm>
            <a:off x="2102349" y="3956038"/>
            <a:ext cx="2238792" cy="630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endParaRPr lang="en-US" sz="1000" dirty="0">
              <a:solidFill>
                <a:schemeClr val="tx1">
                  <a:lumMod val="65000"/>
                  <a:lumOff val="35000"/>
                </a:schemeClr>
              </a:solidFill>
              <a:latin typeface="Lato Light" panose="020F0502020204030203"/>
            </a:endParaRPr>
          </a:p>
          <a:p>
            <a:pPr defTabSz="914217"/>
            <a:r>
              <a:rPr lang="en-GB" sz="1000" dirty="0">
                <a:solidFill>
                  <a:schemeClr val="tx1">
                    <a:lumMod val="65000"/>
                    <a:lumOff val="35000"/>
                  </a:schemeClr>
                </a:solidFill>
                <a:latin typeface="Lato Light" panose="020F0502020204030203"/>
              </a:rPr>
              <a:t>Recommendation </a:t>
            </a:r>
          </a:p>
          <a:p>
            <a:pPr defTabSz="914217"/>
            <a:endParaRPr lang="en-US" sz="1000" dirty="0">
              <a:solidFill>
                <a:schemeClr val="tx1">
                  <a:lumMod val="65000"/>
                  <a:lumOff val="35000"/>
                </a:schemeClr>
              </a:solidFill>
              <a:latin typeface="Lato Light" panose="020F0502020204030203"/>
            </a:endParaRPr>
          </a:p>
        </p:txBody>
      </p:sp>
      <p:sp>
        <p:nvSpPr>
          <p:cNvPr id="23" name="Rectangle 22">
            <a:extLst>
              <a:ext uri="{FF2B5EF4-FFF2-40B4-BE49-F238E27FC236}">
                <a16:creationId xmlns:a16="http://schemas.microsoft.com/office/drawing/2014/main" id="{1568AE72-E05A-4239-BF6D-E2A6FDA211FF}"/>
              </a:ext>
            </a:extLst>
          </p:cNvPr>
          <p:cNvSpPr/>
          <p:nvPr/>
        </p:nvSpPr>
        <p:spPr>
          <a:xfrm>
            <a:off x="2102349" y="4642988"/>
            <a:ext cx="2238792" cy="630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r>
              <a:rPr lang="en-GB" sz="1000" dirty="0">
                <a:solidFill>
                  <a:schemeClr val="tx1">
                    <a:lumMod val="65000"/>
                    <a:lumOff val="35000"/>
                  </a:schemeClr>
                </a:solidFill>
                <a:latin typeface="Lato Light" panose="020F0502020204030203"/>
              </a:rPr>
              <a:t>Suggestions </a:t>
            </a:r>
            <a:endParaRPr lang="en-US" sz="1000" dirty="0">
              <a:solidFill>
                <a:schemeClr val="tx1">
                  <a:lumMod val="65000"/>
                  <a:lumOff val="35000"/>
                </a:schemeClr>
              </a:solidFill>
              <a:latin typeface="Lato Light" panose="020F0502020204030203"/>
            </a:endParaRPr>
          </a:p>
        </p:txBody>
      </p:sp>
      <p:sp>
        <p:nvSpPr>
          <p:cNvPr id="28" name="Rectangle 27">
            <a:extLst>
              <a:ext uri="{FF2B5EF4-FFF2-40B4-BE49-F238E27FC236}">
                <a16:creationId xmlns:a16="http://schemas.microsoft.com/office/drawing/2014/main" id="{3D2D60E2-F628-43AE-B2D8-55E9A6E8402E}"/>
              </a:ext>
            </a:extLst>
          </p:cNvPr>
          <p:cNvSpPr/>
          <p:nvPr/>
        </p:nvSpPr>
        <p:spPr>
          <a:xfrm>
            <a:off x="2102349" y="5313296"/>
            <a:ext cx="2238792" cy="630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r>
              <a:rPr lang="en-GB" sz="1000" dirty="0">
                <a:solidFill>
                  <a:schemeClr val="tx1">
                    <a:lumMod val="65000"/>
                    <a:lumOff val="35000"/>
                  </a:schemeClr>
                </a:solidFill>
                <a:latin typeface="Lato Light" panose="020F0502020204030203"/>
              </a:rPr>
              <a:t>Reasons </a:t>
            </a:r>
            <a:endParaRPr lang="en-US" sz="1000" dirty="0">
              <a:solidFill>
                <a:schemeClr val="tx1">
                  <a:lumMod val="65000"/>
                  <a:lumOff val="35000"/>
                </a:schemeClr>
              </a:solidFill>
              <a:latin typeface="Lato Light" panose="020F0502020204030203"/>
            </a:endParaRPr>
          </a:p>
        </p:txBody>
      </p:sp>
      <p:sp>
        <p:nvSpPr>
          <p:cNvPr id="30" name="Oval 29">
            <a:extLst>
              <a:ext uri="{FF2B5EF4-FFF2-40B4-BE49-F238E27FC236}">
                <a16:creationId xmlns:a16="http://schemas.microsoft.com/office/drawing/2014/main" id="{2FE359DC-DAA0-4DB4-A309-4B287A38996F}"/>
              </a:ext>
            </a:extLst>
          </p:cNvPr>
          <p:cNvSpPr/>
          <p:nvPr/>
        </p:nvSpPr>
        <p:spPr>
          <a:xfrm>
            <a:off x="1201464" y="3969377"/>
            <a:ext cx="622761" cy="6300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4</a:t>
            </a:r>
          </a:p>
        </p:txBody>
      </p:sp>
      <p:sp>
        <p:nvSpPr>
          <p:cNvPr id="31" name="Oval 30">
            <a:extLst>
              <a:ext uri="{FF2B5EF4-FFF2-40B4-BE49-F238E27FC236}">
                <a16:creationId xmlns:a16="http://schemas.microsoft.com/office/drawing/2014/main" id="{14CF4C40-B27A-4825-98D9-0A626103897F}"/>
              </a:ext>
            </a:extLst>
          </p:cNvPr>
          <p:cNvSpPr/>
          <p:nvPr/>
        </p:nvSpPr>
        <p:spPr>
          <a:xfrm>
            <a:off x="1191805" y="4661748"/>
            <a:ext cx="622761" cy="6300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dirty="0">
                <a:solidFill>
                  <a:srgbClr val="FFFFFF"/>
                </a:solidFill>
                <a:latin typeface="Calibri" panose="020F0502020204030204"/>
              </a:rPr>
              <a:t>5</a:t>
            </a:r>
          </a:p>
        </p:txBody>
      </p:sp>
      <p:sp>
        <p:nvSpPr>
          <p:cNvPr id="32" name="Oval 31">
            <a:extLst>
              <a:ext uri="{FF2B5EF4-FFF2-40B4-BE49-F238E27FC236}">
                <a16:creationId xmlns:a16="http://schemas.microsoft.com/office/drawing/2014/main" id="{0AB2BCE1-BFCC-4B8B-AA64-CAE85DEF5CBB}"/>
              </a:ext>
            </a:extLst>
          </p:cNvPr>
          <p:cNvSpPr/>
          <p:nvPr/>
        </p:nvSpPr>
        <p:spPr>
          <a:xfrm>
            <a:off x="1177154" y="5354119"/>
            <a:ext cx="622761" cy="6300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6</a:t>
            </a:r>
          </a:p>
        </p:txBody>
      </p:sp>
      <p:sp>
        <p:nvSpPr>
          <p:cNvPr id="3" name="Slide Number Placeholder 2">
            <a:extLst>
              <a:ext uri="{FF2B5EF4-FFF2-40B4-BE49-F238E27FC236}">
                <a16:creationId xmlns:a16="http://schemas.microsoft.com/office/drawing/2014/main" id="{17D6A4FB-CB4B-4C1F-8F21-F88B47E1FA0C}"/>
              </a:ext>
            </a:extLst>
          </p:cNvPr>
          <p:cNvSpPr>
            <a:spLocks noGrp="1"/>
          </p:cNvSpPr>
          <p:nvPr>
            <p:ph type="sldNum" sz="quarter" idx="12"/>
          </p:nvPr>
        </p:nvSpPr>
        <p:spPr/>
        <p:txBody>
          <a:bodyPr/>
          <a:lstStyle/>
          <a:p>
            <a:fld id="{A83774F7-2AC7-4568-9CC0-300334475E45}" type="slidenum">
              <a:rPr lang="en-GB" smtClean="0"/>
              <a:t>37</a:t>
            </a:fld>
            <a:endParaRPr lang="en-GB"/>
          </a:p>
        </p:txBody>
      </p:sp>
      <p:pic>
        <p:nvPicPr>
          <p:cNvPr id="25" name="Picture 24" descr="Logo&#10;&#10;Description automatically generated">
            <a:extLst>
              <a:ext uri="{FF2B5EF4-FFF2-40B4-BE49-F238E27FC236}">
                <a16:creationId xmlns:a16="http://schemas.microsoft.com/office/drawing/2014/main" id="{09C00ED3-13BE-4983-ABB9-9968E77D8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grpSp>
        <p:nvGrpSpPr>
          <p:cNvPr id="26" name="Group 25">
            <a:extLst>
              <a:ext uri="{FF2B5EF4-FFF2-40B4-BE49-F238E27FC236}">
                <a16:creationId xmlns:a16="http://schemas.microsoft.com/office/drawing/2014/main" id="{984B300C-2194-40D9-8FE8-29EFB3C69780}"/>
              </a:ext>
            </a:extLst>
          </p:cNvPr>
          <p:cNvGrpSpPr/>
          <p:nvPr/>
        </p:nvGrpSpPr>
        <p:grpSpPr>
          <a:xfrm>
            <a:off x="11082143" y="714595"/>
            <a:ext cx="1034683" cy="703254"/>
            <a:chOff x="4631196" y="1644500"/>
            <a:chExt cx="1034683" cy="703254"/>
          </a:xfrm>
        </p:grpSpPr>
        <p:sp>
          <p:nvSpPr>
            <p:cNvPr id="33" name="TextBox 32">
              <a:extLst>
                <a:ext uri="{FF2B5EF4-FFF2-40B4-BE49-F238E27FC236}">
                  <a16:creationId xmlns:a16="http://schemas.microsoft.com/office/drawing/2014/main" id="{88DAC328-363C-438E-BD11-425B6BD21D82}"/>
                </a:ext>
              </a:extLst>
            </p:cNvPr>
            <p:cNvSpPr txBox="1"/>
            <p:nvPr/>
          </p:nvSpPr>
          <p:spPr>
            <a:xfrm>
              <a:off x="4631196" y="2147699"/>
              <a:ext cx="1034683"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lgn="ctr">
                <a:defRPr sz="700">
                  <a:solidFill>
                    <a:schemeClr val="dk1"/>
                  </a:solidFill>
                  <a:latin typeface="Lato"/>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latin typeface="Lato Light" panose="020F0502020204030203"/>
                </a:rPr>
                <a:t>Planning Templates</a:t>
              </a:r>
            </a:p>
          </p:txBody>
        </p:sp>
        <p:grpSp>
          <p:nvGrpSpPr>
            <p:cNvPr id="34" name="Group">
              <a:extLst>
                <a:ext uri="{FF2B5EF4-FFF2-40B4-BE49-F238E27FC236}">
                  <a16:creationId xmlns:a16="http://schemas.microsoft.com/office/drawing/2014/main" id="{8208B81B-CD42-460A-BADC-BD0A993ACCDF}"/>
                </a:ext>
              </a:extLst>
            </p:cNvPr>
            <p:cNvGrpSpPr/>
            <p:nvPr/>
          </p:nvGrpSpPr>
          <p:grpSpPr>
            <a:xfrm>
              <a:off x="4930050" y="1644500"/>
              <a:ext cx="503418" cy="503455"/>
              <a:chOff x="26227" y="-1"/>
              <a:chExt cx="639823" cy="756488"/>
            </a:xfrm>
            <a:solidFill>
              <a:schemeClr val="bg1">
                <a:lumMod val="50000"/>
              </a:schemeClr>
            </a:solidFill>
          </p:grpSpPr>
          <p:sp>
            <p:nvSpPr>
              <p:cNvPr id="35" name="Shape">
                <a:extLst>
                  <a:ext uri="{FF2B5EF4-FFF2-40B4-BE49-F238E27FC236}">
                    <a16:creationId xmlns:a16="http://schemas.microsoft.com/office/drawing/2014/main" id="{744AAF5E-03C4-4242-AD46-C3D30E67562A}"/>
                  </a:ext>
                </a:extLst>
              </p:cNvPr>
              <p:cNvSpPr/>
              <p:nvPr/>
            </p:nvSpPr>
            <p:spPr>
              <a:xfrm>
                <a:off x="139698" y="-1"/>
                <a:ext cx="389468" cy="194735"/>
              </a:xfrm>
              <a:custGeom>
                <a:avLst/>
                <a:gdLst/>
                <a:ahLst/>
                <a:cxnLst>
                  <a:cxn ang="0">
                    <a:pos x="wd2" y="hd2"/>
                  </a:cxn>
                  <a:cxn ang="5400000">
                    <a:pos x="wd2" y="hd2"/>
                  </a:cxn>
                  <a:cxn ang="10800000">
                    <a:pos x="wd2" y="hd2"/>
                  </a:cxn>
                  <a:cxn ang="16200000">
                    <a:pos x="wd2" y="hd2"/>
                  </a:cxn>
                </a:cxnLst>
                <a:rect l="0" t="0" r="r" b="b"/>
                <a:pathLst>
                  <a:path w="21600" h="21600" extrusionOk="0">
                    <a:moveTo>
                      <a:pt x="21600" y="10428"/>
                    </a:moveTo>
                    <a:cubicBezTo>
                      <a:pt x="16386" y="10428"/>
                      <a:pt x="16386" y="10428"/>
                      <a:pt x="16386" y="10428"/>
                    </a:cubicBezTo>
                    <a:cubicBezTo>
                      <a:pt x="16386" y="4469"/>
                      <a:pt x="13779" y="0"/>
                      <a:pt x="10800" y="0"/>
                    </a:cubicBezTo>
                    <a:cubicBezTo>
                      <a:pt x="7821" y="0"/>
                      <a:pt x="5586" y="4469"/>
                      <a:pt x="5586" y="10428"/>
                    </a:cubicBezTo>
                    <a:cubicBezTo>
                      <a:pt x="0" y="10428"/>
                      <a:pt x="0" y="10428"/>
                      <a:pt x="0" y="10428"/>
                    </a:cubicBezTo>
                    <a:cubicBezTo>
                      <a:pt x="0" y="21600"/>
                      <a:pt x="0" y="21600"/>
                      <a:pt x="0" y="21600"/>
                    </a:cubicBezTo>
                    <a:cubicBezTo>
                      <a:pt x="21600" y="21600"/>
                      <a:pt x="21600" y="21600"/>
                      <a:pt x="21600" y="21600"/>
                    </a:cubicBezTo>
                    <a:lnTo>
                      <a:pt x="21600" y="10428"/>
                    </a:lnTo>
                    <a:close/>
                    <a:moveTo>
                      <a:pt x="10800" y="16386"/>
                    </a:moveTo>
                    <a:cubicBezTo>
                      <a:pt x="9310" y="16386"/>
                      <a:pt x="8193" y="13407"/>
                      <a:pt x="8193" y="10428"/>
                    </a:cubicBezTo>
                    <a:cubicBezTo>
                      <a:pt x="8193" y="7448"/>
                      <a:pt x="9310" y="5214"/>
                      <a:pt x="10800" y="5214"/>
                    </a:cubicBezTo>
                    <a:cubicBezTo>
                      <a:pt x="12290" y="5214"/>
                      <a:pt x="13779" y="7448"/>
                      <a:pt x="13779" y="10428"/>
                    </a:cubicBezTo>
                    <a:cubicBezTo>
                      <a:pt x="13779" y="13407"/>
                      <a:pt x="12290" y="16386"/>
                      <a:pt x="10800" y="16386"/>
                    </a:cubicBezTo>
                    <a:close/>
                  </a:path>
                </a:pathLst>
              </a:custGeom>
              <a:grpFill/>
              <a:ln w="12700" cap="flat">
                <a:noFill/>
                <a:miter lim="400000"/>
              </a:ln>
              <a:effectLst/>
            </p:spPr>
            <p:txBody>
              <a:bodyPr wrap="square" lIns="60960" tIns="60960" rIns="60960" bIns="60960" numCol="1" anchor="t">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sp>
            <p:nvSpPr>
              <p:cNvPr id="36" name="Shape">
                <a:extLst>
                  <a:ext uri="{FF2B5EF4-FFF2-40B4-BE49-F238E27FC236}">
                    <a16:creationId xmlns:a16="http://schemas.microsoft.com/office/drawing/2014/main" id="{9385F0B0-A5B8-48C4-8AA0-3B8CCAA4D22A}"/>
                  </a:ext>
                </a:extLst>
              </p:cNvPr>
              <p:cNvSpPr/>
              <p:nvPr/>
            </p:nvSpPr>
            <p:spPr>
              <a:xfrm>
                <a:off x="26227" y="87220"/>
                <a:ext cx="639823" cy="669267"/>
              </a:xfrm>
              <a:custGeom>
                <a:avLst/>
                <a:gdLst/>
                <a:ahLst/>
                <a:cxnLst>
                  <a:cxn ang="0">
                    <a:pos x="wd2" y="hd2"/>
                  </a:cxn>
                  <a:cxn ang="5400000">
                    <a:pos x="wd2" y="hd2"/>
                  </a:cxn>
                  <a:cxn ang="10800000">
                    <a:pos x="wd2" y="hd2"/>
                  </a:cxn>
                  <a:cxn ang="16200000">
                    <a:pos x="wd2" y="hd2"/>
                  </a:cxn>
                </a:cxnLst>
                <a:rect l="0" t="0" r="r" b="b"/>
                <a:pathLst>
                  <a:path w="21600" h="21600" extrusionOk="0">
                    <a:moveTo>
                      <a:pt x="18630" y="0"/>
                    </a:moveTo>
                    <a:lnTo>
                      <a:pt x="18630" y="4667"/>
                    </a:lnTo>
                    <a:lnTo>
                      <a:pt x="2970" y="4667"/>
                    </a:lnTo>
                    <a:lnTo>
                      <a:pt x="2970" y="0"/>
                    </a:lnTo>
                    <a:lnTo>
                      <a:pt x="0" y="0"/>
                    </a:lnTo>
                    <a:lnTo>
                      <a:pt x="0" y="21600"/>
                    </a:lnTo>
                    <a:lnTo>
                      <a:pt x="21600" y="21600"/>
                    </a:lnTo>
                    <a:lnTo>
                      <a:pt x="21600" y="0"/>
                    </a:lnTo>
                    <a:lnTo>
                      <a:pt x="18630" y="0"/>
                    </a:lnTo>
                    <a:close/>
                    <a:moveTo>
                      <a:pt x="9990" y="18400"/>
                    </a:moveTo>
                    <a:lnTo>
                      <a:pt x="8910" y="17067"/>
                    </a:lnTo>
                    <a:lnTo>
                      <a:pt x="4455" y="12933"/>
                    </a:lnTo>
                    <a:lnTo>
                      <a:pt x="6885" y="10800"/>
                    </a:lnTo>
                    <a:lnTo>
                      <a:pt x="9990" y="14000"/>
                    </a:lnTo>
                    <a:lnTo>
                      <a:pt x="16200" y="7733"/>
                    </a:lnTo>
                    <a:lnTo>
                      <a:pt x="18630" y="9867"/>
                    </a:lnTo>
                    <a:lnTo>
                      <a:pt x="9990" y="18400"/>
                    </a:lnTo>
                    <a:close/>
                  </a:path>
                </a:pathLst>
              </a:custGeom>
              <a:grpFill/>
              <a:ln w="12700" cap="flat">
                <a:noFill/>
                <a:miter lim="400000"/>
              </a:ln>
              <a:effectLst/>
            </p:spPr>
            <p:txBody>
              <a:bodyPr wrap="square" lIns="60960" tIns="60960" rIns="60960" bIns="60960" numCol="1" anchor="t">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grpSp>
      </p:grpSp>
    </p:spTree>
    <p:extLst>
      <p:ext uri="{BB962C8B-B14F-4D97-AF65-F5344CB8AC3E}">
        <p14:creationId xmlns:p14="http://schemas.microsoft.com/office/powerpoint/2010/main" val="1209120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907E4E-5284-4E0A-B47C-44E78D9CA4CE}"/>
              </a:ext>
            </a:extLst>
          </p:cNvPr>
          <p:cNvSpPr txBox="1"/>
          <p:nvPr/>
        </p:nvSpPr>
        <p:spPr>
          <a:xfrm>
            <a:off x="173812" y="146926"/>
            <a:ext cx="9624767" cy="1169551"/>
          </a:xfrm>
          <a:prstGeom prst="rect">
            <a:avLst/>
          </a:prstGeom>
          <a:noFill/>
          <a:ln>
            <a:noFill/>
          </a:ln>
        </p:spPr>
        <p:txBody>
          <a:bodyPr wrap="square" rtlCol="0">
            <a:spAutoFit/>
          </a:bodyPr>
          <a:lstStyle/>
          <a:p>
            <a:pPr marR="0" lvl="0" indent="0" defTabSz="435356" fontAlgn="auto">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Price Positioning </a:t>
            </a:r>
          </a:p>
          <a:p>
            <a:r>
              <a:rPr lang="en-GB" sz="1400" b="1" i="0" dirty="0">
                <a:solidFill>
                  <a:schemeClr val="bg1">
                    <a:lumMod val="50000"/>
                  </a:schemeClr>
                </a:solidFill>
                <a:effectLst/>
                <a:latin typeface="Poppins" panose="00000500000000000000" pitchFamily="2" charset="0"/>
                <a:cs typeface="Poppins" panose="00000500000000000000" pitchFamily="2" charset="0"/>
              </a:rPr>
              <a:t>Questionnaire design </a:t>
            </a:r>
          </a:p>
          <a:p>
            <a:endParaRPr lang="en-GB" sz="1400" b="1" i="0" dirty="0">
              <a:solidFill>
                <a:srgbClr val="053149"/>
              </a:solidFill>
              <a:effectLst/>
              <a:latin typeface="Poppins" panose="00000500000000000000" pitchFamily="2" charset="0"/>
              <a:cs typeface="Poppins" panose="00000500000000000000" pitchFamily="2" charset="0"/>
            </a:endParaRPr>
          </a:p>
          <a:p>
            <a:endParaRPr kumimoji="0" lang="en-US" sz="14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p:txBody>
      </p:sp>
      <p:sp>
        <p:nvSpPr>
          <p:cNvPr id="7" name="Oval 6">
            <a:extLst>
              <a:ext uri="{FF2B5EF4-FFF2-40B4-BE49-F238E27FC236}">
                <a16:creationId xmlns:a16="http://schemas.microsoft.com/office/drawing/2014/main" id="{AB52FE35-8E3A-49F3-9392-B1767621D0AB}"/>
              </a:ext>
            </a:extLst>
          </p:cNvPr>
          <p:cNvSpPr/>
          <p:nvPr/>
        </p:nvSpPr>
        <p:spPr>
          <a:xfrm>
            <a:off x="1201464" y="1913798"/>
            <a:ext cx="622761" cy="6300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Calibri" panose="020F0502020204030204"/>
              </a:rPr>
              <a:t>1</a:t>
            </a: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FB8885F-CE4B-48A9-A25F-6E8BC97FFBDF}"/>
              </a:ext>
            </a:extLst>
          </p:cNvPr>
          <p:cNvSpPr/>
          <p:nvPr/>
        </p:nvSpPr>
        <p:spPr>
          <a:xfrm>
            <a:off x="2102349" y="1882839"/>
            <a:ext cx="2238792" cy="630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endParaRPr lang="en-US" sz="1000" dirty="0">
              <a:solidFill>
                <a:schemeClr val="tx1">
                  <a:lumMod val="65000"/>
                  <a:lumOff val="35000"/>
                </a:schemeClr>
              </a:solidFill>
              <a:latin typeface="Lato Light" panose="020F0502020204030203"/>
            </a:endParaRPr>
          </a:p>
          <a:p>
            <a:pPr defTabSz="914217"/>
            <a:r>
              <a:rPr lang="en-GB" sz="1000" dirty="0">
                <a:solidFill>
                  <a:schemeClr val="tx1">
                    <a:lumMod val="65000"/>
                    <a:lumOff val="35000"/>
                  </a:schemeClr>
                </a:solidFill>
                <a:latin typeface="Lato Light" panose="020F0502020204030203"/>
              </a:rPr>
              <a:t>Types of Questions</a:t>
            </a:r>
          </a:p>
          <a:p>
            <a:pPr defTabSz="914217"/>
            <a:endParaRPr lang="en-US" sz="1000" dirty="0">
              <a:solidFill>
                <a:schemeClr val="tx1">
                  <a:lumMod val="65000"/>
                  <a:lumOff val="35000"/>
                </a:schemeClr>
              </a:solidFill>
              <a:latin typeface="Lato Light" panose="020F0502020204030203"/>
            </a:endParaRPr>
          </a:p>
        </p:txBody>
      </p:sp>
      <p:sp>
        <p:nvSpPr>
          <p:cNvPr id="9" name="Oval 8">
            <a:extLst>
              <a:ext uri="{FF2B5EF4-FFF2-40B4-BE49-F238E27FC236}">
                <a16:creationId xmlns:a16="http://schemas.microsoft.com/office/drawing/2014/main" id="{A1957DFB-3AD4-47C2-B1D3-20A88B552E64}"/>
              </a:ext>
            </a:extLst>
          </p:cNvPr>
          <p:cNvSpPr/>
          <p:nvPr/>
        </p:nvSpPr>
        <p:spPr>
          <a:xfrm>
            <a:off x="1191805" y="2606169"/>
            <a:ext cx="622761" cy="6300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a:solidFill>
                  <a:srgbClr val="FFFFFF"/>
                </a:solidFill>
                <a:latin typeface="Calibri" panose="020F0502020204030204"/>
              </a:rPr>
              <a:t>2</a:t>
            </a:r>
            <a:endParaRPr lang="en-US" dirty="0">
              <a:solidFill>
                <a:srgbClr val="FFFFFF"/>
              </a:solidFill>
              <a:latin typeface="Calibri" panose="020F0502020204030204"/>
            </a:endParaRPr>
          </a:p>
        </p:txBody>
      </p:sp>
      <p:sp>
        <p:nvSpPr>
          <p:cNvPr id="10" name="Rectangle 9">
            <a:extLst>
              <a:ext uri="{FF2B5EF4-FFF2-40B4-BE49-F238E27FC236}">
                <a16:creationId xmlns:a16="http://schemas.microsoft.com/office/drawing/2014/main" id="{A67C9B37-4CE4-4CE0-BC03-817983964D69}"/>
              </a:ext>
            </a:extLst>
          </p:cNvPr>
          <p:cNvSpPr/>
          <p:nvPr/>
        </p:nvSpPr>
        <p:spPr>
          <a:xfrm>
            <a:off x="2102349" y="2569789"/>
            <a:ext cx="2238792" cy="630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r>
              <a:rPr lang="en-GB" sz="1000" dirty="0">
                <a:solidFill>
                  <a:schemeClr val="tx1">
                    <a:lumMod val="65000"/>
                    <a:lumOff val="35000"/>
                  </a:schemeClr>
                </a:solidFill>
                <a:latin typeface="Lato Light" panose="020F0502020204030203"/>
              </a:rPr>
              <a:t>Answers </a:t>
            </a:r>
            <a:endParaRPr lang="en-US" sz="1000" dirty="0">
              <a:solidFill>
                <a:schemeClr val="tx1">
                  <a:lumMod val="65000"/>
                  <a:lumOff val="35000"/>
                </a:schemeClr>
              </a:solidFill>
              <a:latin typeface="Lato Light" panose="020F0502020204030203"/>
            </a:endParaRPr>
          </a:p>
        </p:txBody>
      </p:sp>
      <p:sp>
        <p:nvSpPr>
          <p:cNvPr id="11" name="Oval 10">
            <a:extLst>
              <a:ext uri="{FF2B5EF4-FFF2-40B4-BE49-F238E27FC236}">
                <a16:creationId xmlns:a16="http://schemas.microsoft.com/office/drawing/2014/main" id="{F9CF7896-6A99-4B7F-A97A-B999FBBBC204}"/>
              </a:ext>
            </a:extLst>
          </p:cNvPr>
          <p:cNvSpPr/>
          <p:nvPr/>
        </p:nvSpPr>
        <p:spPr>
          <a:xfrm>
            <a:off x="1177154" y="3298540"/>
            <a:ext cx="622761" cy="6300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3</a:t>
            </a:r>
          </a:p>
        </p:txBody>
      </p:sp>
      <p:sp>
        <p:nvSpPr>
          <p:cNvPr id="12" name="Rectangle 11">
            <a:extLst>
              <a:ext uri="{FF2B5EF4-FFF2-40B4-BE49-F238E27FC236}">
                <a16:creationId xmlns:a16="http://schemas.microsoft.com/office/drawing/2014/main" id="{604AD4CE-C330-48DF-A48E-7316A48CBE84}"/>
              </a:ext>
            </a:extLst>
          </p:cNvPr>
          <p:cNvSpPr/>
          <p:nvPr/>
        </p:nvSpPr>
        <p:spPr>
          <a:xfrm>
            <a:off x="4454836" y="1859273"/>
            <a:ext cx="6402234" cy="630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endParaRPr lang="en-US" sz="1000" dirty="0">
              <a:solidFill>
                <a:schemeClr val="tx1">
                  <a:lumMod val="65000"/>
                  <a:lumOff val="35000"/>
                </a:schemeClr>
              </a:solidFill>
              <a:latin typeface="Lato Light" panose="020F0502020204030203"/>
            </a:endParaRPr>
          </a:p>
          <a:p>
            <a:pPr defTabSz="914217"/>
            <a:r>
              <a:rPr lang="en-GB" sz="1000" dirty="0">
                <a:solidFill>
                  <a:schemeClr val="tx1">
                    <a:lumMod val="65000"/>
                    <a:lumOff val="35000"/>
                  </a:schemeClr>
                </a:solidFill>
                <a:latin typeface="Lato Light" panose="020F0502020204030203"/>
              </a:rPr>
              <a:t>Design questionnaires with 2 types A) Open ended Questions B) Closed ended questions , use these based on what the question is asking to elicit response and reduce burnout </a:t>
            </a:r>
          </a:p>
        </p:txBody>
      </p:sp>
      <p:sp>
        <p:nvSpPr>
          <p:cNvPr id="13" name="Rectangle 12">
            <a:extLst>
              <a:ext uri="{FF2B5EF4-FFF2-40B4-BE49-F238E27FC236}">
                <a16:creationId xmlns:a16="http://schemas.microsoft.com/office/drawing/2014/main" id="{84B05011-B958-4480-88D8-3E632E5C9BCA}"/>
              </a:ext>
            </a:extLst>
          </p:cNvPr>
          <p:cNvSpPr/>
          <p:nvPr/>
        </p:nvSpPr>
        <p:spPr>
          <a:xfrm>
            <a:off x="4454836" y="2543813"/>
            <a:ext cx="6402234" cy="630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endParaRPr lang="en-US" sz="1000" dirty="0">
              <a:solidFill>
                <a:schemeClr val="tx1">
                  <a:lumMod val="65000"/>
                  <a:lumOff val="35000"/>
                </a:schemeClr>
              </a:solidFill>
              <a:latin typeface="Lato Light" panose="020F0502020204030203"/>
            </a:endParaRPr>
          </a:p>
          <a:p>
            <a:pPr defTabSz="914217"/>
            <a:r>
              <a:rPr lang="en-GB" sz="1000" dirty="0">
                <a:solidFill>
                  <a:schemeClr val="tx1">
                    <a:lumMod val="65000"/>
                    <a:lumOff val="35000"/>
                  </a:schemeClr>
                </a:solidFill>
                <a:latin typeface="Lato Light" panose="020F0502020204030203"/>
              </a:rPr>
              <a:t>Use prefilled fields and Free text fields to speed up responses and allow respondents to concentrate on the most important aspects while the other basic fields are prefilled.  </a:t>
            </a:r>
            <a:endParaRPr lang="en-US" sz="1000" dirty="0">
              <a:solidFill>
                <a:schemeClr val="tx1">
                  <a:lumMod val="65000"/>
                  <a:lumOff val="35000"/>
                </a:schemeClr>
              </a:solidFill>
              <a:latin typeface="Lato Light" panose="020F0502020204030203"/>
            </a:endParaRPr>
          </a:p>
        </p:txBody>
      </p:sp>
      <p:sp>
        <p:nvSpPr>
          <p:cNvPr id="14" name="TextBox 13">
            <a:extLst>
              <a:ext uri="{FF2B5EF4-FFF2-40B4-BE49-F238E27FC236}">
                <a16:creationId xmlns:a16="http://schemas.microsoft.com/office/drawing/2014/main" id="{A544116A-75FC-46AA-8CCF-9EFFD7CE6019}"/>
              </a:ext>
            </a:extLst>
          </p:cNvPr>
          <p:cNvSpPr txBox="1"/>
          <p:nvPr/>
        </p:nvSpPr>
        <p:spPr>
          <a:xfrm>
            <a:off x="2102349" y="1339988"/>
            <a:ext cx="8747375" cy="338554"/>
          </a:xfrm>
          <a:prstGeom prst="rect">
            <a:avLst/>
          </a:prstGeom>
          <a:solidFill>
            <a:schemeClr val="bg1">
              <a:lumMod val="95000"/>
            </a:schemeClr>
          </a:solidFill>
        </p:spPr>
        <p:txBody>
          <a:bodyPr wrap="square">
            <a:spAutoFit/>
          </a:bodyPr>
          <a:lstStyle/>
          <a:p>
            <a:pPr algn="ctr"/>
            <a:r>
              <a:rPr lang="en-GB" sz="1600" dirty="0">
                <a:solidFill>
                  <a:schemeClr val="tx1">
                    <a:lumMod val="65000"/>
                    <a:lumOff val="35000"/>
                  </a:schemeClr>
                </a:solidFill>
              </a:rPr>
              <a:t>Questionnaire design is both an art and a science </a:t>
            </a:r>
          </a:p>
        </p:txBody>
      </p:sp>
      <p:sp>
        <p:nvSpPr>
          <p:cNvPr id="15" name="Rectangle 14">
            <a:extLst>
              <a:ext uri="{FF2B5EF4-FFF2-40B4-BE49-F238E27FC236}">
                <a16:creationId xmlns:a16="http://schemas.microsoft.com/office/drawing/2014/main" id="{5E223130-1757-4EFE-BCE8-0935CA93DCD3}"/>
              </a:ext>
            </a:extLst>
          </p:cNvPr>
          <p:cNvSpPr/>
          <p:nvPr/>
        </p:nvSpPr>
        <p:spPr>
          <a:xfrm>
            <a:off x="4454836" y="3236184"/>
            <a:ext cx="6402234" cy="630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endParaRPr lang="en-US" sz="1000" dirty="0">
              <a:solidFill>
                <a:schemeClr val="tx1">
                  <a:lumMod val="65000"/>
                  <a:lumOff val="35000"/>
                </a:schemeClr>
              </a:solidFill>
              <a:latin typeface="Lato Light" panose="020F0502020204030203"/>
            </a:endParaRPr>
          </a:p>
          <a:p>
            <a:pPr defTabSz="914217"/>
            <a:r>
              <a:rPr lang="en-GB" sz="1000" dirty="0">
                <a:solidFill>
                  <a:schemeClr val="tx1">
                    <a:lumMod val="65000"/>
                    <a:lumOff val="35000"/>
                  </a:schemeClr>
                </a:solidFill>
                <a:latin typeface="Lato Light" panose="020F0502020204030203"/>
              </a:rPr>
              <a:t>The number of questions , usually depends on context and type of deployment of questionnaire .</a:t>
            </a:r>
          </a:p>
          <a:p>
            <a:pPr defTabSz="914217"/>
            <a:r>
              <a:rPr lang="en-GB" sz="1000" dirty="0">
                <a:solidFill>
                  <a:schemeClr val="tx1">
                    <a:lumMod val="65000"/>
                    <a:lumOff val="35000"/>
                  </a:schemeClr>
                </a:solidFill>
                <a:latin typeface="Lato Light" panose="020F0502020204030203"/>
              </a:rPr>
              <a:t>Lesser than 10 Questions is recommended and clear wording to avoid confusion </a:t>
            </a:r>
          </a:p>
          <a:p>
            <a:pPr defTabSz="914217"/>
            <a:endParaRPr lang="en-US" sz="1000" dirty="0">
              <a:solidFill>
                <a:schemeClr val="tx1">
                  <a:lumMod val="65000"/>
                  <a:lumOff val="35000"/>
                </a:schemeClr>
              </a:solidFill>
              <a:latin typeface="Lato Light" panose="020F0502020204030203"/>
            </a:endParaRPr>
          </a:p>
        </p:txBody>
      </p:sp>
      <p:sp>
        <p:nvSpPr>
          <p:cNvPr id="16" name="Rectangle 15">
            <a:extLst>
              <a:ext uri="{FF2B5EF4-FFF2-40B4-BE49-F238E27FC236}">
                <a16:creationId xmlns:a16="http://schemas.microsoft.com/office/drawing/2014/main" id="{6F96F03C-81C8-4ACD-86D6-946FF9E53EE9}"/>
              </a:ext>
            </a:extLst>
          </p:cNvPr>
          <p:cNvSpPr/>
          <p:nvPr/>
        </p:nvSpPr>
        <p:spPr>
          <a:xfrm>
            <a:off x="4447490" y="3928555"/>
            <a:ext cx="6402234" cy="630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r>
              <a:rPr lang="en-US" sz="1000" dirty="0">
                <a:solidFill>
                  <a:schemeClr val="tx1">
                    <a:lumMod val="65000"/>
                    <a:lumOff val="35000"/>
                  </a:schemeClr>
                </a:solidFill>
                <a:latin typeface="Lato Light" panose="020F0502020204030203"/>
              </a:rPr>
              <a:t>Asking participants to take an image / video of the workstation , kitchen , garage will make it appealing specially when showing the use of a product  </a:t>
            </a:r>
          </a:p>
        </p:txBody>
      </p:sp>
      <p:sp>
        <p:nvSpPr>
          <p:cNvPr id="17" name="Rectangle 16">
            <a:extLst>
              <a:ext uri="{FF2B5EF4-FFF2-40B4-BE49-F238E27FC236}">
                <a16:creationId xmlns:a16="http://schemas.microsoft.com/office/drawing/2014/main" id="{A0BE9FD6-1AB2-458D-BBB3-13A037EDADD0}"/>
              </a:ext>
            </a:extLst>
          </p:cNvPr>
          <p:cNvSpPr/>
          <p:nvPr/>
        </p:nvSpPr>
        <p:spPr>
          <a:xfrm>
            <a:off x="4450803" y="4625350"/>
            <a:ext cx="6402234" cy="630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r>
              <a:rPr lang="en-GB" sz="1000" dirty="0">
                <a:solidFill>
                  <a:schemeClr val="tx1">
                    <a:lumMod val="65000"/>
                    <a:lumOff val="35000"/>
                  </a:schemeClr>
                </a:solidFill>
                <a:latin typeface="Lato Light" panose="020F0502020204030203"/>
              </a:rPr>
              <a:t>Avoid adding several questions together , response tabulation is better when you have clear answers to clear questions  </a:t>
            </a:r>
          </a:p>
          <a:p>
            <a:pPr defTabSz="914217"/>
            <a:endParaRPr lang="en-US" sz="1000" dirty="0">
              <a:solidFill>
                <a:schemeClr val="tx1">
                  <a:lumMod val="65000"/>
                  <a:lumOff val="35000"/>
                </a:schemeClr>
              </a:solidFill>
              <a:latin typeface="Lato Light" panose="020F0502020204030203"/>
            </a:endParaRPr>
          </a:p>
        </p:txBody>
      </p:sp>
      <p:sp>
        <p:nvSpPr>
          <p:cNvPr id="18" name="Rectangle 17">
            <a:extLst>
              <a:ext uri="{FF2B5EF4-FFF2-40B4-BE49-F238E27FC236}">
                <a16:creationId xmlns:a16="http://schemas.microsoft.com/office/drawing/2014/main" id="{F08FA3D4-8A2A-4174-8EC2-608EA736576A}"/>
              </a:ext>
            </a:extLst>
          </p:cNvPr>
          <p:cNvSpPr/>
          <p:nvPr/>
        </p:nvSpPr>
        <p:spPr>
          <a:xfrm>
            <a:off x="4447490" y="5313297"/>
            <a:ext cx="6402234" cy="630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r>
              <a:rPr lang="en-GB" sz="1000" dirty="0">
                <a:solidFill>
                  <a:schemeClr val="tx1">
                    <a:lumMod val="65000"/>
                    <a:lumOff val="35000"/>
                  </a:schemeClr>
                </a:solidFill>
                <a:latin typeface="Lato Light" panose="020F0502020204030203"/>
              </a:rPr>
              <a:t>Free text questions allow respondents to give longer answers , which can be very insightful and may also be qualitative in nature , accordingly you may have to deploy more resources to review the answers </a:t>
            </a:r>
          </a:p>
          <a:p>
            <a:pPr defTabSz="914217"/>
            <a:endParaRPr lang="en-US" sz="1000" dirty="0">
              <a:solidFill>
                <a:schemeClr val="tx1">
                  <a:lumMod val="65000"/>
                  <a:lumOff val="35000"/>
                </a:schemeClr>
              </a:solidFill>
              <a:latin typeface="Lato Light" panose="020F0502020204030203"/>
            </a:endParaRPr>
          </a:p>
        </p:txBody>
      </p:sp>
      <p:sp>
        <p:nvSpPr>
          <p:cNvPr id="19" name="Rectangle 18">
            <a:extLst>
              <a:ext uri="{FF2B5EF4-FFF2-40B4-BE49-F238E27FC236}">
                <a16:creationId xmlns:a16="http://schemas.microsoft.com/office/drawing/2014/main" id="{21507E09-4130-4E36-8BF1-7A8C3EE2E183}"/>
              </a:ext>
            </a:extLst>
          </p:cNvPr>
          <p:cNvSpPr/>
          <p:nvPr/>
        </p:nvSpPr>
        <p:spPr>
          <a:xfrm>
            <a:off x="2102349" y="3250660"/>
            <a:ext cx="2238792" cy="630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endParaRPr lang="en-US" sz="1000" dirty="0">
              <a:solidFill>
                <a:schemeClr val="tx1">
                  <a:lumMod val="65000"/>
                  <a:lumOff val="35000"/>
                </a:schemeClr>
              </a:solidFill>
              <a:latin typeface="Lato Light" panose="020F0502020204030203"/>
            </a:endParaRPr>
          </a:p>
          <a:p>
            <a:pPr defTabSz="914217"/>
            <a:r>
              <a:rPr lang="en-GB" sz="1000" dirty="0">
                <a:solidFill>
                  <a:schemeClr val="tx1">
                    <a:lumMod val="65000"/>
                    <a:lumOff val="35000"/>
                  </a:schemeClr>
                </a:solidFill>
                <a:latin typeface="Lato Light" panose="020F0502020204030203"/>
              </a:rPr>
              <a:t>No of questions  </a:t>
            </a:r>
            <a:endParaRPr lang="en-US" sz="1000" dirty="0">
              <a:solidFill>
                <a:schemeClr val="tx1">
                  <a:lumMod val="65000"/>
                  <a:lumOff val="35000"/>
                </a:schemeClr>
              </a:solidFill>
              <a:latin typeface="Lato Light" panose="020F0502020204030203"/>
            </a:endParaRPr>
          </a:p>
        </p:txBody>
      </p:sp>
      <p:sp>
        <p:nvSpPr>
          <p:cNvPr id="20" name="Rectangle 19">
            <a:extLst>
              <a:ext uri="{FF2B5EF4-FFF2-40B4-BE49-F238E27FC236}">
                <a16:creationId xmlns:a16="http://schemas.microsoft.com/office/drawing/2014/main" id="{A99EBC99-EE2F-4EDB-ABD7-6CAAB6F26A73}"/>
              </a:ext>
            </a:extLst>
          </p:cNvPr>
          <p:cNvSpPr/>
          <p:nvPr/>
        </p:nvSpPr>
        <p:spPr>
          <a:xfrm>
            <a:off x="2102349" y="3956038"/>
            <a:ext cx="2238792" cy="630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endParaRPr lang="en-US" sz="1000" dirty="0">
              <a:solidFill>
                <a:schemeClr val="tx1">
                  <a:lumMod val="65000"/>
                  <a:lumOff val="35000"/>
                </a:schemeClr>
              </a:solidFill>
              <a:latin typeface="Lato Light" panose="020F0502020204030203"/>
            </a:endParaRPr>
          </a:p>
          <a:p>
            <a:pPr defTabSz="914217"/>
            <a:r>
              <a:rPr lang="en-GB" sz="1000" dirty="0">
                <a:solidFill>
                  <a:schemeClr val="tx1">
                    <a:lumMod val="65000"/>
                    <a:lumOff val="35000"/>
                  </a:schemeClr>
                </a:solidFill>
                <a:latin typeface="Lato Light" panose="020F0502020204030203"/>
              </a:rPr>
              <a:t>Imagery </a:t>
            </a:r>
          </a:p>
          <a:p>
            <a:pPr defTabSz="914217"/>
            <a:endParaRPr lang="en-US" sz="1000" dirty="0">
              <a:solidFill>
                <a:schemeClr val="tx1">
                  <a:lumMod val="65000"/>
                  <a:lumOff val="35000"/>
                </a:schemeClr>
              </a:solidFill>
              <a:latin typeface="Lato Light" panose="020F0502020204030203"/>
            </a:endParaRPr>
          </a:p>
        </p:txBody>
      </p:sp>
      <p:sp>
        <p:nvSpPr>
          <p:cNvPr id="21" name="Rectangle 20">
            <a:extLst>
              <a:ext uri="{FF2B5EF4-FFF2-40B4-BE49-F238E27FC236}">
                <a16:creationId xmlns:a16="http://schemas.microsoft.com/office/drawing/2014/main" id="{AC9C2CB4-23CC-4702-A6AB-1999482A5D54}"/>
              </a:ext>
            </a:extLst>
          </p:cNvPr>
          <p:cNvSpPr/>
          <p:nvPr/>
        </p:nvSpPr>
        <p:spPr>
          <a:xfrm>
            <a:off x="2102349" y="4642988"/>
            <a:ext cx="2238792" cy="630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endParaRPr lang="en-US" sz="1000" dirty="0">
              <a:solidFill>
                <a:schemeClr val="tx1">
                  <a:lumMod val="65000"/>
                  <a:lumOff val="35000"/>
                </a:schemeClr>
              </a:solidFill>
              <a:latin typeface="Lato Light" panose="020F0502020204030203"/>
            </a:endParaRPr>
          </a:p>
          <a:p>
            <a:pPr defTabSz="914217"/>
            <a:r>
              <a:rPr lang="en-GB" sz="1000" dirty="0">
                <a:solidFill>
                  <a:schemeClr val="tx1">
                    <a:lumMod val="65000"/>
                    <a:lumOff val="35000"/>
                  </a:schemeClr>
                </a:solidFill>
                <a:latin typeface="Lato Light" panose="020F0502020204030203"/>
              </a:rPr>
              <a:t>Question depth  </a:t>
            </a:r>
            <a:endParaRPr lang="en-US" sz="1000" dirty="0">
              <a:solidFill>
                <a:schemeClr val="tx1">
                  <a:lumMod val="65000"/>
                  <a:lumOff val="35000"/>
                </a:schemeClr>
              </a:solidFill>
              <a:latin typeface="Lato Light" panose="020F0502020204030203"/>
            </a:endParaRPr>
          </a:p>
        </p:txBody>
      </p:sp>
      <p:sp>
        <p:nvSpPr>
          <p:cNvPr id="22" name="Rectangle 21">
            <a:extLst>
              <a:ext uri="{FF2B5EF4-FFF2-40B4-BE49-F238E27FC236}">
                <a16:creationId xmlns:a16="http://schemas.microsoft.com/office/drawing/2014/main" id="{7CBB00BD-AC4B-4934-B178-5F63F5018793}"/>
              </a:ext>
            </a:extLst>
          </p:cNvPr>
          <p:cNvSpPr/>
          <p:nvPr/>
        </p:nvSpPr>
        <p:spPr>
          <a:xfrm>
            <a:off x="2102349" y="5313296"/>
            <a:ext cx="2238792" cy="630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r>
              <a:rPr lang="en-GB" sz="1000" dirty="0">
                <a:solidFill>
                  <a:schemeClr val="tx1">
                    <a:lumMod val="65000"/>
                    <a:lumOff val="35000"/>
                  </a:schemeClr>
                </a:solidFill>
                <a:latin typeface="Lato Light" panose="020F0502020204030203"/>
              </a:rPr>
              <a:t>Free Text Questions  </a:t>
            </a:r>
            <a:endParaRPr lang="en-US" sz="1000" dirty="0">
              <a:solidFill>
                <a:schemeClr val="tx1">
                  <a:lumMod val="65000"/>
                  <a:lumOff val="35000"/>
                </a:schemeClr>
              </a:solidFill>
              <a:latin typeface="Lato Light" panose="020F0502020204030203"/>
            </a:endParaRPr>
          </a:p>
        </p:txBody>
      </p:sp>
      <p:sp>
        <p:nvSpPr>
          <p:cNvPr id="23" name="Oval 22">
            <a:extLst>
              <a:ext uri="{FF2B5EF4-FFF2-40B4-BE49-F238E27FC236}">
                <a16:creationId xmlns:a16="http://schemas.microsoft.com/office/drawing/2014/main" id="{85AD8129-0DF8-4546-B44C-EAAD465C84B4}"/>
              </a:ext>
            </a:extLst>
          </p:cNvPr>
          <p:cNvSpPr/>
          <p:nvPr/>
        </p:nvSpPr>
        <p:spPr>
          <a:xfrm>
            <a:off x="1201464" y="3969377"/>
            <a:ext cx="622761" cy="6300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4</a:t>
            </a:r>
          </a:p>
        </p:txBody>
      </p:sp>
      <p:sp>
        <p:nvSpPr>
          <p:cNvPr id="24" name="Oval 23">
            <a:extLst>
              <a:ext uri="{FF2B5EF4-FFF2-40B4-BE49-F238E27FC236}">
                <a16:creationId xmlns:a16="http://schemas.microsoft.com/office/drawing/2014/main" id="{8F706D8A-AA81-4CB8-BAB3-7644957DE5E0}"/>
              </a:ext>
            </a:extLst>
          </p:cNvPr>
          <p:cNvSpPr/>
          <p:nvPr/>
        </p:nvSpPr>
        <p:spPr>
          <a:xfrm>
            <a:off x="1191805" y="4661748"/>
            <a:ext cx="622761" cy="6300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dirty="0">
                <a:solidFill>
                  <a:srgbClr val="FFFFFF"/>
                </a:solidFill>
                <a:latin typeface="Calibri" panose="020F0502020204030204"/>
              </a:rPr>
              <a:t>5</a:t>
            </a:r>
          </a:p>
        </p:txBody>
      </p:sp>
      <p:sp>
        <p:nvSpPr>
          <p:cNvPr id="25" name="Oval 24">
            <a:extLst>
              <a:ext uri="{FF2B5EF4-FFF2-40B4-BE49-F238E27FC236}">
                <a16:creationId xmlns:a16="http://schemas.microsoft.com/office/drawing/2014/main" id="{E598B9C2-1DF4-4820-8C0B-D89693CF8A12}"/>
              </a:ext>
            </a:extLst>
          </p:cNvPr>
          <p:cNvSpPr/>
          <p:nvPr/>
        </p:nvSpPr>
        <p:spPr>
          <a:xfrm>
            <a:off x="1177154" y="5354119"/>
            <a:ext cx="622761" cy="6300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6</a:t>
            </a:r>
          </a:p>
        </p:txBody>
      </p:sp>
      <p:sp>
        <p:nvSpPr>
          <p:cNvPr id="5" name="Slide Number Placeholder 4">
            <a:extLst>
              <a:ext uri="{FF2B5EF4-FFF2-40B4-BE49-F238E27FC236}">
                <a16:creationId xmlns:a16="http://schemas.microsoft.com/office/drawing/2014/main" id="{D93DC01B-8688-41DF-B3D6-56DCA12A43A4}"/>
              </a:ext>
            </a:extLst>
          </p:cNvPr>
          <p:cNvSpPr>
            <a:spLocks noGrp="1"/>
          </p:cNvSpPr>
          <p:nvPr>
            <p:ph type="sldNum" sz="quarter" idx="12"/>
          </p:nvPr>
        </p:nvSpPr>
        <p:spPr/>
        <p:txBody>
          <a:bodyPr/>
          <a:lstStyle/>
          <a:p>
            <a:fld id="{A83774F7-2AC7-4568-9CC0-300334475E45}" type="slidenum">
              <a:rPr lang="en-GB" smtClean="0"/>
              <a:t>38</a:t>
            </a:fld>
            <a:endParaRPr lang="en-GB"/>
          </a:p>
        </p:txBody>
      </p:sp>
      <p:pic>
        <p:nvPicPr>
          <p:cNvPr id="26" name="Picture 25" descr="Logo&#10;&#10;Description automatically generated">
            <a:extLst>
              <a:ext uri="{FF2B5EF4-FFF2-40B4-BE49-F238E27FC236}">
                <a16:creationId xmlns:a16="http://schemas.microsoft.com/office/drawing/2014/main" id="{A3355EF2-FCB3-4113-AAD4-4F1840786A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grpSp>
        <p:nvGrpSpPr>
          <p:cNvPr id="27" name="Group 26">
            <a:extLst>
              <a:ext uri="{FF2B5EF4-FFF2-40B4-BE49-F238E27FC236}">
                <a16:creationId xmlns:a16="http://schemas.microsoft.com/office/drawing/2014/main" id="{E1A1D5FC-D552-47F5-B568-25208C6D4357}"/>
              </a:ext>
            </a:extLst>
          </p:cNvPr>
          <p:cNvGrpSpPr/>
          <p:nvPr/>
        </p:nvGrpSpPr>
        <p:grpSpPr>
          <a:xfrm>
            <a:off x="11157317" y="695545"/>
            <a:ext cx="1034683" cy="703254"/>
            <a:chOff x="4631196" y="1644500"/>
            <a:chExt cx="1034683" cy="703254"/>
          </a:xfrm>
        </p:grpSpPr>
        <p:sp>
          <p:nvSpPr>
            <p:cNvPr id="28" name="TextBox 27">
              <a:extLst>
                <a:ext uri="{FF2B5EF4-FFF2-40B4-BE49-F238E27FC236}">
                  <a16:creationId xmlns:a16="http://schemas.microsoft.com/office/drawing/2014/main" id="{E401CFC7-5809-4DFA-81B4-19A151559AC3}"/>
                </a:ext>
              </a:extLst>
            </p:cNvPr>
            <p:cNvSpPr txBox="1"/>
            <p:nvPr/>
          </p:nvSpPr>
          <p:spPr>
            <a:xfrm>
              <a:off x="4631196" y="2147699"/>
              <a:ext cx="1034683"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lgn="ctr">
                <a:defRPr sz="700">
                  <a:solidFill>
                    <a:schemeClr val="dk1"/>
                  </a:solidFill>
                  <a:latin typeface="Lato"/>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latin typeface="Lato Light" panose="020F0502020204030203"/>
                </a:rPr>
                <a:t>Planning Templates</a:t>
              </a:r>
            </a:p>
          </p:txBody>
        </p:sp>
        <p:grpSp>
          <p:nvGrpSpPr>
            <p:cNvPr id="29" name="Group">
              <a:extLst>
                <a:ext uri="{FF2B5EF4-FFF2-40B4-BE49-F238E27FC236}">
                  <a16:creationId xmlns:a16="http://schemas.microsoft.com/office/drawing/2014/main" id="{F4F92D36-11A0-4D9B-BAC7-8127B464FE5F}"/>
                </a:ext>
              </a:extLst>
            </p:cNvPr>
            <p:cNvGrpSpPr/>
            <p:nvPr/>
          </p:nvGrpSpPr>
          <p:grpSpPr>
            <a:xfrm>
              <a:off x="4930050" y="1644500"/>
              <a:ext cx="503418" cy="503455"/>
              <a:chOff x="26227" y="-1"/>
              <a:chExt cx="639823" cy="756488"/>
            </a:xfrm>
            <a:solidFill>
              <a:schemeClr val="bg1">
                <a:lumMod val="50000"/>
              </a:schemeClr>
            </a:solidFill>
          </p:grpSpPr>
          <p:sp>
            <p:nvSpPr>
              <p:cNvPr id="30" name="Shape">
                <a:extLst>
                  <a:ext uri="{FF2B5EF4-FFF2-40B4-BE49-F238E27FC236}">
                    <a16:creationId xmlns:a16="http://schemas.microsoft.com/office/drawing/2014/main" id="{59D151B0-76EF-4E91-B379-589557780794}"/>
                  </a:ext>
                </a:extLst>
              </p:cNvPr>
              <p:cNvSpPr/>
              <p:nvPr/>
            </p:nvSpPr>
            <p:spPr>
              <a:xfrm>
                <a:off x="139698" y="-1"/>
                <a:ext cx="389468" cy="194735"/>
              </a:xfrm>
              <a:custGeom>
                <a:avLst/>
                <a:gdLst/>
                <a:ahLst/>
                <a:cxnLst>
                  <a:cxn ang="0">
                    <a:pos x="wd2" y="hd2"/>
                  </a:cxn>
                  <a:cxn ang="5400000">
                    <a:pos x="wd2" y="hd2"/>
                  </a:cxn>
                  <a:cxn ang="10800000">
                    <a:pos x="wd2" y="hd2"/>
                  </a:cxn>
                  <a:cxn ang="16200000">
                    <a:pos x="wd2" y="hd2"/>
                  </a:cxn>
                </a:cxnLst>
                <a:rect l="0" t="0" r="r" b="b"/>
                <a:pathLst>
                  <a:path w="21600" h="21600" extrusionOk="0">
                    <a:moveTo>
                      <a:pt x="21600" y="10428"/>
                    </a:moveTo>
                    <a:cubicBezTo>
                      <a:pt x="16386" y="10428"/>
                      <a:pt x="16386" y="10428"/>
                      <a:pt x="16386" y="10428"/>
                    </a:cubicBezTo>
                    <a:cubicBezTo>
                      <a:pt x="16386" y="4469"/>
                      <a:pt x="13779" y="0"/>
                      <a:pt x="10800" y="0"/>
                    </a:cubicBezTo>
                    <a:cubicBezTo>
                      <a:pt x="7821" y="0"/>
                      <a:pt x="5586" y="4469"/>
                      <a:pt x="5586" y="10428"/>
                    </a:cubicBezTo>
                    <a:cubicBezTo>
                      <a:pt x="0" y="10428"/>
                      <a:pt x="0" y="10428"/>
                      <a:pt x="0" y="10428"/>
                    </a:cubicBezTo>
                    <a:cubicBezTo>
                      <a:pt x="0" y="21600"/>
                      <a:pt x="0" y="21600"/>
                      <a:pt x="0" y="21600"/>
                    </a:cubicBezTo>
                    <a:cubicBezTo>
                      <a:pt x="21600" y="21600"/>
                      <a:pt x="21600" y="21600"/>
                      <a:pt x="21600" y="21600"/>
                    </a:cubicBezTo>
                    <a:lnTo>
                      <a:pt x="21600" y="10428"/>
                    </a:lnTo>
                    <a:close/>
                    <a:moveTo>
                      <a:pt x="10800" y="16386"/>
                    </a:moveTo>
                    <a:cubicBezTo>
                      <a:pt x="9310" y="16386"/>
                      <a:pt x="8193" y="13407"/>
                      <a:pt x="8193" y="10428"/>
                    </a:cubicBezTo>
                    <a:cubicBezTo>
                      <a:pt x="8193" y="7448"/>
                      <a:pt x="9310" y="5214"/>
                      <a:pt x="10800" y="5214"/>
                    </a:cubicBezTo>
                    <a:cubicBezTo>
                      <a:pt x="12290" y="5214"/>
                      <a:pt x="13779" y="7448"/>
                      <a:pt x="13779" y="10428"/>
                    </a:cubicBezTo>
                    <a:cubicBezTo>
                      <a:pt x="13779" y="13407"/>
                      <a:pt x="12290" y="16386"/>
                      <a:pt x="10800" y="16386"/>
                    </a:cubicBezTo>
                    <a:close/>
                  </a:path>
                </a:pathLst>
              </a:custGeom>
              <a:grpFill/>
              <a:ln w="12700" cap="flat">
                <a:noFill/>
                <a:miter lim="400000"/>
              </a:ln>
              <a:effectLst/>
            </p:spPr>
            <p:txBody>
              <a:bodyPr wrap="square" lIns="60960" tIns="60960" rIns="60960" bIns="60960" numCol="1" anchor="t">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sp>
            <p:nvSpPr>
              <p:cNvPr id="31" name="Shape">
                <a:extLst>
                  <a:ext uri="{FF2B5EF4-FFF2-40B4-BE49-F238E27FC236}">
                    <a16:creationId xmlns:a16="http://schemas.microsoft.com/office/drawing/2014/main" id="{756CA6DA-AF3D-443B-9622-0E0A0C9A830B}"/>
                  </a:ext>
                </a:extLst>
              </p:cNvPr>
              <p:cNvSpPr/>
              <p:nvPr/>
            </p:nvSpPr>
            <p:spPr>
              <a:xfrm>
                <a:off x="26227" y="87220"/>
                <a:ext cx="639823" cy="669267"/>
              </a:xfrm>
              <a:custGeom>
                <a:avLst/>
                <a:gdLst/>
                <a:ahLst/>
                <a:cxnLst>
                  <a:cxn ang="0">
                    <a:pos x="wd2" y="hd2"/>
                  </a:cxn>
                  <a:cxn ang="5400000">
                    <a:pos x="wd2" y="hd2"/>
                  </a:cxn>
                  <a:cxn ang="10800000">
                    <a:pos x="wd2" y="hd2"/>
                  </a:cxn>
                  <a:cxn ang="16200000">
                    <a:pos x="wd2" y="hd2"/>
                  </a:cxn>
                </a:cxnLst>
                <a:rect l="0" t="0" r="r" b="b"/>
                <a:pathLst>
                  <a:path w="21600" h="21600" extrusionOk="0">
                    <a:moveTo>
                      <a:pt x="18630" y="0"/>
                    </a:moveTo>
                    <a:lnTo>
                      <a:pt x="18630" y="4667"/>
                    </a:lnTo>
                    <a:lnTo>
                      <a:pt x="2970" y="4667"/>
                    </a:lnTo>
                    <a:lnTo>
                      <a:pt x="2970" y="0"/>
                    </a:lnTo>
                    <a:lnTo>
                      <a:pt x="0" y="0"/>
                    </a:lnTo>
                    <a:lnTo>
                      <a:pt x="0" y="21600"/>
                    </a:lnTo>
                    <a:lnTo>
                      <a:pt x="21600" y="21600"/>
                    </a:lnTo>
                    <a:lnTo>
                      <a:pt x="21600" y="0"/>
                    </a:lnTo>
                    <a:lnTo>
                      <a:pt x="18630" y="0"/>
                    </a:lnTo>
                    <a:close/>
                    <a:moveTo>
                      <a:pt x="9990" y="18400"/>
                    </a:moveTo>
                    <a:lnTo>
                      <a:pt x="8910" y="17067"/>
                    </a:lnTo>
                    <a:lnTo>
                      <a:pt x="4455" y="12933"/>
                    </a:lnTo>
                    <a:lnTo>
                      <a:pt x="6885" y="10800"/>
                    </a:lnTo>
                    <a:lnTo>
                      <a:pt x="9990" y="14000"/>
                    </a:lnTo>
                    <a:lnTo>
                      <a:pt x="16200" y="7733"/>
                    </a:lnTo>
                    <a:lnTo>
                      <a:pt x="18630" y="9867"/>
                    </a:lnTo>
                    <a:lnTo>
                      <a:pt x="9990" y="18400"/>
                    </a:lnTo>
                    <a:close/>
                  </a:path>
                </a:pathLst>
              </a:custGeom>
              <a:grpFill/>
              <a:ln w="12700" cap="flat">
                <a:noFill/>
                <a:miter lim="400000"/>
              </a:ln>
              <a:effectLst/>
            </p:spPr>
            <p:txBody>
              <a:bodyPr wrap="square" lIns="60960" tIns="60960" rIns="60960" bIns="60960" numCol="1" anchor="t">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Lato Light" panose="020F0502020204030203"/>
                  <a:cs typeface="Calibri"/>
                  <a:sym typeface="Calibri"/>
                </a:endParaRPr>
              </a:p>
            </p:txBody>
          </p:sp>
        </p:grpSp>
      </p:grpSp>
    </p:spTree>
    <p:extLst>
      <p:ext uri="{BB962C8B-B14F-4D97-AF65-F5344CB8AC3E}">
        <p14:creationId xmlns:p14="http://schemas.microsoft.com/office/powerpoint/2010/main" val="1980142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65092A-2E76-46A8-BAB7-A26744FA0B3B}"/>
              </a:ext>
            </a:extLst>
          </p:cNvPr>
          <p:cNvSpPr>
            <a:spLocks noGrp="1"/>
          </p:cNvSpPr>
          <p:nvPr>
            <p:ph type="sldNum" sz="quarter" idx="12"/>
          </p:nvPr>
        </p:nvSpPr>
        <p:spPr/>
        <p:txBody>
          <a:bodyPr/>
          <a:lstStyle/>
          <a:p>
            <a:fld id="{DB8828D9-3E6A-477F-A491-AADAE3613DD2}" type="slidenum">
              <a:rPr lang="en-GB" smtClean="0"/>
              <a:t>39</a:t>
            </a:fld>
            <a:endParaRPr lang="en-GB"/>
          </a:p>
        </p:txBody>
      </p:sp>
      <p:sp>
        <p:nvSpPr>
          <p:cNvPr id="3" name="TextBox 2">
            <a:extLst>
              <a:ext uri="{FF2B5EF4-FFF2-40B4-BE49-F238E27FC236}">
                <a16:creationId xmlns:a16="http://schemas.microsoft.com/office/drawing/2014/main" id="{5FA74659-D5DF-42D2-A1E0-B09D691FCB7F}"/>
              </a:ext>
            </a:extLst>
          </p:cNvPr>
          <p:cNvSpPr txBox="1"/>
          <p:nvPr/>
        </p:nvSpPr>
        <p:spPr>
          <a:xfrm>
            <a:off x="2157824" y="2875684"/>
            <a:ext cx="7876352" cy="584775"/>
          </a:xfrm>
          <a:prstGeom prst="rect">
            <a:avLst/>
          </a:prstGeom>
          <a:noFill/>
          <a:ln>
            <a:noFill/>
          </a:ln>
        </p:spPr>
        <p:txBody>
          <a:bodyPr wrap="square" rtlCol="0">
            <a:spAutoFit/>
          </a:bodyPr>
          <a:lstStyle/>
          <a:p>
            <a:pPr algn="ctr" defTabSz="435356">
              <a:defRPr/>
            </a:pPr>
            <a:r>
              <a:rPr lang="en-US" sz="3200" b="1" dirty="0">
                <a:solidFill>
                  <a:srgbClr val="2A4A8B"/>
                </a:solidFill>
                <a:latin typeface="Poppins" panose="00000500000000000000" pitchFamily="2" charset="0"/>
                <a:cs typeface="Poppins" panose="00000500000000000000" pitchFamily="2" charset="0"/>
              </a:rPr>
              <a:t>Price Positioning </a:t>
            </a:r>
          </a:p>
        </p:txBody>
      </p:sp>
      <p:pic>
        <p:nvPicPr>
          <p:cNvPr id="4" name="Picture 3" descr="Logo&#10;&#10;Description automatically generated">
            <a:extLst>
              <a:ext uri="{FF2B5EF4-FFF2-40B4-BE49-F238E27FC236}">
                <a16:creationId xmlns:a16="http://schemas.microsoft.com/office/drawing/2014/main" id="{9828F84F-8B93-4337-A046-B8891EA4C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3650677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8424858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 name="Group 1">
            <a:extLst>
              <a:ext uri="{FF2B5EF4-FFF2-40B4-BE49-F238E27FC236}">
                <a16:creationId xmlns:a16="http://schemas.microsoft.com/office/drawing/2014/main" id="{B02CDA83-F011-4420-8F23-2716CDF9D048}"/>
              </a:ext>
            </a:extLst>
          </p:cNvPr>
          <p:cNvGrpSpPr/>
          <p:nvPr/>
        </p:nvGrpSpPr>
        <p:grpSpPr>
          <a:xfrm>
            <a:off x="0" y="2876860"/>
            <a:ext cx="5906608" cy="944402"/>
            <a:chOff x="-17756" y="-567281"/>
            <a:chExt cx="5906608" cy="944402"/>
          </a:xfrm>
        </p:grpSpPr>
        <p:sp>
          <p:nvSpPr>
            <p:cNvPr id="8" name="TextBox 7">
              <a:extLst>
                <a:ext uri="{FF2B5EF4-FFF2-40B4-BE49-F238E27FC236}">
                  <a16:creationId xmlns:a16="http://schemas.microsoft.com/office/drawing/2014/main" id="{DA32DBBD-D3E4-453E-AFA1-C79D34C915C9}"/>
                </a:ext>
              </a:extLst>
            </p:cNvPr>
            <p:cNvSpPr txBox="1"/>
            <p:nvPr/>
          </p:nvSpPr>
          <p:spPr>
            <a:xfrm>
              <a:off x="-17756" y="-567281"/>
              <a:ext cx="5906608"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Price Positioning </a:t>
              </a:r>
              <a:endParaRPr kumimoji="0" lang="en-US" sz="3200" b="0"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sp>
          <p:nvSpPr>
            <p:cNvPr id="10" name="TextBox 9">
              <a:extLst>
                <a:ext uri="{FF2B5EF4-FFF2-40B4-BE49-F238E27FC236}">
                  <a16:creationId xmlns:a16="http://schemas.microsoft.com/office/drawing/2014/main" id="{4B5F75FC-EC67-41BD-8241-FCDFFD0B2B59}"/>
                </a:ext>
              </a:extLst>
            </p:cNvPr>
            <p:cNvSpPr txBox="1"/>
            <p:nvPr/>
          </p:nvSpPr>
          <p:spPr>
            <a:xfrm>
              <a:off x="273146" y="-22989"/>
              <a:ext cx="5468645" cy="400110"/>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a:r>
                <a:rPr lang="en-US" sz="1000" dirty="0">
                  <a:solidFill>
                    <a:schemeClr val="bg1"/>
                  </a:solidFill>
                  <a:latin typeface="Lato Light" panose="020F0502020204030203"/>
                </a:rPr>
                <a:t>Price positioning tends to be one of the most intricate parts of the price, features and profitability mechanism. We review various price positioning mechanisms</a:t>
              </a:r>
              <a:endParaRPr lang="en-GB" sz="1000" dirty="0">
                <a:solidFill>
                  <a:schemeClr val="bg1"/>
                </a:solidFill>
                <a:latin typeface="Lato Light" panose="020F0502020204030203"/>
              </a:endParaRPr>
            </a:p>
          </p:txBody>
        </p:sp>
      </p:gr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400" dirty="0">
                <a:solidFill>
                  <a:schemeClr val="bg1"/>
                </a:solidFill>
                <a:latin typeface="Lato Light" panose="020F0502020204030203"/>
              </a:rPr>
              <a:t>UpskilPRO e Institute for Sales &amp; Marketing </a:t>
            </a:r>
          </a:p>
        </p:txBody>
      </p:sp>
      <p:pic>
        <p:nvPicPr>
          <p:cNvPr id="4" name="Picture 3">
            <a:extLst>
              <a:ext uri="{FF2B5EF4-FFF2-40B4-BE49-F238E27FC236}">
                <a16:creationId xmlns:a16="http://schemas.microsoft.com/office/drawing/2014/main" id="{B886D2CA-C72C-A56E-5DF3-9E38B730AAD1}"/>
              </a:ext>
            </a:extLst>
          </p:cNvPr>
          <p:cNvPicPr>
            <a:picLocks noChangeAspect="1"/>
          </p:cNvPicPr>
          <p:nvPr/>
        </p:nvPicPr>
        <p:blipFill rotWithShape="1">
          <a:blip r:embed="rId3"/>
          <a:srcRect l="26598" t="41046" r="34278" b="14502"/>
          <a:stretch/>
        </p:blipFill>
        <p:spPr>
          <a:xfrm>
            <a:off x="6966853" y="2237194"/>
            <a:ext cx="3940405" cy="2518335"/>
          </a:xfrm>
          <a:prstGeom prst="rect">
            <a:avLst/>
          </a:prstGeom>
        </p:spPr>
      </p:pic>
      <p:grpSp>
        <p:nvGrpSpPr>
          <p:cNvPr id="5" name="Group 4">
            <a:extLst>
              <a:ext uri="{FF2B5EF4-FFF2-40B4-BE49-F238E27FC236}">
                <a16:creationId xmlns:a16="http://schemas.microsoft.com/office/drawing/2014/main" id="{B6C23568-2F1B-4EF3-3912-B69263A3ECE1}"/>
              </a:ext>
            </a:extLst>
          </p:cNvPr>
          <p:cNvGrpSpPr/>
          <p:nvPr/>
        </p:nvGrpSpPr>
        <p:grpSpPr>
          <a:xfrm>
            <a:off x="5248282" y="4025233"/>
            <a:ext cx="1055370" cy="1055370"/>
            <a:chOff x="7108613" y="4124330"/>
            <a:chExt cx="1055370" cy="1055370"/>
          </a:xfrm>
        </p:grpSpPr>
        <p:sp>
          <p:nvSpPr>
            <p:cNvPr id="6" name="Oval 5">
              <a:extLst>
                <a:ext uri="{FF2B5EF4-FFF2-40B4-BE49-F238E27FC236}">
                  <a16:creationId xmlns:a16="http://schemas.microsoft.com/office/drawing/2014/main" id="{55427E9E-F67C-95D6-C415-F1DB3A81D577}"/>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7" name="Google Shape;104;p13">
              <a:extLst>
                <a:ext uri="{FF2B5EF4-FFF2-40B4-BE49-F238E27FC236}">
                  <a16:creationId xmlns:a16="http://schemas.microsoft.com/office/drawing/2014/main" id="{BAE076A2-56CD-57DE-7DCA-9FF3CC0ECF80}"/>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2857592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65092A-2E76-46A8-BAB7-A26744FA0B3B}"/>
              </a:ext>
            </a:extLst>
          </p:cNvPr>
          <p:cNvSpPr>
            <a:spLocks noGrp="1"/>
          </p:cNvSpPr>
          <p:nvPr>
            <p:ph type="sldNum" sz="quarter" idx="12"/>
          </p:nvPr>
        </p:nvSpPr>
        <p:spPr/>
        <p:txBody>
          <a:bodyPr/>
          <a:lstStyle/>
          <a:p>
            <a:fld id="{DB8828D9-3E6A-477F-A491-AADAE3613DD2}" type="slidenum">
              <a:rPr lang="en-GB" smtClean="0"/>
              <a:t>6</a:t>
            </a:fld>
            <a:endParaRPr lang="en-GB"/>
          </a:p>
        </p:txBody>
      </p:sp>
      <p:sp>
        <p:nvSpPr>
          <p:cNvPr id="3" name="TextBox 2">
            <a:extLst>
              <a:ext uri="{FF2B5EF4-FFF2-40B4-BE49-F238E27FC236}">
                <a16:creationId xmlns:a16="http://schemas.microsoft.com/office/drawing/2014/main" id="{5FA74659-D5DF-42D2-A1E0-B09D691FCB7F}"/>
              </a:ext>
            </a:extLst>
          </p:cNvPr>
          <p:cNvSpPr txBox="1"/>
          <p:nvPr/>
        </p:nvSpPr>
        <p:spPr>
          <a:xfrm>
            <a:off x="2157824" y="2875684"/>
            <a:ext cx="7876352" cy="707886"/>
          </a:xfrm>
          <a:prstGeom prst="rect">
            <a:avLst/>
          </a:prstGeom>
          <a:noFill/>
          <a:ln>
            <a:noFill/>
          </a:ln>
        </p:spPr>
        <p:txBody>
          <a:bodyPr wrap="square" rtlCol="0">
            <a:spAutoFit/>
          </a:bodyPr>
          <a:lstStyle/>
          <a:p>
            <a:pPr algn="ctr" defTabSz="435356"/>
            <a:r>
              <a:rPr lang="en-US" sz="4000" b="1" dirty="0">
                <a:solidFill>
                  <a:srgbClr val="002060"/>
                </a:solidFill>
                <a:latin typeface="Poppins" panose="00000500000000000000" pitchFamily="2" charset="0"/>
                <a:cs typeface="Poppins" panose="00000500000000000000" pitchFamily="2" charset="0"/>
              </a:rPr>
              <a:t>Price Positioning </a:t>
            </a:r>
            <a:endParaRPr lang="en-US" sz="6000" b="1" dirty="0">
              <a:solidFill>
                <a:srgbClr val="002060"/>
              </a:solidFill>
              <a:latin typeface="Poppins" panose="00000500000000000000" pitchFamily="2" charset="0"/>
              <a:cs typeface="Poppins" panose="00000500000000000000" pitchFamily="2" charset="0"/>
            </a:endParaRPr>
          </a:p>
        </p:txBody>
      </p:sp>
      <p:pic>
        <p:nvPicPr>
          <p:cNvPr id="4" name="Picture 3" descr="Logo&#10;&#10;Description automatically generated">
            <a:extLst>
              <a:ext uri="{FF2B5EF4-FFF2-40B4-BE49-F238E27FC236}">
                <a16:creationId xmlns:a16="http://schemas.microsoft.com/office/drawing/2014/main" id="{27B15F02-80A0-485B-8412-C268526C6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569904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B9DC22-163E-43FE-821E-E3F0D1A2D65D}"/>
              </a:ext>
            </a:extLst>
          </p:cNvPr>
          <p:cNvSpPr>
            <a:spLocks noGrp="1"/>
          </p:cNvSpPr>
          <p:nvPr>
            <p:ph type="sldNum" sz="quarter" idx="12"/>
          </p:nvPr>
        </p:nvSpPr>
        <p:spPr/>
        <p:txBody>
          <a:bodyPr/>
          <a:lstStyle/>
          <a:p>
            <a:fld id="{DB8828D9-3E6A-477F-A491-AADAE3613DD2}" type="slidenum">
              <a:rPr lang="en-GB" smtClean="0"/>
              <a:t>7</a:t>
            </a:fld>
            <a:endParaRPr lang="en-GB"/>
          </a:p>
        </p:txBody>
      </p:sp>
      <p:sp>
        <p:nvSpPr>
          <p:cNvPr id="4" name="Rectangle 3">
            <a:extLst>
              <a:ext uri="{FF2B5EF4-FFF2-40B4-BE49-F238E27FC236}">
                <a16:creationId xmlns:a16="http://schemas.microsoft.com/office/drawing/2014/main" id="{EEEDBDBA-23CA-4EBC-B103-CEE547872245}"/>
              </a:ext>
            </a:extLst>
          </p:cNvPr>
          <p:cNvSpPr/>
          <p:nvPr/>
        </p:nvSpPr>
        <p:spPr>
          <a:xfrm>
            <a:off x="5572124" y="2139885"/>
            <a:ext cx="6619875" cy="2337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dirty="0">
                <a:solidFill>
                  <a:srgbClr val="202124"/>
                </a:solidFill>
                <a:effectLst/>
                <a:latin typeface="arial" panose="020B0604020202020204" pitchFamily="34" charset="0"/>
              </a:rPr>
              <a:t>"</a:t>
            </a:r>
            <a:r>
              <a:rPr lang="en-GB" b="1" i="0" dirty="0">
                <a:solidFill>
                  <a:srgbClr val="202124"/>
                </a:solidFill>
                <a:effectLst/>
                <a:latin typeface="arial" panose="020B0604020202020204" pitchFamily="34" charset="0"/>
              </a:rPr>
              <a:t>Price</a:t>
            </a:r>
            <a:r>
              <a:rPr lang="en-GB" b="0" i="0" dirty="0">
                <a:solidFill>
                  <a:srgbClr val="202124"/>
                </a:solidFill>
                <a:effectLst/>
                <a:latin typeface="arial" panose="020B0604020202020204" pitchFamily="34" charset="0"/>
              </a:rPr>
              <a:t> is what you pay. </a:t>
            </a:r>
          </a:p>
          <a:p>
            <a:pPr algn="ctr"/>
            <a:r>
              <a:rPr lang="en-GB" b="0" i="0" dirty="0">
                <a:solidFill>
                  <a:srgbClr val="202124"/>
                </a:solidFill>
                <a:effectLst/>
                <a:latin typeface="arial" panose="020B0604020202020204" pitchFamily="34" charset="0"/>
              </a:rPr>
              <a:t>Value is what you get." - Warren Buffett. ..</a:t>
            </a:r>
            <a:endParaRPr lang="en-GB" dirty="0"/>
          </a:p>
        </p:txBody>
      </p:sp>
      <p:sp>
        <p:nvSpPr>
          <p:cNvPr id="5" name="TextBox 4">
            <a:extLst>
              <a:ext uri="{FF2B5EF4-FFF2-40B4-BE49-F238E27FC236}">
                <a16:creationId xmlns:a16="http://schemas.microsoft.com/office/drawing/2014/main" id="{009BBD3C-FF2C-42B8-80D5-718DBEBE45EB}"/>
              </a:ext>
            </a:extLst>
          </p:cNvPr>
          <p:cNvSpPr txBox="1"/>
          <p:nvPr/>
        </p:nvSpPr>
        <p:spPr>
          <a:xfrm>
            <a:off x="0" y="0"/>
            <a:ext cx="9624767" cy="738664"/>
          </a:xfrm>
          <a:prstGeom prst="rect">
            <a:avLst/>
          </a:prstGeom>
          <a:noFill/>
          <a:ln>
            <a:noFill/>
          </a:ln>
        </p:spPr>
        <p:txBody>
          <a:bodyPr wrap="square" rtlCol="0">
            <a:spAutoFit/>
          </a:bodyPr>
          <a:lstStyle/>
          <a:p>
            <a:pPr lvl="0" defTabSz="435356">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Price </a:t>
            </a:r>
            <a:r>
              <a:rPr lang="en-US" sz="2800" b="1" dirty="0">
                <a:solidFill>
                  <a:srgbClr val="002060"/>
                </a:solidFill>
                <a:latin typeface="Poppins" panose="00000500000000000000" pitchFamily="2" charset="0"/>
                <a:cs typeface="Poppins" panose="00000500000000000000" pitchFamily="2" charset="0"/>
              </a:rPr>
              <a:t>Positioning</a:t>
            </a:r>
          </a:p>
          <a:p>
            <a:pPr marL="0" marR="0" lvl="0" indent="0" algn="l" defTabSz="43535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p:txBody>
      </p:sp>
      <p:pic>
        <p:nvPicPr>
          <p:cNvPr id="6" name="Picture 5" descr="Logo&#10;&#10;Description automatically generated">
            <a:extLst>
              <a:ext uri="{FF2B5EF4-FFF2-40B4-BE49-F238E27FC236}">
                <a16:creationId xmlns:a16="http://schemas.microsoft.com/office/drawing/2014/main" id="{4DB674F5-063C-45E0-949C-198426043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3" name="Rectangle 2">
            <a:extLst>
              <a:ext uri="{FF2B5EF4-FFF2-40B4-BE49-F238E27FC236}">
                <a16:creationId xmlns:a16="http://schemas.microsoft.com/office/drawing/2014/main" id="{CF5EA506-46A4-BB9F-E714-54EA129D182F}"/>
              </a:ext>
            </a:extLst>
          </p:cNvPr>
          <p:cNvSpPr/>
          <p:nvPr/>
        </p:nvSpPr>
        <p:spPr>
          <a:xfrm>
            <a:off x="0" y="2181225"/>
            <a:ext cx="5610225" cy="2247900"/>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spTree>
    <p:extLst>
      <p:ext uri="{BB962C8B-B14F-4D97-AF65-F5344CB8AC3E}">
        <p14:creationId xmlns:p14="http://schemas.microsoft.com/office/powerpoint/2010/main" val="1489047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D61DBE-2899-4949-8EEF-65D48AAC8564}"/>
              </a:ext>
            </a:extLst>
          </p:cNvPr>
          <p:cNvSpPr txBox="1"/>
          <p:nvPr/>
        </p:nvSpPr>
        <p:spPr>
          <a:xfrm>
            <a:off x="116268" y="21384"/>
            <a:ext cx="9624767" cy="984885"/>
          </a:xfrm>
          <a:prstGeom prst="rect">
            <a:avLst/>
          </a:prstGeom>
          <a:noFill/>
          <a:ln>
            <a:noFill/>
          </a:ln>
        </p:spPr>
        <p:txBody>
          <a:bodyPr wrap="square" rtlCol="0">
            <a:spAutoFit/>
          </a:bodyPr>
          <a:lstStyle/>
          <a:p>
            <a:pPr lvl="0" defTabSz="435356">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Price </a:t>
            </a:r>
            <a:r>
              <a:rPr lang="en-US" sz="2800" b="1" dirty="0">
                <a:solidFill>
                  <a:srgbClr val="002060"/>
                </a:solidFill>
                <a:latin typeface="Poppins" panose="00000500000000000000" pitchFamily="2" charset="0"/>
                <a:cs typeface="Poppins" panose="00000500000000000000" pitchFamily="2" charset="0"/>
              </a:rPr>
              <a:t>Positioning</a:t>
            </a:r>
          </a:p>
          <a:p>
            <a:pPr lvl="0" defTabSz="435356">
              <a:defRPr/>
            </a:pPr>
            <a:r>
              <a:rPr lang="en-US" sz="1600" b="1" dirty="0">
                <a:solidFill>
                  <a:srgbClr val="002060"/>
                </a:solidFill>
                <a:latin typeface="Poppins" panose="00000500000000000000" pitchFamily="2" charset="0"/>
                <a:cs typeface="Poppins" panose="00000500000000000000" pitchFamily="2" charset="0"/>
              </a:rPr>
              <a:t>Why do we price position ? </a:t>
            </a:r>
          </a:p>
          <a:p>
            <a:pPr marL="0" marR="0" lvl="0" indent="0" algn="l" defTabSz="43535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2759BA30-350F-4E33-BF6B-5F668B157F19}"/>
              </a:ext>
            </a:extLst>
          </p:cNvPr>
          <p:cNvSpPr txBox="1"/>
          <p:nvPr/>
        </p:nvSpPr>
        <p:spPr>
          <a:xfrm>
            <a:off x="5600700" y="2180354"/>
            <a:ext cx="6432616" cy="1938992"/>
          </a:xfrm>
          <a:prstGeom prst="rect">
            <a:avLst/>
          </a:prstGeom>
          <a:noFill/>
        </p:spPr>
        <p:txBody>
          <a:bodyPr wrap="square" rtlCol="0">
            <a:spAutoFit/>
          </a:bodyPr>
          <a:lstStyle/>
          <a:p>
            <a:pPr algn="ctr"/>
            <a:r>
              <a:rPr lang="en-GB" sz="1200" b="1" i="0" dirty="0">
                <a:solidFill>
                  <a:srgbClr val="555555"/>
                </a:solidFill>
                <a:effectLst/>
                <a:latin typeface="Lato Light" panose="020F0502020204030203" pitchFamily="34" charset="0"/>
                <a:ea typeface="Lato Light" panose="020F0502020204030203" pitchFamily="34" charset="0"/>
                <a:cs typeface="Lato Light" panose="020F0502020204030203" pitchFamily="34" charset="0"/>
              </a:rPr>
              <a:t>Your brand is your promise to your customers. </a:t>
            </a:r>
          </a:p>
          <a:p>
            <a:pPr algn="ctr"/>
            <a:endParaRPr lang="en-GB" sz="1200" b="1" i="0" dirty="0">
              <a:solidFill>
                <a:srgbClr val="555555"/>
              </a:solidFill>
              <a:effectLst/>
              <a:latin typeface="Lato Light" panose="020F0502020204030203" pitchFamily="34" charset="0"/>
              <a:ea typeface="Lato Light" panose="020F0502020204030203" pitchFamily="34" charset="0"/>
              <a:cs typeface="Lato Light" panose="020F0502020204030203" pitchFamily="34" charset="0"/>
            </a:endParaRPr>
          </a:p>
          <a:p>
            <a:pPr algn="ctr"/>
            <a:r>
              <a:rPr lang="en-GB" sz="1200" b="1" i="0" dirty="0">
                <a:solidFill>
                  <a:srgbClr val="555555"/>
                </a:solidFill>
                <a:effectLst/>
                <a:latin typeface="Lato Light" panose="020F0502020204030203" pitchFamily="34" charset="0"/>
                <a:ea typeface="Lato Light" panose="020F0502020204030203" pitchFamily="34" charset="0"/>
                <a:cs typeface="Lato Light" panose="020F0502020204030203" pitchFamily="34" charset="0"/>
              </a:rPr>
              <a:t>It’s what they are expecting from you to fulfil when buying your goods or services.</a:t>
            </a:r>
          </a:p>
          <a:p>
            <a:pPr algn="l"/>
            <a:endParaRPr lang="en-GB" sz="1200" dirty="0">
              <a:solidFill>
                <a:srgbClr val="555555"/>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b="0" i="0" dirty="0">
                <a:solidFill>
                  <a:srgbClr val="555555"/>
                </a:solidFill>
                <a:effectLst/>
                <a:latin typeface="Lato Light" panose="020F0502020204030203" pitchFamily="34" charset="0"/>
                <a:ea typeface="Lato Light" panose="020F0502020204030203" pitchFamily="34" charset="0"/>
                <a:cs typeface="Lato Light" panose="020F0502020204030203" pitchFamily="34" charset="0"/>
              </a:rPr>
              <a:t> </a:t>
            </a:r>
            <a:endParaRPr lang="en-GB" sz="1200" dirty="0">
              <a:solidFill>
                <a:srgbClr val="555555"/>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200" b="1" dirty="0">
                <a:solidFill>
                  <a:srgbClr val="FF0000"/>
                </a:solidFill>
                <a:latin typeface="Lato Light" panose="020F0502020204030203" pitchFamily="34" charset="0"/>
                <a:ea typeface="Lato Light" panose="020F0502020204030203" pitchFamily="34" charset="0"/>
                <a:cs typeface="Lato Light" panose="020F0502020204030203" pitchFamily="34" charset="0"/>
              </a:rPr>
              <a:t>A price is the reference point for a consumer in relation to the product or service being bought</a:t>
            </a:r>
            <a:r>
              <a:rPr lang="en-GB" sz="1200" b="1" dirty="0">
                <a:solidFill>
                  <a:srgbClr val="555555"/>
                </a:solidFill>
                <a:latin typeface="Lato Light" panose="020F0502020204030203" pitchFamily="34" charset="0"/>
                <a:ea typeface="Lato Light" panose="020F0502020204030203" pitchFamily="34" charset="0"/>
                <a:cs typeface="Lato Light" panose="020F0502020204030203" pitchFamily="34" charset="0"/>
              </a:rPr>
              <a:t>.</a:t>
            </a:r>
          </a:p>
          <a:p>
            <a:pPr algn="ctr"/>
            <a:endParaRPr lang="en-GB" sz="1200" b="1" dirty="0">
              <a:solidFill>
                <a:srgbClr val="555555"/>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200" b="1" dirty="0">
                <a:solidFill>
                  <a:srgbClr val="555555"/>
                </a:solidFill>
                <a:latin typeface="Lato Light" panose="020F0502020204030203" pitchFamily="34" charset="0"/>
                <a:ea typeface="Lato Light" panose="020F0502020204030203" pitchFamily="34" charset="0"/>
                <a:cs typeface="Lato Light" panose="020F0502020204030203" pitchFamily="34" charset="0"/>
              </a:rPr>
              <a:t>The price position sums up all the features and benefits the product offers or promises . The position of the price will give the consumer an insight whether it is affordable , cheap , or expensive </a:t>
            </a:r>
          </a:p>
        </p:txBody>
      </p:sp>
      <p:sp>
        <p:nvSpPr>
          <p:cNvPr id="5" name="Slide Number Placeholder 4">
            <a:extLst>
              <a:ext uri="{FF2B5EF4-FFF2-40B4-BE49-F238E27FC236}">
                <a16:creationId xmlns:a16="http://schemas.microsoft.com/office/drawing/2014/main" id="{1603B12E-67BD-43DC-8967-BC279EBB66D3}"/>
              </a:ext>
            </a:extLst>
          </p:cNvPr>
          <p:cNvSpPr>
            <a:spLocks noGrp="1"/>
          </p:cNvSpPr>
          <p:nvPr>
            <p:ph type="sldNum" sz="quarter" idx="12"/>
          </p:nvPr>
        </p:nvSpPr>
        <p:spPr/>
        <p:txBody>
          <a:bodyPr/>
          <a:lstStyle/>
          <a:p>
            <a:fld id="{DB8828D9-3E6A-477F-A491-AADAE3613DD2}" type="slidenum">
              <a:rPr lang="en-GB" smtClean="0"/>
              <a:t>8</a:t>
            </a:fld>
            <a:endParaRPr lang="en-GB"/>
          </a:p>
        </p:txBody>
      </p:sp>
      <p:pic>
        <p:nvPicPr>
          <p:cNvPr id="6" name="Picture 5" descr="Logo&#10;&#10;Description automatically generated">
            <a:extLst>
              <a:ext uri="{FF2B5EF4-FFF2-40B4-BE49-F238E27FC236}">
                <a16:creationId xmlns:a16="http://schemas.microsoft.com/office/drawing/2014/main" id="{5E2EEBB3-1F19-428C-80F9-5FBA4CDF0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4" name="Rectangle 3">
            <a:extLst>
              <a:ext uri="{FF2B5EF4-FFF2-40B4-BE49-F238E27FC236}">
                <a16:creationId xmlns:a16="http://schemas.microsoft.com/office/drawing/2014/main" id="{2A114DFE-EA6D-6631-AB0F-6AC479D2E5B9}"/>
              </a:ext>
            </a:extLst>
          </p:cNvPr>
          <p:cNvSpPr/>
          <p:nvPr/>
        </p:nvSpPr>
        <p:spPr>
          <a:xfrm>
            <a:off x="0" y="2019300"/>
            <a:ext cx="5610225" cy="2247900"/>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spTree>
    <p:extLst>
      <p:ext uri="{BB962C8B-B14F-4D97-AF65-F5344CB8AC3E}">
        <p14:creationId xmlns:p14="http://schemas.microsoft.com/office/powerpoint/2010/main" val="2278231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3970341"/>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1213303" y="3467421"/>
            <a:ext cx="1003300" cy="1005840"/>
          </a:xfrm>
          <a:prstGeom prst="ellipse">
            <a:avLst/>
          </a:prstGeom>
          <a:solidFill>
            <a:srgbClr val="0091B5"/>
          </a:solidFill>
          <a:ln w="12700" cap="flat" cmpd="sng" algn="ctr">
            <a:noFill/>
            <a:prstDash val="solid"/>
            <a:miter lim="800000"/>
          </a:ln>
          <a:effectLst/>
        </p:spPr>
        <p:txBody>
          <a:bodyPr wrap="square" rtlCol="0" anchor="ctr"/>
          <a:lstStyle/>
          <a:p>
            <a:pPr algn="ctr" defTabSz="914217"/>
            <a:endParaRPr lang="en-US" sz="1000" b="1" kern="0" dirty="0">
              <a:solidFill>
                <a:srgbClr val="FFFFFF"/>
              </a:solidFill>
              <a:latin typeface="Lato Light" panose="020F0502020204030203"/>
            </a:endParaRPr>
          </a:p>
        </p:txBody>
      </p:sp>
      <p:sp>
        <p:nvSpPr>
          <p:cNvPr id="4" name="Oval 3"/>
          <p:cNvSpPr/>
          <p:nvPr/>
        </p:nvSpPr>
        <p:spPr>
          <a:xfrm>
            <a:off x="4094609" y="3467421"/>
            <a:ext cx="1003300" cy="1005840"/>
          </a:xfrm>
          <a:prstGeom prst="ellipse">
            <a:avLst/>
          </a:prstGeom>
          <a:solidFill>
            <a:srgbClr val="DB5000"/>
          </a:solidFill>
          <a:ln w="12700" cap="flat" cmpd="sng" algn="ctr">
            <a:noFill/>
            <a:prstDash val="solid"/>
            <a:miter lim="800000"/>
          </a:ln>
          <a:effectLst/>
        </p:spPr>
        <p:txBody>
          <a:bodyPr wrap="square" rtlCol="0" anchor="ctr"/>
          <a:lstStyle/>
          <a:p>
            <a:pPr algn="ctr" defTabSz="914217"/>
            <a:endParaRPr lang="en-US" sz="1000" b="1" kern="0" dirty="0">
              <a:solidFill>
                <a:srgbClr val="FFFFFF"/>
              </a:solidFill>
              <a:latin typeface="Lato Light" panose="020F0502020204030203"/>
            </a:endParaRPr>
          </a:p>
        </p:txBody>
      </p:sp>
      <p:sp>
        <p:nvSpPr>
          <p:cNvPr id="5" name="Oval 4"/>
          <p:cNvSpPr/>
          <p:nvPr/>
        </p:nvSpPr>
        <p:spPr>
          <a:xfrm>
            <a:off x="7177915" y="3467421"/>
            <a:ext cx="1003300" cy="1005840"/>
          </a:xfrm>
          <a:prstGeom prst="ellipse">
            <a:avLst/>
          </a:prstGeom>
          <a:solidFill>
            <a:srgbClr val="F8D90F"/>
          </a:solidFill>
          <a:ln w="12700" cap="flat" cmpd="sng" algn="ctr">
            <a:noFill/>
            <a:prstDash val="solid"/>
            <a:miter lim="800000"/>
          </a:ln>
          <a:effectLst/>
        </p:spPr>
        <p:txBody>
          <a:bodyPr wrap="square" rtlCol="0" anchor="ctr"/>
          <a:lstStyle/>
          <a:p>
            <a:pPr algn="ctr" defTabSz="914217"/>
            <a:endParaRPr lang="en-US" sz="1000" b="1" kern="0" dirty="0">
              <a:solidFill>
                <a:srgbClr val="FF0000"/>
              </a:solidFill>
              <a:latin typeface="Lato Light" panose="020F0502020204030203"/>
            </a:endParaRPr>
          </a:p>
        </p:txBody>
      </p:sp>
      <p:sp>
        <p:nvSpPr>
          <p:cNvPr id="11" name="Rectangle 10"/>
          <p:cNvSpPr/>
          <p:nvPr/>
        </p:nvSpPr>
        <p:spPr>
          <a:xfrm>
            <a:off x="506896" y="4718623"/>
            <a:ext cx="2663687" cy="600164"/>
          </a:xfrm>
          <a:prstGeom prst="rect">
            <a:avLst/>
          </a:prstGeom>
        </p:spPr>
        <p:txBody>
          <a:bodyPr wrap="square">
            <a:spAutoFit/>
          </a:bodyPr>
          <a:lstStyle/>
          <a:p>
            <a:pPr algn="l"/>
            <a:r>
              <a:rPr lang="en-GB" sz="1100" b="0" i="0" dirty="0">
                <a:solidFill>
                  <a:srgbClr val="7D92A0"/>
                </a:solidFill>
                <a:effectLst/>
                <a:latin typeface="Calibre"/>
              </a:rPr>
              <a:t>At what price would the product or service be too expensive so that you would not consider buying it?</a:t>
            </a:r>
          </a:p>
        </p:txBody>
      </p:sp>
      <p:sp>
        <p:nvSpPr>
          <p:cNvPr id="13" name="Rectangle 12"/>
          <p:cNvSpPr/>
          <p:nvPr/>
        </p:nvSpPr>
        <p:spPr>
          <a:xfrm>
            <a:off x="6341165" y="4718623"/>
            <a:ext cx="2663687" cy="938719"/>
          </a:xfrm>
          <a:prstGeom prst="rect">
            <a:avLst/>
          </a:prstGeom>
        </p:spPr>
        <p:txBody>
          <a:bodyPr wrap="square">
            <a:spAutoFit/>
          </a:bodyPr>
          <a:lstStyle/>
          <a:p>
            <a:pPr marL="171450" indent="-171450">
              <a:buFont typeface="Arial" panose="020B0604020202020204" pitchFamily="34" charset="0"/>
              <a:buChar char="•"/>
            </a:pPr>
            <a:r>
              <a:rPr lang="en-GB" sz="1100" b="0" i="0" dirty="0">
                <a:solidFill>
                  <a:srgbClr val="7D92A0"/>
                </a:solidFill>
                <a:effectLst/>
                <a:latin typeface="Calibre"/>
              </a:rPr>
              <a:t>At what price would the product be too cheap for you to doubt its quality and not buy it?</a:t>
            </a:r>
            <a:br>
              <a:rPr lang="en-GB" sz="1100" b="0" i="0" dirty="0">
                <a:solidFill>
                  <a:srgbClr val="7D92A0"/>
                </a:solidFill>
                <a:effectLst/>
                <a:latin typeface="Calibre"/>
              </a:rPr>
            </a:br>
            <a:endParaRPr lang="en-US" sz="1100" kern="0" dirty="0">
              <a:solidFill>
                <a:schemeClr val="tx1">
                  <a:lumMod val="50000"/>
                  <a:lumOff val="50000"/>
                </a:schemeClr>
              </a:solidFill>
              <a:latin typeface="Arial" pitchFamily="34" charset="0"/>
              <a:cs typeface="Arial" pitchFamily="34" charset="0"/>
            </a:endParaRPr>
          </a:p>
          <a:p>
            <a:pPr marL="171450" indent="-171450">
              <a:buFont typeface="Arial" panose="020B0604020202020204" pitchFamily="34" charset="0"/>
              <a:buChar char="•"/>
            </a:pPr>
            <a:endParaRPr lang="en-US" sz="1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2" name="Rectangle 11"/>
          <p:cNvSpPr/>
          <p:nvPr/>
        </p:nvSpPr>
        <p:spPr>
          <a:xfrm>
            <a:off x="3419061" y="4724354"/>
            <a:ext cx="2812774" cy="769441"/>
          </a:xfrm>
          <a:prstGeom prst="rect">
            <a:avLst/>
          </a:prstGeom>
        </p:spPr>
        <p:txBody>
          <a:bodyPr wrap="square">
            <a:spAutoFit/>
          </a:bodyPr>
          <a:lstStyle/>
          <a:p>
            <a:pPr marL="171450" indent="-171450">
              <a:buFont typeface="Arial" panose="020B0604020202020204" pitchFamily="34" charset="0"/>
              <a:buChar char="•"/>
            </a:pPr>
            <a:r>
              <a:rPr lang="en-GB" sz="1100" b="0" i="0" dirty="0">
                <a:solidFill>
                  <a:srgbClr val="7D92A0"/>
                </a:solidFill>
                <a:effectLst/>
                <a:latin typeface="Calibre"/>
              </a:rPr>
              <a:t>At what price would you describe the product as expensive, but you would still buy it?</a:t>
            </a:r>
            <a:br>
              <a:rPr lang="en-GB" sz="1100" b="0" i="0" dirty="0">
                <a:solidFill>
                  <a:srgbClr val="7D92A0"/>
                </a:solidFill>
                <a:effectLst/>
                <a:latin typeface="Calibre"/>
              </a:rPr>
            </a:br>
            <a:endParaRPr lang="en-US" sz="1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8" name="Rectangle 17"/>
          <p:cNvSpPr/>
          <p:nvPr/>
        </p:nvSpPr>
        <p:spPr>
          <a:xfrm>
            <a:off x="644443" y="2486328"/>
            <a:ext cx="2158175" cy="400110"/>
          </a:xfrm>
          <a:prstGeom prst="rect">
            <a:avLst/>
          </a:prstGeom>
        </p:spPr>
        <p:txBody>
          <a:bodyPr wrap="square">
            <a:spAutoFit/>
          </a:bodyPr>
          <a:lstStyle/>
          <a:p>
            <a:pPr algn="ctr"/>
            <a:r>
              <a:rPr lang="en-US" sz="2000" kern="0" dirty="0">
                <a:ln>
                  <a:solidFill>
                    <a:schemeClr val="accent1">
                      <a:lumMod val="75000"/>
                    </a:schemeClr>
                  </a:solidFill>
                </a:ln>
                <a:solidFill>
                  <a:schemeClr val="accent1">
                    <a:lumMod val="75000"/>
                  </a:schemeClr>
                </a:solidFill>
                <a:latin typeface="Arial" pitchFamily="34" charset="0"/>
                <a:cs typeface="Arial" pitchFamily="34" charset="0"/>
              </a:rPr>
              <a:t>What Price ?</a:t>
            </a:r>
            <a:endParaRPr lang="en-US" sz="2000" dirty="0">
              <a:ln>
                <a:solidFill>
                  <a:schemeClr val="accent1">
                    <a:lumMod val="75000"/>
                  </a:schemeClr>
                </a:solidFill>
              </a:ln>
              <a:solidFill>
                <a:schemeClr val="accent1">
                  <a:lumMod val="75000"/>
                </a:schemeClr>
              </a:solidFill>
              <a:latin typeface="Arial" panose="020B0604020202020204" pitchFamily="34" charset="0"/>
              <a:cs typeface="Arial" panose="020B0604020202020204" pitchFamily="34" charset="0"/>
            </a:endParaRPr>
          </a:p>
        </p:txBody>
      </p:sp>
      <p:sp>
        <p:nvSpPr>
          <p:cNvPr id="19" name="Rectangle 18"/>
          <p:cNvSpPr/>
          <p:nvPr/>
        </p:nvSpPr>
        <p:spPr>
          <a:xfrm>
            <a:off x="3525749" y="2490823"/>
            <a:ext cx="2158175" cy="400110"/>
          </a:xfrm>
          <a:prstGeom prst="rect">
            <a:avLst/>
          </a:prstGeom>
        </p:spPr>
        <p:txBody>
          <a:bodyPr wrap="square">
            <a:spAutoFit/>
          </a:bodyPr>
          <a:lstStyle/>
          <a:p>
            <a:pPr algn="ctr"/>
            <a:r>
              <a:rPr lang="en-US" sz="2000" kern="0" dirty="0">
                <a:ln>
                  <a:solidFill>
                    <a:schemeClr val="accent1">
                      <a:lumMod val="75000"/>
                    </a:schemeClr>
                  </a:solidFill>
                </a:ln>
                <a:solidFill>
                  <a:schemeClr val="accent1">
                    <a:lumMod val="75000"/>
                  </a:schemeClr>
                </a:solidFill>
                <a:latin typeface="Arial" pitchFamily="34" charset="0"/>
                <a:cs typeface="Arial" pitchFamily="34" charset="0"/>
              </a:rPr>
              <a:t>Is it expensive ?</a:t>
            </a:r>
          </a:p>
        </p:txBody>
      </p:sp>
      <p:sp>
        <p:nvSpPr>
          <p:cNvPr id="20" name="Rectangle 19"/>
          <p:cNvSpPr/>
          <p:nvPr/>
        </p:nvSpPr>
        <p:spPr>
          <a:xfrm>
            <a:off x="6609055" y="2496554"/>
            <a:ext cx="2158175" cy="400110"/>
          </a:xfrm>
          <a:prstGeom prst="rect">
            <a:avLst/>
          </a:prstGeom>
        </p:spPr>
        <p:txBody>
          <a:bodyPr wrap="square">
            <a:spAutoFit/>
          </a:bodyPr>
          <a:lstStyle/>
          <a:p>
            <a:pPr algn="ctr"/>
            <a:r>
              <a:rPr lang="en-US" sz="2000" kern="0" dirty="0">
                <a:ln>
                  <a:solidFill>
                    <a:schemeClr val="accent1">
                      <a:lumMod val="75000"/>
                    </a:schemeClr>
                  </a:solidFill>
                </a:ln>
                <a:solidFill>
                  <a:schemeClr val="accent1">
                    <a:lumMod val="75000"/>
                  </a:schemeClr>
                </a:solidFill>
                <a:latin typeface="Arial" pitchFamily="34" charset="0"/>
                <a:cs typeface="Arial" pitchFamily="34" charset="0"/>
              </a:rPr>
              <a:t>Is it cheap ?</a:t>
            </a:r>
          </a:p>
        </p:txBody>
      </p:sp>
      <p:sp>
        <p:nvSpPr>
          <p:cNvPr id="6" name="TextBox 5">
            <a:extLst>
              <a:ext uri="{FF2B5EF4-FFF2-40B4-BE49-F238E27FC236}">
                <a16:creationId xmlns:a16="http://schemas.microsoft.com/office/drawing/2014/main" id="{8488B024-6EDA-437B-9B51-D2ECA09D5054}"/>
              </a:ext>
            </a:extLst>
          </p:cNvPr>
          <p:cNvSpPr txBox="1"/>
          <p:nvPr/>
        </p:nvSpPr>
        <p:spPr>
          <a:xfrm>
            <a:off x="173812" y="146926"/>
            <a:ext cx="9624767" cy="707886"/>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Price Positioning</a:t>
            </a:r>
          </a:p>
          <a:p>
            <a:pPr marL="0" marR="0" lvl="0" indent="0" algn="l" defTabSz="435356"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p:txBody>
      </p:sp>
      <p:sp>
        <p:nvSpPr>
          <p:cNvPr id="16" name="Rectangle 15">
            <a:extLst>
              <a:ext uri="{FF2B5EF4-FFF2-40B4-BE49-F238E27FC236}">
                <a16:creationId xmlns:a16="http://schemas.microsoft.com/office/drawing/2014/main" id="{20810EA7-5171-4CA5-A29B-FA26468179F1}"/>
              </a:ext>
            </a:extLst>
          </p:cNvPr>
          <p:cNvSpPr/>
          <p:nvPr/>
        </p:nvSpPr>
        <p:spPr>
          <a:xfrm>
            <a:off x="9165904" y="4703196"/>
            <a:ext cx="2909827" cy="430887"/>
          </a:xfrm>
          <a:prstGeom prst="rect">
            <a:avLst/>
          </a:prstGeom>
        </p:spPr>
        <p:txBody>
          <a:bodyPr wrap="square">
            <a:spAutoFit/>
          </a:bodyPr>
          <a:lstStyle/>
          <a:p>
            <a:pPr marL="171450" indent="-171450">
              <a:buFont typeface="Arial" panose="020B0604020202020204" pitchFamily="34" charset="0"/>
              <a:buChar char="•"/>
            </a:pPr>
            <a:r>
              <a:rPr lang="en-GB" sz="1100" b="0" i="0" dirty="0">
                <a:solidFill>
                  <a:srgbClr val="7D92A0"/>
                </a:solidFill>
                <a:effectLst/>
                <a:latin typeface="Calibre"/>
              </a:rPr>
              <a:t>At what price would the product be a bargain, i.e., a great buy for the money?</a:t>
            </a:r>
            <a:endParaRPr lang="en-US" sz="1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725623B0-6F74-4781-962A-A206629E74EF}"/>
              </a:ext>
            </a:extLst>
          </p:cNvPr>
          <p:cNvSpPr/>
          <p:nvPr/>
        </p:nvSpPr>
        <p:spPr>
          <a:xfrm>
            <a:off x="9958242" y="3461690"/>
            <a:ext cx="1003300" cy="1005840"/>
          </a:xfrm>
          <a:prstGeom prst="ellipse">
            <a:avLst/>
          </a:prstGeom>
          <a:solidFill>
            <a:srgbClr val="2A4A8B"/>
          </a:solidFill>
          <a:ln w="12700" cap="flat" cmpd="sng" algn="ctr">
            <a:noFill/>
            <a:prstDash val="solid"/>
            <a:miter lim="800000"/>
          </a:ln>
          <a:effectLst/>
        </p:spPr>
        <p:txBody>
          <a:bodyPr wrap="square" rtlCol="0" anchor="ctr"/>
          <a:lstStyle/>
          <a:p>
            <a:pPr algn="ctr" defTabSz="914217"/>
            <a:endParaRPr lang="en-US" sz="1000" b="1" kern="0" dirty="0">
              <a:solidFill>
                <a:srgbClr val="FFFFFF"/>
              </a:solidFill>
              <a:latin typeface="Lato Light" panose="020F0502020204030203"/>
            </a:endParaRPr>
          </a:p>
        </p:txBody>
      </p:sp>
      <p:sp>
        <p:nvSpPr>
          <p:cNvPr id="23" name="Rectangle 22">
            <a:extLst>
              <a:ext uri="{FF2B5EF4-FFF2-40B4-BE49-F238E27FC236}">
                <a16:creationId xmlns:a16="http://schemas.microsoft.com/office/drawing/2014/main" id="{9C17FF19-9CC3-4D3A-82CA-013C3A5B535F}"/>
              </a:ext>
            </a:extLst>
          </p:cNvPr>
          <p:cNvSpPr/>
          <p:nvPr/>
        </p:nvSpPr>
        <p:spPr>
          <a:xfrm>
            <a:off x="9389382" y="2490823"/>
            <a:ext cx="2158175" cy="400110"/>
          </a:xfrm>
          <a:prstGeom prst="rect">
            <a:avLst/>
          </a:prstGeom>
        </p:spPr>
        <p:txBody>
          <a:bodyPr wrap="square">
            <a:spAutoFit/>
          </a:bodyPr>
          <a:lstStyle/>
          <a:p>
            <a:pPr algn="ctr"/>
            <a:r>
              <a:rPr lang="en-US" sz="2000" kern="0" dirty="0">
                <a:ln>
                  <a:solidFill>
                    <a:schemeClr val="accent1">
                      <a:lumMod val="75000"/>
                    </a:schemeClr>
                  </a:solidFill>
                </a:ln>
                <a:solidFill>
                  <a:schemeClr val="accent1">
                    <a:lumMod val="75000"/>
                  </a:schemeClr>
                </a:solidFill>
                <a:latin typeface="Arial" pitchFamily="34" charset="0"/>
                <a:cs typeface="Arial" pitchFamily="34" charset="0"/>
              </a:rPr>
              <a:t>Is it a bargain ?</a:t>
            </a:r>
          </a:p>
        </p:txBody>
      </p:sp>
      <p:pic>
        <p:nvPicPr>
          <p:cNvPr id="1026" name="Picture 2" descr="167588379">
            <a:extLst>
              <a:ext uri="{FF2B5EF4-FFF2-40B4-BE49-F238E27FC236}">
                <a16:creationId xmlns:a16="http://schemas.microsoft.com/office/drawing/2014/main" id="{D1DB4D0B-AE67-41BF-B4B6-727E0B9B8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908" y="762170"/>
            <a:ext cx="1871689" cy="173438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5C67AEAA-5C36-4E19-8D9A-9A94231ABE90}"/>
              </a:ext>
            </a:extLst>
          </p:cNvPr>
          <p:cNvSpPr>
            <a:spLocks noGrp="1"/>
          </p:cNvSpPr>
          <p:nvPr>
            <p:ph type="sldNum" sz="quarter" idx="12"/>
          </p:nvPr>
        </p:nvSpPr>
        <p:spPr/>
        <p:txBody>
          <a:bodyPr/>
          <a:lstStyle/>
          <a:p>
            <a:fld id="{DB8828D9-3E6A-477F-A491-AADAE3613DD2}" type="slidenum">
              <a:rPr lang="en-GB" smtClean="0"/>
              <a:t>9</a:t>
            </a:fld>
            <a:endParaRPr lang="en-GB"/>
          </a:p>
        </p:txBody>
      </p:sp>
      <p:pic>
        <p:nvPicPr>
          <p:cNvPr id="22" name="Picture 21" descr="Logo&#10;&#10;Description automatically generated">
            <a:extLst>
              <a:ext uri="{FF2B5EF4-FFF2-40B4-BE49-F238E27FC236}">
                <a16:creationId xmlns:a16="http://schemas.microsoft.com/office/drawing/2014/main" id="{598B0981-8530-46CA-8DF5-2E21C45E31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Tree>
    <p:extLst>
      <p:ext uri="{BB962C8B-B14F-4D97-AF65-F5344CB8AC3E}">
        <p14:creationId xmlns:p14="http://schemas.microsoft.com/office/powerpoint/2010/main" val="4111987608"/>
      </p:ext>
    </p:extLst>
  </p:cSld>
  <p:clrMapOvr>
    <a:masterClrMapping/>
  </p:clrMapOvr>
</p:sld>
</file>

<file path=ppt/theme/theme1.xml><?xml version="1.0" encoding="utf-8"?>
<a:theme xmlns:a="http://schemas.openxmlformats.org/drawingml/2006/main" name="7_Office Theme">
  <a:themeElements>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83507856846D54487E9D36F99739C1E" ma:contentTypeVersion="13" ma:contentTypeDescription="Create a new document." ma:contentTypeScope="" ma:versionID="4d499c8bd8f685bf087527c875bbc907">
  <xsd:schema xmlns:xsd="http://www.w3.org/2001/XMLSchema" xmlns:xs="http://www.w3.org/2001/XMLSchema" xmlns:p="http://schemas.microsoft.com/office/2006/metadata/properties" xmlns:ns3="0a0eeb33-df24-431d-a688-8dde79e4f2e3" xmlns:ns4="102ff0f6-7d2d-417e-8378-ab4316db4a87" targetNamespace="http://schemas.microsoft.com/office/2006/metadata/properties" ma:root="true" ma:fieldsID="df62503278d0432f1d0ff1e7d4503380" ns3:_="" ns4:_="">
    <xsd:import namespace="0a0eeb33-df24-431d-a688-8dde79e4f2e3"/>
    <xsd:import namespace="102ff0f6-7d2d-417e-8378-ab4316db4a8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0eeb33-df24-431d-a688-8dde79e4f2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2ff0f6-7d2d-417e-8378-ab4316db4a8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C5BEDD-4D4C-4D33-83BE-33D12F9E59D5}">
  <ds:schemaRefs>
    <ds:schemaRef ds:uri="http://www.w3.org/XML/1998/namespace"/>
    <ds:schemaRef ds:uri="0a0eeb33-df24-431d-a688-8dde79e4f2e3"/>
    <ds:schemaRef ds:uri="102ff0f6-7d2d-417e-8378-ab4316db4a87"/>
    <ds:schemaRef ds:uri="http://schemas.microsoft.com/office/2006/metadata/properties"/>
    <ds:schemaRef ds:uri="http://schemas.microsoft.com/office/2006/documentManagement/types"/>
    <ds:schemaRef ds:uri="http://purl.org/dc/dcmitype/"/>
    <ds:schemaRef ds:uri="http://purl.org/dc/elements/1.1/"/>
    <ds:schemaRef ds:uri="http://schemas.openxmlformats.org/package/2006/metadata/core-properti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0DAF4764-B4A9-44B8-B1B3-CCBBB66F89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0eeb33-df24-431d-a688-8dde79e4f2e3"/>
    <ds:schemaRef ds:uri="102ff0f6-7d2d-417e-8378-ab4316db4a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180245-3984-4D46-9A5E-9FFB95193A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13676</TotalTime>
  <Words>4530</Words>
  <Application>Microsoft Office PowerPoint</Application>
  <PresentationFormat>Widescreen</PresentationFormat>
  <Paragraphs>777</Paragraphs>
  <Slides>41</Slides>
  <Notes>1</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41</vt:i4>
      </vt:variant>
    </vt:vector>
  </HeadingPairs>
  <TitlesOfParts>
    <vt:vector size="59" baseType="lpstr">
      <vt:lpstr>-apple-system</vt:lpstr>
      <vt:lpstr>Arial</vt:lpstr>
      <vt:lpstr>Arial</vt:lpstr>
      <vt:lpstr>Calibre</vt:lpstr>
      <vt:lpstr>Calibri</vt:lpstr>
      <vt:lpstr>Calibri Light</vt:lpstr>
      <vt:lpstr>Inter</vt:lpstr>
      <vt:lpstr>lato</vt:lpstr>
      <vt:lpstr>Lato Light</vt:lpstr>
      <vt:lpstr>Lato Light</vt:lpstr>
      <vt:lpstr>Open Sans Light</vt:lpstr>
      <vt:lpstr>Plato</vt:lpstr>
      <vt:lpstr>Poppins</vt:lpstr>
      <vt:lpstr>TTE284A890t00</vt:lpstr>
      <vt:lpstr>TTE284AD80t00</vt:lpstr>
      <vt:lpstr>7_Office Theme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dc:creator>
  <cp:lastModifiedBy>Sudarshan Raman</cp:lastModifiedBy>
  <cp:revision>409</cp:revision>
  <dcterms:created xsi:type="dcterms:W3CDTF">2020-07-29T10:41:27Z</dcterms:created>
  <dcterms:modified xsi:type="dcterms:W3CDTF">2023-07-05T07:36:34Z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0x010100383507856846D54487E9D36F99739C1E</vt:lpwstr>
  </property>
</Properties>
</file>