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30"/>
  </p:notesMasterIdLst>
  <p:sldIdLst>
    <p:sldId id="4213" r:id="rId4"/>
    <p:sldId id="4411" r:id="rId5"/>
    <p:sldId id="378" r:id="rId6"/>
    <p:sldId id="3965" r:id="rId7"/>
    <p:sldId id="3968" r:id="rId8"/>
    <p:sldId id="4256" r:id="rId9"/>
    <p:sldId id="4353" r:id="rId10"/>
    <p:sldId id="4352" r:id="rId11"/>
    <p:sldId id="4361" r:id="rId12"/>
    <p:sldId id="4349" r:id="rId13"/>
    <p:sldId id="4350" r:id="rId14"/>
    <p:sldId id="4351" r:id="rId15"/>
    <p:sldId id="4354" r:id="rId16"/>
    <p:sldId id="4356" r:id="rId17"/>
    <p:sldId id="4357" r:id="rId18"/>
    <p:sldId id="4358" r:id="rId19"/>
    <p:sldId id="4359" r:id="rId20"/>
    <p:sldId id="4355" r:id="rId21"/>
    <p:sldId id="4339" r:id="rId22"/>
    <p:sldId id="4334" r:id="rId23"/>
    <p:sldId id="4336" r:id="rId24"/>
    <p:sldId id="4337" r:id="rId25"/>
    <p:sldId id="4338" r:id="rId26"/>
    <p:sldId id="4364" r:id="rId27"/>
    <p:sldId id="4363" r:id="rId28"/>
    <p:sldId id="43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976DA-3019-41CB-B46C-62BFA3CFB1AA}" v="199" dt="2023-03-06T16:13:29.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autoAdjust="0"/>
    <p:restoredTop sz="94601" autoAdjust="0"/>
  </p:normalViewPr>
  <p:slideViewPr>
    <p:cSldViewPr snapToGrid="0">
      <p:cViewPr varScale="1">
        <p:scale>
          <a:sx n="141" d="100"/>
          <a:sy n="141" d="100"/>
        </p:scale>
        <p:origin x="1460" y="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D89976DA-3019-41CB-B46C-62BFA3CFB1AA}"/>
    <pc:docChg chg="undo custSel addSld delSld modSld sldOrd">
      <pc:chgData name="Sudarshan Chakravarthi" userId="9632d19e-631d-46a5-9e9a-d9cc496f17d0" providerId="ADAL" clId="{D89976DA-3019-41CB-B46C-62BFA3CFB1AA}" dt="2023-03-06T16:13:29.118" v="7708" actId="167"/>
      <pc:docMkLst>
        <pc:docMk/>
      </pc:docMkLst>
      <pc:sldChg chg="add del">
        <pc:chgData name="Sudarshan Chakravarthi" userId="9632d19e-631d-46a5-9e9a-d9cc496f17d0" providerId="ADAL" clId="{D89976DA-3019-41CB-B46C-62BFA3CFB1AA}" dt="2023-01-18T12:08:02.755" v="7632"/>
        <pc:sldMkLst>
          <pc:docMk/>
          <pc:sldMk cId="1442527711" sldId="378"/>
        </pc:sldMkLst>
      </pc:sldChg>
      <pc:sldChg chg="del">
        <pc:chgData name="Sudarshan Chakravarthi" userId="9632d19e-631d-46a5-9e9a-d9cc496f17d0" providerId="ADAL" clId="{D89976DA-3019-41CB-B46C-62BFA3CFB1AA}" dt="2022-08-22T12:17:29.388" v="7568" actId="47"/>
        <pc:sldMkLst>
          <pc:docMk/>
          <pc:sldMk cId="4112886449" sldId="3941"/>
        </pc:sldMkLst>
      </pc:sldChg>
      <pc:sldChg chg="add del">
        <pc:chgData name="Sudarshan Chakravarthi" userId="9632d19e-631d-46a5-9e9a-d9cc496f17d0" providerId="ADAL" clId="{D89976DA-3019-41CB-B46C-62BFA3CFB1AA}" dt="2023-01-18T12:08:02.755" v="7632"/>
        <pc:sldMkLst>
          <pc:docMk/>
          <pc:sldMk cId="3097043110" sldId="3965"/>
        </pc:sldMkLst>
      </pc:sldChg>
      <pc:sldChg chg="add ord">
        <pc:chgData name="Sudarshan Chakravarthi" userId="9632d19e-631d-46a5-9e9a-d9cc496f17d0" providerId="ADAL" clId="{D89976DA-3019-41CB-B46C-62BFA3CFB1AA}" dt="2023-01-20T09:08:11.372" v="7698"/>
        <pc:sldMkLst>
          <pc:docMk/>
          <pc:sldMk cId="4149201057" sldId="3968"/>
        </pc:sldMkLst>
      </pc:sldChg>
      <pc:sldChg chg="addSp delSp modSp mod">
        <pc:chgData name="Sudarshan Chakravarthi" userId="9632d19e-631d-46a5-9e9a-d9cc496f17d0" providerId="ADAL" clId="{D89976DA-3019-41CB-B46C-62BFA3CFB1AA}" dt="2023-02-20T12:20:06.230" v="7704" actId="1076"/>
        <pc:sldMkLst>
          <pc:docMk/>
          <pc:sldMk cId="1805402828" sldId="4213"/>
        </pc:sldMkLst>
        <pc:spChg chg="mod">
          <ac:chgData name="Sudarshan Chakravarthi" userId="9632d19e-631d-46a5-9e9a-d9cc496f17d0" providerId="ADAL" clId="{D89976DA-3019-41CB-B46C-62BFA3CFB1AA}" dt="2023-02-20T12:19:59.190" v="7703"/>
          <ac:spMkLst>
            <pc:docMk/>
            <pc:sldMk cId="1805402828" sldId="4213"/>
            <ac:spMk id="3" creationId="{82549FDF-9527-7126-8F06-60851B14DB13}"/>
          </ac:spMkLst>
        </pc:spChg>
        <pc:spChg chg="mod">
          <ac:chgData name="Sudarshan Chakravarthi" userId="9632d19e-631d-46a5-9e9a-d9cc496f17d0" providerId="ADAL" clId="{D89976DA-3019-41CB-B46C-62BFA3CFB1AA}" dt="2023-02-20T12:19:59.190" v="7703"/>
          <ac:spMkLst>
            <pc:docMk/>
            <pc:sldMk cId="1805402828" sldId="4213"/>
            <ac:spMk id="5" creationId="{B53398E1-1EC2-3C96-D0E2-AC3F875A370A}"/>
          </ac:spMkLst>
        </pc:spChg>
        <pc:grpChg chg="add mod">
          <ac:chgData name="Sudarshan Chakravarthi" userId="9632d19e-631d-46a5-9e9a-d9cc496f17d0" providerId="ADAL" clId="{D89976DA-3019-41CB-B46C-62BFA3CFB1AA}" dt="2023-02-20T12:20:06.230" v="7704" actId="1076"/>
          <ac:grpSpMkLst>
            <pc:docMk/>
            <pc:sldMk cId="1805402828" sldId="4213"/>
            <ac:grpSpMk id="2" creationId="{722D689C-6C5F-8EE9-02B3-A46868611FD4}"/>
          </ac:grpSpMkLst>
        </pc:grpChg>
        <pc:picChg chg="del">
          <ac:chgData name="Sudarshan Chakravarthi" userId="9632d19e-631d-46a5-9e9a-d9cc496f17d0" providerId="ADAL" clId="{D89976DA-3019-41CB-B46C-62BFA3CFB1AA}" dt="2022-07-05T06:28:09.781" v="7377" actId="478"/>
          <ac:picMkLst>
            <pc:docMk/>
            <pc:sldMk cId="1805402828" sldId="4213"/>
            <ac:picMk id="12" creationId="{AACF4856-4B4F-7DF4-F480-456C999341C4}"/>
          </ac:picMkLst>
        </pc:picChg>
        <pc:picChg chg="add mod">
          <ac:chgData name="Sudarshan Chakravarthi" userId="9632d19e-631d-46a5-9e9a-d9cc496f17d0" providerId="ADAL" clId="{D89976DA-3019-41CB-B46C-62BFA3CFB1AA}" dt="2022-07-05T06:34:41.723" v="7390"/>
          <ac:picMkLst>
            <pc:docMk/>
            <pc:sldMk cId="1805402828" sldId="4213"/>
            <ac:picMk id="1026" creationId="{F028522F-E67A-071C-DAAA-93974363D068}"/>
          </ac:picMkLst>
        </pc:picChg>
      </pc:sldChg>
      <pc:sldChg chg="delSp modSp del mod">
        <pc:chgData name="Sudarshan Chakravarthi" userId="9632d19e-631d-46a5-9e9a-d9cc496f17d0" providerId="ADAL" clId="{D89976DA-3019-41CB-B46C-62BFA3CFB1AA}" dt="2023-02-20T12:20:11.203" v="7705" actId="47"/>
        <pc:sldMkLst>
          <pc:docMk/>
          <pc:sldMk cId="2970925400" sldId="4214"/>
        </pc:sldMkLst>
        <pc:spChg chg="mod">
          <ac:chgData name="Sudarshan Chakravarthi" userId="9632d19e-631d-46a5-9e9a-d9cc496f17d0" providerId="ADAL" clId="{D89976DA-3019-41CB-B46C-62BFA3CFB1AA}" dt="2023-01-18T12:08:29.403" v="7649" actId="1076"/>
          <ac:spMkLst>
            <pc:docMk/>
            <pc:sldMk cId="2970925400" sldId="4214"/>
            <ac:spMk id="23" creationId="{C63B2F05-B9A4-42FA-9DE1-4E4B120E90EB}"/>
          </ac:spMkLst>
        </pc:spChg>
        <pc:spChg chg="del">
          <ac:chgData name="Sudarshan Chakravarthi" userId="9632d19e-631d-46a5-9e9a-d9cc496f17d0" providerId="ADAL" clId="{D89976DA-3019-41CB-B46C-62BFA3CFB1AA}" dt="2023-01-18T12:08:16.233" v="7638" actId="478"/>
          <ac:spMkLst>
            <pc:docMk/>
            <pc:sldMk cId="2970925400" sldId="4214"/>
            <ac:spMk id="24" creationId="{E30C7E93-8EF3-4DC5-B520-77CD33F2B8A2}"/>
          </ac:spMkLst>
        </pc:spChg>
        <pc:spChg chg="del">
          <ac:chgData name="Sudarshan Chakravarthi" userId="9632d19e-631d-46a5-9e9a-d9cc496f17d0" providerId="ADAL" clId="{D89976DA-3019-41CB-B46C-62BFA3CFB1AA}" dt="2023-01-18T12:08:15.402" v="7637" actId="478"/>
          <ac:spMkLst>
            <pc:docMk/>
            <pc:sldMk cId="2970925400" sldId="4214"/>
            <ac:spMk id="25" creationId="{87C7BC98-3F9D-4831-9982-3B380764F7B2}"/>
          </ac:spMkLst>
        </pc:spChg>
        <pc:spChg chg="del">
          <ac:chgData name="Sudarshan Chakravarthi" userId="9632d19e-631d-46a5-9e9a-d9cc496f17d0" providerId="ADAL" clId="{D89976DA-3019-41CB-B46C-62BFA3CFB1AA}" dt="2023-01-18T12:08:12.633" v="7634" actId="478"/>
          <ac:spMkLst>
            <pc:docMk/>
            <pc:sldMk cId="2970925400" sldId="4214"/>
            <ac:spMk id="43" creationId="{A6E0899F-FBE4-4FDE-BC8C-19DCDDB80468}"/>
          </ac:spMkLst>
        </pc:spChg>
        <pc:spChg chg="del">
          <ac:chgData name="Sudarshan Chakravarthi" userId="9632d19e-631d-46a5-9e9a-d9cc496f17d0" providerId="ADAL" clId="{D89976DA-3019-41CB-B46C-62BFA3CFB1AA}" dt="2023-01-18T12:08:14.434" v="7636" actId="478"/>
          <ac:spMkLst>
            <pc:docMk/>
            <pc:sldMk cId="2970925400" sldId="4214"/>
            <ac:spMk id="44" creationId="{2B54ACFB-B016-484D-BEF5-F1A7A5E0FF8B}"/>
          </ac:spMkLst>
        </pc:spChg>
        <pc:spChg chg="del mod">
          <ac:chgData name="Sudarshan Chakravarthi" userId="9632d19e-631d-46a5-9e9a-d9cc496f17d0" providerId="ADAL" clId="{D89976DA-3019-41CB-B46C-62BFA3CFB1AA}" dt="2023-01-18T12:08:17.179" v="7639" actId="478"/>
          <ac:spMkLst>
            <pc:docMk/>
            <pc:sldMk cId="2970925400" sldId="4214"/>
            <ac:spMk id="45" creationId="{100921FA-38B8-4506-A8F9-A5393D900A4B}"/>
          </ac:spMkLst>
        </pc:spChg>
        <pc:spChg chg="del">
          <ac:chgData name="Sudarshan Chakravarthi" userId="9632d19e-631d-46a5-9e9a-d9cc496f17d0" providerId="ADAL" clId="{D89976DA-3019-41CB-B46C-62BFA3CFB1AA}" dt="2023-01-18T12:08:11.082" v="7633" actId="478"/>
          <ac:spMkLst>
            <pc:docMk/>
            <pc:sldMk cId="2970925400" sldId="4214"/>
            <ac:spMk id="46" creationId="{079BEFEE-40EC-4720-84E1-0AF54ECF6D61}"/>
          </ac:spMkLst>
        </pc:spChg>
      </pc:sldChg>
      <pc:sldChg chg="del">
        <pc:chgData name="Sudarshan Chakravarthi" userId="9632d19e-631d-46a5-9e9a-d9cc496f17d0" providerId="ADAL" clId="{D89976DA-3019-41CB-B46C-62BFA3CFB1AA}" dt="2022-08-22T12:17:29.388" v="7568" actId="47"/>
        <pc:sldMkLst>
          <pc:docMk/>
          <pc:sldMk cId="1319823985" sldId="4222"/>
        </pc:sldMkLst>
      </pc:sldChg>
      <pc:sldChg chg="del">
        <pc:chgData name="Sudarshan Chakravarthi" userId="9632d19e-631d-46a5-9e9a-d9cc496f17d0" providerId="ADAL" clId="{D89976DA-3019-41CB-B46C-62BFA3CFB1AA}" dt="2022-08-22T12:17:29.388" v="7568" actId="47"/>
        <pc:sldMkLst>
          <pc:docMk/>
          <pc:sldMk cId="3408552940" sldId="4244"/>
        </pc:sldMkLst>
      </pc:sldChg>
      <pc:sldChg chg="del">
        <pc:chgData name="Sudarshan Chakravarthi" userId="9632d19e-631d-46a5-9e9a-d9cc496f17d0" providerId="ADAL" clId="{D89976DA-3019-41CB-B46C-62BFA3CFB1AA}" dt="2022-08-22T12:17:29.388" v="7568" actId="47"/>
        <pc:sldMkLst>
          <pc:docMk/>
          <pc:sldMk cId="2601672996" sldId="4245"/>
        </pc:sldMkLst>
      </pc:sldChg>
      <pc:sldChg chg="del">
        <pc:chgData name="Sudarshan Chakravarthi" userId="9632d19e-631d-46a5-9e9a-d9cc496f17d0" providerId="ADAL" clId="{D89976DA-3019-41CB-B46C-62BFA3CFB1AA}" dt="2022-08-22T12:17:29.388" v="7568" actId="47"/>
        <pc:sldMkLst>
          <pc:docMk/>
          <pc:sldMk cId="3323173477" sldId="4247"/>
        </pc:sldMkLst>
      </pc:sldChg>
      <pc:sldChg chg="del">
        <pc:chgData name="Sudarshan Chakravarthi" userId="9632d19e-631d-46a5-9e9a-d9cc496f17d0" providerId="ADAL" clId="{D89976DA-3019-41CB-B46C-62BFA3CFB1AA}" dt="2022-08-22T12:17:29.388" v="7568" actId="47"/>
        <pc:sldMkLst>
          <pc:docMk/>
          <pc:sldMk cId="4066818526" sldId="4248"/>
        </pc:sldMkLst>
      </pc:sldChg>
      <pc:sldChg chg="del">
        <pc:chgData name="Sudarshan Chakravarthi" userId="9632d19e-631d-46a5-9e9a-d9cc496f17d0" providerId="ADAL" clId="{D89976DA-3019-41CB-B46C-62BFA3CFB1AA}" dt="2022-08-22T12:17:29.388" v="7568" actId="47"/>
        <pc:sldMkLst>
          <pc:docMk/>
          <pc:sldMk cId="575225432" sldId="4249"/>
        </pc:sldMkLst>
      </pc:sldChg>
      <pc:sldChg chg="del">
        <pc:chgData name="Sudarshan Chakravarthi" userId="9632d19e-631d-46a5-9e9a-d9cc496f17d0" providerId="ADAL" clId="{D89976DA-3019-41CB-B46C-62BFA3CFB1AA}" dt="2022-08-22T12:17:31.872" v="7569" actId="47"/>
        <pc:sldMkLst>
          <pc:docMk/>
          <pc:sldMk cId="4154381241" sldId="4250"/>
        </pc:sldMkLst>
      </pc:sldChg>
      <pc:sldChg chg="del">
        <pc:chgData name="Sudarshan Chakravarthi" userId="9632d19e-631d-46a5-9e9a-d9cc496f17d0" providerId="ADAL" clId="{D89976DA-3019-41CB-B46C-62BFA3CFB1AA}" dt="2022-08-22T12:17:29.388" v="7568" actId="47"/>
        <pc:sldMkLst>
          <pc:docMk/>
          <pc:sldMk cId="2850351650" sldId="4252"/>
        </pc:sldMkLst>
      </pc:sldChg>
      <pc:sldChg chg="del">
        <pc:chgData name="Sudarshan Chakravarthi" userId="9632d19e-631d-46a5-9e9a-d9cc496f17d0" providerId="ADAL" clId="{D89976DA-3019-41CB-B46C-62BFA3CFB1AA}" dt="2022-08-22T12:17:29.388" v="7568" actId="47"/>
        <pc:sldMkLst>
          <pc:docMk/>
          <pc:sldMk cId="3636236375" sldId="4254"/>
        </pc:sldMkLst>
      </pc:sldChg>
      <pc:sldChg chg="del">
        <pc:chgData name="Sudarshan Chakravarthi" userId="9632d19e-631d-46a5-9e9a-d9cc496f17d0" providerId="ADAL" clId="{D89976DA-3019-41CB-B46C-62BFA3CFB1AA}" dt="2022-08-22T12:17:29.388" v="7568" actId="47"/>
        <pc:sldMkLst>
          <pc:docMk/>
          <pc:sldMk cId="95581853" sldId="4255"/>
        </pc:sldMkLst>
      </pc:sldChg>
      <pc:sldChg chg="addSp modSp mod ord">
        <pc:chgData name="Sudarshan Chakravarthi" userId="9632d19e-631d-46a5-9e9a-d9cc496f17d0" providerId="ADAL" clId="{D89976DA-3019-41CB-B46C-62BFA3CFB1AA}" dt="2022-08-22T12:07:06.034" v="7408" actId="1076"/>
        <pc:sldMkLst>
          <pc:docMk/>
          <pc:sldMk cId="3803699210" sldId="4256"/>
        </pc:sldMkLst>
        <pc:spChg chg="add mod">
          <ac:chgData name="Sudarshan Chakravarthi" userId="9632d19e-631d-46a5-9e9a-d9cc496f17d0" providerId="ADAL" clId="{D89976DA-3019-41CB-B46C-62BFA3CFB1AA}" dt="2022-08-22T12:06:44.160" v="7399" actId="2085"/>
          <ac:spMkLst>
            <pc:docMk/>
            <pc:sldMk cId="3803699210" sldId="4256"/>
            <ac:spMk id="2" creationId="{7C8D6CC6-DAD6-409B-D413-05B4C617C494}"/>
          </ac:spMkLst>
        </pc:spChg>
        <pc:spChg chg="mod">
          <ac:chgData name="Sudarshan Chakravarthi" userId="9632d19e-631d-46a5-9e9a-d9cc496f17d0" providerId="ADAL" clId="{D89976DA-3019-41CB-B46C-62BFA3CFB1AA}" dt="2022-08-22T12:07:06.034" v="7408" actId="1076"/>
          <ac:spMkLst>
            <pc:docMk/>
            <pc:sldMk cId="3803699210" sldId="4256"/>
            <ac:spMk id="7" creationId="{655CDBAC-4728-D4A8-FF61-7B0EC007F795}"/>
          </ac:spMkLst>
        </pc:spChg>
        <pc:picChg chg="mod ord">
          <ac:chgData name="Sudarshan Chakravarthi" userId="9632d19e-631d-46a5-9e9a-d9cc496f17d0" providerId="ADAL" clId="{D89976DA-3019-41CB-B46C-62BFA3CFB1AA}" dt="2022-08-22T12:07:00.184" v="7406" actId="1076"/>
          <ac:picMkLst>
            <pc:docMk/>
            <pc:sldMk cId="3803699210" sldId="4256"/>
            <ac:picMk id="6" creationId="{212A0104-9A72-FDE0-4A87-5FBDCC065B92}"/>
          </ac:picMkLst>
        </pc:picChg>
      </pc:sldChg>
      <pc:sldChg chg="del">
        <pc:chgData name="Sudarshan Chakravarthi" userId="9632d19e-631d-46a5-9e9a-d9cc496f17d0" providerId="ADAL" clId="{D89976DA-3019-41CB-B46C-62BFA3CFB1AA}" dt="2022-08-22T12:17:29.388" v="7568" actId="47"/>
        <pc:sldMkLst>
          <pc:docMk/>
          <pc:sldMk cId="953229251" sldId="4257"/>
        </pc:sldMkLst>
      </pc:sldChg>
      <pc:sldChg chg="del">
        <pc:chgData name="Sudarshan Chakravarthi" userId="9632d19e-631d-46a5-9e9a-d9cc496f17d0" providerId="ADAL" clId="{D89976DA-3019-41CB-B46C-62BFA3CFB1AA}" dt="2022-08-22T12:17:29.388" v="7568" actId="47"/>
        <pc:sldMkLst>
          <pc:docMk/>
          <pc:sldMk cId="276531369" sldId="4261"/>
        </pc:sldMkLst>
      </pc:sldChg>
      <pc:sldChg chg="del">
        <pc:chgData name="Sudarshan Chakravarthi" userId="9632d19e-631d-46a5-9e9a-d9cc496f17d0" providerId="ADAL" clId="{D89976DA-3019-41CB-B46C-62BFA3CFB1AA}" dt="2022-08-22T12:17:29.388" v="7568" actId="47"/>
        <pc:sldMkLst>
          <pc:docMk/>
          <pc:sldMk cId="2619754807" sldId="4262"/>
        </pc:sldMkLst>
      </pc:sldChg>
      <pc:sldChg chg="del">
        <pc:chgData name="Sudarshan Chakravarthi" userId="9632d19e-631d-46a5-9e9a-d9cc496f17d0" providerId="ADAL" clId="{D89976DA-3019-41CB-B46C-62BFA3CFB1AA}" dt="2022-08-22T12:17:29.388" v="7568" actId="47"/>
        <pc:sldMkLst>
          <pc:docMk/>
          <pc:sldMk cId="3825785159" sldId="4263"/>
        </pc:sldMkLst>
      </pc:sldChg>
      <pc:sldChg chg="del">
        <pc:chgData name="Sudarshan Chakravarthi" userId="9632d19e-631d-46a5-9e9a-d9cc496f17d0" providerId="ADAL" clId="{D89976DA-3019-41CB-B46C-62BFA3CFB1AA}" dt="2022-08-22T12:17:29.388" v="7568" actId="47"/>
        <pc:sldMkLst>
          <pc:docMk/>
          <pc:sldMk cId="2547115840" sldId="4264"/>
        </pc:sldMkLst>
      </pc:sldChg>
      <pc:sldChg chg="del">
        <pc:chgData name="Sudarshan Chakravarthi" userId="9632d19e-631d-46a5-9e9a-d9cc496f17d0" providerId="ADAL" clId="{D89976DA-3019-41CB-B46C-62BFA3CFB1AA}" dt="2022-08-22T12:17:29.388" v="7568" actId="47"/>
        <pc:sldMkLst>
          <pc:docMk/>
          <pc:sldMk cId="3746948241" sldId="4265"/>
        </pc:sldMkLst>
      </pc:sldChg>
      <pc:sldChg chg="del">
        <pc:chgData name="Sudarshan Chakravarthi" userId="9632d19e-631d-46a5-9e9a-d9cc496f17d0" providerId="ADAL" clId="{D89976DA-3019-41CB-B46C-62BFA3CFB1AA}" dt="2022-08-22T12:17:29.388" v="7568" actId="47"/>
        <pc:sldMkLst>
          <pc:docMk/>
          <pc:sldMk cId="3669485527" sldId="4266"/>
        </pc:sldMkLst>
      </pc:sldChg>
      <pc:sldChg chg="del">
        <pc:chgData name="Sudarshan Chakravarthi" userId="9632d19e-631d-46a5-9e9a-d9cc496f17d0" providerId="ADAL" clId="{D89976DA-3019-41CB-B46C-62BFA3CFB1AA}" dt="2022-08-22T12:17:29.388" v="7568" actId="47"/>
        <pc:sldMkLst>
          <pc:docMk/>
          <pc:sldMk cId="1200357829" sldId="4267"/>
        </pc:sldMkLst>
      </pc:sldChg>
      <pc:sldChg chg="del">
        <pc:chgData name="Sudarshan Chakravarthi" userId="9632d19e-631d-46a5-9e9a-d9cc496f17d0" providerId="ADAL" clId="{D89976DA-3019-41CB-B46C-62BFA3CFB1AA}" dt="2022-08-22T12:17:29.388" v="7568" actId="47"/>
        <pc:sldMkLst>
          <pc:docMk/>
          <pc:sldMk cId="1028276448" sldId="4268"/>
        </pc:sldMkLst>
      </pc:sldChg>
      <pc:sldChg chg="del">
        <pc:chgData name="Sudarshan Chakravarthi" userId="9632d19e-631d-46a5-9e9a-d9cc496f17d0" providerId="ADAL" clId="{D89976DA-3019-41CB-B46C-62BFA3CFB1AA}" dt="2022-08-22T12:17:29.388" v="7568" actId="47"/>
        <pc:sldMkLst>
          <pc:docMk/>
          <pc:sldMk cId="2128419599" sldId="4269"/>
        </pc:sldMkLst>
      </pc:sldChg>
      <pc:sldChg chg="del">
        <pc:chgData name="Sudarshan Chakravarthi" userId="9632d19e-631d-46a5-9e9a-d9cc496f17d0" providerId="ADAL" clId="{D89976DA-3019-41CB-B46C-62BFA3CFB1AA}" dt="2022-08-22T12:17:29.388" v="7568" actId="47"/>
        <pc:sldMkLst>
          <pc:docMk/>
          <pc:sldMk cId="2723578089" sldId="4270"/>
        </pc:sldMkLst>
      </pc:sldChg>
      <pc:sldChg chg="del">
        <pc:chgData name="Sudarshan Chakravarthi" userId="9632d19e-631d-46a5-9e9a-d9cc496f17d0" providerId="ADAL" clId="{D89976DA-3019-41CB-B46C-62BFA3CFB1AA}" dt="2022-08-22T12:17:29.388" v="7568" actId="47"/>
        <pc:sldMkLst>
          <pc:docMk/>
          <pc:sldMk cId="3415968369" sldId="4271"/>
        </pc:sldMkLst>
      </pc:sldChg>
      <pc:sldChg chg="del">
        <pc:chgData name="Sudarshan Chakravarthi" userId="9632d19e-631d-46a5-9e9a-d9cc496f17d0" providerId="ADAL" clId="{D89976DA-3019-41CB-B46C-62BFA3CFB1AA}" dt="2022-08-22T12:17:29.388" v="7568" actId="47"/>
        <pc:sldMkLst>
          <pc:docMk/>
          <pc:sldMk cId="4134864042" sldId="4278"/>
        </pc:sldMkLst>
      </pc:sldChg>
      <pc:sldChg chg="del">
        <pc:chgData name="Sudarshan Chakravarthi" userId="9632d19e-631d-46a5-9e9a-d9cc496f17d0" providerId="ADAL" clId="{D89976DA-3019-41CB-B46C-62BFA3CFB1AA}" dt="2022-08-22T12:17:29.388" v="7568" actId="47"/>
        <pc:sldMkLst>
          <pc:docMk/>
          <pc:sldMk cId="860635721" sldId="4279"/>
        </pc:sldMkLst>
      </pc:sldChg>
      <pc:sldChg chg="del">
        <pc:chgData name="Sudarshan Chakravarthi" userId="9632d19e-631d-46a5-9e9a-d9cc496f17d0" providerId="ADAL" clId="{D89976DA-3019-41CB-B46C-62BFA3CFB1AA}" dt="2022-08-22T12:17:29.388" v="7568" actId="47"/>
        <pc:sldMkLst>
          <pc:docMk/>
          <pc:sldMk cId="3305922442" sldId="4280"/>
        </pc:sldMkLst>
      </pc:sldChg>
      <pc:sldChg chg="add del">
        <pc:chgData name="Sudarshan Chakravarthi" userId="9632d19e-631d-46a5-9e9a-d9cc496f17d0" providerId="ADAL" clId="{D89976DA-3019-41CB-B46C-62BFA3CFB1AA}" dt="2022-06-28T12:52:43.954" v="5587" actId="47"/>
        <pc:sldMkLst>
          <pc:docMk/>
          <pc:sldMk cId="860837234" sldId="4282"/>
        </pc:sldMkLst>
      </pc:sldChg>
      <pc:sldChg chg="del">
        <pc:chgData name="Sudarshan Chakravarthi" userId="9632d19e-631d-46a5-9e9a-d9cc496f17d0" providerId="ADAL" clId="{D89976DA-3019-41CB-B46C-62BFA3CFB1AA}" dt="2022-06-28T12:49:25.991" v="5582" actId="2696"/>
        <pc:sldMkLst>
          <pc:docMk/>
          <pc:sldMk cId="1299287874" sldId="4282"/>
        </pc:sldMkLst>
      </pc:sldChg>
      <pc:sldChg chg="add del">
        <pc:chgData name="Sudarshan Chakravarthi" userId="9632d19e-631d-46a5-9e9a-d9cc496f17d0" providerId="ADAL" clId="{D89976DA-3019-41CB-B46C-62BFA3CFB1AA}" dt="2022-06-28T12:49:47.830" v="5584"/>
        <pc:sldMkLst>
          <pc:docMk/>
          <pc:sldMk cId="3199238148" sldId="4282"/>
        </pc:sldMkLst>
      </pc:sldChg>
      <pc:sldChg chg="add del">
        <pc:chgData name="Sudarshan Chakravarthi" userId="9632d19e-631d-46a5-9e9a-d9cc496f17d0" providerId="ADAL" clId="{D89976DA-3019-41CB-B46C-62BFA3CFB1AA}" dt="2023-01-18T12:11:38.445" v="7672" actId="47"/>
        <pc:sldMkLst>
          <pc:docMk/>
          <pc:sldMk cId="1619034633" sldId="4283"/>
        </pc:sldMkLst>
      </pc:sldChg>
      <pc:sldChg chg="del">
        <pc:chgData name="Sudarshan Chakravarthi" userId="9632d19e-631d-46a5-9e9a-d9cc496f17d0" providerId="ADAL" clId="{D89976DA-3019-41CB-B46C-62BFA3CFB1AA}" dt="2022-06-28T12:49:25.991" v="5582" actId="2696"/>
        <pc:sldMkLst>
          <pc:docMk/>
          <pc:sldMk cId="2344690218" sldId="4283"/>
        </pc:sldMkLst>
      </pc:sldChg>
      <pc:sldChg chg="add del">
        <pc:chgData name="Sudarshan Chakravarthi" userId="9632d19e-631d-46a5-9e9a-d9cc496f17d0" providerId="ADAL" clId="{D89976DA-3019-41CB-B46C-62BFA3CFB1AA}" dt="2022-06-28T12:49:47.830" v="5584"/>
        <pc:sldMkLst>
          <pc:docMk/>
          <pc:sldMk cId="2884490820" sldId="4283"/>
        </pc:sldMkLst>
      </pc:sldChg>
      <pc:sldChg chg="del">
        <pc:chgData name="Sudarshan Chakravarthi" userId="9632d19e-631d-46a5-9e9a-d9cc496f17d0" providerId="ADAL" clId="{D89976DA-3019-41CB-B46C-62BFA3CFB1AA}" dt="2022-08-22T12:17:29.388" v="7568" actId="47"/>
        <pc:sldMkLst>
          <pc:docMk/>
          <pc:sldMk cId="1713377904" sldId="4284"/>
        </pc:sldMkLst>
      </pc:sldChg>
      <pc:sldChg chg="del">
        <pc:chgData name="Sudarshan Chakravarthi" userId="9632d19e-631d-46a5-9e9a-d9cc496f17d0" providerId="ADAL" clId="{D89976DA-3019-41CB-B46C-62BFA3CFB1AA}" dt="2022-08-22T12:17:29.388" v="7568" actId="47"/>
        <pc:sldMkLst>
          <pc:docMk/>
          <pc:sldMk cId="3612334333" sldId="4285"/>
        </pc:sldMkLst>
      </pc:sldChg>
      <pc:sldChg chg="del">
        <pc:chgData name="Sudarshan Chakravarthi" userId="9632d19e-631d-46a5-9e9a-d9cc496f17d0" providerId="ADAL" clId="{D89976DA-3019-41CB-B46C-62BFA3CFB1AA}" dt="2022-08-22T12:17:29.388" v="7568" actId="47"/>
        <pc:sldMkLst>
          <pc:docMk/>
          <pc:sldMk cId="3680403222" sldId="4286"/>
        </pc:sldMkLst>
      </pc:sldChg>
      <pc:sldChg chg="del">
        <pc:chgData name="Sudarshan Chakravarthi" userId="9632d19e-631d-46a5-9e9a-d9cc496f17d0" providerId="ADAL" clId="{D89976DA-3019-41CB-B46C-62BFA3CFB1AA}" dt="2022-08-22T12:17:29.388" v="7568" actId="47"/>
        <pc:sldMkLst>
          <pc:docMk/>
          <pc:sldMk cId="233300724" sldId="4287"/>
        </pc:sldMkLst>
      </pc:sldChg>
      <pc:sldChg chg="del">
        <pc:chgData name="Sudarshan Chakravarthi" userId="9632d19e-631d-46a5-9e9a-d9cc496f17d0" providerId="ADAL" clId="{D89976DA-3019-41CB-B46C-62BFA3CFB1AA}" dt="2022-08-22T12:17:29.388" v="7568" actId="47"/>
        <pc:sldMkLst>
          <pc:docMk/>
          <pc:sldMk cId="3478246581" sldId="4288"/>
        </pc:sldMkLst>
      </pc:sldChg>
      <pc:sldChg chg="del">
        <pc:chgData name="Sudarshan Chakravarthi" userId="9632d19e-631d-46a5-9e9a-d9cc496f17d0" providerId="ADAL" clId="{D89976DA-3019-41CB-B46C-62BFA3CFB1AA}" dt="2022-08-22T12:17:29.388" v="7568" actId="47"/>
        <pc:sldMkLst>
          <pc:docMk/>
          <pc:sldMk cId="2568889088" sldId="4289"/>
        </pc:sldMkLst>
      </pc:sldChg>
      <pc:sldChg chg="del">
        <pc:chgData name="Sudarshan Chakravarthi" userId="9632d19e-631d-46a5-9e9a-d9cc496f17d0" providerId="ADAL" clId="{D89976DA-3019-41CB-B46C-62BFA3CFB1AA}" dt="2022-08-22T12:17:29.388" v="7568" actId="47"/>
        <pc:sldMkLst>
          <pc:docMk/>
          <pc:sldMk cId="2963250269" sldId="4290"/>
        </pc:sldMkLst>
      </pc:sldChg>
      <pc:sldChg chg="del">
        <pc:chgData name="Sudarshan Chakravarthi" userId="9632d19e-631d-46a5-9e9a-d9cc496f17d0" providerId="ADAL" clId="{D89976DA-3019-41CB-B46C-62BFA3CFB1AA}" dt="2022-08-22T12:17:29.388" v="7568" actId="47"/>
        <pc:sldMkLst>
          <pc:docMk/>
          <pc:sldMk cId="693113457" sldId="4291"/>
        </pc:sldMkLst>
      </pc:sldChg>
      <pc:sldChg chg="del">
        <pc:chgData name="Sudarshan Chakravarthi" userId="9632d19e-631d-46a5-9e9a-d9cc496f17d0" providerId="ADAL" clId="{D89976DA-3019-41CB-B46C-62BFA3CFB1AA}" dt="2022-08-22T12:17:29.388" v="7568" actId="47"/>
        <pc:sldMkLst>
          <pc:docMk/>
          <pc:sldMk cId="3442588105" sldId="4292"/>
        </pc:sldMkLst>
      </pc:sldChg>
      <pc:sldChg chg="del">
        <pc:chgData name="Sudarshan Chakravarthi" userId="9632d19e-631d-46a5-9e9a-d9cc496f17d0" providerId="ADAL" clId="{D89976DA-3019-41CB-B46C-62BFA3CFB1AA}" dt="2022-08-22T12:17:29.388" v="7568" actId="47"/>
        <pc:sldMkLst>
          <pc:docMk/>
          <pc:sldMk cId="2117854695" sldId="4293"/>
        </pc:sldMkLst>
      </pc:sldChg>
      <pc:sldChg chg="del">
        <pc:chgData name="Sudarshan Chakravarthi" userId="9632d19e-631d-46a5-9e9a-d9cc496f17d0" providerId="ADAL" clId="{D89976DA-3019-41CB-B46C-62BFA3CFB1AA}" dt="2022-08-22T12:17:29.388" v="7568" actId="47"/>
        <pc:sldMkLst>
          <pc:docMk/>
          <pc:sldMk cId="3406427991" sldId="4294"/>
        </pc:sldMkLst>
      </pc:sldChg>
      <pc:sldChg chg="del">
        <pc:chgData name="Sudarshan Chakravarthi" userId="9632d19e-631d-46a5-9e9a-d9cc496f17d0" providerId="ADAL" clId="{D89976DA-3019-41CB-B46C-62BFA3CFB1AA}" dt="2022-08-22T12:17:29.388" v="7568" actId="47"/>
        <pc:sldMkLst>
          <pc:docMk/>
          <pc:sldMk cId="2113475554" sldId="4295"/>
        </pc:sldMkLst>
      </pc:sldChg>
      <pc:sldChg chg="del">
        <pc:chgData name="Sudarshan Chakravarthi" userId="9632d19e-631d-46a5-9e9a-d9cc496f17d0" providerId="ADAL" clId="{D89976DA-3019-41CB-B46C-62BFA3CFB1AA}" dt="2022-08-22T12:17:29.388" v="7568" actId="47"/>
        <pc:sldMkLst>
          <pc:docMk/>
          <pc:sldMk cId="707527852" sldId="4296"/>
        </pc:sldMkLst>
      </pc:sldChg>
      <pc:sldChg chg="del">
        <pc:chgData name="Sudarshan Chakravarthi" userId="9632d19e-631d-46a5-9e9a-d9cc496f17d0" providerId="ADAL" clId="{D89976DA-3019-41CB-B46C-62BFA3CFB1AA}" dt="2022-08-22T12:17:29.388" v="7568" actId="47"/>
        <pc:sldMkLst>
          <pc:docMk/>
          <pc:sldMk cId="3961311723" sldId="4297"/>
        </pc:sldMkLst>
      </pc:sldChg>
      <pc:sldChg chg="del">
        <pc:chgData name="Sudarshan Chakravarthi" userId="9632d19e-631d-46a5-9e9a-d9cc496f17d0" providerId="ADAL" clId="{D89976DA-3019-41CB-B46C-62BFA3CFB1AA}" dt="2022-08-22T12:17:29.388" v="7568" actId="47"/>
        <pc:sldMkLst>
          <pc:docMk/>
          <pc:sldMk cId="3186125964" sldId="4298"/>
        </pc:sldMkLst>
      </pc:sldChg>
      <pc:sldChg chg="del">
        <pc:chgData name="Sudarshan Chakravarthi" userId="9632d19e-631d-46a5-9e9a-d9cc496f17d0" providerId="ADAL" clId="{D89976DA-3019-41CB-B46C-62BFA3CFB1AA}" dt="2022-08-22T12:17:29.388" v="7568" actId="47"/>
        <pc:sldMkLst>
          <pc:docMk/>
          <pc:sldMk cId="2954145042" sldId="4299"/>
        </pc:sldMkLst>
      </pc:sldChg>
      <pc:sldChg chg="del">
        <pc:chgData name="Sudarshan Chakravarthi" userId="9632d19e-631d-46a5-9e9a-d9cc496f17d0" providerId="ADAL" clId="{D89976DA-3019-41CB-B46C-62BFA3CFB1AA}" dt="2022-08-22T12:17:29.388" v="7568" actId="47"/>
        <pc:sldMkLst>
          <pc:docMk/>
          <pc:sldMk cId="4262505473" sldId="4300"/>
        </pc:sldMkLst>
      </pc:sldChg>
      <pc:sldChg chg="del">
        <pc:chgData name="Sudarshan Chakravarthi" userId="9632d19e-631d-46a5-9e9a-d9cc496f17d0" providerId="ADAL" clId="{D89976DA-3019-41CB-B46C-62BFA3CFB1AA}" dt="2022-08-22T12:17:29.388" v="7568" actId="47"/>
        <pc:sldMkLst>
          <pc:docMk/>
          <pc:sldMk cId="295994728" sldId="4301"/>
        </pc:sldMkLst>
      </pc:sldChg>
      <pc:sldChg chg="del">
        <pc:chgData name="Sudarshan Chakravarthi" userId="9632d19e-631d-46a5-9e9a-d9cc496f17d0" providerId="ADAL" clId="{D89976DA-3019-41CB-B46C-62BFA3CFB1AA}" dt="2022-08-22T12:17:29.388" v="7568" actId="47"/>
        <pc:sldMkLst>
          <pc:docMk/>
          <pc:sldMk cId="1147298210" sldId="4302"/>
        </pc:sldMkLst>
      </pc:sldChg>
      <pc:sldChg chg="del">
        <pc:chgData name="Sudarshan Chakravarthi" userId="9632d19e-631d-46a5-9e9a-d9cc496f17d0" providerId="ADAL" clId="{D89976DA-3019-41CB-B46C-62BFA3CFB1AA}" dt="2022-08-22T12:17:29.388" v="7568" actId="47"/>
        <pc:sldMkLst>
          <pc:docMk/>
          <pc:sldMk cId="3582446115" sldId="4303"/>
        </pc:sldMkLst>
      </pc:sldChg>
      <pc:sldChg chg="del">
        <pc:chgData name="Sudarshan Chakravarthi" userId="9632d19e-631d-46a5-9e9a-d9cc496f17d0" providerId="ADAL" clId="{D89976DA-3019-41CB-B46C-62BFA3CFB1AA}" dt="2022-08-22T12:17:29.388" v="7568" actId="47"/>
        <pc:sldMkLst>
          <pc:docMk/>
          <pc:sldMk cId="1249518935" sldId="4304"/>
        </pc:sldMkLst>
      </pc:sldChg>
      <pc:sldChg chg="del">
        <pc:chgData name="Sudarshan Chakravarthi" userId="9632d19e-631d-46a5-9e9a-d9cc496f17d0" providerId="ADAL" clId="{D89976DA-3019-41CB-B46C-62BFA3CFB1AA}" dt="2022-08-22T12:17:29.388" v="7568" actId="47"/>
        <pc:sldMkLst>
          <pc:docMk/>
          <pc:sldMk cId="1806238085" sldId="4305"/>
        </pc:sldMkLst>
      </pc:sldChg>
      <pc:sldChg chg="del">
        <pc:chgData name="Sudarshan Chakravarthi" userId="9632d19e-631d-46a5-9e9a-d9cc496f17d0" providerId="ADAL" clId="{D89976DA-3019-41CB-B46C-62BFA3CFB1AA}" dt="2022-08-22T12:17:29.388" v="7568" actId="47"/>
        <pc:sldMkLst>
          <pc:docMk/>
          <pc:sldMk cId="2379246532" sldId="4306"/>
        </pc:sldMkLst>
      </pc:sldChg>
      <pc:sldChg chg="del">
        <pc:chgData name="Sudarshan Chakravarthi" userId="9632d19e-631d-46a5-9e9a-d9cc496f17d0" providerId="ADAL" clId="{D89976DA-3019-41CB-B46C-62BFA3CFB1AA}" dt="2022-08-22T12:17:29.388" v="7568" actId="47"/>
        <pc:sldMkLst>
          <pc:docMk/>
          <pc:sldMk cId="2407755372" sldId="4307"/>
        </pc:sldMkLst>
      </pc:sldChg>
      <pc:sldChg chg="del">
        <pc:chgData name="Sudarshan Chakravarthi" userId="9632d19e-631d-46a5-9e9a-d9cc496f17d0" providerId="ADAL" clId="{D89976DA-3019-41CB-B46C-62BFA3CFB1AA}" dt="2022-08-22T12:17:29.388" v="7568" actId="47"/>
        <pc:sldMkLst>
          <pc:docMk/>
          <pc:sldMk cId="1941840799" sldId="4308"/>
        </pc:sldMkLst>
      </pc:sldChg>
      <pc:sldChg chg="del">
        <pc:chgData name="Sudarshan Chakravarthi" userId="9632d19e-631d-46a5-9e9a-d9cc496f17d0" providerId="ADAL" clId="{D89976DA-3019-41CB-B46C-62BFA3CFB1AA}" dt="2022-08-22T12:17:29.388" v="7568" actId="47"/>
        <pc:sldMkLst>
          <pc:docMk/>
          <pc:sldMk cId="4152686176" sldId="4309"/>
        </pc:sldMkLst>
      </pc:sldChg>
      <pc:sldChg chg="del">
        <pc:chgData name="Sudarshan Chakravarthi" userId="9632d19e-631d-46a5-9e9a-d9cc496f17d0" providerId="ADAL" clId="{D89976DA-3019-41CB-B46C-62BFA3CFB1AA}" dt="2022-08-22T12:17:29.388" v="7568" actId="47"/>
        <pc:sldMkLst>
          <pc:docMk/>
          <pc:sldMk cId="1891146764" sldId="4311"/>
        </pc:sldMkLst>
      </pc:sldChg>
      <pc:sldChg chg="del">
        <pc:chgData name="Sudarshan Chakravarthi" userId="9632d19e-631d-46a5-9e9a-d9cc496f17d0" providerId="ADAL" clId="{D89976DA-3019-41CB-B46C-62BFA3CFB1AA}" dt="2022-08-22T12:17:29.388" v="7568" actId="47"/>
        <pc:sldMkLst>
          <pc:docMk/>
          <pc:sldMk cId="3825103696" sldId="4312"/>
        </pc:sldMkLst>
      </pc:sldChg>
      <pc:sldChg chg="del">
        <pc:chgData name="Sudarshan Chakravarthi" userId="9632d19e-631d-46a5-9e9a-d9cc496f17d0" providerId="ADAL" clId="{D89976DA-3019-41CB-B46C-62BFA3CFB1AA}" dt="2022-08-22T12:17:29.388" v="7568" actId="47"/>
        <pc:sldMkLst>
          <pc:docMk/>
          <pc:sldMk cId="2384143265" sldId="4313"/>
        </pc:sldMkLst>
      </pc:sldChg>
      <pc:sldChg chg="del">
        <pc:chgData name="Sudarshan Chakravarthi" userId="9632d19e-631d-46a5-9e9a-d9cc496f17d0" providerId="ADAL" clId="{D89976DA-3019-41CB-B46C-62BFA3CFB1AA}" dt="2022-08-22T12:17:29.388" v="7568" actId="47"/>
        <pc:sldMkLst>
          <pc:docMk/>
          <pc:sldMk cId="1117826775" sldId="4314"/>
        </pc:sldMkLst>
      </pc:sldChg>
      <pc:sldChg chg="del">
        <pc:chgData name="Sudarshan Chakravarthi" userId="9632d19e-631d-46a5-9e9a-d9cc496f17d0" providerId="ADAL" clId="{D89976DA-3019-41CB-B46C-62BFA3CFB1AA}" dt="2022-08-22T12:17:29.388" v="7568" actId="47"/>
        <pc:sldMkLst>
          <pc:docMk/>
          <pc:sldMk cId="2682947838" sldId="4315"/>
        </pc:sldMkLst>
      </pc:sldChg>
      <pc:sldChg chg="del">
        <pc:chgData name="Sudarshan Chakravarthi" userId="9632d19e-631d-46a5-9e9a-d9cc496f17d0" providerId="ADAL" clId="{D89976DA-3019-41CB-B46C-62BFA3CFB1AA}" dt="2022-08-22T12:17:29.388" v="7568" actId="47"/>
        <pc:sldMkLst>
          <pc:docMk/>
          <pc:sldMk cId="160319359" sldId="4316"/>
        </pc:sldMkLst>
      </pc:sldChg>
      <pc:sldChg chg="del">
        <pc:chgData name="Sudarshan Chakravarthi" userId="9632d19e-631d-46a5-9e9a-d9cc496f17d0" providerId="ADAL" clId="{D89976DA-3019-41CB-B46C-62BFA3CFB1AA}" dt="2022-08-22T12:17:29.388" v="7568" actId="47"/>
        <pc:sldMkLst>
          <pc:docMk/>
          <pc:sldMk cId="1626906359" sldId="4317"/>
        </pc:sldMkLst>
      </pc:sldChg>
      <pc:sldChg chg="del">
        <pc:chgData name="Sudarshan Chakravarthi" userId="9632d19e-631d-46a5-9e9a-d9cc496f17d0" providerId="ADAL" clId="{D89976DA-3019-41CB-B46C-62BFA3CFB1AA}" dt="2022-08-22T12:17:29.388" v="7568" actId="47"/>
        <pc:sldMkLst>
          <pc:docMk/>
          <pc:sldMk cId="179871534" sldId="4318"/>
        </pc:sldMkLst>
      </pc:sldChg>
      <pc:sldChg chg="del">
        <pc:chgData name="Sudarshan Chakravarthi" userId="9632d19e-631d-46a5-9e9a-d9cc496f17d0" providerId="ADAL" clId="{D89976DA-3019-41CB-B46C-62BFA3CFB1AA}" dt="2022-08-22T12:17:29.388" v="7568" actId="47"/>
        <pc:sldMkLst>
          <pc:docMk/>
          <pc:sldMk cId="1772744571" sldId="4319"/>
        </pc:sldMkLst>
      </pc:sldChg>
      <pc:sldChg chg="del">
        <pc:chgData name="Sudarshan Chakravarthi" userId="9632d19e-631d-46a5-9e9a-d9cc496f17d0" providerId="ADAL" clId="{D89976DA-3019-41CB-B46C-62BFA3CFB1AA}" dt="2022-08-22T12:17:29.388" v="7568" actId="47"/>
        <pc:sldMkLst>
          <pc:docMk/>
          <pc:sldMk cId="2232091346" sldId="4320"/>
        </pc:sldMkLst>
      </pc:sldChg>
      <pc:sldChg chg="del">
        <pc:chgData name="Sudarshan Chakravarthi" userId="9632d19e-631d-46a5-9e9a-d9cc496f17d0" providerId="ADAL" clId="{D89976DA-3019-41CB-B46C-62BFA3CFB1AA}" dt="2022-08-22T12:17:29.388" v="7568" actId="47"/>
        <pc:sldMkLst>
          <pc:docMk/>
          <pc:sldMk cId="380287972" sldId="4321"/>
        </pc:sldMkLst>
      </pc:sldChg>
      <pc:sldChg chg="del">
        <pc:chgData name="Sudarshan Chakravarthi" userId="9632d19e-631d-46a5-9e9a-d9cc496f17d0" providerId="ADAL" clId="{D89976DA-3019-41CB-B46C-62BFA3CFB1AA}" dt="2022-08-22T12:17:29.388" v="7568" actId="47"/>
        <pc:sldMkLst>
          <pc:docMk/>
          <pc:sldMk cId="1675522389" sldId="4322"/>
        </pc:sldMkLst>
      </pc:sldChg>
      <pc:sldChg chg="del">
        <pc:chgData name="Sudarshan Chakravarthi" userId="9632d19e-631d-46a5-9e9a-d9cc496f17d0" providerId="ADAL" clId="{D89976DA-3019-41CB-B46C-62BFA3CFB1AA}" dt="2022-08-22T12:17:29.388" v="7568" actId="47"/>
        <pc:sldMkLst>
          <pc:docMk/>
          <pc:sldMk cId="144420491" sldId="4323"/>
        </pc:sldMkLst>
      </pc:sldChg>
      <pc:sldChg chg="del">
        <pc:chgData name="Sudarshan Chakravarthi" userId="9632d19e-631d-46a5-9e9a-d9cc496f17d0" providerId="ADAL" clId="{D89976DA-3019-41CB-B46C-62BFA3CFB1AA}" dt="2022-08-22T12:17:29.388" v="7568" actId="47"/>
        <pc:sldMkLst>
          <pc:docMk/>
          <pc:sldMk cId="3329776234" sldId="4324"/>
        </pc:sldMkLst>
      </pc:sldChg>
      <pc:sldChg chg="del">
        <pc:chgData name="Sudarshan Chakravarthi" userId="9632d19e-631d-46a5-9e9a-d9cc496f17d0" providerId="ADAL" clId="{D89976DA-3019-41CB-B46C-62BFA3CFB1AA}" dt="2022-08-22T12:17:29.388" v="7568" actId="47"/>
        <pc:sldMkLst>
          <pc:docMk/>
          <pc:sldMk cId="2960439515" sldId="4325"/>
        </pc:sldMkLst>
      </pc:sldChg>
      <pc:sldChg chg="del">
        <pc:chgData name="Sudarshan Chakravarthi" userId="9632d19e-631d-46a5-9e9a-d9cc496f17d0" providerId="ADAL" clId="{D89976DA-3019-41CB-B46C-62BFA3CFB1AA}" dt="2022-08-22T12:17:29.388" v="7568" actId="47"/>
        <pc:sldMkLst>
          <pc:docMk/>
          <pc:sldMk cId="3365069597" sldId="4326"/>
        </pc:sldMkLst>
      </pc:sldChg>
      <pc:sldChg chg="del">
        <pc:chgData name="Sudarshan Chakravarthi" userId="9632d19e-631d-46a5-9e9a-d9cc496f17d0" providerId="ADAL" clId="{D89976DA-3019-41CB-B46C-62BFA3CFB1AA}" dt="2022-08-22T12:17:29.388" v="7568" actId="47"/>
        <pc:sldMkLst>
          <pc:docMk/>
          <pc:sldMk cId="1398740159" sldId="4327"/>
        </pc:sldMkLst>
      </pc:sldChg>
      <pc:sldChg chg="del">
        <pc:chgData name="Sudarshan Chakravarthi" userId="9632d19e-631d-46a5-9e9a-d9cc496f17d0" providerId="ADAL" clId="{D89976DA-3019-41CB-B46C-62BFA3CFB1AA}" dt="2022-08-22T12:17:29.388" v="7568" actId="47"/>
        <pc:sldMkLst>
          <pc:docMk/>
          <pc:sldMk cId="2613331837" sldId="4328"/>
        </pc:sldMkLst>
      </pc:sldChg>
      <pc:sldChg chg="del">
        <pc:chgData name="Sudarshan Chakravarthi" userId="9632d19e-631d-46a5-9e9a-d9cc496f17d0" providerId="ADAL" clId="{D89976DA-3019-41CB-B46C-62BFA3CFB1AA}" dt="2022-08-22T12:17:29.388" v="7568" actId="47"/>
        <pc:sldMkLst>
          <pc:docMk/>
          <pc:sldMk cId="569665790" sldId="4329"/>
        </pc:sldMkLst>
      </pc:sldChg>
      <pc:sldChg chg="del">
        <pc:chgData name="Sudarshan Chakravarthi" userId="9632d19e-631d-46a5-9e9a-d9cc496f17d0" providerId="ADAL" clId="{D89976DA-3019-41CB-B46C-62BFA3CFB1AA}" dt="2022-08-22T12:17:29.388" v="7568" actId="47"/>
        <pc:sldMkLst>
          <pc:docMk/>
          <pc:sldMk cId="2808061439" sldId="4330"/>
        </pc:sldMkLst>
      </pc:sldChg>
      <pc:sldChg chg="del">
        <pc:chgData name="Sudarshan Chakravarthi" userId="9632d19e-631d-46a5-9e9a-d9cc496f17d0" providerId="ADAL" clId="{D89976DA-3019-41CB-B46C-62BFA3CFB1AA}" dt="2022-08-22T12:17:29.388" v="7568" actId="47"/>
        <pc:sldMkLst>
          <pc:docMk/>
          <pc:sldMk cId="3636835455" sldId="4331"/>
        </pc:sldMkLst>
      </pc:sldChg>
      <pc:sldChg chg="del">
        <pc:chgData name="Sudarshan Chakravarthi" userId="9632d19e-631d-46a5-9e9a-d9cc496f17d0" providerId="ADAL" clId="{D89976DA-3019-41CB-B46C-62BFA3CFB1AA}" dt="2022-08-22T12:17:29.388" v="7568" actId="47"/>
        <pc:sldMkLst>
          <pc:docMk/>
          <pc:sldMk cId="2797648301" sldId="4332"/>
        </pc:sldMkLst>
      </pc:sldChg>
      <pc:sldChg chg="del">
        <pc:chgData name="Sudarshan Chakravarthi" userId="9632d19e-631d-46a5-9e9a-d9cc496f17d0" providerId="ADAL" clId="{D89976DA-3019-41CB-B46C-62BFA3CFB1AA}" dt="2022-08-22T12:17:29.388" v="7568" actId="47"/>
        <pc:sldMkLst>
          <pc:docMk/>
          <pc:sldMk cId="2743426320" sldId="4333"/>
        </pc:sldMkLst>
      </pc:sldChg>
      <pc:sldChg chg="addSp delSp modSp mod">
        <pc:chgData name="Sudarshan Chakravarthi" userId="9632d19e-631d-46a5-9e9a-d9cc496f17d0" providerId="ADAL" clId="{D89976DA-3019-41CB-B46C-62BFA3CFB1AA}" dt="2022-08-22T12:15:13.089" v="7551" actId="1037"/>
        <pc:sldMkLst>
          <pc:docMk/>
          <pc:sldMk cId="4279330733" sldId="4334"/>
        </pc:sldMkLst>
        <pc:spChg chg="ord">
          <ac:chgData name="Sudarshan Chakravarthi" userId="9632d19e-631d-46a5-9e9a-d9cc496f17d0" providerId="ADAL" clId="{D89976DA-3019-41CB-B46C-62BFA3CFB1AA}" dt="2022-08-22T12:15:00.300" v="7540" actId="166"/>
          <ac:spMkLst>
            <pc:docMk/>
            <pc:sldMk cId="4279330733" sldId="4334"/>
            <ac:spMk id="2" creationId="{3EE1C609-D50F-51EF-E38E-997097FA9960}"/>
          </ac:spMkLst>
        </pc:spChg>
        <pc:picChg chg="add del mod">
          <ac:chgData name="Sudarshan Chakravarthi" userId="9632d19e-631d-46a5-9e9a-d9cc496f17d0" providerId="ADAL" clId="{D89976DA-3019-41CB-B46C-62BFA3CFB1AA}" dt="2022-08-22T12:13:59.453" v="7533" actId="478"/>
          <ac:picMkLst>
            <pc:docMk/>
            <pc:sldMk cId="4279330733" sldId="4334"/>
            <ac:picMk id="2050" creationId="{32D3661A-242C-52EA-1477-AAC81FECC0B5}"/>
          </ac:picMkLst>
        </pc:picChg>
        <pc:picChg chg="add mod">
          <ac:chgData name="Sudarshan Chakravarthi" userId="9632d19e-631d-46a5-9e9a-d9cc496f17d0" providerId="ADAL" clId="{D89976DA-3019-41CB-B46C-62BFA3CFB1AA}" dt="2022-08-22T12:15:13.089" v="7551" actId="1037"/>
          <ac:picMkLst>
            <pc:docMk/>
            <pc:sldMk cId="4279330733" sldId="4334"/>
            <ac:picMk id="2052" creationId="{5158E698-0B69-05F4-AA3F-CDB8CADB3D88}"/>
          </ac:picMkLst>
        </pc:picChg>
      </pc:sldChg>
      <pc:sldChg chg="addSp modSp del mod">
        <pc:chgData name="Sudarshan Chakravarthi" userId="9632d19e-631d-46a5-9e9a-d9cc496f17d0" providerId="ADAL" clId="{D89976DA-3019-41CB-B46C-62BFA3CFB1AA}" dt="2022-06-28T11:25:35.254" v="2103" actId="47"/>
        <pc:sldMkLst>
          <pc:docMk/>
          <pc:sldMk cId="1004995391" sldId="4335"/>
        </pc:sldMkLst>
        <pc:spChg chg="mod">
          <ac:chgData name="Sudarshan Chakravarthi" userId="9632d19e-631d-46a5-9e9a-d9cc496f17d0" providerId="ADAL" clId="{D89976DA-3019-41CB-B46C-62BFA3CFB1AA}" dt="2022-06-28T11:24:14.378" v="2098" actId="1076"/>
          <ac:spMkLst>
            <pc:docMk/>
            <pc:sldMk cId="1004995391" sldId="4335"/>
            <ac:spMk id="3" creationId="{7310E547-D5BA-A140-A719-0BCB839992B0}"/>
          </ac:spMkLst>
        </pc:spChg>
        <pc:spChg chg="add mod">
          <ac:chgData name="Sudarshan Chakravarthi" userId="9632d19e-631d-46a5-9e9a-d9cc496f17d0" providerId="ADAL" clId="{D89976DA-3019-41CB-B46C-62BFA3CFB1AA}" dt="2022-06-28T11:24:53.431" v="2101" actId="6549"/>
          <ac:spMkLst>
            <pc:docMk/>
            <pc:sldMk cId="1004995391" sldId="4335"/>
            <ac:spMk id="4" creationId="{A45CB1CC-BC55-A0FA-F6B3-E9C49D2AAEBC}"/>
          </ac:spMkLst>
        </pc:spChg>
        <pc:spChg chg="add mod">
          <ac:chgData name="Sudarshan Chakravarthi" userId="9632d19e-631d-46a5-9e9a-d9cc496f17d0" providerId="ADAL" clId="{D89976DA-3019-41CB-B46C-62BFA3CFB1AA}" dt="2022-06-28T11:24:42.817" v="2099"/>
          <ac:spMkLst>
            <pc:docMk/>
            <pc:sldMk cId="1004995391" sldId="4335"/>
            <ac:spMk id="6" creationId="{17195D05-5B6E-B394-73CC-A93EC08040E2}"/>
          </ac:spMkLst>
        </pc:spChg>
        <pc:picChg chg="add mod">
          <ac:chgData name="Sudarshan Chakravarthi" userId="9632d19e-631d-46a5-9e9a-d9cc496f17d0" providerId="ADAL" clId="{D89976DA-3019-41CB-B46C-62BFA3CFB1AA}" dt="2022-06-28T11:24:42.817" v="2099"/>
          <ac:picMkLst>
            <pc:docMk/>
            <pc:sldMk cId="1004995391" sldId="4335"/>
            <ac:picMk id="5" creationId="{32C2CCA8-AD66-FA66-8839-DE27F42F8F91}"/>
          </ac:picMkLst>
        </pc:picChg>
      </pc:sldChg>
      <pc:sldChg chg="addSp delSp modSp mod">
        <pc:chgData name="Sudarshan Chakravarthi" userId="9632d19e-631d-46a5-9e9a-d9cc496f17d0" providerId="ADAL" clId="{D89976DA-3019-41CB-B46C-62BFA3CFB1AA}" dt="2022-12-29T12:28:11.695" v="7610" actId="6549"/>
        <pc:sldMkLst>
          <pc:docMk/>
          <pc:sldMk cId="4210234085" sldId="4336"/>
        </pc:sldMkLst>
        <pc:spChg chg="add del mod">
          <ac:chgData name="Sudarshan Chakravarthi" userId="9632d19e-631d-46a5-9e9a-d9cc496f17d0" providerId="ADAL" clId="{D89976DA-3019-41CB-B46C-62BFA3CFB1AA}" dt="2022-07-01T14:09:18.289" v="7372" actId="478"/>
          <ac:spMkLst>
            <pc:docMk/>
            <pc:sldMk cId="4210234085" sldId="4336"/>
            <ac:spMk id="2" creationId="{EC804B50-A2CE-6DF1-7879-E70BB7757106}"/>
          </ac:spMkLst>
        </pc:spChg>
        <pc:spChg chg="del mod">
          <ac:chgData name="Sudarshan Chakravarthi" userId="9632d19e-631d-46a5-9e9a-d9cc496f17d0" providerId="ADAL" clId="{D89976DA-3019-41CB-B46C-62BFA3CFB1AA}" dt="2022-07-01T14:09:37.214" v="7374" actId="478"/>
          <ac:spMkLst>
            <pc:docMk/>
            <pc:sldMk cId="4210234085" sldId="4336"/>
            <ac:spMk id="3" creationId="{08DFB262-37F7-265C-8718-107FE1080259}"/>
          </ac:spMkLst>
        </pc:spChg>
        <pc:spChg chg="add mod">
          <ac:chgData name="Sudarshan Chakravarthi" userId="9632d19e-631d-46a5-9e9a-d9cc496f17d0" providerId="ADAL" clId="{D89976DA-3019-41CB-B46C-62BFA3CFB1AA}" dt="2022-06-28T11:29:14.209" v="2161" actId="20577"/>
          <ac:spMkLst>
            <pc:docMk/>
            <pc:sldMk cId="4210234085" sldId="4336"/>
            <ac:spMk id="4" creationId="{76E6B7A4-5106-6A01-18BE-88C6F73A7F2C}"/>
          </ac:spMkLst>
        </pc:spChg>
        <pc:spChg chg="add mod">
          <ac:chgData name="Sudarshan Chakravarthi" userId="9632d19e-631d-46a5-9e9a-d9cc496f17d0" providerId="ADAL" clId="{D89976DA-3019-41CB-B46C-62BFA3CFB1AA}" dt="2022-06-28T11:25:58.227" v="2104"/>
          <ac:spMkLst>
            <pc:docMk/>
            <pc:sldMk cId="4210234085" sldId="4336"/>
            <ac:spMk id="6" creationId="{B69D208E-C2A9-6C71-6638-1F8F218B24F2}"/>
          </ac:spMkLst>
        </pc:spChg>
        <pc:spChg chg="add del mod">
          <ac:chgData name="Sudarshan Chakravarthi" userId="9632d19e-631d-46a5-9e9a-d9cc496f17d0" providerId="ADAL" clId="{D89976DA-3019-41CB-B46C-62BFA3CFB1AA}" dt="2022-07-01T14:09:18.289" v="7372" actId="478"/>
          <ac:spMkLst>
            <pc:docMk/>
            <pc:sldMk cId="4210234085" sldId="4336"/>
            <ac:spMk id="7" creationId="{1D88217D-34DA-6946-8530-4B255625D750}"/>
          </ac:spMkLst>
        </pc:spChg>
        <pc:spChg chg="add del mod">
          <ac:chgData name="Sudarshan Chakravarthi" userId="9632d19e-631d-46a5-9e9a-d9cc496f17d0" providerId="ADAL" clId="{D89976DA-3019-41CB-B46C-62BFA3CFB1AA}" dt="2022-07-01T14:09:18.289" v="7372" actId="478"/>
          <ac:spMkLst>
            <pc:docMk/>
            <pc:sldMk cId="4210234085" sldId="4336"/>
            <ac:spMk id="8" creationId="{AF298AC0-1BAD-C003-A855-9F5444D43AF4}"/>
          </ac:spMkLst>
        </pc:spChg>
        <pc:spChg chg="add del mod">
          <ac:chgData name="Sudarshan Chakravarthi" userId="9632d19e-631d-46a5-9e9a-d9cc496f17d0" providerId="ADAL" clId="{D89976DA-3019-41CB-B46C-62BFA3CFB1AA}" dt="2022-07-01T14:09:18.289" v="7372" actId="478"/>
          <ac:spMkLst>
            <pc:docMk/>
            <pc:sldMk cId="4210234085" sldId="4336"/>
            <ac:spMk id="9" creationId="{621AB67E-6039-2F09-C620-FE23E23A2524}"/>
          </ac:spMkLst>
        </pc:spChg>
        <pc:spChg chg="add del">
          <ac:chgData name="Sudarshan Chakravarthi" userId="9632d19e-631d-46a5-9e9a-d9cc496f17d0" providerId="ADAL" clId="{D89976DA-3019-41CB-B46C-62BFA3CFB1AA}" dt="2022-06-28T11:29:47.058" v="2164" actId="478"/>
          <ac:spMkLst>
            <pc:docMk/>
            <pc:sldMk cId="4210234085" sldId="4336"/>
            <ac:spMk id="18" creationId="{58BFC5C4-7BF0-48E0-7F5A-ECA8E9FABDBA}"/>
          </ac:spMkLst>
        </pc:spChg>
        <pc:spChg chg="add del mod">
          <ac:chgData name="Sudarshan Chakravarthi" userId="9632d19e-631d-46a5-9e9a-d9cc496f17d0" providerId="ADAL" clId="{D89976DA-3019-41CB-B46C-62BFA3CFB1AA}" dt="2022-07-01T14:09:35.231" v="7373" actId="478"/>
          <ac:spMkLst>
            <pc:docMk/>
            <pc:sldMk cId="4210234085" sldId="4336"/>
            <ac:spMk id="19" creationId="{DF663A42-F7E6-28E0-800D-22B06BAA12F8}"/>
          </ac:spMkLst>
        </pc:spChg>
        <pc:spChg chg="add mod">
          <ac:chgData name="Sudarshan Chakravarthi" userId="9632d19e-631d-46a5-9e9a-d9cc496f17d0" providerId="ADAL" clId="{D89976DA-3019-41CB-B46C-62BFA3CFB1AA}" dt="2022-08-22T12:16:06.083" v="7565" actId="1076"/>
          <ac:spMkLst>
            <pc:docMk/>
            <pc:sldMk cId="4210234085" sldId="4336"/>
            <ac:spMk id="24" creationId="{86714AF3-13D1-7594-5951-78DFF4D7CB05}"/>
          </ac:spMkLst>
        </pc:spChg>
        <pc:spChg chg="add mod">
          <ac:chgData name="Sudarshan Chakravarthi" userId="9632d19e-631d-46a5-9e9a-d9cc496f17d0" providerId="ADAL" clId="{D89976DA-3019-41CB-B46C-62BFA3CFB1AA}" dt="2022-07-01T14:09:40.288" v="7376"/>
          <ac:spMkLst>
            <pc:docMk/>
            <pc:sldMk cId="4210234085" sldId="4336"/>
            <ac:spMk id="25" creationId="{04FB6E7A-D717-1D8C-5758-6B671947CAA3}"/>
          </ac:spMkLst>
        </pc:spChg>
        <pc:spChg chg="add mod">
          <ac:chgData name="Sudarshan Chakravarthi" userId="9632d19e-631d-46a5-9e9a-d9cc496f17d0" providerId="ADAL" clId="{D89976DA-3019-41CB-B46C-62BFA3CFB1AA}" dt="2022-07-01T14:09:40.288" v="7376"/>
          <ac:spMkLst>
            <pc:docMk/>
            <pc:sldMk cId="4210234085" sldId="4336"/>
            <ac:spMk id="26" creationId="{B880115B-0DB3-5F13-0A5F-6D5FABDB53AC}"/>
          </ac:spMkLst>
        </pc:spChg>
        <pc:spChg chg="add del mod">
          <ac:chgData name="Sudarshan Chakravarthi" userId="9632d19e-631d-46a5-9e9a-d9cc496f17d0" providerId="ADAL" clId="{D89976DA-3019-41CB-B46C-62BFA3CFB1AA}" dt="2022-07-01T14:09:18.289" v="7372" actId="478"/>
          <ac:spMkLst>
            <pc:docMk/>
            <pc:sldMk cId="4210234085" sldId="4336"/>
            <ac:spMk id="27" creationId="{EB41D158-807D-85AF-BF10-54F5292A5B63}"/>
          </ac:spMkLst>
        </pc:spChg>
        <pc:spChg chg="add del mod">
          <ac:chgData name="Sudarshan Chakravarthi" userId="9632d19e-631d-46a5-9e9a-d9cc496f17d0" providerId="ADAL" clId="{D89976DA-3019-41CB-B46C-62BFA3CFB1AA}" dt="2022-07-01T14:09:38.870" v="7375" actId="478"/>
          <ac:spMkLst>
            <pc:docMk/>
            <pc:sldMk cId="4210234085" sldId="4336"/>
            <ac:spMk id="28" creationId="{0F562EBA-BDF2-0A31-FA54-E5062F3B099E}"/>
          </ac:spMkLst>
        </pc:spChg>
        <pc:spChg chg="add del mod">
          <ac:chgData name="Sudarshan Chakravarthi" userId="9632d19e-631d-46a5-9e9a-d9cc496f17d0" providerId="ADAL" clId="{D89976DA-3019-41CB-B46C-62BFA3CFB1AA}" dt="2022-07-01T14:09:18.289" v="7372" actId="478"/>
          <ac:spMkLst>
            <pc:docMk/>
            <pc:sldMk cId="4210234085" sldId="4336"/>
            <ac:spMk id="29" creationId="{D5E71AC0-E9B5-1C78-C214-FEB8E4B426FA}"/>
          </ac:spMkLst>
        </pc:spChg>
        <pc:spChg chg="add del mod">
          <ac:chgData name="Sudarshan Chakravarthi" userId="9632d19e-631d-46a5-9e9a-d9cc496f17d0" providerId="ADAL" clId="{D89976DA-3019-41CB-B46C-62BFA3CFB1AA}" dt="2022-07-01T14:09:18.289" v="7372" actId="478"/>
          <ac:spMkLst>
            <pc:docMk/>
            <pc:sldMk cId="4210234085" sldId="4336"/>
            <ac:spMk id="30" creationId="{52397F24-5E4D-55A6-B323-159CD7B7E4D3}"/>
          </ac:spMkLst>
        </pc:spChg>
        <pc:spChg chg="add del mod">
          <ac:chgData name="Sudarshan Chakravarthi" userId="9632d19e-631d-46a5-9e9a-d9cc496f17d0" providerId="ADAL" clId="{D89976DA-3019-41CB-B46C-62BFA3CFB1AA}" dt="2022-07-01T14:09:18.289" v="7372" actId="478"/>
          <ac:spMkLst>
            <pc:docMk/>
            <pc:sldMk cId="4210234085" sldId="4336"/>
            <ac:spMk id="31" creationId="{5037DE17-AAA0-21C6-EE03-BFFA4273A2CE}"/>
          </ac:spMkLst>
        </pc:spChg>
        <pc:spChg chg="add del mod">
          <ac:chgData name="Sudarshan Chakravarthi" userId="9632d19e-631d-46a5-9e9a-d9cc496f17d0" providerId="ADAL" clId="{D89976DA-3019-41CB-B46C-62BFA3CFB1AA}" dt="2022-07-01T14:09:18.289" v="7372" actId="478"/>
          <ac:spMkLst>
            <pc:docMk/>
            <pc:sldMk cId="4210234085" sldId="4336"/>
            <ac:spMk id="32" creationId="{A165C5B0-E6A0-6903-B321-5ACF51697423}"/>
          </ac:spMkLst>
        </pc:spChg>
        <pc:spChg chg="add mod">
          <ac:chgData name="Sudarshan Chakravarthi" userId="9632d19e-631d-46a5-9e9a-d9cc496f17d0" providerId="ADAL" clId="{D89976DA-3019-41CB-B46C-62BFA3CFB1AA}" dt="2022-07-01T14:09:40.288" v="7376"/>
          <ac:spMkLst>
            <pc:docMk/>
            <pc:sldMk cId="4210234085" sldId="4336"/>
            <ac:spMk id="33" creationId="{720786D1-D007-7EFB-170C-06AE6B8B1C47}"/>
          </ac:spMkLst>
        </pc:spChg>
        <pc:spChg chg="add mod">
          <ac:chgData name="Sudarshan Chakravarthi" userId="9632d19e-631d-46a5-9e9a-d9cc496f17d0" providerId="ADAL" clId="{D89976DA-3019-41CB-B46C-62BFA3CFB1AA}" dt="2022-07-01T14:09:40.288" v="7376"/>
          <ac:spMkLst>
            <pc:docMk/>
            <pc:sldMk cId="4210234085" sldId="4336"/>
            <ac:spMk id="34" creationId="{A52084EB-2B29-76D0-2049-A9EF8E219172}"/>
          </ac:spMkLst>
        </pc:spChg>
        <pc:spChg chg="add mod">
          <ac:chgData name="Sudarshan Chakravarthi" userId="9632d19e-631d-46a5-9e9a-d9cc496f17d0" providerId="ADAL" clId="{D89976DA-3019-41CB-B46C-62BFA3CFB1AA}" dt="2022-07-01T14:09:40.288" v="7376"/>
          <ac:spMkLst>
            <pc:docMk/>
            <pc:sldMk cId="4210234085" sldId="4336"/>
            <ac:spMk id="35" creationId="{27C744B8-D797-D7A4-533C-71BE97EFB97F}"/>
          </ac:spMkLst>
        </pc:spChg>
        <pc:spChg chg="add mod">
          <ac:chgData name="Sudarshan Chakravarthi" userId="9632d19e-631d-46a5-9e9a-d9cc496f17d0" providerId="ADAL" clId="{D89976DA-3019-41CB-B46C-62BFA3CFB1AA}" dt="2022-07-01T14:09:40.288" v="7376"/>
          <ac:spMkLst>
            <pc:docMk/>
            <pc:sldMk cId="4210234085" sldId="4336"/>
            <ac:spMk id="36" creationId="{1D89F18B-5E1C-454C-7F38-7E64B8954487}"/>
          </ac:spMkLst>
        </pc:spChg>
        <pc:spChg chg="add mod">
          <ac:chgData name="Sudarshan Chakravarthi" userId="9632d19e-631d-46a5-9e9a-d9cc496f17d0" providerId="ADAL" clId="{D89976DA-3019-41CB-B46C-62BFA3CFB1AA}" dt="2022-07-01T14:09:40.288" v="7376"/>
          <ac:spMkLst>
            <pc:docMk/>
            <pc:sldMk cId="4210234085" sldId="4336"/>
            <ac:spMk id="39" creationId="{830F3FD4-EFBA-B2DC-D768-D3C1012A809A}"/>
          </ac:spMkLst>
        </pc:spChg>
        <pc:spChg chg="add mod">
          <ac:chgData name="Sudarshan Chakravarthi" userId="9632d19e-631d-46a5-9e9a-d9cc496f17d0" providerId="ADAL" clId="{D89976DA-3019-41CB-B46C-62BFA3CFB1AA}" dt="2022-07-01T14:09:40.288" v="7376"/>
          <ac:spMkLst>
            <pc:docMk/>
            <pc:sldMk cId="4210234085" sldId="4336"/>
            <ac:spMk id="40" creationId="{A5834300-E71A-BAB6-BA5F-A49E9330D1FF}"/>
          </ac:spMkLst>
        </pc:spChg>
        <pc:spChg chg="add mod">
          <ac:chgData name="Sudarshan Chakravarthi" userId="9632d19e-631d-46a5-9e9a-d9cc496f17d0" providerId="ADAL" clId="{D89976DA-3019-41CB-B46C-62BFA3CFB1AA}" dt="2022-12-29T12:28:11.695" v="7610" actId="6549"/>
          <ac:spMkLst>
            <pc:docMk/>
            <pc:sldMk cId="4210234085" sldId="4336"/>
            <ac:spMk id="41" creationId="{C0029700-AF4A-C7A3-3179-A7CF5EFBB3AA}"/>
          </ac:spMkLst>
        </pc:spChg>
        <pc:spChg chg="add mod">
          <ac:chgData name="Sudarshan Chakravarthi" userId="9632d19e-631d-46a5-9e9a-d9cc496f17d0" providerId="ADAL" clId="{D89976DA-3019-41CB-B46C-62BFA3CFB1AA}" dt="2022-07-01T14:09:40.288" v="7376"/>
          <ac:spMkLst>
            <pc:docMk/>
            <pc:sldMk cId="4210234085" sldId="4336"/>
            <ac:spMk id="42" creationId="{824AFCF0-2199-247E-45D7-043E04563905}"/>
          </ac:spMkLst>
        </pc:spChg>
        <pc:spChg chg="add mod">
          <ac:chgData name="Sudarshan Chakravarthi" userId="9632d19e-631d-46a5-9e9a-d9cc496f17d0" providerId="ADAL" clId="{D89976DA-3019-41CB-B46C-62BFA3CFB1AA}" dt="2022-07-01T14:09:40.288" v="7376"/>
          <ac:spMkLst>
            <pc:docMk/>
            <pc:sldMk cId="4210234085" sldId="4336"/>
            <ac:spMk id="43" creationId="{C4215790-1FAA-DDE3-1C9E-1B70A7234311}"/>
          </ac:spMkLst>
        </pc:spChg>
        <pc:spChg chg="add mod">
          <ac:chgData name="Sudarshan Chakravarthi" userId="9632d19e-631d-46a5-9e9a-d9cc496f17d0" providerId="ADAL" clId="{D89976DA-3019-41CB-B46C-62BFA3CFB1AA}" dt="2022-07-01T14:09:40.288" v="7376"/>
          <ac:spMkLst>
            <pc:docMk/>
            <pc:sldMk cId="4210234085" sldId="4336"/>
            <ac:spMk id="44" creationId="{A1CF982E-BB43-2B30-5657-48C4A8E44FE4}"/>
          </ac:spMkLst>
        </pc:spChg>
        <pc:spChg chg="add mod">
          <ac:chgData name="Sudarshan Chakravarthi" userId="9632d19e-631d-46a5-9e9a-d9cc496f17d0" providerId="ADAL" clId="{D89976DA-3019-41CB-B46C-62BFA3CFB1AA}" dt="2022-07-01T14:09:40.288" v="7376"/>
          <ac:spMkLst>
            <pc:docMk/>
            <pc:sldMk cId="4210234085" sldId="4336"/>
            <ac:spMk id="45" creationId="{473D1ED7-3B55-38B3-0E97-6DDF73661BD0}"/>
          </ac:spMkLst>
        </pc:spChg>
        <pc:spChg chg="add mod">
          <ac:chgData name="Sudarshan Chakravarthi" userId="9632d19e-631d-46a5-9e9a-d9cc496f17d0" providerId="ADAL" clId="{D89976DA-3019-41CB-B46C-62BFA3CFB1AA}" dt="2022-08-22T12:15:39.093" v="7554" actId="14100"/>
          <ac:spMkLst>
            <pc:docMk/>
            <pc:sldMk cId="4210234085" sldId="4336"/>
            <ac:spMk id="46" creationId="{943A07FB-90B7-B8EE-F3BF-9CD10528F8AE}"/>
          </ac:spMkLst>
        </pc:spChg>
        <pc:spChg chg="add mod">
          <ac:chgData name="Sudarshan Chakravarthi" userId="9632d19e-631d-46a5-9e9a-d9cc496f17d0" providerId="ADAL" clId="{D89976DA-3019-41CB-B46C-62BFA3CFB1AA}" dt="2022-07-01T14:09:40.288" v="7376"/>
          <ac:spMkLst>
            <pc:docMk/>
            <pc:sldMk cId="4210234085" sldId="4336"/>
            <ac:spMk id="47" creationId="{561CB964-07BF-5488-223D-DADC104231C0}"/>
          </ac:spMkLst>
        </pc:spChg>
        <pc:spChg chg="add mod">
          <ac:chgData name="Sudarshan Chakravarthi" userId="9632d19e-631d-46a5-9e9a-d9cc496f17d0" providerId="ADAL" clId="{D89976DA-3019-41CB-B46C-62BFA3CFB1AA}" dt="2022-08-22T12:15:46.085" v="7561" actId="1036"/>
          <ac:spMkLst>
            <pc:docMk/>
            <pc:sldMk cId="4210234085" sldId="4336"/>
            <ac:spMk id="48" creationId="{A00D17DF-9327-2EE5-1C05-5D667C96AAA0}"/>
          </ac:spMkLst>
        </pc:spChg>
        <pc:picChg chg="add mod">
          <ac:chgData name="Sudarshan Chakravarthi" userId="9632d19e-631d-46a5-9e9a-d9cc496f17d0" providerId="ADAL" clId="{D89976DA-3019-41CB-B46C-62BFA3CFB1AA}" dt="2022-06-28T11:25:58.227" v="2104"/>
          <ac:picMkLst>
            <pc:docMk/>
            <pc:sldMk cId="4210234085" sldId="4336"/>
            <ac:picMk id="5" creationId="{729CBBFF-E07D-E058-39AB-02CB1271F036}"/>
          </ac:picMkLst>
        </pc:picChg>
        <pc:picChg chg="add del mod">
          <ac:chgData name="Sudarshan Chakravarthi" userId="9632d19e-631d-46a5-9e9a-d9cc496f17d0" providerId="ADAL" clId="{D89976DA-3019-41CB-B46C-62BFA3CFB1AA}" dt="2022-07-01T14:09:18.289" v="7372" actId="478"/>
          <ac:picMkLst>
            <pc:docMk/>
            <pc:sldMk cId="4210234085" sldId="4336"/>
            <ac:picMk id="11" creationId="{9B4ECC22-8693-0E89-D845-EC694F70362D}"/>
          </ac:picMkLst>
        </pc:picChg>
        <pc:picChg chg="add del mod">
          <ac:chgData name="Sudarshan Chakravarthi" userId="9632d19e-631d-46a5-9e9a-d9cc496f17d0" providerId="ADAL" clId="{D89976DA-3019-41CB-B46C-62BFA3CFB1AA}" dt="2022-07-01T14:09:18.289" v="7372" actId="478"/>
          <ac:picMkLst>
            <pc:docMk/>
            <pc:sldMk cId="4210234085" sldId="4336"/>
            <ac:picMk id="13" creationId="{554EDF46-1D40-7744-1069-1E3589940375}"/>
          </ac:picMkLst>
        </pc:picChg>
        <pc:picChg chg="add del mod">
          <ac:chgData name="Sudarshan Chakravarthi" userId="9632d19e-631d-46a5-9e9a-d9cc496f17d0" providerId="ADAL" clId="{D89976DA-3019-41CB-B46C-62BFA3CFB1AA}" dt="2022-07-01T14:09:18.289" v="7372" actId="478"/>
          <ac:picMkLst>
            <pc:docMk/>
            <pc:sldMk cId="4210234085" sldId="4336"/>
            <ac:picMk id="15" creationId="{20FF8E75-D51E-B558-3123-F083855657F0}"/>
          </ac:picMkLst>
        </pc:picChg>
        <pc:picChg chg="add del mod">
          <ac:chgData name="Sudarshan Chakravarthi" userId="9632d19e-631d-46a5-9e9a-d9cc496f17d0" providerId="ADAL" clId="{D89976DA-3019-41CB-B46C-62BFA3CFB1AA}" dt="2022-07-01T14:09:18.289" v="7372" actId="478"/>
          <ac:picMkLst>
            <pc:docMk/>
            <pc:sldMk cId="4210234085" sldId="4336"/>
            <ac:picMk id="17" creationId="{BFF51B6A-E051-9FBB-C2E8-1049E4520AC2}"/>
          </ac:picMkLst>
        </pc:picChg>
        <pc:picChg chg="add mod">
          <ac:chgData name="Sudarshan Chakravarthi" userId="9632d19e-631d-46a5-9e9a-d9cc496f17d0" providerId="ADAL" clId="{D89976DA-3019-41CB-B46C-62BFA3CFB1AA}" dt="2022-07-01T14:09:40.288" v="7376"/>
          <ac:picMkLst>
            <pc:docMk/>
            <pc:sldMk cId="4210234085" sldId="4336"/>
            <ac:picMk id="49" creationId="{BE3FAED7-88F2-2102-997A-FAD39A15873E}"/>
          </ac:picMkLst>
        </pc:picChg>
        <pc:picChg chg="add mod">
          <ac:chgData name="Sudarshan Chakravarthi" userId="9632d19e-631d-46a5-9e9a-d9cc496f17d0" providerId="ADAL" clId="{D89976DA-3019-41CB-B46C-62BFA3CFB1AA}" dt="2022-07-01T14:09:40.288" v="7376"/>
          <ac:picMkLst>
            <pc:docMk/>
            <pc:sldMk cId="4210234085" sldId="4336"/>
            <ac:picMk id="50" creationId="{5547E7A2-DBB3-5D25-16E7-6B17C2350CC9}"/>
          </ac:picMkLst>
        </pc:picChg>
        <pc:picChg chg="add mod">
          <ac:chgData name="Sudarshan Chakravarthi" userId="9632d19e-631d-46a5-9e9a-d9cc496f17d0" providerId="ADAL" clId="{D89976DA-3019-41CB-B46C-62BFA3CFB1AA}" dt="2022-07-01T14:09:40.288" v="7376"/>
          <ac:picMkLst>
            <pc:docMk/>
            <pc:sldMk cId="4210234085" sldId="4336"/>
            <ac:picMk id="51" creationId="{48FF14FF-6EAE-D515-C806-AAE56C643C5F}"/>
          </ac:picMkLst>
        </pc:picChg>
        <pc:picChg chg="add mod">
          <ac:chgData name="Sudarshan Chakravarthi" userId="9632d19e-631d-46a5-9e9a-d9cc496f17d0" providerId="ADAL" clId="{D89976DA-3019-41CB-B46C-62BFA3CFB1AA}" dt="2022-07-01T14:09:40.288" v="7376"/>
          <ac:picMkLst>
            <pc:docMk/>
            <pc:sldMk cId="4210234085" sldId="4336"/>
            <ac:picMk id="52" creationId="{5D6B5AC5-95CC-2B42-FCB9-9C88208E8036}"/>
          </ac:picMkLst>
        </pc:picChg>
        <pc:cxnChg chg="add del mod">
          <ac:chgData name="Sudarshan Chakravarthi" userId="9632d19e-631d-46a5-9e9a-d9cc496f17d0" providerId="ADAL" clId="{D89976DA-3019-41CB-B46C-62BFA3CFB1AA}" dt="2022-07-01T14:09:18.289" v="7372" actId="478"/>
          <ac:cxnSpMkLst>
            <pc:docMk/>
            <pc:sldMk cId="4210234085" sldId="4336"/>
            <ac:cxnSpMk id="20" creationId="{67367B42-E1D6-5256-5E02-8D087F26B90D}"/>
          </ac:cxnSpMkLst>
        </pc:cxnChg>
        <pc:cxnChg chg="add del mod">
          <ac:chgData name="Sudarshan Chakravarthi" userId="9632d19e-631d-46a5-9e9a-d9cc496f17d0" providerId="ADAL" clId="{D89976DA-3019-41CB-B46C-62BFA3CFB1AA}" dt="2022-07-01T14:09:18.289" v="7372" actId="478"/>
          <ac:cxnSpMkLst>
            <pc:docMk/>
            <pc:sldMk cId="4210234085" sldId="4336"/>
            <ac:cxnSpMk id="23" creationId="{B8F20E71-165A-80F5-CEB4-A1C69726BB07}"/>
          </ac:cxnSpMkLst>
        </pc:cxnChg>
        <pc:cxnChg chg="add mod">
          <ac:chgData name="Sudarshan Chakravarthi" userId="9632d19e-631d-46a5-9e9a-d9cc496f17d0" providerId="ADAL" clId="{D89976DA-3019-41CB-B46C-62BFA3CFB1AA}" dt="2022-07-01T14:09:40.288" v="7376"/>
          <ac:cxnSpMkLst>
            <pc:docMk/>
            <pc:sldMk cId="4210234085" sldId="4336"/>
            <ac:cxnSpMk id="37" creationId="{9176ADCA-10F1-59E1-848B-87E91FD0F52F}"/>
          </ac:cxnSpMkLst>
        </pc:cxnChg>
        <pc:cxnChg chg="add mod">
          <ac:chgData name="Sudarshan Chakravarthi" userId="9632d19e-631d-46a5-9e9a-d9cc496f17d0" providerId="ADAL" clId="{D89976DA-3019-41CB-B46C-62BFA3CFB1AA}" dt="2022-07-01T14:09:40.288" v="7376"/>
          <ac:cxnSpMkLst>
            <pc:docMk/>
            <pc:sldMk cId="4210234085" sldId="4336"/>
            <ac:cxnSpMk id="38" creationId="{A0000DA6-9968-4612-0E3A-6AF333EB56F6}"/>
          </ac:cxnSpMkLst>
        </pc:cxnChg>
      </pc:sldChg>
      <pc:sldChg chg="addSp modSp mod">
        <pc:chgData name="Sudarshan Chakravarthi" userId="9632d19e-631d-46a5-9e9a-d9cc496f17d0" providerId="ADAL" clId="{D89976DA-3019-41CB-B46C-62BFA3CFB1AA}" dt="2022-06-28T11:59:10.319" v="3774" actId="1038"/>
        <pc:sldMkLst>
          <pc:docMk/>
          <pc:sldMk cId="3792914858" sldId="4337"/>
        </pc:sldMkLst>
        <pc:spChg chg="add mod">
          <ac:chgData name="Sudarshan Chakravarthi" userId="9632d19e-631d-46a5-9e9a-d9cc496f17d0" providerId="ADAL" clId="{D89976DA-3019-41CB-B46C-62BFA3CFB1AA}" dt="2022-06-28T11:43:44.858" v="2517" actId="1076"/>
          <ac:spMkLst>
            <pc:docMk/>
            <pc:sldMk cId="3792914858" sldId="4337"/>
            <ac:spMk id="2" creationId="{501F6327-04C1-B39C-ABA5-6032E41BB23D}"/>
          </ac:spMkLst>
        </pc:spChg>
        <pc:spChg chg="mod">
          <ac:chgData name="Sudarshan Chakravarthi" userId="9632d19e-631d-46a5-9e9a-d9cc496f17d0" providerId="ADAL" clId="{D89976DA-3019-41CB-B46C-62BFA3CFB1AA}" dt="2022-06-28T11:56:58.491" v="3761" actId="1076"/>
          <ac:spMkLst>
            <pc:docMk/>
            <pc:sldMk cId="3792914858" sldId="4337"/>
            <ac:spMk id="3" creationId="{18C2368F-9F2E-DDE6-EBDA-AF2A7DA50A1A}"/>
          </ac:spMkLst>
        </pc:spChg>
        <pc:spChg chg="add mod">
          <ac:chgData name="Sudarshan Chakravarthi" userId="9632d19e-631d-46a5-9e9a-d9cc496f17d0" providerId="ADAL" clId="{D89976DA-3019-41CB-B46C-62BFA3CFB1AA}" dt="2022-06-28T11:38:43.598" v="2399" actId="20577"/>
          <ac:spMkLst>
            <pc:docMk/>
            <pc:sldMk cId="3792914858" sldId="4337"/>
            <ac:spMk id="4" creationId="{659D1B85-F65F-3B0E-3840-7796979E301D}"/>
          </ac:spMkLst>
        </pc:spChg>
        <pc:spChg chg="add mod">
          <ac:chgData name="Sudarshan Chakravarthi" userId="9632d19e-631d-46a5-9e9a-d9cc496f17d0" providerId="ADAL" clId="{D89976DA-3019-41CB-B46C-62BFA3CFB1AA}" dt="2022-06-28T11:38:18.749" v="2357"/>
          <ac:spMkLst>
            <pc:docMk/>
            <pc:sldMk cId="3792914858" sldId="4337"/>
            <ac:spMk id="6" creationId="{B67A9297-C755-B16B-76CB-D30B03242F76}"/>
          </ac:spMkLst>
        </pc:spChg>
        <pc:spChg chg="add mod">
          <ac:chgData name="Sudarshan Chakravarthi" userId="9632d19e-631d-46a5-9e9a-d9cc496f17d0" providerId="ADAL" clId="{D89976DA-3019-41CB-B46C-62BFA3CFB1AA}" dt="2022-06-28T11:43:10.298" v="2510" actId="1076"/>
          <ac:spMkLst>
            <pc:docMk/>
            <pc:sldMk cId="3792914858" sldId="4337"/>
            <ac:spMk id="7" creationId="{FC4DA554-44A8-12E5-BF1A-375179D726FC}"/>
          </ac:spMkLst>
        </pc:spChg>
        <pc:spChg chg="add mod">
          <ac:chgData name="Sudarshan Chakravarthi" userId="9632d19e-631d-46a5-9e9a-d9cc496f17d0" providerId="ADAL" clId="{D89976DA-3019-41CB-B46C-62BFA3CFB1AA}" dt="2022-06-28T11:43:14.370" v="2511" actId="1076"/>
          <ac:spMkLst>
            <pc:docMk/>
            <pc:sldMk cId="3792914858" sldId="4337"/>
            <ac:spMk id="8" creationId="{FF5B244B-2D5F-F32B-2D84-FB9A807E2D19}"/>
          </ac:spMkLst>
        </pc:spChg>
        <pc:spChg chg="add mod">
          <ac:chgData name="Sudarshan Chakravarthi" userId="9632d19e-631d-46a5-9e9a-d9cc496f17d0" providerId="ADAL" clId="{D89976DA-3019-41CB-B46C-62BFA3CFB1AA}" dt="2022-06-28T11:43:47.287" v="2518" actId="1076"/>
          <ac:spMkLst>
            <pc:docMk/>
            <pc:sldMk cId="3792914858" sldId="4337"/>
            <ac:spMk id="9" creationId="{A29F687C-77C4-50CB-63AA-5BEA232EB5A7}"/>
          </ac:spMkLst>
        </pc:spChg>
        <pc:spChg chg="add mod">
          <ac:chgData name="Sudarshan Chakravarthi" userId="9632d19e-631d-46a5-9e9a-d9cc496f17d0" providerId="ADAL" clId="{D89976DA-3019-41CB-B46C-62BFA3CFB1AA}" dt="2022-06-28T11:44:49.876" v="2550" actId="1076"/>
          <ac:spMkLst>
            <pc:docMk/>
            <pc:sldMk cId="3792914858" sldId="4337"/>
            <ac:spMk id="10" creationId="{6894401A-501A-01C7-CC5F-016C1C956B54}"/>
          </ac:spMkLst>
        </pc:spChg>
        <pc:spChg chg="add mod">
          <ac:chgData name="Sudarshan Chakravarthi" userId="9632d19e-631d-46a5-9e9a-d9cc496f17d0" providerId="ADAL" clId="{D89976DA-3019-41CB-B46C-62BFA3CFB1AA}" dt="2022-06-28T11:44:31.928" v="2549" actId="20577"/>
          <ac:spMkLst>
            <pc:docMk/>
            <pc:sldMk cId="3792914858" sldId="4337"/>
            <ac:spMk id="11" creationId="{D2834660-338D-7A1B-CC57-DDEE1D542A91}"/>
          </ac:spMkLst>
        </pc:spChg>
        <pc:spChg chg="add mod">
          <ac:chgData name="Sudarshan Chakravarthi" userId="9632d19e-631d-46a5-9e9a-d9cc496f17d0" providerId="ADAL" clId="{D89976DA-3019-41CB-B46C-62BFA3CFB1AA}" dt="2022-06-28T11:49:30.087" v="2883" actId="114"/>
          <ac:spMkLst>
            <pc:docMk/>
            <pc:sldMk cId="3792914858" sldId="4337"/>
            <ac:spMk id="12" creationId="{3DA9C129-8A4D-9879-FEDF-2CC8F6733018}"/>
          </ac:spMkLst>
        </pc:spChg>
        <pc:spChg chg="add mod">
          <ac:chgData name="Sudarshan Chakravarthi" userId="9632d19e-631d-46a5-9e9a-d9cc496f17d0" providerId="ADAL" clId="{D89976DA-3019-41CB-B46C-62BFA3CFB1AA}" dt="2022-06-28T11:49:30.087" v="2883" actId="114"/>
          <ac:spMkLst>
            <pc:docMk/>
            <pc:sldMk cId="3792914858" sldId="4337"/>
            <ac:spMk id="13" creationId="{C13716FE-6200-AE9D-6C15-6A675A61A6CC}"/>
          </ac:spMkLst>
        </pc:spChg>
        <pc:spChg chg="add mod">
          <ac:chgData name="Sudarshan Chakravarthi" userId="9632d19e-631d-46a5-9e9a-d9cc496f17d0" providerId="ADAL" clId="{D89976DA-3019-41CB-B46C-62BFA3CFB1AA}" dt="2022-06-28T11:49:30.087" v="2883" actId="114"/>
          <ac:spMkLst>
            <pc:docMk/>
            <pc:sldMk cId="3792914858" sldId="4337"/>
            <ac:spMk id="14" creationId="{00E1E570-0E02-4DCE-8FFA-774BC341A82F}"/>
          </ac:spMkLst>
        </pc:spChg>
        <pc:picChg chg="add mod">
          <ac:chgData name="Sudarshan Chakravarthi" userId="9632d19e-631d-46a5-9e9a-d9cc496f17d0" providerId="ADAL" clId="{D89976DA-3019-41CB-B46C-62BFA3CFB1AA}" dt="2022-06-28T11:38:18.749" v="2357"/>
          <ac:picMkLst>
            <pc:docMk/>
            <pc:sldMk cId="3792914858" sldId="4337"/>
            <ac:picMk id="5" creationId="{B7400DED-A8C4-C4E7-9046-B10E8BC6A489}"/>
          </ac:picMkLst>
        </pc:picChg>
        <pc:picChg chg="add mod">
          <ac:chgData name="Sudarshan Chakravarthi" userId="9632d19e-631d-46a5-9e9a-d9cc496f17d0" providerId="ADAL" clId="{D89976DA-3019-41CB-B46C-62BFA3CFB1AA}" dt="2022-06-28T11:59:01.096" v="3769" actId="1076"/>
          <ac:picMkLst>
            <pc:docMk/>
            <pc:sldMk cId="3792914858" sldId="4337"/>
            <ac:picMk id="16" creationId="{FF178B22-2903-C749-B303-6DDE1B475DF5}"/>
          </ac:picMkLst>
        </pc:picChg>
        <pc:picChg chg="add mod">
          <ac:chgData name="Sudarshan Chakravarthi" userId="9632d19e-631d-46a5-9e9a-d9cc496f17d0" providerId="ADAL" clId="{D89976DA-3019-41CB-B46C-62BFA3CFB1AA}" dt="2022-06-28T11:59:10.319" v="3774" actId="1038"/>
          <ac:picMkLst>
            <pc:docMk/>
            <pc:sldMk cId="3792914858" sldId="4337"/>
            <ac:picMk id="18" creationId="{79BC1662-FE62-631E-C361-E1B76A80FE97}"/>
          </ac:picMkLst>
        </pc:picChg>
      </pc:sldChg>
      <pc:sldChg chg="addSp delSp modSp mod">
        <pc:chgData name="Sudarshan Chakravarthi" userId="9632d19e-631d-46a5-9e9a-d9cc496f17d0" providerId="ADAL" clId="{D89976DA-3019-41CB-B46C-62BFA3CFB1AA}" dt="2022-06-28T12:48:37.299" v="5578" actId="313"/>
        <pc:sldMkLst>
          <pc:docMk/>
          <pc:sldMk cId="132555815" sldId="4338"/>
        </pc:sldMkLst>
        <pc:spChg chg="del mod">
          <ac:chgData name="Sudarshan Chakravarthi" userId="9632d19e-631d-46a5-9e9a-d9cc496f17d0" providerId="ADAL" clId="{D89976DA-3019-41CB-B46C-62BFA3CFB1AA}" dt="2022-06-28T12:47:25.268" v="5433" actId="478"/>
          <ac:spMkLst>
            <pc:docMk/>
            <pc:sldMk cId="132555815" sldId="4338"/>
            <ac:spMk id="3" creationId="{0C2461F8-CE1B-C059-3C3F-108E365E307F}"/>
          </ac:spMkLst>
        </pc:spChg>
        <pc:spChg chg="add mod">
          <ac:chgData name="Sudarshan Chakravarthi" userId="9632d19e-631d-46a5-9e9a-d9cc496f17d0" providerId="ADAL" clId="{D89976DA-3019-41CB-B46C-62BFA3CFB1AA}" dt="2022-06-28T12:21:10.823" v="4795" actId="20577"/>
          <ac:spMkLst>
            <pc:docMk/>
            <pc:sldMk cId="132555815" sldId="4338"/>
            <ac:spMk id="4" creationId="{9601E5AC-D9D3-7F91-4B14-836F22356333}"/>
          </ac:spMkLst>
        </pc:spChg>
        <pc:spChg chg="add mod">
          <ac:chgData name="Sudarshan Chakravarthi" userId="9632d19e-631d-46a5-9e9a-d9cc496f17d0" providerId="ADAL" clId="{D89976DA-3019-41CB-B46C-62BFA3CFB1AA}" dt="2022-06-28T12:21:02.730" v="4787"/>
          <ac:spMkLst>
            <pc:docMk/>
            <pc:sldMk cId="132555815" sldId="4338"/>
            <ac:spMk id="6" creationId="{384CBA46-0B2F-D945-D7CC-A4567AF4B8E0}"/>
          </ac:spMkLst>
        </pc:spChg>
        <pc:spChg chg="add mod">
          <ac:chgData name="Sudarshan Chakravarthi" userId="9632d19e-631d-46a5-9e9a-d9cc496f17d0" providerId="ADAL" clId="{D89976DA-3019-41CB-B46C-62BFA3CFB1AA}" dt="2022-06-28T12:48:37.299" v="5578" actId="313"/>
          <ac:spMkLst>
            <pc:docMk/>
            <pc:sldMk cId="132555815" sldId="4338"/>
            <ac:spMk id="7" creationId="{1BF440B9-38C5-5F40-8A07-221B0BD3129D}"/>
          </ac:spMkLst>
        </pc:spChg>
        <pc:spChg chg="add mod">
          <ac:chgData name="Sudarshan Chakravarthi" userId="9632d19e-631d-46a5-9e9a-d9cc496f17d0" providerId="ADAL" clId="{D89976DA-3019-41CB-B46C-62BFA3CFB1AA}" dt="2022-06-28T12:41:41.478" v="4998" actId="20577"/>
          <ac:spMkLst>
            <pc:docMk/>
            <pc:sldMk cId="132555815" sldId="4338"/>
            <ac:spMk id="8" creationId="{0CBDCC98-FFAA-0B4A-2A89-E3F48437AAAD}"/>
          </ac:spMkLst>
        </pc:spChg>
        <pc:spChg chg="add mod">
          <ac:chgData name="Sudarshan Chakravarthi" userId="9632d19e-631d-46a5-9e9a-d9cc496f17d0" providerId="ADAL" clId="{D89976DA-3019-41CB-B46C-62BFA3CFB1AA}" dt="2022-06-28T12:45:01.600" v="5327" actId="1076"/>
          <ac:spMkLst>
            <pc:docMk/>
            <pc:sldMk cId="132555815" sldId="4338"/>
            <ac:spMk id="9" creationId="{6C189453-5C22-D047-A030-5FD97E2D7F6E}"/>
          </ac:spMkLst>
        </pc:spChg>
        <pc:spChg chg="add mod">
          <ac:chgData name="Sudarshan Chakravarthi" userId="9632d19e-631d-46a5-9e9a-d9cc496f17d0" providerId="ADAL" clId="{D89976DA-3019-41CB-B46C-62BFA3CFB1AA}" dt="2022-06-28T12:41:57.178" v="5002" actId="1076"/>
          <ac:spMkLst>
            <pc:docMk/>
            <pc:sldMk cId="132555815" sldId="4338"/>
            <ac:spMk id="10" creationId="{602239BE-319D-1F9B-525E-55DA88AA9826}"/>
          </ac:spMkLst>
        </pc:spChg>
        <pc:spChg chg="add mod">
          <ac:chgData name="Sudarshan Chakravarthi" userId="9632d19e-631d-46a5-9e9a-d9cc496f17d0" providerId="ADAL" clId="{D89976DA-3019-41CB-B46C-62BFA3CFB1AA}" dt="2022-06-28T12:44:13.388" v="5234" actId="6549"/>
          <ac:spMkLst>
            <pc:docMk/>
            <pc:sldMk cId="132555815" sldId="4338"/>
            <ac:spMk id="11" creationId="{4EBF9951-D2B3-E8D6-15BB-106B723E6B46}"/>
          </ac:spMkLst>
        </pc:spChg>
        <pc:spChg chg="add mod">
          <ac:chgData name="Sudarshan Chakravarthi" userId="9632d19e-631d-46a5-9e9a-d9cc496f17d0" providerId="ADAL" clId="{D89976DA-3019-41CB-B46C-62BFA3CFB1AA}" dt="2022-06-28T12:47:50.995" v="5501" actId="20577"/>
          <ac:spMkLst>
            <pc:docMk/>
            <pc:sldMk cId="132555815" sldId="4338"/>
            <ac:spMk id="12" creationId="{21E96009-DBE6-D343-3B39-6B6E3169EDE1}"/>
          </ac:spMkLst>
        </pc:spChg>
        <pc:spChg chg="add mod">
          <ac:chgData name="Sudarshan Chakravarthi" userId="9632d19e-631d-46a5-9e9a-d9cc496f17d0" providerId="ADAL" clId="{D89976DA-3019-41CB-B46C-62BFA3CFB1AA}" dt="2022-06-28T12:46:36.319" v="5395" actId="1076"/>
          <ac:spMkLst>
            <pc:docMk/>
            <pc:sldMk cId="132555815" sldId="4338"/>
            <ac:spMk id="16" creationId="{F8E36436-98CC-DDEA-91CE-8695AD44371C}"/>
          </ac:spMkLst>
        </pc:spChg>
        <pc:spChg chg="add mod">
          <ac:chgData name="Sudarshan Chakravarthi" userId="9632d19e-631d-46a5-9e9a-d9cc496f17d0" providerId="ADAL" clId="{D89976DA-3019-41CB-B46C-62BFA3CFB1AA}" dt="2022-06-28T12:46:56.680" v="5429" actId="6549"/>
          <ac:spMkLst>
            <pc:docMk/>
            <pc:sldMk cId="132555815" sldId="4338"/>
            <ac:spMk id="17" creationId="{6A10311C-0F73-B46E-06F4-9B113F413612}"/>
          </ac:spMkLst>
        </pc:spChg>
        <pc:picChg chg="add mod">
          <ac:chgData name="Sudarshan Chakravarthi" userId="9632d19e-631d-46a5-9e9a-d9cc496f17d0" providerId="ADAL" clId="{D89976DA-3019-41CB-B46C-62BFA3CFB1AA}" dt="2022-06-28T12:21:02.730" v="4787"/>
          <ac:picMkLst>
            <pc:docMk/>
            <pc:sldMk cId="132555815" sldId="4338"/>
            <ac:picMk id="5" creationId="{179D5A9E-BA2E-24E3-964A-310D6EBC47FC}"/>
          </ac:picMkLst>
        </pc:picChg>
        <pc:picChg chg="add mod">
          <ac:chgData name="Sudarshan Chakravarthi" userId="9632d19e-631d-46a5-9e9a-d9cc496f17d0" providerId="ADAL" clId="{D89976DA-3019-41CB-B46C-62BFA3CFB1AA}" dt="2022-06-28T12:46:03.242" v="5331" actId="1076"/>
          <ac:picMkLst>
            <pc:docMk/>
            <pc:sldMk cId="132555815" sldId="4338"/>
            <ac:picMk id="13" creationId="{5BD9A78A-E0D2-8845-59A6-B0170160586F}"/>
          </ac:picMkLst>
        </pc:picChg>
        <pc:picChg chg="add mod">
          <ac:chgData name="Sudarshan Chakravarthi" userId="9632d19e-631d-46a5-9e9a-d9cc496f17d0" providerId="ADAL" clId="{D89976DA-3019-41CB-B46C-62BFA3CFB1AA}" dt="2022-06-28T12:46:06.449" v="5332" actId="1076"/>
          <ac:picMkLst>
            <pc:docMk/>
            <pc:sldMk cId="132555815" sldId="4338"/>
            <ac:picMk id="15" creationId="{EB322700-2B6D-7ED1-7AC6-775474BD76F9}"/>
          </ac:picMkLst>
        </pc:picChg>
        <pc:picChg chg="add mod">
          <ac:chgData name="Sudarshan Chakravarthi" userId="9632d19e-631d-46a5-9e9a-d9cc496f17d0" providerId="ADAL" clId="{D89976DA-3019-41CB-B46C-62BFA3CFB1AA}" dt="2022-06-28T12:47:22.404" v="5432" actId="1076"/>
          <ac:picMkLst>
            <pc:docMk/>
            <pc:sldMk cId="132555815" sldId="4338"/>
            <ac:picMk id="18" creationId="{9A3821DA-411F-9D30-3017-841C5C4A37B0}"/>
          </ac:picMkLst>
        </pc:picChg>
        <pc:picChg chg="add mod">
          <ac:chgData name="Sudarshan Chakravarthi" userId="9632d19e-631d-46a5-9e9a-d9cc496f17d0" providerId="ADAL" clId="{D89976DA-3019-41CB-B46C-62BFA3CFB1AA}" dt="2022-06-28T12:47:19.750" v="5431" actId="1076"/>
          <ac:picMkLst>
            <pc:docMk/>
            <pc:sldMk cId="132555815" sldId="4338"/>
            <ac:picMk id="19" creationId="{D5E829CB-5EC9-D459-AA14-736F5E2452D5}"/>
          </ac:picMkLst>
        </pc:picChg>
      </pc:sldChg>
      <pc:sldChg chg="addSp delSp modSp mod ord">
        <pc:chgData name="Sudarshan Chakravarthi" userId="9632d19e-631d-46a5-9e9a-d9cc496f17d0" providerId="ADAL" clId="{D89976DA-3019-41CB-B46C-62BFA3CFB1AA}" dt="2023-03-06T16:13:29.118" v="7708" actId="167"/>
        <pc:sldMkLst>
          <pc:docMk/>
          <pc:sldMk cId="4006545902" sldId="4339"/>
        </pc:sldMkLst>
        <pc:spChg chg="del mod ord">
          <ac:chgData name="Sudarshan Chakravarthi" userId="9632d19e-631d-46a5-9e9a-d9cc496f17d0" providerId="ADAL" clId="{D89976DA-3019-41CB-B46C-62BFA3CFB1AA}" dt="2022-06-28T12:17:46.291" v="4691" actId="478"/>
          <ac:spMkLst>
            <pc:docMk/>
            <pc:sldMk cId="4006545902" sldId="4339"/>
            <ac:spMk id="3" creationId="{B463B531-6D94-BAA3-FD30-A174830B6F64}"/>
          </ac:spMkLst>
        </pc:spChg>
        <pc:spChg chg="add mod">
          <ac:chgData name="Sudarshan Chakravarthi" userId="9632d19e-631d-46a5-9e9a-d9cc496f17d0" providerId="ADAL" clId="{D89976DA-3019-41CB-B46C-62BFA3CFB1AA}" dt="2023-03-06T16:13:25.439" v="7707" actId="1076"/>
          <ac:spMkLst>
            <pc:docMk/>
            <pc:sldMk cId="4006545902" sldId="4339"/>
            <ac:spMk id="4" creationId="{CD2FAB3D-EFB7-576F-B0AF-311811606DF8}"/>
          </ac:spMkLst>
        </pc:spChg>
        <pc:spChg chg="add mod">
          <ac:chgData name="Sudarshan Chakravarthi" userId="9632d19e-631d-46a5-9e9a-d9cc496f17d0" providerId="ADAL" clId="{D89976DA-3019-41CB-B46C-62BFA3CFB1AA}" dt="2022-06-28T12:00:09.092" v="3777"/>
          <ac:spMkLst>
            <pc:docMk/>
            <pc:sldMk cId="4006545902" sldId="4339"/>
            <ac:spMk id="6" creationId="{6DB94864-C077-9F78-9924-05BBEDE556DA}"/>
          </ac:spMkLst>
        </pc:spChg>
        <pc:spChg chg="add mod">
          <ac:chgData name="Sudarshan Chakravarthi" userId="9632d19e-631d-46a5-9e9a-d9cc496f17d0" providerId="ADAL" clId="{D89976DA-3019-41CB-B46C-62BFA3CFB1AA}" dt="2022-06-28T12:18:50.149" v="4701" actId="1076"/>
          <ac:spMkLst>
            <pc:docMk/>
            <pc:sldMk cId="4006545902" sldId="4339"/>
            <ac:spMk id="7" creationId="{BFE7B9F5-CD7F-221E-4A29-2AFEE81958F6}"/>
          </ac:spMkLst>
        </pc:spChg>
        <pc:spChg chg="add mod">
          <ac:chgData name="Sudarshan Chakravarthi" userId="9632d19e-631d-46a5-9e9a-d9cc496f17d0" providerId="ADAL" clId="{D89976DA-3019-41CB-B46C-62BFA3CFB1AA}" dt="2022-06-28T12:18:50.149" v="4701" actId="1076"/>
          <ac:spMkLst>
            <pc:docMk/>
            <pc:sldMk cId="4006545902" sldId="4339"/>
            <ac:spMk id="8" creationId="{FA160E47-A422-FB41-6828-4771A5ABBD6E}"/>
          </ac:spMkLst>
        </pc:spChg>
        <pc:spChg chg="add mod">
          <ac:chgData name="Sudarshan Chakravarthi" userId="9632d19e-631d-46a5-9e9a-d9cc496f17d0" providerId="ADAL" clId="{D89976DA-3019-41CB-B46C-62BFA3CFB1AA}" dt="2022-06-28T12:18:50.149" v="4701" actId="1076"/>
          <ac:spMkLst>
            <pc:docMk/>
            <pc:sldMk cId="4006545902" sldId="4339"/>
            <ac:spMk id="9" creationId="{10359613-0834-05D9-7839-682C43ADDB8F}"/>
          </ac:spMkLst>
        </pc:spChg>
        <pc:spChg chg="add mod">
          <ac:chgData name="Sudarshan Chakravarthi" userId="9632d19e-631d-46a5-9e9a-d9cc496f17d0" providerId="ADAL" clId="{D89976DA-3019-41CB-B46C-62BFA3CFB1AA}" dt="2022-06-28T12:18:26.691" v="4698" actId="1076"/>
          <ac:spMkLst>
            <pc:docMk/>
            <pc:sldMk cId="4006545902" sldId="4339"/>
            <ac:spMk id="13" creationId="{3D8D40B0-3C05-153A-332E-5C3A98EC3C45}"/>
          </ac:spMkLst>
        </pc:spChg>
        <pc:spChg chg="add mod">
          <ac:chgData name="Sudarshan Chakravarthi" userId="9632d19e-631d-46a5-9e9a-d9cc496f17d0" providerId="ADAL" clId="{D89976DA-3019-41CB-B46C-62BFA3CFB1AA}" dt="2022-06-28T12:06:33.150" v="4201" actId="255"/>
          <ac:spMkLst>
            <pc:docMk/>
            <pc:sldMk cId="4006545902" sldId="4339"/>
            <ac:spMk id="14" creationId="{84606AA8-6913-8A5B-C0F6-8D3371E799C8}"/>
          </ac:spMkLst>
        </pc:spChg>
        <pc:spChg chg="add mod">
          <ac:chgData name="Sudarshan Chakravarthi" userId="9632d19e-631d-46a5-9e9a-d9cc496f17d0" providerId="ADAL" clId="{D89976DA-3019-41CB-B46C-62BFA3CFB1AA}" dt="2022-06-28T12:06:33.150" v="4201" actId="255"/>
          <ac:spMkLst>
            <pc:docMk/>
            <pc:sldMk cId="4006545902" sldId="4339"/>
            <ac:spMk id="15" creationId="{088C4718-1173-4E4D-5164-71EA8E05A2F0}"/>
          </ac:spMkLst>
        </pc:spChg>
        <pc:spChg chg="add mod">
          <ac:chgData name="Sudarshan Chakravarthi" userId="9632d19e-631d-46a5-9e9a-d9cc496f17d0" providerId="ADAL" clId="{D89976DA-3019-41CB-B46C-62BFA3CFB1AA}" dt="2022-06-28T12:06:33.150" v="4201" actId="255"/>
          <ac:spMkLst>
            <pc:docMk/>
            <pc:sldMk cId="4006545902" sldId="4339"/>
            <ac:spMk id="16" creationId="{F51A1446-B262-A640-22A0-228A095B083C}"/>
          </ac:spMkLst>
        </pc:spChg>
        <pc:spChg chg="add mod">
          <ac:chgData name="Sudarshan Chakravarthi" userId="9632d19e-631d-46a5-9e9a-d9cc496f17d0" providerId="ADAL" clId="{D89976DA-3019-41CB-B46C-62BFA3CFB1AA}" dt="2022-06-28T12:06:33.150" v="4201" actId="255"/>
          <ac:spMkLst>
            <pc:docMk/>
            <pc:sldMk cId="4006545902" sldId="4339"/>
            <ac:spMk id="17" creationId="{2082E8EA-292D-C56D-4902-5340CCF3736F}"/>
          </ac:spMkLst>
        </pc:spChg>
        <pc:spChg chg="add mod">
          <ac:chgData name="Sudarshan Chakravarthi" userId="9632d19e-631d-46a5-9e9a-d9cc496f17d0" providerId="ADAL" clId="{D89976DA-3019-41CB-B46C-62BFA3CFB1AA}" dt="2022-06-28T12:06:33.150" v="4201" actId="255"/>
          <ac:spMkLst>
            <pc:docMk/>
            <pc:sldMk cId="4006545902" sldId="4339"/>
            <ac:spMk id="18" creationId="{35812B7E-C8DA-0AEC-246D-E25D8E29281F}"/>
          </ac:spMkLst>
        </pc:spChg>
        <pc:spChg chg="add mod">
          <ac:chgData name="Sudarshan Chakravarthi" userId="9632d19e-631d-46a5-9e9a-d9cc496f17d0" providerId="ADAL" clId="{D89976DA-3019-41CB-B46C-62BFA3CFB1AA}" dt="2022-06-28T12:06:33.150" v="4201" actId="255"/>
          <ac:spMkLst>
            <pc:docMk/>
            <pc:sldMk cId="4006545902" sldId="4339"/>
            <ac:spMk id="19" creationId="{1FF18F32-8199-C8EA-3769-CC6449142B5E}"/>
          </ac:spMkLst>
        </pc:spChg>
        <pc:spChg chg="add mod">
          <ac:chgData name="Sudarshan Chakravarthi" userId="9632d19e-631d-46a5-9e9a-d9cc496f17d0" providerId="ADAL" clId="{D89976DA-3019-41CB-B46C-62BFA3CFB1AA}" dt="2022-06-28T12:06:33.150" v="4201" actId="255"/>
          <ac:spMkLst>
            <pc:docMk/>
            <pc:sldMk cId="4006545902" sldId="4339"/>
            <ac:spMk id="20" creationId="{0C82B49C-BE39-AF35-DBF1-9B8A5ECA35F7}"/>
          </ac:spMkLst>
        </pc:spChg>
        <pc:spChg chg="add mod">
          <ac:chgData name="Sudarshan Chakravarthi" userId="9632d19e-631d-46a5-9e9a-d9cc496f17d0" providerId="ADAL" clId="{D89976DA-3019-41CB-B46C-62BFA3CFB1AA}" dt="2022-06-28T12:20:22.964" v="4786" actId="1037"/>
          <ac:spMkLst>
            <pc:docMk/>
            <pc:sldMk cId="4006545902" sldId="4339"/>
            <ac:spMk id="22" creationId="{1C5B726C-A3AD-9491-D750-3991EDD1FA07}"/>
          </ac:spMkLst>
        </pc:spChg>
        <pc:spChg chg="add mod">
          <ac:chgData name="Sudarshan Chakravarthi" userId="9632d19e-631d-46a5-9e9a-d9cc496f17d0" providerId="ADAL" clId="{D89976DA-3019-41CB-B46C-62BFA3CFB1AA}" dt="2022-06-28T12:20:15.224" v="4774" actId="1037"/>
          <ac:spMkLst>
            <pc:docMk/>
            <pc:sldMk cId="4006545902" sldId="4339"/>
            <ac:spMk id="25" creationId="{FD328C3C-B171-16F1-1A92-0B9E28AFB535}"/>
          </ac:spMkLst>
        </pc:spChg>
        <pc:spChg chg="add mod">
          <ac:chgData name="Sudarshan Chakravarthi" userId="9632d19e-631d-46a5-9e9a-d9cc496f17d0" providerId="ADAL" clId="{D89976DA-3019-41CB-B46C-62BFA3CFB1AA}" dt="2022-06-28T12:19:30.452" v="4722" actId="207"/>
          <ac:spMkLst>
            <pc:docMk/>
            <pc:sldMk cId="4006545902" sldId="4339"/>
            <ac:spMk id="27" creationId="{B2B514B0-5425-551C-D8E0-6052E0384980}"/>
          </ac:spMkLst>
        </pc:spChg>
        <pc:spChg chg="add mod">
          <ac:chgData name="Sudarshan Chakravarthi" userId="9632d19e-631d-46a5-9e9a-d9cc496f17d0" providerId="ADAL" clId="{D89976DA-3019-41CB-B46C-62BFA3CFB1AA}" dt="2022-06-28T12:20:15.224" v="4774" actId="1037"/>
          <ac:spMkLst>
            <pc:docMk/>
            <pc:sldMk cId="4006545902" sldId="4339"/>
            <ac:spMk id="28" creationId="{66D3F353-57CC-03CB-EDFC-1DA76B576A90}"/>
          </ac:spMkLst>
        </pc:spChg>
        <pc:spChg chg="add mod">
          <ac:chgData name="Sudarshan Chakravarthi" userId="9632d19e-631d-46a5-9e9a-d9cc496f17d0" providerId="ADAL" clId="{D89976DA-3019-41CB-B46C-62BFA3CFB1AA}" dt="2022-06-28T12:20:17.136" v="4782" actId="1037"/>
          <ac:spMkLst>
            <pc:docMk/>
            <pc:sldMk cId="4006545902" sldId="4339"/>
            <ac:spMk id="31" creationId="{6CC770C7-2573-1EBB-2289-01BCC0A6C8E0}"/>
          </ac:spMkLst>
        </pc:spChg>
        <pc:spChg chg="add mod">
          <ac:chgData name="Sudarshan Chakravarthi" userId="9632d19e-631d-46a5-9e9a-d9cc496f17d0" providerId="ADAL" clId="{D89976DA-3019-41CB-B46C-62BFA3CFB1AA}" dt="2022-06-28T12:19:57.098" v="4749" actId="20577"/>
          <ac:spMkLst>
            <pc:docMk/>
            <pc:sldMk cId="4006545902" sldId="4339"/>
            <ac:spMk id="32" creationId="{D292B63C-289D-53BB-B14E-45196778A320}"/>
          </ac:spMkLst>
        </pc:spChg>
        <pc:grpChg chg="add mod">
          <ac:chgData name="Sudarshan Chakravarthi" userId="9632d19e-631d-46a5-9e9a-d9cc496f17d0" providerId="ADAL" clId="{D89976DA-3019-41CB-B46C-62BFA3CFB1AA}" dt="2022-06-28T12:18:42.541" v="4700" actId="1076"/>
          <ac:grpSpMkLst>
            <pc:docMk/>
            <pc:sldMk cId="4006545902" sldId="4339"/>
            <ac:grpSpMk id="2" creationId="{4FD0F64F-5A82-4D44-B3C9-F12A9B6620D4}"/>
          </ac:grpSpMkLst>
        </pc:grpChg>
        <pc:grpChg chg="add mod">
          <ac:chgData name="Sudarshan Chakravarthi" userId="9632d19e-631d-46a5-9e9a-d9cc496f17d0" providerId="ADAL" clId="{D89976DA-3019-41CB-B46C-62BFA3CFB1AA}" dt="2022-06-28T12:20:15.224" v="4774" actId="1037"/>
          <ac:grpSpMkLst>
            <pc:docMk/>
            <pc:sldMk cId="4006545902" sldId="4339"/>
            <ac:grpSpMk id="26" creationId="{30F6EC0C-9F47-9344-FD91-CDF5715EB8EC}"/>
          </ac:grpSpMkLst>
        </pc:grpChg>
        <pc:grpChg chg="add mod">
          <ac:chgData name="Sudarshan Chakravarthi" userId="9632d19e-631d-46a5-9e9a-d9cc496f17d0" providerId="ADAL" clId="{D89976DA-3019-41CB-B46C-62BFA3CFB1AA}" dt="2022-06-28T12:20:15.224" v="4774" actId="1037"/>
          <ac:grpSpMkLst>
            <pc:docMk/>
            <pc:sldMk cId="4006545902" sldId="4339"/>
            <ac:grpSpMk id="30" creationId="{D858C14F-BBC6-BA5B-DABA-39A456B7A364}"/>
          </ac:grpSpMkLst>
        </pc:grpChg>
        <pc:picChg chg="add mod">
          <ac:chgData name="Sudarshan Chakravarthi" userId="9632d19e-631d-46a5-9e9a-d9cc496f17d0" providerId="ADAL" clId="{D89976DA-3019-41CB-B46C-62BFA3CFB1AA}" dt="2023-03-06T16:13:29.118" v="7708" actId="167"/>
          <ac:picMkLst>
            <pc:docMk/>
            <pc:sldMk cId="4006545902" sldId="4339"/>
            <ac:picMk id="3" creationId="{C3AECAA4-799A-F426-6D49-1A873A0CCC0F}"/>
          </ac:picMkLst>
        </pc:picChg>
        <pc:picChg chg="add mod">
          <ac:chgData name="Sudarshan Chakravarthi" userId="9632d19e-631d-46a5-9e9a-d9cc496f17d0" providerId="ADAL" clId="{D89976DA-3019-41CB-B46C-62BFA3CFB1AA}" dt="2022-06-28T12:00:09.092" v="3777"/>
          <ac:picMkLst>
            <pc:docMk/>
            <pc:sldMk cId="4006545902" sldId="4339"/>
            <ac:picMk id="5" creationId="{5CB47F52-C0F0-C1B4-66C0-70F13708E0EA}"/>
          </ac:picMkLst>
        </pc:picChg>
        <pc:picChg chg="add mod">
          <ac:chgData name="Sudarshan Chakravarthi" userId="9632d19e-631d-46a5-9e9a-d9cc496f17d0" providerId="ADAL" clId="{D89976DA-3019-41CB-B46C-62BFA3CFB1AA}" dt="2022-06-28T12:18:50.149" v="4701" actId="1076"/>
          <ac:picMkLst>
            <pc:docMk/>
            <pc:sldMk cId="4006545902" sldId="4339"/>
            <ac:picMk id="10" creationId="{3973FCD4-D7F6-2B33-65AB-BE1938B8FEF3}"/>
          </ac:picMkLst>
        </pc:picChg>
        <pc:picChg chg="add mod">
          <ac:chgData name="Sudarshan Chakravarthi" userId="9632d19e-631d-46a5-9e9a-d9cc496f17d0" providerId="ADAL" clId="{D89976DA-3019-41CB-B46C-62BFA3CFB1AA}" dt="2022-06-28T12:18:50.149" v="4701" actId="1076"/>
          <ac:picMkLst>
            <pc:docMk/>
            <pc:sldMk cId="4006545902" sldId="4339"/>
            <ac:picMk id="11" creationId="{78874A8E-C54B-3B61-0D9E-162F51378F59}"/>
          </ac:picMkLst>
        </pc:picChg>
        <pc:picChg chg="add mod">
          <ac:chgData name="Sudarshan Chakravarthi" userId="9632d19e-631d-46a5-9e9a-d9cc496f17d0" providerId="ADAL" clId="{D89976DA-3019-41CB-B46C-62BFA3CFB1AA}" dt="2022-06-28T12:18:50.149" v="4701" actId="1076"/>
          <ac:picMkLst>
            <pc:docMk/>
            <pc:sldMk cId="4006545902" sldId="4339"/>
            <ac:picMk id="12" creationId="{5062F6E4-A58C-3A52-1852-C7775FD167F3}"/>
          </ac:picMkLst>
        </pc:picChg>
        <pc:picChg chg="add mod">
          <ac:chgData name="Sudarshan Chakravarthi" userId="9632d19e-631d-46a5-9e9a-d9cc496f17d0" providerId="ADAL" clId="{D89976DA-3019-41CB-B46C-62BFA3CFB1AA}" dt="2022-06-28T12:06:16.629" v="4198" actId="164"/>
          <ac:picMkLst>
            <pc:docMk/>
            <pc:sldMk cId="4006545902" sldId="4339"/>
            <ac:picMk id="21" creationId="{3874893B-380C-29DC-895F-E08B68F53701}"/>
          </ac:picMkLst>
        </pc:picChg>
        <pc:picChg chg="add del mod">
          <ac:chgData name="Sudarshan Chakravarthi" userId="9632d19e-631d-46a5-9e9a-d9cc496f17d0" providerId="ADAL" clId="{D89976DA-3019-41CB-B46C-62BFA3CFB1AA}" dt="2022-06-28T12:07:28.268" v="4209" actId="478"/>
          <ac:picMkLst>
            <pc:docMk/>
            <pc:sldMk cId="4006545902" sldId="4339"/>
            <ac:picMk id="24" creationId="{5B08EB4A-4B75-4C1D-6E3A-AF5E57913BBE}"/>
          </ac:picMkLst>
        </pc:picChg>
        <pc:picChg chg="add mod">
          <ac:chgData name="Sudarshan Chakravarthi" userId="9632d19e-631d-46a5-9e9a-d9cc496f17d0" providerId="ADAL" clId="{D89976DA-3019-41CB-B46C-62BFA3CFB1AA}" dt="2022-06-28T12:20:15.224" v="4774" actId="1037"/>
          <ac:picMkLst>
            <pc:docMk/>
            <pc:sldMk cId="4006545902" sldId="4339"/>
            <ac:picMk id="29" creationId="{899FF096-37A4-3A50-7711-EB4749513332}"/>
          </ac:picMkLst>
        </pc:picChg>
        <pc:picChg chg="add mod">
          <ac:chgData name="Sudarshan Chakravarthi" userId="9632d19e-631d-46a5-9e9a-d9cc496f17d0" providerId="ADAL" clId="{D89976DA-3019-41CB-B46C-62BFA3CFB1AA}" dt="2022-06-28T12:20:15.224" v="4774" actId="1037"/>
          <ac:picMkLst>
            <pc:docMk/>
            <pc:sldMk cId="4006545902" sldId="4339"/>
            <ac:picMk id="1026" creationId="{A1878BB6-CFE3-3863-9680-B6D413D36BC4}"/>
          </ac:picMkLst>
        </pc:picChg>
      </pc:sldChg>
      <pc:sldChg chg="del">
        <pc:chgData name="Sudarshan Chakravarthi" userId="9632d19e-631d-46a5-9e9a-d9cc496f17d0" providerId="ADAL" clId="{D89976DA-3019-41CB-B46C-62BFA3CFB1AA}" dt="2022-06-28T12:48:43.619" v="5579" actId="47"/>
        <pc:sldMkLst>
          <pc:docMk/>
          <pc:sldMk cId="3490054025" sldId="4340"/>
        </pc:sldMkLst>
      </pc:sldChg>
      <pc:sldChg chg="del">
        <pc:chgData name="Sudarshan Chakravarthi" userId="9632d19e-631d-46a5-9e9a-d9cc496f17d0" providerId="ADAL" clId="{D89976DA-3019-41CB-B46C-62BFA3CFB1AA}" dt="2022-06-28T12:48:46.670" v="5580" actId="47"/>
        <pc:sldMkLst>
          <pc:docMk/>
          <pc:sldMk cId="3252478600" sldId="4341"/>
        </pc:sldMkLst>
      </pc:sldChg>
      <pc:sldChg chg="del">
        <pc:chgData name="Sudarshan Chakravarthi" userId="9632d19e-631d-46a5-9e9a-d9cc496f17d0" providerId="ADAL" clId="{D89976DA-3019-41CB-B46C-62BFA3CFB1AA}" dt="2022-06-28T12:48:48.474" v="5581" actId="47"/>
        <pc:sldMkLst>
          <pc:docMk/>
          <pc:sldMk cId="2832592527" sldId="4342"/>
        </pc:sldMkLst>
      </pc:sldChg>
      <pc:sldChg chg="del">
        <pc:chgData name="Sudarshan Chakravarthi" userId="9632d19e-631d-46a5-9e9a-d9cc496f17d0" providerId="ADAL" clId="{D89976DA-3019-41CB-B46C-62BFA3CFB1AA}" dt="2022-08-22T12:17:29.388" v="7568" actId="47"/>
        <pc:sldMkLst>
          <pc:docMk/>
          <pc:sldMk cId="1916838332" sldId="4343"/>
        </pc:sldMkLst>
      </pc:sldChg>
      <pc:sldChg chg="del">
        <pc:chgData name="Sudarshan Chakravarthi" userId="9632d19e-631d-46a5-9e9a-d9cc496f17d0" providerId="ADAL" clId="{D89976DA-3019-41CB-B46C-62BFA3CFB1AA}" dt="2022-08-22T12:17:29.388" v="7568" actId="47"/>
        <pc:sldMkLst>
          <pc:docMk/>
          <pc:sldMk cId="902061717" sldId="4344"/>
        </pc:sldMkLst>
      </pc:sldChg>
      <pc:sldChg chg="del">
        <pc:chgData name="Sudarshan Chakravarthi" userId="9632d19e-631d-46a5-9e9a-d9cc496f17d0" providerId="ADAL" clId="{D89976DA-3019-41CB-B46C-62BFA3CFB1AA}" dt="2022-08-22T12:17:29.388" v="7568" actId="47"/>
        <pc:sldMkLst>
          <pc:docMk/>
          <pc:sldMk cId="2630956732" sldId="4345"/>
        </pc:sldMkLst>
      </pc:sldChg>
      <pc:sldChg chg="del">
        <pc:chgData name="Sudarshan Chakravarthi" userId="9632d19e-631d-46a5-9e9a-d9cc496f17d0" providerId="ADAL" clId="{D89976DA-3019-41CB-B46C-62BFA3CFB1AA}" dt="2022-08-22T12:17:29.388" v="7568" actId="47"/>
        <pc:sldMkLst>
          <pc:docMk/>
          <pc:sldMk cId="283152959" sldId="4346"/>
        </pc:sldMkLst>
      </pc:sldChg>
      <pc:sldChg chg="del">
        <pc:chgData name="Sudarshan Chakravarthi" userId="9632d19e-631d-46a5-9e9a-d9cc496f17d0" providerId="ADAL" clId="{D89976DA-3019-41CB-B46C-62BFA3CFB1AA}" dt="2022-08-22T12:17:29.388" v="7568" actId="47"/>
        <pc:sldMkLst>
          <pc:docMk/>
          <pc:sldMk cId="3005806613" sldId="4347"/>
        </pc:sldMkLst>
      </pc:sldChg>
      <pc:sldChg chg="addSp delSp modSp mod">
        <pc:chgData name="Sudarshan Chakravarthi" userId="9632d19e-631d-46a5-9e9a-d9cc496f17d0" providerId="ADAL" clId="{D89976DA-3019-41CB-B46C-62BFA3CFB1AA}" dt="2022-08-22T12:07:31.475" v="7411" actId="478"/>
        <pc:sldMkLst>
          <pc:docMk/>
          <pc:sldMk cId="639849765" sldId="4349"/>
        </pc:sldMkLst>
        <pc:spChg chg="add del mod">
          <ac:chgData name="Sudarshan Chakravarthi" userId="9632d19e-631d-46a5-9e9a-d9cc496f17d0" providerId="ADAL" clId="{D89976DA-3019-41CB-B46C-62BFA3CFB1AA}" dt="2022-06-28T13:15:56.481" v="6729" actId="478"/>
          <ac:spMkLst>
            <pc:docMk/>
            <pc:sldMk cId="639849765" sldId="4349"/>
            <ac:spMk id="35" creationId="{3D61238F-67D1-6059-F0FA-9A064840221A}"/>
          </ac:spMkLst>
        </pc:spChg>
        <pc:spChg chg="add del mod">
          <ac:chgData name="Sudarshan Chakravarthi" userId="9632d19e-631d-46a5-9e9a-d9cc496f17d0" providerId="ADAL" clId="{D89976DA-3019-41CB-B46C-62BFA3CFB1AA}" dt="2022-06-28T13:15:56.481" v="6729" actId="478"/>
          <ac:spMkLst>
            <pc:docMk/>
            <pc:sldMk cId="639849765" sldId="4349"/>
            <ac:spMk id="36" creationId="{93123584-8F2D-DE3D-42B0-121927D4D843}"/>
          </ac:spMkLst>
        </pc:spChg>
        <pc:spChg chg="add del mod">
          <ac:chgData name="Sudarshan Chakravarthi" userId="9632d19e-631d-46a5-9e9a-d9cc496f17d0" providerId="ADAL" clId="{D89976DA-3019-41CB-B46C-62BFA3CFB1AA}" dt="2022-06-28T13:15:56.481" v="6729" actId="478"/>
          <ac:spMkLst>
            <pc:docMk/>
            <pc:sldMk cId="639849765" sldId="4349"/>
            <ac:spMk id="37" creationId="{579053AC-975E-D2EC-891F-0152E135966D}"/>
          </ac:spMkLst>
        </pc:spChg>
        <pc:spChg chg="add del mod">
          <ac:chgData name="Sudarshan Chakravarthi" userId="9632d19e-631d-46a5-9e9a-d9cc496f17d0" providerId="ADAL" clId="{D89976DA-3019-41CB-B46C-62BFA3CFB1AA}" dt="2022-06-28T13:15:56.481" v="6729" actId="478"/>
          <ac:spMkLst>
            <pc:docMk/>
            <pc:sldMk cId="639849765" sldId="4349"/>
            <ac:spMk id="38" creationId="{47A99DC5-5C53-6D34-2EDA-E6DB7CA47DE3}"/>
          </ac:spMkLst>
        </pc:spChg>
        <pc:spChg chg="del mod">
          <ac:chgData name="Sudarshan Chakravarthi" userId="9632d19e-631d-46a5-9e9a-d9cc496f17d0" providerId="ADAL" clId="{D89976DA-3019-41CB-B46C-62BFA3CFB1AA}" dt="2022-08-22T12:07:31.475" v="7411" actId="478"/>
          <ac:spMkLst>
            <pc:docMk/>
            <pc:sldMk cId="639849765" sldId="4349"/>
            <ac:spMk id="65" creationId="{C7E26158-A34F-21A4-4C7D-C1F01561A01C}"/>
          </ac:spMkLst>
        </pc:spChg>
        <pc:spChg chg="mod">
          <ac:chgData name="Sudarshan Chakravarthi" userId="9632d19e-631d-46a5-9e9a-d9cc496f17d0" providerId="ADAL" clId="{D89976DA-3019-41CB-B46C-62BFA3CFB1AA}" dt="2022-06-28T13:13:28.786" v="6682" actId="108"/>
          <ac:spMkLst>
            <pc:docMk/>
            <pc:sldMk cId="639849765" sldId="4349"/>
            <ac:spMk id="66" creationId="{4EBA76EC-792D-D98B-6D22-77ED3A663C49}"/>
          </ac:spMkLst>
        </pc:spChg>
        <pc:spChg chg="mod">
          <ac:chgData name="Sudarshan Chakravarthi" userId="9632d19e-631d-46a5-9e9a-d9cc496f17d0" providerId="ADAL" clId="{D89976DA-3019-41CB-B46C-62BFA3CFB1AA}" dt="2022-06-28T13:13:25.813" v="6681" actId="108"/>
          <ac:spMkLst>
            <pc:docMk/>
            <pc:sldMk cId="639849765" sldId="4349"/>
            <ac:spMk id="67" creationId="{FD0A968C-5AC5-BA40-AB75-D99F1FABC6E9}"/>
          </ac:spMkLst>
        </pc:spChg>
        <pc:spChg chg="del">
          <ac:chgData name="Sudarshan Chakravarthi" userId="9632d19e-631d-46a5-9e9a-d9cc496f17d0" providerId="ADAL" clId="{D89976DA-3019-41CB-B46C-62BFA3CFB1AA}" dt="2022-06-28T13:12:54.544" v="6674" actId="478"/>
          <ac:spMkLst>
            <pc:docMk/>
            <pc:sldMk cId="639849765" sldId="4349"/>
            <ac:spMk id="68" creationId="{BF8281FB-2D6B-C576-C75D-9C0E03740C43}"/>
          </ac:spMkLst>
        </pc:spChg>
        <pc:spChg chg="del">
          <ac:chgData name="Sudarshan Chakravarthi" userId="9632d19e-631d-46a5-9e9a-d9cc496f17d0" providerId="ADAL" clId="{D89976DA-3019-41CB-B46C-62BFA3CFB1AA}" dt="2022-06-28T13:12:53.011" v="6672" actId="478"/>
          <ac:spMkLst>
            <pc:docMk/>
            <pc:sldMk cId="639849765" sldId="4349"/>
            <ac:spMk id="69" creationId="{F1BA4EF7-6B9C-E06E-FF65-6A405B715A81}"/>
          </ac:spMkLst>
        </pc:spChg>
        <pc:spChg chg="del">
          <ac:chgData name="Sudarshan Chakravarthi" userId="9632d19e-631d-46a5-9e9a-d9cc496f17d0" providerId="ADAL" clId="{D89976DA-3019-41CB-B46C-62BFA3CFB1AA}" dt="2022-06-28T13:12:53.984" v="6673" actId="478"/>
          <ac:spMkLst>
            <pc:docMk/>
            <pc:sldMk cId="639849765" sldId="4349"/>
            <ac:spMk id="70" creationId="{F6FD2E12-93DB-5E19-47E8-CD2F131E1C6A}"/>
          </ac:spMkLst>
        </pc:spChg>
        <pc:spChg chg="mod">
          <ac:chgData name="Sudarshan Chakravarthi" userId="9632d19e-631d-46a5-9e9a-d9cc496f17d0" providerId="ADAL" clId="{D89976DA-3019-41CB-B46C-62BFA3CFB1AA}" dt="2022-06-28T13:14:49.923" v="6691" actId="108"/>
          <ac:spMkLst>
            <pc:docMk/>
            <pc:sldMk cId="639849765" sldId="4349"/>
            <ac:spMk id="71" creationId="{3E9C1AB8-9333-09AD-AE00-D1EE21022BCE}"/>
          </ac:spMkLst>
        </pc:spChg>
        <pc:spChg chg="mod">
          <ac:chgData name="Sudarshan Chakravarthi" userId="9632d19e-631d-46a5-9e9a-d9cc496f17d0" providerId="ADAL" clId="{D89976DA-3019-41CB-B46C-62BFA3CFB1AA}" dt="2022-06-28T13:15:25.718" v="6696" actId="207"/>
          <ac:spMkLst>
            <pc:docMk/>
            <pc:sldMk cId="639849765" sldId="4349"/>
            <ac:spMk id="72" creationId="{420D70F8-095C-10EF-E400-01BC9A40E2E9}"/>
          </ac:spMkLst>
        </pc:spChg>
        <pc:spChg chg="del mod">
          <ac:chgData name="Sudarshan Chakravarthi" userId="9632d19e-631d-46a5-9e9a-d9cc496f17d0" providerId="ADAL" clId="{D89976DA-3019-41CB-B46C-62BFA3CFB1AA}" dt="2022-08-22T12:07:29.288" v="7410" actId="478"/>
          <ac:spMkLst>
            <pc:docMk/>
            <pc:sldMk cId="639849765" sldId="4349"/>
            <ac:spMk id="77" creationId="{B81677EA-184F-087A-9B4F-75DACD25FFAA}"/>
          </ac:spMkLst>
        </pc:spChg>
        <pc:spChg chg="mod">
          <ac:chgData name="Sudarshan Chakravarthi" userId="9632d19e-631d-46a5-9e9a-d9cc496f17d0" providerId="ADAL" clId="{D89976DA-3019-41CB-B46C-62BFA3CFB1AA}" dt="2022-06-28T13:13:40.495" v="6685" actId="108"/>
          <ac:spMkLst>
            <pc:docMk/>
            <pc:sldMk cId="639849765" sldId="4349"/>
            <ac:spMk id="78" creationId="{92947EDA-4AD9-3EAD-1460-7A4A0E8E88A8}"/>
          </ac:spMkLst>
        </pc:spChg>
        <pc:spChg chg="mod">
          <ac:chgData name="Sudarshan Chakravarthi" userId="9632d19e-631d-46a5-9e9a-d9cc496f17d0" providerId="ADAL" clId="{D89976DA-3019-41CB-B46C-62BFA3CFB1AA}" dt="2022-06-28T13:13:44.334" v="6686" actId="108"/>
          <ac:spMkLst>
            <pc:docMk/>
            <pc:sldMk cId="639849765" sldId="4349"/>
            <ac:spMk id="79" creationId="{AE17C35F-BE89-54D7-BC31-6C4FF84B140F}"/>
          </ac:spMkLst>
        </pc:spChg>
        <pc:spChg chg="del">
          <ac:chgData name="Sudarshan Chakravarthi" userId="9632d19e-631d-46a5-9e9a-d9cc496f17d0" providerId="ADAL" clId="{D89976DA-3019-41CB-B46C-62BFA3CFB1AA}" dt="2022-06-28T13:12:56.369" v="6677" actId="478"/>
          <ac:spMkLst>
            <pc:docMk/>
            <pc:sldMk cId="639849765" sldId="4349"/>
            <ac:spMk id="80" creationId="{78852AF4-356F-A0C3-206A-7D964ADDD1D7}"/>
          </ac:spMkLst>
        </pc:spChg>
        <pc:spChg chg="del">
          <ac:chgData name="Sudarshan Chakravarthi" userId="9632d19e-631d-46a5-9e9a-d9cc496f17d0" providerId="ADAL" clId="{D89976DA-3019-41CB-B46C-62BFA3CFB1AA}" dt="2022-06-28T13:12:55.208" v="6675" actId="478"/>
          <ac:spMkLst>
            <pc:docMk/>
            <pc:sldMk cId="639849765" sldId="4349"/>
            <ac:spMk id="81" creationId="{0847ED8A-7105-D7C2-DFD3-4895E4C5F206}"/>
          </ac:spMkLst>
        </pc:spChg>
        <pc:spChg chg="del">
          <ac:chgData name="Sudarshan Chakravarthi" userId="9632d19e-631d-46a5-9e9a-d9cc496f17d0" providerId="ADAL" clId="{D89976DA-3019-41CB-B46C-62BFA3CFB1AA}" dt="2022-06-28T13:12:55.840" v="6676" actId="478"/>
          <ac:spMkLst>
            <pc:docMk/>
            <pc:sldMk cId="639849765" sldId="4349"/>
            <ac:spMk id="82" creationId="{F0E03834-87D8-8B01-A213-13CDF7E2DFFC}"/>
          </ac:spMkLst>
        </pc:spChg>
        <pc:spChg chg="mod">
          <ac:chgData name="Sudarshan Chakravarthi" userId="9632d19e-631d-46a5-9e9a-d9cc496f17d0" providerId="ADAL" clId="{D89976DA-3019-41CB-B46C-62BFA3CFB1AA}" dt="2022-06-28T13:15:06.243" v="6694" actId="108"/>
          <ac:spMkLst>
            <pc:docMk/>
            <pc:sldMk cId="639849765" sldId="4349"/>
            <ac:spMk id="83" creationId="{67CDC52A-DD3C-407E-1174-0B55C19ACC62}"/>
          </ac:spMkLst>
        </pc:spChg>
        <pc:spChg chg="mod">
          <ac:chgData name="Sudarshan Chakravarthi" userId="9632d19e-631d-46a5-9e9a-d9cc496f17d0" providerId="ADAL" clId="{D89976DA-3019-41CB-B46C-62BFA3CFB1AA}" dt="2022-06-28T13:15:03.206" v="6693" actId="108"/>
          <ac:spMkLst>
            <pc:docMk/>
            <pc:sldMk cId="639849765" sldId="4349"/>
            <ac:spMk id="84" creationId="{4BE1F65A-37B4-0F40-6E7B-FCA1AC633712}"/>
          </ac:spMkLst>
        </pc:spChg>
        <pc:spChg chg="mod">
          <ac:chgData name="Sudarshan Chakravarthi" userId="9632d19e-631d-46a5-9e9a-d9cc496f17d0" providerId="ADAL" clId="{D89976DA-3019-41CB-B46C-62BFA3CFB1AA}" dt="2022-06-28T13:15:30.397" v="6698" actId="6549"/>
          <ac:spMkLst>
            <pc:docMk/>
            <pc:sldMk cId="639849765" sldId="4349"/>
            <ac:spMk id="127" creationId="{ECEB4C71-2DF9-B2A3-6FEE-CE3916DBC5E4}"/>
          </ac:spMkLst>
        </pc:spChg>
        <pc:spChg chg="mod">
          <ac:chgData name="Sudarshan Chakravarthi" userId="9632d19e-631d-46a5-9e9a-d9cc496f17d0" providerId="ADAL" clId="{D89976DA-3019-41CB-B46C-62BFA3CFB1AA}" dt="2022-06-28T13:15:46.496" v="6728" actId="20577"/>
          <ac:spMkLst>
            <pc:docMk/>
            <pc:sldMk cId="639849765" sldId="4349"/>
            <ac:spMk id="129" creationId="{8F790513-0349-B0E8-CE30-F113F852E239}"/>
          </ac:spMkLst>
        </pc:spChg>
        <pc:spChg chg="mod">
          <ac:chgData name="Sudarshan Chakravarthi" userId="9632d19e-631d-46a5-9e9a-d9cc496f17d0" providerId="ADAL" clId="{D89976DA-3019-41CB-B46C-62BFA3CFB1AA}" dt="2022-06-28T13:13:02.186" v="6678" actId="1076"/>
          <ac:spMkLst>
            <pc:docMk/>
            <pc:sldMk cId="639849765" sldId="4349"/>
            <ac:spMk id="131" creationId="{740BEDB9-7DA5-C137-7091-1BB3F6353CC9}"/>
          </ac:spMkLst>
        </pc:spChg>
        <pc:spChg chg="mod">
          <ac:chgData name="Sudarshan Chakravarthi" userId="9632d19e-631d-46a5-9e9a-d9cc496f17d0" providerId="ADAL" clId="{D89976DA-3019-41CB-B46C-62BFA3CFB1AA}" dt="2022-06-28T13:13:02.186" v="6678" actId="1076"/>
          <ac:spMkLst>
            <pc:docMk/>
            <pc:sldMk cId="639849765" sldId="4349"/>
            <ac:spMk id="133" creationId="{B3E803C7-0027-8E91-F063-0B03E37E97A2}"/>
          </ac:spMkLst>
        </pc:spChg>
        <pc:grpChg chg="mod">
          <ac:chgData name="Sudarshan Chakravarthi" userId="9632d19e-631d-46a5-9e9a-d9cc496f17d0" providerId="ADAL" clId="{D89976DA-3019-41CB-B46C-62BFA3CFB1AA}" dt="2022-06-28T13:13:02.186" v="6678" actId="1076"/>
          <ac:grpSpMkLst>
            <pc:docMk/>
            <pc:sldMk cId="639849765" sldId="4349"/>
            <ac:grpSpMk id="87" creationId="{6B7D0CEB-59F0-08C3-57FF-C45556BDC7D4}"/>
          </ac:grpSpMkLst>
        </pc:grpChg>
        <pc:picChg chg="mod">
          <ac:chgData name="Sudarshan Chakravarthi" userId="9632d19e-631d-46a5-9e9a-d9cc496f17d0" providerId="ADAL" clId="{D89976DA-3019-41CB-B46C-62BFA3CFB1AA}" dt="2022-06-28T13:13:02.186" v="6678" actId="1076"/>
          <ac:picMkLst>
            <pc:docMk/>
            <pc:sldMk cId="639849765" sldId="4349"/>
            <ac:picMk id="138" creationId="{D69D196B-C024-FDA4-847A-EF2A29A069E9}"/>
          </ac:picMkLst>
        </pc:picChg>
        <pc:picChg chg="mod">
          <ac:chgData name="Sudarshan Chakravarthi" userId="9632d19e-631d-46a5-9e9a-d9cc496f17d0" providerId="ADAL" clId="{D89976DA-3019-41CB-B46C-62BFA3CFB1AA}" dt="2022-06-28T13:13:36.153" v="6684" actId="108"/>
          <ac:picMkLst>
            <pc:docMk/>
            <pc:sldMk cId="639849765" sldId="4349"/>
            <ac:picMk id="142" creationId="{ABC97168-5CF5-ACD3-34BE-5622DD79E56E}"/>
          </ac:picMkLst>
        </pc:picChg>
        <pc:picChg chg="mod">
          <ac:chgData name="Sudarshan Chakravarthi" userId="9632d19e-631d-46a5-9e9a-d9cc496f17d0" providerId="ADAL" clId="{D89976DA-3019-41CB-B46C-62BFA3CFB1AA}" dt="2022-06-28T13:13:02.186" v="6678" actId="1076"/>
          <ac:picMkLst>
            <pc:docMk/>
            <pc:sldMk cId="639849765" sldId="4349"/>
            <ac:picMk id="146" creationId="{C543C3CF-3FEA-ABD6-BF25-4D621F7D5F59}"/>
          </ac:picMkLst>
        </pc:picChg>
      </pc:sldChg>
      <pc:sldChg chg="addSp modSp mod">
        <pc:chgData name="Sudarshan Chakravarthi" userId="9632d19e-631d-46a5-9e9a-d9cc496f17d0" providerId="ADAL" clId="{D89976DA-3019-41CB-B46C-62BFA3CFB1AA}" dt="2023-01-18T12:10:08.739" v="7664" actId="20577"/>
        <pc:sldMkLst>
          <pc:docMk/>
          <pc:sldMk cId="1104935290" sldId="4350"/>
        </pc:sldMkLst>
        <pc:spChg chg="add mod">
          <ac:chgData name="Sudarshan Chakravarthi" userId="9632d19e-631d-46a5-9e9a-d9cc496f17d0" providerId="ADAL" clId="{D89976DA-3019-41CB-B46C-62BFA3CFB1AA}" dt="2022-08-22T12:08:12.143" v="7416" actId="1076"/>
          <ac:spMkLst>
            <pc:docMk/>
            <pc:sldMk cId="1104935290" sldId="4350"/>
            <ac:spMk id="6" creationId="{8BDCAC9E-D416-FF5C-9FF8-92C5F5097467}"/>
          </ac:spMkLst>
        </pc:spChg>
        <pc:spChg chg="add mod">
          <ac:chgData name="Sudarshan Chakravarthi" userId="9632d19e-631d-46a5-9e9a-d9cc496f17d0" providerId="ADAL" clId="{D89976DA-3019-41CB-B46C-62BFA3CFB1AA}" dt="2022-12-29T12:25:51.732" v="7597" actId="20577"/>
          <ac:spMkLst>
            <pc:docMk/>
            <pc:sldMk cId="1104935290" sldId="4350"/>
            <ac:spMk id="7" creationId="{C29B0B92-5FB5-3DA4-4238-E6475321D97A}"/>
          </ac:spMkLst>
        </pc:spChg>
        <pc:graphicFrameChg chg="mod modGraphic">
          <ac:chgData name="Sudarshan Chakravarthi" userId="9632d19e-631d-46a5-9e9a-d9cc496f17d0" providerId="ADAL" clId="{D89976DA-3019-41CB-B46C-62BFA3CFB1AA}" dt="2023-01-18T12:10:08.739" v="7664" actId="20577"/>
          <ac:graphicFrameMkLst>
            <pc:docMk/>
            <pc:sldMk cId="1104935290" sldId="4350"/>
            <ac:graphicFrameMk id="2" creationId="{08962C69-C323-524C-2F36-FED9A716998D}"/>
          </ac:graphicFrameMkLst>
        </pc:graphicFrameChg>
      </pc:sldChg>
      <pc:sldChg chg="addSp modSp mod">
        <pc:chgData name="Sudarshan Chakravarthi" userId="9632d19e-631d-46a5-9e9a-d9cc496f17d0" providerId="ADAL" clId="{D89976DA-3019-41CB-B46C-62BFA3CFB1AA}" dt="2023-01-18T12:10:38.860" v="7668" actId="2165"/>
        <pc:sldMkLst>
          <pc:docMk/>
          <pc:sldMk cId="3744408419" sldId="4351"/>
        </pc:sldMkLst>
        <pc:spChg chg="add mod">
          <ac:chgData name="Sudarshan Chakravarthi" userId="9632d19e-631d-46a5-9e9a-d9cc496f17d0" providerId="ADAL" clId="{D89976DA-3019-41CB-B46C-62BFA3CFB1AA}" dt="2022-06-28T13:27:16.016" v="7014" actId="14100"/>
          <ac:spMkLst>
            <pc:docMk/>
            <pc:sldMk cId="3744408419" sldId="4351"/>
            <ac:spMk id="6" creationId="{3D9F1139-B8F1-2508-63D3-1AA88B7B2D5B}"/>
          </ac:spMkLst>
        </pc:spChg>
        <pc:graphicFrameChg chg="mod modGraphic">
          <ac:chgData name="Sudarshan Chakravarthi" userId="9632d19e-631d-46a5-9e9a-d9cc496f17d0" providerId="ADAL" clId="{D89976DA-3019-41CB-B46C-62BFA3CFB1AA}" dt="2023-01-18T12:10:38.860" v="7668" actId="2165"/>
          <ac:graphicFrameMkLst>
            <pc:docMk/>
            <pc:sldMk cId="3744408419" sldId="4351"/>
            <ac:graphicFrameMk id="2" creationId="{08962C69-C323-524C-2F36-FED9A716998D}"/>
          </ac:graphicFrameMkLst>
        </pc:graphicFrameChg>
      </pc:sldChg>
      <pc:sldChg chg="ord">
        <pc:chgData name="Sudarshan Chakravarthi" userId="9632d19e-631d-46a5-9e9a-d9cc496f17d0" providerId="ADAL" clId="{D89976DA-3019-41CB-B46C-62BFA3CFB1AA}" dt="2022-08-22T12:10:44.024" v="7507"/>
        <pc:sldMkLst>
          <pc:docMk/>
          <pc:sldMk cId="249210121" sldId="4352"/>
        </pc:sldMkLst>
      </pc:sldChg>
      <pc:sldChg chg="ord">
        <pc:chgData name="Sudarshan Chakravarthi" userId="9632d19e-631d-46a5-9e9a-d9cc496f17d0" providerId="ADAL" clId="{D89976DA-3019-41CB-B46C-62BFA3CFB1AA}" dt="2022-08-22T12:10:28.162" v="7505"/>
        <pc:sldMkLst>
          <pc:docMk/>
          <pc:sldMk cId="934174284" sldId="4353"/>
        </pc:sldMkLst>
      </pc:sldChg>
      <pc:sldChg chg="addSp modSp mod">
        <pc:chgData name="Sudarshan Chakravarthi" userId="9632d19e-631d-46a5-9e9a-d9cc496f17d0" providerId="ADAL" clId="{D89976DA-3019-41CB-B46C-62BFA3CFB1AA}" dt="2022-12-29T12:26:30.476" v="7601" actId="20577"/>
        <pc:sldMkLst>
          <pc:docMk/>
          <pc:sldMk cId="4248063221" sldId="4354"/>
        </pc:sldMkLst>
        <pc:spChg chg="mod">
          <ac:chgData name="Sudarshan Chakravarthi" userId="9632d19e-631d-46a5-9e9a-d9cc496f17d0" providerId="ADAL" clId="{D89976DA-3019-41CB-B46C-62BFA3CFB1AA}" dt="2022-12-29T12:26:23.527" v="7598" actId="1076"/>
          <ac:spMkLst>
            <pc:docMk/>
            <pc:sldMk cId="4248063221" sldId="4354"/>
            <ac:spMk id="5" creationId="{86D3E34B-AABE-6C62-8E00-B9D84A3969C0}"/>
          </ac:spMkLst>
        </pc:spChg>
        <pc:spChg chg="add mod">
          <ac:chgData name="Sudarshan Chakravarthi" userId="9632d19e-631d-46a5-9e9a-d9cc496f17d0" providerId="ADAL" clId="{D89976DA-3019-41CB-B46C-62BFA3CFB1AA}" dt="2022-12-29T12:26:30.476" v="7601" actId="20577"/>
          <ac:spMkLst>
            <pc:docMk/>
            <pc:sldMk cId="4248063221" sldId="4354"/>
            <ac:spMk id="23" creationId="{3EAAF081-E74B-2D84-F78B-88F6CD1BA505}"/>
          </ac:spMkLst>
        </pc:spChg>
      </pc:sldChg>
      <pc:sldChg chg="addSp modSp mod">
        <pc:chgData name="Sudarshan Chakravarthi" userId="9632d19e-631d-46a5-9e9a-d9cc496f17d0" providerId="ADAL" clId="{D89976DA-3019-41CB-B46C-62BFA3CFB1AA}" dt="2022-08-22T12:13:13.931" v="7529" actId="207"/>
        <pc:sldMkLst>
          <pc:docMk/>
          <pc:sldMk cId="1639506940" sldId="4355"/>
        </pc:sldMkLst>
        <pc:spChg chg="mod">
          <ac:chgData name="Sudarshan Chakravarthi" userId="9632d19e-631d-46a5-9e9a-d9cc496f17d0" providerId="ADAL" clId="{D89976DA-3019-41CB-B46C-62BFA3CFB1AA}" dt="2022-08-22T12:11:24.915" v="7512" actId="1076"/>
          <ac:spMkLst>
            <pc:docMk/>
            <pc:sldMk cId="1639506940" sldId="4355"/>
            <ac:spMk id="5" creationId="{86D3E34B-AABE-6C62-8E00-B9D84A3969C0}"/>
          </ac:spMkLst>
        </pc:spChg>
        <pc:spChg chg="mod ord">
          <ac:chgData name="Sudarshan Chakravarthi" userId="9632d19e-631d-46a5-9e9a-d9cc496f17d0" providerId="ADAL" clId="{D89976DA-3019-41CB-B46C-62BFA3CFB1AA}" dt="2022-08-22T12:12:52.306" v="7526" actId="1076"/>
          <ac:spMkLst>
            <pc:docMk/>
            <pc:sldMk cId="1639506940" sldId="4355"/>
            <ac:spMk id="9" creationId="{03FB29DA-3782-CF13-C90D-563186224C94}"/>
          </ac:spMkLst>
        </pc:spChg>
        <pc:picChg chg="add mod">
          <ac:chgData name="Sudarshan Chakravarthi" userId="9632d19e-631d-46a5-9e9a-d9cc496f17d0" providerId="ADAL" clId="{D89976DA-3019-41CB-B46C-62BFA3CFB1AA}" dt="2022-08-22T12:13:13.931" v="7529" actId="207"/>
          <ac:picMkLst>
            <pc:docMk/>
            <pc:sldMk cId="1639506940" sldId="4355"/>
            <ac:picMk id="1026" creationId="{42D61FBA-BB9C-C4FD-972D-B1D1310F2796}"/>
          </ac:picMkLst>
        </pc:picChg>
      </pc:sldChg>
      <pc:sldChg chg="modSp mod">
        <pc:chgData name="Sudarshan Chakravarthi" userId="9632d19e-631d-46a5-9e9a-d9cc496f17d0" providerId="ADAL" clId="{D89976DA-3019-41CB-B46C-62BFA3CFB1AA}" dt="2022-06-28T11:25:19.229" v="2102"/>
        <pc:sldMkLst>
          <pc:docMk/>
          <pc:sldMk cId="3640032896" sldId="4356"/>
        </pc:sldMkLst>
        <pc:spChg chg="mod">
          <ac:chgData name="Sudarshan Chakravarthi" userId="9632d19e-631d-46a5-9e9a-d9cc496f17d0" providerId="ADAL" clId="{D89976DA-3019-41CB-B46C-62BFA3CFB1AA}" dt="2022-06-28T11:25:19.229" v="2102"/>
          <ac:spMkLst>
            <pc:docMk/>
            <pc:sldMk cId="3640032896" sldId="4356"/>
            <ac:spMk id="14" creationId="{9467275A-DCBA-99FC-C130-3DE80FFF2876}"/>
          </ac:spMkLst>
        </pc:spChg>
      </pc:sldChg>
      <pc:sldChg chg="modSp mod">
        <pc:chgData name="Sudarshan Chakravarthi" userId="9632d19e-631d-46a5-9e9a-d9cc496f17d0" providerId="ADAL" clId="{D89976DA-3019-41CB-B46C-62BFA3CFB1AA}" dt="2022-06-28T10:28:08.287" v="2" actId="20577"/>
        <pc:sldMkLst>
          <pc:docMk/>
          <pc:sldMk cId="581860455" sldId="4357"/>
        </pc:sldMkLst>
        <pc:spChg chg="mod">
          <ac:chgData name="Sudarshan Chakravarthi" userId="9632d19e-631d-46a5-9e9a-d9cc496f17d0" providerId="ADAL" clId="{D89976DA-3019-41CB-B46C-62BFA3CFB1AA}" dt="2022-06-28T10:27:39.471" v="1" actId="1036"/>
          <ac:spMkLst>
            <pc:docMk/>
            <pc:sldMk cId="581860455" sldId="4357"/>
            <ac:spMk id="30" creationId="{A0126F85-BF79-C784-EA63-083E047674DF}"/>
          </ac:spMkLst>
        </pc:spChg>
        <pc:spChg chg="mod">
          <ac:chgData name="Sudarshan Chakravarthi" userId="9632d19e-631d-46a5-9e9a-d9cc496f17d0" providerId="ADAL" clId="{D89976DA-3019-41CB-B46C-62BFA3CFB1AA}" dt="2022-06-28T10:28:08.287" v="2" actId="20577"/>
          <ac:spMkLst>
            <pc:docMk/>
            <pc:sldMk cId="581860455" sldId="4357"/>
            <ac:spMk id="52" creationId="{0FEFC78D-5A25-2E27-41DC-E13DBF42DE3A}"/>
          </ac:spMkLst>
        </pc:spChg>
        <pc:spChg chg="mod">
          <ac:chgData name="Sudarshan Chakravarthi" userId="9632d19e-631d-46a5-9e9a-d9cc496f17d0" providerId="ADAL" clId="{D89976DA-3019-41CB-B46C-62BFA3CFB1AA}" dt="2022-06-28T10:27:34.829" v="0" actId="1036"/>
          <ac:spMkLst>
            <pc:docMk/>
            <pc:sldMk cId="581860455" sldId="4357"/>
            <ac:spMk id="54" creationId="{0F889E79-400B-CC36-5B49-054B1582A24D}"/>
          </ac:spMkLst>
        </pc:spChg>
      </pc:sldChg>
      <pc:sldChg chg="addSp delSp modSp new mod">
        <pc:chgData name="Sudarshan Chakravarthi" userId="9632d19e-631d-46a5-9e9a-d9cc496f17d0" providerId="ADAL" clId="{D89976DA-3019-41CB-B46C-62BFA3CFB1AA}" dt="2022-08-22T12:11:07.411" v="7508" actId="478"/>
        <pc:sldMkLst>
          <pc:docMk/>
          <pc:sldMk cId="2636891063" sldId="4358"/>
        </pc:sldMkLst>
        <pc:spChg chg="add mod">
          <ac:chgData name="Sudarshan Chakravarthi" userId="9632d19e-631d-46a5-9e9a-d9cc496f17d0" providerId="ADAL" clId="{D89976DA-3019-41CB-B46C-62BFA3CFB1AA}" dt="2022-06-28T10:45:19.793" v="531" actId="1037"/>
          <ac:spMkLst>
            <pc:docMk/>
            <pc:sldMk cId="2636891063" sldId="4358"/>
            <ac:spMk id="4" creationId="{DD9801FC-CC19-1678-C406-120A9B1C2943}"/>
          </ac:spMkLst>
        </pc:spChg>
        <pc:spChg chg="add mod">
          <ac:chgData name="Sudarshan Chakravarthi" userId="9632d19e-631d-46a5-9e9a-d9cc496f17d0" providerId="ADAL" clId="{D89976DA-3019-41CB-B46C-62BFA3CFB1AA}" dt="2022-06-28T10:45:19.793" v="531" actId="1037"/>
          <ac:spMkLst>
            <pc:docMk/>
            <pc:sldMk cId="2636891063" sldId="4358"/>
            <ac:spMk id="5" creationId="{6DC9D6AD-80DE-5E9C-E735-556836A2CC86}"/>
          </ac:spMkLst>
        </pc:spChg>
        <pc:spChg chg="add mod">
          <ac:chgData name="Sudarshan Chakravarthi" userId="9632d19e-631d-46a5-9e9a-d9cc496f17d0" providerId="ADAL" clId="{D89976DA-3019-41CB-B46C-62BFA3CFB1AA}" dt="2022-06-28T10:45:19.793" v="531" actId="1037"/>
          <ac:spMkLst>
            <pc:docMk/>
            <pc:sldMk cId="2636891063" sldId="4358"/>
            <ac:spMk id="6" creationId="{559FA54F-5723-5342-09D7-D3F2A26B98F7}"/>
          </ac:spMkLst>
        </pc:spChg>
        <pc:spChg chg="add mod">
          <ac:chgData name="Sudarshan Chakravarthi" userId="9632d19e-631d-46a5-9e9a-d9cc496f17d0" providerId="ADAL" clId="{D89976DA-3019-41CB-B46C-62BFA3CFB1AA}" dt="2022-06-28T10:45:19.793" v="531" actId="1037"/>
          <ac:spMkLst>
            <pc:docMk/>
            <pc:sldMk cId="2636891063" sldId="4358"/>
            <ac:spMk id="7" creationId="{DA4035B6-7F3B-C160-3373-87A0B3B03982}"/>
          </ac:spMkLst>
        </pc:spChg>
        <pc:spChg chg="add mod">
          <ac:chgData name="Sudarshan Chakravarthi" userId="9632d19e-631d-46a5-9e9a-d9cc496f17d0" providerId="ADAL" clId="{D89976DA-3019-41CB-B46C-62BFA3CFB1AA}" dt="2022-06-28T10:45:19.793" v="531" actId="1037"/>
          <ac:spMkLst>
            <pc:docMk/>
            <pc:sldMk cId="2636891063" sldId="4358"/>
            <ac:spMk id="8" creationId="{B095EC63-FD21-B8C5-E4D0-D25C42EF588D}"/>
          </ac:spMkLst>
        </pc:spChg>
        <pc:spChg chg="add mod">
          <ac:chgData name="Sudarshan Chakravarthi" userId="9632d19e-631d-46a5-9e9a-d9cc496f17d0" providerId="ADAL" clId="{D89976DA-3019-41CB-B46C-62BFA3CFB1AA}" dt="2022-06-28T10:49:05.882" v="705" actId="404"/>
          <ac:spMkLst>
            <pc:docMk/>
            <pc:sldMk cId="2636891063" sldId="4358"/>
            <ac:spMk id="9" creationId="{B17D6122-193B-31CB-F79A-5BAEA4C73757}"/>
          </ac:spMkLst>
        </pc:spChg>
        <pc:spChg chg="add mod">
          <ac:chgData name="Sudarshan Chakravarthi" userId="9632d19e-631d-46a5-9e9a-d9cc496f17d0" providerId="ADAL" clId="{D89976DA-3019-41CB-B46C-62BFA3CFB1AA}" dt="2022-06-28T10:49:05.882" v="705" actId="404"/>
          <ac:spMkLst>
            <pc:docMk/>
            <pc:sldMk cId="2636891063" sldId="4358"/>
            <ac:spMk id="10" creationId="{46EA9E93-F8A6-1A35-0FCE-1A3FA187C744}"/>
          </ac:spMkLst>
        </pc:spChg>
        <pc:spChg chg="add mod">
          <ac:chgData name="Sudarshan Chakravarthi" userId="9632d19e-631d-46a5-9e9a-d9cc496f17d0" providerId="ADAL" clId="{D89976DA-3019-41CB-B46C-62BFA3CFB1AA}" dt="2022-06-28T10:49:05.882" v="705" actId="404"/>
          <ac:spMkLst>
            <pc:docMk/>
            <pc:sldMk cId="2636891063" sldId="4358"/>
            <ac:spMk id="11" creationId="{AF9585FB-7F7A-44BC-D253-2CF5F6C31A03}"/>
          </ac:spMkLst>
        </pc:spChg>
        <pc:spChg chg="add mod">
          <ac:chgData name="Sudarshan Chakravarthi" userId="9632d19e-631d-46a5-9e9a-d9cc496f17d0" providerId="ADAL" clId="{D89976DA-3019-41CB-B46C-62BFA3CFB1AA}" dt="2022-06-28T10:49:05.882" v="705" actId="404"/>
          <ac:spMkLst>
            <pc:docMk/>
            <pc:sldMk cId="2636891063" sldId="4358"/>
            <ac:spMk id="12" creationId="{2D089E57-EC8E-6397-98CF-3E3812E63CBF}"/>
          </ac:spMkLst>
        </pc:spChg>
        <pc:spChg chg="add mod">
          <ac:chgData name="Sudarshan Chakravarthi" userId="9632d19e-631d-46a5-9e9a-d9cc496f17d0" providerId="ADAL" clId="{D89976DA-3019-41CB-B46C-62BFA3CFB1AA}" dt="2022-06-28T10:45:19.793" v="531" actId="1037"/>
          <ac:spMkLst>
            <pc:docMk/>
            <pc:sldMk cId="2636891063" sldId="4358"/>
            <ac:spMk id="13" creationId="{DFF98769-1A2E-8510-C3BD-A04D298AA02A}"/>
          </ac:spMkLst>
        </pc:spChg>
        <pc:spChg chg="add mod">
          <ac:chgData name="Sudarshan Chakravarthi" userId="9632d19e-631d-46a5-9e9a-d9cc496f17d0" providerId="ADAL" clId="{D89976DA-3019-41CB-B46C-62BFA3CFB1AA}" dt="2022-06-28T10:49:09.695" v="707" actId="404"/>
          <ac:spMkLst>
            <pc:docMk/>
            <pc:sldMk cId="2636891063" sldId="4358"/>
            <ac:spMk id="14" creationId="{ED8672DE-D303-3321-098F-763ACE58CBCF}"/>
          </ac:spMkLst>
        </pc:spChg>
        <pc:spChg chg="add mod">
          <ac:chgData name="Sudarshan Chakravarthi" userId="9632d19e-631d-46a5-9e9a-d9cc496f17d0" providerId="ADAL" clId="{D89976DA-3019-41CB-B46C-62BFA3CFB1AA}" dt="2022-06-28T10:48:40.721" v="704" actId="14100"/>
          <ac:spMkLst>
            <pc:docMk/>
            <pc:sldMk cId="2636891063" sldId="4358"/>
            <ac:spMk id="15" creationId="{FCE3AEC2-DAFF-CF4A-0DEC-A51D3122F29F}"/>
          </ac:spMkLst>
        </pc:spChg>
        <pc:spChg chg="add mod">
          <ac:chgData name="Sudarshan Chakravarthi" userId="9632d19e-631d-46a5-9e9a-d9cc496f17d0" providerId="ADAL" clId="{D89976DA-3019-41CB-B46C-62BFA3CFB1AA}" dt="2022-06-28T10:55:23.039" v="954" actId="1076"/>
          <ac:spMkLst>
            <pc:docMk/>
            <pc:sldMk cId="2636891063" sldId="4358"/>
            <ac:spMk id="16" creationId="{F2AFB986-F974-417A-9EDB-321E6D66C312}"/>
          </ac:spMkLst>
        </pc:spChg>
        <pc:spChg chg="add mod">
          <ac:chgData name="Sudarshan Chakravarthi" userId="9632d19e-631d-46a5-9e9a-d9cc496f17d0" providerId="ADAL" clId="{D89976DA-3019-41CB-B46C-62BFA3CFB1AA}" dt="2022-06-28T10:47:57.409" v="675" actId="122"/>
          <ac:spMkLst>
            <pc:docMk/>
            <pc:sldMk cId="2636891063" sldId="4358"/>
            <ac:spMk id="17" creationId="{186900E2-6FE0-C3B2-D6C9-91F2238CD97C}"/>
          </ac:spMkLst>
        </pc:spChg>
        <pc:spChg chg="add del mod">
          <ac:chgData name="Sudarshan Chakravarthi" userId="9632d19e-631d-46a5-9e9a-d9cc496f17d0" providerId="ADAL" clId="{D89976DA-3019-41CB-B46C-62BFA3CFB1AA}" dt="2022-06-28T10:57:33.198" v="1040" actId="478"/>
          <ac:spMkLst>
            <pc:docMk/>
            <pc:sldMk cId="2636891063" sldId="4358"/>
            <ac:spMk id="24" creationId="{348BB7A7-001E-866A-39B7-71B787B23DBF}"/>
          </ac:spMkLst>
        </pc:spChg>
        <pc:spChg chg="add mod">
          <ac:chgData name="Sudarshan Chakravarthi" userId="9632d19e-631d-46a5-9e9a-d9cc496f17d0" providerId="ADAL" clId="{D89976DA-3019-41CB-B46C-62BFA3CFB1AA}" dt="2022-06-28T10:55:16.650" v="953" actId="14100"/>
          <ac:spMkLst>
            <pc:docMk/>
            <pc:sldMk cId="2636891063" sldId="4358"/>
            <ac:spMk id="25" creationId="{1CE7A378-EB3B-F195-42C5-A31A43F25A1A}"/>
          </ac:spMkLst>
        </pc:spChg>
        <pc:spChg chg="add mod">
          <ac:chgData name="Sudarshan Chakravarthi" userId="9632d19e-631d-46a5-9e9a-d9cc496f17d0" providerId="ADAL" clId="{D89976DA-3019-41CB-B46C-62BFA3CFB1AA}" dt="2022-06-28T10:55:13.499" v="952" actId="1076"/>
          <ac:spMkLst>
            <pc:docMk/>
            <pc:sldMk cId="2636891063" sldId="4358"/>
            <ac:spMk id="26" creationId="{614D6F70-25F9-CE33-34E5-8BA4B30D4810}"/>
          </ac:spMkLst>
        </pc:spChg>
        <pc:spChg chg="add mod">
          <ac:chgData name="Sudarshan Chakravarthi" userId="9632d19e-631d-46a5-9e9a-d9cc496f17d0" providerId="ADAL" clId="{D89976DA-3019-41CB-B46C-62BFA3CFB1AA}" dt="2022-06-28T10:52:07.784" v="725" actId="403"/>
          <ac:spMkLst>
            <pc:docMk/>
            <pc:sldMk cId="2636891063" sldId="4358"/>
            <ac:spMk id="29" creationId="{73E318FE-55B7-B580-488E-2499EFE6398C}"/>
          </ac:spMkLst>
        </pc:spChg>
        <pc:spChg chg="add mod">
          <ac:chgData name="Sudarshan Chakravarthi" userId="9632d19e-631d-46a5-9e9a-d9cc496f17d0" providerId="ADAL" clId="{D89976DA-3019-41CB-B46C-62BFA3CFB1AA}" dt="2022-06-29T09:08:11.690" v="7365" actId="20577"/>
          <ac:spMkLst>
            <pc:docMk/>
            <pc:sldMk cId="2636891063" sldId="4358"/>
            <ac:spMk id="30" creationId="{069E0FD8-F0FB-8FCC-6678-35E9D5AE1A35}"/>
          </ac:spMkLst>
        </pc:spChg>
        <pc:spChg chg="add mod">
          <ac:chgData name="Sudarshan Chakravarthi" userId="9632d19e-631d-46a5-9e9a-d9cc496f17d0" providerId="ADAL" clId="{D89976DA-3019-41CB-B46C-62BFA3CFB1AA}" dt="2022-06-28T10:53:07.178" v="733"/>
          <ac:spMkLst>
            <pc:docMk/>
            <pc:sldMk cId="2636891063" sldId="4358"/>
            <ac:spMk id="32" creationId="{057C9F0F-252D-0548-4B42-679E7147F808}"/>
          </ac:spMkLst>
        </pc:spChg>
        <pc:spChg chg="add mod">
          <ac:chgData name="Sudarshan Chakravarthi" userId="9632d19e-631d-46a5-9e9a-d9cc496f17d0" providerId="ADAL" clId="{D89976DA-3019-41CB-B46C-62BFA3CFB1AA}" dt="2022-07-01T13:25:04.612" v="7370" actId="14100"/>
          <ac:spMkLst>
            <pc:docMk/>
            <pc:sldMk cId="2636891063" sldId="4358"/>
            <ac:spMk id="33" creationId="{BCC7486B-318A-E412-77F1-ADA95942F659}"/>
          </ac:spMkLst>
        </pc:spChg>
        <pc:spChg chg="add mod">
          <ac:chgData name="Sudarshan Chakravarthi" userId="9632d19e-631d-46a5-9e9a-d9cc496f17d0" providerId="ADAL" clId="{D89976DA-3019-41CB-B46C-62BFA3CFB1AA}" dt="2022-06-28T10:57:42.023" v="1042" actId="14100"/>
          <ac:spMkLst>
            <pc:docMk/>
            <pc:sldMk cId="2636891063" sldId="4358"/>
            <ac:spMk id="37" creationId="{990F8888-CE15-3687-4984-66D1B800B4D1}"/>
          </ac:spMkLst>
        </pc:spChg>
        <pc:spChg chg="add mod">
          <ac:chgData name="Sudarshan Chakravarthi" userId="9632d19e-631d-46a5-9e9a-d9cc496f17d0" providerId="ADAL" clId="{D89976DA-3019-41CB-B46C-62BFA3CFB1AA}" dt="2022-06-28T10:57:51.313" v="1043" actId="207"/>
          <ac:spMkLst>
            <pc:docMk/>
            <pc:sldMk cId="2636891063" sldId="4358"/>
            <ac:spMk id="38" creationId="{AAE6209B-E30C-5C98-C1BB-FAB4316A8ED9}"/>
          </ac:spMkLst>
        </pc:spChg>
        <pc:spChg chg="add mod">
          <ac:chgData name="Sudarshan Chakravarthi" userId="9632d19e-631d-46a5-9e9a-d9cc496f17d0" providerId="ADAL" clId="{D89976DA-3019-41CB-B46C-62BFA3CFB1AA}" dt="2022-06-28T11:17:11.512" v="1917" actId="1076"/>
          <ac:spMkLst>
            <pc:docMk/>
            <pc:sldMk cId="2636891063" sldId="4358"/>
            <ac:spMk id="39" creationId="{195CEFCE-8E53-719B-308F-6DECFA9CB7EF}"/>
          </ac:spMkLst>
        </pc:spChg>
        <pc:picChg chg="add del mod ord modCrop">
          <ac:chgData name="Sudarshan Chakravarthi" userId="9632d19e-631d-46a5-9e9a-d9cc496f17d0" providerId="ADAL" clId="{D89976DA-3019-41CB-B46C-62BFA3CFB1AA}" dt="2022-08-22T12:11:07.411" v="7508" actId="478"/>
          <ac:picMkLst>
            <pc:docMk/>
            <pc:sldMk cId="2636891063" sldId="4358"/>
            <ac:picMk id="3" creationId="{4D2B44B6-7945-6833-FE66-430480943261}"/>
          </ac:picMkLst>
        </pc:picChg>
        <pc:picChg chg="add mod">
          <ac:chgData name="Sudarshan Chakravarthi" userId="9632d19e-631d-46a5-9e9a-d9cc496f17d0" providerId="ADAL" clId="{D89976DA-3019-41CB-B46C-62BFA3CFB1AA}" dt="2022-06-28T10:55:29.960" v="956" actId="1076"/>
          <ac:picMkLst>
            <pc:docMk/>
            <pc:sldMk cId="2636891063" sldId="4358"/>
            <ac:picMk id="19" creationId="{D2C4CCE6-6D19-F636-EDB5-5E6B375B7D72}"/>
          </ac:picMkLst>
        </pc:picChg>
        <pc:picChg chg="add mod">
          <ac:chgData name="Sudarshan Chakravarthi" userId="9632d19e-631d-46a5-9e9a-d9cc496f17d0" providerId="ADAL" clId="{D89976DA-3019-41CB-B46C-62BFA3CFB1AA}" dt="2022-06-28T10:48:25.280" v="701" actId="207"/>
          <ac:picMkLst>
            <pc:docMk/>
            <pc:sldMk cId="2636891063" sldId="4358"/>
            <ac:picMk id="21" creationId="{DE005914-6E5C-0E66-CF1E-438455F29FFF}"/>
          </ac:picMkLst>
        </pc:picChg>
        <pc:picChg chg="add mod">
          <ac:chgData name="Sudarshan Chakravarthi" userId="9632d19e-631d-46a5-9e9a-d9cc496f17d0" providerId="ADAL" clId="{D89976DA-3019-41CB-B46C-62BFA3CFB1AA}" dt="2022-06-28T10:55:26.269" v="955" actId="1076"/>
          <ac:picMkLst>
            <pc:docMk/>
            <pc:sldMk cId="2636891063" sldId="4358"/>
            <ac:picMk id="23" creationId="{E99CE77D-CDED-D917-E29E-759A3253C53C}"/>
          </ac:picMkLst>
        </pc:picChg>
        <pc:picChg chg="add mod">
          <ac:chgData name="Sudarshan Chakravarthi" userId="9632d19e-631d-46a5-9e9a-d9cc496f17d0" providerId="ADAL" clId="{D89976DA-3019-41CB-B46C-62BFA3CFB1AA}" dt="2022-06-28T10:51:24.458" v="711" actId="1076"/>
          <ac:picMkLst>
            <pc:docMk/>
            <pc:sldMk cId="2636891063" sldId="4358"/>
            <ac:picMk id="28" creationId="{4C039945-E5B9-42F1-D36F-1150F4E6752F}"/>
          </ac:picMkLst>
        </pc:picChg>
        <pc:picChg chg="add mod">
          <ac:chgData name="Sudarshan Chakravarthi" userId="9632d19e-631d-46a5-9e9a-d9cc496f17d0" providerId="ADAL" clId="{D89976DA-3019-41CB-B46C-62BFA3CFB1AA}" dt="2022-06-28T10:53:07.178" v="733"/>
          <ac:picMkLst>
            <pc:docMk/>
            <pc:sldMk cId="2636891063" sldId="4358"/>
            <ac:picMk id="31" creationId="{237C99EE-FEE3-044E-C4C8-A4BF4ECB80B6}"/>
          </ac:picMkLst>
        </pc:picChg>
        <pc:cxnChg chg="add del mod">
          <ac:chgData name="Sudarshan Chakravarthi" userId="9632d19e-631d-46a5-9e9a-d9cc496f17d0" providerId="ADAL" clId="{D89976DA-3019-41CB-B46C-62BFA3CFB1AA}" dt="2022-06-28T10:56:00.766" v="972" actId="478"/>
          <ac:cxnSpMkLst>
            <pc:docMk/>
            <pc:sldMk cId="2636891063" sldId="4358"/>
            <ac:cxnSpMk id="35" creationId="{C8C70037-87E4-03C3-3FF4-67FEB42685C0}"/>
          </ac:cxnSpMkLst>
        </pc:cxnChg>
        <pc:cxnChg chg="add mod">
          <ac:chgData name="Sudarshan Chakravarthi" userId="9632d19e-631d-46a5-9e9a-d9cc496f17d0" providerId="ADAL" clId="{D89976DA-3019-41CB-B46C-62BFA3CFB1AA}" dt="2022-06-29T09:08:20.844" v="7367" actId="14100"/>
          <ac:cxnSpMkLst>
            <pc:docMk/>
            <pc:sldMk cId="2636891063" sldId="4358"/>
            <ac:cxnSpMk id="41" creationId="{45136400-CC61-5351-2D8D-AA25B4A5781A}"/>
          </ac:cxnSpMkLst>
        </pc:cxnChg>
        <pc:cxnChg chg="add mod">
          <ac:chgData name="Sudarshan Chakravarthi" userId="9632d19e-631d-46a5-9e9a-d9cc496f17d0" providerId="ADAL" clId="{D89976DA-3019-41CB-B46C-62BFA3CFB1AA}" dt="2022-06-29T09:08:17.535" v="7366" actId="14100"/>
          <ac:cxnSpMkLst>
            <pc:docMk/>
            <pc:sldMk cId="2636891063" sldId="4358"/>
            <ac:cxnSpMk id="43" creationId="{FF790C8A-4A1E-DD4D-F07C-84DE24380BC3}"/>
          </ac:cxnSpMkLst>
        </pc:cxnChg>
      </pc:sldChg>
      <pc:sldChg chg="addSp delSp modSp new mod">
        <pc:chgData name="Sudarshan Chakravarthi" userId="9632d19e-631d-46a5-9e9a-d9cc496f17d0" providerId="ADAL" clId="{D89976DA-3019-41CB-B46C-62BFA3CFB1AA}" dt="2022-06-28T11:19:38.925" v="2097" actId="14100"/>
        <pc:sldMkLst>
          <pc:docMk/>
          <pc:sldMk cId="2861284517" sldId="4359"/>
        </pc:sldMkLst>
        <pc:spChg chg="add mod">
          <ac:chgData name="Sudarshan Chakravarthi" userId="9632d19e-631d-46a5-9e9a-d9cc496f17d0" providerId="ADAL" clId="{D89976DA-3019-41CB-B46C-62BFA3CFB1AA}" dt="2022-06-28T11:06:10.166" v="1649" actId="6549"/>
          <ac:spMkLst>
            <pc:docMk/>
            <pc:sldMk cId="2861284517" sldId="4359"/>
            <ac:spMk id="5" creationId="{0A988C59-36AF-D058-8C29-C2BDB6A75C9C}"/>
          </ac:spMkLst>
        </pc:spChg>
        <pc:spChg chg="add mod">
          <ac:chgData name="Sudarshan Chakravarthi" userId="9632d19e-631d-46a5-9e9a-d9cc496f17d0" providerId="ADAL" clId="{D89976DA-3019-41CB-B46C-62BFA3CFB1AA}" dt="2022-06-28T11:05:53.787" v="1628"/>
          <ac:spMkLst>
            <pc:docMk/>
            <pc:sldMk cId="2861284517" sldId="4359"/>
            <ac:spMk id="7" creationId="{05441A47-4D21-6F8B-DEB9-601412F2056D}"/>
          </ac:spMkLst>
        </pc:spChg>
        <pc:spChg chg="add mod">
          <ac:chgData name="Sudarshan Chakravarthi" userId="9632d19e-631d-46a5-9e9a-d9cc496f17d0" providerId="ADAL" clId="{D89976DA-3019-41CB-B46C-62BFA3CFB1AA}" dt="2022-06-28T11:19:38.925" v="2097" actId="14100"/>
          <ac:spMkLst>
            <pc:docMk/>
            <pc:sldMk cId="2861284517" sldId="4359"/>
            <ac:spMk id="8" creationId="{EBEB5079-5EC2-88FB-EDF4-786FEB11AB23}"/>
          </ac:spMkLst>
        </pc:spChg>
        <pc:spChg chg="add mod">
          <ac:chgData name="Sudarshan Chakravarthi" userId="9632d19e-631d-46a5-9e9a-d9cc496f17d0" providerId="ADAL" clId="{D89976DA-3019-41CB-B46C-62BFA3CFB1AA}" dt="2022-06-28T11:19:32.814" v="2095" actId="14100"/>
          <ac:spMkLst>
            <pc:docMk/>
            <pc:sldMk cId="2861284517" sldId="4359"/>
            <ac:spMk id="9" creationId="{269095D7-0831-40E4-9F3B-238FC4B38E9B}"/>
          </ac:spMkLst>
        </pc:spChg>
        <pc:graphicFrameChg chg="add mod modGraphic">
          <ac:chgData name="Sudarshan Chakravarthi" userId="9632d19e-631d-46a5-9e9a-d9cc496f17d0" providerId="ADAL" clId="{D89976DA-3019-41CB-B46C-62BFA3CFB1AA}" dt="2022-06-28T11:19:20.386" v="2092" actId="21"/>
          <ac:graphicFrameMkLst>
            <pc:docMk/>
            <pc:sldMk cId="2861284517" sldId="4359"/>
            <ac:graphicFrameMk id="2" creationId="{F83EF6E9-279E-BAEA-D302-A9A78F9578AB}"/>
          </ac:graphicFrameMkLst>
        </pc:graphicFrameChg>
        <pc:picChg chg="add del mod modCrop">
          <ac:chgData name="Sudarshan Chakravarthi" userId="9632d19e-631d-46a5-9e9a-d9cc496f17d0" providerId="ADAL" clId="{D89976DA-3019-41CB-B46C-62BFA3CFB1AA}" dt="2022-06-28T11:06:14.991" v="1650" actId="478"/>
          <ac:picMkLst>
            <pc:docMk/>
            <pc:sldMk cId="2861284517" sldId="4359"/>
            <ac:picMk id="4" creationId="{1F0EFDDD-C7F2-4727-35CF-138E8A55F73E}"/>
          </ac:picMkLst>
        </pc:picChg>
        <pc:picChg chg="add mod">
          <ac:chgData name="Sudarshan Chakravarthi" userId="9632d19e-631d-46a5-9e9a-d9cc496f17d0" providerId="ADAL" clId="{D89976DA-3019-41CB-B46C-62BFA3CFB1AA}" dt="2022-06-28T11:05:53.787" v="1628"/>
          <ac:picMkLst>
            <pc:docMk/>
            <pc:sldMk cId="2861284517" sldId="4359"/>
            <ac:picMk id="6" creationId="{2A7919D9-FBB1-819D-8996-35420D8A7C59}"/>
          </ac:picMkLst>
        </pc:picChg>
      </pc:sldChg>
      <pc:sldChg chg="add del">
        <pc:chgData name="Sudarshan Chakravarthi" userId="9632d19e-631d-46a5-9e9a-d9cc496f17d0" providerId="ADAL" clId="{D89976DA-3019-41CB-B46C-62BFA3CFB1AA}" dt="2022-08-22T12:18:01.847" v="7571" actId="47"/>
        <pc:sldMkLst>
          <pc:docMk/>
          <pc:sldMk cId="2273306769" sldId="4360"/>
        </pc:sldMkLst>
      </pc:sldChg>
      <pc:sldChg chg="addSp modSp new mod">
        <pc:chgData name="Sudarshan Chakravarthi" userId="9632d19e-631d-46a5-9e9a-d9cc496f17d0" providerId="ADAL" clId="{D89976DA-3019-41CB-B46C-62BFA3CFB1AA}" dt="2022-08-22T12:07:16.939" v="7409" actId="14100"/>
        <pc:sldMkLst>
          <pc:docMk/>
          <pc:sldMk cId="1521086387" sldId="4361"/>
        </pc:sldMkLst>
        <pc:spChg chg="add mod">
          <ac:chgData name="Sudarshan Chakravarthi" userId="9632d19e-631d-46a5-9e9a-d9cc496f17d0" providerId="ADAL" clId="{D89976DA-3019-41CB-B46C-62BFA3CFB1AA}" dt="2022-06-28T12:53:34.651" v="5617" actId="20577"/>
          <ac:spMkLst>
            <pc:docMk/>
            <pc:sldMk cId="1521086387" sldId="4361"/>
            <ac:spMk id="2" creationId="{F5720CD5-717F-DC72-361C-7C83F7A900EE}"/>
          </ac:spMkLst>
        </pc:spChg>
        <pc:spChg chg="add mod">
          <ac:chgData name="Sudarshan Chakravarthi" userId="9632d19e-631d-46a5-9e9a-d9cc496f17d0" providerId="ADAL" clId="{D89976DA-3019-41CB-B46C-62BFA3CFB1AA}" dt="2022-06-28T12:53:20.681" v="5591"/>
          <ac:spMkLst>
            <pc:docMk/>
            <pc:sldMk cId="1521086387" sldId="4361"/>
            <ac:spMk id="4" creationId="{0943AC93-8809-32BE-25AA-7A7B93E39409}"/>
          </ac:spMkLst>
        </pc:spChg>
        <pc:spChg chg="add mod">
          <ac:chgData name="Sudarshan Chakravarthi" userId="9632d19e-631d-46a5-9e9a-d9cc496f17d0" providerId="ADAL" clId="{D89976DA-3019-41CB-B46C-62BFA3CFB1AA}" dt="2022-08-22T12:07:16.939" v="7409" actId="14100"/>
          <ac:spMkLst>
            <pc:docMk/>
            <pc:sldMk cId="1521086387" sldId="4361"/>
            <ac:spMk id="6" creationId="{AB11272D-42B7-DDF3-0641-C6F392BFDFAB}"/>
          </ac:spMkLst>
        </pc:spChg>
        <pc:picChg chg="add mod">
          <ac:chgData name="Sudarshan Chakravarthi" userId="9632d19e-631d-46a5-9e9a-d9cc496f17d0" providerId="ADAL" clId="{D89976DA-3019-41CB-B46C-62BFA3CFB1AA}" dt="2022-06-28T12:53:20.681" v="5591"/>
          <ac:picMkLst>
            <pc:docMk/>
            <pc:sldMk cId="1521086387" sldId="4361"/>
            <ac:picMk id="3" creationId="{42491094-AFA5-F1EE-BD06-16F86893E588}"/>
          </ac:picMkLst>
        </pc:picChg>
        <pc:picChg chg="add mod">
          <ac:chgData name="Sudarshan Chakravarthi" userId="9632d19e-631d-46a5-9e9a-d9cc496f17d0" providerId="ADAL" clId="{D89976DA-3019-41CB-B46C-62BFA3CFB1AA}" dt="2022-06-28T13:10:19.969" v="6595" actId="1076"/>
          <ac:picMkLst>
            <pc:docMk/>
            <pc:sldMk cId="1521086387" sldId="4361"/>
            <ac:picMk id="8" creationId="{A0B71987-FCE5-369B-E8DD-F2CDED0F51C0}"/>
          </ac:picMkLst>
        </pc:picChg>
        <pc:picChg chg="add mod">
          <ac:chgData name="Sudarshan Chakravarthi" userId="9632d19e-631d-46a5-9e9a-d9cc496f17d0" providerId="ADAL" clId="{D89976DA-3019-41CB-B46C-62BFA3CFB1AA}" dt="2022-06-28T13:10:16.941" v="6594" actId="1076"/>
          <ac:picMkLst>
            <pc:docMk/>
            <pc:sldMk cId="1521086387" sldId="4361"/>
            <ac:picMk id="10" creationId="{55221711-DA00-9F39-8228-33ACDD933A10}"/>
          </ac:picMkLst>
        </pc:picChg>
      </pc:sldChg>
      <pc:sldChg chg="addSp modSp add">
        <pc:chgData name="Sudarshan Chakravarthi" userId="9632d19e-631d-46a5-9e9a-d9cc496f17d0" providerId="ADAL" clId="{D89976DA-3019-41CB-B46C-62BFA3CFB1AA}" dt="2023-02-20T12:20:16.641" v="7706"/>
        <pc:sldMkLst>
          <pc:docMk/>
          <pc:sldMk cId="3229308960" sldId="4362"/>
        </pc:sldMkLst>
        <pc:spChg chg="mod">
          <ac:chgData name="Sudarshan Chakravarthi" userId="9632d19e-631d-46a5-9e9a-d9cc496f17d0" providerId="ADAL" clId="{D89976DA-3019-41CB-B46C-62BFA3CFB1AA}" dt="2023-02-20T12:20:16.641" v="7706"/>
          <ac:spMkLst>
            <pc:docMk/>
            <pc:sldMk cId="3229308960" sldId="4362"/>
            <ac:spMk id="3" creationId="{86259E40-E1F7-9064-0E29-805FD7189A27}"/>
          </ac:spMkLst>
        </pc:spChg>
        <pc:spChg chg="mod">
          <ac:chgData name="Sudarshan Chakravarthi" userId="9632d19e-631d-46a5-9e9a-d9cc496f17d0" providerId="ADAL" clId="{D89976DA-3019-41CB-B46C-62BFA3CFB1AA}" dt="2023-02-20T12:20:16.641" v="7706"/>
          <ac:spMkLst>
            <pc:docMk/>
            <pc:sldMk cId="3229308960" sldId="4362"/>
            <ac:spMk id="5" creationId="{E5493761-D4EE-DABF-1D27-41FDCC330750}"/>
          </ac:spMkLst>
        </pc:spChg>
        <pc:grpChg chg="add mod">
          <ac:chgData name="Sudarshan Chakravarthi" userId="9632d19e-631d-46a5-9e9a-d9cc496f17d0" providerId="ADAL" clId="{D89976DA-3019-41CB-B46C-62BFA3CFB1AA}" dt="2023-02-20T12:20:16.641" v="7706"/>
          <ac:grpSpMkLst>
            <pc:docMk/>
            <pc:sldMk cId="3229308960" sldId="4362"/>
            <ac:grpSpMk id="2" creationId="{3EF8B98B-A6A9-BBEA-073F-44FF854AAA65}"/>
          </ac:grpSpMkLst>
        </pc:grpChg>
      </pc:sldChg>
      <pc:sldChg chg="add del">
        <pc:chgData name="Sudarshan Chakravarthi" userId="9632d19e-631d-46a5-9e9a-d9cc496f17d0" providerId="ADAL" clId="{D89976DA-3019-41CB-B46C-62BFA3CFB1AA}" dt="2023-01-18T12:11:35.439" v="7670"/>
        <pc:sldMkLst>
          <pc:docMk/>
          <pc:sldMk cId="1854276585" sldId="4363"/>
        </pc:sldMkLst>
      </pc:sldChg>
      <pc:sldChg chg="add">
        <pc:chgData name="Sudarshan Chakravarthi" userId="9632d19e-631d-46a5-9e9a-d9cc496f17d0" providerId="ADAL" clId="{D89976DA-3019-41CB-B46C-62BFA3CFB1AA}" dt="2023-01-18T12:11:35.477" v="7671"/>
        <pc:sldMkLst>
          <pc:docMk/>
          <pc:sldMk cId="3693508778" sldId="4363"/>
        </pc:sldMkLst>
      </pc:sldChg>
      <pc:sldChg chg="addSp modSp new mod">
        <pc:chgData name="Sudarshan Chakravarthi" userId="9632d19e-631d-46a5-9e9a-d9cc496f17d0" providerId="ADAL" clId="{D89976DA-3019-41CB-B46C-62BFA3CFB1AA}" dt="2023-01-18T12:12:25.333" v="7695" actId="113"/>
        <pc:sldMkLst>
          <pc:docMk/>
          <pc:sldMk cId="2318278713" sldId="4364"/>
        </pc:sldMkLst>
        <pc:spChg chg="add mod">
          <ac:chgData name="Sudarshan Chakravarthi" userId="9632d19e-631d-46a5-9e9a-d9cc496f17d0" providerId="ADAL" clId="{D89976DA-3019-41CB-B46C-62BFA3CFB1AA}" dt="2023-01-18T12:12:25.333" v="7695" actId="113"/>
          <ac:spMkLst>
            <pc:docMk/>
            <pc:sldMk cId="2318278713" sldId="4364"/>
            <ac:spMk id="2" creationId="{CA1E6765-9B7D-A731-9F54-77C150D53576}"/>
          </ac:spMkLst>
        </pc:spChg>
      </pc:sldChg>
      <pc:sldChg chg="delSp add del mod">
        <pc:chgData name="Sudarshan Chakravarthi" userId="9632d19e-631d-46a5-9e9a-d9cc496f17d0" providerId="ADAL" clId="{D89976DA-3019-41CB-B46C-62BFA3CFB1AA}" dt="2023-02-20T12:19:56.987" v="7702" actId="21"/>
        <pc:sldMkLst>
          <pc:docMk/>
          <pc:sldMk cId="683501595" sldId="4411"/>
        </pc:sldMkLst>
        <pc:grpChg chg="del">
          <ac:chgData name="Sudarshan Chakravarthi" userId="9632d19e-631d-46a5-9e9a-d9cc496f17d0" providerId="ADAL" clId="{D89976DA-3019-41CB-B46C-62BFA3CFB1AA}" dt="2023-02-20T12:19:56.987" v="7702" actId="21"/>
          <ac:grpSpMkLst>
            <pc:docMk/>
            <pc:sldMk cId="683501595" sldId="4411"/>
            <ac:grpSpMk id="7" creationId="{BA1B565A-E045-6D20-AE09-A5459769E6A8}"/>
          </ac:grpSpMkLst>
        </pc:grpChg>
      </pc:sldChg>
      <pc:sldMasterChg chg="delSldLayout">
        <pc:chgData name="Sudarshan Chakravarthi" userId="9632d19e-631d-46a5-9e9a-d9cc496f17d0" providerId="ADAL" clId="{D89976DA-3019-41CB-B46C-62BFA3CFB1AA}" dt="2023-02-20T12:20:11.203" v="7705" actId="47"/>
        <pc:sldMasterMkLst>
          <pc:docMk/>
          <pc:sldMasterMk cId="2532531580" sldId="2147483648"/>
        </pc:sldMasterMkLst>
        <pc:sldLayoutChg chg="del">
          <pc:chgData name="Sudarshan Chakravarthi" userId="9632d19e-631d-46a5-9e9a-d9cc496f17d0" providerId="ADAL" clId="{D89976DA-3019-41CB-B46C-62BFA3CFB1AA}" dt="2023-02-20T12:20:11.203" v="7705" actId="47"/>
          <pc:sldLayoutMkLst>
            <pc:docMk/>
            <pc:sldMasterMk cId="2532531580" sldId="2147483648"/>
            <pc:sldLayoutMk cId="4012798369"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FC629B-0668-4B4D-8EB0-0A6474D631F2}" type="slidenum">
              <a:rPr lang="en-GB" smtClean="0"/>
              <a:t>22</a:t>
            </a:fld>
            <a:endParaRPr lang="en-GB"/>
          </a:p>
        </p:txBody>
      </p:sp>
    </p:spTree>
    <p:extLst>
      <p:ext uri="{BB962C8B-B14F-4D97-AF65-F5344CB8AC3E}">
        <p14:creationId xmlns:p14="http://schemas.microsoft.com/office/powerpoint/2010/main" val="282566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39166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9102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4625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4913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92829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12246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65231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30862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90743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58060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06/03/2023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777141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06/03/2023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81834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06/03/2023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79663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06/03/2023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73852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06/03/2023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5633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06/03/2023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73179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06/03/2023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11842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06/03/2023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79084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06/03/2023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8922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06/03/2023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79659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06/03/2023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04947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06/03/2023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37621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06/03/2023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37133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06/03/2023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972948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06/03/2023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400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06/03/2023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06/03/2023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06/03/2023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4720556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06/03/2023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9072914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6.svg"/><Relationship Id="rId21" Type="http://schemas.openxmlformats.org/officeDocument/2006/relationships/image" Target="../media/image53.png"/><Relationship Id="rId7" Type="http://schemas.openxmlformats.org/officeDocument/2006/relationships/image" Target="../media/image40.sv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image" Target="../media/image35.png"/><Relationship Id="rId16" Type="http://schemas.openxmlformats.org/officeDocument/2006/relationships/image" Target="../media/image48.svg"/><Relationship Id="rId20" Type="http://schemas.openxmlformats.org/officeDocument/2006/relationships/image" Target="../media/image52.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24" Type="http://schemas.openxmlformats.org/officeDocument/2006/relationships/image" Target="../media/image56.svg"/><Relationship Id="rId5" Type="http://schemas.openxmlformats.org/officeDocument/2006/relationships/image" Target="../media/image38.sv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svg"/><Relationship Id="rId19"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svg"/><Relationship Id="rId22" Type="http://schemas.openxmlformats.org/officeDocument/2006/relationships/image" Target="../media/image54.sv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svg"/><Relationship Id="rId10" Type="http://schemas.openxmlformats.org/officeDocument/2006/relationships/image" Target="../media/image2.png"/><Relationship Id="rId4" Type="http://schemas.openxmlformats.org/officeDocument/2006/relationships/image" Target="../media/image61.png"/><Relationship Id="rId9" Type="http://schemas.openxmlformats.org/officeDocument/2006/relationships/image" Target="../media/image66.sv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2.png"/><Relationship Id="rId7" Type="http://schemas.openxmlformats.org/officeDocument/2006/relationships/image" Target="../media/image69.sv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72.svg"/><Relationship Id="rId10" Type="http://schemas.openxmlformats.org/officeDocument/2006/relationships/image" Target="../media/image75.svg"/><Relationship Id="rId4" Type="http://schemas.openxmlformats.org/officeDocument/2006/relationships/image" Target="../media/image71.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5.sv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84.png"/><Relationship Id="rId7"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72.svg"/><Relationship Id="rId4" Type="http://schemas.openxmlformats.org/officeDocument/2006/relationships/image" Target="../media/image85.svg"/><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Crop anonymous ethnic woman passing clipboard to office worker with laptop during job interview Stock Photo">
            <a:extLst>
              <a:ext uri="{FF2B5EF4-FFF2-40B4-BE49-F238E27FC236}">
                <a16:creationId xmlns:a16="http://schemas.microsoft.com/office/drawing/2014/main" id="{F028522F-E67A-071C-DAAA-93974363D0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bwMode="auto">
          <a:xfrm>
            <a:off x="5729720" y="1187658"/>
            <a:ext cx="6472996" cy="43365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1 – The Role of KAM.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722D689C-6C5F-8EE9-02B3-A46868611FD4}"/>
              </a:ext>
            </a:extLst>
          </p:cNvPr>
          <p:cNvGrpSpPr/>
          <p:nvPr/>
        </p:nvGrpSpPr>
        <p:grpSpPr>
          <a:xfrm>
            <a:off x="5176211" y="4579278"/>
            <a:ext cx="1055370" cy="1055370"/>
            <a:chOff x="7108613" y="4124330"/>
            <a:chExt cx="1055370" cy="1055370"/>
          </a:xfrm>
        </p:grpSpPr>
        <p:sp>
          <p:nvSpPr>
            <p:cNvPr id="3" name="Oval 2">
              <a:extLst>
                <a:ext uri="{FF2B5EF4-FFF2-40B4-BE49-F238E27FC236}">
                  <a16:creationId xmlns:a16="http://schemas.microsoft.com/office/drawing/2014/main" id="{82549FDF-9527-7126-8F06-60851B14DB13}"/>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B53398E1-1EC2-3C96-D0E2-AC3F875A370A}"/>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2">
            <a:extLst>
              <a:ext uri="{FF2B5EF4-FFF2-40B4-BE49-F238E27FC236}">
                <a16:creationId xmlns:a16="http://schemas.microsoft.com/office/drawing/2014/main" id="{4EBA76EC-792D-D98B-6D22-77ED3A663C49}"/>
              </a:ext>
            </a:extLst>
          </p:cNvPr>
          <p:cNvSpPr>
            <a:spLocks noChangeArrowheads="1"/>
          </p:cNvSpPr>
          <p:nvPr/>
        </p:nvSpPr>
        <p:spPr bwMode="auto">
          <a:xfrm>
            <a:off x="4561629" y="2018642"/>
            <a:ext cx="1282852" cy="1282852"/>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67" name="Freeform 63">
            <a:extLst>
              <a:ext uri="{FF2B5EF4-FFF2-40B4-BE49-F238E27FC236}">
                <a16:creationId xmlns:a16="http://schemas.microsoft.com/office/drawing/2014/main" id="{FD0A968C-5AC5-BA40-AB75-D99F1FABC6E9}"/>
              </a:ext>
            </a:extLst>
          </p:cNvPr>
          <p:cNvSpPr>
            <a:spLocks/>
          </p:cNvSpPr>
          <p:nvPr/>
        </p:nvSpPr>
        <p:spPr bwMode="auto">
          <a:xfrm>
            <a:off x="2429179" y="2019943"/>
            <a:ext cx="2133750" cy="1846215"/>
          </a:xfrm>
          <a:custGeom>
            <a:avLst/>
            <a:gdLst>
              <a:gd name="T0" fmla="*/ 0 w 1749"/>
              <a:gd name="T1" fmla="*/ 1100 h 1513"/>
              <a:gd name="T2" fmla="*/ 0 w 1749"/>
              <a:gd name="T3" fmla="*/ 1492 h 1513"/>
              <a:gd name="T4" fmla="*/ 1749 w 1749"/>
              <a:gd name="T5" fmla="*/ 1050 h 1513"/>
              <a:gd name="T6" fmla="*/ 1749 w 1749"/>
              <a:gd name="T7" fmla="*/ 0 h 1513"/>
              <a:gd name="T8" fmla="*/ 0 w 1749"/>
              <a:gd name="T9" fmla="*/ 1100 h 1513"/>
            </a:gdLst>
            <a:ahLst/>
            <a:cxnLst>
              <a:cxn ang="0">
                <a:pos x="T0" y="T1"/>
              </a:cxn>
              <a:cxn ang="0">
                <a:pos x="T2" y="T3"/>
              </a:cxn>
              <a:cxn ang="0">
                <a:pos x="T4" y="T5"/>
              </a:cxn>
              <a:cxn ang="0">
                <a:pos x="T6" y="T7"/>
              </a:cxn>
              <a:cxn ang="0">
                <a:pos x="T8" y="T9"/>
              </a:cxn>
            </a:cxnLst>
            <a:rect l="0" t="0" r="r" b="b"/>
            <a:pathLst>
              <a:path w="1749" h="1513">
                <a:moveTo>
                  <a:pt x="0" y="1100"/>
                </a:moveTo>
                <a:cubicBezTo>
                  <a:pt x="0" y="1492"/>
                  <a:pt x="0" y="1492"/>
                  <a:pt x="0" y="1492"/>
                </a:cubicBezTo>
                <a:cubicBezTo>
                  <a:pt x="0" y="1492"/>
                  <a:pt x="1140" y="1513"/>
                  <a:pt x="1749" y="1050"/>
                </a:cubicBezTo>
                <a:cubicBezTo>
                  <a:pt x="1749" y="0"/>
                  <a:pt x="1749" y="0"/>
                  <a:pt x="1749" y="0"/>
                </a:cubicBezTo>
                <a:cubicBezTo>
                  <a:pt x="1473" y="1034"/>
                  <a:pt x="0" y="1100"/>
                  <a:pt x="0" y="1100"/>
                </a:cubicBezTo>
              </a:path>
            </a:pathLst>
          </a:custGeom>
          <a:solidFill>
            <a:srgbClr val="0091B5"/>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71" name="Freeform 67">
            <a:extLst>
              <a:ext uri="{FF2B5EF4-FFF2-40B4-BE49-F238E27FC236}">
                <a16:creationId xmlns:a16="http://schemas.microsoft.com/office/drawing/2014/main" id="{3E9C1AB8-9333-09AD-AE00-D1EE21022BCE}"/>
              </a:ext>
            </a:extLst>
          </p:cNvPr>
          <p:cNvSpPr>
            <a:spLocks/>
          </p:cNvSpPr>
          <p:nvPr/>
        </p:nvSpPr>
        <p:spPr bwMode="auto">
          <a:xfrm>
            <a:off x="2431782" y="3585127"/>
            <a:ext cx="2132450" cy="1282852"/>
          </a:xfrm>
          <a:custGeom>
            <a:avLst/>
            <a:gdLst>
              <a:gd name="T0" fmla="*/ 1216 w 1748"/>
              <a:gd name="T1" fmla="*/ 171 h 1052"/>
              <a:gd name="T2" fmla="*/ 0 w 1748"/>
              <a:gd name="T3" fmla="*/ 314 h 1052"/>
              <a:gd name="T4" fmla="*/ 0 w 1748"/>
              <a:gd name="T5" fmla="*/ 698 h 1052"/>
              <a:gd name="T6" fmla="*/ 1217 w 1748"/>
              <a:gd name="T7" fmla="*/ 874 h 1052"/>
              <a:gd name="T8" fmla="*/ 1748 w 1748"/>
              <a:gd name="T9" fmla="*/ 1052 h 1052"/>
              <a:gd name="T10" fmla="*/ 1748 w 1748"/>
              <a:gd name="T11" fmla="*/ 0 h 1052"/>
              <a:gd name="T12" fmla="*/ 1216 w 1748"/>
              <a:gd name="T13" fmla="*/ 171 h 1052"/>
            </a:gdLst>
            <a:ahLst/>
            <a:cxnLst>
              <a:cxn ang="0">
                <a:pos x="T0" y="T1"/>
              </a:cxn>
              <a:cxn ang="0">
                <a:pos x="T2" y="T3"/>
              </a:cxn>
              <a:cxn ang="0">
                <a:pos x="T4" y="T5"/>
              </a:cxn>
              <a:cxn ang="0">
                <a:pos x="T6" y="T7"/>
              </a:cxn>
              <a:cxn ang="0">
                <a:pos x="T8" y="T9"/>
              </a:cxn>
              <a:cxn ang="0">
                <a:pos x="T10" y="T11"/>
              </a:cxn>
              <a:cxn ang="0">
                <a:pos x="T12" y="T13"/>
              </a:cxn>
            </a:cxnLst>
            <a:rect l="0" t="0" r="r" b="b"/>
            <a:pathLst>
              <a:path w="1748" h="1052">
                <a:moveTo>
                  <a:pt x="1216" y="171"/>
                </a:moveTo>
                <a:cubicBezTo>
                  <a:pt x="921" y="230"/>
                  <a:pt x="322" y="308"/>
                  <a:pt x="0" y="314"/>
                </a:cubicBezTo>
                <a:cubicBezTo>
                  <a:pt x="0" y="698"/>
                  <a:pt x="0" y="698"/>
                  <a:pt x="0" y="698"/>
                </a:cubicBezTo>
                <a:cubicBezTo>
                  <a:pt x="323" y="711"/>
                  <a:pt x="938" y="819"/>
                  <a:pt x="1217" y="874"/>
                </a:cubicBezTo>
                <a:cubicBezTo>
                  <a:pt x="1517" y="933"/>
                  <a:pt x="1570" y="981"/>
                  <a:pt x="1748" y="1052"/>
                </a:cubicBezTo>
                <a:cubicBezTo>
                  <a:pt x="1748" y="0"/>
                  <a:pt x="1748" y="0"/>
                  <a:pt x="1748" y="0"/>
                </a:cubicBezTo>
                <a:cubicBezTo>
                  <a:pt x="1570" y="76"/>
                  <a:pt x="1507" y="113"/>
                  <a:pt x="1216" y="171"/>
                </a:cubicBezTo>
              </a:path>
            </a:pathLst>
          </a:custGeom>
          <a:solidFill>
            <a:srgbClr val="F8D90F"/>
          </a:solidFill>
          <a:ln w="12700" cap="flat" cmpd="sng" algn="ctr">
            <a:noFill/>
            <a:prstDash val="solid"/>
            <a:miter lim="800000"/>
          </a:ln>
          <a:effectLst/>
        </p:spPr>
        <p:txBody>
          <a:bodyPr wrap="square" rtlCol="0" anchor="ctr"/>
          <a:lstStyle/>
          <a:p>
            <a:pPr algn="ctr" defTabSz="914217"/>
            <a:endParaRPr lang="en-US" sz="1000" b="1" kern="0">
              <a:solidFill>
                <a:srgbClr val="FF0000"/>
              </a:solidFill>
              <a:latin typeface="Lato Light" panose="020F0502020204030203"/>
            </a:endParaRPr>
          </a:p>
        </p:txBody>
      </p:sp>
      <p:sp>
        <p:nvSpPr>
          <p:cNvPr id="72" name="Rectangle 68">
            <a:extLst>
              <a:ext uri="{FF2B5EF4-FFF2-40B4-BE49-F238E27FC236}">
                <a16:creationId xmlns:a16="http://schemas.microsoft.com/office/drawing/2014/main" id="{420D70F8-095C-10EF-E400-01BC9A40E2E9}"/>
              </a:ext>
            </a:extLst>
          </p:cNvPr>
          <p:cNvSpPr>
            <a:spLocks noChangeArrowheads="1"/>
          </p:cNvSpPr>
          <p:nvPr/>
        </p:nvSpPr>
        <p:spPr bwMode="auto">
          <a:xfrm>
            <a:off x="4556424" y="3585127"/>
            <a:ext cx="1281552" cy="1281552"/>
          </a:xfrm>
          <a:prstGeom prst="rect">
            <a:avLst/>
          </a:prstGeom>
          <a:solidFill>
            <a:srgbClr val="F8D90F"/>
          </a:solidFill>
          <a:ln w="12700" cap="flat" cmpd="sng" algn="ctr">
            <a:noFill/>
            <a:prstDash val="solid"/>
            <a:miter lim="800000"/>
          </a:ln>
          <a:effectLst/>
        </p:spPr>
        <p:txBody>
          <a:bodyPr wrap="square" rtlCol="0" anchor="ctr"/>
          <a:lstStyle/>
          <a:p>
            <a:pPr algn="ctr" defTabSz="914217"/>
            <a:endParaRPr lang="en-US" sz="1000" b="1" kern="0">
              <a:solidFill>
                <a:srgbClr val="FF0000"/>
              </a:solidFill>
              <a:latin typeface="Lato Light" panose="020F0502020204030203"/>
            </a:endParaRPr>
          </a:p>
        </p:txBody>
      </p:sp>
      <p:sp>
        <p:nvSpPr>
          <p:cNvPr id="78" name="Rectangle 54">
            <a:extLst>
              <a:ext uri="{FF2B5EF4-FFF2-40B4-BE49-F238E27FC236}">
                <a16:creationId xmlns:a16="http://schemas.microsoft.com/office/drawing/2014/main" id="{92947EDA-4AD9-3EAD-1460-7A4A0E8E88A8}"/>
              </a:ext>
            </a:extLst>
          </p:cNvPr>
          <p:cNvSpPr>
            <a:spLocks noChangeArrowheads="1"/>
          </p:cNvSpPr>
          <p:nvPr/>
        </p:nvSpPr>
        <p:spPr bwMode="auto">
          <a:xfrm>
            <a:off x="6047791" y="2018642"/>
            <a:ext cx="1281552" cy="1282852"/>
          </a:xfrm>
          <a:prstGeom prst="rect">
            <a:avLst/>
          </a:prstGeom>
          <a:solidFill>
            <a:srgbClr val="DB5000"/>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79" name="Freeform 55">
            <a:extLst>
              <a:ext uri="{FF2B5EF4-FFF2-40B4-BE49-F238E27FC236}">
                <a16:creationId xmlns:a16="http://schemas.microsoft.com/office/drawing/2014/main" id="{AE17C35F-BE89-54D7-BC31-6C4FF84B140F}"/>
              </a:ext>
            </a:extLst>
          </p:cNvPr>
          <p:cNvSpPr>
            <a:spLocks/>
          </p:cNvSpPr>
          <p:nvPr/>
        </p:nvSpPr>
        <p:spPr bwMode="auto">
          <a:xfrm>
            <a:off x="7329343" y="2019943"/>
            <a:ext cx="2133751" cy="1846215"/>
          </a:xfrm>
          <a:custGeom>
            <a:avLst/>
            <a:gdLst>
              <a:gd name="T0" fmla="*/ 0 w 1749"/>
              <a:gd name="T1" fmla="*/ 1050 h 1513"/>
              <a:gd name="T2" fmla="*/ 1749 w 1749"/>
              <a:gd name="T3" fmla="*/ 1492 h 1513"/>
              <a:gd name="T4" fmla="*/ 1749 w 1749"/>
              <a:gd name="T5" fmla="*/ 1100 h 1513"/>
              <a:gd name="T6" fmla="*/ 0 w 1749"/>
              <a:gd name="T7" fmla="*/ 0 h 1513"/>
              <a:gd name="T8" fmla="*/ 0 w 1749"/>
              <a:gd name="T9" fmla="*/ 1050 h 1513"/>
            </a:gdLst>
            <a:ahLst/>
            <a:cxnLst>
              <a:cxn ang="0">
                <a:pos x="T0" y="T1"/>
              </a:cxn>
              <a:cxn ang="0">
                <a:pos x="T2" y="T3"/>
              </a:cxn>
              <a:cxn ang="0">
                <a:pos x="T4" y="T5"/>
              </a:cxn>
              <a:cxn ang="0">
                <a:pos x="T6" y="T7"/>
              </a:cxn>
              <a:cxn ang="0">
                <a:pos x="T8" y="T9"/>
              </a:cxn>
            </a:cxnLst>
            <a:rect l="0" t="0" r="r" b="b"/>
            <a:pathLst>
              <a:path w="1749" h="1513">
                <a:moveTo>
                  <a:pt x="0" y="1050"/>
                </a:moveTo>
                <a:cubicBezTo>
                  <a:pt x="608" y="1513"/>
                  <a:pt x="1749" y="1492"/>
                  <a:pt x="1749" y="1492"/>
                </a:cubicBezTo>
                <a:cubicBezTo>
                  <a:pt x="1749" y="1100"/>
                  <a:pt x="1749" y="1100"/>
                  <a:pt x="1749" y="1100"/>
                </a:cubicBezTo>
                <a:cubicBezTo>
                  <a:pt x="1749" y="1100"/>
                  <a:pt x="275" y="1034"/>
                  <a:pt x="0" y="0"/>
                </a:cubicBezTo>
                <a:lnTo>
                  <a:pt x="0" y="1050"/>
                </a:lnTo>
                <a:close/>
              </a:path>
            </a:pathLst>
          </a:custGeom>
          <a:solidFill>
            <a:srgbClr val="DB5000"/>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83" name="Rectangle 59">
            <a:extLst>
              <a:ext uri="{FF2B5EF4-FFF2-40B4-BE49-F238E27FC236}">
                <a16:creationId xmlns:a16="http://schemas.microsoft.com/office/drawing/2014/main" id="{67CDC52A-DD3C-407E-1174-0B55C19ACC62}"/>
              </a:ext>
            </a:extLst>
          </p:cNvPr>
          <p:cNvSpPr>
            <a:spLocks noChangeArrowheads="1"/>
          </p:cNvSpPr>
          <p:nvPr/>
        </p:nvSpPr>
        <p:spPr bwMode="auto">
          <a:xfrm>
            <a:off x="6050393" y="3585127"/>
            <a:ext cx="1282853" cy="1281552"/>
          </a:xfrm>
          <a:prstGeom prst="rect">
            <a:avLst/>
          </a:prstGeom>
          <a:solidFill>
            <a:srgbClr val="2A4A8B"/>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sp>
        <p:nvSpPr>
          <p:cNvPr id="84" name="Freeform 60">
            <a:extLst>
              <a:ext uri="{FF2B5EF4-FFF2-40B4-BE49-F238E27FC236}">
                <a16:creationId xmlns:a16="http://schemas.microsoft.com/office/drawing/2014/main" id="{4BE1F65A-37B4-0F40-6E7B-FCA1AC633712}"/>
              </a:ext>
            </a:extLst>
          </p:cNvPr>
          <p:cNvSpPr>
            <a:spLocks/>
          </p:cNvSpPr>
          <p:nvPr/>
        </p:nvSpPr>
        <p:spPr bwMode="auto">
          <a:xfrm>
            <a:off x="7328041" y="3585127"/>
            <a:ext cx="2131149" cy="1282852"/>
          </a:xfrm>
          <a:custGeom>
            <a:avLst/>
            <a:gdLst>
              <a:gd name="T0" fmla="*/ 0 w 1747"/>
              <a:gd name="T1" fmla="*/ 1052 h 1052"/>
              <a:gd name="T2" fmla="*/ 530 w 1747"/>
              <a:gd name="T3" fmla="*/ 874 h 1052"/>
              <a:gd name="T4" fmla="*/ 1747 w 1747"/>
              <a:gd name="T5" fmla="*/ 698 h 1052"/>
              <a:gd name="T6" fmla="*/ 1747 w 1747"/>
              <a:gd name="T7" fmla="*/ 314 h 1052"/>
              <a:gd name="T8" fmla="*/ 531 w 1747"/>
              <a:gd name="T9" fmla="*/ 171 h 1052"/>
              <a:gd name="T10" fmla="*/ 0 w 1747"/>
              <a:gd name="T11" fmla="*/ 0 h 1052"/>
              <a:gd name="T12" fmla="*/ 0 w 1747"/>
              <a:gd name="T13" fmla="*/ 1052 h 1052"/>
            </a:gdLst>
            <a:ahLst/>
            <a:cxnLst>
              <a:cxn ang="0">
                <a:pos x="T0" y="T1"/>
              </a:cxn>
              <a:cxn ang="0">
                <a:pos x="T2" y="T3"/>
              </a:cxn>
              <a:cxn ang="0">
                <a:pos x="T4" y="T5"/>
              </a:cxn>
              <a:cxn ang="0">
                <a:pos x="T6" y="T7"/>
              </a:cxn>
              <a:cxn ang="0">
                <a:pos x="T8" y="T9"/>
              </a:cxn>
              <a:cxn ang="0">
                <a:pos x="T10" y="T11"/>
              </a:cxn>
              <a:cxn ang="0">
                <a:pos x="T12" y="T13"/>
              </a:cxn>
            </a:cxnLst>
            <a:rect l="0" t="0" r="r" b="b"/>
            <a:pathLst>
              <a:path w="1747" h="1052">
                <a:moveTo>
                  <a:pt x="0" y="1052"/>
                </a:moveTo>
                <a:cubicBezTo>
                  <a:pt x="177" y="981"/>
                  <a:pt x="231" y="933"/>
                  <a:pt x="530" y="874"/>
                </a:cubicBezTo>
                <a:cubicBezTo>
                  <a:pt x="810" y="819"/>
                  <a:pt x="1424" y="711"/>
                  <a:pt x="1747" y="698"/>
                </a:cubicBezTo>
                <a:cubicBezTo>
                  <a:pt x="1747" y="314"/>
                  <a:pt x="1747" y="314"/>
                  <a:pt x="1747" y="314"/>
                </a:cubicBezTo>
                <a:cubicBezTo>
                  <a:pt x="1426" y="308"/>
                  <a:pt x="827" y="230"/>
                  <a:pt x="531" y="171"/>
                </a:cubicBezTo>
                <a:cubicBezTo>
                  <a:pt x="241" y="113"/>
                  <a:pt x="178" y="76"/>
                  <a:pt x="0" y="0"/>
                </a:cubicBezTo>
                <a:lnTo>
                  <a:pt x="0" y="1052"/>
                </a:lnTo>
                <a:close/>
              </a:path>
            </a:pathLst>
          </a:custGeom>
          <a:solidFill>
            <a:srgbClr val="2A4A8B"/>
          </a:solidFill>
          <a:ln w="12700" cap="flat" cmpd="sng" algn="ctr">
            <a:noFill/>
            <a:prstDash val="solid"/>
            <a:miter lim="800000"/>
          </a:ln>
          <a:effectLst/>
        </p:spPr>
        <p:txBody>
          <a:bodyPr wrap="square" rtlCol="0" anchor="ctr"/>
          <a:lstStyle/>
          <a:p>
            <a:pPr algn="ctr" defTabSz="914217"/>
            <a:endParaRPr lang="en-US" sz="1000" b="1" kern="0">
              <a:solidFill>
                <a:srgbClr val="FFFFFF"/>
              </a:solidFill>
              <a:latin typeface="Lato Light" panose="020F0502020204030203"/>
            </a:endParaRPr>
          </a:p>
        </p:txBody>
      </p:sp>
      <p:grpSp>
        <p:nvGrpSpPr>
          <p:cNvPr id="87" name="Group 86">
            <a:extLst>
              <a:ext uri="{FF2B5EF4-FFF2-40B4-BE49-F238E27FC236}">
                <a16:creationId xmlns:a16="http://schemas.microsoft.com/office/drawing/2014/main" id="{6B7D0CEB-59F0-08C3-57FF-C45556BDC7D4}"/>
              </a:ext>
            </a:extLst>
          </p:cNvPr>
          <p:cNvGrpSpPr/>
          <p:nvPr/>
        </p:nvGrpSpPr>
        <p:grpSpPr>
          <a:xfrm>
            <a:off x="4942987" y="3948268"/>
            <a:ext cx="619429" cy="594896"/>
            <a:chOff x="6300788" y="5084763"/>
            <a:chExt cx="481013" cy="461962"/>
          </a:xfrm>
          <a:solidFill>
            <a:sysClr val="window" lastClr="FFFFFF"/>
          </a:solidFill>
        </p:grpSpPr>
        <p:sp>
          <p:nvSpPr>
            <p:cNvPr id="101" name="Freeform 97">
              <a:extLst>
                <a:ext uri="{FF2B5EF4-FFF2-40B4-BE49-F238E27FC236}">
                  <a16:creationId xmlns:a16="http://schemas.microsoft.com/office/drawing/2014/main" id="{56E86D4C-C138-422E-55B5-8B568FC238C7}"/>
                </a:ext>
              </a:extLst>
            </p:cNvPr>
            <p:cNvSpPr>
              <a:spLocks/>
            </p:cNvSpPr>
            <p:nvPr/>
          </p:nvSpPr>
          <p:spPr bwMode="auto">
            <a:xfrm>
              <a:off x="6370638" y="5146675"/>
              <a:ext cx="109538" cy="107950"/>
            </a:xfrm>
            <a:custGeom>
              <a:avLst/>
              <a:gdLst>
                <a:gd name="T0" fmla="*/ 301 w 766"/>
                <a:gd name="T1" fmla="*/ 0 h 746"/>
                <a:gd name="T2" fmla="*/ 342 w 766"/>
                <a:gd name="T3" fmla="*/ 3 h 746"/>
                <a:gd name="T4" fmla="*/ 381 w 766"/>
                <a:gd name="T5" fmla="*/ 11 h 746"/>
                <a:gd name="T6" fmla="*/ 418 w 766"/>
                <a:gd name="T7" fmla="*/ 23 h 746"/>
                <a:gd name="T8" fmla="*/ 452 w 766"/>
                <a:gd name="T9" fmla="*/ 41 h 746"/>
                <a:gd name="T10" fmla="*/ 485 w 766"/>
                <a:gd name="T11" fmla="*/ 62 h 746"/>
                <a:gd name="T12" fmla="*/ 513 w 766"/>
                <a:gd name="T13" fmla="*/ 88 h 746"/>
                <a:gd name="T14" fmla="*/ 539 w 766"/>
                <a:gd name="T15" fmla="*/ 117 h 746"/>
                <a:gd name="T16" fmla="*/ 560 w 766"/>
                <a:gd name="T17" fmla="*/ 149 h 746"/>
                <a:gd name="T18" fmla="*/ 578 w 766"/>
                <a:gd name="T19" fmla="*/ 183 h 746"/>
                <a:gd name="T20" fmla="*/ 591 w 766"/>
                <a:gd name="T21" fmla="*/ 220 h 746"/>
                <a:gd name="T22" fmla="*/ 599 w 766"/>
                <a:gd name="T23" fmla="*/ 260 h 746"/>
                <a:gd name="T24" fmla="*/ 601 w 766"/>
                <a:gd name="T25" fmla="*/ 301 h 746"/>
                <a:gd name="T26" fmla="*/ 599 w 766"/>
                <a:gd name="T27" fmla="*/ 340 h 746"/>
                <a:gd name="T28" fmla="*/ 591 w 766"/>
                <a:gd name="T29" fmla="*/ 376 h 746"/>
                <a:gd name="T30" fmla="*/ 579 w 766"/>
                <a:gd name="T31" fmla="*/ 411 h 746"/>
                <a:gd name="T32" fmla="*/ 563 w 766"/>
                <a:gd name="T33" fmla="*/ 445 h 746"/>
                <a:gd name="T34" fmla="*/ 766 w 766"/>
                <a:gd name="T35" fmla="*/ 636 h 746"/>
                <a:gd name="T36" fmla="*/ 729 w 766"/>
                <a:gd name="T37" fmla="*/ 670 h 746"/>
                <a:gd name="T38" fmla="*/ 694 w 766"/>
                <a:gd name="T39" fmla="*/ 707 h 746"/>
                <a:gd name="T40" fmla="*/ 662 w 766"/>
                <a:gd name="T41" fmla="*/ 746 h 746"/>
                <a:gd name="T42" fmla="*/ 459 w 766"/>
                <a:gd name="T43" fmla="*/ 555 h 746"/>
                <a:gd name="T44" fmla="*/ 424 w 766"/>
                <a:gd name="T45" fmla="*/ 574 h 746"/>
                <a:gd name="T46" fmla="*/ 385 w 766"/>
                <a:gd name="T47" fmla="*/ 588 h 746"/>
                <a:gd name="T48" fmla="*/ 344 w 766"/>
                <a:gd name="T49" fmla="*/ 598 h 746"/>
                <a:gd name="T50" fmla="*/ 301 w 766"/>
                <a:gd name="T51" fmla="*/ 601 h 746"/>
                <a:gd name="T52" fmla="*/ 261 w 766"/>
                <a:gd name="T53" fmla="*/ 599 h 746"/>
                <a:gd name="T54" fmla="*/ 221 w 766"/>
                <a:gd name="T55" fmla="*/ 590 h 746"/>
                <a:gd name="T56" fmla="*/ 184 w 766"/>
                <a:gd name="T57" fmla="*/ 577 h 746"/>
                <a:gd name="T58" fmla="*/ 149 w 766"/>
                <a:gd name="T59" fmla="*/ 560 h 746"/>
                <a:gd name="T60" fmla="*/ 117 w 766"/>
                <a:gd name="T61" fmla="*/ 538 h 746"/>
                <a:gd name="T62" fmla="*/ 88 w 766"/>
                <a:gd name="T63" fmla="*/ 513 h 746"/>
                <a:gd name="T64" fmla="*/ 63 w 766"/>
                <a:gd name="T65" fmla="*/ 484 h 746"/>
                <a:gd name="T66" fmla="*/ 41 w 766"/>
                <a:gd name="T67" fmla="*/ 452 h 746"/>
                <a:gd name="T68" fmla="*/ 24 w 766"/>
                <a:gd name="T69" fmla="*/ 417 h 746"/>
                <a:gd name="T70" fmla="*/ 11 w 766"/>
                <a:gd name="T71" fmla="*/ 380 h 746"/>
                <a:gd name="T72" fmla="*/ 3 w 766"/>
                <a:gd name="T73" fmla="*/ 342 h 746"/>
                <a:gd name="T74" fmla="*/ 0 w 766"/>
                <a:gd name="T75" fmla="*/ 301 h 746"/>
                <a:gd name="T76" fmla="*/ 3 w 766"/>
                <a:gd name="T77" fmla="*/ 260 h 746"/>
                <a:gd name="T78" fmla="*/ 11 w 766"/>
                <a:gd name="T79" fmla="*/ 220 h 746"/>
                <a:gd name="T80" fmla="*/ 24 w 766"/>
                <a:gd name="T81" fmla="*/ 183 h 746"/>
                <a:gd name="T82" fmla="*/ 41 w 766"/>
                <a:gd name="T83" fmla="*/ 149 h 746"/>
                <a:gd name="T84" fmla="*/ 63 w 766"/>
                <a:gd name="T85" fmla="*/ 117 h 746"/>
                <a:gd name="T86" fmla="*/ 88 w 766"/>
                <a:gd name="T87" fmla="*/ 88 h 746"/>
                <a:gd name="T88" fmla="*/ 117 w 766"/>
                <a:gd name="T89" fmla="*/ 62 h 746"/>
                <a:gd name="T90" fmla="*/ 149 w 766"/>
                <a:gd name="T91" fmla="*/ 41 h 746"/>
                <a:gd name="T92" fmla="*/ 184 w 766"/>
                <a:gd name="T93" fmla="*/ 23 h 746"/>
                <a:gd name="T94" fmla="*/ 221 w 766"/>
                <a:gd name="T95" fmla="*/ 11 h 746"/>
                <a:gd name="T96" fmla="*/ 261 w 766"/>
                <a:gd name="T97" fmla="*/ 3 h 746"/>
                <a:gd name="T98" fmla="*/ 301 w 766"/>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6" h="746">
                  <a:moveTo>
                    <a:pt x="301" y="0"/>
                  </a:moveTo>
                  <a:lnTo>
                    <a:pt x="342" y="3"/>
                  </a:lnTo>
                  <a:lnTo>
                    <a:pt x="381" y="11"/>
                  </a:lnTo>
                  <a:lnTo>
                    <a:pt x="418" y="23"/>
                  </a:lnTo>
                  <a:lnTo>
                    <a:pt x="452" y="41"/>
                  </a:lnTo>
                  <a:lnTo>
                    <a:pt x="485" y="62"/>
                  </a:lnTo>
                  <a:lnTo>
                    <a:pt x="513" y="88"/>
                  </a:lnTo>
                  <a:lnTo>
                    <a:pt x="539" y="117"/>
                  </a:lnTo>
                  <a:lnTo>
                    <a:pt x="560" y="149"/>
                  </a:lnTo>
                  <a:lnTo>
                    <a:pt x="578" y="183"/>
                  </a:lnTo>
                  <a:lnTo>
                    <a:pt x="591" y="220"/>
                  </a:lnTo>
                  <a:lnTo>
                    <a:pt x="599" y="260"/>
                  </a:lnTo>
                  <a:lnTo>
                    <a:pt x="601" y="301"/>
                  </a:lnTo>
                  <a:lnTo>
                    <a:pt x="599" y="340"/>
                  </a:lnTo>
                  <a:lnTo>
                    <a:pt x="591" y="376"/>
                  </a:lnTo>
                  <a:lnTo>
                    <a:pt x="579" y="411"/>
                  </a:lnTo>
                  <a:lnTo>
                    <a:pt x="563" y="445"/>
                  </a:lnTo>
                  <a:lnTo>
                    <a:pt x="766" y="636"/>
                  </a:lnTo>
                  <a:lnTo>
                    <a:pt x="729" y="670"/>
                  </a:lnTo>
                  <a:lnTo>
                    <a:pt x="694" y="707"/>
                  </a:lnTo>
                  <a:lnTo>
                    <a:pt x="662" y="746"/>
                  </a:lnTo>
                  <a:lnTo>
                    <a:pt x="459" y="555"/>
                  </a:lnTo>
                  <a:lnTo>
                    <a:pt x="424" y="574"/>
                  </a:lnTo>
                  <a:lnTo>
                    <a:pt x="385" y="588"/>
                  </a:lnTo>
                  <a:lnTo>
                    <a:pt x="344" y="598"/>
                  </a:lnTo>
                  <a:lnTo>
                    <a:pt x="301" y="601"/>
                  </a:lnTo>
                  <a:lnTo>
                    <a:pt x="261" y="599"/>
                  </a:lnTo>
                  <a:lnTo>
                    <a:pt x="221" y="590"/>
                  </a:lnTo>
                  <a:lnTo>
                    <a:pt x="184" y="577"/>
                  </a:lnTo>
                  <a:lnTo>
                    <a:pt x="149" y="560"/>
                  </a:lnTo>
                  <a:lnTo>
                    <a:pt x="117" y="538"/>
                  </a:lnTo>
                  <a:lnTo>
                    <a:pt x="88" y="513"/>
                  </a:lnTo>
                  <a:lnTo>
                    <a:pt x="63" y="484"/>
                  </a:lnTo>
                  <a:lnTo>
                    <a:pt x="41" y="452"/>
                  </a:lnTo>
                  <a:lnTo>
                    <a:pt x="24" y="417"/>
                  </a:lnTo>
                  <a:lnTo>
                    <a:pt x="11" y="380"/>
                  </a:lnTo>
                  <a:lnTo>
                    <a:pt x="3" y="342"/>
                  </a:lnTo>
                  <a:lnTo>
                    <a:pt x="0" y="301"/>
                  </a:lnTo>
                  <a:lnTo>
                    <a:pt x="3" y="260"/>
                  </a:lnTo>
                  <a:lnTo>
                    <a:pt x="11" y="220"/>
                  </a:lnTo>
                  <a:lnTo>
                    <a:pt x="24" y="183"/>
                  </a:lnTo>
                  <a:lnTo>
                    <a:pt x="41" y="149"/>
                  </a:lnTo>
                  <a:lnTo>
                    <a:pt x="63" y="117"/>
                  </a:lnTo>
                  <a:lnTo>
                    <a:pt x="88" y="88"/>
                  </a:lnTo>
                  <a:lnTo>
                    <a:pt x="117" y="62"/>
                  </a:lnTo>
                  <a:lnTo>
                    <a:pt x="149" y="41"/>
                  </a:lnTo>
                  <a:lnTo>
                    <a:pt x="184" y="23"/>
                  </a:lnTo>
                  <a:lnTo>
                    <a:pt x="221" y="11"/>
                  </a:lnTo>
                  <a:lnTo>
                    <a:pt x="261"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2" name="Freeform 98">
              <a:extLst>
                <a:ext uri="{FF2B5EF4-FFF2-40B4-BE49-F238E27FC236}">
                  <a16:creationId xmlns:a16="http://schemas.microsoft.com/office/drawing/2014/main" id="{5AE3E40E-454E-8A29-B6DD-5906BDF0DD63}"/>
                </a:ext>
              </a:extLst>
            </p:cNvPr>
            <p:cNvSpPr>
              <a:spLocks/>
            </p:cNvSpPr>
            <p:nvPr/>
          </p:nvSpPr>
          <p:spPr bwMode="auto">
            <a:xfrm>
              <a:off x="6584951" y="5084763"/>
              <a:ext cx="112713" cy="149225"/>
            </a:xfrm>
            <a:custGeom>
              <a:avLst/>
              <a:gdLst>
                <a:gd name="T0" fmla="*/ 482 w 783"/>
                <a:gd name="T1" fmla="*/ 0 h 1042"/>
                <a:gd name="T2" fmla="*/ 482 w 783"/>
                <a:gd name="T3" fmla="*/ 0 h 1042"/>
                <a:gd name="T4" fmla="*/ 523 w 783"/>
                <a:gd name="T5" fmla="*/ 4 h 1042"/>
                <a:gd name="T6" fmla="*/ 562 w 783"/>
                <a:gd name="T7" fmla="*/ 12 h 1042"/>
                <a:gd name="T8" fmla="*/ 599 w 783"/>
                <a:gd name="T9" fmla="*/ 25 h 1042"/>
                <a:gd name="T10" fmla="*/ 634 w 783"/>
                <a:gd name="T11" fmla="*/ 42 h 1042"/>
                <a:gd name="T12" fmla="*/ 666 w 783"/>
                <a:gd name="T13" fmla="*/ 64 h 1042"/>
                <a:gd name="T14" fmla="*/ 694 w 783"/>
                <a:gd name="T15" fmla="*/ 89 h 1042"/>
                <a:gd name="T16" fmla="*/ 720 w 783"/>
                <a:gd name="T17" fmla="*/ 118 h 1042"/>
                <a:gd name="T18" fmla="*/ 741 w 783"/>
                <a:gd name="T19" fmla="*/ 149 h 1042"/>
                <a:gd name="T20" fmla="*/ 759 w 783"/>
                <a:gd name="T21" fmla="*/ 184 h 1042"/>
                <a:gd name="T22" fmla="*/ 772 w 783"/>
                <a:gd name="T23" fmla="*/ 222 h 1042"/>
                <a:gd name="T24" fmla="*/ 780 w 783"/>
                <a:gd name="T25" fmla="*/ 261 h 1042"/>
                <a:gd name="T26" fmla="*/ 783 w 783"/>
                <a:gd name="T27" fmla="*/ 301 h 1042"/>
                <a:gd name="T28" fmla="*/ 780 w 783"/>
                <a:gd name="T29" fmla="*/ 342 h 1042"/>
                <a:gd name="T30" fmla="*/ 772 w 783"/>
                <a:gd name="T31" fmla="*/ 381 h 1042"/>
                <a:gd name="T32" fmla="*/ 759 w 783"/>
                <a:gd name="T33" fmla="*/ 419 h 1042"/>
                <a:gd name="T34" fmla="*/ 741 w 783"/>
                <a:gd name="T35" fmla="*/ 453 h 1042"/>
                <a:gd name="T36" fmla="*/ 720 w 783"/>
                <a:gd name="T37" fmla="*/ 485 h 1042"/>
                <a:gd name="T38" fmla="*/ 694 w 783"/>
                <a:gd name="T39" fmla="*/ 514 h 1042"/>
                <a:gd name="T40" fmla="*/ 666 w 783"/>
                <a:gd name="T41" fmla="*/ 539 h 1042"/>
                <a:gd name="T42" fmla="*/ 634 w 783"/>
                <a:gd name="T43" fmla="*/ 560 h 1042"/>
                <a:gd name="T44" fmla="*/ 599 w 783"/>
                <a:gd name="T45" fmla="*/ 578 h 1042"/>
                <a:gd name="T46" fmla="*/ 562 w 783"/>
                <a:gd name="T47" fmla="*/ 591 h 1042"/>
                <a:gd name="T48" fmla="*/ 523 w 783"/>
                <a:gd name="T49" fmla="*/ 599 h 1042"/>
                <a:gd name="T50" fmla="*/ 482 w 783"/>
                <a:gd name="T51" fmla="*/ 602 h 1042"/>
                <a:gd name="T52" fmla="*/ 454 w 783"/>
                <a:gd name="T53" fmla="*/ 600 h 1042"/>
                <a:gd name="T54" fmla="*/ 426 w 783"/>
                <a:gd name="T55" fmla="*/ 595 h 1042"/>
                <a:gd name="T56" fmla="*/ 398 w 783"/>
                <a:gd name="T57" fmla="*/ 589 h 1042"/>
                <a:gd name="T58" fmla="*/ 130 w 783"/>
                <a:gd name="T59" fmla="*/ 1042 h 1042"/>
                <a:gd name="T60" fmla="*/ 88 w 783"/>
                <a:gd name="T61" fmla="*/ 1012 h 1042"/>
                <a:gd name="T62" fmla="*/ 46 w 783"/>
                <a:gd name="T63" fmla="*/ 987 h 1042"/>
                <a:gd name="T64" fmla="*/ 0 w 783"/>
                <a:gd name="T65" fmla="*/ 964 h 1042"/>
                <a:gd name="T66" fmla="*/ 268 w 783"/>
                <a:gd name="T67" fmla="*/ 513 h 1042"/>
                <a:gd name="T68" fmla="*/ 243 w 783"/>
                <a:gd name="T69" fmla="*/ 484 h 1042"/>
                <a:gd name="T70" fmla="*/ 222 w 783"/>
                <a:gd name="T71" fmla="*/ 452 h 1042"/>
                <a:gd name="T72" fmla="*/ 205 w 783"/>
                <a:gd name="T73" fmla="*/ 418 h 1042"/>
                <a:gd name="T74" fmla="*/ 192 w 783"/>
                <a:gd name="T75" fmla="*/ 381 h 1042"/>
                <a:gd name="T76" fmla="*/ 184 w 783"/>
                <a:gd name="T77" fmla="*/ 342 h 1042"/>
                <a:gd name="T78" fmla="*/ 181 w 783"/>
                <a:gd name="T79" fmla="*/ 301 h 1042"/>
                <a:gd name="T80" fmla="*/ 184 w 783"/>
                <a:gd name="T81" fmla="*/ 261 h 1042"/>
                <a:gd name="T82" fmla="*/ 192 w 783"/>
                <a:gd name="T83" fmla="*/ 221 h 1042"/>
                <a:gd name="T84" fmla="*/ 205 w 783"/>
                <a:gd name="T85" fmla="*/ 184 h 1042"/>
                <a:gd name="T86" fmla="*/ 222 w 783"/>
                <a:gd name="T87" fmla="*/ 149 h 1042"/>
                <a:gd name="T88" fmla="*/ 244 w 783"/>
                <a:gd name="T89" fmla="*/ 118 h 1042"/>
                <a:gd name="T90" fmla="*/ 269 w 783"/>
                <a:gd name="T91" fmla="*/ 89 h 1042"/>
                <a:gd name="T92" fmla="*/ 299 w 783"/>
                <a:gd name="T93" fmla="*/ 64 h 1042"/>
                <a:gd name="T94" fmla="*/ 330 w 783"/>
                <a:gd name="T95" fmla="*/ 42 h 1042"/>
                <a:gd name="T96" fmla="*/ 365 w 783"/>
                <a:gd name="T97" fmla="*/ 25 h 1042"/>
                <a:gd name="T98" fmla="*/ 402 w 783"/>
                <a:gd name="T99" fmla="*/ 12 h 1042"/>
                <a:gd name="T100" fmla="*/ 441 w 783"/>
                <a:gd name="T101" fmla="*/ 4 h 1042"/>
                <a:gd name="T102" fmla="*/ 482 w 783"/>
                <a:gd name="T103"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3" h="1042">
                  <a:moveTo>
                    <a:pt x="482" y="0"/>
                  </a:moveTo>
                  <a:lnTo>
                    <a:pt x="482" y="0"/>
                  </a:lnTo>
                  <a:lnTo>
                    <a:pt x="523" y="4"/>
                  </a:lnTo>
                  <a:lnTo>
                    <a:pt x="562" y="12"/>
                  </a:lnTo>
                  <a:lnTo>
                    <a:pt x="599" y="25"/>
                  </a:lnTo>
                  <a:lnTo>
                    <a:pt x="634" y="42"/>
                  </a:lnTo>
                  <a:lnTo>
                    <a:pt x="666" y="64"/>
                  </a:lnTo>
                  <a:lnTo>
                    <a:pt x="694" y="89"/>
                  </a:lnTo>
                  <a:lnTo>
                    <a:pt x="720" y="118"/>
                  </a:lnTo>
                  <a:lnTo>
                    <a:pt x="741" y="149"/>
                  </a:lnTo>
                  <a:lnTo>
                    <a:pt x="759" y="184"/>
                  </a:lnTo>
                  <a:lnTo>
                    <a:pt x="772" y="222"/>
                  </a:lnTo>
                  <a:lnTo>
                    <a:pt x="780" y="261"/>
                  </a:lnTo>
                  <a:lnTo>
                    <a:pt x="783" y="301"/>
                  </a:lnTo>
                  <a:lnTo>
                    <a:pt x="780" y="342"/>
                  </a:lnTo>
                  <a:lnTo>
                    <a:pt x="772" y="381"/>
                  </a:lnTo>
                  <a:lnTo>
                    <a:pt x="759" y="419"/>
                  </a:lnTo>
                  <a:lnTo>
                    <a:pt x="741" y="453"/>
                  </a:lnTo>
                  <a:lnTo>
                    <a:pt x="720" y="485"/>
                  </a:lnTo>
                  <a:lnTo>
                    <a:pt x="694" y="514"/>
                  </a:lnTo>
                  <a:lnTo>
                    <a:pt x="666" y="539"/>
                  </a:lnTo>
                  <a:lnTo>
                    <a:pt x="634" y="560"/>
                  </a:lnTo>
                  <a:lnTo>
                    <a:pt x="599" y="578"/>
                  </a:lnTo>
                  <a:lnTo>
                    <a:pt x="562" y="591"/>
                  </a:lnTo>
                  <a:lnTo>
                    <a:pt x="523" y="599"/>
                  </a:lnTo>
                  <a:lnTo>
                    <a:pt x="482" y="602"/>
                  </a:lnTo>
                  <a:lnTo>
                    <a:pt x="454" y="600"/>
                  </a:lnTo>
                  <a:lnTo>
                    <a:pt x="426" y="595"/>
                  </a:lnTo>
                  <a:lnTo>
                    <a:pt x="398" y="589"/>
                  </a:lnTo>
                  <a:lnTo>
                    <a:pt x="130" y="1042"/>
                  </a:lnTo>
                  <a:lnTo>
                    <a:pt x="88" y="1012"/>
                  </a:lnTo>
                  <a:lnTo>
                    <a:pt x="46" y="987"/>
                  </a:lnTo>
                  <a:lnTo>
                    <a:pt x="0" y="964"/>
                  </a:lnTo>
                  <a:lnTo>
                    <a:pt x="268" y="513"/>
                  </a:lnTo>
                  <a:lnTo>
                    <a:pt x="243" y="484"/>
                  </a:lnTo>
                  <a:lnTo>
                    <a:pt x="222" y="452"/>
                  </a:lnTo>
                  <a:lnTo>
                    <a:pt x="205" y="418"/>
                  </a:lnTo>
                  <a:lnTo>
                    <a:pt x="192" y="381"/>
                  </a:lnTo>
                  <a:lnTo>
                    <a:pt x="184" y="342"/>
                  </a:lnTo>
                  <a:lnTo>
                    <a:pt x="181" y="301"/>
                  </a:lnTo>
                  <a:lnTo>
                    <a:pt x="184" y="261"/>
                  </a:lnTo>
                  <a:lnTo>
                    <a:pt x="192" y="221"/>
                  </a:lnTo>
                  <a:lnTo>
                    <a:pt x="205" y="184"/>
                  </a:lnTo>
                  <a:lnTo>
                    <a:pt x="222" y="149"/>
                  </a:lnTo>
                  <a:lnTo>
                    <a:pt x="244" y="118"/>
                  </a:lnTo>
                  <a:lnTo>
                    <a:pt x="269" y="89"/>
                  </a:lnTo>
                  <a:lnTo>
                    <a:pt x="299" y="64"/>
                  </a:lnTo>
                  <a:lnTo>
                    <a:pt x="330" y="42"/>
                  </a:lnTo>
                  <a:lnTo>
                    <a:pt x="365" y="25"/>
                  </a:lnTo>
                  <a:lnTo>
                    <a:pt x="402" y="12"/>
                  </a:lnTo>
                  <a:lnTo>
                    <a:pt x="441" y="4"/>
                  </a:lnTo>
                  <a:lnTo>
                    <a:pt x="4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Freeform 99">
              <a:extLst>
                <a:ext uri="{FF2B5EF4-FFF2-40B4-BE49-F238E27FC236}">
                  <a16:creationId xmlns:a16="http://schemas.microsoft.com/office/drawing/2014/main" id="{AA036952-67F5-B407-D66A-C6DE837E3ECB}"/>
                </a:ext>
              </a:extLst>
            </p:cNvPr>
            <p:cNvSpPr>
              <a:spLocks/>
            </p:cNvSpPr>
            <p:nvPr/>
          </p:nvSpPr>
          <p:spPr bwMode="auto">
            <a:xfrm>
              <a:off x="6642101" y="5289550"/>
              <a:ext cx="139700" cy="87313"/>
            </a:xfrm>
            <a:custGeom>
              <a:avLst/>
              <a:gdLst>
                <a:gd name="T0" fmla="*/ 670 w 970"/>
                <a:gd name="T1" fmla="*/ 0 h 601"/>
                <a:gd name="T2" fmla="*/ 711 w 970"/>
                <a:gd name="T3" fmla="*/ 2 h 601"/>
                <a:gd name="T4" fmla="*/ 750 w 970"/>
                <a:gd name="T5" fmla="*/ 11 h 601"/>
                <a:gd name="T6" fmla="*/ 787 w 970"/>
                <a:gd name="T7" fmla="*/ 24 h 601"/>
                <a:gd name="T8" fmla="*/ 821 w 970"/>
                <a:gd name="T9" fmla="*/ 41 h 601"/>
                <a:gd name="T10" fmla="*/ 854 w 970"/>
                <a:gd name="T11" fmla="*/ 63 h 601"/>
                <a:gd name="T12" fmla="*/ 883 w 970"/>
                <a:gd name="T13" fmla="*/ 88 h 601"/>
                <a:gd name="T14" fmla="*/ 908 w 970"/>
                <a:gd name="T15" fmla="*/ 117 h 601"/>
                <a:gd name="T16" fmla="*/ 930 w 970"/>
                <a:gd name="T17" fmla="*/ 149 h 601"/>
                <a:gd name="T18" fmla="*/ 947 w 970"/>
                <a:gd name="T19" fmla="*/ 184 h 601"/>
                <a:gd name="T20" fmla="*/ 960 w 970"/>
                <a:gd name="T21" fmla="*/ 221 h 601"/>
                <a:gd name="T22" fmla="*/ 968 w 970"/>
                <a:gd name="T23" fmla="*/ 259 h 601"/>
                <a:gd name="T24" fmla="*/ 970 w 970"/>
                <a:gd name="T25" fmla="*/ 300 h 601"/>
                <a:gd name="T26" fmla="*/ 968 w 970"/>
                <a:gd name="T27" fmla="*/ 341 h 601"/>
                <a:gd name="T28" fmla="*/ 960 w 970"/>
                <a:gd name="T29" fmla="*/ 381 h 601"/>
                <a:gd name="T30" fmla="*/ 947 w 970"/>
                <a:gd name="T31" fmla="*/ 418 h 601"/>
                <a:gd name="T32" fmla="*/ 930 w 970"/>
                <a:gd name="T33" fmla="*/ 452 h 601"/>
                <a:gd name="T34" fmla="*/ 908 w 970"/>
                <a:gd name="T35" fmla="*/ 484 h 601"/>
                <a:gd name="T36" fmla="*/ 883 w 970"/>
                <a:gd name="T37" fmla="*/ 513 h 601"/>
                <a:gd name="T38" fmla="*/ 854 w 970"/>
                <a:gd name="T39" fmla="*/ 538 h 601"/>
                <a:gd name="T40" fmla="*/ 821 w 970"/>
                <a:gd name="T41" fmla="*/ 560 h 601"/>
                <a:gd name="T42" fmla="*/ 787 w 970"/>
                <a:gd name="T43" fmla="*/ 578 h 601"/>
                <a:gd name="T44" fmla="*/ 750 w 970"/>
                <a:gd name="T45" fmla="*/ 590 h 601"/>
                <a:gd name="T46" fmla="*/ 711 w 970"/>
                <a:gd name="T47" fmla="*/ 598 h 601"/>
                <a:gd name="T48" fmla="*/ 670 w 970"/>
                <a:gd name="T49" fmla="*/ 601 h 601"/>
                <a:gd name="T50" fmla="*/ 630 w 970"/>
                <a:gd name="T51" fmla="*/ 598 h 601"/>
                <a:gd name="T52" fmla="*/ 592 w 970"/>
                <a:gd name="T53" fmla="*/ 591 h 601"/>
                <a:gd name="T54" fmla="*/ 555 w 970"/>
                <a:gd name="T55" fmla="*/ 578 h 601"/>
                <a:gd name="T56" fmla="*/ 520 w 970"/>
                <a:gd name="T57" fmla="*/ 561 h 601"/>
                <a:gd name="T58" fmla="*/ 489 w 970"/>
                <a:gd name="T59" fmla="*/ 540 h 601"/>
                <a:gd name="T60" fmla="*/ 460 w 970"/>
                <a:gd name="T61" fmla="*/ 515 h 601"/>
                <a:gd name="T62" fmla="*/ 436 w 970"/>
                <a:gd name="T63" fmla="*/ 487 h 601"/>
                <a:gd name="T64" fmla="*/ 413 w 970"/>
                <a:gd name="T65" fmla="*/ 455 h 601"/>
                <a:gd name="T66" fmla="*/ 396 w 970"/>
                <a:gd name="T67" fmla="*/ 422 h 601"/>
                <a:gd name="T68" fmla="*/ 383 w 970"/>
                <a:gd name="T69" fmla="*/ 386 h 601"/>
                <a:gd name="T70" fmla="*/ 375 w 970"/>
                <a:gd name="T71" fmla="*/ 347 h 601"/>
                <a:gd name="T72" fmla="*/ 0 w 970"/>
                <a:gd name="T73" fmla="*/ 310 h 601"/>
                <a:gd name="T74" fmla="*/ 8 w 970"/>
                <a:gd name="T75" fmla="*/ 265 h 601"/>
                <a:gd name="T76" fmla="*/ 14 w 970"/>
                <a:gd name="T77" fmla="*/ 217 h 601"/>
                <a:gd name="T78" fmla="*/ 16 w 970"/>
                <a:gd name="T79" fmla="*/ 168 h 601"/>
                <a:gd name="T80" fmla="*/ 15 w 970"/>
                <a:gd name="T81" fmla="*/ 159 h 601"/>
                <a:gd name="T82" fmla="*/ 389 w 970"/>
                <a:gd name="T83" fmla="*/ 197 h 601"/>
                <a:gd name="T84" fmla="*/ 405 w 970"/>
                <a:gd name="T85" fmla="*/ 159 h 601"/>
                <a:gd name="T86" fmla="*/ 427 w 970"/>
                <a:gd name="T87" fmla="*/ 126 h 601"/>
                <a:gd name="T88" fmla="*/ 452 w 970"/>
                <a:gd name="T89" fmla="*/ 95 h 601"/>
                <a:gd name="T90" fmla="*/ 482 w 970"/>
                <a:gd name="T91" fmla="*/ 68 h 601"/>
                <a:gd name="T92" fmla="*/ 513 w 970"/>
                <a:gd name="T93" fmla="*/ 44 h 601"/>
                <a:gd name="T94" fmla="*/ 549 w 970"/>
                <a:gd name="T95" fmla="*/ 26 h 601"/>
                <a:gd name="T96" fmla="*/ 588 w 970"/>
                <a:gd name="T97" fmla="*/ 12 h 601"/>
                <a:gd name="T98" fmla="*/ 628 w 970"/>
                <a:gd name="T99" fmla="*/ 3 h 601"/>
                <a:gd name="T100" fmla="*/ 670 w 970"/>
                <a:gd name="T101"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01">
                  <a:moveTo>
                    <a:pt x="670" y="0"/>
                  </a:moveTo>
                  <a:lnTo>
                    <a:pt x="711" y="2"/>
                  </a:lnTo>
                  <a:lnTo>
                    <a:pt x="750" y="11"/>
                  </a:lnTo>
                  <a:lnTo>
                    <a:pt x="787" y="24"/>
                  </a:lnTo>
                  <a:lnTo>
                    <a:pt x="821" y="41"/>
                  </a:lnTo>
                  <a:lnTo>
                    <a:pt x="854" y="63"/>
                  </a:lnTo>
                  <a:lnTo>
                    <a:pt x="883" y="88"/>
                  </a:lnTo>
                  <a:lnTo>
                    <a:pt x="908" y="117"/>
                  </a:lnTo>
                  <a:lnTo>
                    <a:pt x="930" y="149"/>
                  </a:lnTo>
                  <a:lnTo>
                    <a:pt x="947" y="184"/>
                  </a:lnTo>
                  <a:lnTo>
                    <a:pt x="960" y="221"/>
                  </a:lnTo>
                  <a:lnTo>
                    <a:pt x="968" y="259"/>
                  </a:lnTo>
                  <a:lnTo>
                    <a:pt x="970" y="300"/>
                  </a:lnTo>
                  <a:lnTo>
                    <a:pt x="968" y="341"/>
                  </a:lnTo>
                  <a:lnTo>
                    <a:pt x="960" y="381"/>
                  </a:lnTo>
                  <a:lnTo>
                    <a:pt x="947" y="418"/>
                  </a:lnTo>
                  <a:lnTo>
                    <a:pt x="930" y="452"/>
                  </a:lnTo>
                  <a:lnTo>
                    <a:pt x="908" y="484"/>
                  </a:lnTo>
                  <a:lnTo>
                    <a:pt x="883" y="513"/>
                  </a:lnTo>
                  <a:lnTo>
                    <a:pt x="854" y="538"/>
                  </a:lnTo>
                  <a:lnTo>
                    <a:pt x="821" y="560"/>
                  </a:lnTo>
                  <a:lnTo>
                    <a:pt x="787" y="578"/>
                  </a:lnTo>
                  <a:lnTo>
                    <a:pt x="750" y="590"/>
                  </a:lnTo>
                  <a:lnTo>
                    <a:pt x="711" y="598"/>
                  </a:lnTo>
                  <a:lnTo>
                    <a:pt x="670" y="601"/>
                  </a:lnTo>
                  <a:lnTo>
                    <a:pt x="630" y="598"/>
                  </a:lnTo>
                  <a:lnTo>
                    <a:pt x="592" y="591"/>
                  </a:lnTo>
                  <a:lnTo>
                    <a:pt x="555" y="578"/>
                  </a:lnTo>
                  <a:lnTo>
                    <a:pt x="520" y="561"/>
                  </a:lnTo>
                  <a:lnTo>
                    <a:pt x="489" y="540"/>
                  </a:lnTo>
                  <a:lnTo>
                    <a:pt x="460" y="515"/>
                  </a:lnTo>
                  <a:lnTo>
                    <a:pt x="436" y="487"/>
                  </a:lnTo>
                  <a:lnTo>
                    <a:pt x="413" y="455"/>
                  </a:lnTo>
                  <a:lnTo>
                    <a:pt x="396" y="422"/>
                  </a:lnTo>
                  <a:lnTo>
                    <a:pt x="383" y="386"/>
                  </a:lnTo>
                  <a:lnTo>
                    <a:pt x="375" y="347"/>
                  </a:lnTo>
                  <a:lnTo>
                    <a:pt x="0" y="310"/>
                  </a:lnTo>
                  <a:lnTo>
                    <a:pt x="8" y="265"/>
                  </a:lnTo>
                  <a:lnTo>
                    <a:pt x="14" y="217"/>
                  </a:lnTo>
                  <a:lnTo>
                    <a:pt x="16" y="168"/>
                  </a:lnTo>
                  <a:lnTo>
                    <a:pt x="15" y="159"/>
                  </a:lnTo>
                  <a:lnTo>
                    <a:pt x="389" y="197"/>
                  </a:lnTo>
                  <a:lnTo>
                    <a:pt x="405" y="159"/>
                  </a:lnTo>
                  <a:lnTo>
                    <a:pt x="427" y="126"/>
                  </a:lnTo>
                  <a:lnTo>
                    <a:pt x="452" y="95"/>
                  </a:lnTo>
                  <a:lnTo>
                    <a:pt x="482" y="68"/>
                  </a:lnTo>
                  <a:lnTo>
                    <a:pt x="513" y="44"/>
                  </a:lnTo>
                  <a:lnTo>
                    <a:pt x="549" y="26"/>
                  </a:lnTo>
                  <a:lnTo>
                    <a:pt x="588" y="12"/>
                  </a:lnTo>
                  <a:lnTo>
                    <a:pt x="628" y="3"/>
                  </a:lnTo>
                  <a:lnTo>
                    <a:pt x="6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4" name="Freeform 100">
              <a:extLst>
                <a:ext uri="{FF2B5EF4-FFF2-40B4-BE49-F238E27FC236}">
                  <a16:creationId xmlns:a16="http://schemas.microsoft.com/office/drawing/2014/main" id="{B2555485-1047-64CE-9E45-302180E7EB49}"/>
                </a:ext>
              </a:extLst>
            </p:cNvPr>
            <p:cNvSpPr>
              <a:spLocks/>
            </p:cNvSpPr>
            <p:nvPr/>
          </p:nvSpPr>
          <p:spPr bwMode="auto">
            <a:xfrm>
              <a:off x="6543676" y="5407025"/>
              <a:ext cx="87313" cy="139700"/>
            </a:xfrm>
            <a:custGeom>
              <a:avLst/>
              <a:gdLst>
                <a:gd name="T0" fmla="*/ 227 w 602"/>
                <a:gd name="T1" fmla="*/ 0 h 965"/>
                <a:gd name="T2" fmla="*/ 310 w 602"/>
                <a:gd name="T3" fmla="*/ 365 h 965"/>
                <a:gd name="T4" fmla="*/ 353 w 602"/>
                <a:gd name="T5" fmla="*/ 370 h 965"/>
                <a:gd name="T6" fmla="*/ 395 w 602"/>
                <a:gd name="T7" fmla="*/ 380 h 965"/>
                <a:gd name="T8" fmla="*/ 434 w 602"/>
                <a:gd name="T9" fmla="*/ 396 h 965"/>
                <a:gd name="T10" fmla="*/ 469 w 602"/>
                <a:gd name="T11" fmla="*/ 416 h 965"/>
                <a:gd name="T12" fmla="*/ 502 w 602"/>
                <a:gd name="T13" fmla="*/ 442 h 965"/>
                <a:gd name="T14" fmla="*/ 531 w 602"/>
                <a:gd name="T15" fmla="*/ 472 h 965"/>
                <a:gd name="T16" fmla="*/ 555 w 602"/>
                <a:gd name="T17" fmla="*/ 504 h 965"/>
                <a:gd name="T18" fmla="*/ 574 w 602"/>
                <a:gd name="T19" fmla="*/ 541 h 965"/>
                <a:gd name="T20" fmla="*/ 590 w 602"/>
                <a:gd name="T21" fmla="*/ 580 h 965"/>
                <a:gd name="T22" fmla="*/ 599 w 602"/>
                <a:gd name="T23" fmla="*/ 622 h 965"/>
                <a:gd name="T24" fmla="*/ 602 w 602"/>
                <a:gd name="T25" fmla="*/ 665 h 965"/>
                <a:gd name="T26" fmla="*/ 599 w 602"/>
                <a:gd name="T27" fmla="*/ 706 h 965"/>
                <a:gd name="T28" fmla="*/ 591 w 602"/>
                <a:gd name="T29" fmla="*/ 745 h 965"/>
                <a:gd name="T30" fmla="*/ 578 w 602"/>
                <a:gd name="T31" fmla="*/ 782 h 965"/>
                <a:gd name="T32" fmla="*/ 560 w 602"/>
                <a:gd name="T33" fmla="*/ 816 h 965"/>
                <a:gd name="T34" fmla="*/ 539 w 602"/>
                <a:gd name="T35" fmla="*/ 849 h 965"/>
                <a:gd name="T36" fmla="*/ 513 w 602"/>
                <a:gd name="T37" fmla="*/ 878 h 965"/>
                <a:gd name="T38" fmla="*/ 485 w 602"/>
                <a:gd name="T39" fmla="*/ 903 h 965"/>
                <a:gd name="T40" fmla="*/ 453 w 602"/>
                <a:gd name="T41" fmla="*/ 924 h 965"/>
                <a:gd name="T42" fmla="*/ 418 w 602"/>
                <a:gd name="T43" fmla="*/ 942 h 965"/>
                <a:gd name="T44" fmla="*/ 381 w 602"/>
                <a:gd name="T45" fmla="*/ 955 h 965"/>
                <a:gd name="T46" fmla="*/ 342 w 602"/>
                <a:gd name="T47" fmla="*/ 963 h 965"/>
                <a:gd name="T48" fmla="*/ 301 w 602"/>
                <a:gd name="T49" fmla="*/ 965 h 965"/>
                <a:gd name="T50" fmla="*/ 260 w 602"/>
                <a:gd name="T51" fmla="*/ 963 h 965"/>
                <a:gd name="T52" fmla="*/ 221 w 602"/>
                <a:gd name="T53" fmla="*/ 955 h 965"/>
                <a:gd name="T54" fmla="*/ 184 w 602"/>
                <a:gd name="T55" fmla="*/ 942 h 965"/>
                <a:gd name="T56" fmla="*/ 149 w 602"/>
                <a:gd name="T57" fmla="*/ 924 h 965"/>
                <a:gd name="T58" fmla="*/ 117 w 602"/>
                <a:gd name="T59" fmla="*/ 903 h 965"/>
                <a:gd name="T60" fmla="*/ 89 w 602"/>
                <a:gd name="T61" fmla="*/ 878 h 965"/>
                <a:gd name="T62" fmla="*/ 63 w 602"/>
                <a:gd name="T63" fmla="*/ 849 h 965"/>
                <a:gd name="T64" fmla="*/ 42 w 602"/>
                <a:gd name="T65" fmla="*/ 816 h 965"/>
                <a:gd name="T66" fmla="*/ 25 w 602"/>
                <a:gd name="T67" fmla="*/ 782 h 965"/>
                <a:gd name="T68" fmla="*/ 11 w 602"/>
                <a:gd name="T69" fmla="*/ 745 h 965"/>
                <a:gd name="T70" fmla="*/ 3 w 602"/>
                <a:gd name="T71" fmla="*/ 706 h 965"/>
                <a:gd name="T72" fmla="*/ 0 w 602"/>
                <a:gd name="T73" fmla="*/ 665 h 965"/>
                <a:gd name="T74" fmla="*/ 3 w 602"/>
                <a:gd name="T75" fmla="*/ 623 h 965"/>
                <a:gd name="T76" fmla="*/ 12 w 602"/>
                <a:gd name="T77" fmla="*/ 582 h 965"/>
                <a:gd name="T78" fmla="*/ 27 w 602"/>
                <a:gd name="T79" fmla="*/ 544 h 965"/>
                <a:gd name="T80" fmla="*/ 46 w 602"/>
                <a:gd name="T81" fmla="*/ 508 h 965"/>
                <a:gd name="T82" fmla="*/ 69 w 602"/>
                <a:gd name="T83" fmla="*/ 476 h 965"/>
                <a:gd name="T84" fmla="*/ 97 w 602"/>
                <a:gd name="T85" fmla="*/ 446 h 965"/>
                <a:gd name="T86" fmla="*/ 129 w 602"/>
                <a:gd name="T87" fmla="*/ 421 h 965"/>
                <a:gd name="T88" fmla="*/ 163 w 602"/>
                <a:gd name="T89" fmla="*/ 400 h 965"/>
                <a:gd name="T90" fmla="*/ 79 w 602"/>
                <a:gd name="T91" fmla="*/ 34 h 965"/>
                <a:gd name="T92" fmla="*/ 130 w 602"/>
                <a:gd name="T93" fmla="*/ 26 h 965"/>
                <a:gd name="T94" fmla="*/ 179 w 602"/>
                <a:gd name="T95" fmla="*/ 15 h 965"/>
                <a:gd name="T96" fmla="*/ 227 w 602"/>
                <a:gd name="T9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965">
                  <a:moveTo>
                    <a:pt x="227" y="0"/>
                  </a:moveTo>
                  <a:lnTo>
                    <a:pt x="310" y="365"/>
                  </a:lnTo>
                  <a:lnTo>
                    <a:pt x="353" y="370"/>
                  </a:lnTo>
                  <a:lnTo>
                    <a:pt x="395" y="380"/>
                  </a:lnTo>
                  <a:lnTo>
                    <a:pt x="434" y="396"/>
                  </a:lnTo>
                  <a:lnTo>
                    <a:pt x="469" y="416"/>
                  </a:lnTo>
                  <a:lnTo>
                    <a:pt x="502" y="442"/>
                  </a:lnTo>
                  <a:lnTo>
                    <a:pt x="531" y="472"/>
                  </a:lnTo>
                  <a:lnTo>
                    <a:pt x="555" y="504"/>
                  </a:lnTo>
                  <a:lnTo>
                    <a:pt x="574" y="541"/>
                  </a:lnTo>
                  <a:lnTo>
                    <a:pt x="590" y="580"/>
                  </a:lnTo>
                  <a:lnTo>
                    <a:pt x="599" y="622"/>
                  </a:lnTo>
                  <a:lnTo>
                    <a:pt x="602" y="665"/>
                  </a:lnTo>
                  <a:lnTo>
                    <a:pt x="599" y="706"/>
                  </a:lnTo>
                  <a:lnTo>
                    <a:pt x="591" y="745"/>
                  </a:lnTo>
                  <a:lnTo>
                    <a:pt x="578" y="782"/>
                  </a:lnTo>
                  <a:lnTo>
                    <a:pt x="560" y="816"/>
                  </a:lnTo>
                  <a:lnTo>
                    <a:pt x="539" y="849"/>
                  </a:lnTo>
                  <a:lnTo>
                    <a:pt x="513" y="878"/>
                  </a:lnTo>
                  <a:lnTo>
                    <a:pt x="485" y="903"/>
                  </a:lnTo>
                  <a:lnTo>
                    <a:pt x="453" y="924"/>
                  </a:lnTo>
                  <a:lnTo>
                    <a:pt x="418" y="942"/>
                  </a:lnTo>
                  <a:lnTo>
                    <a:pt x="381" y="955"/>
                  </a:lnTo>
                  <a:lnTo>
                    <a:pt x="342" y="963"/>
                  </a:lnTo>
                  <a:lnTo>
                    <a:pt x="301" y="965"/>
                  </a:lnTo>
                  <a:lnTo>
                    <a:pt x="260" y="963"/>
                  </a:lnTo>
                  <a:lnTo>
                    <a:pt x="221" y="955"/>
                  </a:lnTo>
                  <a:lnTo>
                    <a:pt x="184" y="942"/>
                  </a:lnTo>
                  <a:lnTo>
                    <a:pt x="149" y="924"/>
                  </a:lnTo>
                  <a:lnTo>
                    <a:pt x="117" y="903"/>
                  </a:lnTo>
                  <a:lnTo>
                    <a:pt x="89" y="878"/>
                  </a:lnTo>
                  <a:lnTo>
                    <a:pt x="63" y="849"/>
                  </a:lnTo>
                  <a:lnTo>
                    <a:pt x="42" y="816"/>
                  </a:lnTo>
                  <a:lnTo>
                    <a:pt x="25" y="782"/>
                  </a:lnTo>
                  <a:lnTo>
                    <a:pt x="11" y="745"/>
                  </a:lnTo>
                  <a:lnTo>
                    <a:pt x="3" y="706"/>
                  </a:lnTo>
                  <a:lnTo>
                    <a:pt x="0" y="665"/>
                  </a:lnTo>
                  <a:lnTo>
                    <a:pt x="3" y="623"/>
                  </a:lnTo>
                  <a:lnTo>
                    <a:pt x="12" y="582"/>
                  </a:lnTo>
                  <a:lnTo>
                    <a:pt x="27" y="544"/>
                  </a:lnTo>
                  <a:lnTo>
                    <a:pt x="46" y="508"/>
                  </a:lnTo>
                  <a:lnTo>
                    <a:pt x="69" y="476"/>
                  </a:lnTo>
                  <a:lnTo>
                    <a:pt x="97" y="446"/>
                  </a:lnTo>
                  <a:lnTo>
                    <a:pt x="129" y="421"/>
                  </a:lnTo>
                  <a:lnTo>
                    <a:pt x="163" y="400"/>
                  </a:lnTo>
                  <a:lnTo>
                    <a:pt x="79" y="34"/>
                  </a:lnTo>
                  <a:lnTo>
                    <a:pt x="130" y="26"/>
                  </a:lnTo>
                  <a:lnTo>
                    <a:pt x="179" y="15"/>
                  </a:lnTo>
                  <a:lnTo>
                    <a:pt x="2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5" name="Freeform 101">
              <a:extLst>
                <a:ext uri="{FF2B5EF4-FFF2-40B4-BE49-F238E27FC236}">
                  <a16:creationId xmlns:a16="http://schemas.microsoft.com/office/drawing/2014/main" id="{05DCE07D-D265-3335-442B-4D946F190729}"/>
                </a:ext>
              </a:extLst>
            </p:cNvPr>
            <p:cNvSpPr>
              <a:spLocks/>
            </p:cNvSpPr>
            <p:nvPr/>
          </p:nvSpPr>
          <p:spPr bwMode="auto">
            <a:xfrm>
              <a:off x="6300788" y="5334000"/>
              <a:ext cx="153988" cy="90488"/>
            </a:xfrm>
            <a:custGeom>
              <a:avLst/>
              <a:gdLst>
                <a:gd name="T0" fmla="*/ 1017 w 1066"/>
                <a:gd name="T1" fmla="*/ 0 h 621"/>
                <a:gd name="T2" fmla="*/ 1030 w 1066"/>
                <a:gd name="T3" fmla="*/ 49 h 621"/>
                <a:gd name="T4" fmla="*/ 1047 w 1066"/>
                <a:gd name="T5" fmla="*/ 97 h 621"/>
                <a:gd name="T6" fmla="*/ 1066 w 1066"/>
                <a:gd name="T7" fmla="*/ 143 h 621"/>
                <a:gd name="T8" fmla="*/ 599 w 1066"/>
                <a:gd name="T9" fmla="*/ 300 h 621"/>
                <a:gd name="T10" fmla="*/ 600 w 1066"/>
                <a:gd name="T11" fmla="*/ 310 h 621"/>
                <a:gd name="T12" fmla="*/ 601 w 1066"/>
                <a:gd name="T13" fmla="*/ 320 h 621"/>
                <a:gd name="T14" fmla="*/ 599 w 1066"/>
                <a:gd name="T15" fmla="*/ 361 h 621"/>
                <a:gd name="T16" fmla="*/ 591 w 1066"/>
                <a:gd name="T17" fmla="*/ 400 h 621"/>
                <a:gd name="T18" fmla="*/ 577 w 1066"/>
                <a:gd name="T19" fmla="*/ 437 h 621"/>
                <a:gd name="T20" fmla="*/ 560 w 1066"/>
                <a:gd name="T21" fmla="*/ 472 h 621"/>
                <a:gd name="T22" fmla="*/ 539 w 1066"/>
                <a:gd name="T23" fmla="*/ 503 h 621"/>
                <a:gd name="T24" fmla="*/ 513 w 1066"/>
                <a:gd name="T25" fmla="*/ 533 h 621"/>
                <a:gd name="T26" fmla="*/ 485 w 1066"/>
                <a:gd name="T27" fmla="*/ 558 h 621"/>
                <a:gd name="T28" fmla="*/ 452 w 1066"/>
                <a:gd name="T29" fmla="*/ 580 h 621"/>
                <a:gd name="T30" fmla="*/ 417 w 1066"/>
                <a:gd name="T31" fmla="*/ 597 h 621"/>
                <a:gd name="T32" fmla="*/ 380 w 1066"/>
                <a:gd name="T33" fmla="*/ 610 h 621"/>
                <a:gd name="T34" fmla="*/ 341 w 1066"/>
                <a:gd name="T35" fmla="*/ 618 h 621"/>
                <a:gd name="T36" fmla="*/ 300 w 1066"/>
                <a:gd name="T37" fmla="*/ 621 h 621"/>
                <a:gd name="T38" fmla="*/ 259 w 1066"/>
                <a:gd name="T39" fmla="*/ 618 h 621"/>
                <a:gd name="T40" fmla="*/ 220 w 1066"/>
                <a:gd name="T41" fmla="*/ 610 h 621"/>
                <a:gd name="T42" fmla="*/ 184 w 1066"/>
                <a:gd name="T43" fmla="*/ 597 h 621"/>
                <a:gd name="T44" fmla="*/ 149 w 1066"/>
                <a:gd name="T45" fmla="*/ 580 h 621"/>
                <a:gd name="T46" fmla="*/ 116 w 1066"/>
                <a:gd name="T47" fmla="*/ 558 h 621"/>
                <a:gd name="T48" fmla="*/ 88 w 1066"/>
                <a:gd name="T49" fmla="*/ 533 h 621"/>
                <a:gd name="T50" fmla="*/ 62 w 1066"/>
                <a:gd name="T51" fmla="*/ 503 h 621"/>
                <a:gd name="T52" fmla="*/ 41 w 1066"/>
                <a:gd name="T53" fmla="*/ 472 h 621"/>
                <a:gd name="T54" fmla="*/ 23 w 1066"/>
                <a:gd name="T55" fmla="*/ 437 h 621"/>
                <a:gd name="T56" fmla="*/ 11 w 1066"/>
                <a:gd name="T57" fmla="*/ 400 h 621"/>
                <a:gd name="T58" fmla="*/ 3 w 1066"/>
                <a:gd name="T59" fmla="*/ 361 h 621"/>
                <a:gd name="T60" fmla="*/ 0 w 1066"/>
                <a:gd name="T61" fmla="*/ 320 h 621"/>
                <a:gd name="T62" fmla="*/ 3 w 1066"/>
                <a:gd name="T63" fmla="*/ 279 h 621"/>
                <a:gd name="T64" fmla="*/ 11 w 1066"/>
                <a:gd name="T65" fmla="*/ 240 h 621"/>
                <a:gd name="T66" fmla="*/ 23 w 1066"/>
                <a:gd name="T67" fmla="*/ 203 h 621"/>
                <a:gd name="T68" fmla="*/ 41 w 1066"/>
                <a:gd name="T69" fmla="*/ 169 h 621"/>
                <a:gd name="T70" fmla="*/ 62 w 1066"/>
                <a:gd name="T71" fmla="*/ 136 h 621"/>
                <a:gd name="T72" fmla="*/ 88 w 1066"/>
                <a:gd name="T73" fmla="*/ 108 h 621"/>
                <a:gd name="T74" fmla="*/ 116 w 1066"/>
                <a:gd name="T75" fmla="*/ 82 h 621"/>
                <a:gd name="T76" fmla="*/ 149 w 1066"/>
                <a:gd name="T77" fmla="*/ 61 h 621"/>
                <a:gd name="T78" fmla="*/ 184 w 1066"/>
                <a:gd name="T79" fmla="*/ 43 h 621"/>
                <a:gd name="T80" fmla="*/ 220 w 1066"/>
                <a:gd name="T81" fmla="*/ 30 h 621"/>
                <a:gd name="T82" fmla="*/ 259 w 1066"/>
                <a:gd name="T83" fmla="*/ 23 h 621"/>
                <a:gd name="T84" fmla="*/ 300 w 1066"/>
                <a:gd name="T85" fmla="*/ 20 h 621"/>
                <a:gd name="T86" fmla="*/ 340 w 1066"/>
                <a:gd name="T87" fmla="*/ 22 h 621"/>
                <a:gd name="T88" fmla="*/ 376 w 1066"/>
                <a:gd name="T89" fmla="*/ 30 h 621"/>
                <a:gd name="T90" fmla="*/ 412 w 1066"/>
                <a:gd name="T91" fmla="*/ 41 h 621"/>
                <a:gd name="T92" fmla="*/ 446 w 1066"/>
                <a:gd name="T93" fmla="*/ 58 h 621"/>
                <a:gd name="T94" fmla="*/ 476 w 1066"/>
                <a:gd name="T95" fmla="*/ 77 h 621"/>
                <a:gd name="T96" fmla="*/ 505 w 1066"/>
                <a:gd name="T97" fmla="*/ 100 h 621"/>
                <a:gd name="T98" fmla="*/ 530 w 1066"/>
                <a:gd name="T99" fmla="*/ 127 h 621"/>
                <a:gd name="T100" fmla="*/ 552 w 1066"/>
                <a:gd name="T101" fmla="*/ 157 h 621"/>
                <a:gd name="T102" fmla="*/ 1017 w 1066"/>
                <a:gd name="T10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6" h="621">
                  <a:moveTo>
                    <a:pt x="1017" y="0"/>
                  </a:moveTo>
                  <a:lnTo>
                    <a:pt x="1030" y="49"/>
                  </a:lnTo>
                  <a:lnTo>
                    <a:pt x="1047" y="97"/>
                  </a:lnTo>
                  <a:lnTo>
                    <a:pt x="1066" y="143"/>
                  </a:lnTo>
                  <a:lnTo>
                    <a:pt x="599" y="300"/>
                  </a:lnTo>
                  <a:lnTo>
                    <a:pt x="600" y="310"/>
                  </a:lnTo>
                  <a:lnTo>
                    <a:pt x="601" y="320"/>
                  </a:lnTo>
                  <a:lnTo>
                    <a:pt x="599" y="361"/>
                  </a:lnTo>
                  <a:lnTo>
                    <a:pt x="591" y="400"/>
                  </a:lnTo>
                  <a:lnTo>
                    <a:pt x="577" y="437"/>
                  </a:lnTo>
                  <a:lnTo>
                    <a:pt x="560" y="472"/>
                  </a:lnTo>
                  <a:lnTo>
                    <a:pt x="539" y="503"/>
                  </a:lnTo>
                  <a:lnTo>
                    <a:pt x="513" y="533"/>
                  </a:lnTo>
                  <a:lnTo>
                    <a:pt x="485" y="558"/>
                  </a:lnTo>
                  <a:lnTo>
                    <a:pt x="452" y="580"/>
                  </a:lnTo>
                  <a:lnTo>
                    <a:pt x="417" y="597"/>
                  </a:lnTo>
                  <a:lnTo>
                    <a:pt x="380" y="610"/>
                  </a:lnTo>
                  <a:lnTo>
                    <a:pt x="341" y="618"/>
                  </a:lnTo>
                  <a:lnTo>
                    <a:pt x="300" y="621"/>
                  </a:lnTo>
                  <a:lnTo>
                    <a:pt x="259" y="618"/>
                  </a:lnTo>
                  <a:lnTo>
                    <a:pt x="220" y="610"/>
                  </a:lnTo>
                  <a:lnTo>
                    <a:pt x="184" y="597"/>
                  </a:lnTo>
                  <a:lnTo>
                    <a:pt x="149" y="580"/>
                  </a:lnTo>
                  <a:lnTo>
                    <a:pt x="116" y="558"/>
                  </a:lnTo>
                  <a:lnTo>
                    <a:pt x="88" y="533"/>
                  </a:lnTo>
                  <a:lnTo>
                    <a:pt x="62" y="503"/>
                  </a:lnTo>
                  <a:lnTo>
                    <a:pt x="41" y="472"/>
                  </a:lnTo>
                  <a:lnTo>
                    <a:pt x="23" y="437"/>
                  </a:lnTo>
                  <a:lnTo>
                    <a:pt x="11" y="400"/>
                  </a:lnTo>
                  <a:lnTo>
                    <a:pt x="3" y="361"/>
                  </a:lnTo>
                  <a:lnTo>
                    <a:pt x="0" y="320"/>
                  </a:lnTo>
                  <a:lnTo>
                    <a:pt x="3" y="279"/>
                  </a:lnTo>
                  <a:lnTo>
                    <a:pt x="11" y="240"/>
                  </a:lnTo>
                  <a:lnTo>
                    <a:pt x="23" y="203"/>
                  </a:lnTo>
                  <a:lnTo>
                    <a:pt x="41" y="169"/>
                  </a:lnTo>
                  <a:lnTo>
                    <a:pt x="62" y="136"/>
                  </a:lnTo>
                  <a:lnTo>
                    <a:pt x="88" y="108"/>
                  </a:lnTo>
                  <a:lnTo>
                    <a:pt x="116" y="82"/>
                  </a:lnTo>
                  <a:lnTo>
                    <a:pt x="149" y="61"/>
                  </a:lnTo>
                  <a:lnTo>
                    <a:pt x="184" y="43"/>
                  </a:lnTo>
                  <a:lnTo>
                    <a:pt x="220" y="30"/>
                  </a:lnTo>
                  <a:lnTo>
                    <a:pt x="259" y="23"/>
                  </a:lnTo>
                  <a:lnTo>
                    <a:pt x="300" y="20"/>
                  </a:lnTo>
                  <a:lnTo>
                    <a:pt x="340" y="22"/>
                  </a:lnTo>
                  <a:lnTo>
                    <a:pt x="376" y="30"/>
                  </a:lnTo>
                  <a:lnTo>
                    <a:pt x="412" y="41"/>
                  </a:lnTo>
                  <a:lnTo>
                    <a:pt x="446" y="58"/>
                  </a:lnTo>
                  <a:lnTo>
                    <a:pt x="476" y="77"/>
                  </a:lnTo>
                  <a:lnTo>
                    <a:pt x="505" y="100"/>
                  </a:lnTo>
                  <a:lnTo>
                    <a:pt x="530" y="127"/>
                  </a:lnTo>
                  <a:lnTo>
                    <a:pt x="552" y="157"/>
                  </a:lnTo>
                  <a:lnTo>
                    <a:pt x="10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6" name="Freeform 102">
              <a:extLst>
                <a:ext uri="{FF2B5EF4-FFF2-40B4-BE49-F238E27FC236}">
                  <a16:creationId xmlns:a16="http://schemas.microsoft.com/office/drawing/2014/main" id="{A1F4FDB0-2D05-5702-C623-3053F1F60BEF}"/>
                </a:ext>
              </a:extLst>
            </p:cNvPr>
            <p:cNvSpPr>
              <a:spLocks/>
            </p:cNvSpPr>
            <p:nvPr/>
          </p:nvSpPr>
          <p:spPr bwMode="auto">
            <a:xfrm>
              <a:off x="6470651" y="5238750"/>
              <a:ext cx="147638" cy="149225"/>
            </a:xfrm>
            <a:custGeom>
              <a:avLst/>
              <a:gdLst>
                <a:gd name="T0" fmla="*/ 515 w 1031"/>
                <a:gd name="T1" fmla="*/ 0 h 1031"/>
                <a:gd name="T2" fmla="*/ 571 w 1031"/>
                <a:gd name="T3" fmla="*/ 3 h 1031"/>
                <a:gd name="T4" fmla="*/ 626 w 1031"/>
                <a:gd name="T5" fmla="*/ 12 h 1031"/>
                <a:gd name="T6" fmla="*/ 678 w 1031"/>
                <a:gd name="T7" fmla="*/ 26 h 1031"/>
                <a:gd name="T8" fmla="*/ 728 w 1031"/>
                <a:gd name="T9" fmla="*/ 45 h 1031"/>
                <a:gd name="T10" fmla="*/ 775 w 1031"/>
                <a:gd name="T11" fmla="*/ 70 h 1031"/>
                <a:gd name="T12" fmla="*/ 820 w 1031"/>
                <a:gd name="T13" fmla="*/ 99 h 1031"/>
                <a:gd name="T14" fmla="*/ 861 w 1031"/>
                <a:gd name="T15" fmla="*/ 133 h 1031"/>
                <a:gd name="T16" fmla="*/ 898 w 1031"/>
                <a:gd name="T17" fmla="*/ 170 h 1031"/>
                <a:gd name="T18" fmla="*/ 931 w 1031"/>
                <a:gd name="T19" fmla="*/ 211 h 1031"/>
                <a:gd name="T20" fmla="*/ 961 w 1031"/>
                <a:gd name="T21" fmla="*/ 256 h 1031"/>
                <a:gd name="T22" fmla="*/ 985 w 1031"/>
                <a:gd name="T23" fmla="*/ 302 h 1031"/>
                <a:gd name="T24" fmla="*/ 1005 w 1031"/>
                <a:gd name="T25" fmla="*/ 352 h 1031"/>
                <a:gd name="T26" fmla="*/ 1019 w 1031"/>
                <a:gd name="T27" fmla="*/ 404 h 1031"/>
                <a:gd name="T28" fmla="*/ 1028 w 1031"/>
                <a:gd name="T29" fmla="*/ 459 h 1031"/>
                <a:gd name="T30" fmla="*/ 1031 w 1031"/>
                <a:gd name="T31" fmla="*/ 515 h 1031"/>
                <a:gd name="T32" fmla="*/ 1028 w 1031"/>
                <a:gd name="T33" fmla="*/ 571 h 1031"/>
                <a:gd name="T34" fmla="*/ 1019 w 1031"/>
                <a:gd name="T35" fmla="*/ 626 h 1031"/>
                <a:gd name="T36" fmla="*/ 1005 w 1031"/>
                <a:gd name="T37" fmla="*/ 678 h 1031"/>
                <a:gd name="T38" fmla="*/ 985 w 1031"/>
                <a:gd name="T39" fmla="*/ 728 h 1031"/>
                <a:gd name="T40" fmla="*/ 961 w 1031"/>
                <a:gd name="T41" fmla="*/ 775 h 1031"/>
                <a:gd name="T42" fmla="*/ 931 w 1031"/>
                <a:gd name="T43" fmla="*/ 820 h 1031"/>
                <a:gd name="T44" fmla="*/ 898 w 1031"/>
                <a:gd name="T45" fmla="*/ 860 h 1031"/>
                <a:gd name="T46" fmla="*/ 861 w 1031"/>
                <a:gd name="T47" fmla="*/ 898 h 1031"/>
                <a:gd name="T48" fmla="*/ 820 w 1031"/>
                <a:gd name="T49" fmla="*/ 931 h 1031"/>
                <a:gd name="T50" fmla="*/ 775 w 1031"/>
                <a:gd name="T51" fmla="*/ 960 h 1031"/>
                <a:gd name="T52" fmla="*/ 728 w 1031"/>
                <a:gd name="T53" fmla="*/ 985 h 1031"/>
                <a:gd name="T54" fmla="*/ 678 w 1031"/>
                <a:gd name="T55" fmla="*/ 1004 h 1031"/>
                <a:gd name="T56" fmla="*/ 626 w 1031"/>
                <a:gd name="T57" fmla="*/ 1018 h 1031"/>
                <a:gd name="T58" fmla="*/ 571 w 1031"/>
                <a:gd name="T59" fmla="*/ 1028 h 1031"/>
                <a:gd name="T60" fmla="*/ 515 w 1031"/>
                <a:gd name="T61" fmla="*/ 1031 h 1031"/>
                <a:gd name="T62" fmla="*/ 459 w 1031"/>
                <a:gd name="T63" fmla="*/ 1028 h 1031"/>
                <a:gd name="T64" fmla="*/ 405 w 1031"/>
                <a:gd name="T65" fmla="*/ 1018 h 1031"/>
                <a:gd name="T66" fmla="*/ 353 w 1031"/>
                <a:gd name="T67" fmla="*/ 1004 h 1031"/>
                <a:gd name="T68" fmla="*/ 303 w 1031"/>
                <a:gd name="T69" fmla="*/ 985 h 1031"/>
                <a:gd name="T70" fmla="*/ 256 w 1031"/>
                <a:gd name="T71" fmla="*/ 960 h 1031"/>
                <a:gd name="T72" fmla="*/ 211 w 1031"/>
                <a:gd name="T73" fmla="*/ 931 h 1031"/>
                <a:gd name="T74" fmla="*/ 170 w 1031"/>
                <a:gd name="T75" fmla="*/ 898 h 1031"/>
                <a:gd name="T76" fmla="*/ 133 w 1031"/>
                <a:gd name="T77" fmla="*/ 860 h 1031"/>
                <a:gd name="T78" fmla="*/ 100 w 1031"/>
                <a:gd name="T79" fmla="*/ 820 h 1031"/>
                <a:gd name="T80" fmla="*/ 70 w 1031"/>
                <a:gd name="T81" fmla="*/ 775 h 1031"/>
                <a:gd name="T82" fmla="*/ 46 w 1031"/>
                <a:gd name="T83" fmla="*/ 728 h 1031"/>
                <a:gd name="T84" fmla="*/ 27 w 1031"/>
                <a:gd name="T85" fmla="*/ 678 h 1031"/>
                <a:gd name="T86" fmla="*/ 12 w 1031"/>
                <a:gd name="T87" fmla="*/ 626 h 1031"/>
                <a:gd name="T88" fmla="*/ 3 w 1031"/>
                <a:gd name="T89" fmla="*/ 571 h 1031"/>
                <a:gd name="T90" fmla="*/ 0 w 1031"/>
                <a:gd name="T91" fmla="*/ 515 h 1031"/>
                <a:gd name="T92" fmla="*/ 3 w 1031"/>
                <a:gd name="T93" fmla="*/ 459 h 1031"/>
                <a:gd name="T94" fmla="*/ 12 w 1031"/>
                <a:gd name="T95" fmla="*/ 404 h 1031"/>
                <a:gd name="T96" fmla="*/ 27 w 1031"/>
                <a:gd name="T97" fmla="*/ 352 h 1031"/>
                <a:gd name="T98" fmla="*/ 46 w 1031"/>
                <a:gd name="T99" fmla="*/ 302 h 1031"/>
                <a:gd name="T100" fmla="*/ 70 w 1031"/>
                <a:gd name="T101" fmla="*/ 256 h 1031"/>
                <a:gd name="T102" fmla="*/ 100 w 1031"/>
                <a:gd name="T103" fmla="*/ 211 h 1031"/>
                <a:gd name="T104" fmla="*/ 133 w 1031"/>
                <a:gd name="T105" fmla="*/ 170 h 1031"/>
                <a:gd name="T106" fmla="*/ 170 w 1031"/>
                <a:gd name="T107" fmla="*/ 133 h 1031"/>
                <a:gd name="T108" fmla="*/ 211 w 1031"/>
                <a:gd name="T109" fmla="*/ 99 h 1031"/>
                <a:gd name="T110" fmla="*/ 256 w 1031"/>
                <a:gd name="T111" fmla="*/ 70 h 1031"/>
                <a:gd name="T112" fmla="*/ 303 w 1031"/>
                <a:gd name="T113" fmla="*/ 45 h 1031"/>
                <a:gd name="T114" fmla="*/ 353 w 1031"/>
                <a:gd name="T115" fmla="*/ 26 h 1031"/>
                <a:gd name="T116" fmla="*/ 405 w 1031"/>
                <a:gd name="T117" fmla="*/ 12 h 1031"/>
                <a:gd name="T118" fmla="*/ 459 w 1031"/>
                <a:gd name="T119" fmla="*/ 3 h 1031"/>
                <a:gd name="T120" fmla="*/ 515 w 1031"/>
                <a:gd name="T12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1" h="1031">
                  <a:moveTo>
                    <a:pt x="515" y="0"/>
                  </a:moveTo>
                  <a:lnTo>
                    <a:pt x="571" y="3"/>
                  </a:lnTo>
                  <a:lnTo>
                    <a:pt x="626" y="12"/>
                  </a:lnTo>
                  <a:lnTo>
                    <a:pt x="678" y="26"/>
                  </a:lnTo>
                  <a:lnTo>
                    <a:pt x="728" y="45"/>
                  </a:lnTo>
                  <a:lnTo>
                    <a:pt x="775" y="70"/>
                  </a:lnTo>
                  <a:lnTo>
                    <a:pt x="820" y="99"/>
                  </a:lnTo>
                  <a:lnTo>
                    <a:pt x="861" y="133"/>
                  </a:lnTo>
                  <a:lnTo>
                    <a:pt x="898" y="170"/>
                  </a:lnTo>
                  <a:lnTo>
                    <a:pt x="931" y="211"/>
                  </a:lnTo>
                  <a:lnTo>
                    <a:pt x="961" y="256"/>
                  </a:lnTo>
                  <a:lnTo>
                    <a:pt x="985" y="302"/>
                  </a:lnTo>
                  <a:lnTo>
                    <a:pt x="1005" y="352"/>
                  </a:lnTo>
                  <a:lnTo>
                    <a:pt x="1019" y="404"/>
                  </a:lnTo>
                  <a:lnTo>
                    <a:pt x="1028" y="459"/>
                  </a:lnTo>
                  <a:lnTo>
                    <a:pt x="1031" y="515"/>
                  </a:lnTo>
                  <a:lnTo>
                    <a:pt x="1028" y="571"/>
                  </a:lnTo>
                  <a:lnTo>
                    <a:pt x="1019" y="626"/>
                  </a:lnTo>
                  <a:lnTo>
                    <a:pt x="1005" y="678"/>
                  </a:lnTo>
                  <a:lnTo>
                    <a:pt x="985" y="728"/>
                  </a:lnTo>
                  <a:lnTo>
                    <a:pt x="961" y="775"/>
                  </a:lnTo>
                  <a:lnTo>
                    <a:pt x="931" y="820"/>
                  </a:lnTo>
                  <a:lnTo>
                    <a:pt x="898" y="860"/>
                  </a:lnTo>
                  <a:lnTo>
                    <a:pt x="861" y="898"/>
                  </a:lnTo>
                  <a:lnTo>
                    <a:pt x="820" y="931"/>
                  </a:lnTo>
                  <a:lnTo>
                    <a:pt x="775" y="960"/>
                  </a:lnTo>
                  <a:lnTo>
                    <a:pt x="728" y="985"/>
                  </a:lnTo>
                  <a:lnTo>
                    <a:pt x="678" y="1004"/>
                  </a:lnTo>
                  <a:lnTo>
                    <a:pt x="626" y="1018"/>
                  </a:lnTo>
                  <a:lnTo>
                    <a:pt x="571" y="1028"/>
                  </a:lnTo>
                  <a:lnTo>
                    <a:pt x="515" y="1031"/>
                  </a:lnTo>
                  <a:lnTo>
                    <a:pt x="459" y="1028"/>
                  </a:lnTo>
                  <a:lnTo>
                    <a:pt x="405" y="1018"/>
                  </a:lnTo>
                  <a:lnTo>
                    <a:pt x="353" y="1004"/>
                  </a:lnTo>
                  <a:lnTo>
                    <a:pt x="303" y="985"/>
                  </a:lnTo>
                  <a:lnTo>
                    <a:pt x="256" y="960"/>
                  </a:lnTo>
                  <a:lnTo>
                    <a:pt x="211" y="931"/>
                  </a:lnTo>
                  <a:lnTo>
                    <a:pt x="170" y="898"/>
                  </a:lnTo>
                  <a:lnTo>
                    <a:pt x="133" y="860"/>
                  </a:lnTo>
                  <a:lnTo>
                    <a:pt x="100" y="820"/>
                  </a:lnTo>
                  <a:lnTo>
                    <a:pt x="70" y="775"/>
                  </a:lnTo>
                  <a:lnTo>
                    <a:pt x="46" y="728"/>
                  </a:lnTo>
                  <a:lnTo>
                    <a:pt x="27" y="678"/>
                  </a:lnTo>
                  <a:lnTo>
                    <a:pt x="12" y="626"/>
                  </a:lnTo>
                  <a:lnTo>
                    <a:pt x="3" y="571"/>
                  </a:lnTo>
                  <a:lnTo>
                    <a:pt x="0" y="515"/>
                  </a:lnTo>
                  <a:lnTo>
                    <a:pt x="3" y="459"/>
                  </a:lnTo>
                  <a:lnTo>
                    <a:pt x="12" y="404"/>
                  </a:lnTo>
                  <a:lnTo>
                    <a:pt x="27" y="352"/>
                  </a:lnTo>
                  <a:lnTo>
                    <a:pt x="46" y="302"/>
                  </a:lnTo>
                  <a:lnTo>
                    <a:pt x="70" y="256"/>
                  </a:lnTo>
                  <a:lnTo>
                    <a:pt x="100" y="211"/>
                  </a:lnTo>
                  <a:lnTo>
                    <a:pt x="133" y="170"/>
                  </a:lnTo>
                  <a:lnTo>
                    <a:pt x="170" y="133"/>
                  </a:lnTo>
                  <a:lnTo>
                    <a:pt x="211" y="99"/>
                  </a:lnTo>
                  <a:lnTo>
                    <a:pt x="256" y="70"/>
                  </a:lnTo>
                  <a:lnTo>
                    <a:pt x="303" y="45"/>
                  </a:lnTo>
                  <a:lnTo>
                    <a:pt x="353" y="26"/>
                  </a:lnTo>
                  <a:lnTo>
                    <a:pt x="405" y="12"/>
                  </a:lnTo>
                  <a:lnTo>
                    <a:pt x="459" y="3"/>
                  </a:lnTo>
                  <a:lnTo>
                    <a:pt x="5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127" name="TextBox 126">
            <a:extLst>
              <a:ext uri="{FF2B5EF4-FFF2-40B4-BE49-F238E27FC236}">
                <a16:creationId xmlns:a16="http://schemas.microsoft.com/office/drawing/2014/main" id="{ECEB4C71-2DF9-B2A3-6FEE-CE3916DBC5E4}"/>
              </a:ext>
            </a:extLst>
          </p:cNvPr>
          <p:cNvSpPr txBox="1"/>
          <p:nvPr/>
        </p:nvSpPr>
        <p:spPr>
          <a:xfrm>
            <a:off x="480059" y="3386943"/>
            <a:ext cx="1915107" cy="461665"/>
          </a:xfrm>
          <a:prstGeom prst="rect">
            <a:avLst/>
          </a:prstGeom>
          <a:noFill/>
        </p:spPr>
        <p:txBody>
          <a:bodyPr wrap="square">
            <a:spAutoFit/>
          </a:bodyPr>
          <a:lstStyle/>
          <a:p>
            <a:pPr algn="r" defTabSz="435356">
              <a:defRPr/>
            </a:pPr>
            <a:r>
              <a:rPr lang="en-GB" sz="1200" b="1" dirty="0">
                <a:solidFill>
                  <a:srgbClr val="2A4A8B"/>
                </a:solidFill>
                <a:latin typeface="+mj-lt"/>
                <a:cs typeface="Poppins" panose="00000500000000000000" pitchFamily="2" charset="0"/>
              </a:rPr>
              <a:t>Key Account Management is strategic.</a:t>
            </a:r>
          </a:p>
        </p:txBody>
      </p:sp>
      <p:sp>
        <p:nvSpPr>
          <p:cNvPr id="129" name="TextBox 128">
            <a:extLst>
              <a:ext uri="{FF2B5EF4-FFF2-40B4-BE49-F238E27FC236}">
                <a16:creationId xmlns:a16="http://schemas.microsoft.com/office/drawing/2014/main" id="{8F790513-0349-B0E8-CE30-F113F852E239}"/>
              </a:ext>
            </a:extLst>
          </p:cNvPr>
          <p:cNvSpPr txBox="1"/>
          <p:nvPr/>
        </p:nvSpPr>
        <p:spPr>
          <a:xfrm>
            <a:off x="9486933" y="3404493"/>
            <a:ext cx="2403729" cy="461665"/>
          </a:xfrm>
          <a:prstGeom prst="rect">
            <a:avLst/>
          </a:prstGeom>
          <a:noFill/>
        </p:spPr>
        <p:txBody>
          <a:bodyPr wrap="square">
            <a:spAutoFit/>
          </a:bodyPr>
          <a:lstStyle/>
          <a:p>
            <a:pPr defTabSz="435356">
              <a:defRPr/>
            </a:pPr>
            <a:r>
              <a:rPr lang="en-GB" sz="1200" b="1" dirty="0">
                <a:solidFill>
                  <a:srgbClr val="2A4A8B"/>
                </a:solidFill>
                <a:latin typeface="+mj-lt"/>
                <a:cs typeface="Poppins" panose="00000500000000000000" pitchFamily="2" charset="0"/>
              </a:rPr>
              <a:t>Key Account Leverages the supplier &amp; customer relationship</a:t>
            </a:r>
          </a:p>
        </p:txBody>
      </p:sp>
      <p:sp>
        <p:nvSpPr>
          <p:cNvPr id="131" name="TextBox 130">
            <a:extLst>
              <a:ext uri="{FF2B5EF4-FFF2-40B4-BE49-F238E27FC236}">
                <a16:creationId xmlns:a16="http://schemas.microsoft.com/office/drawing/2014/main" id="{740BEDB9-7DA5-C137-7091-1BB3F6353CC9}"/>
              </a:ext>
            </a:extLst>
          </p:cNvPr>
          <p:cNvSpPr txBox="1"/>
          <p:nvPr/>
        </p:nvSpPr>
        <p:spPr>
          <a:xfrm>
            <a:off x="0" y="3975805"/>
            <a:ext cx="2437560" cy="461665"/>
          </a:xfrm>
          <a:prstGeom prst="rect">
            <a:avLst/>
          </a:prstGeom>
          <a:noFill/>
        </p:spPr>
        <p:txBody>
          <a:bodyPr wrap="square">
            <a:spAutoFit/>
          </a:bodyPr>
          <a:lstStyle/>
          <a:p>
            <a:pPr algn="r" defTabSz="435356">
              <a:defRPr/>
            </a:pPr>
            <a:r>
              <a:rPr lang="en-GB" sz="1200" b="1" dirty="0">
                <a:solidFill>
                  <a:srgbClr val="2A4A8B"/>
                </a:solidFill>
                <a:latin typeface="+mj-lt"/>
                <a:cs typeface="Poppins" panose="00000500000000000000" pitchFamily="2" charset="0"/>
              </a:rPr>
              <a:t>KAM works on a broad portfolio of services.</a:t>
            </a:r>
          </a:p>
        </p:txBody>
      </p:sp>
      <p:sp>
        <p:nvSpPr>
          <p:cNvPr id="133" name="TextBox 132">
            <a:extLst>
              <a:ext uri="{FF2B5EF4-FFF2-40B4-BE49-F238E27FC236}">
                <a16:creationId xmlns:a16="http://schemas.microsoft.com/office/drawing/2014/main" id="{B3E803C7-0027-8E91-F063-0B03E37E97A2}"/>
              </a:ext>
            </a:extLst>
          </p:cNvPr>
          <p:cNvSpPr txBox="1"/>
          <p:nvPr/>
        </p:nvSpPr>
        <p:spPr>
          <a:xfrm>
            <a:off x="9505594" y="3883471"/>
            <a:ext cx="2403729" cy="646331"/>
          </a:xfrm>
          <a:prstGeom prst="rect">
            <a:avLst/>
          </a:prstGeom>
          <a:noFill/>
        </p:spPr>
        <p:txBody>
          <a:bodyPr wrap="square">
            <a:spAutoFit/>
          </a:bodyPr>
          <a:lstStyle/>
          <a:p>
            <a:pPr defTabSz="435356">
              <a:defRPr/>
            </a:pPr>
            <a:r>
              <a:rPr lang="en-GB" sz="1200" b="1" dirty="0">
                <a:solidFill>
                  <a:srgbClr val="2A4A8B"/>
                </a:solidFill>
                <a:latin typeface="+mj-lt"/>
                <a:cs typeface="Poppins" panose="00000500000000000000" pitchFamily="2" charset="0"/>
              </a:rPr>
              <a:t>KAM is a specialized function , representing all other functions in front of a customer </a:t>
            </a:r>
          </a:p>
        </p:txBody>
      </p:sp>
      <p:sp>
        <p:nvSpPr>
          <p:cNvPr id="134" name="TextBox 133">
            <a:extLst>
              <a:ext uri="{FF2B5EF4-FFF2-40B4-BE49-F238E27FC236}">
                <a16:creationId xmlns:a16="http://schemas.microsoft.com/office/drawing/2014/main" id="{78E8F79F-A190-39CC-866F-45E278D7A883}"/>
              </a:ext>
            </a:extLst>
          </p:cNvPr>
          <p:cNvSpPr txBox="1"/>
          <p:nvPr/>
        </p:nvSpPr>
        <p:spPr>
          <a:xfrm>
            <a:off x="268941" y="207845"/>
            <a:ext cx="8520495" cy="584775"/>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p:txBody>
      </p:sp>
      <p:pic>
        <p:nvPicPr>
          <p:cNvPr id="135" name="Picture 134" descr="Logo&#10;&#10;Description automatically generated">
            <a:extLst>
              <a:ext uri="{FF2B5EF4-FFF2-40B4-BE49-F238E27FC236}">
                <a16:creationId xmlns:a16="http://schemas.microsoft.com/office/drawing/2014/main" id="{95C47F96-86C0-85BD-3EE1-E5C824AC2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36" name="Footer Placeholder 3">
            <a:extLst>
              <a:ext uri="{FF2B5EF4-FFF2-40B4-BE49-F238E27FC236}">
                <a16:creationId xmlns:a16="http://schemas.microsoft.com/office/drawing/2014/main" id="{A61D7696-93E3-A47D-B3D4-EA4A79AE61E7}"/>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38" name="Graphic 137" descr="Target Audience outline">
            <a:extLst>
              <a:ext uri="{FF2B5EF4-FFF2-40B4-BE49-F238E27FC236}">
                <a16:creationId xmlns:a16="http://schemas.microsoft.com/office/drawing/2014/main" id="{D69D196B-C024-FDA4-847A-EF2A29A069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8179" y="3795921"/>
            <a:ext cx="914400" cy="914400"/>
          </a:xfrm>
          <a:prstGeom prst="rect">
            <a:avLst/>
          </a:prstGeom>
        </p:spPr>
      </p:pic>
      <p:pic>
        <p:nvPicPr>
          <p:cNvPr id="142" name="Graphic 141" descr="Connections outline">
            <a:extLst>
              <a:ext uri="{FF2B5EF4-FFF2-40B4-BE49-F238E27FC236}">
                <a16:creationId xmlns:a16="http://schemas.microsoft.com/office/drawing/2014/main" id="{ABC97168-5CF5-ACD3-34BE-5622DD79E5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8179" y="2232289"/>
            <a:ext cx="914400" cy="914400"/>
          </a:xfrm>
          <a:prstGeom prst="rect">
            <a:avLst/>
          </a:prstGeom>
        </p:spPr>
      </p:pic>
      <p:pic>
        <p:nvPicPr>
          <p:cNvPr id="146" name="Graphic 145" descr="Target outline">
            <a:extLst>
              <a:ext uri="{FF2B5EF4-FFF2-40B4-BE49-F238E27FC236}">
                <a16:creationId xmlns:a16="http://schemas.microsoft.com/office/drawing/2014/main" id="{C543C3CF-3FEA-ABD6-BF25-4D621F7D5F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5095" y="2225354"/>
            <a:ext cx="914400" cy="914400"/>
          </a:xfrm>
          <a:prstGeom prst="rect">
            <a:avLst/>
          </a:prstGeom>
        </p:spPr>
      </p:pic>
    </p:spTree>
    <p:extLst>
      <p:ext uri="{BB962C8B-B14F-4D97-AF65-F5344CB8AC3E}">
        <p14:creationId xmlns:p14="http://schemas.microsoft.com/office/powerpoint/2010/main" val="63984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8962C69-C323-524C-2F36-FED9A716998D}"/>
              </a:ext>
            </a:extLst>
          </p:cNvPr>
          <p:cNvGraphicFramePr>
            <a:graphicFrameLocks noGrp="1"/>
          </p:cNvGraphicFramePr>
          <p:nvPr>
            <p:extLst>
              <p:ext uri="{D42A27DB-BD31-4B8C-83A1-F6EECF244321}">
                <p14:modId xmlns:p14="http://schemas.microsoft.com/office/powerpoint/2010/main" val="3431006220"/>
              </p:ext>
            </p:extLst>
          </p:nvPr>
        </p:nvGraphicFramePr>
        <p:xfrm>
          <a:off x="2654638" y="1376702"/>
          <a:ext cx="8794412" cy="4079240"/>
        </p:xfrm>
        <a:graphic>
          <a:graphicData uri="http://schemas.openxmlformats.org/drawingml/2006/table">
            <a:tbl>
              <a:tblPr firstRow="1" bandRow="1">
                <a:tableStyleId>{5C22544A-7EE6-4342-B048-85BDC9FD1C3A}</a:tableStyleId>
              </a:tblPr>
              <a:tblGrid>
                <a:gridCol w="6427792">
                  <a:extLst>
                    <a:ext uri="{9D8B030D-6E8A-4147-A177-3AD203B41FA5}">
                      <a16:colId xmlns:a16="http://schemas.microsoft.com/office/drawing/2014/main" val="3151488604"/>
                    </a:ext>
                  </a:extLst>
                </a:gridCol>
                <a:gridCol w="2366620">
                  <a:extLst>
                    <a:ext uri="{9D8B030D-6E8A-4147-A177-3AD203B41FA5}">
                      <a16:colId xmlns:a16="http://schemas.microsoft.com/office/drawing/2014/main" val="4061846927"/>
                    </a:ext>
                  </a:extLst>
                </a:gridCol>
              </a:tblGrid>
              <a:tr h="370840">
                <a:tc>
                  <a:txBody>
                    <a:bodyPr/>
                    <a:lstStyle/>
                    <a:p>
                      <a:pPr algn="ctr"/>
                      <a:r>
                        <a:rPr lang="en-GB" sz="1400" dirty="0"/>
                        <a:t>KAM’s place in your organisation </a:t>
                      </a:r>
                    </a:p>
                  </a:txBody>
                  <a:tcPr>
                    <a:solidFill>
                      <a:srgbClr val="3984A3"/>
                    </a:solidFill>
                  </a:tcPr>
                </a:tc>
                <a:tc>
                  <a:txBody>
                    <a:bodyPr/>
                    <a:lstStyle/>
                    <a:p>
                      <a:pPr algn="ctr"/>
                      <a:r>
                        <a:rPr lang="en-GB" sz="1400" dirty="0"/>
                        <a:t>Score ( Yes or No ) </a:t>
                      </a:r>
                    </a:p>
                  </a:txBody>
                  <a:tcPr>
                    <a:solidFill>
                      <a:srgbClr val="3984A3"/>
                    </a:solidFill>
                  </a:tcPr>
                </a:tc>
                <a:extLst>
                  <a:ext uri="{0D108BD9-81ED-4DB2-BD59-A6C34878D82A}">
                    <a16:rowId xmlns:a16="http://schemas.microsoft.com/office/drawing/2014/main" val="2485074929"/>
                  </a:ext>
                </a:extLst>
              </a:tr>
              <a:tr h="370840">
                <a:tc>
                  <a:txBody>
                    <a:bodyPr/>
                    <a:lstStyle/>
                    <a:p>
                      <a:r>
                        <a:rPr lang="en-GB" sz="1200" dirty="0"/>
                        <a:t>Does your company have a strategic vision for Key Account Management  </a:t>
                      </a:r>
                    </a:p>
                  </a:txBody>
                  <a:tcPr>
                    <a:solidFill>
                      <a:schemeClr val="bg1">
                        <a:lumMod val="95000"/>
                      </a:schemeClr>
                    </a:solidFill>
                  </a:tcPr>
                </a:tc>
                <a:tc>
                  <a:txBody>
                    <a:bodyPr/>
                    <a:lstStyle/>
                    <a:p>
                      <a:endParaRPr lang="en-GB" sz="1100"/>
                    </a:p>
                  </a:txBody>
                  <a:tcPr>
                    <a:solidFill>
                      <a:schemeClr val="bg1">
                        <a:lumMod val="95000"/>
                      </a:schemeClr>
                    </a:solidFill>
                  </a:tcPr>
                </a:tc>
                <a:extLst>
                  <a:ext uri="{0D108BD9-81ED-4DB2-BD59-A6C34878D82A}">
                    <a16:rowId xmlns:a16="http://schemas.microsoft.com/office/drawing/2014/main" val="4255796790"/>
                  </a:ext>
                </a:extLst>
              </a:tr>
              <a:tr h="370840">
                <a:tc>
                  <a:txBody>
                    <a:bodyPr/>
                    <a:lstStyle/>
                    <a:p>
                      <a:r>
                        <a:rPr lang="en-GB" sz="1200" dirty="0"/>
                        <a:t>Is senior management invested in KAM</a:t>
                      </a:r>
                    </a:p>
                  </a:txBody>
                  <a:tcPr>
                    <a:solidFill>
                      <a:schemeClr val="bg1">
                        <a:lumMod val="95000"/>
                      </a:schemeClr>
                    </a:solidFill>
                  </a:tcPr>
                </a:tc>
                <a:tc>
                  <a:txBody>
                    <a:bodyPr/>
                    <a:lstStyle/>
                    <a:p>
                      <a:endParaRPr lang="en-GB" sz="1100"/>
                    </a:p>
                  </a:txBody>
                  <a:tcPr>
                    <a:solidFill>
                      <a:schemeClr val="bg1">
                        <a:lumMod val="95000"/>
                      </a:schemeClr>
                    </a:solidFill>
                  </a:tcPr>
                </a:tc>
                <a:extLst>
                  <a:ext uri="{0D108BD9-81ED-4DB2-BD59-A6C34878D82A}">
                    <a16:rowId xmlns:a16="http://schemas.microsoft.com/office/drawing/2014/main" val="917744753"/>
                  </a:ext>
                </a:extLst>
              </a:tr>
              <a:tr h="370840">
                <a:tc>
                  <a:txBody>
                    <a:bodyPr/>
                    <a:lstStyle/>
                    <a:p>
                      <a:r>
                        <a:rPr lang="en-GB" sz="1200" dirty="0"/>
                        <a:t>Do you have an organisational framework for KAM </a:t>
                      </a:r>
                    </a:p>
                  </a:txBody>
                  <a:tcPr>
                    <a:solidFill>
                      <a:schemeClr val="bg1">
                        <a:lumMod val="95000"/>
                      </a:schemeClr>
                    </a:solidFill>
                  </a:tcPr>
                </a:tc>
                <a:tc>
                  <a:txBody>
                    <a:bodyPr/>
                    <a:lstStyle/>
                    <a:p>
                      <a:endParaRPr lang="en-GB" sz="1100" dirty="0"/>
                    </a:p>
                  </a:txBody>
                  <a:tcPr>
                    <a:solidFill>
                      <a:schemeClr val="bg1">
                        <a:lumMod val="95000"/>
                      </a:schemeClr>
                    </a:solidFill>
                  </a:tcPr>
                </a:tc>
                <a:extLst>
                  <a:ext uri="{0D108BD9-81ED-4DB2-BD59-A6C34878D82A}">
                    <a16:rowId xmlns:a16="http://schemas.microsoft.com/office/drawing/2014/main" val="3662753454"/>
                  </a:ext>
                </a:extLst>
              </a:tr>
              <a:tr h="370840">
                <a:tc>
                  <a:txBody>
                    <a:bodyPr/>
                    <a:lstStyle/>
                    <a:p>
                      <a:r>
                        <a:rPr lang="en-GB" sz="1200" dirty="0"/>
                        <a:t>Understanding of customer strategies </a:t>
                      </a:r>
                    </a:p>
                  </a:txBody>
                  <a:tcPr>
                    <a:solidFill>
                      <a:schemeClr val="bg1">
                        <a:lumMod val="95000"/>
                      </a:schemeClr>
                    </a:solidFill>
                  </a:tcPr>
                </a:tc>
                <a:tc>
                  <a:txBody>
                    <a:bodyPr/>
                    <a:lstStyle/>
                    <a:p>
                      <a:endParaRPr lang="en-GB" sz="1100"/>
                    </a:p>
                  </a:txBody>
                  <a:tcPr>
                    <a:solidFill>
                      <a:schemeClr val="bg1">
                        <a:lumMod val="95000"/>
                      </a:schemeClr>
                    </a:solidFill>
                  </a:tcPr>
                </a:tc>
                <a:extLst>
                  <a:ext uri="{0D108BD9-81ED-4DB2-BD59-A6C34878D82A}">
                    <a16:rowId xmlns:a16="http://schemas.microsoft.com/office/drawing/2014/main" val="197032910"/>
                  </a:ext>
                </a:extLst>
              </a:tr>
              <a:tr h="370840">
                <a:tc>
                  <a:txBody>
                    <a:bodyPr/>
                    <a:lstStyle/>
                    <a:p>
                      <a:r>
                        <a:rPr lang="en-GB" sz="1200" dirty="0"/>
                        <a:t>Designated Account Managers </a:t>
                      </a:r>
                    </a:p>
                  </a:txBody>
                  <a:tcPr>
                    <a:solidFill>
                      <a:schemeClr val="bg1">
                        <a:lumMod val="95000"/>
                      </a:schemeClr>
                    </a:solidFill>
                  </a:tcPr>
                </a:tc>
                <a:tc>
                  <a:txBody>
                    <a:bodyPr/>
                    <a:lstStyle/>
                    <a:p>
                      <a:endParaRPr lang="en-GB" sz="1100" dirty="0"/>
                    </a:p>
                  </a:txBody>
                  <a:tcPr>
                    <a:solidFill>
                      <a:schemeClr val="bg1">
                        <a:lumMod val="95000"/>
                      </a:schemeClr>
                    </a:solidFill>
                  </a:tcPr>
                </a:tc>
                <a:extLst>
                  <a:ext uri="{0D108BD9-81ED-4DB2-BD59-A6C34878D82A}">
                    <a16:rowId xmlns:a16="http://schemas.microsoft.com/office/drawing/2014/main" val="3468711264"/>
                  </a:ext>
                </a:extLst>
              </a:tr>
              <a:tr h="370840">
                <a:tc>
                  <a:txBody>
                    <a:bodyPr/>
                    <a:lstStyle/>
                    <a:p>
                      <a:r>
                        <a:rPr lang="en-GB" sz="1200" dirty="0"/>
                        <a:t>Clearly identified processes</a:t>
                      </a:r>
                    </a:p>
                  </a:txBody>
                  <a:tcPr>
                    <a:solidFill>
                      <a:schemeClr val="bg1">
                        <a:lumMod val="95000"/>
                      </a:schemeClr>
                    </a:solidFill>
                  </a:tcPr>
                </a:tc>
                <a:tc>
                  <a:txBody>
                    <a:bodyPr/>
                    <a:lstStyle/>
                    <a:p>
                      <a:endParaRPr lang="en-GB" sz="1100" dirty="0"/>
                    </a:p>
                  </a:txBody>
                  <a:tcPr>
                    <a:solidFill>
                      <a:schemeClr val="bg1">
                        <a:lumMod val="95000"/>
                      </a:schemeClr>
                    </a:solidFill>
                  </a:tcPr>
                </a:tc>
                <a:extLst>
                  <a:ext uri="{0D108BD9-81ED-4DB2-BD59-A6C34878D82A}">
                    <a16:rowId xmlns:a16="http://schemas.microsoft.com/office/drawing/2014/main" val="1623560106"/>
                  </a:ext>
                </a:extLst>
              </a:tr>
              <a:tr h="370840">
                <a:tc>
                  <a:txBody>
                    <a:bodyPr/>
                    <a:lstStyle/>
                    <a:p>
                      <a:r>
                        <a:rPr lang="en-GB" sz="1200" dirty="0"/>
                        <a:t>Identifiable P&amp;L </a:t>
                      </a:r>
                    </a:p>
                  </a:txBody>
                  <a:tcPr>
                    <a:solidFill>
                      <a:schemeClr val="bg1">
                        <a:lumMod val="95000"/>
                      </a:schemeClr>
                    </a:solidFill>
                  </a:tcPr>
                </a:tc>
                <a:tc>
                  <a:txBody>
                    <a:bodyPr/>
                    <a:lstStyle/>
                    <a:p>
                      <a:endParaRPr lang="en-GB" sz="1100" dirty="0"/>
                    </a:p>
                  </a:txBody>
                  <a:tcPr>
                    <a:solidFill>
                      <a:schemeClr val="bg1">
                        <a:lumMod val="95000"/>
                      </a:schemeClr>
                    </a:solidFill>
                  </a:tcPr>
                </a:tc>
                <a:extLst>
                  <a:ext uri="{0D108BD9-81ED-4DB2-BD59-A6C34878D82A}">
                    <a16:rowId xmlns:a16="http://schemas.microsoft.com/office/drawing/2014/main" val="1535769211"/>
                  </a:ext>
                </a:extLst>
              </a:tr>
              <a:tr h="370840">
                <a:tc>
                  <a:txBody>
                    <a:bodyPr/>
                    <a:lstStyle/>
                    <a:p>
                      <a:r>
                        <a:rPr lang="en-GB" sz="1200" dirty="0"/>
                        <a:t>Designated KAM team </a:t>
                      </a:r>
                    </a:p>
                  </a:txBody>
                  <a:tcPr>
                    <a:solidFill>
                      <a:schemeClr val="bg1">
                        <a:lumMod val="95000"/>
                      </a:schemeClr>
                    </a:solidFill>
                  </a:tcPr>
                </a:tc>
                <a:tc>
                  <a:txBody>
                    <a:bodyPr/>
                    <a:lstStyle/>
                    <a:p>
                      <a:endParaRPr lang="en-GB" sz="1100" dirty="0"/>
                    </a:p>
                  </a:txBody>
                  <a:tcPr>
                    <a:solidFill>
                      <a:schemeClr val="bg1">
                        <a:lumMod val="95000"/>
                      </a:schemeClr>
                    </a:solidFill>
                  </a:tcPr>
                </a:tc>
                <a:extLst>
                  <a:ext uri="{0D108BD9-81ED-4DB2-BD59-A6C34878D82A}">
                    <a16:rowId xmlns:a16="http://schemas.microsoft.com/office/drawing/2014/main" val="108937510"/>
                  </a:ext>
                </a:extLst>
              </a:tr>
              <a:tr h="370840">
                <a:tc>
                  <a:txBody>
                    <a:bodyPr/>
                    <a:lstStyle/>
                    <a:p>
                      <a:r>
                        <a:rPr lang="en-GB" sz="1200" dirty="0"/>
                        <a:t>Designated KAM customers based on specific criteria </a:t>
                      </a:r>
                    </a:p>
                  </a:txBody>
                  <a:tcPr>
                    <a:solidFill>
                      <a:schemeClr val="bg1">
                        <a:lumMod val="95000"/>
                      </a:schemeClr>
                    </a:solidFill>
                  </a:tcPr>
                </a:tc>
                <a:tc>
                  <a:txBody>
                    <a:bodyPr/>
                    <a:lstStyle/>
                    <a:p>
                      <a:endParaRPr lang="en-GB" sz="1100" dirty="0"/>
                    </a:p>
                  </a:txBody>
                  <a:tcPr>
                    <a:solidFill>
                      <a:schemeClr val="bg1">
                        <a:lumMod val="95000"/>
                      </a:schemeClr>
                    </a:solidFill>
                  </a:tcPr>
                </a:tc>
                <a:extLst>
                  <a:ext uri="{0D108BD9-81ED-4DB2-BD59-A6C34878D82A}">
                    <a16:rowId xmlns:a16="http://schemas.microsoft.com/office/drawing/2014/main" val="1649272747"/>
                  </a:ext>
                </a:extLst>
              </a:tr>
              <a:tr h="370840">
                <a:tc>
                  <a:txBody>
                    <a:bodyPr/>
                    <a:lstStyle/>
                    <a:p>
                      <a:r>
                        <a:rPr lang="en-GB" sz="1200" dirty="0"/>
                        <a:t>Score = Yes or No </a:t>
                      </a:r>
                    </a:p>
                  </a:txBody>
                  <a:tcPr>
                    <a:solidFill>
                      <a:schemeClr val="bg1"/>
                    </a:solidFill>
                  </a:tcPr>
                </a:tc>
                <a:tc>
                  <a:txBody>
                    <a:bodyPr/>
                    <a:lstStyle/>
                    <a:p>
                      <a:endParaRPr lang="en-GB" sz="1100" dirty="0"/>
                    </a:p>
                  </a:txBody>
                  <a:tcPr>
                    <a:solidFill>
                      <a:schemeClr val="bg1"/>
                    </a:solidFill>
                  </a:tcPr>
                </a:tc>
                <a:extLst>
                  <a:ext uri="{0D108BD9-81ED-4DB2-BD59-A6C34878D82A}">
                    <a16:rowId xmlns:a16="http://schemas.microsoft.com/office/drawing/2014/main" val="3058842907"/>
                  </a:ext>
                </a:extLst>
              </a:tr>
            </a:tbl>
          </a:graphicData>
        </a:graphic>
      </p:graphicFrame>
      <p:sp>
        <p:nvSpPr>
          <p:cNvPr id="3" name="TextBox 2">
            <a:extLst>
              <a:ext uri="{FF2B5EF4-FFF2-40B4-BE49-F238E27FC236}">
                <a16:creationId xmlns:a16="http://schemas.microsoft.com/office/drawing/2014/main" id="{921B643A-4FE3-6239-2391-D9B681EE92C0}"/>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KAM’s place in your organisation </a:t>
            </a:r>
          </a:p>
        </p:txBody>
      </p:sp>
      <p:pic>
        <p:nvPicPr>
          <p:cNvPr id="4" name="Picture 3" descr="Logo&#10;&#10;Description automatically generated">
            <a:extLst>
              <a:ext uri="{FF2B5EF4-FFF2-40B4-BE49-F238E27FC236}">
                <a16:creationId xmlns:a16="http://schemas.microsoft.com/office/drawing/2014/main" id="{06F48CC0-C5AD-2A1A-A3DB-7DF209FA0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BA9FC9DB-B9DD-3506-20A6-7D28F854040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Speech Bubble: Rectangle with Corners Rounded 5">
            <a:extLst>
              <a:ext uri="{FF2B5EF4-FFF2-40B4-BE49-F238E27FC236}">
                <a16:creationId xmlns:a16="http://schemas.microsoft.com/office/drawing/2014/main" id="{8BDCAC9E-D416-FF5C-9FF8-92C5F5097467}"/>
              </a:ext>
            </a:extLst>
          </p:cNvPr>
          <p:cNvSpPr/>
          <p:nvPr/>
        </p:nvSpPr>
        <p:spPr>
          <a:xfrm>
            <a:off x="384765" y="3033601"/>
            <a:ext cx="1828800" cy="1079205"/>
          </a:xfrm>
          <a:prstGeom prst="wedgeRoundRectCallout">
            <a:avLst>
              <a:gd name="adj1" fmla="val 72771"/>
              <a:gd name="adj2" fmla="val 240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We recommend you attempt the questions at right to evaluate the true position KAM shares in your organisation </a:t>
            </a:r>
          </a:p>
        </p:txBody>
      </p:sp>
      <p:sp>
        <p:nvSpPr>
          <p:cNvPr id="7" name="TextBox 6">
            <a:extLst>
              <a:ext uri="{FF2B5EF4-FFF2-40B4-BE49-F238E27FC236}">
                <a16:creationId xmlns:a16="http://schemas.microsoft.com/office/drawing/2014/main" id="{C29B0B92-5FB5-3DA4-4238-E6475321D97A}"/>
              </a:ext>
            </a:extLst>
          </p:cNvPr>
          <p:cNvSpPr txBox="1"/>
          <p:nvPr/>
        </p:nvSpPr>
        <p:spPr>
          <a:xfrm>
            <a:off x="2619375" y="5381625"/>
            <a:ext cx="8810625" cy="461665"/>
          </a:xfrm>
          <a:prstGeom prst="rect">
            <a:avLst/>
          </a:prstGeom>
          <a:noFill/>
        </p:spPr>
        <p:txBody>
          <a:bodyPr wrap="square" rtlCol="0">
            <a:spAutoFit/>
          </a:bodyPr>
          <a:lstStyle/>
          <a:p>
            <a:r>
              <a:rPr lang="en-GB" sz="1200" dirty="0"/>
              <a:t>Since you are evaluating how key a/c management is placed your organisation , It's a good idea to do a little bit of positional evaluation with key stakeholders of the organisation to have a baseline .</a:t>
            </a:r>
          </a:p>
        </p:txBody>
      </p:sp>
    </p:spTree>
    <p:extLst>
      <p:ext uri="{BB962C8B-B14F-4D97-AF65-F5344CB8AC3E}">
        <p14:creationId xmlns:p14="http://schemas.microsoft.com/office/powerpoint/2010/main" val="110493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8962C69-C323-524C-2F36-FED9A716998D}"/>
              </a:ext>
            </a:extLst>
          </p:cNvPr>
          <p:cNvGraphicFramePr>
            <a:graphicFrameLocks noGrp="1"/>
          </p:cNvGraphicFramePr>
          <p:nvPr>
            <p:extLst>
              <p:ext uri="{D42A27DB-BD31-4B8C-83A1-F6EECF244321}">
                <p14:modId xmlns:p14="http://schemas.microsoft.com/office/powerpoint/2010/main" val="2554261694"/>
              </p:ext>
            </p:extLst>
          </p:nvPr>
        </p:nvGraphicFramePr>
        <p:xfrm>
          <a:off x="2361175" y="1415961"/>
          <a:ext cx="8517032" cy="3708400"/>
        </p:xfrm>
        <a:graphic>
          <a:graphicData uri="http://schemas.openxmlformats.org/drawingml/2006/table">
            <a:tbl>
              <a:tblPr firstRow="1" bandRow="1">
                <a:tableStyleId>{5C22544A-7EE6-4342-B048-85BDC9FD1C3A}</a:tableStyleId>
              </a:tblPr>
              <a:tblGrid>
                <a:gridCol w="6225056">
                  <a:extLst>
                    <a:ext uri="{9D8B030D-6E8A-4147-A177-3AD203B41FA5}">
                      <a16:colId xmlns:a16="http://schemas.microsoft.com/office/drawing/2014/main" val="3151488604"/>
                    </a:ext>
                  </a:extLst>
                </a:gridCol>
                <a:gridCol w="2291976">
                  <a:extLst>
                    <a:ext uri="{9D8B030D-6E8A-4147-A177-3AD203B41FA5}">
                      <a16:colId xmlns:a16="http://schemas.microsoft.com/office/drawing/2014/main" val="4061846927"/>
                    </a:ext>
                  </a:extLst>
                </a:gridCol>
              </a:tblGrid>
              <a:tr h="370840">
                <a:tc>
                  <a:txBody>
                    <a:bodyPr/>
                    <a:lstStyle/>
                    <a:p>
                      <a:pPr algn="ctr"/>
                      <a:r>
                        <a:rPr lang="en-GB" sz="1400" dirty="0"/>
                        <a:t>Your knowledge of your customer</a:t>
                      </a:r>
                    </a:p>
                  </a:txBody>
                  <a:tcPr>
                    <a:solidFill>
                      <a:srgbClr val="3984A3"/>
                    </a:solidFill>
                  </a:tcPr>
                </a:tc>
                <a:tc>
                  <a:txBody>
                    <a:bodyPr/>
                    <a:lstStyle/>
                    <a:p>
                      <a:pPr algn="ctr"/>
                      <a:r>
                        <a:rPr lang="en-GB" sz="1400" dirty="0"/>
                        <a:t>Score ( Yes or No ) </a:t>
                      </a:r>
                    </a:p>
                  </a:txBody>
                  <a:tcPr>
                    <a:solidFill>
                      <a:srgbClr val="3984A3"/>
                    </a:solidFill>
                  </a:tcPr>
                </a:tc>
                <a:extLst>
                  <a:ext uri="{0D108BD9-81ED-4DB2-BD59-A6C34878D82A}">
                    <a16:rowId xmlns:a16="http://schemas.microsoft.com/office/drawing/2014/main" val="2485074929"/>
                  </a:ext>
                </a:extLst>
              </a:tr>
              <a:tr h="370840">
                <a:tc>
                  <a:txBody>
                    <a:bodyPr/>
                    <a:lstStyle/>
                    <a:p>
                      <a:r>
                        <a:rPr lang="en-GB" sz="1200" dirty="0"/>
                        <a:t>Key Customer Segments </a:t>
                      </a:r>
                    </a:p>
                  </a:txBody>
                  <a:tcPr>
                    <a:solidFill>
                      <a:schemeClr val="bg2"/>
                    </a:solidFill>
                  </a:tcPr>
                </a:tc>
                <a:tc>
                  <a:txBody>
                    <a:bodyPr/>
                    <a:lstStyle/>
                    <a:p>
                      <a:endParaRPr lang="en-GB" sz="1100"/>
                    </a:p>
                  </a:txBody>
                  <a:tcPr>
                    <a:solidFill>
                      <a:schemeClr val="bg2"/>
                    </a:solidFill>
                  </a:tcPr>
                </a:tc>
                <a:extLst>
                  <a:ext uri="{0D108BD9-81ED-4DB2-BD59-A6C34878D82A}">
                    <a16:rowId xmlns:a16="http://schemas.microsoft.com/office/drawing/2014/main" val="4255796790"/>
                  </a:ext>
                </a:extLst>
              </a:tr>
              <a:tr h="370840">
                <a:tc>
                  <a:txBody>
                    <a:bodyPr/>
                    <a:lstStyle/>
                    <a:p>
                      <a:r>
                        <a:rPr lang="en-GB" sz="1200" dirty="0"/>
                        <a:t>Customer Strategic Plan </a:t>
                      </a:r>
                    </a:p>
                  </a:txBody>
                  <a:tcPr>
                    <a:solidFill>
                      <a:schemeClr val="bg2"/>
                    </a:solidFill>
                  </a:tcPr>
                </a:tc>
                <a:tc>
                  <a:txBody>
                    <a:bodyPr/>
                    <a:lstStyle/>
                    <a:p>
                      <a:endParaRPr lang="en-GB" sz="1100"/>
                    </a:p>
                  </a:txBody>
                  <a:tcPr>
                    <a:solidFill>
                      <a:schemeClr val="bg2"/>
                    </a:solidFill>
                  </a:tcPr>
                </a:tc>
                <a:extLst>
                  <a:ext uri="{0D108BD9-81ED-4DB2-BD59-A6C34878D82A}">
                    <a16:rowId xmlns:a16="http://schemas.microsoft.com/office/drawing/2014/main" val="917744753"/>
                  </a:ext>
                </a:extLst>
              </a:tr>
              <a:tr h="370840">
                <a:tc>
                  <a:txBody>
                    <a:bodyPr/>
                    <a:lstStyle/>
                    <a:p>
                      <a:r>
                        <a:rPr lang="en-GB" sz="1200" dirty="0"/>
                        <a:t>Financial Ratios </a:t>
                      </a:r>
                    </a:p>
                  </a:txBody>
                  <a:tcPr>
                    <a:solidFill>
                      <a:schemeClr val="bg2"/>
                    </a:solidFill>
                  </a:tcPr>
                </a:tc>
                <a:tc>
                  <a:txBody>
                    <a:bodyPr/>
                    <a:lstStyle/>
                    <a:p>
                      <a:endParaRPr lang="en-GB" sz="1100"/>
                    </a:p>
                  </a:txBody>
                  <a:tcPr>
                    <a:solidFill>
                      <a:schemeClr val="bg2"/>
                    </a:solidFill>
                  </a:tcPr>
                </a:tc>
                <a:extLst>
                  <a:ext uri="{0D108BD9-81ED-4DB2-BD59-A6C34878D82A}">
                    <a16:rowId xmlns:a16="http://schemas.microsoft.com/office/drawing/2014/main" val="3662753454"/>
                  </a:ext>
                </a:extLst>
              </a:tr>
              <a:tr h="370840">
                <a:tc>
                  <a:txBody>
                    <a:bodyPr/>
                    <a:lstStyle/>
                    <a:p>
                      <a:r>
                        <a:rPr lang="en-GB" sz="1200" dirty="0"/>
                        <a:t>Customers business process</a:t>
                      </a:r>
                    </a:p>
                  </a:txBody>
                  <a:tcPr>
                    <a:solidFill>
                      <a:schemeClr val="bg2"/>
                    </a:solidFill>
                  </a:tcPr>
                </a:tc>
                <a:tc>
                  <a:txBody>
                    <a:bodyPr/>
                    <a:lstStyle/>
                    <a:p>
                      <a:endParaRPr lang="en-GB" sz="1100"/>
                    </a:p>
                  </a:txBody>
                  <a:tcPr>
                    <a:solidFill>
                      <a:schemeClr val="bg2"/>
                    </a:solidFill>
                  </a:tcPr>
                </a:tc>
                <a:extLst>
                  <a:ext uri="{0D108BD9-81ED-4DB2-BD59-A6C34878D82A}">
                    <a16:rowId xmlns:a16="http://schemas.microsoft.com/office/drawing/2014/main" val="197032910"/>
                  </a:ext>
                </a:extLst>
              </a:tr>
              <a:tr h="370840">
                <a:tc>
                  <a:txBody>
                    <a:bodyPr/>
                    <a:lstStyle/>
                    <a:p>
                      <a:r>
                        <a:rPr lang="en-GB" sz="1200" dirty="0"/>
                        <a:t>Customer requirements from its suppliers</a:t>
                      </a:r>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3468711264"/>
                  </a:ext>
                </a:extLst>
              </a:tr>
              <a:tr h="370840">
                <a:tc>
                  <a:txBody>
                    <a:bodyPr/>
                    <a:lstStyle/>
                    <a:p>
                      <a:r>
                        <a:rPr lang="en-GB" sz="1200" dirty="0"/>
                        <a:t>Your share of customers business </a:t>
                      </a:r>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1623560106"/>
                  </a:ext>
                </a:extLst>
              </a:tr>
              <a:tr h="370840">
                <a:tc>
                  <a:txBody>
                    <a:bodyPr/>
                    <a:lstStyle/>
                    <a:p>
                      <a:r>
                        <a:rPr lang="en-GB" sz="1200" dirty="0"/>
                        <a:t>Real profitability of the accounts </a:t>
                      </a:r>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1535769211"/>
                  </a:ext>
                </a:extLst>
              </a:tr>
              <a:tr h="370840">
                <a:tc>
                  <a:txBody>
                    <a:bodyPr/>
                    <a:lstStyle/>
                    <a:p>
                      <a:r>
                        <a:rPr lang="en-GB" sz="1200" dirty="0"/>
                        <a:t>Customer organisation </a:t>
                      </a:r>
                    </a:p>
                  </a:txBody>
                  <a:tcPr>
                    <a:solidFill>
                      <a:schemeClr val="bg2"/>
                    </a:solidFill>
                  </a:tcPr>
                </a:tc>
                <a:tc>
                  <a:txBody>
                    <a:bodyPr/>
                    <a:lstStyle/>
                    <a:p>
                      <a:endParaRPr lang="en-GB" sz="1100" dirty="0"/>
                    </a:p>
                  </a:txBody>
                  <a:tcPr>
                    <a:solidFill>
                      <a:schemeClr val="bg2"/>
                    </a:solidFill>
                  </a:tcPr>
                </a:tc>
                <a:extLst>
                  <a:ext uri="{0D108BD9-81ED-4DB2-BD59-A6C34878D82A}">
                    <a16:rowId xmlns:a16="http://schemas.microsoft.com/office/drawing/2014/main" val="108937510"/>
                  </a:ext>
                </a:extLst>
              </a:tr>
              <a:tr h="370840">
                <a:tc>
                  <a:txBody>
                    <a:bodyPr/>
                    <a:lstStyle/>
                    <a:p>
                      <a:r>
                        <a:rPr lang="en-GB" sz="1200" dirty="0"/>
                        <a:t>Score = Yes or No </a:t>
                      </a:r>
                    </a:p>
                  </a:txBody>
                  <a:tcPr>
                    <a:solidFill>
                      <a:schemeClr val="bg1"/>
                    </a:solidFill>
                  </a:tcPr>
                </a:tc>
                <a:tc>
                  <a:txBody>
                    <a:bodyPr/>
                    <a:lstStyle/>
                    <a:p>
                      <a:endParaRPr lang="en-GB" sz="1100" dirty="0"/>
                    </a:p>
                  </a:txBody>
                  <a:tcPr>
                    <a:solidFill>
                      <a:schemeClr val="bg1"/>
                    </a:solidFill>
                  </a:tcPr>
                </a:tc>
                <a:extLst>
                  <a:ext uri="{0D108BD9-81ED-4DB2-BD59-A6C34878D82A}">
                    <a16:rowId xmlns:a16="http://schemas.microsoft.com/office/drawing/2014/main" val="3058842907"/>
                  </a:ext>
                </a:extLst>
              </a:tr>
            </a:tbl>
          </a:graphicData>
        </a:graphic>
      </p:graphicFrame>
      <p:sp>
        <p:nvSpPr>
          <p:cNvPr id="3" name="TextBox 2">
            <a:extLst>
              <a:ext uri="{FF2B5EF4-FFF2-40B4-BE49-F238E27FC236}">
                <a16:creationId xmlns:a16="http://schemas.microsoft.com/office/drawing/2014/main" id="{921B643A-4FE3-6239-2391-D9B681EE92C0}"/>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Your knowledge of your customer</a:t>
            </a:r>
          </a:p>
        </p:txBody>
      </p:sp>
      <p:pic>
        <p:nvPicPr>
          <p:cNvPr id="4" name="Picture 3" descr="Logo&#10;&#10;Description automatically generated">
            <a:extLst>
              <a:ext uri="{FF2B5EF4-FFF2-40B4-BE49-F238E27FC236}">
                <a16:creationId xmlns:a16="http://schemas.microsoft.com/office/drawing/2014/main" id="{06F48CC0-C5AD-2A1A-A3DB-7DF209FA0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BA9FC9DB-B9DD-3506-20A6-7D28F854040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Speech Bubble: Rectangle with Corners Rounded 5">
            <a:extLst>
              <a:ext uri="{FF2B5EF4-FFF2-40B4-BE49-F238E27FC236}">
                <a16:creationId xmlns:a16="http://schemas.microsoft.com/office/drawing/2014/main" id="{3D9F1139-B8F1-2508-63D3-1AA88B7B2D5B}"/>
              </a:ext>
            </a:extLst>
          </p:cNvPr>
          <p:cNvSpPr/>
          <p:nvPr/>
        </p:nvSpPr>
        <p:spPr>
          <a:xfrm>
            <a:off x="127589" y="3035594"/>
            <a:ext cx="2020188" cy="1079205"/>
          </a:xfrm>
          <a:prstGeom prst="wedgeRoundRectCallout">
            <a:avLst>
              <a:gd name="adj1" fmla="val 72771"/>
              <a:gd name="adj2" fmla="val 240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We recommend you attempt the questions at right to evaluate the true understanding of your current key accounts knowledge and understanding .</a:t>
            </a:r>
          </a:p>
        </p:txBody>
      </p:sp>
    </p:spTree>
    <p:extLst>
      <p:ext uri="{BB962C8B-B14F-4D97-AF65-F5344CB8AC3E}">
        <p14:creationId xmlns:p14="http://schemas.microsoft.com/office/powerpoint/2010/main" val="3744408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5344FA-A4D8-3A63-A42D-380BBE84CFF1}"/>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Selecting Key Accounts </a:t>
            </a:r>
          </a:p>
        </p:txBody>
      </p:sp>
      <p:pic>
        <p:nvPicPr>
          <p:cNvPr id="3" name="Picture 2" descr="Logo&#10;&#10;Description automatically generated">
            <a:extLst>
              <a:ext uri="{FF2B5EF4-FFF2-40B4-BE49-F238E27FC236}">
                <a16:creationId xmlns:a16="http://schemas.microsoft.com/office/drawing/2014/main" id="{655C737B-FC90-1557-AF2A-32CE4A445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E9C06516-0326-5034-334D-27077933DF13}"/>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86D3E34B-AABE-6C62-8E00-B9D84A3969C0}"/>
              </a:ext>
            </a:extLst>
          </p:cNvPr>
          <p:cNvSpPr txBox="1"/>
          <p:nvPr/>
        </p:nvSpPr>
        <p:spPr>
          <a:xfrm>
            <a:off x="655442" y="1983373"/>
            <a:ext cx="5321278" cy="2123658"/>
          </a:xfrm>
          <a:prstGeom prst="rect">
            <a:avLst/>
          </a:prstGeom>
          <a:solidFill>
            <a:schemeClr val="bg1"/>
          </a:solidFill>
        </p:spPr>
        <p:txBody>
          <a:bodyPr wrap="square">
            <a:spAutoFit/>
          </a:bodyPr>
          <a:lstStyle/>
          <a:p>
            <a:pPr algn="l"/>
            <a:endParaRPr lang="en-GB" sz="12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Selecting Key accounts is the process of segmenting  your existing accounts into 2 groups or more . One of the groups will be key accounts and the other will the rest of the accounts you service .</a:t>
            </a: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You may have multiple segmentations of key accounts , of which one segment will be classified as key accounts .</a:t>
            </a: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What is important to know is that all accounts will be classified and places into buckets which you have nominated all based on developing parameters specific to your business needs and challenges .</a:t>
            </a:r>
          </a:p>
        </p:txBody>
      </p:sp>
      <p:sp>
        <p:nvSpPr>
          <p:cNvPr id="12" name="Rectangle: Rounded Corners 11">
            <a:extLst>
              <a:ext uri="{FF2B5EF4-FFF2-40B4-BE49-F238E27FC236}">
                <a16:creationId xmlns:a16="http://schemas.microsoft.com/office/drawing/2014/main" id="{308D6A4D-4F28-BF60-BEED-F43CAB2B44CF}"/>
              </a:ext>
            </a:extLst>
          </p:cNvPr>
          <p:cNvSpPr/>
          <p:nvPr/>
        </p:nvSpPr>
        <p:spPr>
          <a:xfrm>
            <a:off x="6197199" y="3227077"/>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National Level Sales  </a:t>
            </a:r>
          </a:p>
        </p:txBody>
      </p:sp>
      <p:sp>
        <p:nvSpPr>
          <p:cNvPr id="13" name="Rectangle: Rounded Corners 12">
            <a:extLst>
              <a:ext uri="{FF2B5EF4-FFF2-40B4-BE49-F238E27FC236}">
                <a16:creationId xmlns:a16="http://schemas.microsoft.com/office/drawing/2014/main" id="{9C3DF14A-D651-EDE6-DBD9-E9FA12ADE1F4}"/>
              </a:ext>
            </a:extLst>
          </p:cNvPr>
          <p:cNvSpPr/>
          <p:nvPr/>
        </p:nvSpPr>
        <p:spPr>
          <a:xfrm>
            <a:off x="7979436" y="2507176"/>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Local Distributors </a:t>
            </a:r>
          </a:p>
        </p:txBody>
      </p:sp>
      <p:sp>
        <p:nvSpPr>
          <p:cNvPr id="14" name="Rectangle: Rounded Corners 13">
            <a:extLst>
              <a:ext uri="{FF2B5EF4-FFF2-40B4-BE49-F238E27FC236}">
                <a16:creationId xmlns:a16="http://schemas.microsoft.com/office/drawing/2014/main" id="{4AAF108B-D747-727D-054A-14746FEBC17C}"/>
              </a:ext>
            </a:extLst>
          </p:cNvPr>
          <p:cNvSpPr/>
          <p:nvPr/>
        </p:nvSpPr>
        <p:spPr>
          <a:xfrm>
            <a:off x="7979436" y="3227077"/>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State Distributors </a:t>
            </a:r>
          </a:p>
        </p:txBody>
      </p:sp>
      <p:sp>
        <p:nvSpPr>
          <p:cNvPr id="15" name="Rectangle: Rounded Corners 14">
            <a:extLst>
              <a:ext uri="{FF2B5EF4-FFF2-40B4-BE49-F238E27FC236}">
                <a16:creationId xmlns:a16="http://schemas.microsoft.com/office/drawing/2014/main" id="{822F08BE-4D43-5746-4A95-14402E859848}"/>
              </a:ext>
            </a:extLst>
          </p:cNvPr>
          <p:cNvSpPr/>
          <p:nvPr/>
        </p:nvSpPr>
        <p:spPr>
          <a:xfrm>
            <a:off x="10209182" y="1801800"/>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Electrical</a:t>
            </a:r>
          </a:p>
          <a:p>
            <a:pPr algn="ctr"/>
            <a:r>
              <a:rPr lang="en-GB" sz="1400" dirty="0">
                <a:latin typeface="Lato Light" panose="020F0502020204030203" pitchFamily="34" charset="0"/>
                <a:ea typeface="Lato Light" panose="020F0502020204030203" pitchFamily="34" charset="0"/>
                <a:cs typeface="Lato Light" panose="020F0502020204030203" pitchFamily="34" charset="0"/>
              </a:rPr>
              <a:t> </a:t>
            </a:r>
            <a:r>
              <a:rPr lang="en-GB" sz="1100" dirty="0">
                <a:latin typeface="Lato Light" panose="020F0502020204030203" pitchFamily="34" charset="0"/>
                <a:ea typeface="Lato Light" panose="020F0502020204030203" pitchFamily="34" charset="0"/>
                <a:cs typeface="Lato Light" panose="020F0502020204030203" pitchFamily="34" charset="0"/>
              </a:rPr>
              <a:t>Wholesale &amp; Retailers</a:t>
            </a:r>
            <a:endParaRPr lang="en-GB" sz="14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Rectangle: Rounded Corners 15">
            <a:extLst>
              <a:ext uri="{FF2B5EF4-FFF2-40B4-BE49-F238E27FC236}">
                <a16:creationId xmlns:a16="http://schemas.microsoft.com/office/drawing/2014/main" id="{53454578-0DF8-B507-68DE-790DC1D86AC5}"/>
              </a:ext>
            </a:extLst>
          </p:cNvPr>
          <p:cNvSpPr/>
          <p:nvPr/>
        </p:nvSpPr>
        <p:spPr>
          <a:xfrm>
            <a:off x="10209182" y="2507176"/>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DIY Retailers</a:t>
            </a:r>
          </a:p>
        </p:txBody>
      </p:sp>
      <p:sp>
        <p:nvSpPr>
          <p:cNvPr id="17" name="Rectangle: Rounded Corners 16">
            <a:extLst>
              <a:ext uri="{FF2B5EF4-FFF2-40B4-BE49-F238E27FC236}">
                <a16:creationId xmlns:a16="http://schemas.microsoft.com/office/drawing/2014/main" id="{8FA16E72-BA99-B3DE-BB9B-EA59D3BF0342}"/>
              </a:ext>
            </a:extLst>
          </p:cNvPr>
          <p:cNvSpPr/>
          <p:nvPr/>
        </p:nvSpPr>
        <p:spPr>
          <a:xfrm>
            <a:off x="10209182" y="3980895"/>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Grocery Retailers </a:t>
            </a:r>
          </a:p>
        </p:txBody>
      </p:sp>
      <p:sp>
        <p:nvSpPr>
          <p:cNvPr id="18" name="Rectangle: Rounded Corners 17">
            <a:extLst>
              <a:ext uri="{FF2B5EF4-FFF2-40B4-BE49-F238E27FC236}">
                <a16:creationId xmlns:a16="http://schemas.microsoft.com/office/drawing/2014/main" id="{2FCB3B03-3ECD-F6AA-2B86-35B25071A0C5}"/>
              </a:ext>
            </a:extLst>
          </p:cNvPr>
          <p:cNvSpPr/>
          <p:nvPr/>
        </p:nvSpPr>
        <p:spPr>
          <a:xfrm>
            <a:off x="7979436" y="3970234"/>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National Distributor </a:t>
            </a:r>
          </a:p>
        </p:txBody>
      </p:sp>
      <p:sp>
        <p:nvSpPr>
          <p:cNvPr id="19" name="Rectangle: Rounded Corners 18">
            <a:extLst>
              <a:ext uri="{FF2B5EF4-FFF2-40B4-BE49-F238E27FC236}">
                <a16:creationId xmlns:a16="http://schemas.microsoft.com/office/drawing/2014/main" id="{F557D501-C8D1-70DD-5643-D35F5F1B48C9}"/>
              </a:ext>
            </a:extLst>
          </p:cNvPr>
          <p:cNvSpPr/>
          <p:nvPr/>
        </p:nvSpPr>
        <p:spPr>
          <a:xfrm>
            <a:off x="10209182" y="321255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 Store Retailers </a:t>
            </a:r>
          </a:p>
        </p:txBody>
      </p:sp>
      <p:sp>
        <p:nvSpPr>
          <p:cNvPr id="20" name="Rectangle: Rounded Corners 19">
            <a:extLst>
              <a:ext uri="{FF2B5EF4-FFF2-40B4-BE49-F238E27FC236}">
                <a16:creationId xmlns:a16="http://schemas.microsoft.com/office/drawing/2014/main" id="{AA7FD38A-2E18-0602-777F-BBDBDA8C8B8F}"/>
              </a:ext>
            </a:extLst>
          </p:cNvPr>
          <p:cNvSpPr/>
          <p:nvPr/>
        </p:nvSpPr>
        <p:spPr>
          <a:xfrm>
            <a:off x="10209182" y="4711914"/>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Key Accounts </a:t>
            </a:r>
          </a:p>
        </p:txBody>
      </p:sp>
      <p:cxnSp>
        <p:nvCxnSpPr>
          <p:cNvPr id="21" name="Straight Arrow Connector 20">
            <a:extLst>
              <a:ext uri="{FF2B5EF4-FFF2-40B4-BE49-F238E27FC236}">
                <a16:creationId xmlns:a16="http://schemas.microsoft.com/office/drawing/2014/main" id="{A1C9DB0A-E4C6-ABDF-31C4-B948D1E5C76B}"/>
              </a:ext>
            </a:extLst>
          </p:cNvPr>
          <p:cNvCxnSpPr>
            <a:cxnSpLocks/>
            <a:endCxn id="19" idx="1"/>
          </p:cNvCxnSpPr>
          <p:nvPr/>
        </p:nvCxnSpPr>
        <p:spPr>
          <a:xfrm>
            <a:off x="9599436" y="3456744"/>
            <a:ext cx="609746" cy="2580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56EF366-F535-FCC2-DAEF-7BEDBF7A1DE2}"/>
              </a:ext>
            </a:extLst>
          </p:cNvPr>
          <p:cNvCxnSpPr>
            <a:cxnSpLocks/>
            <a:endCxn id="15" idx="1"/>
          </p:cNvCxnSpPr>
          <p:nvPr/>
        </p:nvCxnSpPr>
        <p:spPr>
          <a:xfrm flipV="1">
            <a:off x="9599436" y="2071800"/>
            <a:ext cx="609746" cy="74605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1F6FBCBA-3AB1-3B31-CCEA-922E909D69FC}"/>
              </a:ext>
            </a:extLst>
          </p:cNvPr>
          <p:cNvCxnSpPr>
            <a:cxnSpLocks/>
            <a:stCxn id="12" idx="2"/>
            <a:endCxn id="20" idx="1"/>
          </p:cNvCxnSpPr>
          <p:nvPr/>
        </p:nvCxnSpPr>
        <p:spPr>
          <a:xfrm rot="16200000" flipH="1">
            <a:off x="8000772" y="2773503"/>
            <a:ext cx="1214837" cy="3201983"/>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153A524-45EA-AD8C-949E-CB982EF15978}"/>
              </a:ext>
            </a:extLst>
          </p:cNvPr>
          <p:cNvCxnSpPr>
            <a:cxnSpLocks/>
            <a:endCxn id="17" idx="1"/>
          </p:cNvCxnSpPr>
          <p:nvPr/>
        </p:nvCxnSpPr>
        <p:spPr>
          <a:xfrm>
            <a:off x="9599436" y="4227772"/>
            <a:ext cx="609746" cy="2312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A9031E8-19AF-D81F-9205-4F5BBE23CFB7}"/>
              </a:ext>
            </a:extLst>
          </p:cNvPr>
          <p:cNvCxnSpPr>
            <a:cxnSpLocks/>
            <a:endCxn id="16" idx="1"/>
          </p:cNvCxnSpPr>
          <p:nvPr/>
        </p:nvCxnSpPr>
        <p:spPr>
          <a:xfrm flipV="1">
            <a:off x="9599436" y="2777176"/>
            <a:ext cx="609746" cy="67956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C277F88-69AF-C581-C7AA-4C2FF1D60BE8}"/>
              </a:ext>
            </a:extLst>
          </p:cNvPr>
          <p:cNvSpPr txBox="1"/>
          <p:nvPr/>
        </p:nvSpPr>
        <p:spPr>
          <a:xfrm>
            <a:off x="7979436" y="1395264"/>
            <a:ext cx="1689018" cy="523220"/>
          </a:xfrm>
          <a:prstGeom prst="rect">
            <a:avLst/>
          </a:prstGeom>
          <a:gradFill>
            <a:gsLst>
              <a:gs pos="0">
                <a:srgbClr val="00B050"/>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Distribution Segments</a:t>
            </a:r>
          </a:p>
        </p:txBody>
      </p:sp>
      <p:sp>
        <p:nvSpPr>
          <p:cNvPr id="39" name="TextBox 38">
            <a:extLst>
              <a:ext uri="{FF2B5EF4-FFF2-40B4-BE49-F238E27FC236}">
                <a16:creationId xmlns:a16="http://schemas.microsoft.com/office/drawing/2014/main" id="{4BA806D0-2622-27FE-3000-072DA8879647}"/>
              </a:ext>
            </a:extLst>
          </p:cNvPr>
          <p:cNvSpPr txBox="1"/>
          <p:nvPr/>
        </p:nvSpPr>
        <p:spPr>
          <a:xfrm>
            <a:off x="10209181" y="1389324"/>
            <a:ext cx="1689017" cy="307777"/>
          </a:xfrm>
          <a:prstGeom prst="rect">
            <a:avLst/>
          </a:prstGeom>
          <a:gradFill>
            <a:gsLst>
              <a:gs pos="0">
                <a:schemeClr val="accent1">
                  <a:lumMod val="5000"/>
                  <a:lumOff val="95000"/>
                </a:schemeClr>
              </a:gs>
              <a:gs pos="22000">
                <a:schemeClr val="accent4"/>
              </a:gs>
              <a:gs pos="47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Channel Segments</a:t>
            </a:r>
          </a:p>
        </p:txBody>
      </p:sp>
      <p:sp>
        <p:nvSpPr>
          <p:cNvPr id="40" name="TextBox 39">
            <a:extLst>
              <a:ext uri="{FF2B5EF4-FFF2-40B4-BE49-F238E27FC236}">
                <a16:creationId xmlns:a16="http://schemas.microsoft.com/office/drawing/2014/main" id="{D9A3C744-F216-487A-93A7-4DD20C64B1D5}"/>
              </a:ext>
            </a:extLst>
          </p:cNvPr>
          <p:cNvSpPr txBox="1"/>
          <p:nvPr/>
        </p:nvSpPr>
        <p:spPr>
          <a:xfrm>
            <a:off x="6146074" y="1395264"/>
            <a:ext cx="1689018" cy="523220"/>
          </a:xfrm>
          <a:prstGeom prst="rect">
            <a:avLst/>
          </a:prstGeom>
          <a:gradFill>
            <a:gsLst>
              <a:gs pos="0">
                <a:srgbClr val="00B050"/>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Country Operations</a:t>
            </a:r>
          </a:p>
        </p:txBody>
      </p:sp>
      <p:sp>
        <p:nvSpPr>
          <p:cNvPr id="23" name="Speech Bubble: Rectangle with Corners Rounded 22">
            <a:extLst>
              <a:ext uri="{FF2B5EF4-FFF2-40B4-BE49-F238E27FC236}">
                <a16:creationId xmlns:a16="http://schemas.microsoft.com/office/drawing/2014/main" id="{3EAAF081-E74B-2D84-F78B-88F6CD1BA505}"/>
              </a:ext>
            </a:extLst>
          </p:cNvPr>
          <p:cNvSpPr/>
          <p:nvPr/>
        </p:nvSpPr>
        <p:spPr>
          <a:xfrm>
            <a:off x="2987750" y="5129529"/>
            <a:ext cx="3209450" cy="1079205"/>
          </a:xfrm>
          <a:prstGeom prst="wedgeRoundRectCallout">
            <a:avLst>
              <a:gd name="adj1" fmla="val 81168"/>
              <a:gd name="adj2" fmla="val -63608"/>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rPr>
              <a:t>In this example we show the KA is being handled by the Brand owner , this same situation can also be shown as managed by the National distributor , its merely a case of competency and priority in this case as to who manages the KA</a:t>
            </a:r>
          </a:p>
        </p:txBody>
      </p:sp>
    </p:spTree>
    <p:extLst>
      <p:ext uri="{BB962C8B-B14F-4D97-AF65-F5344CB8AC3E}">
        <p14:creationId xmlns:p14="http://schemas.microsoft.com/office/powerpoint/2010/main" val="424806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Pyramid with levels with solid fill">
            <a:extLst>
              <a:ext uri="{FF2B5EF4-FFF2-40B4-BE49-F238E27FC236}">
                <a16:creationId xmlns:a16="http://schemas.microsoft.com/office/drawing/2014/main" id="{D20BE59B-490B-8A2B-E1B5-0768A621B2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35492" y="1407421"/>
            <a:ext cx="914400" cy="914400"/>
          </a:xfrm>
          <a:prstGeom prst="rect">
            <a:avLst/>
          </a:prstGeom>
        </p:spPr>
      </p:pic>
      <p:pic>
        <p:nvPicPr>
          <p:cNvPr id="8" name="Graphic 7" descr="Filter with solid fill">
            <a:extLst>
              <a:ext uri="{FF2B5EF4-FFF2-40B4-BE49-F238E27FC236}">
                <a16:creationId xmlns:a16="http://schemas.microsoft.com/office/drawing/2014/main" id="{7C6AA895-0F62-9DFA-123E-1EF85C371D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4623" y="5038943"/>
            <a:ext cx="914400" cy="914400"/>
          </a:xfrm>
          <a:prstGeom prst="rect">
            <a:avLst/>
          </a:prstGeom>
        </p:spPr>
      </p:pic>
      <p:pic>
        <p:nvPicPr>
          <p:cNvPr id="12" name="Graphic 11" descr="Database outline">
            <a:extLst>
              <a:ext uri="{FF2B5EF4-FFF2-40B4-BE49-F238E27FC236}">
                <a16:creationId xmlns:a16="http://schemas.microsoft.com/office/drawing/2014/main" id="{B26F283A-E996-2579-B3A4-F5D42E303A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86907" y="1361555"/>
            <a:ext cx="914400" cy="914400"/>
          </a:xfrm>
          <a:prstGeom prst="rect">
            <a:avLst/>
          </a:prstGeom>
        </p:spPr>
      </p:pic>
      <p:sp>
        <p:nvSpPr>
          <p:cNvPr id="14" name="TextBox 13">
            <a:extLst>
              <a:ext uri="{FF2B5EF4-FFF2-40B4-BE49-F238E27FC236}">
                <a16:creationId xmlns:a16="http://schemas.microsoft.com/office/drawing/2014/main" id="{9467275A-DCBA-99FC-C130-3DE80FFF2876}"/>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mj-lt"/>
                <a:ea typeface="Calibri" panose="020F0502020204030204" pitchFamily="34" charset="0"/>
                <a:cs typeface="Latha" panose="020B0604020202020204" pitchFamily="34" charset="0"/>
              </a:rPr>
              <a:t>Selecting and categorizing key customers</a:t>
            </a:r>
          </a:p>
        </p:txBody>
      </p:sp>
      <p:pic>
        <p:nvPicPr>
          <p:cNvPr id="15" name="Picture 14" descr="Logo&#10;&#10;Description automatically generated">
            <a:extLst>
              <a:ext uri="{FF2B5EF4-FFF2-40B4-BE49-F238E27FC236}">
                <a16:creationId xmlns:a16="http://schemas.microsoft.com/office/drawing/2014/main" id="{276E22FE-2342-5E76-C002-6DEB5F0491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Footer Placeholder 3">
            <a:extLst>
              <a:ext uri="{FF2B5EF4-FFF2-40B4-BE49-F238E27FC236}">
                <a16:creationId xmlns:a16="http://schemas.microsoft.com/office/drawing/2014/main" id="{95C50489-F63A-7BE6-7C89-8E28BB17F964}"/>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18" name="Graphic 17" descr="Checkmark with solid fill">
            <a:extLst>
              <a:ext uri="{FF2B5EF4-FFF2-40B4-BE49-F238E27FC236}">
                <a16:creationId xmlns:a16="http://schemas.microsoft.com/office/drawing/2014/main" id="{3E489145-3750-BFF7-689B-8604DD72E0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60362" y="2991635"/>
            <a:ext cx="914400" cy="914400"/>
          </a:xfrm>
          <a:prstGeom prst="rect">
            <a:avLst/>
          </a:prstGeom>
        </p:spPr>
      </p:pic>
      <p:pic>
        <p:nvPicPr>
          <p:cNvPr id="21" name="Graphic 20" descr="Research outline">
            <a:extLst>
              <a:ext uri="{FF2B5EF4-FFF2-40B4-BE49-F238E27FC236}">
                <a16:creationId xmlns:a16="http://schemas.microsoft.com/office/drawing/2014/main" id="{4325C3D9-9559-BDCF-2E0E-CD4379BC1A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70394" y="3013967"/>
            <a:ext cx="914400" cy="914400"/>
          </a:xfrm>
          <a:prstGeom prst="rect">
            <a:avLst/>
          </a:prstGeom>
        </p:spPr>
      </p:pic>
      <p:pic>
        <p:nvPicPr>
          <p:cNvPr id="22" name="Graphic 21" descr="Table with solid fill">
            <a:extLst>
              <a:ext uri="{FF2B5EF4-FFF2-40B4-BE49-F238E27FC236}">
                <a16:creationId xmlns:a16="http://schemas.microsoft.com/office/drawing/2014/main" id="{DF9D113D-019B-5E28-8F96-4CB3AAE48F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71336" y="3101820"/>
            <a:ext cx="914400" cy="914400"/>
          </a:xfrm>
          <a:prstGeom prst="rect">
            <a:avLst/>
          </a:prstGeom>
        </p:spPr>
      </p:pic>
      <p:pic>
        <p:nvPicPr>
          <p:cNvPr id="23" name="Graphic 22" descr="Bar chart with solid fill">
            <a:extLst>
              <a:ext uri="{FF2B5EF4-FFF2-40B4-BE49-F238E27FC236}">
                <a16:creationId xmlns:a16="http://schemas.microsoft.com/office/drawing/2014/main" id="{8A58BBA7-697D-1EAE-A101-BC4EDC1C106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11391" y="1427927"/>
            <a:ext cx="914400" cy="914400"/>
          </a:xfrm>
          <a:prstGeom prst="rect">
            <a:avLst/>
          </a:prstGeom>
        </p:spPr>
      </p:pic>
      <p:pic>
        <p:nvPicPr>
          <p:cNvPr id="24" name="Graphic 23" descr="Pie chart with solid fill">
            <a:extLst>
              <a:ext uri="{FF2B5EF4-FFF2-40B4-BE49-F238E27FC236}">
                <a16:creationId xmlns:a16="http://schemas.microsoft.com/office/drawing/2014/main" id="{E679D412-4BD0-2DF4-8833-61F8C06C802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678316" y="2864410"/>
            <a:ext cx="914400" cy="914400"/>
          </a:xfrm>
          <a:prstGeom prst="rect">
            <a:avLst/>
          </a:prstGeom>
        </p:spPr>
      </p:pic>
      <p:pic>
        <p:nvPicPr>
          <p:cNvPr id="25" name="Graphic 24" descr="Clipboard Checked with solid fill">
            <a:extLst>
              <a:ext uri="{FF2B5EF4-FFF2-40B4-BE49-F238E27FC236}">
                <a16:creationId xmlns:a16="http://schemas.microsoft.com/office/drawing/2014/main" id="{F32ACCEF-47A2-CDDF-DA25-9B8C50E8BA7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86907" y="3101820"/>
            <a:ext cx="914400" cy="914400"/>
          </a:xfrm>
          <a:prstGeom prst="rect">
            <a:avLst/>
          </a:prstGeom>
        </p:spPr>
      </p:pic>
      <p:pic>
        <p:nvPicPr>
          <p:cNvPr id="27" name="Graphic 26" descr="Clipboard outline">
            <a:extLst>
              <a:ext uri="{FF2B5EF4-FFF2-40B4-BE49-F238E27FC236}">
                <a16:creationId xmlns:a16="http://schemas.microsoft.com/office/drawing/2014/main" id="{C10B0C3E-FC98-E0D5-038E-5ED077A7834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90036" y="4808992"/>
            <a:ext cx="914400" cy="914400"/>
          </a:xfrm>
          <a:prstGeom prst="rect">
            <a:avLst/>
          </a:prstGeom>
        </p:spPr>
      </p:pic>
      <p:sp>
        <p:nvSpPr>
          <p:cNvPr id="33" name="TextBox 32">
            <a:extLst>
              <a:ext uri="{FF2B5EF4-FFF2-40B4-BE49-F238E27FC236}">
                <a16:creationId xmlns:a16="http://schemas.microsoft.com/office/drawing/2014/main" id="{B4E429A3-B751-8DA0-DEC2-C9B3AB02251F}"/>
              </a:ext>
            </a:extLst>
          </p:cNvPr>
          <p:cNvSpPr txBox="1"/>
          <p:nvPr/>
        </p:nvSpPr>
        <p:spPr>
          <a:xfrm>
            <a:off x="1378663" y="2321821"/>
            <a:ext cx="1254698" cy="553998"/>
          </a:xfrm>
          <a:prstGeom prst="rect">
            <a:avLst/>
          </a:prstGeom>
          <a:noFill/>
        </p:spPr>
        <p:txBody>
          <a:bodyPr wrap="square">
            <a:spAutoFit/>
          </a:bodyPr>
          <a:lstStyle/>
          <a:p>
            <a:r>
              <a:rPr lang="en-GB" sz="10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Centralise all your account data onto one location </a:t>
            </a:r>
            <a:endParaRPr lang="en-GB" sz="1000" dirty="0"/>
          </a:p>
        </p:txBody>
      </p:sp>
      <p:sp>
        <p:nvSpPr>
          <p:cNvPr id="34" name="TextBox 33">
            <a:extLst>
              <a:ext uri="{FF2B5EF4-FFF2-40B4-BE49-F238E27FC236}">
                <a16:creationId xmlns:a16="http://schemas.microsoft.com/office/drawing/2014/main" id="{C65F1738-0745-6BE2-582E-65EE45A3EED1}"/>
              </a:ext>
            </a:extLst>
          </p:cNvPr>
          <p:cNvSpPr txBox="1"/>
          <p:nvPr/>
        </p:nvSpPr>
        <p:spPr>
          <a:xfrm>
            <a:off x="4822377" y="2312257"/>
            <a:ext cx="1745608" cy="400110"/>
          </a:xfrm>
          <a:prstGeom prst="rect">
            <a:avLst/>
          </a:prstGeom>
          <a:noFill/>
        </p:spPr>
        <p:txBody>
          <a:bodyPr wrap="square">
            <a:spAutoFit/>
          </a:bodyPr>
          <a:lstStyle/>
          <a:p>
            <a:r>
              <a:rPr lang="en-GB" sz="10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Use 3 years historical data to smoothen the trajectory</a:t>
            </a:r>
            <a:endParaRPr lang="en-GB" sz="1000" dirty="0"/>
          </a:p>
        </p:txBody>
      </p:sp>
      <p:sp>
        <p:nvSpPr>
          <p:cNvPr id="35" name="TextBox 34">
            <a:extLst>
              <a:ext uri="{FF2B5EF4-FFF2-40B4-BE49-F238E27FC236}">
                <a16:creationId xmlns:a16="http://schemas.microsoft.com/office/drawing/2014/main" id="{E38790F3-80E7-60AF-10FA-67DDE14441E9}"/>
              </a:ext>
            </a:extLst>
          </p:cNvPr>
          <p:cNvSpPr txBox="1"/>
          <p:nvPr/>
        </p:nvSpPr>
        <p:spPr>
          <a:xfrm>
            <a:off x="2851368" y="2312257"/>
            <a:ext cx="1745608" cy="553998"/>
          </a:xfrm>
          <a:prstGeom prst="rect">
            <a:avLst/>
          </a:prstGeom>
          <a:noFill/>
        </p:spPr>
        <p:txBody>
          <a:bodyPr wrap="square">
            <a:spAutoFit/>
          </a:bodyPr>
          <a:lstStyle/>
          <a:p>
            <a:r>
              <a:rPr lang="en-GB" sz="10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Align all your customer data into a spreadsheet to make analysis easier </a:t>
            </a:r>
            <a:endParaRPr lang="en-GB" sz="1000" dirty="0"/>
          </a:p>
        </p:txBody>
      </p:sp>
      <p:sp>
        <p:nvSpPr>
          <p:cNvPr id="36" name="TextBox 35">
            <a:extLst>
              <a:ext uri="{FF2B5EF4-FFF2-40B4-BE49-F238E27FC236}">
                <a16:creationId xmlns:a16="http://schemas.microsoft.com/office/drawing/2014/main" id="{01D99F20-0951-5ED1-C2E8-0BFC1A78BFBA}"/>
              </a:ext>
            </a:extLst>
          </p:cNvPr>
          <p:cNvSpPr txBox="1"/>
          <p:nvPr/>
        </p:nvSpPr>
        <p:spPr>
          <a:xfrm>
            <a:off x="1381358" y="4181817"/>
            <a:ext cx="1414971" cy="400110"/>
          </a:xfrm>
          <a:prstGeom prst="rect">
            <a:avLst/>
          </a:prstGeom>
          <a:noFill/>
        </p:spPr>
        <p:txBody>
          <a:bodyPr wrap="square">
            <a:spAutoFit/>
          </a:bodyPr>
          <a:lstStyle/>
          <a:p>
            <a:r>
              <a:rPr lang="en-GB" sz="10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Develop the KAM qualification criteria.</a:t>
            </a:r>
            <a:endParaRPr lang="en-GB" sz="1000" dirty="0"/>
          </a:p>
        </p:txBody>
      </p:sp>
      <p:sp>
        <p:nvSpPr>
          <p:cNvPr id="37" name="TextBox 36">
            <a:extLst>
              <a:ext uri="{FF2B5EF4-FFF2-40B4-BE49-F238E27FC236}">
                <a16:creationId xmlns:a16="http://schemas.microsoft.com/office/drawing/2014/main" id="{ACDB14B6-39B6-F88D-A676-10374B9EE42C}"/>
              </a:ext>
            </a:extLst>
          </p:cNvPr>
          <p:cNvSpPr txBox="1"/>
          <p:nvPr/>
        </p:nvSpPr>
        <p:spPr>
          <a:xfrm>
            <a:off x="2933097" y="4162689"/>
            <a:ext cx="1254698" cy="400110"/>
          </a:xfrm>
          <a:prstGeom prst="rect">
            <a:avLst/>
          </a:prstGeom>
          <a:noFill/>
        </p:spPr>
        <p:txBody>
          <a:bodyPr wrap="square">
            <a:spAutoFit/>
          </a:bodyPr>
          <a:lstStyle/>
          <a:p>
            <a:r>
              <a:rPr lang="en-GB" sz="10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Align the data and the customers </a:t>
            </a:r>
            <a:endParaRPr lang="en-GB" sz="1000" dirty="0"/>
          </a:p>
        </p:txBody>
      </p:sp>
      <p:sp>
        <p:nvSpPr>
          <p:cNvPr id="38" name="TextBox 37">
            <a:extLst>
              <a:ext uri="{FF2B5EF4-FFF2-40B4-BE49-F238E27FC236}">
                <a16:creationId xmlns:a16="http://schemas.microsoft.com/office/drawing/2014/main" id="{F7B9173D-D375-2C1C-77DC-9D869DBE555C}"/>
              </a:ext>
            </a:extLst>
          </p:cNvPr>
          <p:cNvSpPr txBox="1"/>
          <p:nvPr/>
        </p:nvSpPr>
        <p:spPr>
          <a:xfrm>
            <a:off x="4733686" y="4104873"/>
            <a:ext cx="1469811" cy="553998"/>
          </a:xfrm>
          <a:prstGeom prst="rect">
            <a:avLst/>
          </a:prstGeom>
          <a:noFill/>
        </p:spPr>
        <p:txBody>
          <a:bodyPr wrap="square">
            <a:spAutoFit/>
          </a:bodyPr>
          <a:lstStyle/>
          <a:p>
            <a:r>
              <a:rPr lang="en-GB" sz="10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Select the customers that are aligned to your criteria </a:t>
            </a:r>
            <a:endParaRPr lang="en-GB" sz="1000" dirty="0"/>
          </a:p>
        </p:txBody>
      </p:sp>
      <p:sp>
        <p:nvSpPr>
          <p:cNvPr id="39" name="TextBox 38">
            <a:extLst>
              <a:ext uri="{FF2B5EF4-FFF2-40B4-BE49-F238E27FC236}">
                <a16:creationId xmlns:a16="http://schemas.microsoft.com/office/drawing/2014/main" id="{B33F0B60-376F-9272-6571-047B499C9FF5}"/>
              </a:ext>
            </a:extLst>
          </p:cNvPr>
          <p:cNvSpPr txBox="1"/>
          <p:nvPr/>
        </p:nvSpPr>
        <p:spPr>
          <a:xfrm>
            <a:off x="6749388" y="4085745"/>
            <a:ext cx="1729118" cy="553998"/>
          </a:xfrm>
          <a:prstGeom prst="rect">
            <a:avLst/>
          </a:prstGeom>
          <a:noFill/>
        </p:spPr>
        <p:txBody>
          <a:bodyPr wrap="square">
            <a:spAutoFit/>
          </a:bodyPr>
          <a:lstStyle/>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Now add on qualitative aspects to further narrow down your data list </a:t>
            </a:r>
            <a:endParaRPr lang="en-GB" sz="1000" dirty="0"/>
          </a:p>
        </p:txBody>
      </p:sp>
      <p:sp>
        <p:nvSpPr>
          <p:cNvPr id="40" name="TextBox 39">
            <a:extLst>
              <a:ext uri="{FF2B5EF4-FFF2-40B4-BE49-F238E27FC236}">
                <a16:creationId xmlns:a16="http://schemas.microsoft.com/office/drawing/2014/main" id="{D699F81D-A6A5-E3F5-E753-AC67872E1431}"/>
              </a:ext>
            </a:extLst>
          </p:cNvPr>
          <p:cNvSpPr txBox="1"/>
          <p:nvPr/>
        </p:nvSpPr>
        <p:spPr>
          <a:xfrm>
            <a:off x="8494365" y="4071610"/>
            <a:ext cx="1797305" cy="707886"/>
          </a:xfrm>
          <a:prstGeom prst="rect">
            <a:avLst/>
          </a:prstGeom>
          <a:noFill/>
        </p:spPr>
        <p:txBody>
          <a:bodyPr wrap="square">
            <a:spAutoFit/>
          </a:bodyPr>
          <a:lstStyle/>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Run the list , ideally your KAM accounts should be in the low singles % - low no of accounts  </a:t>
            </a:r>
            <a:endParaRPr lang="en-GB" sz="1000" dirty="0"/>
          </a:p>
        </p:txBody>
      </p:sp>
      <p:sp>
        <p:nvSpPr>
          <p:cNvPr id="41" name="TextBox 40">
            <a:extLst>
              <a:ext uri="{FF2B5EF4-FFF2-40B4-BE49-F238E27FC236}">
                <a16:creationId xmlns:a16="http://schemas.microsoft.com/office/drawing/2014/main" id="{429276D6-8618-0B85-272E-3F6CAA84BB38}"/>
              </a:ext>
            </a:extLst>
          </p:cNvPr>
          <p:cNvSpPr txBox="1"/>
          <p:nvPr/>
        </p:nvSpPr>
        <p:spPr>
          <a:xfrm>
            <a:off x="1345051" y="5918702"/>
            <a:ext cx="1386745" cy="246221"/>
          </a:xfrm>
          <a:prstGeom prst="rect">
            <a:avLst/>
          </a:prstGeom>
          <a:noFill/>
        </p:spPr>
        <p:txBody>
          <a:bodyPr wrap="square">
            <a:spAutoFit/>
          </a:bodyPr>
          <a:lstStyle/>
          <a:p>
            <a:r>
              <a:rPr lang="en-GB" sz="10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Filter the list again </a:t>
            </a:r>
            <a:endParaRPr lang="en-GB" sz="1000" dirty="0"/>
          </a:p>
        </p:txBody>
      </p:sp>
      <p:pic>
        <p:nvPicPr>
          <p:cNvPr id="42" name="Graphic 41" descr="Clipboard outline">
            <a:extLst>
              <a:ext uri="{FF2B5EF4-FFF2-40B4-BE49-F238E27FC236}">
                <a16:creationId xmlns:a16="http://schemas.microsoft.com/office/drawing/2014/main" id="{635B9B7E-3679-F3C4-E72C-F18EFF09290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409910" y="5619607"/>
            <a:ext cx="914400" cy="914400"/>
          </a:xfrm>
          <a:prstGeom prst="rect">
            <a:avLst/>
          </a:prstGeom>
        </p:spPr>
      </p:pic>
      <p:sp>
        <p:nvSpPr>
          <p:cNvPr id="43" name="TextBox 42">
            <a:extLst>
              <a:ext uri="{FF2B5EF4-FFF2-40B4-BE49-F238E27FC236}">
                <a16:creationId xmlns:a16="http://schemas.microsoft.com/office/drawing/2014/main" id="{731EA719-966B-C877-7A07-D481AA289F48}"/>
              </a:ext>
            </a:extLst>
          </p:cNvPr>
          <p:cNvSpPr txBox="1"/>
          <p:nvPr/>
        </p:nvSpPr>
        <p:spPr>
          <a:xfrm>
            <a:off x="4187795" y="5230621"/>
            <a:ext cx="1414971" cy="246221"/>
          </a:xfrm>
          <a:prstGeom prst="rect">
            <a:avLst/>
          </a:prstGeom>
          <a:noFill/>
        </p:spPr>
        <p:txBody>
          <a:bodyPr wrap="square">
            <a:spAutoFit/>
          </a:bodyPr>
          <a:lstStyle/>
          <a:p>
            <a:r>
              <a:rPr lang="en-GB" sz="10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KAM Accounts list .</a:t>
            </a:r>
            <a:endParaRPr lang="en-GB" sz="1000" dirty="0"/>
          </a:p>
        </p:txBody>
      </p:sp>
      <p:sp>
        <p:nvSpPr>
          <p:cNvPr id="44" name="TextBox 43">
            <a:extLst>
              <a:ext uri="{FF2B5EF4-FFF2-40B4-BE49-F238E27FC236}">
                <a16:creationId xmlns:a16="http://schemas.microsoft.com/office/drawing/2014/main" id="{8D147E44-CAFD-D0E6-5E0D-7360BC0E8111}"/>
              </a:ext>
            </a:extLst>
          </p:cNvPr>
          <p:cNvSpPr txBox="1"/>
          <p:nvPr/>
        </p:nvSpPr>
        <p:spPr>
          <a:xfrm>
            <a:off x="4219883" y="5925481"/>
            <a:ext cx="1414971" cy="246221"/>
          </a:xfrm>
          <a:prstGeom prst="rect">
            <a:avLst/>
          </a:prstGeom>
          <a:noFill/>
        </p:spPr>
        <p:txBody>
          <a:bodyPr wrap="square">
            <a:spAutoFit/>
          </a:bodyPr>
          <a:lstStyle/>
          <a:p>
            <a:r>
              <a:rPr lang="en-GB" sz="10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Rest of accounts list .</a:t>
            </a:r>
            <a:endParaRPr lang="en-GB" sz="1000" dirty="0"/>
          </a:p>
        </p:txBody>
      </p:sp>
      <p:sp>
        <p:nvSpPr>
          <p:cNvPr id="45" name="TextBox 44">
            <a:extLst>
              <a:ext uri="{FF2B5EF4-FFF2-40B4-BE49-F238E27FC236}">
                <a16:creationId xmlns:a16="http://schemas.microsoft.com/office/drawing/2014/main" id="{B0DFD2E6-8A5A-501F-E05E-5EEB5BB8DDB9}"/>
              </a:ext>
            </a:extLst>
          </p:cNvPr>
          <p:cNvSpPr txBox="1"/>
          <p:nvPr/>
        </p:nvSpPr>
        <p:spPr>
          <a:xfrm>
            <a:off x="268941" y="1753285"/>
            <a:ext cx="1254698" cy="261610"/>
          </a:xfrm>
          <a:prstGeom prst="rect">
            <a:avLst/>
          </a:prstGeom>
          <a:noFill/>
        </p:spPr>
        <p:txBody>
          <a:bodyPr wrap="square">
            <a:spAutoFit/>
          </a:bodyPr>
          <a:lstStyle/>
          <a:p>
            <a:r>
              <a:rPr lang="en-GB" sz="11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Stage # 1</a:t>
            </a:r>
            <a:endParaRPr lang="en-GB" sz="1100" b="1" dirty="0"/>
          </a:p>
        </p:txBody>
      </p:sp>
      <p:sp>
        <p:nvSpPr>
          <p:cNvPr id="46" name="TextBox 45">
            <a:extLst>
              <a:ext uri="{FF2B5EF4-FFF2-40B4-BE49-F238E27FC236}">
                <a16:creationId xmlns:a16="http://schemas.microsoft.com/office/drawing/2014/main" id="{4F4B8FE3-A954-1E1F-CB99-F5AF92E8316A}"/>
              </a:ext>
            </a:extLst>
          </p:cNvPr>
          <p:cNvSpPr txBox="1"/>
          <p:nvPr/>
        </p:nvSpPr>
        <p:spPr>
          <a:xfrm>
            <a:off x="323822" y="3471167"/>
            <a:ext cx="1254698" cy="261610"/>
          </a:xfrm>
          <a:prstGeom prst="rect">
            <a:avLst/>
          </a:prstGeom>
          <a:noFill/>
        </p:spPr>
        <p:txBody>
          <a:bodyPr wrap="square">
            <a:spAutoFit/>
          </a:bodyPr>
          <a:lstStyle/>
          <a:p>
            <a:r>
              <a:rPr lang="en-GB" sz="11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Stage # 1</a:t>
            </a:r>
            <a:endParaRPr lang="en-GB" sz="1100" b="1" dirty="0"/>
          </a:p>
        </p:txBody>
      </p:sp>
      <p:sp>
        <p:nvSpPr>
          <p:cNvPr id="47" name="TextBox 46">
            <a:extLst>
              <a:ext uri="{FF2B5EF4-FFF2-40B4-BE49-F238E27FC236}">
                <a16:creationId xmlns:a16="http://schemas.microsoft.com/office/drawing/2014/main" id="{9D0D7070-3E5D-3723-9456-5CE945012554}"/>
              </a:ext>
            </a:extLst>
          </p:cNvPr>
          <p:cNvSpPr txBox="1"/>
          <p:nvPr/>
        </p:nvSpPr>
        <p:spPr>
          <a:xfrm>
            <a:off x="339815" y="5462653"/>
            <a:ext cx="1254698" cy="261610"/>
          </a:xfrm>
          <a:prstGeom prst="rect">
            <a:avLst/>
          </a:prstGeom>
          <a:noFill/>
        </p:spPr>
        <p:txBody>
          <a:bodyPr wrap="square">
            <a:spAutoFit/>
          </a:bodyPr>
          <a:lstStyle/>
          <a:p>
            <a:r>
              <a:rPr lang="en-GB" sz="11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Stage # 1</a:t>
            </a:r>
            <a:endParaRPr lang="en-GB" sz="1100" b="1" dirty="0"/>
          </a:p>
        </p:txBody>
      </p:sp>
      <p:sp>
        <p:nvSpPr>
          <p:cNvPr id="48" name="TextBox 47">
            <a:extLst>
              <a:ext uri="{FF2B5EF4-FFF2-40B4-BE49-F238E27FC236}">
                <a16:creationId xmlns:a16="http://schemas.microsoft.com/office/drawing/2014/main" id="{D1C908C0-B5E5-CE89-41B2-FD882B39D773}"/>
              </a:ext>
            </a:extLst>
          </p:cNvPr>
          <p:cNvSpPr txBox="1"/>
          <p:nvPr/>
        </p:nvSpPr>
        <p:spPr>
          <a:xfrm>
            <a:off x="2610900" y="5424585"/>
            <a:ext cx="608214" cy="461665"/>
          </a:xfrm>
          <a:prstGeom prst="rect">
            <a:avLst/>
          </a:prstGeom>
          <a:noFill/>
        </p:spPr>
        <p:txBody>
          <a:bodyPr wrap="square">
            <a:spAutoFit/>
          </a:bodyPr>
          <a:lstStyle/>
          <a:p>
            <a:pPr algn="ctr"/>
            <a:r>
              <a:rPr lang="en-GB" sz="2400" b="1" dirty="0">
                <a:solidFill>
                  <a:schemeClr val="tx1">
                    <a:lumMod val="65000"/>
                    <a:lumOff val="35000"/>
                  </a:schemeClr>
                </a:solidFill>
                <a:latin typeface="Poppins" panose="00000500000000000000" pitchFamily="2" charset="0"/>
                <a:ea typeface="Lato Light" panose="020F0502020204030203" pitchFamily="34" charset="0"/>
                <a:cs typeface="Poppins" panose="00000500000000000000" pitchFamily="2" charset="0"/>
              </a:rPr>
              <a:t>=</a:t>
            </a:r>
            <a:endParaRPr lang="en-GB" sz="24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640032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467275A-DCBA-99FC-C130-3DE80FFF2876}"/>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Categorizing Accounts </a:t>
            </a:r>
          </a:p>
        </p:txBody>
      </p:sp>
      <p:pic>
        <p:nvPicPr>
          <p:cNvPr id="15" name="Picture 14" descr="Logo&#10;&#10;Description automatically generated">
            <a:extLst>
              <a:ext uri="{FF2B5EF4-FFF2-40B4-BE49-F238E27FC236}">
                <a16:creationId xmlns:a16="http://schemas.microsoft.com/office/drawing/2014/main" id="{276E22FE-2342-5E76-C002-6DEB5F049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6" name="Footer Placeholder 3">
            <a:extLst>
              <a:ext uri="{FF2B5EF4-FFF2-40B4-BE49-F238E27FC236}">
                <a16:creationId xmlns:a16="http://schemas.microsoft.com/office/drawing/2014/main" id="{95C50489-F63A-7BE6-7C89-8E28BB17F964}"/>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1" name="TextBox 30">
            <a:extLst>
              <a:ext uri="{FF2B5EF4-FFF2-40B4-BE49-F238E27FC236}">
                <a16:creationId xmlns:a16="http://schemas.microsoft.com/office/drawing/2014/main" id="{29F68240-CB41-650F-0928-00F3E3AA4577}"/>
              </a:ext>
            </a:extLst>
          </p:cNvPr>
          <p:cNvSpPr txBox="1"/>
          <p:nvPr/>
        </p:nvSpPr>
        <p:spPr>
          <a:xfrm>
            <a:off x="670416" y="1832945"/>
            <a:ext cx="5722523" cy="3046988"/>
          </a:xfrm>
          <a:prstGeom prst="rect">
            <a:avLst/>
          </a:prstGeom>
          <a:solidFill>
            <a:schemeClr val="bg1"/>
          </a:solidFill>
        </p:spPr>
        <p:txBody>
          <a:bodyPr wrap="square">
            <a:spAutoFit/>
          </a:bodyPr>
          <a:lstStyle/>
          <a:p>
            <a:pPr algn="l"/>
            <a:endParaRPr lang="en-GB" sz="12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Categorizing accounts should have a purpose , its not a task to be just done with.</a:t>
            </a: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 simple way to categorize your accounts will be to do any of the following </a:t>
            </a: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While the above are ways to get the classification or categorization done , they are in no way recommended as they tend to be counter productive both to the internal teams and also to the customers as they may be considered both derogatory and indicative of a class system </a:t>
            </a:r>
          </a:p>
          <a:p>
            <a:pPr algn="l"/>
            <a:endPar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9" name="TextBox 48">
            <a:extLst>
              <a:ext uri="{FF2B5EF4-FFF2-40B4-BE49-F238E27FC236}">
                <a16:creationId xmlns:a16="http://schemas.microsoft.com/office/drawing/2014/main" id="{C7D37A72-B145-5F91-2CC3-11B3DC817379}"/>
              </a:ext>
            </a:extLst>
          </p:cNvPr>
          <p:cNvSpPr txBox="1"/>
          <p:nvPr/>
        </p:nvSpPr>
        <p:spPr>
          <a:xfrm>
            <a:off x="1041922" y="2947422"/>
            <a:ext cx="772883" cy="738664"/>
          </a:xfrm>
          <a:prstGeom prst="rect">
            <a:avLst/>
          </a:prstGeom>
          <a:solidFill>
            <a:schemeClr val="bg1">
              <a:lumMod val="95000"/>
            </a:schemeClr>
          </a:solidFill>
        </p:spPr>
        <p:txBody>
          <a:bodyPr wrap="square">
            <a:spAutoFit/>
          </a:bodyPr>
          <a:lstStyle/>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a:t>
            </a: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a:t>
            </a:r>
          </a:p>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a:t>
            </a:r>
          </a:p>
        </p:txBody>
      </p:sp>
      <p:sp>
        <p:nvSpPr>
          <p:cNvPr id="50" name="TextBox 49">
            <a:extLst>
              <a:ext uri="{FF2B5EF4-FFF2-40B4-BE49-F238E27FC236}">
                <a16:creationId xmlns:a16="http://schemas.microsoft.com/office/drawing/2014/main" id="{70BDD606-DCD4-A778-C645-BA2FEECF7C10}"/>
              </a:ext>
            </a:extLst>
          </p:cNvPr>
          <p:cNvSpPr txBox="1"/>
          <p:nvPr/>
        </p:nvSpPr>
        <p:spPr>
          <a:xfrm>
            <a:off x="2429153" y="2947422"/>
            <a:ext cx="989822" cy="738664"/>
          </a:xfrm>
          <a:prstGeom prst="rect">
            <a:avLst/>
          </a:prstGeom>
          <a:solidFill>
            <a:schemeClr val="bg1">
              <a:lumMod val="95000"/>
            </a:schemeClr>
          </a:solidFill>
        </p:spPr>
        <p:txBody>
          <a:bodyPr wrap="square">
            <a:spAutoFit/>
          </a:bodyPr>
          <a:lstStyle/>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Gold </a:t>
            </a: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Silver</a:t>
            </a:r>
          </a:p>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Bronze</a:t>
            </a:r>
          </a:p>
        </p:txBody>
      </p:sp>
      <p:sp>
        <p:nvSpPr>
          <p:cNvPr id="51" name="TextBox 50">
            <a:extLst>
              <a:ext uri="{FF2B5EF4-FFF2-40B4-BE49-F238E27FC236}">
                <a16:creationId xmlns:a16="http://schemas.microsoft.com/office/drawing/2014/main" id="{DC1C3A52-B4E4-52D4-EB08-E02E7E8EBE5D}"/>
              </a:ext>
            </a:extLst>
          </p:cNvPr>
          <p:cNvSpPr txBox="1"/>
          <p:nvPr/>
        </p:nvSpPr>
        <p:spPr>
          <a:xfrm>
            <a:off x="4113246" y="2987107"/>
            <a:ext cx="1215312" cy="738664"/>
          </a:xfrm>
          <a:prstGeom prst="rect">
            <a:avLst/>
          </a:prstGeom>
          <a:solidFill>
            <a:schemeClr val="bg1">
              <a:lumMod val="95000"/>
            </a:schemeClr>
          </a:solidFill>
        </p:spPr>
        <p:txBody>
          <a:bodyPr wrap="square">
            <a:spAutoFit/>
          </a:bodyPr>
          <a:lstStyle/>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Large</a:t>
            </a:r>
          </a:p>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Medium</a:t>
            </a:r>
          </a:p>
          <a:p>
            <a:pPr algn="ctr"/>
            <a:r>
              <a:rPr lang="en-GB" sz="14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Small  </a:t>
            </a:r>
          </a:p>
        </p:txBody>
      </p:sp>
      <p:cxnSp>
        <p:nvCxnSpPr>
          <p:cNvPr id="7" name="Straight Connector 6">
            <a:extLst>
              <a:ext uri="{FF2B5EF4-FFF2-40B4-BE49-F238E27FC236}">
                <a16:creationId xmlns:a16="http://schemas.microsoft.com/office/drawing/2014/main" id="{3A0A820B-D565-6A78-08C6-CF9C83DC8B43}"/>
              </a:ext>
            </a:extLst>
          </p:cNvPr>
          <p:cNvCxnSpPr>
            <a:cxnSpLocks/>
          </p:cNvCxnSpPr>
          <p:nvPr/>
        </p:nvCxnSpPr>
        <p:spPr>
          <a:xfrm>
            <a:off x="6512768" y="1096480"/>
            <a:ext cx="0" cy="525858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FEFC78D-5A25-2E27-41DC-E13DBF42DE3A}"/>
              </a:ext>
            </a:extLst>
          </p:cNvPr>
          <p:cNvSpPr txBox="1"/>
          <p:nvPr/>
        </p:nvSpPr>
        <p:spPr>
          <a:xfrm>
            <a:off x="6680355" y="1832945"/>
            <a:ext cx="5410116" cy="3416320"/>
          </a:xfrm>
          <a:prstGeom prst="rect">
            <a:avLst/>
          </a:prstGeom>
          <a:solidFill>
            <a:schemeClr val="bg1"/>
          </a:solidFill>
        </p:spPr>
        <p:txBody>
          <a:bodyPr wrap="square">
            <a:spAutoFit/>
          </a:bodyPr>
          <a:lstStyle/>
          <a:p>
            <a:pPr algn="l"/>
            <a:endParaRPr lang="en-GB" sz="12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 better way to categorize accounts is to align them with one of the following ways. </a:t>
            </a:r>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What this will do is align them with positioning which is strategic in nature , the 4 quadrant matrix will ensure this treatment is objective , or alternately a segmentation based on business segmentation or alignment with the strategic plan , they key learning here is the categorization must not be a class system but indicative of the objective status of the account and the business segment aligned to.</a:t>
            </a:r>
          </a:p>
          <a:p>
            <a:pPr algn="l"/>
            <a:endPar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32" name="Group 31">
            <a:extLst>
              <a:ext uri="{FF2B5EF4-FFF2-40B4-BE49-F238E27FC236}">
                <a16:creationId xmlns:a16="http://schemas.microsoft.com/office/drawing/2014/main" id="{7955C210-C09D-B27C-DCF4-4187513C06EF}"/>
              </a:ext>
            </a:extLst>
          </p:cNvPr>
          <p:cNvGrpSpPr/>
          <p:nvPr/>
        </p:nvGrpSpPr>
        <p:grpSpPr>
          <a:xfrm>
            <a:off x="7277875" y="2806333"/>
            <a:ext cx="774441" cy="546213"/>
            <a:chOff x="7249886" y="2541135"/>
            <a:chExt cx="774441" cy="546213"/>
          </a:xfrm>
        </p:grpSpPr>
        <p:sp>
          <p:nvSpPr>
            <p:cNvPr id="30" name="Rectangle 29">
              <a:extLst>
                <a:ext uri="{FF2B5EF4-FFF2-40B4-BE49-F238E27FC236}">
                  <a16:creationId xmlns:a16="http://schemas.microsoft.com/office/drawing/2014/main" id="{A0126F85-BF79-C784-EA63-083E047674DF}"/>
                </a:ext>
              </a:extLst>
            </p:cNvPr>
            <p:cNvSpPr/>
            <p:nvPr/>
          </p:nvSpPr>
          <p:spPr>
            <a:xfrm>
              <a:off x="7249886" y="2547324"/>
              <a:ext cx="373224" cy="2611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13B155F7-3B9A-9780-8AB0-92F80B87E867}"/>
                </a:ext>
              </a:extLst>
            </p:cNvPr>
            <p:cNvSpPr/>
            <p:nvPr/>
          </p:nvSpPr>
          <p:spPr>
            <a:xfrm>
              <a:off x="7651103" y="2541135"/>
              <a:ext cx="373224" cy="2611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F889E79-400B-CC36-5B49-054B1582A24D}"/>
                </a:ext>
              </a:extLst>
            </p:cNvPr>
            <p:cNvSpPr/>
            <p:nvPr/>
          </p:nvSpPr>
          <p:spPr>
            <a:xfrm>
              <a:off x="7249886" y="2826157"/>
              <a:ext cx="373224" cy="2611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CD585D99-C74C-9444-1124-44F83C2B99D4}"/>
                </a:ext>
              </a:extLst>
            </p:cNvPr>
            <p:cNvSpPr/>
            <p:nvPr/>
          </p:nvSpPr>
          <p:spPr>
            <a:xfrm>
              <a:off x="7651103" y="2819968"/>
              <a:ext cx="373224" cy="26119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6" name="Graphic 55" descr="Clipboard Checked with solid fill">
            <a:extLst>
              <a:ext uri="{FF2B5EF4-FFF2-40B4-BE49-F238E27FC236}">
                <a16:creationId xmlns:a16="http://schemas.microsoft.com/office/drawing/2014/main" id="{0583A9B4-D9FC-BA7F-0D37-2AA602DDE1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8324" y="2674903"/>
            <a:ext cx="778958" cy="778958"/>
          </a:xfrm>
          <a:prstGeom prst="rect">
            <a:avLst/>
          </a:prstGeom>
        </p:spPr>
      </p:pic>
      <p:pic>
        <p:nvPicPr>
          <p:cNvPr id="60" name="Graphic 59" descr="Blueprint outline">
            <a:extLst>
              <a:ext uri="{FF2B5EF4-FFF2-40B4-BE49-F238E27FC236}">
                <a16:creationId xmlns:a16="http://schemas.microsoft.com/office/drawing/2014/main" id="{5E817DCE-9A94-2B83-6230-DF7837174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71120" y="2674903"/>
            <a:ext cx="778958" cy="778958"/>
          </a:xfrm>
          <a:prstGeom prst="rect">
            <a:avLst/>
          </a:prstGeom>
        </p:spPr>
      </p:pic>
      <p:sp>
        <p:nvSpPr>
          <p:cNvPr id="61" name="TextBox 60">
            <a:extLst>
              <a:ext uri="{FF2B5EF4-FFF2-40B4-BE49-F238E27FC236}">
                <a16:creationId xmlns:a16="http://schemas.microsoft.com/office/drawing/2014/main" id="{2DEC24C9-C6C2-4315-A04E-E2C84E4C2A04}"/>
              </a:ext>
            </a:extLst>
          </p:cNvPr>
          <p:cNvSpPr txBox="1"/>
          <p:nvPr/>
        </p:nvSpPr>
        <p:spPr>
          <a:xfrm>
            <a:off x="7007287" y="3453861"/>
            <a:ext cx="1383644" cy="246221"/>
          </a:xfrm>
          <a:prstGeom prst="rect">
            <a:avLst/>
          </a:prstGeom>
          <a:noFill/>
        </p:spPr>
        <p:txBody>
          <a:bodyPr wrap="square" rtlCol="0">
            <a:spAutoFit/>
          </a:bodyPr>
          <a:lstStyle/>
          <a:p>
            <a:pPr algn="ctr"/>
            <a:r>
              <a:rPr lang="en-GB" sz="1000" dirty="0"/>
              <a:t>Business matrix </a:t>
            </a:r>
          </a:p>
        </p:txBody>
      </p:sp>
      <p:sp>
        <p:nvSpPr>
          <p:cNvPr id="62" name="TextBox 61">
            <a:extLst>
              <a:ext uri="{FF2B5EF4-FFF2-40B4-BE49-F238E27FC236}">
                <a16:creationId xmlns:a16="http://schemas.microsoft.com/office/drawing/2014/main" id="{C1C0F3B5-79DB-04A3-47D7-4C34A5618E62}"/>
              </a:ext>
            </a:extLst>
          </p:cNvPr>
          <p:cNvSpPr txBox="1"/>
          <p:nvPr/>
        </p:nvSpPr>
        <p:spPr>
          <a:xfrm>
            <a:off x="8538631" y="3447976"/>
            <a:ext cx="1558343" cy="246221"/>
          </a:xfrm>
          <a:prstGeom prst="rect">
            <a:avLst/>
          </a:prstGeom>
          <a:noFill/>
        </p:spPr>
        <p:txBody>
          <a:bodyPr wrap="square" rtlCol="0">
            <a:spAutoFit/>
          </a:bodyPr>
          <a:lstStyle/>
          <a:p>
            <a:pPr algn="ctr"/>
            <a:r>
              <a:rPr lang="en-GB" sz="1000" dirty="0"/>
              <a:t>Business segmentation </a:t>
            </a:r>
          </a:p>
        </p:txBody>
      </p:sp>
      <p:sp>
        <p:nvSpPr>
          <p:cNvPr id="63" name="TextBox 62">
            <a:extLst>
              <a:ext uri="{FF2B5EF4-FFF2-40B4-BE49-F238E27FC236}">
                <a16:creationId xmlns:a16="http://schemas.microsoft.com/office/drawing/2014/main" id="{1C261593-8E9F-9D01-F449-745FC5C2ADEF}"/>
              </a:ext>
            </a:extLst>
          </p:cNvPr>
          <p:cNvSpPr txBox="1"/>
          <p:nvPr/>
        </p:nvSpPr>
        <p:spPr>
          <a:xfrm>
            <a:off x="9994698" y="3447977"/>
            <a:ext cx="1558343" cy="246221"/>
          </a:xfrm>
          <a:prstGeom prst="rect">
            <a:avLst/>
          </a:prstGeom>
          <a:noFill/>
        </p:spPr>
        <p:txBody>
          <a:bodyPr wrap="square" rtlCol="0">
            <a:spAutoFit/>
          </a:bodyPr>
          <a:lstStyle/>
          <a:p>
            <a:pPr algn="ctr"/>
            <a:r>
              <a:rPr lang="en-GB" sz="1000" dirty="0"/>
              <a:t>Strategic Plan </a:t>
            </a:r>
          </a:p>
        </p:txBody>
      </p:sp>
    </p:spTree>
    <p:extLst>
      <p:ext uri="{BB962C8B-B14F-4D97-AF65-F5344CB8AC3E}">
        <p14:creationId xmlns:p14="http://schemas.microsoft.com/office/powerpoint/2010/main" val="58186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9801FC-CC19-1678-C406-120A9B1C2943}"/>
              </a:ext>
            </a:extLst>
          </p:cNvPr>
          <p:cNvSpPr/>
          <p:nvPr/>
        </p:nvSpPr>
        <p:spPr>
          <a:xfrm>
            <a:off x="679776" y="3741578"/>
            <a:ext cx="1017037"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Logistics</a:t>
            </a:r>
          </a:p>
          <a:p>
            <a:pPr algn="ctr"/>
            <a:r>
              <a:rPr lang="en-GB" sz="1100" dirty="0">
                <a:solidFill>
                  <a:schemeClr val="tx1"/>
                </a:solidFill>
              </a:rPr>
              <a:t>Inward</a:t>
            </a:r>
          </a:p>
        </p:txBody>
      </p:sp>
      <p:sp>
        <p:nvSpPr>
          <p:cNvPr id="5" name="Rectangle 4">
            <a:extLst>
              <a:ext uri="{FF2B5EF4-FFF2-40B4-BE49-F238E27FC236}">
                <a16:creationId xmlns:a16="http://schemas.microsoft.com/office/drawing/2014/main" id="{6DC9D6AD-80DE-5E9C-E735-556836A2CC86}"/>
              </a:ext>
            </a:extLst>
          </p:cNvPr>
          <p:cNvSpPr/>
          <p:nvPr/>
        </p:nvSpPr>
        <p:spPr>
          <a:xfrm>
            <a:off x="1715475" y="3741578"/>
            <a:ext cx="1017037"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Operations</a:t>
            </a:r>
          </a:p>
        </p:txBody>
      </p:sp>
      <p:sp>
        <p:nvSpPr>
          <p:cNvPr id="6" name="Rectangle 5">
            <a:extLst>
              <a:ext uri="{FF2B5EF4-FFF2-40B4-BE49-F238E27FC236}">
                <a16:creationId xmlns:a16="http://schemas.microsoft.com/office/drawing/2014/main" id="{559FA54F-5723-5342-09D7-D3F2A26B98F7}"/>
              </a:ext>
            </a:extLst>
          </p:cNvPr>
          <p:cNvSpPr/>
          <p:nvPr/>
        </p:nvSpPr>
        <p:spPr>
          <a:xfrm>
            <a:off x="2751174" y="3741578"/>
            <a:ext cx="1017037"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Logistics </a:t>
            </a:r>
          </a:p>
          <a:p>
            <a:pPr algn="ctr"/>
            <a:r>
              <a:rPr lang="en-GB" sz="1100" dirty="0">
                <a:solidFill>
                  <a:schemeClr val="tx1"/>
                </a:solidFill>
              </a:rPr>
              <a:t>Outward</a:t>
            </a:r>
          </a:p>
        </p:txBody>
      </p:sp>
      <p:sp>
        <p:nvSpPr>
          <p:cNvPr id="7" name="Rectangle 6">
            <a:extLst>
              <a:ext uri="{FF2B5EF4-FFF2-40B4-BE49-F238E27FC236}">
                <a16:creationId xmlns:a16="http://schemas.microsoft.com/office/drawing/2014/main" id="{DA4035B6-7F3B-C160-3373-87A0B3B03982}"/>
              </a:ext>
            </a:extLst>
          </p:cNvPr>
          <p:cNvSpPr/>
          <p:nvPr/>
        </p:nvSpPr>
        <p:spPr>
          <a:xfrm>
            <a:off x="3786873" y="3741578"/>
            <a:ext cx="1017037"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Marketing</a:t>
            </a:r>
          </a:p>
        </p:txBody>
      </p:sp>
      <p:sp>
        <p:nvSpPr>
          <p:cNvPr id="8" name="Rectangle 7">
            <a:extLst>
              <a:ext uri="{FF2B5EF4-FFF2-40B4-BE49-F238E27FC236}">
                <a16:creationId xmlns:a16="http://schemas.microsoft.com/office/drawing/2014/main" id="{B095EC63-FD21-B8C5-E4D0-D25C42EF588D}"/>
              </a:ext>
            </a:extLst>
          </p:cNvPr>
          <p:cNvSpPr/>
          <p:nvPr/>
        </p:nvSpPr>
        <p:spPr>
          <a:xfrm>
            <a:off x="4828786" y="3741578"/>
            <a:ext cx="1017037"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Sales </a:t>
            </a:r>
          </a:p>
        </p:txBody>
      </p:sp>
      <p:sp>
        <p:nvSpPr>
          <p:cNvPr id="9" name="Rectangle 8">
            <a:extLst>
              <a:ext uri="{FF2B5EF4-FFF2-40B4-BE49-F238E27FC236}">
                <a16:creationId xmlns:a16="http://schemas.microsoft.com/office/drawing/2014/main" id="{B17D6122-193B-31CB-F79A-5BAEA4C73757}"/>
              </a:ext>
            </a:extLst>
          </p:cNvPr>
          <p:cNvSpPr/>
          <p:nvPr/>
        </p:nvSpPr>
        <p:spPr>
          <a:xfrm>
            <a:off x="1209674" y="3243036"/>
            <a:ext cx="5678061" cy="481954"/>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Effective Purchasing</a:t>
            </a:r>
          </a:p>
        </p:txBody>
      </p:sp>
      <p:sp>
        <p:nvSpPr>
          <p:cNvPr id="10" name="Rectangle 9">
            <a:extLst>
              <a:ext uri="{FF2B5EF4-FFF2-40B4-BE49-F238E27FC236}">
                <a16:creationId xmlns:a16="http://schemas.microsoft.com/office/drawing/2014/main" id="{46EA9E93-F8A6-1A35-0FCE-1A3FA187C744}"/>
              </a:ext>
            </a:extLst>
          </p:cNvPr>
          <p:cNvSpPr/>
          <p:nvPr/>
        </p:nvSpPr>
        <p:spPr>
          <a:xfrm>
            <a:off x="2190750" y="2741514"/>
            <a:ext cx="4696985" cy="481954"/>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Engaging Technology</a:t>
            </a:r>
          </a:p>
        </p:txBody>
      </p:sp>
      <p:sp>
        <p:nvSpPr>
          <p:cNvPr id="11" name="Rectangle 10">
            <a:extLst>
              <a:ext uri="{FF2B5EF4-FFF2-40B4-BE49-F238E27FC236}">
                <a16:creationId xmlns:a16="http://schemas.microsoft.com/office/drawing/2014/main" id="{AF9585FB-7F7A-44BC-D253-2CF5F6C31A03}"/>
              </a:ext>
            </a:extLst>
          </p:cNvPr>
          <p:cNvSpPr/>
          <p:nvPr/>
        </p:nvSpPr>
        <p:spPr>
          <a:xfrm>
            <a:off x="3181350" y="2239604"/>
            <a:ext cx="3706386" cy="481954"/>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Representative Functions </a:t>
            </a:r>
          </a:p>
        </p:txBody>
      </p:sp>
      <p:sp>
        <p:nvSpPr>
          <p:cNvPr id="12" name="Rectangle 11">
            <a:extLst>
              <a:ext uri="{FF2B5EF4-FFF2-40B4-BE49-F238E27FC236}">
                <a16:creationId xmlns:a16="http://schemas.microsoft.com/office/drawing/2014/main" id="{2D089E57-EC8E-6397-98CF-3E3812E63CBF}"/>
              </a:ext>
            </a:extLst>
          </p:cNvPr>
          <p:cNvSpPr/>
          <p:nvPr/>
        </p:nvSpPr>
        <p:spPr>
          <a:xfrm>
            <a:off x="4181475" y="1740222"/>
            <a:ext cx="2706260" cy="481954"/>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Legal Company </a:t>
            </a:r>
          </a:p>
        </p:txBody>
      </p:sp>
      <p:sp>
        <p:nvSpPr>
          <p:cNvPr id="13" name="Rectangle 12">
            <a:extLst>
              <a:ext uri="{FF2B5EF4-FFF2-40B4-BE49-F238E27FC236}">
                <a16:creationId xmlns:a16="http://schemas.microsoft.com/office/drawing/2014/main" id="{DFF98769-1A2E-8510-C3BD-A04D298AA02A}"/>
              </a:ext>
            </a:extLst>
          </p:cNvPr>
          <p:cNvSpPr/>
          <p:nvPr/>
        </p:nvSpPr>
        <p:spPr>
          <a:xfrm>
            <a:off x="5870699" y="3741578"/>
            <a:ext cx="1017037"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Service </a:t>
            </a:r>
          </a:p>
        </p:txBody>
      </p:sp>
      <p:sp>
        <p:nvSpPr>
          <p:cNvPr id="14" name="Rectangle 13">
            <a:extLst>
              <a:ext uri="{FF2B5EF4-FFF2-40B4-BE49-F238E27FC236}">
                <a16:creationId xmlns:a16="http://schemas.microsoft.com/office/drawing/2014/main" id="{ED8672DE-D303-3321-098F-763ACE58CBCF}"/>
              </a:ext>
            </a:extLst>
          </p:cNvPr>
          <p:cNvSpPr/>
          <p:nvPr/>
        </p:nvSpPr>
        <p:spPr>
          <a:xfrm>
            <a:off x="6915729" y="1740221"/>
            <a:ext cx="852201" cy="3111699"/>
          </a:xfrm>
          <a:prstGeom prst="rect">
            <a:avLst/>
          </a:prstGeom>
          <a:gradFill>
            <a:gsLst>
              <a:gs pos="4300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t>Operational Margins </a:t>
            </a:r>
          </a:p>
        </p:txBody>
      </p:sp>
      <p:sp>
        <p:nvSpPr>
          <p:cNvPr id="15" name="Isosceles Triangle 14">
            <a:extLst>
              <a:ext uri="{FF2B5EF4-FFF2-40B4-BE49-F238E27FC236}">
                <a16:creationId xmlns:a16="http://schemas.microsoft.com/office/drawing/2014/main" id="{FCE3AEC2-DAFF-CF4A-0DEC-A51D3122F29F}"/>
              </a:ext>
            </a:extLst>
          </p:cNvPr>
          <p:cNvSpPr/>
          <p:nvPr/>
        </p:nvSpPr>
        <p:spPr>
          <a:xfrm rot="5400000">
            <a:off x="6745861" y="2791839"/>
            <a:ext cx="3101611" cy="998378"/>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16" name="Rectangle 15">
            <a:extLst>
              <a:ext uri="{FF2B5EF4-FFF2-40B4-BE49-F238E27FC236}">
                <a16:creationId xmlns:a16="http://schemas.microsoft.com/office/drawing/2014/main" id="{F2AFB986-F974-417A-9EDB-321E6D66C312}"/>
              </a:ext>
            </a:extLst>
          </p:cNvPr>
          <p:cNvSpPr/>
          <p:nvPr/>
        </p:nvSpPr>
        <p:spPr>
          <a:xfrm>
            <a:off x="10456560" y="1740219"/>
            <a:ext cx="852201" cy="3121788"/>
          </a:xfrm>
          <a:prstGeom prst="rect">
            <a:avLst/>
          </a:prstGeom>
          <a:gradFill>
            <a:gsLst>
              <a:gs pos="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Customer</a:t>
            </a:r>
          </a:p>
        </p:txBody>
      </p:sp>
      <p:sp>
        <p:nvSpPr>
          <p:cNvPr id="17" name="TextBox 16">
            <a:extLst>
              <a:ext uri="{FF2B5EF4-FFF2-40B4-BE49-F238E27FC236}">
                <a16:creationId xmlns:a16="http://schemas.microsoft.com/office/drawing/2014/main" id="{186900E2-6FE0-C3B2-D6C9-91F2238CD97C}"/>
              </a:ext>
            </a:extLst>
          </p:cNvPr>
          <p:cNvSpPr txBox="1"/>
          <p:nvPr/>
        </p:nvSpPr>
        <p:spPr>
          <a:xfrm>
            <a:off x="7755846" y="3100419"/>
            <a:ext cx="998378" cy="461665"/>
          </a:xfrm>
          <a:prstGeom prst="rect">
            <a:avLst/>
          </a:prstGeom>
          <a:noFill/>
        </p:spPr>
        <p:txBody>
          <a:bodyPr wrap="square" rtlCol="0">
            <a:spAutoFit/>
          </a:bodyPr>
          <a:lstStyle/>
          <a:p>
            <a:pPr algn="ctr"/>
            <a:r>
              <a:rPr lang="en-GB" sz="1200" dirty="0">
                <a:solidFill>
                  <a:schemeClr val="bg1"/>
                </a:solidFill>
              </a:rPr>
              <a:t>Experience Delivery</a:t>
            </a:r>
          </a:p>
        </p:txBody>
      </p:sp>
      <p:pic>
        <p:nvPicPr>
          <p:cNvPr id="19" name="Graphic 18" descr="Hand outline">
            <a:extLst>
              <a:ext uri="{FF2B5EF4-FFF2-40B4-BE49-F238E27FC236}">
                <a16:creationId xmlns:a16="http://schemas.microsoft.com/office/drawing/2014/main" id="{D2C4CCE6-6D19-F636-EDB5-5E6B375B7D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7362" y="4095557"/>
            <a:ext cx="570595" cy="570595"/>
          </a:xfrm>
          <a:prstGeom prst="rect">
            <a:avLst/>
          </a:prstGeom>
        </p:spPr>
      </p:pic>
      <p:pic>
        <p:nvPicPr>
          <p:cNvPr id="21" name="Graphic 20" descr="Money outline">
            <a:extLst>
              <a:ext uri="{FF2B5EF4-FFF2-40B4-BE49-F238E27FC236}">
                <a16:creationId xmlns:a16="http://schemas.microsoft.com/office/drawing/2014/main" id="{DE005914-6E5C-0E66-CF1E-438455F29F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65599" y="4271238"/>
            <a:ext cx="570595" cy="570595"/>
          </a:xfrm>
          <a:prstGeom prst="rect">
            <a:avLst/>
          </a:prstGeom>
        </p:spPr>
      </p:pic>
      <p:pic>
        <p:nvPicPr>
          <p:cNvPr id="23" name="Graphic 22" descr="Target Audience outline">
            <a:extLst>
              <a:ext uri="{FF2B5EF4-FFF2-40B4-BE49-F238E27FC236}">
                <a16:creationId xmlns:a16="http://schemas.microsoft.com/office/drawing/2014/main" id="{E99CE77D-CDED-D917-E29E-759A3253C5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76526" y="1845903"/>
            <a:ext cx="570595" cy="570595"/>
          </a:xfrm>
          <a:prstGeom prst="rect">
            <a:avLst/>
          </a:prstGeom>
        </p:spPr>
      </p:pic>
      <p:sp>
        <p:nvSpPr>
          <p:cNvPr id="25" name="Isosceles Triangle 24">
            <a:extLst>
              <a:ext uri="{FF2B5EF4-FFF2-40B4-BE49-F238E27FC236}">
                <a16:creationId xmlns:a16="http://schemas.microsoft.com/office/drawing/2014/main" id="{1CE7A378-EB3B-F195-42C5-A31A43F25A1A}"/>
              </a:ext>
            </a:extLst>
          </p:cNvPr>
          <p:cNvSpPr/>
          <p:nvPr/>
        </p:nvSpPr>
        <p:spPr>
          <a:xfrm rot="16200000">
            <a:off x="8371973" y="2796880"/>
            <a:ext cx="3111699" cy="998377"/>
          </a:xfrm>
          <a:prstGeom prst="triangl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26" name="TextBox 25">
            <a:extLst>
              <a:ext uri="{FF2B5EF4-FFF2-40B4-BE49-F238E27FC236}">
                <a16:creationId xmlns:a16="http://schemas.microsoft.com/office/drawing/2014/main" id="{614D6F70-25F9-CE33-34E5-8BA4B30D4810}"/>
              </a:ext>
            </a:extLst>
          </p:cNvPr>
          <p:cNvSpPr txBox="1"/>
          <p:nvPr/>
        </p:nvSpPr>
        <p:spPr>
          <a:xfrm>
            <a:off x="9474334" y="3033456"/>
            <a:ext cx="998378" cy="461665"/>
          </a:xfrm>
          <a:prstGeom prst="rect">
            <a:avLst/>
          </a:prstGeom>
          <a:noFill/>
        </p:spPr>
        <p:txBody>
          <a:bodyPr wrap="square" rtlCol="0">
            <a:spAutoFit/>
          </a:bodyPr>
          <a:lstStyle/>
          <a:p>
            <a:pPr algn="ctr"/>
            <a:r>
              <a:rPr lang="en-GB" sz="1200" dirty="0">
                <a:solidFill>
                  <a:schemeClr val="bg1"/>
                </a:solidFill>
              </a:rPr>
              <a:t>Experience  Expectation</a:t>
            </a:r>
          </a:p>
        </p:txBody>
      </p:sp>
      <p:pic>
        <p:nvPicPr>
          <p:cNvPr id="28" name="Graphic 27" descr="Aspiration outline">
            <a:extLst>
              <a:ext uri="{FF2B5EF4-FFF2-40B4-BE49-F238E27FC236}">
                <a16:creationId xmlns:a16="http://schemas.microsoft.com/office/drawing/2014/main" id="{4C039945-E5B9-42F1-D36F-1150F4E675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99599" y="2478834"/>
            <a:ext cx="1570910" cy="1570910"/>
          </a:xfrm>
          <a:prstGeom prst="rect">
            <a:avLst/>
          </a:prstGeom>
        </p:spPr>
      </p:pic>
      <p:sp>
        <p:nvSpPr>
          <p:cNvPr id="29" name="TextBox 28">
            <a:extLst>
              <a:ext uri="{FF2B5EF4-FFF2-40B4-BE49-F238E27FC236}">
                <a16:creationId xmlns:a16="http://schemas.microsoft.com/office/drawing/2014/main" id="{73E318FE-55B7-B580-488E-2499EFE6398C}"/>
              </a:ext>
            </a:extLst>
          </p:cNvPr>
          <p:cNvSpPr txBox="1"/>
          <p:nvPr/>
        </p:nvSpPr>
        <p:spPr>
          <a:xfrm>
            <a:off x="8547330" y="2262610"/>
            <a:ext cx="1332419" cy="307777"/>
          </a:xfrm>
          <a:prstGeom prst="rect">
            <a:avLst/>
          </a:prstGeom>
          <a:noFill/>
        </p:spPr>
        <p:txBody>
          <a:bodyPr wrap="square" rtlCol="0">
            <a:spAutoFit/>
          </a:bodyPr>
          <a:lstStyle/>
          <a:p>
            <a:pPr algn="ctr"/>
            <a:r>
              <a:rPr lang="en-GB" sz="1400" b="1" dirty="0">
                <a:latin typeface="Poppins" panose="00000500000000000000" pitchFamily="2" charset="0"/>
                <a:cs typeface="Poppins" panose="00000500000000000000" pitchFamily="2" charset="0"/>
              </a:rPr>
              <a:t>Experience  </a:t>
            </a:r>
          </a:p>
        </p:txBody>
      </p:sp>
      <p:sp>
        <p:nvSpPr>
          <p:cNvPr id="30" name="TextBox 29">
            <a:extLst>
              <a:ext uri="{FF2B5EF4-FFF2-40B4-BE49-F238E27FC236}">
                <a16:creationId xmlns:a16="http://schemas.microsoft.com/office/drawing/2014/main" id="{069E0FD8-F0FB-8FCC-6678-35E9D5AE1A35}"/>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Delivering Goods to Customer Experience </a:t>
            </a:r>
          </a:p>
        </p:txBody>
      </p:sp>
      <p:pic>
        <p:nvPicPr>
          <p:cNvPr id="31" name="Picture 30" descr="Logo&#10;&#10;Description automatically generated">
            <a:extLst>
              <a:ext uri="{FF2B5EF4-FFF2-40B4-BE49-F238E27FC236}">
                <a16:creationId xmlns:a16="http://schemas.microsoft.com/office/drawing/2014/main" id="{237C99EE-FEE3-044E-C4C8-A4BF4ECB80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2" name="Footer Placeholder 3">
            <a:extLst>
              <a:ext uri="{FF2B5EF4-FFF2-40B4-BE49-F238E27FC236}">
                <a16:creationId xmlns:a16="http://schemas.microsoft.com/office/drawing/2014/main" id="{057C9F0F-252D-0548-4B42-679E7147F80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3" name="Speech Bubble: Rectangle with Corners Rounded 32">
            <a:extLst>
              <a:ext uri="{FF2B5EF4-FFF2-40B4-BE49-F238E27FC236}">
                <a16:creationId xmlns:a16="http://schemas.microsoft.com/office/drawing/2014/main" id="{BCC7486B-318A-E412-77F1-ADA95942F659}"/>
              </a:ext>
            </a:extLst>
          </p:cNvPr>
          <p:cNvSpPr/>
          <p:nvPr/>
        </p:nvSpPr>
        <p:spPr>
          <a:xfrm>
            <a:off x="7879227" y="666788"/>
            <a:ext cx="2401609" cy="970666"/>
          </a:xfrm>
          <a:prstGeom prst="wedgeRoundRectCallout">
            <a:avLst>
              <a:gd name="adj1" fmla="val 7868"/>
              <a:gd name="adj2" fmla="val 98171"/>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Key accounts management is not only the selling in and merchandising part but also the management of the product and category experience with the consumer at the touch point </a:t>
            </a:r>
          </a:p>
        </p:txBody>
      </p:sp>
      <p:sp>
        <p:nvSpPr>
          <p:cNvPr id="37" name="Isosceles Triangle 36">
            <a:extLst>
              <a:ext uri="{FF2B5EF4-FFF2-40B4-BE49-F238E27FC236}">
                <a16:creationId xmlns:a16="http://schemas.microsoft.com/office/drawing/2014/main" id="{990F8888-CE15-3687-4984-66D1B800B4D1}"/>
              </a:ext>
            </a:extLst>
          </p:cNvPr>
          <p:cNvSpPr/>
          <p:nvPr/>
        </p:nvSpPr>
        <p:spPr>
          <a:xfrm>
            <a:off x="7795923" y="3836949"/>
            <a:ext cx="2631088" cy="998378"/>
          </a:xfrm>
          <a:prstGeom prst="triangle">
            <a:avLst/>
          </a:prstGeom>
          <a:gradFill>
            <a:gsLst>
              <a:gs pos="47000">
                <a:srgbClr val="3984A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sz="1100" dirty="0"/>
          </a:p>
        </p:txBody>
      </p:sp>
      <p:sp>
        <p:nvSpPr>
          <p:cNvPr id="38" name="TextBox 37">
            <a:extLst>
              <a:ext uri="{FF2B5EF4-FFF2-40B4-BE49-F238E27FC236}">
                <a16:creationId xmlns:a16="http://schemas.microsoft.com/office/drawing/2014/main" id="{AAE6209B-E30C-5C98-C1BB-FAB4316A8ED9}"/>
              </a:ext>
            </a:extLst>
          </p:cNvPr>
          <p:cNvSpPr txBox="1"/>
          <p:nvPr/>
        </p:nvSpPr>
        <p:spPr>
          <a:xfrm>
            <a:off x="8095669" y="4435353"/>
            <a:ext cx="2213160" cy="369332"/>
          </a:xfrm>
          <a:prstGeom prst="rect">
            <a:avLst/>
          </a:prstGeom>
          <a:noFill/>
        </p:spPr>
        <p:txBody>
          <a:bodyPr wrap="square" rtlCol="0">
            <a:spAutoFit/>
          </a:bodyPr>
          <a:lstStyle/>
          <a:p>
            <a:pPr algn="ctr"/>
            <a:r>
              <a:rPr lang="en-GB" b="1" i="1" dirty="0">
                <a:solidFill>
                  <a:schemeClr val="bg1"/>
                </a:solidFill>
              </a:rPr>
              <a:t>Value Creation </a:t>
            </a:r>
          </a:p>
        </p:txBody>
      </p:sp>
      <p:sp>
        <p:nvSpPr>
          <p:cNvPr id="39" name="TextBox 38">
            <a:extLst>
              <a:ext uri="{FF2B5EF4-FFF2-40B4-BE49-F238E27FC236}">
                <a16:creationId xmlns:a16="http://schemas.microsoft.com/office/drawing/2014/main" id="{195CEFCE-8E53-719B-308F-6DECFA9CB7EF}"/>
              </a:ext>
            </a:extLst>
          </p:cNvPr>
          <p:cNvSpPr txBox="1"/>
          <p:nvPr/>
        </p:nvSpPr>
        <p:spPr>
          <a:xfrm>
            <a:off x="2853612" y="5004017"/>
            <a:ext cx="2808515" cy="307777"/>
          </a:xfrm>
          <a:prstGeom prst="rect">
            <a:avLst/>
          </a:prstGeom>
          <a:noFill/>
        </p:spPr>
        <p:txBody>
          <a:bodyPr wrap="square" rtlCol="0">
            <a:spAutoFit/>
          </a:bodyPr>
          <a:lstStyle/>
          <a:p>
            <a:pPr algn="ctr"/>
            <a:r>
              <a:rPr lang="en-GB" sz="1400" b="1" i="1" dirty="0"/>
              <a:t>Key Account Management </a:t>
            </a:r>
          </a:p>
        </p:txBody>
      </p:sp>
      <p:cxnSp>
        <p:nvCxnSpPr>
          <p:cNvPr id="41" name="Straight Arrow Connector 40">
            <a:extLst>
              <a:ext uri="{FF2B5EF4-FFF2-40B4-BE49-F238E27FC236}">
                <a16:creationId xmlns:a16="http://schemas.microsoft.com/office/drawing/2014/main" id="{45136400-CC61-5351-2D8D-AA25B4A5781A}"/>
              </a:ext>
            </a:extLst>
          </p:cNvPr>
          <p:cNvCxnSpPr>
            <a:cxnSpLocks/>
            <a:stCxn id="39" idx="3"/>
          </p:cNvCxnSpPr>
          <p:nvPr/>
        </p:nvCxnSpPr>
        <p:spPr>
          <a:xfrm>
            <a:off x="5662127" y="5157906"/>
            <a:ext cx="2133796"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F790C8A-4A1E-DD4D-F07C-84DE24380BC3}"/>
              </a:ext>
            </a:extLst>
          </p:cNvPr>
          <p:cNvCxnSpPr>
            <a:cxnSpLocks/>
            <a:stCxn id="39" idx="1"/>
          </p:cNvCxnSpPr>
          <p:nvPr/>
        </p:nvCxnSpPr>
        <p:spPr>
          <a:xfrm flipH="1">
            <a:off x="679776" y="5157906"/>
            <a:ext cx="2173836"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89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83EF6E9-279E-BAEA-D302-A9A78F9578AB}"/>
              </a:ext>
            </a:extLst>
          </p:cNvPr>
          <p:cNvGraphicFramePr>
            <a:graphicFrameLocks noGrp="1"/>
          </p:cNvGraphicFramePr>
          <p:nvPr>
            <p:extLst>
              <p:ext uri="{D42A27DB-BD31-4B8C-83A1-F6EECF244321}">
                <p14:modId xmlns:p14="http://schemas.microsoft.com/office/powerpoint/2010/main" val="3685478431"/>
              </p:ext>
            </p:extLst>
          </p:nvPr>
        </p:nvGraphicFramePr>
        <p:xfrm>
          <a:off x="2096795" y="2131060"/>
          <a:ext cx="7998409" cy="2595880"/>
        </p:xfrm>
        <a:graphic>
          <a:graphicData uri="http://schemas.openxmlformats.org/drawingml/2006/table">
            <a:tbl>
              <a:tblPr firstRow="1" bandRow="1">
                <a:tableStyleId>{5C22544A-7EE6-4342-B048-85BDC9FD1C3A}</a:tableStyleId>
              </a:tblPr>
              <a:tblGrid>
                <a:gridCol w="3762311">
                  <a:extLst>
                    <a:ext uri="{9D8B030D-6E8A-4147-A177-3AD203B41FA5}">
                      <a16:colId xmlns:a16="http://schemas.microsoft.com/office/drawing/2014/main" val="3151488604"/>
                    </a:ext>
                  </a:extLst>
                </a:gridCol>
                <a:gridCol w="4236098">
                  <a:extLst>
                    <a:ext uri="{9D8B030D-6E8A-4147-A177-3AD203B41FA5}">
                      <a16:colId xmlns:a16="http://schemas.microsoft.com/office/drawing/2014/main" val="4061846927"/>
                    </a:ext>
                  </a:extLst>
                </a:gridCol>
              </a:tblGrid>
              <a:tr h="370840">
                <a:tc>
                  <a:txBody>
                    <a:bodyPr/>
                    <a:lstStyle/>
                    <a:p>
                      <a:pPr algn="ctr"/>
                      <a:r>
                        <a:rPr lang="en-GB" sz="1400" dirty="0"/>
                        <a:t>Invisible symptoms</a:t>
                      </a:r>
                    </a:p>
                  </a:txBody>
                  <a:tcPr>
                    <a:solidFill>
                      <a:srgbClr val="3984A3"/>
                    </a:solidFill>
                  </a:tcPr>
                </a:tc>
                <a:tc>
                  <a:txBody>
                    <a:bodyPr/>
                    <a:lstStyle/>
                    <a:p>
                      <a:pPr algn="ctr"/>
                      <a:r>
                        <a:rPr lang="en-GB" sz="1400" dirty="0"/>
                        <a:t>Visible challenges</a:t>
                      </a:r>
                    </a:p>
                  </a:txBody>
                  <a:tcPr>
                    <a:solidFill>
                      <a:srgbClr val="3984A3"/>
                    </a:solidFill>
                  </a:tcPr>
                </a:tc>
                <a:extLst>
                  <a:ext uri="{0D108BD9-81ED-4DB2-BD59-A6C34878D82A}">
                    <a16:rowId xmlns:a16="http://schemas.microsoft.com/office/drawing/2014/main" val="2485074929"/>
                  </a:ext>
                </a:extLst>
              </a:tr>
              <a:tr h="370840">
                <a:tc>
                  <a:txBody>
                    <a:bodyPr/>
                    <a:lstStyle/>
                    <a:p>
                      <a:r>
                        <a:rPr lang="en-GB" sz="1200" b="1" dirty="0">
                          <a:latin typeface="Poppins" panose="00000500000000000000" pitchFamily="2" charset="0"/>
                          <a:cs typeface="Poppins" panose="00000500000000000000" pitchFamily="2" charset="0"/>
                        </a:rPr>
                        <a:t>Demanding accounts</a:t>
                      </a:r>
                    </a:p>
                  </a:txBody>
                  <a:tcPr>
                    <a:solidFill>
                      <a:schemeClr val="bg2"/>
                    </a:solidFill>
                  </a:tcPr>
                </a:tc>
                <a:tc>
                  <a:txBody>
                    <a:bodyPr/>
                    <a:lstStyle/>
                    <a:p>
                      <a:r>
                        <a:rPr lang="en-GB" sz="1100" dirty="0"/>
                        <a:t>Improve and deliver a complete partnership solution </a:t>
                      </a:r>
                    </a:p>
                  </a:txBody>
                  <a:tcPr>
                    <a:solidFill>
                      <a:schemeClr val="bg2"/>
                    </a:solidFill>
                  </a:tcPr>
                </a:tc>
                <a:extLst>
                  <a:ext uri="{0D108BD9-81ED-4DB2-BD59-A6C34878D82A}">
                    <a16:rowId xmlns:a16="http://schemas.microsoft.com/office/drawing/2014/main" val="4255796790"/>
                  </a:ext>
                </a:extLst>
              </a:tr>
              <a:tr h="370840">
                <a:tc>
                  <a:txBody>
                    <a:bodyPr/>
                    <a:lstStyle/>
                    <a:p>
                      <a:r>
                        <a:rPr lang="en-GB" sz="1200" b="1" dirty="0">
                          <a:latin typeface="Poppins" panose="00000500000000000000" pitchFamily="2" charset="0"/>
                          <a:cs typeface="Poppins" panose="00000500000000000000" pitchFamily="2" charset="0"/>
                        </a:rPr>
                        <a:t>Buying cycle tends to be strategic</a:t>
                      </a:r>
                    </a:p>
                  </a:txBody>
                  <a:tcPr>
                    <a:solidFill>
                      <a:schemeClr val="bg2"/>
                    </a:solidFill>
                  </a:tcPr>
                </a:tc>
                <a:tc>
                  <a:txBody>
                    <a:bodyPr/>
                    <a:lstStyle/>
                    <a:p>
                      <a:r>
                        <a:rPr lang="en-GB" sz="1100" dirty="0"/>
                        <a:t>KAM encourages more strategic delivery versus tactical approach </a:t>
                      </a:r>
                    </a:p>
                  </a:txBody>
                  <a:tcPr>
                    <a:solidFill>
                      <a:schemeClr val="bg2"/>
                    </a:solidFill>
                  </a:tcPr>
                </a:tc>
                <a:extLst>
                  <a:ext uri="{0D108BD9-81ED-4DB2-BD59-A6C34878D82A}">
                    <a16:rowId xmlns:a16="http://schemas.microsoft.com/office/drawing/2014/main" val="917744753"/>
                  </a:ext>
                </a:extLst>
              </a:tr>
              <a:tr h="370840">
                <a:tc>
                  <a:txBody>
                    <a:bodyPr/>
                    <a:lstStyle/>
                    <a:p>
                      <a:r>
                        <a:rPr lang="en-GB" sz="1200" b="1" dirty="0">
                          <a:latin typeface="Poppins" panose="00000500000000000000" pitchFamily="2" charset="0"/>
                          <a:cs typeface="Poppins" panose="00000500000000000000" pitchFamily="2" charset="0"/>
                        </a:rPr>
                        <a:t>Buyers concentration </a:t>
                      </a:r>
                    </a:p>
                  </a:txBody>
                  <a:tcPr>
                    <a:solidFill>
                      <a:schemeClr val="bg2"/>
                    </a:solidFill>
                  </a:tcPr>
                </a:tc>
                <a:tc>
                  <a:txBody>
                    <a:bodyPr/>
                    <a:lstStyle/>
                    <a:p>
                      <a:r>
                        <a:rPr lang="en-GB" sz="1100" dirty="0"/>
                        <a:t>Differentiation arises moving towards visible value creation </a:t>
                      </a:r>
                    </a:p>
                  </a:txBody>
                  <a:tcPr>
                    <a:solidFill>
                      <a:schemeClr val="bg2"/>
                    </a:solidFill>
                  </a:tcPr>
                </a:tc>
                <a:extLst>
                  <a:ext uri="{0D108BD9-81ED-4DB2-BD59-A6C34878D82A}">
                    <a16:rowId xmlns:a16="http://schemas.microsoft.com/office/drawing/2014/main" val="3662753454"/>
                  </a:ext>
                </a:extLst>
              </a:tr>
              <a:tr h="370840">
                <a:tc>
                  <a:txBody>
                    <a:bodyPr/>
                    <a:lstStyle/>
                    <a:p>
                      <a:r>
                        <a:rPr lang="en-GB" sz="1200" b="1" dirty="0">
                          <a:latin typeface="Poppins" panose="00000500000000000000" pitchFamily="2" charset="0"/>
                          <a:cs typeface="Poppins" panose="00000500000000000000" pitchFamily="2" charset="0"/>
                        </a:rPr>
                        <a:t>Increasing expectations</a:t>
                      </a:r>
                    </a:p>
                  </a:txBody>
                  <a:tcPr>
                    <a:solidFill>
                      <a:schemeClr val="bg2"/>
                    </a:solidFill>
                  </a:tcPr>
                </a:tc>
                <a:tc>
                  <a:txBody>
                    <a:bodyPr/>
                    <a:lstStyle/>
                    <a:p>
                      <a:r>
                        <a:rPr lang="en-GB" sz="1100" dirty="0"/>
                        <a:t>Customer intimacy preferred versus customer management</a:t>
                      </a:r>
                    </a:p>
                  </a:txBody>
                  <a:tcPr>
                    <a:solidFill>
                      <a:schemeClr val="bg2"/>
                    </a:solidFill>
                  </a:tcPr>
                </a:tc>
                <a:extLst>
                  <a:ext uri="{0D108BD9-81ED-4DB2-BD59-A6C34878D82A}">
                    <a16:rowId xmlns:a16="http://schemas.microsoft.com/office/drawing/2014/main" val="197032910"/>
                  </a:ext>
                </a:extLst>
              </a:tr>
              <a:tr h="370840">
                <a:tc>
                  <a:txBody>
                    <a:bodyPr/>
                    <a:lstStyle/>
                    <a:p>
                      <a:r>
                        <a:rPr lang="en-GB" sz="1200" b="1" dirty="0">
                          <a:latin typeface="Poppins" panose="00000500000000000000" pitchFamily="2" charset="0"/>
                          <a:cs typeface="Poppins" panose="00000500000000000000" pitchFamily="2" charset="0"/>
                        </a:rPr>
                        <a:t>Role complexity</a:t>
                      </a:r>
                    </a:p>
                  </a:txBody>
                  <a:tcPr>
                    <a:solidFill>
                      <a:schemeClr val="bg2"/>
                    </a:solidFill>
                  </a:tcPr>
                </a:tc>
                <a:tc>
                  <a:txBody>
                    <a:bodyPr/>
                    <a:lstStyle/>
                    <a:p>
                      <a:r>
                        <a:rPr lang="en-GB" sz="1100" dirty="0"/>
                        <a:t>Deliver better solutions in regard to omni channels</a:t>
                      </a:r>
                    </a:p>
                  </a:txBody>
                  <a:tcPr>
                    <a:solidFill>
                      <a:schemeClr val="bg2"/>
                    </a:solidFill>
                  </a:tcPr>
                </a:tc>
                <a:extLst>
                  <a:ext uri="{0D108BD9-81ED-4DB2-BD59-A6C34878D82A}">
                    <a16:rowId xmlns:a16="http://schemas.microsoft.com/office/drawing/2014/main" val="3468711264"/>
                  </a:ext>
                </a:extLst>
              </a:tr>
              <a:tr h="370840">
                <a:tc gridSpan="2">
                  <a:txBody>
                    <a:bodyPr/>
                    <a:lstStyle/>
                    <a:p>
                      <a:endParaRPr lang="en-GB" sz="1200" dirty="0"/>
                    </a:p>
                  </a:txBody>
                  <a:tcPr>
                    <a:solidFill>
                      <a:schemeClr val="bg1"/>
                    </a:solidFill>
                  </a:tcPr>
                </a:tc>
                <a:tc hMerge="1">
                  <a:txBody>
                    <a:bodyPr/>
                    <a:lstStyle/>
                    <a:p>
                      <a:endParaRPr lang="en-GB" sz="1100" dirty="0"/>
                    </a:p>
                  </a:txBody>
                  <a:tcPr>
                    <a:solidFill>
                      <a:schemeClr val="bg1"/>
                    </a:solidFill>
                  </a:tcPr>
                </a:tc>
                <a:extLst>
                  <a:ext uri="{0D108BD9-81ED-4DB2-BD59-A6C34878D82A}">
                    <a16:rowId xmlns:a16="http://schemas.microsoft.com/office/drawing/2014/main" val="3058842907"/>
                  </a:ext>
                </a:extLst>
              </a:tr>
            </a:tbl>
          </a:graphicData>
        </a:graphic>
      </p:graphicFrame>
      <p:sp>
        <p:nvSpPr>
          <p:cNvPr id="5" name="TextBox 4">
            <a:extLst>
              <a:ext uri="{FF2B5EF4-FFF2-40B4-BE49-F238E27FC236}">
                <a16:creationId xmlns:a16="http://schemas.microsoft.com/office/drawing/2014/main" id="{0A988C59-36AF-D058-8C29-C2BDB6A75C9C}"/>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Customer Management  </a:t>
            </a:r>
          </a:p>
        </p:txBody>
      </p:sp>
      <p:pic>
        <p:nvPicPr>
          <p:cNvPr id="6" name="Picture 5" descr="Logo&#10;&#10;Description automatically generated">
            <a:extLst>
              <a:ext uri="{FF2B5EF4-FFF2-40B4-BE49-F238E27FC236}">
                <a16:creationId xmlns:a16="http://schemas.microsoft.com/office/drawing/2014/main" id="{2A7919D9-FBB1-819D-8996-35420D8A7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05441A47-4D21-6F8B-DEB9-601412F2056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8" name="Speech Bubble: Rectangle with Corners Rounded 7">
            <a:extLst>
              <a:ext uri="{FF2B5EF4-FFF2-40B4-BE49-F238E27FC236}">
                <a16:creationId xmlns:a16="http://schemas.microsoft.com/office/drawing/2014/main" id="{EBEB5079-5EC2-88FB-EDF4-786FEB11AB23}"/>
              </a:ext>
            </a:extLst>
          </p:cNvPr>
          <p:cNvSpPr/>
          <p:nvPr/>
        </p:nvSpPr>
        <p:spPr>
          <a:xfrm>
            <a:off x="7813912" y="501650"/>
            <a:ext cx="2401609" cy="1281706"/>
          </a:xfrm>
          <a:prstGeom prst="wedgeRoundRectCallout">
            <a:avLst>
              <a:gd name="adj1" fmla="val -46912"/>
              <a:gd name="adj2" fmla="val 74875"/>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The Visible challenges are to deliver solutions for the emerging symptoms and deliver the promise of better and managed service that is Key Account Management  </a:t>
            </a:r>
          </a:p>
        </p:txBody>
      </p:sp>
      <p:sp>
        <p:nvSpPr>
          <p:cNvPr id="9" name="Speech Bubble: Rectangle with Corners Rounded 8">
            <a:extLst>
              <a:ext uri="{FF2B5EF4-FFF2-40B4-BE49-F238E27FC236}">
                <a16:creationId xmlns:a16="http://schemas.microsoft.com/office/drawing/2014/main" id="{269095D7-0831-40E4-9F3B-238FC4B38E9B}"/>
              </a:ext>
            </a:extLst>
          </p:cNvPr>
          <p:cNvSpPr/>
          <p:nvPr/>
        </p:nvSpPr>
        <p:spPr>
          <a:xfrm>
            <a:off x="763080" y="5074644"/>
            <a:ext cx="2401609" cy="1281706"/>
          </a:xfrm>
          <a:prstGeom prst="wedgeRoundRectCallout">
            <a:avLst>
              <a:gd name="adj1" fmla="val 66923"/>
              <a:gd name="adj2" fmla="val -96929"/>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use the term invisible symptoms due the nature that these changes tend to be small and gradual in nature, a proper KAM approach will manage these symptoms </a:t>
            </a:r>
          </a:p>
        </p:txBody>
      </p:sp>
    </p:spTree>
    <p:extLst>
      <p:ext uri="{BB962C8B-B14F-4D97-AF65-F5344CB8AC3E}">
        <p14:creationId xmlns:p14="http://schemas.microsoft.com/office/powerpoint/2010/main" val="286128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Room Meeting Icon vector design ">
            <a:extLst>
              <a:ext uri="{FF2B5EF4-FFF2-40B4-BE49-F238E27FC236}">
                <a16:creationId xmlns:a16="http://schemas.microsoft.com/office/drawing/2014/main" id="{42D61FBA-BB9C-C4FD-972D-B1D1310F27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53846"/>
          <a:stretch/>
        </p:blipFill>
        <p:spPr bwMode="auto">
          <a:xfrm>
            <a:off x="4905374" y="800099"/>
            <a:ext cx="1838326" cy="2389821"/>
          </a:xfrm>
          <a:prstGeom prst="rect">
            <a:avLst/>
          </a:prstGeom>
          <a:solidFill>
            <a:schemeClr val="tx1">
              <a:lumMod val="50000"/>
              <a:lumOff val="50000"/>
            </a:schemeClr>
          </a:solidFill>
        </p:spPr>
      </p:pic>
      <p:sp>
        <p:nvSpPr>
          <p:cNvPr id="9" name="TextBox 8">
            <a:extLst>
              <a:ext uri="{FF2B5EF4-FFF2-40B4-BE49-F238E27FC236}">
                <a16:creationId xmlns:a16="http://schemas.microsoft.com/office/drawing/2014/main" id="{03FB29DA-3782-CF13-C90D-563186224C94}"/>
              </a:ext>
            </a:extLst>
          </p:cNvPr>
          <p:cNvSpPr txBox="1"/>
          <p:nvPr/>
        </p:nvSpPr>
        <p:spPr>
          <a:xfrm>
            <a:off x="710524" y="1730212"/>
            <a:ext cx="6223519" cy="523220"/>
          </a:xfrm>
          <a:prstGeom prst="rect">
            <a:avLst/>
          </a:prstGeom>
          <a:noFill/>
        </p:spPr>
        <p:txBody>
          <a:bodyPr wrap="square" rtlCol="0">
            <a:spAutoFit/>
          </a:bodyPr>
          <a:lstStyle/>
          <a:p>
            <a:r>
              <a:rPr lang="en-GB" sz="1400" b="1" i="1" dirty="0">
                <a:solidFill>
                  <a:srgbClr val="FF0000"/>
                </a:solidFill>
              </a:rPr>
              <a:t>Not all accounts can be key </a:t>
            </a:r>
          </a:p>
          <a:p>
            <a:r>
              <a:rPr lang="en-GB" sz="1400" b="1" i="1" dirty="0">
                <a:solidFill>
                  <a:srgbClr val="FF0000"/>
                </a:solidFill>
              </a:rPr>
              <a:t>But every key account must have its own dedicated team. </a:t>
            </a:r>
          </a:p>
        </p:txBody>
      </p:sp>
      <p:sp>
        <p:nvSpPr>
          <p:cNvPr id="2" name="TextBox 1">
            <a:extLst>
              <a:ext uri="{FF2B5EF4-FFF2-40B4-BE49-F238E27FC236}">
                <a16:creationId xmlns:a16="http://schemas.microsoft.com/office/drawing/2014/main" id="{B65344FA-A4D8-3A63-A42D-380BBE84CFF1}"/>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Selection Parameters for Key Accounts </a:t>
            </a:r>
          </a:p>
        </p:txBody>
      </p:sp>
      <p:pic>
        <p:nvPicPr>
          <p:cNvPr id="3" name="Picture 2" descr="Logo&#10;&#10;Description automatically generated">
            <a:extLst>
              <a:ext uri="{FF2B5EF4-FFF2-40B4-BE49-F238E27FC236}">
                <a16:creationId xmlns:a16="http://schemas.microsoft.com/office/drawing/2014/main" id="{655C737B-FC90-1557-AF2A-32CE4A445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E9C06516-0326-5034-334D-27077933DF13}"/>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86D3E34B-AABE-6C62-8E00-B9D84A3969C0}"/>
              </a:ext>
            </a:extLst>
          </p:cNvPr>
          <p:cNvSpPr txBox="1"/>
          <p:nvPr/>
        </p:nvSpPr>
        <p:spPr>
          <a:xfrm>
            <a:off x="786301" y="2360166"/>
            <a:ext cx="6223519" cy="2308324"/>
          </a:xfrm>
          <a:prstGeom prst="rect">
            <a:avLst/>
          </a:prstGeom>
          <a:solidFill>
            <a:schemeClr val="bg1"/>
          </a:solidFill>
        </p:spPr>
        <p:txBody>
          <a:bodyPr wrap="square">
            <a:spAutoFit/>
          </a:bodyPr>
          <a:lstStyle/>
          <a:p>
            <a:pPr algn="l"/>
            <a:endParaRPr lang="en-GB" sz="12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Classifying accounts into key accounts needs a internally or externally applicable set of classifications which can be applied.</a:t>
            </a:r>
          </a:p>
          <a:p>
            <a:pPr algn="l"/>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The key to applying classifications must have alignment with the strategic plan for development of the business and the required resources </a:t>
            </a:r>
          </a:p>
          <a:p>
            <a:pPr algn="l"/>
            <a:endPar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Most of the classifications will be straight foreword applications which you will need to first ascertain and then use data or information sources to set up and finalize the classification</a:t>
            </a: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t>
            </a:r>
          </a:p>
          <a:p>
            <a:pPr algn="l"/>
            <a:endPar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In most business the number of accounts to key accounts will be a ratio of 3 to 97 or 5 to 95 depending on the number of doors and decision making units you take into consideration </a:t>
            </a:r>
          </a:p>
        </p:txBody>
      </p:sp>
      <p:sp>
        <p:nvSpPr>
          <p:cNvPr id="13" name="Rectangle: Rounded Corners 12">
            <a:extLst>
              <a:ext uri="{FF2B5EF4-FFF2-40B4-BE49-F238E27FC236}">
                <a16:creationId xmlns:a16="http://schemas.microsoft.com/office/drawing/2014/main" id="{9C3DF14A-D651-EDE6-DBD9-E9FA12ADE1F4}"/>
              </a:ext>
            </a:extLst>
          </p:cNvPr>
          <p:cNvSpPr/>
          <p:nvPr/>
        </p:nvSpPr>
        <p:spPr>
          <a:xfrm>
            <a:off x="7870943" y="144930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Data Sharing</a:t>
            </a:r>
          </a:p>
        </p:txBody>
      </p:sp>
      <p:sp>
        <p:nvSpPr>
          <p:cNvPr id="15" name="Rectangle: Rounded Corners 14">
            <a:extLst>
              <a:ext uri="{FF2B5EF4-FFF2-40B4-BE49-F238E27FC236}">
                <a16:creationId xmlns:a16="http://schemas.microsoft.com/office/drawing/2014/main" id="{822F08BE-4D43-5746-4A95-14402E859848}"/>
              </a:ext>
            </a:extLst>
          </p:cNvPr>
          <p:cNvSpPr/>
          <p:nvPr/>
        </p:nvSpPr>
        <p:spPr>
          <a:xfrm>
            <a:off x="9130575" y="2178576"/>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Turn over </a:t>
            </a:r>
          </a:p>
        </p:txBody>
      </p:sp>
      <p:sp>
        <p:nvSpPr>
          <p:cNvPr id="16" name="Rectangle: Rounded Corners 15">
            <a:extLst>
              <a:ext uri="{FF2B5EF4-FFF2-40B4-BE49-F238E27FC236}">
                <a16:creationId xmlns:a16="http://schemas.microsoft.com/office/drawing/2014/main" id="{53454578-0DF8-B507-68DE-790DC1D86AC5}"/>
              </a:ext>
            </a:extLst>
          </p:cNvPr>
          <p:cNvSpPr/>
          <p:nvPr/>
        </p:nvSpPr>
        <p:spPr>
          <a:xfrm>
            <a:off x="9490943" y="284176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Profitability </a:t>
            </a:r>
          </a:p>
        </p:txBody>
      </p:sp>
      <p:sp>
        <p:nvSpPr>
          <p:cNvPr id="17" name="Rectangle: Rounded Corners 16">
            <a:extLst>
              <a:ext uri="{FF2B5EF4-FFF2-40B4-BE49-F238E27FC236}">
                <a16:creationId xmlns:a16="http://schemas.microsoft.com/office/drawing/2014/main" id="{8FA16E72-BA99-B3DE-BB9B-EA59D3BF0342}"/>
              </a:ext>
            </a:extLst>
          </p:cNvPr>
          <p:cNvSpPr/>
          <p:nvPr/>
        </p:nvSpPr>
        <p:spPr>
          <a:xfrm>
            <a:off x="9130575" y="4250895"/>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Category availability </a:t>
            </a:r>
          </a:p>
        </p:txBody>
      </p:sp>
      <p:sp>
        <p:nvSpPr>
          <p:cNvPr id="19" name="Rectangle: Rounded Corners 18">
            <a:extLst>
              <a:ext uri="{FF2B5EF4-FFF2-40B4-BE49-F238E27FC236}">
                <a16:creationId xmlns:a16="http://schemas.microsoft.com/office/drawing/2014/main" id="{F557D501-C8D1-70DD-5643-D35F5F1B48C9}"/>
              </a:ext>
            </a:extLst>
          </p:cNvPr>
          <p:cNvSpPr/>
          <p:nvPr/>
        </p:nvSpPr>
        <p:spPr>
          <a:xfrm>
            <a:off x="9490943" y="3546329"/>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Product Fit </a:t>
            </a:r>
          </a:p>
        </p:txBody>
      </p:sp>
      <p:sp>
        <p:nvSpPr>
          <p:cNvPr id="20" name="Rectangle: Rounded Corners 19">
            <a:extLst>
              <a:ext uri="{FF2B5EF4-FFF2-40B4-BE49-F238E27FC236}">
                <a16:creationId xmlns:a16="http://schemas.microsoft.com/office/drawing/2014/main" id="{AA7FD38A-2E18-0602-777F-BBDBDA8C8B8F}"/>
              </a:ext>
            </a:extLst>
          </p:cNvPr>
          <p:cNvSpPr/>
          <p:nvPr/>
        </p:nvSpPr>
        <p:spPr>
          <a:xfrm>
            <a:off x="7913214" y="503221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Strategic Account Plan / fit </a:t>
            </a:r>
          </a:p>
        </p:txBody>
      </p:sp>
      <p:sp>
        <p:nvSpPr>
          <p:cNvPr id="23" name="Rectangle: Rounded Corners 22">
            <a:extLst>
              <a:ext uri="{FF2B5EF4-FFF2-40B4-BE49-F238E27FC236}">
                <a16:creationId xmlns:a16="http://schemas.microsoft.com/office/drawing/2014/main" id="{A3A86D62-9D26-A94C-CA4A-7382DFF8AAAB}"/>
              </a:ext>
            </a:extLst>
          </p:cNvPr>
          <p:cNvSpPr/>
          <p:nvPr/>
        </p:nvSpPr>
        <p:spPr>
          <a:xfrm>
            <a:off x="6079184" y="5052885"/>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Information Access &amp; Sharing </a:t>
            </a:r>
          </a:p>
        </p:txBody>
      </p:sp>
      <p:pic>
        <p:nvPicPr>
          <p:cNvPr id="7" name="Graphic 6" descr="Single gear outline">
            <a:extLst>
              <a:ext uri="{FF2B5EF4-FFF2-40B4-BE49-F238E27FC236}">
                <a16:creationId xmlns:a16="http://schemas.microsoft.com/office/drawing/2014/main" id="{3B0079A2-E3B8-4C88-97A3-4AF1500B04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5671" y="2044240"/>
            <a:ext cx="3155458" cy="3155458"/>
          </a:xfrm>
          <a:prstGeom prst="rect">
            <a:avLst/>
          </a:prstGeom>
        </p:spPr>
      </p:pic>
      <p:sp>
        <p:nvSpPr>
          <p:cNvPr id="27" name="TextBox 26">
            <a:extLst>
              <a:ext uri="{FF2B5EF4-FFF2-40B4-BE49-F238E27FC236}">
                <a16:creationId xmlns:a16="http://schemas.microsoft.com/office/drawing/2014/main" id="{F9DD7611-3893-B19B-8C3D-F9AA378AFDC6}"/>
              </a:ext>
            </a:extLst>
          </p:cNvPr>
          <p:cNvSpPr txBox="1"/>
          <p:nvPr/>
        </p:nvSpPr>
        <p:spPr>
          <a:xfrm>
            <a:off x="7145410" y="2861121"/>
            <a:ext cx="1931437" cy="1477328"/>
          </a:xfrm>
          <a:prstGeom prst="rect">
            <a:avLst/>
          </a:prstGeom>
          <a:noFill/>
        </p:spPr>
        <p:txBody>
          <a:bodyPr wrap="square">
            <a:spAutoFit/>
          </a:bodyPr>
          <a:lstStyle/>
          <a:p>
            <a:pPr algn="ctr"/>
            <a:r>
              <a:rPr lang="en-GB" sz="18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Selection</a:t>
            </a:r>
          </a:p>
          <a:p>
            <a:pPr algn="ctr"/>
            <a:endParaRPr lang="en-GB" b="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800" b="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b="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8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 Parameters</a:t>
            </a:r>
          </a:p>
        </p:txBody>
      </p:sp>
    </p:spTree>
    <p:extLst>
      <p:ext uri="{BB962C8B-B14F-4D97-AF65-F5344CB8AC3E}">
        <p14:creationId xmlns:p14="http://schemas.microsoft.com/office/powerpoint/2010/main" val="163950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Markup for rulers in different scales.">
            <a:extLst>
              <a:ext uri="{FF2B5EF4-FFF2-40B4-BE49-F238E27FC236}">
                <a16:creationId xmlns:a16="http://schemas.microsoft.com/office/drawing/2014/main" id="{C3AECAA4-799A-F426-6D49-1A873A0CCC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667" b="9166"/>
          <a:stretch/>
        </p:blipFill>
        <p:spPr bwMode="auto">
          <a:xfrm rot="16200000">
            <a:off x="-2435225" y="3505200"/>
            <a:ext cx="6153150" cy="552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2FAB3D-EFB7-576F-B0AF-311811606DF8}"/>
              </a:ext>
            </a:extLst>
          </p:cNvPr>
          <p:cNvSpPr txBox="1"/>
          <p:nvPr/>
        </p:nvSpPr>
        <p:spPr>
          <a:xfrm>
            <a:off x="336508" y="12676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How many accounts do we list in KAM ?</a:t>
            </a:r>
          </a:p>
        </p:txBody>
      </p:sp>
      <p:pic>
        <p:nvPicPr>
          <p:cNvPr id="5" name="Picture 4" descr="Logo&#10;&#10;Description automatically generated">
            <a:extLst>
              <a:ext uri="{FF2B5EF4-FFF2-40B4-BE49-F238E27FC236}">
                <a16:creationId xmlns:a16="http://schemas.microsoft.com/office/drawing/2014/main" id="{5CB47F52-C0F0-C1B4-66C0-70F13708E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6DB94864-C077-9F78-9924-05BBEDE556DA}"/>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Rectangle 6">
            <a:extLst>
              <a:ext uri="{FF2B5EF4-FFF2-40B4-BE49-F238E27FC236}">
                <a16:creationId xmlns:a16="http://schemas.microsoft.com/office/drawing/2014/main" id="{BFE7B9F5-CD7F-221E-4A29-2AFEE81958F6}"/>
              </a:ext>
            </a:extLst>
          </p:cNvPr>
          <p:cNvSpPr/>
          <p:nvPr/>
        </p:nvSpPr>
        <p:spPr>
          <a:xfrm>
            <a:off x="1912153" y="2667793"/>
            <a:ext cx="853983" cy="1198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Top 200 </a:t>
            </a:r>
          </a:p>
        </p:txBody>
      </p:sp>
      <p:sp>
        <p:nvSpPr>
          <p:cNvPr id="8" name="Rectangle 7">
            <a:extLst>
              <a:ext uri="{FF2B5EF4-FFF2-40B4-BE49-F238E27FC236}">
                <a16:creationId xmlns:a16="http://schemas.microsoft.com/office/drawing/2014/main" id="{FA160E47-A422-FB41-6828-4771A5ABBD6E}"/>
              </a:ext>
            </a:extLst>
          </p:cNvPr>
          <p:cNvSpPr/>
          <p:nvPr/>
        </p:nvSpPr>
        <p:spPr>
          <a:xfrm>
            <a:off x="960430" y="2667793"/>
            <a:ext cx="853983" cy="1198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Top 100</a:t>
            </a:r>
          </a:p>
        </p:txBody>
      </p:sp>
      <p:sp>
        <p:nvSpPr>
          <p:cNvPr id="9" name="Rectangle 8">
            <a:extLst>
              <a:ext uri="{FF2B5EF4-FFF2-40B4-BE49-F238E27FC236}">
                <a16:creationId xmlns:a16="http://schemas.microsoft.com/office/drawing/2014/main" id="{10359613-0834-05D9-7839-682C43ADDB8F}"/>
              </a:ext>
            </a:extLst>
          </p:cNvPr>
          <p:cNvSpPr/>
          <p:nvPr/>
        </p:nvSpPr>
        <p:spPr>
          <a:xfrm>
            <a:off x="2863876" y="2667792"/>
            <a:ext cx="853983" cy="1198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Top 300</a:t>
            </a:r>
          </a:p>
        </p:txBody>
      </p:sp>
      <p:pic>
        <p:nvPicPr>
          <p:cNvPr id="10" name="Graphic 9" descr="Forbidden with solid fill">
            <a:extLst>
              <a:ext uri="{FF2B5EF4-FFF2-40B4-BE49-F238E27FC236}">
                <a16:creationId xmlns:a16="http://schemas.microsoft.com/office/drawing/2014/main" id="{3973FCD4-D7F6-2B33-65AB-BE1938B8FE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7422" y="2071614"/>
            <a:ext cx="499998" cy="499998"/>
          </a:xfrm>
          <a:prstGeom prst="rect">
            <a:avLst/>
          </a:prstGeom>
        </p:spPr>
      </p:pic>
      <p:pic>
        <p:nvPicPr>
          <p:cNvPr id="11" name="Graphic 10" descr="Forbidden with solid fill">
            <a:extLst>
              <a:ext uri="{FF2B5EF4-FFF2-40B4-BE49-F238E27FC236}">
                <a16:creationId xmlns:a16="http://schemas.microsoft.com/office/drawing/2014/main" id="{78874A8E-C54B-3B61-0D9E-162F51378F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9145" y="2071614"/>
            <a:ext cx="499998" cy="499998"/>
          </a:xfrm>
          <a:prstGeom prst="rect">
            <a:avLst/>
          </a:prstGeom>
        </p:spPr>
      </p:pic>
      <p:pic>
        <p:nvPicPr>
          <p:cNvPr id="12" name="Graphic 11" descr="Forbidden with solid fill">
            <a:extLst>
              <a:ext uri="{FF2B5EF4-FFF2-40B4-BE49-F238E27FC236}">
                <a16:creationId xmlns:a16="http://schemas.microsoft.com/office/drawing/2014/main" id="{5062F6E4-A58C-3A52-1852-C7775FD167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59900" y="2071614"/>
            <a:ext cx="499998" cy="499998"/>
          </a:xfrm>
          <a:prstGeom prst="rect">
            <a:avLst/>
          </a:prstGeom>
        </p:spPr>
      </p:pic>
      <p:sp>
        <p:nvSpPr>
          <p:cNvPr id="13" name="TextBox 12">
            <a:extLst>
              <a:ext uri="{FF2B5EF4-FFF2-40B4-BE49-F238E27FC236}">
                <a16:creationId xmlns:a16="http://schemas.microsoft.com/office/drawing/2014/main" id="{3D8D40B0-3C05-153A-332E-5C3A98EC3C45}"/>
              </a:ext>
            </a:extLst>
          </p:cNvPr>
          <p:cNvSpPr txBox="1"/>
          <p:nvPr/>
        </p:nvSpPr>
        <p:spPr>
          <a:xfrm>
            <a:off x="557790" y="4058495"/>
            <a:ext cx="3811473" cy="1323439"/>
          </a:xfrm>
          <a:prstGeom prst="rect">
            <a:avLst/>
          </a:prstGeom>
          <a:noFill/>
        </p:spPr>
        <p:txBody>
          <a:bodyPr wrap="square" rtlCol="0">
            <a:spAutoFit/>
          </a:bodyPr>
          <a:lstStyle/>
          <a:p>
            <a:pPr marL="171450" indent="-171450">
              <a:buFont typeface="Arial" panose="020B0604020202020204" pitchFamily="34" charset="0"/>
              <a:buChar char="•"/>
            </a:pPr>
            <a:r>
              <a:rPr lang="en-GB" sz="1000" i="1" dirty="0"/>
              <a:t>Selecting top accounts with a drag and drop function using a spread sheet is counter productive as the number is usually a product of a long list of accounts and a cut away point decides top account status  </a:t>
            </a:r>
          </a:p>
          <a:p>
            <a:pPr marL="171450" indent="-171450">
              <a:buFont typeface="Arial" panose="020B0604020202020204" pitchFamily="34" charset="0"/>
              <a:buChar char="•"/>
            </a:pPr>
            <a:r>
              <a:rPr lang="en-GB" sz="1000" i="1" dirty="0"/>
              <a:t>The qualifier in all 3 examples may be sales turnover which is not a great way to qualify your account.</a:t>
            </a:r>
          </a:p>
          <a:p>
            <a:pPr marL="171450" indent="-171450">
              <a:buFont typeface="Arial" panose="020B0604020202020204" pitchFamily="34" charset="0"/>
              <a:buChar char="•"/>
            </a:pPr>
            <a:endParaRPr lang="en-GB" sz="1000" i="1" dirty="0"/>
          </a:p>
          <a:p>
            <a:pPr marL="171450" indent="-171450">
              <a:buFont typeface="Arial" panose="020B0604020202020204" pitchFamily="34" charset="0"/>
              <a:buChar char="•"/>
            </a:pPr>
            <a:endParaRPr lang="en-GB" sz="1000" i="1" dirty="0"/>
          </a:p>
        </p:txBody>
      </p:sp>
      <p:grpSp>
        <p:nvGrpSpPr>
          <p:cNvPr id="2" name="Group 1">
            <a:extLst>
              <a:ext uri="{FF2B5EF4-FFF2-40B4-BE49-F238E27FC236}">
                <a16:creationId xmlns:a16="http://schemas.microsoft.com/office/drawing/2014/main" id="{4FD0F64F-5A82-4D44-B3C9-F12A9B6620D4}"/>
              </a:ext>
            </a:extLst>
          </p:cNvPr>
          <p:cNvGrpSpPr/>
          <p:nvPr/>
        </p:nvGrpSpPr>
        <p:grpSpPr>
          <a:xfrm>
            <a:off x="7908185" y="2526593"/>
            <a:ext cx="3811473" cy="3009669"/>
            <a:chOff x="6079184" y="1449303"/>
            <a:chExt cx="5031759" cy="4143582"/>
          </a:xfrm>
        </p:grpSpPr>
        <p:sp>
          <p:nvSpPr>
            <p:cNvPr id="14" name="Rectangle: Rounded Corners 13">
              <a:extLst>
                <a:ext uri="{FF2B5EF4-FFF2-40B4-BE49-F238E27FC236}">
                  <a16:creationId xmlns:a16="http://schemas.microsoft.com/office/drawing/2014/main" id="{84606AA8-6913-8A5B-C0F6-8D3371E799C8}"/>
                </a:ext>
              </a:extLst>
            </p:cNvPr>
            <p:cNvSpPr/>
            <p:nvPr/>
          </p:nvSpPr>
          <p:spPr>
            <a:xfrm>
              <a:off x="7870943" y="144930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Data Sharing</a:t>
              </a:r>
            </a:p>
          </p:txBody>
        </p:sp>
        <p:sp>
          <p:nvSpPr>
            <p:cNvPr id="15" name="Rectangle: Rounded Corners 14">
              <a:extLst>
                <a:ext uri="{FF2B5EF4-FFF2-40B4-BE49-F238E27FC236}">
                  <a16:creationId xmlns:a16="http://schemas.microsoft.com/office/drawing/2014/main" id="{088C4718-1173-4E4D-5164-71EA8E05A2F0}"/>
                </a:ext>
              </a:extLst>
            </p:cNvPr>
            <p:cNvSpPr/>
            <p:nvPr/>
          </p:nvSpPr>
          <p:spPr>
            <a:xfrm>
              <a:off x="9130575" y="2178576"/>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Turn over </a:t>
              </a:r>
            </a:p>
          </p:txBody>
        </p:sp>
        <p:sp>
          <p:nvSpPr>
            <p:cNvPr id="16" name="Rectangle: Rounded Corners 15">
              <a:extLst>
                <a:ext uri="{FF2B5EF4-FFF2-40B4-BE49-F238E27FC236}">
                  <a16:creationId xmlns:a16="http://schemas.microsoft.com/office/drawing/2014/main" id="{F51A1446-B262-A640-22A0-228A095B083C}"/>
                </a:ext>
              </a:extLst>
            </p:cNvPr>
            <p:cNvSpPr/>
            <p:nvPr/>
          </p:nvSpPr>
          <p:spPr>
            <a:xfrm>
              <a:off x="9490943" y="284176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Profitability </a:t>
              </a:r>
            </a:p>
          </p:txBody>
        </p:sp>
        <p:sp>
          <p:nvSpPr>
            <p:cNvPr id="17" name="Rectangle: Rounded Corners 16">
              <a:extLst>
                <a:ext uri="{FF2B5EF4-FFF2-40B4-BE49-F238E27FC236}">
                  <a16:creationId xmlns:a16="http://schemas.microsoft.com/office/drawing/2014/main" id="{2082E8EA-292D-C56D-4902-5340CCF3736F}"/>
                </a:ext>
              </a:extLst>
            </p:cNvPr>
            <p:cNvSpPr/>
            <p:nvPr/>
          </p:nvSpPr>
          <p:spPr>
            <a:xfrm>
              <a:off x="9130575" y="4250895"/>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Category availability </a:t>
              </a:r>
            </a:p>
          </p:txBody>
        </p:sp>
        <p:sp>
          <p:nvSpPr>
            <p:cNvPr id="18" name="Rectangle: Rounded Corners 17">
              <a:extLst>
                <a:ext uri="{FF2B5EF4-FFF2-40B4-BE49-F238E27FC236}">
                  <a16:creationId xmlns:a16="http://schemas.microsoft.com/office/drawing/2014/main" id="{35812B7E-C8DA-0AEC-246D-E25D8E29281F}"/>
                </a:ext>
              </a:extLst>
            </p:cNvPr>
            <p:cNvSpPr/>
            <p:nvPr/>
          </p:nvSpPr>
          <p:spPr>
            <a:xfrm>
              <a:off x="9490943" y="3546329"/>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Product Fit </a:t>
              </a:r>
            </a:p>
          </p:txBody>
        </p:sp>
        <p:sp>
          <p:nvSpPr>
            <p:cNvPr id="19" name="Rectangle: Rounded Corners 18">
              <a:extLst>
                <a:ext uri="{FF2B5EF4-FFF2-40B4-BE49-F238E27FC236}">
                  <a16:creationId xmlns:a16="http://schemas.microsoft.com/office/drawing/2014/main" id="{1FF18F32-8199-C8EA-3769-CC6449142B5E}"/>
                </a:ext>
              </a:extLst>
            </p:cNvPr>
            <p:cNvSpPr/>
            <p:nvPr/>
          </p:nvSpPr>
          <p:spPr>
            <a:xfrm>
              <a:off x="7913214" y="5032213"/>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Strategic Account Plan / fit </a:t>
              </a:r>
            </a:p>
          </p:txBody>
        </p:sp>
        <p:sp>
          <p:nvSpPr>
            <p:cNvPr id="20" name="Rectangle: Rounded Corners 19">
              <a:extLst>
                <a:ext uri="{FF2B5EF4-FFF2-40B4-BE49-F238E27FC236}">
                  <a16:creationId xmlns:a16="http://schemas.microsoft.com/office/drawing/2014/main" id="{0C82B49C-BE39-AF35-DBF1-9B8A5ECA35F7}"/>
                </a:ext>
              </a:extLst>
            </p:cNvPr>
            <p:cNvSpPr/>
            <p:nvPr/>
          </p:nvSpPr>
          <p:spPr>
            <a:xfrm>
              <a:off x="6079184" y="5052885"/>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Lato Light" panose="020F0502020204030203" pitchFamily="34" charset="0"/>
                  <a:ea typeface="Lato Light" panose="020F0502020204030203" pitchFamily="34" charset="0"/>
                  <a:cs typeface="Lato Light" panose="020F0502020204030203" pitchFamily="34" charset="0"/>
                </a:rPr>
                <a:t>Information Access &amp; Sharing </a:t>
              </a:r>
            </a:p>
          </p:txBody>
        </p:sp>
        <p:pic>
          <p:nvPicPr>
            <p:cNvPr id="21" name="Graphic 20" descr="Single gear outline">
              <a:extLst>
                <a:ext uri="{FF2B5EF4-FFF2-40B4-BE49-F238E27FC236}">
                  <a16:creationId xmlns:a16="http://schemas.microsoft.com/office/drawing/2014/main" id="{3874893B-380C-29DC-895F-E08B68F537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75671" y="2044240"/>
              <a:ext cx="3155458" cy="3155458"/>
            </a:xfrm>
            <a:prstGeom prst="rect">
              <a:avLst/>
            </a:prstGeom>
          </p:spPr>
        </p:pic>
        <p:sp>
          <p:nvSpPr>
            <p:cNvPr id="22" name="TextBox 21">
              <a:extLst>
                <a:ext uri="{FF2B5EF4-FFF2-40B4-BE49-F238E27FC236}">
                  <a16:creationId xmlns:a16="http://schemas.microsoft.com/office/drawing/2014/main" id="{1C5B726C-A3AD-9491-D750-3991EDD1FA07}"/>
                </a:ext>
              </a:extLst>
            </p:cNvPr>
            <p:cNvSpPr txBox="1"/>
            <p:nvPr/>
          </p:nvSpPr>
          <p:spPr>
            <a:xfrm>
              <a:off x="7161179" y="2907356"/>
              <a:ext cx="1931437" cy="1398321"/>
            </a:xfrm>
            <a:prstGeom prst="rect">
              <a:avLst/>
            </a:prstGeom>
            <a:noFill/>
          </p:spPr>
          <p:txBody>
            <a:bodyPr wrap="square">
              <a:spAutoFit/>
            </a:bodyPr>
            <a:lstStyle/>
            <a:p>
              <a:pPr algn="ctr"/>
              <a:r>
                <a:rPr lang="en-GB" sz="10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Selection</a:t>
              </a:r>
            </a:p>
            <a:p>
              <a:pPr algn="ctr"/>
              <a:endParaRPr lang="en-GB" sz="1000" b="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000" b="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000" b="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algn="ctr"/>
              <a:endParaRPr lang="en-GB" sz="1000" b="1" dirty="0">
                <a:solidFill>
                  <a:srgbClr val="FF0000"/>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00" b="1" dirty="0">
                  <a:solidFill>
                    <a:srgbClr val="FF0000"/>
                  </a:solidFill>
                  <a:latin typeface="Lato Light" panose="020F0502020204030203" pitchFamily="34" charset="0"/>
                  <a:ea typeface="Lato Light" panose="020F0502020204030203" pitchFamily="34" charset="0"/>
                  <a:cs typeface="Lato Light" panose="020F0502020204030203" pitchFamily="34" charset="0"/>
                </a:rPr>
                <a:t> Parameters</a:t>
              </a:r>
            </a:p>
          </p:txBody>
        </p:sp>
      </p:grpSp>
      <p:grpSp>
        <p:nvGrpSpPr>
          <p:cNvPr id="30" name="Group 29">
            <a:extLst>
              <a:ext uri="{FF2B5EF4-FFF2-40B4-BE49-F238E27FC236}">
                <a16:creationId xmlns:a16="http://schemas.microsoft.com/office/drawing/2014/main" id="{D858C14F-BBC6-BA5B-DABA-39A456B7A364}"/>
              </a:ext>
            </a:extLst>
          </p:cNvPr>
          <p:cNvGrpSpPr/>
          <p:nvPr/>
        </p:nvGrpSpPr>
        <p:grpSpPr>
          <a:xfrm>
            <a:off x="4228181" y="1787100"/>
            <a:ext cx="3843839" cy="4286250"/>
            <a:chOff x="4452123" y="1787100"/>
            <a:chExt cx="3843839" cy="4286250"/>
          </a:xfrm>
        </p:grpSpPr>
        <p:grpSp>
          <p:nvGrpSpPr>
            <p:cNvPr id="26" name="Group 25">
              <a:extLst>
                <a:ext uri="{FF2B5EF4-FFF2-40B4-BE49-F238E27FC236}">
                  <a16:creationId xmlns:a16="http://schemas.microsoft.com/office/drawing/2014/main" id="{30F6EC0C-9F47-9344-FD91-CDF5715EB8EC}"/>
                </a:ext>
              </a:extLst>
            </p:cNvPr>
            <p:cNvGrpSpPr/>
            <p:nvPr/>
          </p:nvGrpSpPr>
          <p:grpSpPr>
            <a:xfrm>
              <a:off x="4452123" y="1787100"/>
              <a:ext cx="1371600" cy="4286250"/>
              <a:chOff x="5091727" y="1297945"/>
              <a:chExt cx="1371600" cy="4286250"/>
            </a:xfrm>
          </p:grpSpPr>
          <p:pic>
            <p:nvPicPr>
              <p:cNvPr id="1026" name="Picture 2" descr="Ruler 20 cm. Measuring tool. Ruler Graduation. Ruler grid 20 and 1 cm. Size  indicator units. Metric Centimeter size indicators. Vector EPS10::  tasmeemME.com">
                <a:extLst>
                  <a:ext uri="{FF2B5EF4-FFF2-40B4-BE49-F238E27FC236}">
                    <a16:creationId xmlns:a16="http://schemas.microsoft.com/office/drawing/2014/main" id="{A1878BB6-CFE3-3863-9680-B6D413D36B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634402" y="2755270"/>
                <a:ext cx="4286250" cy="13716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FD328C3C-B171-16F1-1A92-0B9E28AFB535}"/>
                  </a:ext>
                </a:extLst>
              </p:cNvPr>
              <p:cNvSpPr/>
              <p:nvPr/>
            </p:nvSpPr>
            <p:spPr>
              <a:xfrm>
                <a:off x="5806102" y="5029200"/>
                <a:ext cx="185123"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66D3F353-57CC-03CB-EDFC-1DA76B576A90}"/>
                </a:ext>
              </a:extLst>
            </p:cNvPr>
            <p:cNvSpPr txBox="1"/>
            <p:nvPr/>
          </p:nvSpPr>
          <p:spPr>
            <a:xfrm>
              <a:off x="5404320" y="2658111"/>
              <a:ext cx="2891642" cy="2800767"/>
            </a:xfrm>
            <a:prstGeom prst="rect">
              <a:avLst/>
            </a:prstGeom>
            <a:noFill/>
          </p:spPr>
          <p:txBody>
            <a:bodyPr wrap="square" rtlCol="0">
              <a:spAutoFit/>
            </a:bodyPr>
            <a:lstStyle/>
            <a:p>
              <a:pPr marL="171450" indent="-171450">
                <a:buFont typeface="Arial" panose="020B0604020202020204" pitchFamily="34" charset="0"/>
                <a:buChar char="•"/>
              </a:pPr>
              <a:r>
                <a:rPr lang="en-GB" sz="1100" i="1" dirty="0"/>
                <a:t>Key attributes for Kam selection </a:t>
              </a:r>
            </a:p>
            <a:p>
              <a:pPr marL="171450" indent="-171450">
                <a:buFont typeface="Arial" panose="020B0604020202020204" pitchFamily="34" charset="0"/>
                <a:buChar char="•"/>
              </a:pPr>
              <a:r>
                <a:rPr lang="en-GB" sz="1100" i="1" dirty="0"/>
                <a:t>Genuine Customers</a:t>
              </a:r>
            </a:p>
            <a:p>
              <a:pPr marL="171450" indent="-171450">
                <a:buFont typeface="Arial" panose="020B0604020202020204" pitchFamily="34" charset="0"/>
                <a:buChar char="•"/>
              </a:pPr>
              <a:r>
                <a:rPr lang="en-GB" sz="1100" i="1" dirty="0"/>
                <a:t>Optimum level to manage</a:t>
              </a:r>
            </a:p>
            <a:p>
              <a:pPr marL="171450" indent="-171450">
                <a:buFont typeface="Arial" panose="020B0604020202020204" pitchFamily="34" charset="0"/>
                <a:buChar char="•"/>
              </a:pPr>
              <a:r>
                <a:rPr lang="en-GB" sz="1100" i="1" dirty="0"/>
                <a:t>Business development and Potential </a:t>
              </a:r>
            </a:p>
            <a:p>
              <a:pPr marL="171450" indent="-171450">
                <a:buFont typeface="Arial" panose="020B0604020202020204" pitchFamily="34" charset="0"/>
                <a:buChar char="•"/>
              </a:pPr>
              <a:r>
                <a:rPr lang="en-GB" sz="1100" i="1" dirty="0"/>
                <a:t>Attract potential business development customers</a:t>
              </a:r>
            </a:p>
            <a:p>
              <a:pPr marL="171450" indent="-171450">
                <a:buFont typeface="Arial" panose="020B0604020202020204" pitchFamily="34" charset="0"/>
                <a:buChar char="•"/>
              </a:pPr>
              <a:r>
                <a:rPr lang="en-GB" sz="1100" i="1" dirty="0"/>
                <a:t>Add customers through a selection process</a:t>
              </a:r>
            </a:p>
            <a:p>
              <a:pPr marL="171450" indent="-171450">
                <a:buFont typeface="Arial" panose="020B0604020202020204" pitchFamily="34" charset="0"/>
                <a:buChar char="•"/>
              </a:pPr>
              <a:r>
                <a:rPr lang="en-GB" sz="1100" i="1" dirty="0"/>
                <a:t>Build the KAM customer portfolio which can be managed with over stretching resources</a:t>
              </a:r>
            </a:p>
            <a:p>
              <a:pPr marL="171450" indent="-171450">
                <a:buFont typeface="Arial" panose="020B0604020202020204" pitchFamily="34" charset="0"/>
                <a:buChar char="•"/>
              </a:pPr>
              <a:r>
                <a:rPr lang="en-GB" sz="1100" i="1" dirty="0"/>
                <a:t>Be aware of too less customers or too many customers  </a:t>
              </a:r>
            </a:p>
            <a:p>
              <a:pPr marL="171450" indent="-171450">
                <a:buFont typeface="Arial" panose="020B0604020202020204" pitchFamily="34" charset="0"/>
                <a:buChar char="•"/>
              </a:pPr>
              <a:r>
                <a:rPr lang="en-GB" sz="1100" i="1" dirty="0"/>
                <a:t>Successful companies managing KAM teams keep the KAM customers between 12 to 35</a:t>
              </a:r>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p:txBody>
        </p:sp>
        <p:pic>
          <p:nvPicPr>
            <p:cNvPr id="29" name="Graphic 28" descr="Badge Tick1 with solid fill">
              <a:extLst>
                <a:ext uri="{FF2B5EF4-FFF2-40B4-BE49-F238E27FC236}">
                  <a16:creationId xmlns:a16="http://schemas.microsoft.com/office/drawing/2014/main" id="{899FF096-37A4-3A50-7711-EB47495133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50233" y="2008905"/>
              <a:ext cx="537547" cy="537547"/>
            </a:xfrm>
            <a:prstGeom prst="rect">
              <a:avLst/>
            </a:prstGeom>
          </p:spPr>
        </p:pic>
      </p:grpSp>
      <p:sp>
        <p:nvSpPr>
          <p:cNvPr id="27" name="TextBox 26">
            <a:extLst>
              <a:ext uri="{FF2B5EF4-FFF2-40B4-BE49-F238E27FC236}">
                <a16:creationId xmlns:a16="http://schemas.microsoft.com/office/drawing/2014/main" id="{B2B514B0-5425-551C-D8E0-6052E0384980}"/>
              </a:ext>
            </a:extLst>
          </p:cNvPr>
          <p:cNvSpPr txBox="1"/>
          <p:nvPr/>
        </p:nvSpPr>
        <p:spPr>
          <a:xfrm>
            <a:off x="960430" y="1539551"/>
            <a:ext cx="2939766" cy="307777"/>
          </a:xfrm>
          <a:prstGeom prst="rect">
            <a:avLst/>
          </a:prstGeom>
          <a:solidFill>
            <a:schemeClr val="bg1">
              <a:lumMod val="95000"/>
            </a:schemeClr>
          </a:solidFill>
        </p:spPr>
        <p:txBody>
          <a:bodyPr wrap="square" rtlCol="0">
            <a:spAutoFit/>
          </a:bodyPr>
          <a:lstStyle/>
          <a:p>
            <a:pPr algn="ctr"/>
            <a:r>
              <a:rPr lang="en-GB" sz="1400" b="1" dirty="0"/>
              <a:t>KAM Don'ts</a:t>
            </a:r>
          </a:p>
        </p:txBody>
      </p:sp>
      <p:sp>
        <p:nvSpPr>
          <p:cNvPr id="31" name="TextBox 30">
            <a:extLst>
              <a:ext uri="{FF2B5EF4-FFF2-40B4-BE49-F238E27FC236}">
                <a16:creationId xmlns:a16="http://schemas.microsoft.com/office/drawing/2014/main" id="{6CC770C7-2573-1EBB-2289-01BCC0A6C8E0}"/>
              </a:ext>
            </a:extLst>
          </p:cNvPr>
          <p:cNvSpPr txBox="1"/>
          <p:nvPr/>
        </p:nvSpPr>
        <p:spPr>
          <a:xfrm>
            <a:off x="4847120" y="1571663"/>
            <a:ext cx="2939766" cy="307777"/>
          </a:xfrm>
          <a:prstGeom prst="rect">
            <a:avLst/>
          </a:prstGeom>
          <a:solidFill>
            <a:schemeClr val="bg1">
              <a:lumMod val="95000"/>
            </a:schemeClr>
          </a:solidFill>
        </p:spPr>
        <p:txBody>
          <a:bodyPr wrap="square" rtlCol="0">
            <a:spAutoFit/>
          </a:bodyPr>
          <a:lstStyle/>
          <a:p>
            <a:pPr algn="ctr"/>
            <a:r>
              <a:rPr lang="en-GB" sz="1400" b="1" dirty="0"/>
              <a:t>KAM Do’s</a:t>
            </a:r>
          </a:p>
        </p:txBody>
      </p:sp>
      <p:sp>
        <p:nvSpPr>
          <p:cNvPr id="32" name="TextBox 31">
            <a:extLst>
              <a:ext uri="{FF2B5EF4-FFF2-40B4-BE49-F238E27FC236}">
                <a16:creationId xmlns:a16="http://schemas.microsoft.com/office/drawing/2014/main" id="{D292B63C-289D-53BB-B14E-45196778A320}"/>
              </a:ext>
            </a:extLst>
          </p:cNvPr>
          <p:cNvSpPr txBox="1"/>
          <p:nvPr/>
        </p:nvSpPr>
        <p:spPr>
          <a:xfrm>
            <a:off x="8576722" y="1573717"/>
            <a:ext cx="2939766" cy="307777"/>
          </a:xfrm>
          <a:prstGeom prst="rect">
            <a:avLst/>
          </a:prstGeom>
          <a:solidFill>
            <a:schemeClr val="bg1">
              <a:lumMod val="95000"/>
            </a:schemeClr>
          </a:solidFill>
        </p:spPr>
        <p:txBody>
          <a:bodyPr wrap="square" rtlCol="0">
            <a:spAutoFit/>
          </a:bodyPr>
          <a:lstStyle/>
          <a:p>
            <a:pPr algn="ctr"/>
            <a:r>
              <a:rPr lang="en-GB" sz="1400" b="1" dirty="0"/>
              <a:t>KAM Selection criteria</a:t>
            </a:r>
          </a:p>
        </p:txBody>
      </p:sp>
    </p:spTree>
    <p:extLst>
      <p:ext uri="{BB962C8B-B14F-4D97-AF65-F5344CB8AC3E}">
        <p14:creationId xmlns:p14="http://schemas.microsoft.com/office/powerpoint/2010/main" val="4006545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68350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rkup for rulers in different scales.">
            <a:extLst>
              <a:ext uri="{FF2B5EF4-FFF2-40B4-BE49-F238E27FC236}">
                <a16:creationId xmlns:a16="http://schemas.microsoft.com/office/drawing/2014/main" id="{5158E698-0B69-05F4-AA3F-CDB8CADB3D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667" b="9166"/>
          <a:stretch/>
        </p:blipFill>
        <p:spPr bwMode="auto">
          <a:xfrm rot="16200000">
            <a:off x="-2181225" y="3505200"/>
            <a:ext cx="6153150" cy="552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25319337-8309-769D-97C4-52DFCAC9A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81487E9B-904F-6797-5621-0B42DD631D90}"/>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A820F734-A41E-37A0-9E6D-61A7533A275C}"/>
              </a:ext>
            </a:extLst>
          </p:cNvPr>
          <p:cNvSpPr txBox="1"/>
          <p:nvPr/>
        </p:nvSpPr>
        <p:spPr>
          <a:xfrm>
            <a:off x="1073020" y="1531649"/>
            <a:ext cx="10142376" cy="4556184"/>
          </a:xfrm>
          <a:prstGeom prst="rect">
            <a:avLst/>
          </a:prstGeom>
          <a:noFill/>
        </p:spPr>
        <p:txBody>
          <a:bodyPr wrap="square">
            <a:spAutoFit/>
          </a:bodyPr>
          <a:lstStyle/>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Key account selection</a:t>
            </a:r>
            <a:r>
              <a:rPr lang="en-GB" sz="1200" dirty="0">
                <a:effectLst/>
                <a:latin typeface="+mj-lt"/>
                <a:ea typeface="Calibri" panose="020F0502020204030204" pitchFamily="34" charset="0"/>
                <a:cs typeface="Latha" panose="020B0604020202020204" pitchFamily="34" charset="0"/>
              </a:rPr>
              <a:t>: Only a few selected customers can be included in the key account programme. </a:t>
            </a:r>
          </a:p>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Classification of key accounts</a:t>
            </a:r>
            <a:r>
              <a:rPr lang="en-GB" sz="1200" dirty="0">
                <a:effectLst/>
                <a:latin typeface="+mj-lt"/>
                <a:ea typeface="Calibri" panose="020F0502020204030204" pitchFamily="34" charset="0"/>
                <a:cs typeface="Latha" panose="020B0604020202020204" pitchFamily="34" charset="0"/>
              </a:rPr>
              <a:t>: Derogatory labels like A, B, C, or gold, silver, bronze should be avoided at all costs. </a:t>
            </a:r>
          </a:p>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Key account profitability</a:t>
            </a:r>
            <a:r>
              <a:rPr lang="en-GB" sz="1200" dirty="0">
                <a:effectLst/>
                <a:latin typeface="+mj-lt"/>
                <a:ea typeface="Calibri" panose="020F0502020204030204" pitchFamily="34" charset="0"/>
                <a:cs typeface="Latha" panose="020B0604020202020204" pitchFamily="34" charset="0"/>
              </a:rPr>
              <a:t>: The power of customers and their increased purchasing power has led to greater demands on the services of their suppliers. Unfortunately, many traditional accounting systems are incapable of accurately capturing all of the associated costs of dealing with major customers. Consequently, many suppliers are acting in ignorance of which customers make or lose them money. </a:t>
            </a:r>
          </a:p>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Key account needs analysis</a:t>
            </a:r>
            <a:r>
              <a:rPr lang="en-GB" sz="1200" dirty="0">
                <a:effectLst/>
                <a:latin typeface="+mj-lt"/>
                <a:ea typeface="Calibri" panose="020F0502020204030204" pitchFamily="34" charset="0"/>
                <a:cs typeface="Latha" panose="020B0604020202020204" pitchFamily="34" charset="0"/>
              </a:rPr>
              <a:t>: A deep understanding of the customer’s business is essential to success. </a:t>
            </a:r>
          </a:p>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Strategic planning for key accounts</a:t>
            </a:r>
            <a:r>
              <a:rPr lang="en-GB" sz="1200" dirty="0">
                <a:effectLst/>
                <a:latin typeface="+mj-lt"/>
                <a:ea typeface="Calibri" panose="020F0502020204030204" pitchFamily="34" charset="0"/>
                <a:cs typeface="Latha" panose="020B0604020202020204" pitchFamily="34" charset="0"/>
              </a:rPr>
              <a:t>: Just as a three- to five-year strategy is essential for any business, so strategic plans for selected customers, signed off by the customers themselves, are also critical to success. </a:t>
            </a:r>
          </a:p>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Roles and skills of key account managers</a:t>
            </a:r>
            <a:r>
              <a:rPr lang="en-GB" sz="1200" dirty="0">
                <a:effectLst/>
                <a:latin typeface="+mj-lt"/>
                <a:ea typeface="Calibri" panose="020F0502020204030204" pitchFamily="34" charset="0"/>
                <a:cs typeface="Latha" panose="020B0604020202020204" pitchFamily="34" charset="0"/>
              </a:rPr>
              <a:t>: Selling and negotiation skills are no longer sufficient on their own. </a:t>
            </a:r>
          </a:p>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Other issues</a:t>
            </a:r>
            <a:r>
              <a:rPr lang="en-GB" sz="1200" dirty="0">
                <a:effectLst/>
                <a:latin typeface="+mj-lt"/>
                <a:ea typeface="Calibri" panose="020F0502020204030204" pitchFamily="34" charset="0"/>
                <a:cs typeface="Latha" panose="020B0604020202020204" pitchFamily="34" charset="0"/>
              </a:rPr>
              <a:t>: Information technology, organization structure and internal marketing all contribute to creating successful key account programmes. The challenges that all organizations face today are: </a:t>
            </a:r>
          </a:p>
          <a:p>
            <a:pPr>
              <a:lnSpc>
                <a:spcPct val="107000"/>
              </a:lnSpc>
              <a:spcAft>
                <a:spcPts val="800"/>
              </a:spcAft>
            </a:pPr>
            <a:r>
              <a:rPr lang="en-GB" sz="1200" b="1" dirty="0">
                <a:effectLst/>
                <a:latin typeface="+mj-lt"/>
                <a:ea typeface="Calibri" panose="020F0502020204030204" pitchFamily="34" charset="0"/>
                <a:cs typeface="Latha" panose="020B0604020202020204" pitchFamily="34" charset="0"/>
              </a:rPr>
              <a:t>Market maturity</a:t>
            </a:r>
            <a:r>
              <a:rPr lang="en-GB" sz="1200" dirty="0">
                <a:effectLst/>
                <a:latin typeface="+mj-lt"/>
                <a:ea typeface="Calibri" panose="020F0502020204030204" pitchFamily="34" charset="0"/>
                <a:cs typeface="Latha" panose="020B0604020202020204" pitchFamily="34" charset="0"/>
              </a:rPr>
              <a:t>: In most sectors, mature markets have transferred power from suppliers to customers, as suppliers compete for a share of a decreasing number of customers. Fast track The crucial role of key account management 1 1 1 For readers interested in discovering more about the origins and growth of key account management, there is a brief history in Chapter 12 of this book. 2 Key Account Management </a:t>
            </a:r>
          </a:p>
          <a:p>
            <a:pPr>
              <a:lnSpc>
                <a:spcPct val="107000"/>
              </a:lnSpc>
              <a:spcAft>
                <a:spcPts val="800"/>
              </a:spcAft>
            </a:pPr>
            <a:r>
              <a:rPr lang="en-GB" sz="1200" b="1" dirty="0">
                <a:latin typeface="+mj-lt"/>
                <a:cs typeface="Latha" panose="020B0604020202020204" pitchFamily="34" charset="0"/>
              </a:rPr>
              <a:t>Globalization</a:t>
            </a:r>
            <a:r>
              <a:rPr lang="en-GB" sz="1200" dirty="0">
                <a:latin typeface="+mj-lt"/>
                <a:cs typeface="Latha" panose="020B0604020202020204" pitchFamily="34" charset="0"/>
              </a:rPr>
              <a:t>: Market maturity has led to an increasing number of industries in which only a handful of truly global companies dominate the landscape. Hence, any supplier who cannot offer a seamless service in every part of the world where the customer operates, will not win the business. </a:t>
            </a:r>
          </a:p>
          <a:p>
            <a:pPr>
              <a:lnSpc>
                <a:spcPct val="107000"/>
              </a:lnSpc>
              <a:spcAft>
                <a:spcPts val="800"/>
              </a:spcAft>
            </a:pPr>
            <a:r>
              <a:rPr lang="en-GB" sz="1200" b="1" dirty="0">
                <a:latin typeface="+mj-lt"/>
                <a:cs typeface="Latha" panose="020B0604020202020204" pitchFamily="34" charset="0"/>
              </a:rPr>
              <a:t>Customer power</a:t>
            </a:r>
            <a:r>
              <a:rPr lang="en-GB" sz="1200" dirty="0">
                <a:latin typeface="+mj-lt"/>
                <a:cs typeface="Latha" panose="020B0604020202020204" pitchFamily="34" charset="0"/>
              </a:rPr>
              <a:t>: With their new-found power, customers are increasingly looking to selected suppliers to give them competitive advantage by product and process development</a:t>
            </a:r>
          </a:p>
        </p:txBody>
      </p:sp>
      <p:sp>
        <p:nvSpPr>
          <p:cNvPr id="2" name="TextBox 1">
            <a:extLst>
              <a:ext uri="{FF2B5EF4-FFF2-40B4-BE49-F238E27FC236}">
                <a16:creationId xmlns:a16="http://schemas.microsoft.com/office/drawing/2014/main" id="{3EE1C609-D50F-51EF-E38E-997097FA9960}"/>
              </a:ext>
            </a:extLst>
          </p:cNvPr>
          <p:cNvSpPr txBox="1"/>
          <p:nvPr/>
        </p:nvSpPr>
        <p:spPr>
          <a:xfrm>
            <a:off x="268942" y="207845"/>
            <a:ext cx="6413314"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Role of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spTree>
    <p:extLst>
      <p:ext uri="{BB962C8B-B14F-4D97-AF65-F5344CB8AC3E}">
        <p14:creationId xmlns:p14="http://schemas.microsoft.com/office/powerpoint/2010/main" val="4279330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E6B7A4-5106-6A01-18BE-88C6F73A7F2C}"/>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Segmenting Customers</a:t>
            </a:r>
          </a:p>
        </p:txBody>
      </p:sp>
      <p:pic>
        <p:nvPicPr>
          <p:cNvPr id="5" name="Picture 4" descr="Logo&#10;&#10;Description automatically generated">
            <a:extLst>
              <a:ext uri="{FF2B5EF4-FFF2-40B4-BE49-F238E27FC236}">
                <a16:creationId xmlns:a16="http://schemas.microsoft.com/office/drawing/2014/main" id="{729CBBFF-E07D-E058-39AB-02CB1271F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B69D208E-C2A9-6C71-6638-1F8F218B24F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4" name="TextBox 23">
            <a:extLst>
              <a:ext uri="{FF2B5EF4-FFF2-40B4-BE49-F238E27FC236}">
                <a16:creationId xmlns:a16="http://schemas.microsoft.com/office/drawing/2014/main" id="{86714AF3-13D1-7594-5951-78DFF4D7CB05}"/>
              </a:ext>
            </a:extLst>
          </p:cNvPr>
          <p:cNvSpPr txBox="1"/>
          <p:nvPr/>
        </p:nvSpPr>
        <p:spPr>
          <a:xfrm>
            <a:off x="2996525" y="5352249"/>
            <a:ext cx="3213664" cy="769441"/>
          </a:xfrm>
          <a:prstGeom prst="rect">
            <a:avLst/>
          </a:prstGeom>
          <a:noFill/>
        </p:spPr>
        <p:txBody>
          <a:bodyPr wrap="square">
            <a:spAutoFit/>
          </a:bodyPr>
          <a:lstStyle/>
          <a:p>
            <a:pPr marL="228600" indent="-228600">
              <a:buFont typeface="+mj-lt"/>
              <a:buAutoNum type="alphaUcPeriod"/>
            </a:pPr>
            <a:r>
              <a:rPr lang="en-GB" sz="1100" dirty="0">
                <a:effectLst/>
                <a:latin typeface="+mj-lt"/>
                <a:ea typeface="Calibri" panose="020F0502020204030204" pitchFamily="34" charset="0"/>
                <a:cs typeface="Latha" panose="020B0604020202020204" pitchFamily="34" charset="0"/>
              </a:rPr>
              <a:t>Star Quadrant - investment for growth </a:t>
            </a:r>
          </a:p>
          <a:p>
            <a:pPr marL="228600" indent="-228600">
              <a:buFont typeface="+mj-lt"/>
              <a:buAutoNum type="alphaUcPeriod"/>
            </a:pPr>
            <a:r>
              <a:rPr lang="en-GB" sz="1100" dirty="0">
                <a:effectLst/>
                <a:latin typeface="+mj-lt"/>
                <a:ea typeface="Calibri" panose="020F0502020204030204" pitchFamily="34" charset="0"/>
                <a:cs typeface="Latha" panose="020B0604020202020204" pitchFamily="34" charset="0"/>
              </a:rPr>
              <a:t>Strategic Quadrant – strategic investment </a:t>
            </a:r>
          </a:p>
          <a:p>
            <a:pPr marL="228600" indent="-228600">
              <a:buFont typeface="+mj-lt"/>
              <a:buAutoNum type="alphaUcPeriod"/>
            </a:pPr>
            <a:r>
              <a:rPr lang="en-GB" sz="1100" dirty="0">
                <a:effectLst/>
                <a:latin typeface="+mj-lt"/>
                <a:ea typeface="Calibri" panose="020F0502020204030204" pitchFamily="34" charset="0"/>
                <a:cs typeface="Latha" panose="020B0604020202020204" pitchFamily="34" charset="0"/>
              </a:rPr>
              <a:t>Status Quadrant – proactive maintenance </a:t>
            </a:r>
          </a:p>
          <a:p>
            <a:pPr marL="228600" indent="-228600">
              <a:buFont typeface="+mj-lt"/>
              <a:buAutoNum type="alphaUcPeriod"/>
            </a:pPr>
            <a:r>
              <a:rPr lang="en-GB" sz="1100" dirty="0">
                <a:effectLst/>
                <a:latin typeface="+mj-lt"/>
                <a:ea typeface="Calibri" panose="020F0502020204030204" pitchFamily="34" charset="0"/>
                <a:cs typeface="Latha" panose="020B0604020202020204" pitchFamily="34" charset="0"/>
              </a:rPr>
              <a:t>Streamline Quadrant – management for cash.</a:t>
            </a:r>
          </a:p>
        </p:txBody>
      </p:sp>
      <p:sp>
        <p:nvSpPr>
          <p:cNvPr id="25" name="Speech Bubble: Rectangle with Corners Rounded 24">
            <a:extLst>
              <a:ext uri="{FF2B5EF4-FFF2-40B4-BE49-F238E27FC236}">
                <a16:creationId xmlns:a16="http://schemas.microsoft.com/office/drawing/2014/main" id="{04FB6E7A-D717-1D8C-5758-6B671947CAA3}"/>
              </a:ext>
            </a:extLst>
          </p:cNvPr>
          <p:cNvSpPr/>
          <p:nvPr/>
        </p:nvSpPr>
        <p:spPr>
          <a:xfrm>
            <a:off x="7396124" y="701913"/>
            <a:ext cx="3305367" cy="1064904"/>
          </a:xfrm>
          <a:prstGeom prst="wedgeRoundRectCallout">
            <a:avLst>
              <a:gd name="adj1" fmla="val -62290"/>
              <a:gd name="adj2" fmla="val 4805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i="1" dirty="0">
                <a:solidFill>
                  <a:schemeClr val="tx1"/>
                </a:solidFill>
                <a:effectLst/>
                <a:latin typeface="+mj-lt"/>
                <a:ea typeface="Calibri" panose="020F0502020204030204" pitchFamily="34" charset="0"/>
                <a:cs typeface="Latha" panose="020B0604020202020204" pitchFamily="34" charset="0"/>
              </a:rPr>
              <a:t>The systematic assessment approach described in this chapter enables suppliers to build a portfolio view of their customers that drives many further insights, decisions and expectations about them, which is much more realistic and powerful than the key customer lists that many suppliers use. </a:t>
            </a:r>
            <a:endParaRPr lang="en-GB" sz="1000" i="1" dirty="0">
              <a:solidFill>
                <a:schemeClr val="tx1"/>
              </a:solidFill>
            </a:endParaRPr>
          </a:p>
        </p:txBody>
      </p:sp>
      <p:sp>
        <p:nvSpPr>
          <p:cNvPr id="26" name="TextBox 25">
            <a:extLst>
              <a:ext uri="{FF2B5EF4-FFF2-40B4-BE49-F238E27FC236}">
                <a16:creationId xmlns:a16="http://schemas.microsoft.com/office/drawing/2014/main" id="{B880115B-0DB3-5F13-0A5F-6D5FABDB53AC}"/>
              </a:ext>
            </a:extLst>
          </p:cNvPr>
          <p:cNvSpPr txBox="1"/>
          <p:nvPr/>
        </p:nvSpPr>
        <p:spPr>
          <a:xfrm>
            <a:off x="5609058" y="5004997"/>
            <a:ext cx="1564821" cy="276999"/>
          </a:xfrm>
          <a:prstGeom prst="rect">
            <a:avLst/>
          </a:prstGeom>
          <a:noFill/>
        </p:spPr>
        <p:txBody>
          <a:bodyPr wrap="square" rtlCol="0">
            <a:spAutoFit/>
          </a:bodyPr>
          <a:lstStyle/>
          <a:p>
            <a:pPr algn="ctr"/>
            <a:r>
              <a:rPr lang="en-GB" sz="1200" b="1" dirty="0"/>
              <a:t>Value  </a:t>
            </a:r>
          </a:p>
        </p:txBody>
      </p:sp>
      <p:sp>
        <p:nvSpPr>
          <p:cNvPr id="33" name="Rectangle 32">
            <a:extLst>
              <a:ext uri="{FF2B5EF4-FFF2-40B4-BE49-F238E27FC236}">
                <a16:creationId xmlns:a16="http://schemas.microsoft.com/office/drawing/2014/main" id="{720786D1-D007-7EFB-170C-06AE6B8B1C47}"/>
              </a:ext>
            </a:extLst>
          </p:cNvPr>
          <p:cNvSpPr/>
          <p:nvPr/>
        </p:nvSpPr>
        <p:spPr>
          <a:xfrm>
            <a:off x="3086101" y="2067657"/>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50000"/>
                  <a:lumOff val="50000"/>
                </a:schemeClr>
              </a:solidFill>
            </a:endParaRPr>
          </a:p>
        </p:txBody>
      </p:sp>
      <p:sp>
        <p:nvSpPr>
          <p:cNvPr id="34" name="Rectangle 33">
            <a:extLst>
              <a:ext uri="{FF2B5EF4-FFF2-40B4-BE49-F238E27FC236}">
                <a16:creationId xmlns:a16="http://schemas.microsoft.com/office/drawing/2014/main" id="{A52084EB-2B29-76D0-2049-A9EF8E219172}"/>
              </a:ext>
            </a:extLst>
          </p:cNvPr>
          <p:cNvSpPr/>
          <p:nvPr/>
        </p:nvSpPr>
        <p:spPr>
          <a:xfrm>
            <a:off x="6426068" y="2067719"/>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27C744B8-D797-D7A4-533C-71BE97EFB97F}"/>
              </a:ext>
            </a:extLst>
          </p:cNvPr>
          <p:cNvSpPr/>
          <p:nvPr/>
        </p:nvSpPr>
        <p:spPr>
          <a:xfrm>
            <a:off x="3086101" y="3461910"/>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D89F18B-5E1C-454C-7F38-7E64B8954487}"/>
              </a:ext>
            </a:extLst>
          </p:cNvPr>
          <p:cNvSpPr/>
          <p:nvPr/>
        </p:nvSpPr>
        <p:spPr>
          <a:xfrm>
            <a:off x="6426068" y="3461910"/>
            <a:ext cx="3305368" cy="137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a:extLst>
              <a:ext uri="{FF2B5EF4-FFF2-40B4-BE49-F238E27FC236}">
                <a16:creationId xmlns:a16="http://schemas.microsoft.com/office/drawing/2014/main" id="{9176ADCA-10F1-59E1-848B-87E91FD0F52F}"/>
              </a:ext>
            </a:extLst>
          </p:cNvPr>
          <p:cNvCxnSpPr>
            <a:cxnSpLocks/>
          </p:cNvCxnSpPr>
          <p:nvPr/>
        </p:nvCxnSpPr>
        <p:spPr>
          <a:xfrm flipV="1">
            <a:off x="2936446" y="1766817"/>
            <a:ext cx="0" cy="333702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0000DA6-9968-4612-0E3A-6AF333EB56F6}"/>
              </a:ext>
            </a:extLst>
          </p:cNvPr>
          <p:cNvCxnSpPr>
            <a:cxnSpLocks/>
          </p:cNvCxnSpPr>
          <p:nvPr/>
        </p:nvCxnSpPr>
        <p:spPr>
          <a:xfrm>
            <a:off x="2715209" y="4942769"/>
            <a:ext cx="7212562"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30F3FD4-EFBA-B2DC-D768-D3C1012A809A}"/>
              </a:ext>
            </a:extLst>
          </p:cNvPr>
          <p:cNvSpPr txBox="1"/>
          <p:nvPr/>
        </p:nvSpPr>
        <p:spPr>
          <a:xfrm rot="16200000">
            <a:off x="1932798" y="3299830"/>
            <a:ext cx="1564821" cy="276999"/>
          </a:xfrm>
          <a:prstGeom prst="rect">
            <a:avLst/>
          </a:prstGeom>
          <a:noFill/>
        </p:spPr>
        <p:txBody>
          <a:bodyPr wrap="square" rtlCol="0">
            <a:spAutoFit/>
          </a:bodyPr>
          <a:lstStyle/>
          <a:p>
            <a:pPr algn="ctr"/>
            <a:r>
              <a:rPr lang="en-GB" sz="1200" b="1" dirty="0"/>
              <a:t>Importance </a:t>
            </a:r>
          </a:p>
        </p:txBody>
      </p:sp>
      <p:sp>
        <p:nvSpPr>
          <p:cNvPr id="40" name="TextBox 39">
            <a:extLst>
              <a:ext uri="{FF2B5EF4-FFF2-40B4-BE49-F238E27FC236}">
                <a16:creationId xmlns:a16="http://schemas.microsoft.com/office/drawing/2014/main" id="{A5834300-E71A-BAB6-BA5F-A49E9330D1FF}"/>
              </a:ext>
            </a:extLst>
          </p:cNvPr>
          <p:cNvSpPr txBox="1"/>
          <p:nvPr/>
        </p:nvSpPr>
        <p:spPr>
          <a:xfrm>
            <a:off x="5609058" y="5004997"/>
            <a:ext cx="1564821" cy="276999"/>
          </a:xfrm>
          <a:prstGeom prst="rect">
            <a:avLst/>
          </a:prstGeom>
          <a:noFill/>
        </p:spPr>
        <p:txBody>
          <a:bodyPr wrap="square" rtlCol="0">
            <a:spAutoFit/>
          </a:bodyPr>
          <a:lstStyle/>
          <a:p>
            <a:pPr algn="ctr"/>
            <a:r>
              <a:rPr lang="en-GB" sz="1200" b="1" dirty="0"/>
              <a:t>Value  </a:t>
            </a:r>
          </a:p>
        </p:txBody>
      </p:sp>
      <p:sp>
        <p:nvSpPr>
          <p:cNvPr id="41" name="TextBox 40">
            <a:extLst>
              <a:ext uri="{FF2B5EF4-FFF2-40B4-BE49-F238E27FC236}">
                <a16:creationId xmlns:a16="http://schemas.microsoft.com/office/drawing/2014/main" id="{C0029700-AF4A-C7A3-3179-A7CF5EFBB3AA}"/>
              </a:ext>
            </a:extLst>
          </p:cNvPr>
          <p:cNvSpPr txBox="1"/>
          <p:nvPr/>
        </p:nvSpPr>
        <p:spPr>
          <a:xfrm>
            <a:off x="7586953" y="2067719"/>
            <a:ext cx="2144483" cy="261610"/>
          </a:xfrm>
          <a:prstGeom prst="rect">
            <a:avLst/>
          </a:prstGeom>
          <a:noFill/>
        </p:spPr>
        <p:txBody>
          <a:bodyPr wrap="square" rtlCol="0">
            <a:spAutoFit/>
          </a:bodyPr>
          <a:lstStyle/>
          <a:p>
            <a:pPr algn="r"/>
            <a:r>
              <a:rPr lang="en-GB" sz="1100" i="1" dirty="0"/>
              <a:t>Star Customers </a:t>
            </a:r>
          </a:p>
        </p:txBody>
      </p:sp>
      <p:sp>
        <p:nvSpPr>
          <p:cNvPr id="42" name="TextBox 41">
            <a:extLst>
              <a:ext uri="{FF2B5EF4-FFF2-40B4-BE49-F238E27FC236}">
                <a16:creationId xmlns:a16="http://schemas.microsoft.com/office/drawing/2014/main" id="{824AFCF0-2199-247E-45D7-043E04563905}"/>
              </a:ext>
            </a:extLst>
          </p:cNvPr>
          <p:cNvSpPr txBox="1"/>
          <p:nvPr/>
        </p:nvSpPr>
        <p:spPr>
          <a:xfrm>
            <a:off x="2114742" y="2090670"/>
            <a:ext cx="672050" cy="276999"/>
          </a:xfrm>
          <a:prstGeom prst="rect">
            <a:avLst/>
          </a:prstGeom>
          <a:noFill/>
        </p:spPr>
        <p:txBody>
          <a:bodyPr wrap="square" rtlCol="0">
            <a:spAutoFit/>
          </a:bodyPr>
          <a:lstStyle/>
          <a:p>
            <a:pPr algn="r"/>
            <a:r>
              <a:rPr lang="en-GB" sz="1200" i="1" dirty="0"/>
              <a:t>High </a:t>
            </a:r>
          </a:p>
        </p:txBody>
      </p:sp>
      <p:sp>
        <p:nvSpPr>
          <p:cNvPr id="43" name="TextBox 42">
            <a:extLst>
              <a:ext uri="{FF2B5EF4-FFF2-40B4-BE49-F238E27FC236}">
                <a16:creationId xmlns:a16="http://schemas.microsoft.com/office/drawing/2014/main" id="{C4215790-1FAA-DDE3-1C9E-1B70A7234311}"/>
              </a:ext>
            </a:extLst>
          </p:cNvPr>
          <p:cNvSpPr txBox="1"/>
          <p:nvPr/>
        </p:nvSpPr>
        <p:spPr>
          <a:xfrm>
            <a:off x="2229797" y="4541674"/>
            <a:ext cx="672050" cy="276999"/>
          </a:xfrm>
          <a:prstGeom prst="rect">
            <a:avLst/>
          </a:prstGeom>
          <a:noFill/>
        </p:spPr>
        <p:txBody>
          <a:bodyPr wrap="square" rtlCol="0">
            <a:spAutoFit/>
          </a:bodyPr>
          <a:lstStyle/>
          <a:p>
            <a:pPr algn="r"/>
            <a:r>
              <a:rPr lang="en-GB" sz="1200" i="1" dirty="0"/>
              <a:t>Low </a:t>
            </a:r>
          </a:p>
        </p:txBody>
      </p:sp>
      <p:sp>
        <p:nvSpPr>
          <p:cNvPr id="44" name="TextBox 43">
            <a:extLst>
              <a:ext uri="{FF2B5EF4-FFF2-40B4-BE49-F238E27FC236}">
                <a16:creationId xmlns:a16="http://schemas.microsoft.com/office/drawing/2014/main" id="{A1CF982E-BB43-2B30-5657-48C4A8E44FE4}"/>
              </a:ext>
            </a:extLst>
          </p:cNvPr>
          <p:cNvSpPr txBox="1"/>
          <p:nvPr/>
        </p:nvSpPr>
        <p:spPr>
          <a:xfrm>
            <a:off x="2936966" y="4994004"/>
            <a:ext cx="672050" cy="276999"/>
          </a:xfrm>
          <a:prstGeom prst="rect">
            <a:avLst/>
          </a:prstGeom>
          <a:noFill/>
        </p:spPr>
        <p:txBody>
          <a:bodyPr wrap="square" rtlCol="0">
            <a:spAutoFit/>
          </a:bodyPr>
          <a:lstStyle/>
          <a:p>
            <a:pPr algn="r"/>
            <a:r>
              <a:rPr lang="en-GB" sz="1200" i="1" dirty="0"/>
              <a:t>Low </a:t>
            </a:r>
          </a:p>
        </p:txBody>
      </p:sp>
      <p:sp>
        <p:nvSpPr>
          <p:cNvPr id="45" name="TextBox 44">
            <a:extLst>
              <a:ext uri="{FF2B5EF4-FFF2-40B4-BE49-F238E27FC236}">
                <a16:creationId xmlns:a16="http://schemas.microsoft.com/office/drawing/2014/main" id="{473D1ED7-3B55-38B3-0E97-6DDF73661BD0}"/>
              </a:ext>
            </a:extLst>
          </p:cNvPr>
          <p:cNvSpPr txBox="1"/>
          <p:nvPr/>
        </p:nvSpPr>
        <p:spPr>
          <a:xfrm>
            <a:off x="8944818" y="5036595"/>
            <a:ext cx="672050" cy="276999"/>
          </a:xfrm>
          <a:prstGeom prst="rect">
            <a:avLst/>
          </a:prstGeom>
          <a:noFill/>
        </p:spPr>
        <p:txBody>
          <a:bodyPr wrap="square" rtlCol="0">
            <a:spAutoFit/>
          </a:bodyPr>
          <a:lstStyle/>
          <a:p>
            <a:pPr algn="r"/>
            <a:r>
              <a:rPr lang="en-GB" sz="1200" i="1" dirty="0"/>
              <a:t>High </a:t>
            </a:r>
          </a:p>
        </p:txBody>
      </p:sp>
      <p:sp>
        <p:nvSpPr>
          <p:cNvPr id="46" name="TextBox 45">
            <a:extLst>
              <a:ext uri="{FF2B5EF4-FFF2-40B4-BE49-F238E27FC236}">
                <a16:creationId xmlns:a16="http://schemas.microsoft.com/office/drawing/2014/main" id="{943A07FB-90B7-B8EE-F3BF-9CD10528F8AE}"/>
              </a:ext>
            </a:extLst>
          </p:cNvPr>
          <p:cNvSpPr txBox="1"/>
          <p:nvPr/>
        </p:nvSpPr>
        <p:spPr>
          <a:xfrm>
            <a:off x="3076575" y="3435306"/>
            <a:ext cx="1453641" cy="261610"/>
          </a:xfrm>
          <a:prstGeom prst="rect">
            <a:avLst/>
          </a:prstGeom>
          <a:noFill/>
        </p:spPr>
        <p:txBody>
          <a:bodyPr wrap="square" rtlCol="0">
            <a:spAutoFit/>
          </a:bodyPr>
          <a:lstStyle/>
          <a:p>
            <a:pPr algn="r"/>
            <a:r>
              <a:rPr lang="en-GB" sz="1100" i="1" dirty="0"/>
              <a:t>Streamline Customers </a:t>
            </a:r>
          </a:p>
        </p:txBody>
      </p:sp>
      <p:sp>
        <p:nvSpPr>
          <p:cNvPr id="47" name="TextBox 46">
            <a:extLst>
              <a:ext uri="{FF2B5EF4-FFF2-40B4-BE49-F238E27FC236}">
                <a16:creationId xmlns:a16="http://schemas.microsoft.com/office/drawing/2014/main" id="{561CB964-07BF-5488-223D-DADC104231C0}"/>
              </a:ext>
            </a:extLst>
          </p:cNvPr>
          <p:cNvSpPr txBox="1"/>
          <p:nvPr/>
        </p:nvSpPr>
        <p:spPr>
          <a:xfrm>
            <a:off x="7641816" y="3435728"/>
            <a:ext cx="2144483" cy="261610"/>
          </a:xfrm>
          <a:prstGeom prst="rect">
            <a:avLst/>
          </a:prstGeom>
          <a:noFill/>
        </p:spPr>
        <p:txBody>
          <a:bodyPr wrap="square" rtlCol="0">
            <a:spAutoFit/>
          </a:bodyPr>
          <a:lstStyle/>
          <a:p>
            <a:pPr algn="r"/>
            <a:r>
              <a:rPr lang="en-GB" sz="1100" i="1" dirty="0"/>
              <a:t>Status Customers </a:t>
            </a:r>
          </a:p>
        </p:txBody>
      </p:sp>
      <p:sp>
        <p:nvSpPr>
          <p:cNvPr id="48" name="TextBox 47">
            <a:extLst>
              <a:ext uri="{FF2B5EF4-FFF2-40B4-BE49-F238E27FC236}">
                <a16:creationId xmlns:a16="http://schemas.microsoft.com/office/drawing/2014/main" id="{A00D17DF-9327-2EE5-1C05-5D667C96AAA0}"/>
              </a:ext>
            </a:extLst>
          </p:cNvPr>
          <p:cNvSpPr txBox="1"/>
          <p:nvPr/>
        </p:nvSpPr>
        <p:spPr>
          <a:xfrm>
            <a:off x="3076575" y="2066857"/>
            <a:ext cx="1367514" cy="261610"/>
          </a:xfrm>
          <a:prstGeom prst="rect">
            <a:avLst/>
          </a:prstGeom>
          <a:noFill/>
        </p:spPr>
        <p:txBody>
          <a:bodyPr wrap="square" rtlCol="0">
            <a:spAutoFit/>
          </a:bodyPr>
          <a:lstStyle/>
          <a:p>
            <a:pPr algn="r"/>
            <a:r>
              <a:rPr lang="en-GB" sz="1100" i="1" dirty="0"/>
              <a:t>Strategic Customers </a:t>
            </a:r>
          </a:p>
        </p:txBody>
      </p:sp>
      <p:pic>
        <p:nvPicPr>
          <p:cNvPr id="49" name="Graphic 48" descr="Filter outline">
            <a:extLst>
              <a:ext uri="{FF2B5EF4-FFF2-40B4-BE49-F238E27FC236}">
                <a16:creationId xmlns:a16="http://schemas.microsoft.com/office/drawing/2014/main" id="{BE3FAED7-88F2-2102-997A-FAD39A1587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4426" y="3792437"/>
            <a:ext cx="856072" cy="856072"/>
          </a:xfrm>
          <a:prstGeom prst="rect">
            <a:avLst/>
          </a:prstGeom>
        </p:spPr>
      </p:pic>
      <p:pic>
        <p:nvPicPr>
          <p:cNvPr id="50" name="Graphic 49" descr="Video camera with solid fill">
            <a:extLst>
              <a:ext uri="{FF2B5EF4-FFF2-40B4-BE49-F238E27FC236}">
                <a16:creationId xmlns:a16="http://schemas.microsoft.com/office/drawing/2014/main" id="{5547E7A2-DBB3-5D25-16E7-6B17C2350C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72912" y="3827785"/>
            <a:ext cx="785896" cy="785896"/>
          </a:xfrm>
          <a:prstGeom prst="rect">
            <a:avLst/>
          </a:prstGeom>
        </p:spPr>
      </p:pic>
      <p:pic>
        <p:nvPicPr>
          <p:cNvPr id="51" name="Graphic 50" descr="Target Audience outline">
            <a:extLst>
              <a:ext uri="{FF2B5EF4-FFF2-40B4-BE49-F238E27FC236}">
                <a16:creationId xmlns:a16="http://schemas.microsoft.com/office/drawing/2014/main" id="{48FF14FF-6EAE-D515-C806-AAE56C643C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13380" y="2429403"/>
            <a:ext cx="912092" cy="912092"/>
          </a:xfrm>
          <a:prstGeom prst="rect">
            <a:avLst/>
          </a:prstGeom>
        </p:spPr>
      </p:pic>
      <p:pic>
        <p:nvPicPr>
          <p:cNvPr id="52" name="Graphic 51" descr="Star outline">
            <a:extLst>
              <a:ext uri="{FF2B5EF4-FFF2-40B4-BE49-F238E27FC236}">
                <a16:creationId xmlns:a16="http://schemas.microsoft.com/office/drawing/2014/main" id="{5D6B5AC5-95CC-2B42-FCB9-9C88208E80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63168" y="2465284"/>
            <a:ext cx="780464" cy="780464"/>
          </a:xfrm>
          <a:prstGeom prst="rect">
            <a:avLst/>
          </a:prstGeom>
        </p:spPr>
      </p:pic>
    </p:spTree>
    <p:extLst>
      <p:ext uri="{BB962C8B-B14F-4D97-AF65-F5344CB8AC3E}">
        <p14:creationId xmlns:p14="http://schemas.microsoft.com/office/powerpoint/2010/main" val="4210234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2368F-9F2E-DDE6-EBDA-AF2A7DA50A1A}"/>
              </a:ext>
            </a:extLst>
          </p:cNvPr>
          <p:cNvSpPr txBox="1"/>
          <p:nvPr/>
        </p:nvSpPr>
        <p:spPr>
          <a:xfrm>
            <a:off x="7683561" y="1015823"/>
            <a:ext cx="4402372" cy="4870051"/>
          </a:xfrm>
          <a:prstGeom prst="rect">
            <a:avLst/>
          </a:prstGeom>
          <a:noFill/>
        </p:spPr>
        <p:txBody>
          <a:bodyPr wrap="square">
            <a:spAutoFit/>
          </a:bodyPr>
          <a:lstStyle/>
          <a:p>
            <a:pPr>
              <a:lnSpc>
                <a:spcPct val="107000"/>
              </a:lnSpc>
              <a:spcAft>
                <a:spcPts val="800"/>
              </a:spcAft>
            </a:pPr>
            <a:r>
              <a:rPr lang="en-GB" sz="1000" b="1" dirty="0">
                <a:effectLst/>
                <a:latin typeface="+mj-lt"/>
                <a:ea typeface="Calibri" panose="020F0502020204030204" pitchFamily="34" charset="0"/>
                <a:cs typeface="Latha" panose="020B0604020202020204" pitchFamily="34" charset="0"/>
              </a:rPr>
              <a:t>Fulfilling Corporate Strategy</a:t>
            </a:r>
          </a:p>
          <a:p>
            <a:pPr>
              <a:lnSpc>
                <a:spcPct val="107000"/>
              </a:lnSpc>
              <a:spcAft>
                <a:spcPts val="800"/>
              </a:spcAft>
            </a:pPr>
            <a:endParaRPr lang="en-GB" sz="1000" b="1" dirty="0">
              <a:latin typeface="+mj-lt"/>
              <a:ea typeface="Calibri" panose="020F0502020204030204" pitchFamily="34" charset="0"/>
              <a:cs typeface="Latha" panose="020B0604020202020204" pitchFamily="34" charset="0"/>
            </a:endParaRPr>
          </a:p>
          <a:p>
            <a:pPr>
              <a:lnSpc>
                <a:spcPct val="107000"/>
              </a:lnSpc>
              <a:spcAft>
                <a:spcPts val="800"/>
              </a:spcAft>
            </a:pPr>
            <a:r>
              <a:rPr lang="en-GB" sz="1000" b="1" dirty="0">
                <a:effectLst/>
                <a:latin typeface="+mj-lt"/>
                <a:ea typeface="Calibri" panose="020F0502020204030204" pitchFamily="34" charset="0"/>
                <a:cs typeface="Latha" panose="020B0604020202020204" pitchFamily="34" charset="0"/>
              </a:rPr>
              <a:t>Do</a:t>
            </a:r>
          </a:p>
          <a:p>
            <a:pPr marL="171450" indent="-171450">
              <a:lnSpc>
                <a:spcPct val="107000"/>
              </a:lnSpc>
              <a:spcAft>
                <a:spcPts val="800"/>
              </a:spcAft>
              <a:buFont typeface="Arial" panose="020B0604020202020204" pitchFamily="34" charset="0"/>
              <a:buChar char="•"/>
            </a:pPr>
            <a:r>
              <a:rPr lang="en-GB" sz="1000" dirty="0">
                <a:effectLst/>
                <a:latin typeface="+mj-lt"/>
                <a:ea typeface="Calibri" panose="020F0502020204030204" pitchFamily="34" charset="0"/>
                <a:cs typeface="Latha" panose="020B0604020202020204" pitchFamily="34" charset="0"/>
              </a:rPr>
              <a:t>Key Customers can contribute anywhere from single digit to double digit accounts , aim for a sweet spot of neither too high or low as the list must be manageable</a:t>
            </a:r>
          </a:p>
          <a:p>
            <a:pPr marL="171450" indent="-171450">
              <a:lnSpc>
                <a:spcPct val="107000"/>
              </a:lnSpc>
              <a:spcAft>
                <a:spcPts val="800"/>
              </a:spcAft>
              <a:buFont typeface="Arial" panose="020B0604020202020204" pitchFamily="34" charset="0"/>
              <a:buChar char="•"/>
            </a:pPr>
            <a:r>
              <a:rPr lang="en-GB" sz="1000" dirty="0">
                <a:effectLst/>
                <a:latin typeface="+mj-lt"/>
                <a:ea typeface="Calibri" panose="020F0502020204030204" pitchFamily="34" charset="0"/>
                <a:cs typeface="Latha" panose="020B0604020202020204" pitchFamily="34" charset="0"/>
              </a:rPr>
              <a:t>Your KAM aspirants must be Business leaders in the chosen category or business or in the channel with a view to grow along with you </a:t>
            </a:r>
          </a:p>
          <a:p>
            <a:pPr marL="171450" indent="-171450">
              <a:lnSpc>
                <a:spcPct val="107000"/>
              </a:lnSpc>
              <a:spcAft>
                <a:spcPts val="800"/>
              </a:spcAft>
              <a:buFont typeface="Arial" panose="020B0604020202020204" pitchFamily="34" charset="0"/>
              <a:buChar char="•"/>
            </a:pPr>
            <a:r>
              <a:rPr lang="en-GB" sz="1000" dirty="0">
                <a:effectLst/>
                <a:latin typeface="+mj-lt"/>
                <a:ea typeface="Calibri" panose="020F0502020204030204" pitchFamily="34" charset="0"/>
                <a:cs typeface="Latha" panose="020B0604020202020204" pitchFamily="34" charset="0"/>
              </a:rPr>
              <a:t>These KAM aspirants will be able to make a contribution to your growth and delivery of your strategic vision .</a:t>
            </a:r>
          </a:p>
          <a:p>
            <a:pPr marL="171450" indent="-171450">
              <a:lnSpc>
                <a:spcPct val="107000"/>
              </a:lnSpc>
              <a:spcAft>
                <a:spcPts val="800"/>
              </a:spcAft>
              <a:buFont typeface="Arial" panose="020B0604020202020204" pitchFamily="34" charset="0"/>
              <a:buChar char="•"/>
            </a:pPr>
            <a:r>
              <a:rPr lang="en-GB" sz="1000" dirty="0">
                <a:latin typeface="+mj-lt"/>
                <a:ea typeface="Calibri" panose="020F0502020204030204" pitchFamily="34" charset="0"/>
                <a:cs typeface="Latha" panose="020B0604020202020204" pitchFamily="34" charset="0"/>
              </a:rPr>
              <a:t>A big customer need not necessarily become a KAM aspirant conversely a small account need not necessarily not become a KAM aspirant  </a:t>
            </a:r>
          </a:p>
          <a:p>
            <a:pPr marL="171450" indent="-171450">
              <a:lnSpc>
                <a:spcPct val="107000"/>
              </a:lnSpc>
              <a:spcAft>
                <a:spcPts val="800"/>
              </a:spcAft>
              <a:buFont typeface="Arial" panose="020B0604020202020204" pitchFamily="34" charset="0"/>
              <a:buChar char="•"/>
            </a:pPr>
            <a:r>
              <a:rPr lang="en-GB" sz="1000" dirty="0">
                <a:effectLst/>
                <a:latin typeface="+mj-lt"/>
                <a:ea typeface="Calibri" panose="020F0502020204030204" pitchFamily="34" charset="0"/>
                <a:cs typeface="Latha" panose="020B0604020202020204" pitchFamily="34" charset="0"/>
              </a:rPr>
              <a:t>Build the Customer portfolio using the critical qualifiers to make it to your list </a:t>
            </a:r>
          </a:p>
          <a:p>
            <a:pPr>
              <a:lnSpc>
                <a:spcPct val="107000"/>
              </a:lnSpc>
              <a:spcAft>
                <a:spcPts val="800"/>
              </a:spcAft>
            </a:pPr>
            <a:endParaRPr lang="en-GB" sz="1000" dirty="0">
              <a:latin typeface="+mj-lt"/>
              <a:ea typeface="Calibri" panose="020F0502020204030204" pitchFamily="34" charset="0"/>
              <a:cs typeface="Latha" panose="020B0604020202020204" pitchFamily="34" charset="0"/>
            </a:endParaRPr>
          </a:p>
          <a:p>
            <a:pPr>
              <a:lnSpc>
                <a:spcPct val="107000"/>
              </a:lnSpc>
              <a:spcAft>
                <a:spcPts val="800"/>
              </a:spcAft>
            </a:pPr>
            <a:r>
              <a:rPr lang="en-GB" sz="1000" b="1" dirty="0">
                <a:effectLst/>
                <a:latin typeface="+mj-lt"/>
                <a:ea typeface="Calibri" panose="020F0502020204030204" pitchFamily="34" charset="0"/>
                <a:cs typeface="Latha" panose="020B0604020202020204" pitchFamily="34" charset="0"/>
              </a:rPr>
              <a:t>Do Not </a:t>
            </a:r>
          </a:p>
          <a:p>
            <a:pPr>
              <a:lnSpc>
                <a:spcPct val="107000"/>
              </a:lnSpc>
              <a:spcAft>
                <a:spcPts val="800"/>
              </a:spcAft>
            </a:pPr>
            <a:endParaRPr lang="en-GB" sz="1000" dirty="0">
              <a:latin typeface="+mj-lt"/>
              <a:ea typeface="Calibri" panose="020F0502020204030204" pitchFamily="34" charset="0"/>
              <a:cs typeface="Latha" panose="020B0604020202020204" pitchFamily="34" charset="0"/>
            </a:endParaRPr>
          </a:p>
          <a:p>
            <a:pPr marL="171450" indent="-171450">
              <a:lnSpc>
                <a:spcPct val="107000"/>
              </a:lnSpc>
              <a:spcAft>
                <a:spcPts val="800"/>
              </a:spcAft>
              <a:buFont typeface="Arial" panose="020B0604020202020204" pitchFamily="34" charset="0"/>
              <a:buChar char="•"/>
            </a:pPr>
            <a:r>
              <a:rPr lang="en-GB" sz="1000" dirty="0">
                <a:effectLst/>
                <a:latin typeface="+mj-lt"/>
                <a:ea typeface="Calibri" panose="020F0502020204030204" pitchFamily="34" charset="0"/>
                <a:cs typeface="Latha" panose="020B0604020202020204" pitchFamily="34" charset="0"/>
              </a:rPr>
              <a:t>Predefine the KAM list of customers</a:t>
            </a:r>
          </a:p>
          <a:p>
            <a:pPr marL="171450" indent="-171450">
              <a:lnSpc>
                <a:spcPct val="107000"/>
              </a:lnSpc>
              <a:spcAft>
                <a:spcPts val="800"/>
              </a:spcAft>
              <a:buFont typeface="Arial" panose="020B0604020202020204" pitchFamily="34" charset="0"/>
              <a:buChar char="•"/>
            </a:pPr>
            <a:r>
              <a:rPr lang="en-GB" sz="1000" dirty="0">
                <a:latin typeface="+mj-lt"/>
                <a:ea typeface="Calibri" panose="020F0502020204030204" pitchFamily="34" charset="0"/>
                <a:cs typeface="Latha" panose="020B0604020202020204" pitchFamily="34" charset="0"/>
              </a:rPr>
              <a:t>Add known accounts friendly to you</a:t>
            </a:r>
          </a:p>
          <a:p>
            <a:pPr marL="171450" indent="-171450">
              <a:lnSpc>
                <a:spcPct val="107000"/>
              </a:lnSpc>
              <a:spcAft>
                <a:spcPts val="800"/>
              </a:spcAft>
              <a:buFont typeface="Arial" panose="020B0604020202020204" pitchFamily="34" charset="0"/>
              <a:buChar char="•"/>
            </a:pPr>
            <a:r>
              <a:rPr lang="en-GB" sz="1000" dirty="0">
                <a:effectLst/>
                <a:latin typeface="+mj-lt"/>
                <a:ea typeface="Calibri" panose="020F0502020204030204" pitchFamily="34" charset="0"/>
                <a:cs typeface="Latha" panose="020B0604020202020204" pitchFamily="34" charset="0"/>
              </a:rPr>
              <a:t>Add accounts will not be able to deliver your corporate strategy and vision   </a:t>
            </a:r>
          </a:p>
        </p:txBody>
      </p:sp>
      <p:sp>
        <p:nvSpPr>
          <p:cNvPr id="4" name="TextBox 3">
            <a:extLst>
              <a:ext uri="{FF2B5EF4-FFF2-40B4-BE49-F238E27FC236}">
                <a16:creationId xmlns:a16="http://schemas.microsoft.com/office/drawing/2014/main" id="{659D1B85-F65F-3B0E-3840-7796979E301D}"/>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Aligning Corporate Strategy to KAM</a:t>
            </a:r>
          </a:p>
        </p:txBody>
      </p:sp>
      <p:pic>
        <p:nvPicPr>
          <p:cNvPr id="5" name="Picture 4" descr="Logo&#10;&#10;Description automatically generated">
            <a:extLst>
              <a:ext uri="{FF2B5EF4-FFF2-40B4-BE49-F238E27FC236}">
                <a16:creationId xmlns:a16="http://schemas.microsoft.com/office/drawing/2014/main" id="{B7400DED-A8C4-C4E7-9046-B10E8BC6A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B67A9297-C755-B16B-76CB-D30B03242F76}"/>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Rectangle 6">
            <a:extLst>
              <a:ext uri="{FF2B5EF4-FFF2-40B4-BE49-F238E27FC236}">
                <a16:creationId xmlns:a16="http://schemas.microsoft.com/office/drawing/2014/main" id="{FC4DA554-44A8-12E5-BF1A-375179D726FC}"/>
              </a:ext>
            </a:extLst>
          </p:cNvPr>
          <p:cNvSpPr/>
          <p:nvPr/>
        </p:nvSpPr>
        <p:spPr>
          <a:xfrm>
            <a:off x="1659989" y="2848921"/>
            <a:ext cx="1587561"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Business Driver</a:t>
            </a:r>
          </a:p>
          <a:p>
            <a:pPr algn="ctr"/>
            <a:r>
              <a:rPr lang="en-GB" sz="1100" dirty="0">
                <a:solidFill>
                  <a:schemeClr val="tx1"/>
                </a:solidFill>
              </a:rPr>
              <a:t>Accounts </a:t>
            </a:r>
          </a:p>
        </p:txBody>
      </p:sp>
      <p:sp>
        <p:nvSpPr>
          <p:cNvPr id="8" name="Rectangle 7">
            <a:extLst>
              <a:ext uri="{FF2B5EF4-FFF2-40B4-BE49-F238E27FC236}">
                <a16:creationId xmlns:a16="http://schemas.microsoft.com/office/drawing/2014/main" id="{FF5B244B-2D5F-F32B-2D84-FB9A807E2D19}"/>
              </a:ext>
            </a:extLst>
          </p:cNvPr>
          <p:cNvSpPr/>
          <p:nvPr/>
        </p:nvSpPr>
        <p:spPr>
          <a:xfrm>
            <a:off x="3247550" y="4063976"/>
            <a:ext cx="1587561" cy="6873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Segment Leaders</a:t>
            </a:r>
          </a:p>
        </p:txBody>
      </p:sp>
      <p:sp>
        <p:nvSpPr>
          <p:cNvPr id="9" name="Rectangle 8">
            <a:extLst>
              <a:ext uri="{FF2B5EF4-FFF2-40B4-BE49-F238E27FC236}">
                <a16:creationId xmlns:a16="http://schemas.microsoft.com/office/drawing/2014/main" id="{A29F687C-77C4-50CB-63AA-5BEA232EB5A7}"/>
              </a:ext>
            </a:extLst>
          </p:cNvPr>
          <p:cNvSpPr/>
          <p:nvPr/>
        </p:nvSpPr>
        <p:spPr>
          <a:xfrm>
            <a:off x="5668011" y="4063976"/>
            <a:ext cx="1798259" cy="6873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Channel Leaders </a:t>
            </a:r>
          </a:p>
        </p:txBody>
      </p:sp>
      <p:sp>
        <p:nvSpPr>
          <p:cNvPr id="10" name="Rectangle 9">
            <a:extLst>
              <a:ext uri="{FF2B5EF4-FFF2-40B4-BE49-F238E27FC236}">
                <a16:creationId xmlns:a16="http://schemas.microsoft.com/office/drawing/2014/main" id="{6894401A-501A-01C7-CC5F-016C1C956B54}"/>
              </a:ext>
            </a:extLst>
          </p:cNvPr>
          <p:cNvSpPr/>
          <p:nvPr/>
        </p:nvSpPr>
        <p:spPr>
          <a:xfrm>
            <a:off x="1637290" y="1429556"/>
            <a:ext cx="1587561"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Strategic Vision </a:t>
            </a:r>
          </a:p>
        </p:txBody>
      </p:sp>
      <p:sp>
        <p:nvSpPr>
          <p:cNvPr id="2" name="Arrow: Up-Down 1">
            <a:extLst>
              <a:ext uri="{FF2B5EF4-FFF2-40B4-BE49-F238E27FC236}">
                <a16:creationId xmlns:a16="http://schemas.microsoft.com/office/drawing/2014/main" id="{501F6327-04C1-B39C-ABA5-6032E41BB23D}"/>
              </a:ext>
            </a:extLst>
          </p:cNvPr>
          <p:cNvSpPr/>
          <p:nvPr/>
        </p:nvSpPr>
        <p:spPr>
          <a:xfrm rot="5400000">
            <a:off x="5050203" y="3985612"/>
            <a:ext cx="402716" cy="832900"/>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2834660-338D-7A1B-CC57-DDEE1D542A91}"/>
              </a:ext>
            </a:extLst>
          </p:cNvPr>
          <p:cNvSpPr/>
          <p:nvPr/>
        </p:nvSpPr>
        <p:spPr>
          <a:xfrm>
            <a:off x="1637290" y="4830121"/>
            <a:ext cx="1587561" cy="1110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Rest of your </a:t>
            </a:r>
          </a:p>
          <a:p>
            <a:pPr algn="ctr"/>
            <a:r>
              <a:rPr lang="en-GB" sz="1100" dirty="0">
                <a:solidFill>
                  <a:schemeClr val="tx1"/>
                </a:solidFill>
              </a:rPr>
              <a:t>Accounts </a:t>
            </a:r>
          </a:p>
        </p:txBody>
      </p:sp>
      <p:sp>
        <p:nvSpPr>
          <p:cNvPr id="12" name="TextBox 11">
            <a:extLst>
              <a:ext uri="{FF2B5EF4-FFF2-40B4-BE49-F238E27FC236}">
                <a16:creationId xmlns:a16="http://schemas.microsoft.com/office/drawing/2014/main" id="{3DA9C129-8A4D-9879-FEDF-2CC8F6733018}"/>
              </a:ext>
            </a:extLst>
          </p:cNvPr>
          <p:cNvSpPr txBox="1"/>
          <p:nvPr/>
        </p:nvSpPr>
        <p:spPr>
          <a:xfrm>
            <a:off x="3349690" y="1534268"/>
            <a:ext cx="1922106" cy="707886"/>
          </a:xfrm>
          <a:prstGeom prst="rect">
            <a:avLst/>
          </a:prstGeom>
          <a:noFill/>
        </p:spPr>
        <p:txBody>
          <a:bodyPr wrap="square" rtlCol="0">
            <a:spAutoFit/>
          </a:bodyPr>
          <a:lstStyle/>
          <a:p>
            <a:pPr marL="171450" indent="-171450">
              <a:buFont typeface="Arial" panose="020B0604020202020204" pitchFamily="34" charset="0"/>
              <a:buChar char="•"/>
            </a:pPr>
            <a:r>
              <a:rPr lang="en-GB" sz="1000" i="1" dirty="0"/>
              <a:t>Company Vision </a:t>
            </a:r>
          </a:p>
          <a:p>
            <a:pPr marL="171450" indent="-171450">
              <a:buFont typeface="Arial" panose="020B0604020202020204" pitchFamily="34" charset="0"/>
              <a:buChar char="•"/>
            </a:pPr>
            <a:r>
              <a:rPr lang="en-GB" sz="1000" i="1" dirty="0"/>
              <a:t>Company Objectives</a:t>
            </a:r>
          </a:p>
          <a:p>
            <a:pPr marL="171450" indent="-171450">
              <a:buFont typeface="Arial" panose="020B0604020202020204" pitchFamily="34" charset="0"/>
              <a:buChar char="•"/>
            </a:pPr>
            <a:r>
              <a:rPr lang="en-GB" sz="1000" i="1" dirty="0"/>
              <a:t>Company Strategy </a:t>
            </a:r>
          </a:p>
          <a:p>
            <a:pPr marL="171450" indent="-171450">
              <a:buFont typeface="Arial" panose="020B0604020202020204" pitchFamily="34" charset="0"/>
              <a:buChar char="•"/>
            </a:pPr>
            <a:r>
              <a:rPr lang="en-GB" sz="1000" i="1" dirty="0"/>
              <a:t>Play Book </a:t>
            </a:r>
          </a:p>
        </p:txBody>
      </p:sp>
      <p:sp>
        <p:nvSpPr>
          <p:cNvPr id="13" name="TextBox 12">
            <a:extLst>
              <a:ext uri="{FF2B5EF4-FFF2-40B4-BE49-F238E27FC236}">
                <a16:creationId xmlns:a16="http://schemas.microsoft.com/office/drawing/2014/main" id="{C13716FE-6200-AE9D-6C15-6A675A61A6CC}"/>
              </a:ext>
            </a:extLst>
          </p:cNvPr>
          <p:cNvSpPr txBox="1"/>
          <p:nvPr/>
        </p:nvSpPr>
        <p:spPr>
          <a:xfrm>
            <a:off x="3349690" y="3013501"/>
            <a:ext cx="2746310" cy="707886"/>
          </a:xfrm>
          <a:prstGeom prst="rect">
            <a:avLst/>
          </a:prstGeom>
          <a:noFill/>
        </p:spPr>
        <p:txBody>
          <a:bodyPr wrap="square" rtlCol="0">
            <a:spAutoFit/>
          </a:bodyPr>
          <a:lstStyle/>
          <a:p>
            <a:pPr marL="171450" indent="-171450">
              <a:buFont typeface="Arial" panose="020B0604020202020204" pitchFamily="34" charset="0"/>
              <a:buChar char="•"/>
            </a:pPr>
            <a:r>
              <a:rPr lang="en-GB" sz="1000" i="1" dirty="0"/>
              <a:t>Alignment with company vision</a:t>
            </a:r>
          </a:p>
          <a:p>
            <a:pPr marL="171450" indent="-171450">
              <a:buFont typeface="Arial" panose="020B0604020202020204" pitchFamily="34" charset="0"/>
              <a:buChar char="•"/>
            </a:pPr>
            <a:r>
              <a:rPr lang="en-GB" sz="1000" i="1" dirty="0"/>
              <a:t>Engaged choices of customers</a:t>
            </a:r>
          </a:p>
          <a:p>
            <a:pPr marL="171450" indent="-171450">
              <a:buFont typeface="Arial" panose="020B0604020202020204" pitchFamily="34" charset="0"/>
              <a:buChar char="•"/>
            </a:pPr>
            <a:r>
              <a:rPr lang="en-GB" sz="1000" i="1" dirty="0"/>
              <a:t>Synergy  </a:t>
            </a:r>
          </a:p>
          <a:p>
            <a:pPr marL="171450" indent="-171450">
              <a:buFont typeface="Arial" panose="020B0604020202020204" pitchFamily="34" charset="0"/>
              <a:buChar char="•"/>
            </a:pPr>
            <a:endParaRPr lang="en-GB" sz="1000" i="1" dirty="0"/>
          </a:p>
        </p:txBody>
      </p:sp>
      <p:sp>
        <p:nvSpPr>
          <p:cNvPr id="14" name="TextBox 13">
            <a:extLst>
              <a:ext uri="{FF2B5EF4-FFF2-40B4-BE49-F238E27FC236}">
                <a16:creationId xmlns:a16="http://schemas.microsoft.com/office/drawing/2014/main" id="{00E1E570-0E02-4DCE-8FFA-774BC341A82F}"/>
              </a:ext>
            </a:extLst>
          </p:cNvPr>
          <p:cNvSpPr txBox="1"/>
          <p:nvPr/>
        </p:nvSpPr>
        <p:spPr>
          <a:xfrm>
            <a:off x="3321698" y="5041287"/>
            <a:ext cx="2746310" cy="1015663"/>
          </a:xfrm>
          <a:prstGeom prst="rect">
            <a:avLst/>
          </a:prstGeom>
          <a:noFill/>
        </p:spPr>
        <p:txBody>
          <a:bodyPr wrap="square" rtlCol="0">
            <a:spAutoFit/>
          </a:bodyPr>
          <a:lstStyle/>
          <a:p>
            <a:pPr marL="171450" indent="-171450">
              <a:buFont typeface="Arial" panose="020B0604020202020204" pitchFamily="34" charset="0"/>
              <a:buChar char="•"/>
            </a:pPr>
            <a:r>
              <a:rPr lang="en-GB" sz="1000" i="1" dirty="0"/>
              <a:t>Rest of your accounts </a:t>
            </a:r>
          </a:p>
          <a:p>
            <a:pPr marL="171450" indent="-171450">
              <a:buFont typeface="Arial" panose="020B0604020202020204" pitchFamily="34" charset="0"/>
              <a:buChar char="•"/>
            </a:pPr>
            <a:r>
              <a:rPr lang="en-GB" sz="1000" i="1" dirty="0"/>
              <a:t>Not necessarily aligned with your corporate plan </a:t>
            </a:r>
          </a:p>
          <a:p>
            <a:pPr marL="171450" indent="-171450">
              <a:buFont typeface="Arial" panose="020B0604020202020204" pitchFamily="34" charset="0"/>
              <a:buChar char="•"/>
            </a:pPr>
            <a:r>
              <a:rPr lang="en-GB" sz="1000" i="1" dirty="0"/>
              <a:t>They neither fall into Segment leaders or channel leaders </a:t>
            </a:r>
          </a:p>
          <a:p>
            <a:pPr marL="171450" indent="-171450">
              <a:buFont typeface="Arial" panose="020B0604020202020204" pitchFamily="34" charset="0"/>
              <a:buChar char="•"/>
            </a:pPr>
            <a:endParaRPr lang="en-GB" sz="1000" i="1" dirty="0"/>
          </a:p>
        </p:txBody>
      </p:sp>
      <p:pic>
        <p:nvPicPr>
          <p:cNvPr id="16" name="Graphic 15" descr="Badge Tick1 with solid fill">
            <a:extLst>
              <a:ext uri="{FF2B5EF4-FFF2-40B4-BE49-F238E27FC236}">
                <a16:creationId xmlns:a16="http://schemas.microsoft.com/office/drawing/2014/main" id="{FF178B22-2903-C749-B303-6DDE1B475D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18625" y="1350664"/>
            <a:ext cx="537547" cy="537547"/>
          </a:xfrm>
          <a:prstGeom prst="rect">
            <a:avLst/>
          </a:prstGeom>
        </p:spPr>
      </p:pic>
      <p:pic>
        <p:nvPicPr>
          <p:cNvPr id="18" name="Graphic 17" descr="Forbidden with solid fill">
            <a:extLst>
              <a:ext uri="{FF2B5EF4-FFF2-40B4-BE49-F238E27FC236}">
                <a16:creationId xmlns:a16="http://schemas.microsoft.com/office/drawing/2014/main" id="{79BC1662-FE62-631E-C361-E1B76A80FE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87190" y="4251073"/>
            <a:ext cx="499998" cy="499998"/>
          </a:xfrm>
          <a:prstGeom prst="rect">
            <a:avLst/>
          </a:prstGeom>
        </p:spPr>
      </p:pic>
    </p:spTree>
    <p:extLst>
      <p:ext uri="{BB962C8B-B14F-4D97-AF65-F5344CB8AC3E}">
        <p14:creationId xmlns:p14="http://schemas.microsoft.com/office/powerpoint/2010/main" val="379291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01E5AC-D9D3-7F91-4B14-836F22356333}"/>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Returns ?</a:t>
            </a:r>
          </a:p>
        </p:txBody>
      </p:sp>
      <p:pic>
        <p:nvPicPr>
          <p:cNvPr id="5" name="Picture 4" descr="Logo&#10;&#10;Description automatically generated">
            <a:extLst>
              <a:ext uri="{FF2B5EF4-FFF2-40B4-BE49-F238E27FC236}">
                <a16:creationId xmlns:a16="http://schemas.microsoft.com/office/drawing/2014/main" id="{179D5A9E-BA2E-24E3-964A-310D6EBC4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 name="Footer Placeholder 3">
            <a:extLst>
              <a:ext uri="{FF2B5EF4-FFF2-40B4-BE49-F238E27FC236}">
                <a16:creationId xmlns:a16="http://schemas.microsoft.com/office/drawing/2014/main" id="{384CBA46-0B2F-D945-D7CC-A4567AF4B8E0}"/>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1BF440B9-38C5-5F40-8A07-221B0BD3129D}"/>
              </a:ext>
            </a:extLst>
          </p:cNvPr>
          <p:cNvSpPr txBox="1"/>
          <p:nvPr/>
        </p:nvSpPr>
        <p:spPr>
          <a:xfrm>
            <a:off x="1008554" y="2160455"/>
            <a:ext cx="2891642" cy="1954381"/>
          </a:xfrm>
          <a:prstGeom prst="rect">
            <a:avLst/>
          </a:prstGeom>
          <a:noFill/>
        </p:spPr>
        <p:txBody>
          <a:bodyPr wrap="square" rtlCol="0">
            <a:spAutoFit/>
          </a:bodyPr>
          <a:lstStyle/>
          <a:p>
            <a:pPr marL="171450" indent="-171450">
              <a:buFont typeface="Arial" panose="020B0604020202020204" pitchFamily="34" charset="0"/>
              <a:buChar char="•"/>
            </a:pPr>
            <a:r>
              <a:rPr lang="en-GB" sz="1100" i="1" dirty="0"/>
              <a:t>General measurement </a:t>
            </a:r>
          </a:p>
          <a:p>
            <a:pPr marL="171450" indent="-171450">
              <a:buFont typeface="Arial" panose="020B0604020202020204" pitchFamily="34" charset="0"/>
              <a:buChar char="•"/>
            </a:pPr>
            <a:r>
              <a:rPr lang="en-GB" sz="1100" i="1" dirty="0"/>
              <a:t>GDP + % returns </a:t>
            </a:r>
          </a:p>
          <a:p>
            <a:pPr marL="171450" indent="-171450">
              <a:buFont typeface="Arial" panose="020B0604020202020204" pitchFamily="34" charset="0"/>
              <a:buChar char="•"/>
            </a:pPr>
            <a:r>
              <a:rPr lang="en-GB" sz="1100" i="1" dirty="0"/>
              <a:t>Financial Plan returns</a:t>
            </a:r>
          </a:p>
          <a:p>
            <a:pPr marL="171450" indent="-171450">
              <a:buFont typeface="Arial" panose="020B0604020202020204" pitchFamily="34" charset="0"/>
              <a:buChar char="•"/>
            </a:pPr>
            <a:r>
              <a:rPr lang="en-GB" sz="1100" i="1" dirty="0"/>
              <a:t>Higher than rest of company returns</a:t>
            </a:r>
          </a:p>
          <a:p>
            <a:pPr marL="171450" indent="-171450">
              <a:buFont typeface="Arial" panose="020B0604020202020204" pitchFamily="34" charset="0"/>
              <a:buChar char="•"/>
            </a:pPr>
            <a:r>
              <a:rPr lang="en-GB" sz="1100" i="1" dirty="0"/>
              <a:t>Higher than category returns  </a:t>
            </a:r>
          </a:p>
          <a:p>
            <a:pPr marL="171450" indent="-171450">
              <a:buFont typeface="Arial" panose="020B0604020202020204" pitchFamily="34" charset="0"/>
              <a:buChar char="•"/>
            </a:pPr>
            <a:r>
              <a:rPr lang="en-GB" sz="1100" i="1" dirty="0"/>
              <a:t>Measure Direct Account Profitability</a:t>
            </a:r>
          </a:p>
          <a:p>
            <a:pPr marL="171450" indent="-171450">
              <a:buFont typeface="Arial" panose="020B0604020202020204" pitchFamily="34" charset="0"/>
              <a:buChar char="•"/>
            </a:pPr>
            <a:r>
              <a:rPr lang="en-GB" sz="1100" i="1" dirty="0"/>
              <a:t>Measure Direct product profitability </a:t>
            </a:r>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p:txBody>
      </p:sp>
      <p:sp>
        <p:nvSpPr>
          <p:cNvPr id="8" name="TextBox 7">
            <a:extLst>
              <a:ext uri="{FF2B5EF4-FFF2-40B4-BE49-F238E27FC236}">
                <a16:creationId xmlns:a16="http://schemas.microsoft.com/office/drawing/2014/main" id="{0CBDCC98-FFAA-0B4A-2A89-E3F48437AAAD}"/>
              </a:ext>
            </a:extLst>
          </p:cNvPr>
          <p:cNvSpPr txBox="1"/>
          <p:nvPr/>
        </p:nvSpPr>
        <p:spPr>
          <a:xfrm>
            <a:off x="960430" y="1539551"/>
            <a:ext cx="2939766" cy="307777"/>
          </a:xfrm>
          <a:prstGeom prst="rect">
            <a:avLst/>
          </a:prstGeom>
          <a:solidFill>
            <a:schemeClr val="bg1">
              <a:lumMod val="95000"/>
            </a:schemeClr>
          </a:solidFill>
        </p:spPr>
        <p:txBody>
          <a:bodyPr wrap="square" rtlCol="0">
            <a:spAutoFit/>
          </a:bodyPr>
          <a:lstStyle/>
          <a:p>
            <a:pPr algn="ctr"/>
            <a:r>
              <a:rPr lang="en-GB" sz="1400" b="1" dirty="0"/>
              <a:t>KAM Revenue Returns.</a:t>
            </a:r>
          </a:p>
        </p:txBody>
      </p:sp>
      <p:sp>
        <p:nvSpPr>
          <p:cNvPr id="9" name="TextBox 8">
            <a:extLst>
              <a:ext uri="{FF2B5EF4-FFF2-40B4-BE49-F238E27FC236}">
                <a16:creationId xmlns:a16="http://schemas.microsoft.com/office/drawing/2014/main" id="{6C189453-5C22-D047-A030-5FD97E2D7F6E}"/>
              </a:ext>
            </a:extLst>
          </p:cNvPr>
          <p:cNvSpPr txBox="1"/>
          <p:nvPr/>
        </p:nvSpPr>
        <p:spPr>
          <a:xfrm>
            <a:off x="4602055" y="1539549"/>
            <a:ext cx="2939766" cy="307777"/>
          </a:xfrm>
          <a:prstGeom prst="rect">
            <a:avLst/>
          </a:prstGeom>
          <a:solidFill>
            <a:schemeClr val="bg1">
              <a:lumMod val="95000"/>
            </a:schemeClr>
          </a:solidFill>
        </p:spPr>
        <p:txBody>
          <a:bodyPr wrap="square" rtlCol="0">
            <a:spAutoFit/>
          </a:bodyPr>
          <a:lstStyle/>
          <a:p>
            <a:pPr algn="ctr"/>
            <a:r>
              <a:rPr lang="en-GB" sz="1400" b="1" dirty="0"/>
              <a:t>KAM Profitability Returns.</a:t>
            </a:r>
          </a:p>
        </p:txBody>
      </p:sp>
      <p:sp>
        <p:nvSpPr>
          <p:cNvPr id="10" name="TextBox 9">
            <a:extLst>
              <a:ext uri="{FF2B5EF4-FFF2-40B4-BE49-F238E27FC236}">
                <a16:creationId xmlns:a16="http://schemas.microsoft.com/office/drawing/2014/main" id="{602239BE-319D-1F9B-525E-55DA88AA9826}"/>
              </a:ext>
            </a:extLst>
          </p:cNvPr>
          <p:cNvSpPr txBox="1"/>
          <p:nvPr/>
        </p:nvSpPr>
        <p:spPr>
          <a:xfrm>
            <a:off x="8291804" y="1539550"/>
            <a:ext cx="2939766" cy="307777"/>
          </a:xfrm>
          <a:prstGeom prst="rect">
            <a:avLst/>
          </a:prstGeom>
          <a:solidFill>
            <a:schemeClr val="bg1">
              <a:lumMod val="95000"/>
            </a:schemeClr>
          </a:solidFill>
        </p:spPr>
        <p:txBody>
          <a:bodyPr wrap="square" rtlCol="0">
            <a:spAutoFit/>
          </a:bodyPr>
          <a:lstStyle/>
          <a:p>
            <a:pPr algn="ctr"/>
            <a:r>
              <a:rPr lang="en-GB" sz="1400" b="1" dirty="0"/>
              <a:t>KAM Issues.</a:t>
            </a:r>
          </a:p>
        </p:txBody>
      </p:sp>
      <p:sp>
        <p:nvSpPr>
          <p:cNvPr id="11" name="TextBox 10">
            <a:extLst>
              <a:ext uri="{FF2B5EF4-FFF2-40B4-BE49-F238E27FC236}">
                <a16:creationId xmlns:a16="http://schemas.microsoft.com/office/drawing/2014/main" id="{4EBF9951-D2B3-E8D6-15BB-106B723E6B46}"/>
              </a:ext>
            </a:extLst>
          </p:cNvPr>
          <p:cNvSpPr txBox="1"/>
          <p:nvPr/>
        </p:nvSpPr>
        <p:spPr>
          <a:xfrm>
            <a:off x="4650179" y="2160455"/>
            <a:ext cx="2891642" cy="1615827"/>
          </a:xfrm>
          <a:prstGeom prst="rect">
            <a:avLst/>
          </a:prstGeom>
          <a:noFill/>
        </p:spPr>
        <p:txBody>
          <a:bodyPr wrap="square" rtlCol="0">
            <a:spAutoFit/>
          </a:bodyPr>
          <a:lstStyle/>
          <a:p>
            <a:pPr marL="171450" indent="-171450">
              <a:buFont typeface="Arial" panose="020B0604020202020204" pitchFamily="34" charset="0"/>
              <a:buChar char="•"/>
            </a:pPr>
            <a:r>
              <a:rPr lang="en-GB" sz="1100" i="1" dirty="0"/>
              <a:t>General profitability measurement </a:t>
            </a:r>
          </a:p>
          <a:p>
            <a:pPr marL="171450" indent="-171450">
              <a:buFont typeface="Arial" panose="020B0604020202020204" pitchFamily="34" charset="0"/>
              <a:buChar char="•"/>
            </a:pPr>
            <a:r>
              <a:rPr lang="en-GB" sz="1100" i="1" dirty="0"/>
              <a:t>Contribution margin identifiable  </a:t>
            </a:r>
          </a:p>
          <a:p>
            <a:pPr marL="171450" indent="-171450">
              <a:buFont typeface="Arial" panose="020B0604020202020204" pitchFamily="34" charset="0"/>
              <a:buChar char="•"/>
            </a:pPr>
            <a:r>
              <a:rPr lang="en-GB" sz="1100" i="1" dirty="0"/>
              <a:t>Specific accounting for KAM </a:t>
            </a:r>
          </a:p>
          <a:p>
            <a:pPr marL="171450" indent="-171450">
              <a:buFont typeface="Arial" panose="020B0604020202020204" pitchFamily="34" charset="0"/>
              <a:buChar char="•"/>
            </a:pPr>
            <a:r>
              <a:rPr lang="en-GB" sz="1100" i="1" dirty="0"/>
              <a:t>Higher or equal to PBT Plan returns</a:t>
            </a:r>
          </a:p>
          <a:p>
            <a:pPr marL="171450" indent="-171450">
              <a:buFont typeface="Arial" panose="020B0604020202020204" pitchFamily="34" charset="0"/>
              <a:buChar char="•"/>
            </a:pPr>
            <a:r>
              <a:rPr lang="en-GB" sz="1100" i="1" dirty="0"/>
              <a:t>Higher or equal to PBT for rest of company  </a:t>
            </a:r>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p:txBody>
      </p:sp>
      <p:sp>
        <p:nvSpPr>
          <p:cNvPr id="12" name="TextBox 11">
            <a:extLst>
              <a:ext uri="{FF2B5EF4-FFF2-40B4-BE49-F238E27FC236}">
                <a16:creationId xmlns:a16="http://schemas.microsoft.com/office/drawing/2014/main" id="{21E96009-DBE6-D343-3B39-6B6E3169EDE1}"/>
              </a:ext>
            </a:extLst>
          </p:cNvPr>
          <p:cNvSpPr txBox="1"/>
          <p:nvPr/>
        </p:nvSpPr>
        <p:spPr>
          <a:xfrm>
            <a:off x="8631629" y="2160455"/>
            <a:ext cx="2891642" cy="1954381"/>
          </a:xfrm>
          <a:prstGeom prst="rect">
            <a:avLst/>
          </a:prstGeom>
          <a:noFill/>
        </p:spPr>
        <p:txBody>
          <a:bodyPr wrap="square" rtlCol="0">
            <a:spAutoFit/>
          </a:bodyPr>
          <a:lstStyle/>
          <a:p>
            <a:pPr marL="171450" indent="-171450">
              <a:buFont typeface="Arial" panose="020B0604020202020204" pitchFamily="34" charset="0"/>
              <a:buChar char="•"/>
            </a:pPr>
            <a:r>
              <a:rPr lang="en-GB" sz="1100" i="1" dirty="0"/>
              <a:t>Accounting Software to line manage all KAM expenses </a:t>
            </a:r>
          </a:p>
          <a:p>
            <a:pPr marL="171450" indent="-171450">
              <a:buFont typeface="Arial" panose="020B0604020202020204" pitchFamily="34" charset="0"/>
              <a:buChar char="•"/>
            </a:pPr>
            <a:r>
              <a:rPr lang="en-GB" sz="1100" i="1" dirty="0"/>
              <a:t>Process for financial accountability</a:t>
            </a:r>
          </a:p>
          <a:p>
            <a:pPr marL="171450" indent="-171450">
              <a:buFont typeface="Arial" panose="020B0604020202020204" pitchFamily="34" charset="0"/>
              <a:buChar char="•"/>
            </a:pPr>
            <a:r>
              <a:rPr lang="en-GB" sz="1100" i="1" dirty="0"/>
              <a:t>No concept of KA profitability only business profitability</a:t>
            </a:r>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p:txBody>
      </p:sp>
      <p:pic>
        <p:nvPicPr>
          <p:cNvPr id="13" name="Graphic 12" descr="Store with solid fill">
            <a:extLst>
              <a:ext uri="{FF2B5EF4-FFF2-40B4-BE49-F238E27FC236}">
                <a16:creationId xmlns:a16="http://schemas.microsoft.com/office/drawing/2014/main" id="{5BD9A78A-E0D2-8845-59A6-B01701605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0725" y="4133390"/>
            <a:ext cx="914400" cy="914400"/>
          </a:xfrm>
          <a:prstGeom prst="rect">
            <a:avLst/>
          </a:prstGeom>
        </p:spPr>
      </p:pic>
      <p:pic>
        <p:nvPicPr>
          <p:cNvPr id="15" name="Graphic 14" descr="Store outline">
            <a:extLst>
              <a:ext uri="{FF2B5EF4-FFF2-40B4-BE49-F238E27FC236}">
                <a16:creationId xmlns:a16="http://schemas.microsoft.com/office/drawing/2014/main" id="{EB322700-2B6D-7ED1-7AC6-775474BD76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23033" y="4081273"/>
            <a:ext cx="914400" cy="914400"/>
          </a:xfrm>
          <a:prstGeom prst="rect">
            <a:avLst/>
          </a:prstGeom>
        </p:spPr>
      </p:pic>
      <p:sp>
        <p:nvSpPr>
          <p:cNvPr id="16" name="TextBox 15">
            <a:extLst>
              <a:ext uri="{FF2B5EF4-FFF2-40B4-BE49-F238E27FC236}">
                <a16:creationId xmlns:a16="http://schemas.microsoft.com/office/drawing/2014/main" id="{F8E36436-98CC-DDEA-91CE-8695AD44371C}"/>
              </a:ext>
            </a:extLst>
          </p:cNvPr>
          <p:cNvSpPr txBox="1"/>
          <p:nvPr/>
        </p:nvSpPr>
        <p:spPr>
          <a:xfrm>
            <a:off x="1584620" y="5047790"/>
            <a:ext cx="3870119" cy="769441"/>
          </a:xfrm>
          <a:prstGeom prst="rect">
            <a:avLst/>
          </a:prstGeom>
          <a:noFill/>
        </p:spPr>
        <p:txBody>
          <a:bodyPr wrap="square" rtlCol="0">
            <a:spAutoFit/>
          </a:bodyPr>
          <a:lstStyle/>
          <a:p>
            <a:pPr marL="171450" indent="-171450">
              <a:buFont typeface="Arial" panose="020B0604020202020204" pitchFamily="34" charset="0"/>
              <a:buChar char="•"/>
            </a:pPr>
            <a:r>
              <a:rPr lang="en-GB" sz="1100" i="1" dirty="0"/>
              <a:t>Wrong accounts will erase all your returns and investments </a:t>
            </a:r>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p:txBody>
      </p:sp>
      <p:sp>
        <p:nvSpPr>
          <p:cNvPr id="17" name="TextBox 16">
            <a:extLst>
              <a:ext uri="{FF2B5EF4-FFF2-40B4-BE49-F238E27FC236}">
                <a16:creationId xmlns:a16="http://schemas.microsoft.com/office/drawing/2014/main" id="{6A10311C-0F73-B46E-06F4-9B113F413612}"/>
              </a:ext>
            </a:extLst>
          </p:cNvPr>
          <p:cNvSpPr txBox="1"/>
          <p:nvPr/>
        </p:nvSpPr>
        <p:spPr>
          <a:xfrm>
            <a:off x="6902373" y="5018632"/>
            <a:ext cx="3870119" cy="769441"/>
          </a:xfrm>
          <a:prstGeom prst="rect">
            <a:avLst/>
          </a:prstGeom>
          <a:noFill/>
        </p:spPr>
        <p:txBody>
          <a:bodyPr wrap="square" rtlCol="0">
            <a:spAutoFit/>
          </a:bodyPr>
          <a:lstStyle/>
          <a:p>
            <a:pPr marL="171450" indent="-171450">
              <a:buFont typeface="Arial" panose="020B0604020202020204" pitchFamily="34" charset="0"/>
              <a:buChar char="•"/>
            </a:pPr>
            <a:r>
              <a:rPr lang="en-GB" sz="1100" i="1" dirty="0"/>
              <a:t>Right accounts will improve your returns and investments </a:t>
            </a:r>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a:p>
            <a:pPr marL="171450" indent="-171450">
              <a:buFont typeface="Arial" panose="020B0604020202020204" pitchFamily="34" charset="0"/>
              <a:buChar char="•"/>
            </a:pPr>
            <a:endParaRPr lang="en-GB" sz="1100" i="1" dirty="0"/>
          </a:p>
        </p:txBody>
      </p:sp>
      <p:pic>
        <p:nvPicPr>
          <p:cNvPr id="18" name="Graphic 17" descr="Badge Tick1 with solid fill">
            <a:extLst>
              <a:ext uri="{FF2B5EF4-FFF2-40B4-BE49-F238E27FC236}">
                <a16:creationId xmlns:a16="http://schemas.microsoft.com/office/drawing/2014/main" id="{9A3821DA-411F-9D30-3017-841C5C4A37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9354" y="4269699"/>
            <a:ext cx="537547" cy="537547"/>
          </a:xfrm>
          <a:prstGeom prst="rect">
            <a:avLst/>
          </a:prstGeom>
        </p:spPr>
      </p:pic>
      <p:pic>
        <p:nvPicPr>
          <p:cNvPr id="19" name="Graphic 18" descr="Forbidden with solid fill">
            <a:extLst>
              <a:ext uri="{FF2B5EF4-FFF2-40B4-BE49-F238E27FC236}">
                <a16:creationId xmlns:a16="http://schemas.microsoft.com/office/drawing/2014/main" id="{D5E829CB-5EC9-D459-AA14-736F5E2452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87674" y="4340591"/>
            <a:ext cx="499998" cy="499998"/>
          </a:xfrm>
          <a:prstGeom prst="rect">
            <a:avLst/>
          </a:prstGeom>
        </p:spPr>
      </p:pic>
    </p:spTree>
    <p:extLst>
      <p:ext uri="{BB962C8B-B14F-4D97-AF65-F5344CB8AC3E}">
        <p14:creationId xmlns:p14="http://schemas.microsoft.com/office/powerpoint/2010/main" val="13255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algn="ctr"/>
            <a:r>
              <a:rPr lang="en-GB" sz="2800" b="1" dirty="0">
                <a:latin typeface="Poppins" panose="00000500000000000000" pitchFamily="2" charset="0"/>
                <a:cs typeface="Poppins" panose="00000500000000000000" pitchFamily="2" charset="0"/>
              </a:rPr>
              <a:t>Thank you !</a:t>
            </a:r>
          </a:p>
        </p:txBody>
      </p:sp>
    </p:spTree>
    <p:extLst>
      <p:ext uri="{BB962C8B-B14F-4D97-AF65-F5344CB8AC3E}">
        <p14:creationId xmlns:p14="http://schemas.microsoft.com/office/powerpoint/2010/main" val="2318278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369350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Crop anonymous ethnic woman passing clipboard to office worker with laptop during job interview Stock Photo">
            <a:extLst>
              <a:ext uri="{FF2B5EF4-FFF2-40B4-BE49-F238E27FC236}">
                <a16:creationId xmlns:a16="http://schemas.microsoft.com/office/drawing/2014/main" id="{F028522F-E67A-071C-DAAA-93974363D0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bwMode="auto">
          <a:xfrm>
            <a:off x="5729720" y="1187658"/>
            <a:ext cx="6472996" cy="43365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1 – The Role of KAM.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3EF8B98B-A6A9-BBEA-073F-44FF854AAA65}"/>
              </a:ext>
            </a:extLst>
          </p:cNvPr>
          <p:cNvGrpSpPr/>
          <p:nvPr/>
        </p:nvGrpSpPr>
        <p:grpSpPr>
          <a:xfrm>
            <a:off x="5176211" y="4579278"/>
            <a:ext cx="1055370" cy="1055370"/>
            <a:chOff x="7108613" y="4124330"/>
            <a:chExt cx="1055370" cy="1055370"/>
          </a:xfrm>
        </p:grpSpPr>
        <p:sp>
          <p:nvSpPr>
            <p:cNvPr id="3" name="Oval 2">
              <a:extLst>
                <a:ext uri="{FF2B5EF4-FFF2-40B4-BE49-F238E27FC236}">
                  <a16:creationId xmlns:a16="http://schemas.microsoft.com/office/drawing/2014/main" id="{86259E40-E1F7-9064-0E29-805FD7189A27}"/>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E5493761-D4EE-DABF-1D27-41FDCC33075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22930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1442527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Role of 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655CDBAC-4728-D4A8-FF61-7B0EC007F795}"/>
              </a:ext>
            </a:extLst>
          </p:cNvPr>
          <p:cNvSpPr txBox="1"/>
          <p:nvPr/>
        </p:nvSpPr>
        <p:spPr>
          <a:xfrm>
            <a:off x="7096125" y="2484592"/>
            <a:ext cx="4876800" cy="1569660"/>
          </a:xfrm>
          <a:prstGeom prst="rect">
            <a:avLst/>
          </a:prstGeom>
          <a:solidFill>
            <a:schemeClr val="bg1"/>
          </a:solidFill>
        </p:spPr>
        <p:txBody>
          <a:bodyPr wrap="square">
            <a:spAutoFit/>
          </a:bodyPr>
          <a:lstStyle/>
          <a:p>
            <a:pPr algn="l"/>
            <a:endParaRPr lang="en-GB" sz="12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Key account management (KAM) is about the segmenting of accounts based on strategic importance ,profitability , volume , and market share amongst other areas of doing business . </a:t>
            </a:r>
          </a:p>
          <a:p>
            <a:pPr algn="l"/>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Analysing Key accounts is a constant business and requires a mix of good planning , customer Intimacy , customer engagement and data to analyse account performance and within it the segments of your business.</a:t>
            </a:r>
          </a:p>
        </p:txBody>
      </p:sp>
      <p:sp>
        <p:nvSpPr>
          <p:cNvPr id="2" name="Rectangle 1">
            <a:extLst>
              <a:ext uri="{FF2B5EF4-FFF2-40B4-BE49-F238E27FC236}">
                <a16:creationId xmlns:a16="http://schemas.microsoft.com/office/drawing/2014/main" id="{7C8D6CC6-DAD6-409B-D413-05B4C617C494}"/>
              </a:ext>
            </a:extLst>
          </p:cNvPr>
          <p:cNvSpPr/>
          <p:nvPr/>
        </p:nvSpPr>
        <p:spPr>
          <a:xfrm>
            <a:off x="0" y="2409825"/>
            <a:ext cx="7077075" cy="19907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Research with solid fill">
            <a:extLst>
              <a:ext uri="{FF2B5EF4-FFF2-40B4-BE49-F238E27FC236}">
                <a16:creationId xmlns:a16="http://schemas.microsoft.com/office/drawing/2014/main" id="{212A0104-9A72-FDE0-4A87-5FBDCC065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5900" y="2524125"/>
            <a:ext cx="1781794" cy="1781794"/>
          </a:xfrm>
          <a:prstGeom prst="rect">
            <a:avLst/>
          </a:prstGeom>
        </p:spPr>
      </p:pic>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A0D1F2F-3F9C-2341-06BA-C7A32C6C7092}"/>
              </a:ext>
            </a:extLst>
          </p:cNvPr>
          <p:cNvSpPr/>
          <p:nvPr/>
        </p:nvSpPr>
        <p:spPr>
          <a:xfrm>
            <a:off x="4054057" y="1467281"/>
            <a:ext cx="2912799" cy="1451038"/>
          </a:xfrm>
          <a:prstGeom prst="rect">
            <a:avLst/>
          </a:prstGeom>
          <a:noFill/>
          <a:ln w="12700" cap="flat" cmpd="sng" algn="ctr">
            <a:noFill/>
            <a:prstDash val="solid"/>
            <a:miter lim="800000"/>
          </a:ln>
          <a:effectLst>
            <a:innerShdw blurRad="457200" dist="546100" dir="10800000">
              <a:prstClr val="black">
                <a:alpha val="1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148BBE0B-5870-F230-68A3-DBCC5C850E71}"/>
              </a:ext>
            </a:extLst>
          </p:cNvPr>
          <p:cNvGrpSpPr/>
          <p:nvPr/>
        </p:nvGrpSpPr>
        <p:grpSpPr>
          <a:xfrm>
            <a:off x="2012150" y="1176635"/>
            <a:ext cx="2118365" cy="1741683"/>
            <a:chOff x="474562" y="4301088"/>
            <a:chExt cx="2510418" cy="2064022"/>
          </a:xfrm>
          <a:effectLst>
            <a:outerShdw blurRad="190500" dist="38100" dir="2700000" algn="tl" rotWithShape="0">
              <a:prstClr val="black">
                <a:alpha val="20000"/>
              </a:prstClr>
            </a:outerShdw>
          </a:effectLst>
        </p:grpSpPr>
        <p:sp>
          <p:nvSpPr>
            <p:cNvPr id="43" name="Freeform 20">
              <a:extLst>
                <a:ext uri="{FF2B5EF4-FFF2-40B4-BE49-F238E27FC236}">
                  <a16:creationId xmlns:a16="http://schemas.microsoft.com/office/drawing/2014/main" id="{C9AB5409-3885-1255-D9E0-BD05D6851E31}"/>
                </a:ext>
              </a:extLst>
            </p:cNvPr>
            <p:cNvSpPr/>
            <p:nvPr/>
          </p:nvSpPr>
          <p:spPr>
            <a:xfrm>
              <a:off x="609038" y="4301088"/>
              <a:ext cx="2249834" cy="1440973"/>
            </a:xfrm>
            <a:custGeom>
              <a:avLst/>
              <a:gdLst>
                <a:gd name="connsiteX0" fmla="*/ 947983 w 982743"/>
                <a:gd name="connsiteY0" fmla="*/ 87764 h 629427"/>
                <a:gd name="connsiteX1" fmla="*/ 392195 w 982743"/>
                <a:gd name="connsiteY1" fmla="*/ 87764 h 629427"/>
                <a:gd name="connsiteX2" fmla="*/ 392195 w 982743"/>
                <a:gd name="connsiteY2" fmla="*/ 38650 h 629427"/>
                <a:gd name="connsiteX3" fmla="*/ 349742 w 982743"/>
                <a:gd name="connsiteY3" fmla="*/ 0 h 629427"/>
                <a:gd name="connsiteX4" fmla="*/ 42501 w 982743"/>
                <a:gd name="connsiteY4" fmla="*/ 0 h 629427"/>
                <a:gd name="connsiteX5" fmla="*/ 48 w 982743"/>
                <a:gd name="connsiteY5" fmla="*/ 46286 h 629427"/>
                <a:gd name="connsiteX6" fmla="*/ 48 w 982743"/>
                <a:gd name="connsiteY6" fmla="*/ 583048 h 629427"/>
                <a:gd name="connsiteX7" fmla="*/ 42501 w 982743"/>
                <a:gd name="connsiteY7" fmla="*/ 629428 h 629427"/>
                <a:gd name="connsiteX8" fmla="*/ 947983 w 982743"/>
                <a:gd name="connsiteY8" fmla="*/ 629428 h 629427"/>
                <a:gd name="connsiteX9" fmla="*/ 982743 w 982743"/>
                <a:gd name="connsiteY9" fmla="*/ 583142 h 629427"/>
                <a:gd name="connsiteX10" fmla="*/ 982743 w 982743"/>
                <a:gd name="connsiteY10" fmla="*/ 134143 h 629427"/>
                <a:gd name="connsiteX11" fmla="*/ 947983 w 982743"/>
                <a:gd name="connsiteY11" fmla="*/ 87764 h 62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743" h="629427">
                  <a:moveTo>
                    <a:pt x="947983" y="87764"/>
                  </a:moveTo>
                  <a:lnTo>
                    <a:pt x="392195" y="87764"/>
                  </a:lnTo>
                  <a:lnTo>
                    <a:pt x="392195" y="38650"/>
                  </a:lnTo>
                  <a:cubicBezTo>
                    <a:pt x="392195" y="13009"/>
                    <a:pt x="373200" y="0"/>
                    <a:pt x="349742" y="0"/>
                  </a:cubicBezTo>
                  <a:lnTo>
                    <a:pt x="42501" y="0"/>
                  </a:lnTo>
                  <a:cubicBezTo>
                    <a:pt x="17937" y="1221"/>
                    <a:pt x="-1027" y="21896"/>
                    <a:pt x="48" y="46286"/>
                  </a:cubicBezTo>
                  <a:lnTo>
                    <a:pt x="48" y="583048"/>
                  </a:lnTo>
                  <a:cubicBezTo>
                    <a:pt x="-1081" y="607473"/>
                    <a:pt x="17898" y="628208"/>
                    <a:pt x="42501" y="629428"/>
                  </a:cubicBezTo>
                  <a:lnTo>
                    <a:pt x="947983" y="629428"/>
                  </a:lnTo>
                  <a:cubicBezTo>
                    <a:pt x="971441" y="629428"/>
                    <a:pt x="982743" y="608689"/>
                    <a:pt x="982743" y="583142"/>
                  </a:cubicBezTo>
                  <a:lnTo>
                    <a:pt x="982743" y="134143"/>
                  </a:lnTo>
                  <a:cubicBezTo>
                    <a:pt x="982838" y="108503"/>
                    <a:pt x="971536" y="87764"/>
                    <a:pt x="947983" y="87764"/>
                  </a:cubicBezTo>
                  <a:close/>
                </a:path>
              </a:pathLst>
            </a:custGeom>
            <a:solidFill>
              <a:srgbClr val="FF8021">
                <a:lumMod val="75000"/>
              </a:srgbClr>
            </a:solidFill>
            <a:ln w="944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4" name="Freeform 21">
              <a:extLst>
                <a:ext uri="{FF2B5EF4-FFF2-40B4-BE49-F238E27FC236}">
                  <a16:creationId xmlns:a16="http://schemas.microsoft.com/office/drawing/2014/main" id="{A8861760-F06D-C4F2-1FCA-45AF7F46F7C9}"/>
                </a:ext>
              </a:extLst>
            </p:cNvPr>
            <p:cNvSpPr/>
            <p:nvPr/>
          </p:nvSpPr>
          <p:spPr>
            <a:xfrm>
              <a:off x="474562" y="4645524"/>
              <a:ext cx="2510418" cy="1719586"/>
            </a:xfrm>
            <a:custGeom>
              <a:avLst/>
              <a:gdLst>
                <a:gd name="connsiteX0" fmla="*/ 1054875 w 1096568"/>
                <a:gd name="connsiteY0" fmla="*/ 0 h 751127"/>
                <a:gd name="connsiteX1" fmla="*/ 41694 w 1096568"/>
                <a:gd name="connsiteY1" fmla="*/ 0 h 751127"/>
                <a:gd name="connsiteX2" fmla="*/ 0 w 1096568"/>
                <a:gd name="connsiteY2" fmla="*/ 78620 h 751127"/>
                <a:gd name="connsiteX3" fmla="*/ 0 w 1096568"/>
                <a:gd name="connsiteY3" fmla="*/ 672508 h 751127"/>
                <a:gd name="connsiteX4" fmla="*/ 41694 w 1096568"/>
                <a:gd name="connsiteY4" fmla="*/ 751128 h 751127"/>
                <a:gd name="connsiteX5" fmla="*/ 1054875 w 1096568"/>
                <a:gd name="connsiteY5" fmla="*/ 751128 h 751127"/>
                <a:gd name="connsiteX6" fmla="*/ 1096569 w 1096568"/>
                <a:gd name="connsiteY6" fmla="*/ 672508 h 751127"/>
                <a:gd name="connsiteX7" fmla="*/ 1096569 w 1096568"/>
                <a:gd name="connsiteY7" fmla="*/ 78620 h 751127"/>
                <a:gd name="connsiteX8" fmla="*/ 1054875 w 1096568"/>
                <a:gd name="connsiteY8" fmla="*/ 0 h 7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568" h="751127">
                  <a:moveTo>
                    <a:pt x="1054875" y="0"/>
                  </a:moveTo>
                  <a:lnTo>
                    <a:pt x="41694" y="0"/>
                  </a:lnTo>
                  <a:cubicBezTo>
                    <a:pt x="18995" y="0"/>
                    <a:pt x="0" y="35256"/>
                    <a:pt x="0" y="78620"/>
                  </a:cubicBezTo>
                  <a:lnTo>
                    <a:pt x="0" y="672508"/>
                  </a:lnTo>
                  <a:cubicBezTo>
                    <a:pt x="0" y="715872"/>
                    <a:pt x="18995" y="751128"/>
                    <a:pt x="41694" y="751128"/>
                  </a:cubicBezTo>
                  <a:lnTo>
                    <a:pt x="1054875" y="751128"/>
                  </a:lnTo>
                  <a:cubicBezTo>
                    <a:pt x="1077859" y="751128"/>
                    <a:pt x="1096569" y="715872"/>
                    <a:pt x="1096569" y="672508"/>
                  </a:cubicBezTo>
                  <a:lnTo>
                    <a:pt x="1096569" y="78620"/>
                  </a:lnTo>
                  <a:cubicBezTo>
                    <a:pt x="1096569" y="35256"/>
                    <a:pt x="1077859" y="0"/>
                    <a:pt x="1054875" y="0"/>
                  </a:cubicBezTo>
                  <a:close/>
                </a:path>
              </a:pathLst>
            </a:custGeom>
            <a:solidFill>
              <a:srgbClr val="FF8021"/>
            </a:solidFill>
            <a:ln w="944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sp>
        <p:nvSpPr>
          <p:cNvPr id="45" name="Rectangle 44">
            <a:extLst>
              <a:ext uri="{FF2B5EF4-FFF2-40B4-BE49-F238E27FC236}">
                <a16:creationId xmlns:a16="http://schemas.microsoft.com/office/drawing/2014/main" id="{BE91A3D2-5A6E-427A-3C9D-600622B8A84B}"/>
              </a:ext>
            </a:extLst>
          </p:cNvPr>
          <p:cNvSpPr/>
          <p:nvPr/>
        </p:nvSpPr>
        <p:spPr>
          <a:xfrm>
            <a:off x="2486514" y="4345769"/>
            <a:ext cx="4480342" cy="1451038"/>
          </a:xfrm>
          <a:prstGeom prst="rect">
            <a:avLst/>
          </a:prstGeom>
          <a:noFill/>
          <a:ln w="12700" cap="flat" cmpd="sng" algn="ctr">
            <a:noFill/>
            <a:prstDash val="solid"/>
            <a:miter lim="800000"/>
          </a:ln>
          <a:effectLst>
            <a:innerShdw blurRad="457200" dist="546100" dir="10800000">
              <a:prstClr val="black">
                <a:alpha val="1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58DE059-CCDD-42CD-AE20-2FB7C8621F66}"/>
              </a:ext>
            </a:extLst>
          </p:cNvPr>
          <p:cNvSpPr/>
          <p:nvPr/>
        </p:nvSpPr>
        <p:spPr>
          <a:xfrm>
            <a:off x="3167087" y="2910757"/>
            <a:ext cx="3799769" cy="1451038"/>
          </a:xfrm>
          <a:prstGeom prst="rect">
            <a:avLst/>
          </a:prstGeom>
          <a:noFill/>
          <a:ln w="12700" cap="flat" cmpd="sng" algn="ctr">
            <a:noFill/>
            <a:prstDash val="solid"/>
            <a:miter lim="800000"/>
          </a:ln>
          <a:effectLst>
            <a:innerShdw blurRad="457200" dist="546100" dir="10800000">
              <a:prstClr val="black">
                <a:alpha val="15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a:extLst>
              <a:ext uri="{FF2B5EF4-FFF2-40B4-BE49-F238E27FC236}">
                <a16:creationId xmlns:a16="http://schemas.microsoft.com/office/drawing/2014/main" id="{28FE721E-E05A-0611-AC53-DCE1CEAAD9B2}"/>
              </a:ext>
            </a:extLst>
          </p:cNvPr>
          <p:cNvGrpSpPr/>
          <p:nvPr/>
        </p:nvGrpSpPr>
        <p:grpSpPr>
          <a:xfrm>
            <a:off x="1155134" y="2629765"/>
            <a:ext cx="2118365" cy="1741683"/>
            <a:chOff x="474562" y="4301088"/>
            <a:chExt cx="2510418" cy="2064022"/>
          </a:xfrm>
          <a:effectLst>
            <a:outerShdw blurRad="190500" dist="38100" dir="2700000" algn="tl" rotWithShape="0">
              <a:prstClr val="black">
                <a:alpha val="20000"/>
              </a:prstClr>
            </a:outerShdw>
          </a:effectLst>
        </p:grpSpPr>
        <p:sp>
          <p:nvSpPr>
            <p:cNvPr id="48" name="Freeform 25">
              <a:extLst>
                <a:ext uri="{FF2B5EF4-FFF2-40B4-BE49-F238E27FC236}">
                  <a16:creationId xmlns:a16="http://schemas.microsoft.com/office/drawing/2014/main" id="{CAEB59AD-E78A-A437-5702-54B1ADC7B940}"/>
                </a:ext>
              </a:extLst>
            </p:cNvPr>
            <p:cNvSpPr/>
            <p:nvPr/>
          </p:nvSpPr>
          <p:spPr>
            <a:xfrm>
              <a:off x="609038" y="4301088"/>
              <a:ext cx="2249834" cy="1440973"/>
            </a:xfrm>
            <a:custGeom>
              <a:avLst/>
              <a:gdLst>
                <a:gd name="connsiteX0" fmla="*/ 947983 w 982743"/>
                <a:gd name="connsiteY0" fmla="*/ 87764 h 629427"/>
                <a:gd name="connsiteX1" fmla="*/ 392195 w 982743"/>
                <a:gd name="connsiteY1" fmla="*/ 87764 h 629427"/>
                <a:gd name="connsiteX2" fmla="*/ 392195 w 982743"/>
                <a:gd name="connsiteY2" fmla="*/ 38650 h 629427"/>
                <a:gd name="connsiteX3" fmla="*/ 349742 w 982743"/>
                <a:gd name="connsiteY3" fmla="*/ 0 h 629427"/>
                <a:gd name="connsiteX4" fmla="*/ 42501 w 982743"/>
                <a:gd name="connsiteY4" fmla="*/ 0 h 629427"/>
                <a:gd name="connsiteX5" fmla="*/ 48 w 982743"/>
                <a:gd name="connsiteY5" fmla="*/ 46286 h 629427"/>
                <a:gd name="connsiteX6" fmla="*/ 48 w 982743"/>
                <a:gd name="connsiteY6" fmla="*/ 583048 h 629427"/>
                <a:gd name="connsiteX7" fmla="*/ 42501 w 982743"/>
                <a:gd name="connsiteY7" fmla="*/ 629428 h 629427"/>
                <a:gd name="connsiteX8" fmla="*/ 947983 w 982743"/>
                <a:gd name="connsiteY8" fmla="*/ 629428 h 629427"/>
                <a:gd name="connsiteX9" fmla="*/ 982743 w 982743"/>
                <a:gd name="connsiteY9" fmla="*/ 583142 h 629427"/>
                <a:gd name="connsiteX10" fmla="*/ 982743 w 982743"/>
                <a:gd name="connsiteY10" fmla="*/ 134143 h 629427"/>
                <a:gd name="connsiteX11" fmla="*/ 947983 w 982743"/>
                <a:gd name="connsiteY11" fmla="*/ 87764 h 62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743" h="629427">
                  <a:moveTo>
                    <a:pt x="947983" y="87764"/>
                  </a:moveTo>
                  <a:lnTo>
                    <a:pt x="392195" y="87764"/>
                  </a:lnTo>
                  <a:lnTo>
                    <a:pt x="392195" y="38650"/>
                  </a:lnTo>
                  <a:cubicBezTo>
                    <a:pt x="392195" y="13009"/>
                    <a:pt x="373200" y="0"/>
                    <a:pt x="349742" y="0"/>
                  </a:cubicBezTo>
                  <a:lnTo>
                    <a:pt x="42501" y="0"/>
                  </a:lnTo>
                  <a:cubicBezTo>
                    <a:pt x="17937" y="1221"/>
                    <a:pt x="-1027" y="21896"/>
                    <a:pt x="48" y="46286"/>
                  </a:cubicBezTo>
                  <a:lnTo>
                    <a:pt x="48" y="583048"/>
                  </a:lnTo>
                  <a:cubicBezTo>
                    <a:pt x="-1081" y="607473"/>
                    <a:pt x="17898" y="628208"/>
                    <a:pt x="42501" y="629428"/>
                  </a:cubicBezTo>
                  <a:lnTo>
                    <a:pt x="947983" y="629428"/>
                  </a:lnTo>
                  <a:cubicBezTo>
                    <a:pt x="971441" y="629428"/>
                    <a:pt x="982743" y="608689"/>
                    <a:pt x="982743" y="583142"/>
                  </a:cubicBezTo>
                  <a:lnTo>
                    <a:pt x="982743" y="134143"/>
                  </a:lnTo>
                  <a:cubicBezTo>
                    <a:pt x="982838" y="108503"/>
                    <a:pt x="971536" y="87764"/>
                    <a:pt x="947983" y="87764"/>
                  </a:cubicBezTo>
                  <a:close/>
                </a:path>
              </a:pathLst>
            </a:custGeom>
            <a:solidFill>
              <a:srgbClr val="5DCEAF">
                <a:lumMod val="75000"/>
              </a:srgbClr>
            </a:solidFill>
            <a:ln w="944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49" name="Freeform 26">
              <a:extLst>
                <a:ext uri="{FF2B5EF4-FFF2-40B4-BE49-F238E27FC236}">
                  <a16:creationId xmlns:a16="http://schemas.microsoft.com/office/drawing/2014/main" id="{2DB2C461-0C08-FFBF-B972-1761F4432096}"/>
                </a:ext>
              </a:extLst>
            </p:cNvPr>
            <p:cNvSpPr/>
            <p:nvPr/>
          </p:nvSpPr>
          <p:spPr>
            <a:xfrm>
              <a:off x="474562" y="4645524"/>
              <a:ext cx="2510418" cy="1719586"/>
            </a:xfrm>
            <a:custGeom>
              <a:avLst/>
              <a:gdLst>
                <a:gd name="connsiteX0" fmla="*/ 1054875 w 1096568"/>
                <a:gd name="connsiteY0" fmla="*/ 0 h 751127"/>
                <a:gd name="connsiteX1" fmla="*/ 41694 w 1096568"/>
                <a:gd name="connsiteY1" fmla="*/ 0 h 751127"/>
                <a:gd name="connsiteX2" fmla="*/ 0 w 1096568"/>
                <a:gd name="connsiteY2" fmla="*/ 78620 h 751127"/>
                <a:gd name="connsiteX3" fmla="*/ 0 w 1096568"/>
                <a:gd name="connsiteY3" fmla="*/ 672508 h 751127"/>
                <a:gd name="connsiteX4" fmla="*/ 41694 w 1096568"/>
                <a:gd name="connsiteY4" fmla="*/ 751128 h 751127"/>
                <a:gd name="connsiteX5" fmla="*/ 1054875 w 1096568"/>
                <a:gd name="connsiteY5" fmla="*/ 751128 h 751127"/>
                <a:gd name="connsiteX6" fmla="*/ 1096569 w 1096568"/>
                <a:gd name="connsiteY6" fmla="*/ 672508 h 751127"/>
                <a:gd name="connsiteX7" fmla="*/ 1096569 w 1096568"/>
                <a:gd name="connsiteY7" fmla="*/ 78620 h 751127"/>
                <a:gd name="connsiteX8" fmla="*/ 1054875 w 1096568"/>
                <a:gd name="connsiteY8" fmla="*/ 0 h 7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568" h="751127">
                  <a:moveTo>
                    <a:pt x="1054875" y="0"/>
                  </a:moveTo>
                  <a:lnTo>
                    <a:pt x="41694" y="0"/>
                  </a:lnTo>
                  <a:cubicBezTo>
                    <a:pt x="18995" y="0"/>
                    <a:pt x="0" y="35256"/>
                    <a:pt x="0" y="78620"/>
                  </a:cubicBezTo>
                  <a:lnTo>
                    <a:pt x="0" y="672508"/>
                  </a:lnTo>
                  <a:cubicBezTo>
                    <a:pt x="0" y="715872"/>
                    <a:pt x="18995" y="751128"/>
                    <a:pt x="41694" y="751128"/>
                  </a:cubicBezTo>
                  <a:lnTo>
                    <a:pt x="1054875" y="751128"/>
                  </a:lnTo>
                  <a:cubicBezTo>
                    <a:pt x="1077859" y="751128"/>
                    <a:pt x="1096569" y="715872"/>
                    <a:pt x="1096569" y="672508"/>
                  </a:cubicBezTo>
                  <a:lnTo>
                    <a:pt x="1096569" y="78620"/>
                  </a:lnTo>
                  <a:cubicBezTo>
                    <a:pt x="1096569" y="35256"/>
                    <a:pt x="1077859" y="0"/>
                    <a:pt x="1054875" y="0"/>
                  </a:cubicBezTo>
                  <a:close/>
                </a:path>
              </a:pathLst>
            </a:custGeom>
            <a:solidFill>
              <a:srgbClr val="5DCEAF"/>
            </a:solidFill>
            <a:ln w="944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50" name="Group 49">
            <a:extLst>
              <a:ext uri="{FF2B5EF4-FFF2-40B4-BE49-F238E27FC236}">
                <a16:creationId xmlns:a16="http://schemas.microsoft.com/office/drawing/2014/main" id="{DCF6D541-AD24-080C-3FC6-72A1C1FC6229}"/>
              </a:ext>
            </a:extLst>
          </p:cNvPr>
          <p:cNvGrpSpPr/>
          <p:nvPr/>
        </p:nvGrpSpPr>
        <p:grpSpPr>
          <a:xfrm>
            <a:off x="474562" y="4048751"/>
            <a:ext cx="2118365" cy="1741683"/>
            <a:chOff x="474562" y="4301088"/>
            <a:chExt cx="2510418" cy="2064022"/>
          </a:xfrm>
          <a:effectLst>
            <a:outerShdw blurRad="190500" dist="38100" dir="2700000" algn="tl" rotWithShape="0">
              <a:prstClr val="black">
                <a:alpha val="20000"/>
              </a:prstClr>
            </a:outerShdw>
          </a:effectLst>
        </p:grpSpPr>
        <p:sp>
          <p:nvSpPr>
            <p:cNvPr id="51" name="Freeform 8">
              <a:extLst>
                <a:ext uri="{FF2B5EF4-FFF2-40B4-BE49-F238E27FC236}">
                  <a16:creationId xmlns:a16="http://schemas.microsoft.com/office/drawing/2014/main" id="{402264AA-B37F-50AF-250A-E120DB432311}"/>
                </a:ext>
              </a:extLst>
            </p:cNvPr>
            <p:cNvSpPr/>
            <p:nvPr/>
          </p:nvSpPr>
          <p:spPr>
            <a:xfrm>
              <a:off x="609038" y="4301088"/>
              <a:ext cx="2249835" cy="1440973"/>
            </a:xfrm>
            <a:custGeom>
              <a:avLst/>
              <a:gdLst>
                <a:gd name="connsiteX0" fmla="*/ 947983 w 982743"/>
                <a:gd name="connsiteY0" fmla="*/ 87764 h 629427"/>
                <a:gd name="connsiteX1" fmla="*/ 392195 w 982743"/>
                <a:gd name="connsiteY1" fmla="*/ 87764 h 629427"/>
                <a:gd name="connsiteX2" fmla="*/ 392195 w 982743"/>
                <a:gd name="connsiteY2" fmla="*/ 38650 h 629427"/>
                <a:gd name="connsiteX3" fmla="*/ 349742 w 982743"/>
                <a:gd name="connsiteY3" fmla="*/ 0 h 629427"/>
                <a:gd name="connsiteX4" fmla="*/ 42501 w 982743"/>
                <a:gd name="connsiteY4" fmla="*/ 0 h 629427"/>
                <a:gd name="connsiteX5" fmla="*/ 48 w 982743"/>
                <a:gd name="connsiteY5" fmla="*/ 46286 h 629427"/>
                <a:gd name="connsiteX6" fmla="*/ 48 w 982743"/>
                <a:gd name="connsiteY6" fmla="*/ 583048 h 629427"/>
                <a:gd name="connsiteX7" fmla="*/ 42501 w 982743"/>
                <a:gd name="connsiteY7" fmla="*/ 629428 h 629427"/>
                <a:gd name="connsiteX8" fmla="*/ 947983 w 982743"/>
                <a:gd name="connsiteY8" fmla="*/ 629428 h 629427"/>
                <a:gd name="connsiteX9" fmla="*/ 982743 w 982743"/>
                <a:gd name="connsiteY9" fmla="*/ 583142 h 629427"/>
                <a:gd name="connsiteX10" fmla="*/ 982743 w 982743"/>
                <a:gd name="connsiteY10" fmla="*/ 134143 h 629427"/>
                <a:gd name="connsiteX11" fmla="*/ 947983 w 982743"/>
                <a:gd name="connsiteY11" fmla="*/ 87764 h 62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743" h="629427">
                  <a:moveTo>
                    <a:pt x="947983" y="87764"/>
                  </a:moveTo>
                  <a:lnTo>
                    <a:pt x="392195" y="87764"/>
                  </a:lnTo>
                  <a:lnTo>
                    <a:pt x="392195" y="38650"/>
                  </a:lnTo>
                  <a:cubicBezTo>
                    <a:pt x="392195" y="13009"/>
                    <a:pt x="373200" y="0"/>
                    <a:pt x="349742" y="0"/>
                  </a:cubicBezTo>
                  <a:lnTo>
                    <a:pt x="42501" y="0"/>
                  </a:lnTo>
                  <a:cubicBezTo>
                    <a:pt x="17937" y="1221"/>
                    <a:pt x="-1027" y="21896"/>
                    <a:pt x="48" y="46286"/>
                  </a:cubicBezTo>
                  <a:lnTo>
                    <a:pt x="48" y="583048"/>
                  </a:lnTo>
                  <a:cubicBezTo>
                    <a:pt x="-1081" y="607473"/>
                    <a:pt x="17898" y="628208"/>
                    <a:pt x="42501" y="629428"/>
                  </a:cubicBezTo>
                  <a:lnTo>
                    <a:pt x="947983" y="629428"/>
                  </a:lnTo>
                  <a:cubicBezTo>
                    <a:pt x="971441" y="629428"/>
                    <a:pt x="982743" y="608689"/>
                    <a:pt x="982743" y="583142"/>
                  </a:cubicBezTo>
                  <a:lnTo>
                    <a:pt x="982743" y="134143"/>
                  </a:lnTo>
                  <a:cubicBezTo>
                    <a:pt x="982838" y="108503"/>
                    <a:pt x="971536" y="87764"/>
                    <a:pt x="947983" y="87764"/>
                  </a:cubicBezTo>
                  <a:close/>
                </a:path>
              </a:pathLst>
            </a:custGeom>
            <a:solidFill>
              <a:srgbClr val="A7EA52">
                <a:lumMod val="75000"/>
              </a:srgbClr>
            </a:solidFill>
            <a:ln w="944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2" name="Freeform 9">
              <a:extLst>
                <a:ext uri="{FF2B5EF4-FFF2-40B4-BE49-F238E27FC236}">
                  <a16:creationId xmlns:a16="http://schemas.microsoft.com/office/drawing/2014/main" id="{F934269E-6FBA-FC28-8089-3AC9C38DD71B}"/>
                </a:ext>
              </a:extLst>
            </p:cNvPr>
            <p:cNvSpPr/>
            <p:nvPr/>
          </p:nvSpPr>
          <p:spPr>
            <a:xfrm>
              <a:off x="474562" y="4645524"/>
              <a:ext cx="2510418" cy="1719586"/>
            </a:xfrm>
            <a:custGeom>
              <a:avLst/>
              <a:gdLst>
                <a:gd name="connsiteX0" fmla="*/ 1054875 w 1096568"/>
                <a:gd name="connsiteY0" fmla="*/ 0 h 751127"/>
                <a:gd name="connsiteX1" fmla="*/ 41694 w 1096568"/>
                <a:gd name="connsiteY1" fmla="*/ 0 h 751127"/>
                <a:gd name="connsiteX2" fmla="*/ 0 w 1096568"/>
                <a:gd name="connsiteY2" fmla="*/ 78620 h 751127"/>
                <a:gd name="connsiteX3" fmla="*/ 0 w 1096568"/>
                <a:gd name="connsiteY3" fmla="*/ 672508 h 751127"/>
                <a:gd name="connsiteX4" fmla="*/ 41694 w 1096568"/>
                <a:gd name="connsiteY4" fmla="*/ 751128 h 751127"/>
                <a:gd name="connsiteX5" fmla="*/ 1054875 w 1096568"/>
                <a:gd name="connsiteY5" fmla="*/ 751128 h 751127"/>
                <a:gd name="connsiteX6" fmla="*/ 1096569 w 1096568"/>
                <a:gd name="connsiteY6" fmla="*/ 672508 h 751127"/>
                <a:gd name="connsiteX7" fmla="*/ 1096569 w 1096568"/>
                <a:gd name="connsiteY7" fmla="*/ 78620 h 751127"/>
                <a:gd name="connsiteX8" fmla="*/ 1054875 w 1096568"/>
                <a:gd name="connsiteY8" fmla="*/ 0 h 75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568" h="751127">
                  <a:moveTo>
                    <a:pt x="1054875" y="0"/>
                  </a:moveTo>
                  <a:lnTo>
                    <a:pt x="41694" y="0"/>
                  </a:lnTo>
                  <a:cubicBezTo>
                    <a:pt x="18995" y="0"/>
                    <a:pt x="0" y="35256"/>
                    <a:pt x="0" y="78620"/>
                  </a:cubicBezTo>
                  <a:lnTo>
                    <a:pt x="0" y="672508"/>
                  </a:lnTo>
                  <a:cubicBezTo>
                    <a:pt x="0" y="715872"/>
                    <a:pt x="18995" y="751128"/>
                    <a:pt x="41694" y="751128"/>
                  </a:cubicBezTo>
                  <a:lnTo>
                    <a:pt x="1054875" y="751128"/>
                  </a:lnTo>
                  <a:cubicBezTo>
                    <a:pt x="1077859" y="751128"/>
                    <a:pt x="1096569" y="715872"/>
                    <a:pt x="1096569" y="672508"/>
                  </a:cubicBezTo>
                  <a:lnTo>
                    <a:pt x="1096569" y="78620"/>
                  </a:lnTo>
                  <a:cubicBezTo>
                    <a:pt x="1096569" y="35256"/>
                    <a:pt x="1077859" y="0"/>
                    <a:pt x="1054875" y="0"/>
                  </a:cubicBezTo>
                  <a:close/>
                </a:path>
              </a:pathLst>
            </a:custGeom>
            <a:solidFill>
              <a:srgbClr val="A7EA52"/>
            </a:solidFill>
            <a:ln w="944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grpSp>
      <p:grpSp>
        <p:nvGrpSpPr>
          <p:cNvPr id="53" name="Group 52">
            <a:extLst>
              <a:ext uri="{FF2B5EF4-FFF2-40B4-BE49-F238E27FC236}">
                <a16:creationId xmlns:a16="http://schemas.microsoft.com/office/drawing/2014/main" id="{DB1A07D6-80B9-1F9D-B14A-7AA713D773EE}"/>
              </a:ext>
            </a:extLst>
          </p:cNvPr>
          <p:cNvGrpSpPr/>
          <p:nvPr/>
        </p:nvGrpSpPr>
        <p:grpSpPr>
          <a:xfrm>
            <a:off x="3411626" y="3424388"/>
            <a:ext cx="479180" cy="364772"/>
            <a:chOff x="17083598" y="2386671"/>
            <a:chExt cx="1081851" cy="823555"/>
          </a:xfrm>
          <a:solidFill>
            <a:sysClr val="windowText" lastClr="000000"/>
          </a:solidFill>
        </p:grpSpPr>
        <p:sp>
          <p:nvSpPr>
            <p:cNvPr id="54" name="Freeform 16">
              <a:extLst>
                <a:ext uri="{FF2B5EF4-FFF2-40B4-BE49-F238E27FC236}">
                  <a16:creationId xmlns:a16="http://schemas.microsoft.com/office/drawing/2014/main" id="{00E05D69-F103-64F7-BD5C-AEA9358137EF}"/>
                </a:ext>
              </a:extLst>
            </p:cNvPr>
            <p:cNvSpPr>
              <a:spLocks noChangeArrowheads="1"/>
            </p:cNvSpPr>
            <p:nvPr/>
          </p:nvSpPr>
          <p:spPr bwMode="auto">
            <a:xfrm>
              <a:off x="17495376" y="2667430"/>
              <a:ext cx="262040" cy="265783"/>
            </a:xfrm>
            <a:custGeom>
              <a:avLst/>
              <a:gdLst>
                <a:gd name="T0" fmla="*/ 83434 w 309"/>
                <a:gd name="T1" fmla="*/ 32306 h 314"/>
                <a:gd name="T2" fmla="*/ 83434 w 309"/>
                <a:gd name="T3" fmla="*/ 79329 h 314"/>
                <a:gd name="T4" fmla="*/ 83434 w 309"/>
                <a:gd name="T5" fmla="*/ 79329 h 314"/>
                <a:gd name="T6" fmla="*/ 77680 w 309"/>
                <a:gd name="T7" fmla="*/ 85790 h 314"/>
                <a:gd name="T8" fmla="*/ 32367 w 309"/>
                <a:gd name="T9" fmla="*/ 85790 h 314"/>
                <a:gd name="T10" fmla="*/ 32367 w 309"/>
                <a:gd name="T11" fmla="*/ 85790 h 314"/>
                <a:gd name="T12" fmla="*/ 26612 w 309"/>
                <a:gd name="T13" fmla="*/ 79329 h 314"/>
                <a:gd name="T14" fmla="*/ 26612 w 309"/>
                <a:gd name="T15" fmla="*/ 32306 h 314"/>
                <a:gd name="T16" fmla="*/ 26612 w 309"/>
                <a:gd name="T17" fmla="*/ 32306 h 314"/>
                <a:gd name="T18" fmla="*/ 32367 w 309"/>
                <a:gd name="T19" fmla="*/ 26204 h 314"/>
                <a:gd name="T20" fmla="*/ 77680 w 309"/>
                <a:gd name="T21" fmla="*/ 26204 h 314"/>
                <a:gd name="T22" fmla="*/ 77680 w 309"/>
                <a:gd name="T23" fmla="*/ 26204 h 314"/>
                <a:gd name="T24" fmla="*/ 83434 w 309"/>
                <a:gd name="T25" fmla="*/ 32306 h 314"/>
                <a:gd name="T26" fmla="*/ 32367 w 309"/>
                <a:gd name="T27" fmla="*/ 0 h 314"/>
                <a:gd name="T28" fmla="*/ 32367 w 309"/>
                <a:gd name="T29" fmla="*/ 0 h 314"/>
                <a:gd name="T30" fmla="*/ 0 w 309"/>
                <a:gd name="T31" fmla="*/ 32306 h 314"/>
                <a:gd name="T32" fmla="*/ 0 w 309"/>
                <a:gd name="T33" fmla="*/ 79329 h 314"/>
                <a:gd name="T34" fmla="*/ 0 w 309"/>
                <a:gd name="T35" fmla="*/ 79329 h 314"/>
                <a:gd name="T36" fmla="*/ 32367 w 309"/>
                <a:gd name="T37" fmla="*/ 112353 h 314"/>
                <a:gd name="T38" fmla="*/ 77680 w 309"/>
                <a:gd name="T39" fmla="*/ 112353 h 314"/>
                <a:gd name="T40" fmla="*/ 77680 w 309"/>
                <a:gd name="T41" fmla="*/ 112353 h 314"/>
                <a:gd name="T42" fmla="*/ 110765 w 309"/>
                <a:gd name="T43" fmla="*/ 79329 h 314"/>
                <a:gd name="T44" fmla="*/ 110765 w 309"/>
                <a:gd name="T45" fmla="*/ 32306 h 314"/>
                <a:gd name="T46" fmla="*/ 110765 w 309"/>
                <a:gd name="T47" fmla="*/ 32306 h 314"/>
                <a:gd name="T48" fmla="*/ 77680 w 309"/>
                <a:gd name="T49" fmla="*/ 0 h 314"/>
                <a:gd name="T50" fmla="*/ 32367 w 309"/>
                <a:gd name="T51" fmla="*/ 0 h 3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09" h="314">
                  <a:moveTo>
                    <a:pt x="232" y="90"/>
                  </a:moveTo>
                  <a:lnTo>
                    <a:pt x="232" y="221"/>
                  </a:lnTo>
                  <a:cubicBezTo>
                    <a:pt x="232" y="232"/>
                    <a:pt x="225" y="239"/>
                    <a:pt x="216" y="239"/>
                  </a:cubicBezTo>
                  <a:lnTo>
                    <a:pt x="90" y="239"/>
                  </a:lnTo>
                  <a:cubicBezTo>
                    <a:pt x="81" y="239"/>
                    <a:pt x="74" y="232"/>
                    <a:pt x="74" y="221"/>
                  </a:cubicBezTo>
                  <a:lnTo>
                    <a:pt x="74" y="90"/>
                  </a:lnTo>
                  <a:cubicBezTo>
                    <a:pt x="74" y="81"/>
                    <a:pt x="81" y="73"/>
                    <a:pt x="90" y="73"/>
                  </a:cubicBezTo>
                  <a:lnTo>
                    <a:pt x="216" y="73"/>
                  </a:lnTo>
                  <a:cubicBezTo>
                    <a:pt x="225" y="73"/>
                    <a:pt x="232" y="81"/>
                    <a:pt x="232" y="90"/>
                  </a:cubicBezTo>
                  <a:close/>
                  <a:moveTo>
                    <a:pt x="90" y="0"/>
                  </a:moveTo>
                  <a:lnTo>
                    <a:pt x="90" y="0"/>
                  </a:lnTo>
                  <a:cubicBezTo>
                    <a:pt x="40" y="0"/>
                    <a:pt x="0" y="39"/>
                    <a:pt x="0" y="90"/>
                  </a:cubicBezTo>
                  <a:lnTo>
                    <a:pt x="0" y="221"/>
                  </a:lnTo>
                  <a:cubicBezTo>
                    <a:pt x="0" y="272"/>
                    <a:pt x="40" y="313"/>
                    <a:pt x="90" y="313"/>
                  </a:cubicBezTo>
                  <a:lnTo>
                    <a:pt x="216" y="313"/>
                  </a:lnTo>
                  <a:cubicBezTo>
                    <a:pt x="266" y="313"/>
                    <a:pt x="308" y="272"/>
                    <a:pt x="308" y="221"/>
                  </a:cubicBezTo>
                  <a:lnTo>
                    <a:pt x="308" y="90"/>
                  </a:lnTo>
                  <a:cubicBezTo>
                    <a:pt x="308" y="39"/>
                    <a:pt x="266" y="0"/>
                    <a:pt x="216" y="0"/>
                  </a:cubicBezTo>
                  <a:lnTo>
                    <a:pt x="9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55" name="Freeform 17">
              <a:extLst>
                <a:ext uri="{FF2B5EF4-FFF2-40B4-BE49-F238E27FC236}">
                  <a16:creationId xmlns:a16="http://schemas.microsoft.com/office/drawing/2014/main" id="{439CA0C4-C59C-6FD8-2003-7DFEAAE28F83}"/>
                </a:ext>
              </a:extLst>
            </p:cNvPr>
            <p:cNvSpPr>
              <a:spLocks noChangeArrowheads="1"/>
            </p:cNvSpPr>
            <p:nvPr/>
          </p:nvSpPr>
          <p:spPr bwMode="auto">
            <a:xfrm>
              <a:off x="17413020" y="2955673"/>
              <a:ext cx="426751" cy="254553"/>
            </a:xfrm>
            <a:custGeom>
              <a:avLst/>
              <a:gdLst>
                <a:gd name="T0" fmla="*/ 150993 w 501"/>
                <a:gd name="T1" fmla="*/ 78970 h 298"/>
                <a:gd name="T2" fmla="*/ 150993 w 501"/>
                <a:gd name="T3" fmla="*/ 78970 h 298"/>
                <a:gd name="T4" fmla="*/ 146658 w 501"/>
                <a:gd name="T5" fmla="*/ 80781 h 298"/>
                <a:gd name="T6" fmla="*/ 33955 w 501"/>
                <a:gd name="T7" fmla="*/ 80781 h 298"/>
                <a:gd name="T8" fmla="*/ 33955 w 501"/>
                <a:gd name="T9" fmla="*/ 80781 h 298"/>
                <a:gd name="T10" fmla="*/ 29621 w 501"/>
                <a:gd name="T11" fmla="*/ 78970 h 298"/>
                <a:gd name="T12" fmla="*/ 29621 w 501"/>
                <a:gd name="T13" fmla="*/ 78970 h 298"/>
                <a:gd name="T14" fmla="*/ 28537 w 501"/>
                <a:gd name="T15" fmla="*/ 73899 h 298"/>
                <a:gd name="T16" fmla="*/ 40096 w 501"/>
                <a:gd name="T17" fmla="*/ 30791 h 298"/>
                <a:gd name="T18" fmla="*/ 40096 w 501"/>
                <a:gd name="T19" fmla="*/ 30791 h 298"/>
                <a:gd name="T20" fmla="*/ 45515 w 501"/>
                <a:gd name="T21" fmla="*/ 26806 h 298"/>
                <a:gd name="T22" fmla="*/ 135099 w 501"/>
                <a:gd name="T23" fmla="*/ 26806 h 298"/>
                <a:gd name="T24" fmla="*/ 135099 w 501"/>
                <a:gd name="T25" fmla="*/ 26806 h 298"/>
                <a:gd name="T26" fmla="*/ 140518 w 501"/>
                <a:gd name="T27" fmla="*/ 30791 h 298"/>
                <a:gd name="T28" fmla="*/ 152077 w 501"/>
                <a:gd name="T29" fmla="*/ 73899 h 298"/>
                <a:gd name="T30" fmla="*/ 152077 w 501"/>
                <a:gd name="T31" fmla="*/ 73899 h 298"/>
                <a:gd name="T32" fmla="*/ 150993 w 501"/>
                <a:gd name="T33" fmla="*/ 78970 h 298"/>
                <a:gd name="T34" fmla="*/ 166526 w 501"/>
                <a:gd name="T35" fmla="*/ 24271 h 298"/>
                <a:gd name="T36" fmla="*/ 166526 w 501"/>
                <a:gd name="T37" fmla="*/ 24271 h 298"/>
                <a:gd name="T38" fmla="*/ 135099 w 501"/>
                <a:gd name="T39" fmla="*/ 0 h 298"/>
                <a:gd name="T40" fmla="*/ 45515 w 501"/>
                <a:gd name="T41" fmla="*/ 0 h 298"/>
                <a:gd name="T42" fmla="*/ 45515 w 501"/>
                <a:gd name="T43" fmla="*/ 0 h 298"/>
                <a:gd name="T44" fmla="*/ 14449 w 501"/>
                <a:gd name="T45" fmla="*/ 24271 h 298"/>
                <a:gd name="T46" fmla="*/ 2890 w 501"/>
                <a:gd name="T47" fmla="*/ 67016 h 298"/>
                <a:gd name="T48" fmla="*/ 2890 w 501"/>
                <a:gd name="T49" fmla="*/ 67016 h 298"/>
                <a:gd name="T50" fmla="*/ 8308 w 501"/>
                <a:gd name="T51" fmla="*/ 95271 h 298"/>
                <a:gd name="T52" fmla="*/ 8308 w 501"/>
                <a:gd name="T53" fmla="*/ 95271 h 298"/>
                <a:gd name="T54" fmla="*/ 33955 w 501"/>
                <a:gd name="T55" fmla="*/ 107588 h 298"/>
                <a:gd name="T56" fmla="*/ 146658 w 501"/>
                <a:gd name="T57" fmla="*/ 107588 h 298"/>
                <a:gd name="T58" fmla="*/ 146658 w 501"/>
                <a:gd name="T59" fmla="*/ 107588 h 298"/>
                <a:gd name="T60" fmla="*/ 172306 w 501"/>
                <a:gd name="T61" fmla="*/ 95271 h 298"/>
                <a:gd name="T62" fmla="*/ 172306 w 501"/>
                <a:gd name="T63" fmla="*/ 95271 h 298"/>
                <a:gd name="T64" fmla="*/ 177724 w 501"/>
                <a:gd name="T65" fmla="*/ 67016 h 298"/>
                <a:gd name="T66" fmla="*/ 166526 w 501"/>
                <a:gd name="T67" fmla="*/ 24271 h 2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01" h="298">
                  <a:moveTo>
                    <a:pt x="418" y="218"/>
                  </a:moveTo>
                  <a:lnTo>
                    <a:pt x="418" y="218"/>
                  </a:lnTo>
                  <a:cubicBezTo>
                    <a:pt x="416" y="220"/>
                    <a:pt x="412" y="223"/>
                    <a:pt x="406" y="223"/>
                  </a:cubicBezTo>
                  <a:lnTo>
                    <a:pt x="94" y="223"/>
                  </a:lnTo>
                  <a:cubicBezTo>
                    <a:pt x="88" y="223"/>
                    <a:pt x="83" y="220"/>
                    <a:pt x="82" y="218"/>
                  </a:cubicBezTo>
                  <a:cubicBezTo>
                    <a:pt x="81" y="216"/>
                    <a:pt x="77" y="210"/>
                    <a:pt x="79" y="204"/>
                  </a:cubicBezTo>
                  <a:lnTo>
                    <a:pt x="111" y="85"/>
                  </a:lnTo>
                  <a:cubicBezTo>
                    <a:pt x="113" y="78"/>
                    <a:pt x="119" y="74"/>
                    <a:pt x="126" y="74"/>
                  </a:cubicBezTo>
                  <a:lnTo>
                    <a:pt x="374" y="74"/>
                  </a:lnTo>
                  <a:cubicBezTo>
                    <a:pt x="381" y="74"/>
                    <a:pt x="387" y="78"/>
                    <a:pt x="389" y="85"/>
                  </a:cubicBezTo>
                  <a:lnTo>
                    <a:pt x="421" y="204"/>
                  </a:lnTo>
                  <a:cubicBezTo>
                    <a:pt x="423" y="210"/>
                    <a:pt x="419" y="216"/>
                    <a:pt x="418" y="218"/>
                  </a:cubicBezTo>
                  <a:close/>
                  <a:moveTo>
                    <a:pt x="461" y="67"/>
                  </a:moveTo>
                  <a:lnTo>
                    <a:pt x="461" y="67"/>
                  </a:lnTo>
                  <a:cubicBezTo>
                    <a:pt x="449" y="27"/>
                    <a:pt x="414" y="0"/>
                    <a:pt x="374" y="0"/>
                  </a:cubicBezTo>
                  <a:lnTo>
                    <a:pt x="126" y="0"/>
                  </a:lnTo>
                  <a:cubicBezTo>
                    <a:pt x="86" y="0"/>
                    <a:pt x="51" y="27"/>
                    <a:pt x="40" y="67"/>
                  </a:cubicBezTo>
                  <a:lnTo>
                    <a:pt x="8" y="185"/>
                  </a:lnTo>
                  <a:cubicBezTo>
                    <a:pt x="0" y="211"/>
                    <a:pt x="6" y="240"/>
                    <a:pt x="23" y="263"/>
                  </a:cubicBezTo>
                  <a:cubicBezTo>
                    <a:pt x="40" y="285"/>
                    <a:pt x="65" y="297"/>
                    <a:pt x="94" y="297"/>
                  </a:cubicBezTo>
                  <a:lnTo>
                    <a:pt x="406" y="297"/>
                  </a:lnTo>
                  <a:cubicBezTo>
                    <a:pt x="434" y="297"/>
                    <a:pt x="459" y="285"/>
                    <a:pt x="477" y="263"/>
                  </a:cubicBezTo>
                  <a:cubicBezTo>
                    <a:pt x="495" y="240"/>
                    <a:pt x="500" y="211"/>
                    <a:pt x="492" y="185"/>
                  </a:cubicBezTo>
                  <a:lnTo>
                    <a:pt x="461" y="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56" name="Freeform 18">
              <a:extLst>
                <a:ext uri="{FF2B5EF4-FFF2-40B4-BE49-F238E27FC236}">
                  <a16:creationId xmlns:a16="http://schemas.microsoft.com/office/drawing/2014/main" id="{518E7CD4-07FC-F458-0CA9-17129AFE1177}"/>
                </a:ext>
              </a:extLst>
            </p:cNvPr>
            <p:cNvSpPr>
              <a:spLocks noChangeArrowheads="1"/>
            </p:cNvSpPr>
            <p:nvPr/>
          </p:nvSpPr>
          <p:spPr bwMode="auto">
            <a:xfrm>
              <a:off x="17147236" y="2704864"/>
              <a:ext cx="205890" cy="209632"/>
            </a:xfrm>
            <a:custGeom>
              <a:avLst/>
              <a:gdLst>
                <a:gd name="T0" fmla="*/ 26480 w 244"/>
                <a:gd name="T1" fmla="*/ 29276 h 249"/>
                <a:gd name="T2" fmla="*/ 26480 w 244"/>
                <a:gd name="T3" fmla="*/ 29276 h 249"/>
                <a:gd name="T4" fmla="*/ 29343 w 244"/>
                <a:gd name="T5" fmla="*/ 26777 h 249"/>
                <a:gd name="T6" fmla="*/ 57612 w 244"/>
                <a:gd name="T7" fmla="*/ 26777 h 249"/>
                <a:gd name="T8" fmla="*/ 57612 w 244"/>
                <a:gd name="T9" fmla="*/ 26777 h 249"/>
                <a:gd name="T10" fmla="*/ 60475 w 244"/>
                <a:gd name="T11" fmla="*/ 29276 h 249"/>
                <a:gd name="T12" fmla="*/ 60475 w 244"/>
                <a:gd name="T13" fmla="*/ 58910 h 249"/>
                <a:gd name="T14" fmla="*/ 60475 w 244"/>
                <a:gd name="T15" fmla="*/ 58910 h 249"/>
                <a:gd name="T16" fmla="*/ 57612 w 244"/>
                <a:gd name="T17" fmla="*/ 62123 h 249"/>
                <a:gd name="T18" fmla="*/ 29343 w 244"/>
                <a:gd name="T19" fmla="*/ 62123 h 249"/>
                <a:gd name="T20" fmla="*/ 29343 w 244"/>
                <a:gd name="T21" fmla="*/ 62123 h 249"/>
                <a:gd name="T22" fmla="*/ 26480 w 244"/>
                <a:gd name="T23" fmla="*/ 58910 h 249"/>
                <a:gd name="T24" fmla="*/ 26480 w 244"/>
                <a:gd name="T25" fmla="*/ 29276 h 249"/>
                <a:gd name="T26" fmla="*/ 29343 w 244"/>
                <a:gd name="T27" fmla="*/ 88543 h 249"/>
                <a:gd name="T28" fmla="*/ 57612 w 244"/>
                <a:gd name="T29" fmla="*/ 88543 h 249"/>
                <a:gd name="T30" fmla="*/ 57612 w 244"/>
                <a:gd name="T31" fmla="*/ 88543 h 249"/>
                <a:gd name="T32" fmla="*/ 86955 w 244"/>
                <a:gd name="T33" fmla="*/ 58910 h 249"/>
                <a:gd name="T34" fmla="*/ 86955 w 244"/>
                <a:gd name="T35" fmla="*/ 29276 h 249"/>
                <a:gd name="T36" fmla="*/ 86955 w 244"/>
                <a:gd name="T37" fmla="*/ 29276 h 249"/>
                <a:gd name="T38" fmla="*/ 57612 w 244"/>
                <a:gd name="T39" fmla="*/ 0 h 249"/>
                <a:gd name="T40" fmla="*/ 29343 w 244"/>
                <a:gd name="T41" fmla="*/ 0 h 249"/>
                <a:gd name="T42" fmla="*/ 29343 w 244"/>
                <a:gd name="T43" fmla="*/ 0 h 249"/>
                <a:gd name="T44" fmla="*/ 0 w 244"/>
                <a:gd name="T45" fmla="*/ 29276 h 249"/>
                <a:gd name="T46" fmla="*/ 0 w 244"/>
                <a:gd name="T47" fmla="*/ 58910 h 249"/>
                <a:gd name="T48" fmla="*/ 0 w 244"/>
                <a:gd name="T49" fmla="*/ 58910 h 249"/>
                <a:gd name="T50" fmla="*/ 29343 w 244"/>
                <a:gd name="T51" fmla="*/ 88543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4" h="249">
                  <a:moveTo>
                    <a:pt x="74" y="82"/>
                  </a:moveTo>
                  <a:lnTo>
                    <a:pt x="74" y="82"/>
                  </a:lnTo>
                  <a:cubicBezTo>
                    <a:pt x="74" y="77"/>
                    <a:pt x="77" y="75"/>
                    <a:pt x="82" y="75"/>
                  </a:cubicBezTo>
                  <a:lnTo>
                    <a:pt x="161" y="75"/>
                  </a:lnTo>
                  <a:cubicBezTo>
                    <a:pt x="165" y="75"/>
                    <a:pt x="169" y="77"/>
                    <a:pt x="169" y="82"/>
                  </a:cubicBezTo>
                  <a:lnTo>
                    <a:pt x="169" y="165"/>
                  </a:lnTo>
                  <a:cubicBezTo>
                    <a:pt x="169" y="170"/>
                    <a:pt x="165" y="174"/>
                    <a:pt x="161" y="174"/>
                  </a:cubicBezTo>
                  <a:lnTo>
                    <a:pt x="82" y="174"/>
                  </a:lnTo>
                  <a:cubicBezTo>
                    <a:pt x="77" y="174"/>
                    <a:pt x="74" y="170"/>
                    <a:pt x="74" y="165"/>
                  </a:cubicBezTo>
                  <a:lnTo>
                    <a:pt x="74" y="82"/>
                  </a:lnTo>
                  <a:close/>
                  <a:moveTo>
                    <a:pt x="82" y="248"/>
                  </a:moveTo>
                  <a:lnTo>
                    <a:pt x="161" y="248"/>
                  </a:lnTo>
                  <a:cubicBezTo>
                    <a:pt x="206" y="248"/>
                    <a:pt x="243" y="211"/>
                    <a:pt x="243" y="165"/>
                  </a:cubicBezTo>
                  <a:lnTo>
                    <a:pt x="243" y="82"/>
                  </a:lnTo>
                  <a:cubicBezTo>
                    <a:pt x="243" y="37"/>
                    <a:pt x="206" y="0"/>
                    <a:pt x="161" y="0"/>
                  </a:cubicBezTo>
                  <a:lnTo>
                    <a:pt x="82" y="0"/>
                  </a:lnTo>
                  <a:cubicBezTo>
                    <a:pt x="37" y="0"/>
                    <a:pt x="0" y="37"/>
                    <a:pt x="0" y="82"/>
                  </a:cubicBezTo>
                  <a:lnTo>
                    <a:pt x="0" y="165"/>
                  </a:lnTo>
                  <a:cubicBezTo>
                    <a:pt x="0" y="211"/>
                    <a:pt x="37" y="248"/>
                    <a:pt x="82" y="2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57" name="Freeform 19">
              <a:extLst>
                <a:ext uri="{FF2B5EF4-FFF2-40B4-BE49-F238E27FC236}">
                  <a16:creationId xmlns:a16="http://schemas.microsoft.com/office/drawing/2014/main" id="{D8C75415-75A7-A782-91D7-ED469E58AFBD}"/>
                </a:ext>
              </a:extLst>
            </p:cNvPr>
            <p:cNvSpPr>
              <a:spLocks noChangeArrowheads="1"/>
            </p:cNvSpPr>
            <p:nvPr/>
          </p:nvSpPr>
          <p:spPr bwMode="auto">
            <a:xfrm>
              <a:off x="17083598" y="2936957"/>
              <a:ext cx="325677" cy="202145"/>
            </a:xfrm>
            <a:custGeom>
              <a:avLst/>
              <a:gdLst>
                <a:gd name="T0" fmla="*/ 109698 w 384"/>
                <a:gd name="T1" fmla="*/ 58711 h 238"/>
                <a:gd name="T2" fmla="*/ 28054 w 384"/>
                <a:gd name="T3" fmla="*/ 58711 h 238"/>
                <a:gd name="T4" fmla="*/ 28054 w 384"/>
                <a:gd name="T5" fmla="*/ 58711 h 238"/>
                <a:gd name="T6" fmla="*/ 28054 w 384"/>
                <a:gd name="T7" fmla="*/ 57990 h 238"/>
                <a:gd name="T8" fmla="*/ 36686 w 384"/>
                <a:gd name="T9" fmla="*/ 27014 h 238"/>
                <a:gd name="T10" fmla="*/ 36686 w 384"/>
                <a:gd name="T11" fmla="*/ 27014 h 238"/>
                <a:gd name="T12" fmla="*/ 36686 w 384"/>
                <a:gd name="T13" fmla="*/ 27014 h 238"/>
                <a:gd name="T14" fmla="*/ 101786 w 384"/>
                <a:gd name="T15" fmla="*/ 27014 h 238"/>
                <a:gd name="T16" fmla="*/ 101786 w 384"/>
                <a:gd name="T17" fmla="*/ 27014 h 238"/>
                <a:gd name="T18" fmla="*/ 101786 w 384"/>
                <a:gd name="T19" fmla="*/ 27014 h 238"/>
                <a:gd name="T20" fmla="*/ 110058 w 384"/>
                <a:gd name="T21" fmla="*/ 57990 h 238"/>
                <a:gd name="T22" fmla="*/ 110058 w 384"/>
                <a:gd name="T23" fmla="*/ 57990 h 238"/>
                <a:gd name="T24" fmla="*/ 109698 w 384"/>
                <a:gd name="T25" fmla="*/ 58711 h 238"/>
                <a:gd name="T26" fmla="*/ 127322 w 384"/>
                <a:gd name="T27" fmla="*/ 20171 h 238"/>
                <a:gd name="T28" fmla="*/ 127322 w 384"/>
                <a:gd name="T29" fmla="*/ 20171 h 238"/>
                <a:gd name="T30" fmla="*/ 101786 w 384"/>
                <a:gd name="T31" fmla="*/ 0 h 238"/>
                <a:gd name="T32" fmla="*/ 36686 w 384"/>
                <a:gd name="T33" fmla="*/ 0 h 238"/>
                <a:gd name="T34" fmla="*/ 36686 w 384"/>
                <a:gd name="T35" fmla="*/ 0 h 238"/>
                <a:gd name="T36" fmla="*/ 10430 w 384"/>
                <a:gd name="T37" fmla="*/ 20171 h 238"/>
                <a:gd name="T38" fmla="*/ 2518 w 384"/>
                <a:gd name="T39" fmla="*/ 51147 h 238"/>
                <a:gd name="T40" fmla="*/ 2518 w 384"/>
                <a:gd name="T41" fmla="*/ 51147 h 238"/>
                <a:gd name="T42" fmla="*/ 6834 w 384"/>
                <a:gd name="T43" fmla="*/ 74559 h 238"/>
                <a:gd name="T44" fmla="*/ 6834 w 384"/>
                <a:gd name="T45" fmla="*/ 74559 h 238"/>
                <a:gd name="T46" fmla="*/ 28773 w 384"/>
                <a:gd name="T47" fmla="*/ 85365 h 238"/>
                <a:gd name="T48" fmla="*/ 109698 w 384"/>
                <a:gd name="T49" fmla="*/ 85365 h 238"/>
                <a:gd name="T50" fmla="*/ 109698 w 384"/>
                <a:gd name="T51" fmla="*/ 85365 h 238"/>
                <a:gd name="T52" fmla="*/ 131638 w 384"/>
                <a:gd name="T53" fmla="*/ 74559 h 238"/>
                <a:gd name="T54" fmla="*/ 131638 w 384"/>
                <a:gd name="T55" fmla="*/ 74559 h 238"/>
                <a:gd name="T56" fmla="*/ 135954 w 384"/>
                <a:gd name="T57" fmla="*/ 51147 h 238"/>
                <a:gd name="T58" fmla="*/ 127322 w 384"/>
                <a:gd name="T59" fmla="*/ 20171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4" h="238">
                  <a:moveTo>
                    <a:pt x="305" y="163"/>
                  </a:moveTo>
                  <a:lnTo>
                    <a:pt x="78" y="163"/>
                  </a:lnTo>
                  <a:cubicBezTo>
                    <a:pt x="78" y="163"/>
                    <a:pt x="78" y="163"/>
                    <a:pt x="78" y="161"/>
                  </a:cubicBezTo>
                  <a:lnTo>
                    <a:pt x="102" y="75"/>
                  </a:lnTo>
                  <a:lnTo>
                    <a:pt x="283" y="75"/>
                  </a:lnTo>
                  <a:lnTo>
                    <a:pt x="306" y="161"/>
                  </a:lnTo>
                  <a:cubicBezTo>
                    <a:pt x="306" y="163"/>
                    <a:pt x="305" y="163"/>
                    <a:pt x="305" y="163"/>
                  </a:cubicBezTo>
                  <a:close/>
                  <a:moveTo>
                    <a:pt x="354" y="56"/>
                  </a:moveTo>
                  <a:lnTo>
                    <a:pt x="354" y="56"/>
                  </a:lnTo>
                  <a:cubicBezTo>
                    <a:pt x="345" y="23"/>
                    <a:pt x="316" y="0"/>
                    <a:pt x="283" y="0"/>
                  </a:cubicBezTo>
                  <a:lnTo>
                    <a:pt x="102" y="0"/>
                  </a:lnTo>
                  <a:cubicBezTo>
                    <a:pt x="69" y="0"/>
                    <a:pt x="38" y="23"/>
                    <a:pt x="29" y="56"/>
                  </a:cubicBezTo>
                  <a:lnTo>
                    <a:pt x="7" y="142"/>
                  </a:lnTo>
                  <a:cubicBezTo>
                    <a:pt x="0" y="164"/>
                    <a:pt x="6" y="189"/>
                    <a:pt x="19" y="207"/>
                  </a:cubicBezTo>
                  <a:cubicBezTo>
                    <a:pt x="34" y="226"/>
                    <a:pt x="56" y="237"/>
                    <a:pt x="80" y="237"/>
                  </a:cubicBezTo>
                  <a:lnTo>
                    <a:pt x="305" y="237"/>
                  </a:lnTo>
                  <a:cubicBezTo>
                    <a:pt x="329" y="237"/>
                    <a:pt x="351" y="226"/>
                    <a:pt x="366" y="207"/>
                  </a:cubicBezTo>
                  <a:cubicBezTo>
                    <a:pt x="379" y="189"/>
                    <a:pt x="383" y="164"/>
                    <a:pt x="378" y="142"/>
                  </a:cubicBezTo>
                  <a:lnTo>
                    <a:pt x="354" y="5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58" name="Freeform 20">
              <a:extLst>
                <a:ext uri="{FF2B5EF4-FFF2-40B4-BE49-F238E27FC236}">
                  <a16:creationId xmlns:a16="http://schemas.microsoft.com/office/drawing/2014/main" id="{823165BA-D4CA-A74D-F13A-46A476C22008}"/>
                </a:ext>
              </a:extLst>
            </p:cNvPr>
            <p:cNvSpPr>
              <a:spLocks noChangeArrowheads="1"/>
            </p:cNvSpPr>
            <p:nvPr/>
          </p:nvSpPr>
          <p:spPr bwMode="auto">
            <a:xfrm>
              <a:off x="17899667" y="2704864"/>
              <a:ext cx="209632" cy="209632"/>
            </a:xfrm>
            <a:custGeom>
              <a:avLst/>
              <a:gdLst>
                <a:gd name="T0" fmla="*/ 61686 w 245"/>
                <a:gd name="T1" fmla="*/ 29276 h 249"/>
                <a:gd name="T2" fmla="*/ 61686 w 245"/>
                <a:gd name="T3" fmla="*/ 58910 h 249"/>
                <a:gd name="T4" fmla="*/ 61686 w 245"/>
                <a:gd name="T5" fmla="*/ 58910 h 249"/>
                <a:gd name="T6" fmla="*/ 58420 w 245"/>
                <a:gd name="T7" fmla="*/ 62123 h 249"/>
                <a:gd name="T8" fmla="*/ 30117 w 245"/>
                <a:gd name="T9" fmla="*/ 62123 h 249"/>
                <a:gd name="T10" fmla="*/ 30117 w 245"/>
                <a:gd name="T11" fmla="*/ 62123 h 249"/>
                <a:gd name="T12" fmla="*/ 27214 w 245"/>
                <a:gd name="T13" fmla="*/ 58910 h 249"/>
                <a:gd name="T14" fmla="*/ 27214 w 245"/>
                <a:gd name="T15" fmla="*/ 29276 h 249"/>
                <a:gd name="T16" fmla="*/ 27214 w 245"/>
                <a:gd name="T17" fmla="*/ 29276 h 249"/>
                <a:gd name="T18" fmla="*/ 30117 w 245"/>
                <a:gd name="T19" fmla="*/ 26777 h 249"/>
                <a:gd name="T20" fmla="*/ 58420 w 245"/>
                <a:gd name="T21" fmla="*/ 26777 h 249"/>
                <a:gd name="T22" fmla="*/ 58420 w 245"/>
                <a:gd name="T23" fmla="*/ 26777 h 249"/>
                <a:gd name="T24" fmla="*/ 61686 w 245"/>
                <a:gd name="T25" fmla="*/ 29276 h 249"/>
                <a:gd name="T26" fmla="*/ 0 w 245"/>
                <a:gd name="T27" fmla="*/ 29276 h 249"/>
                <a:gd name="T28" fmla="*/ 0 w 245"/>
                <a:gd name="T29" fmla="*/ 58910 h 249"/>
                <a:gd name="T30" fmla="*/ 0 w 245"/>
                <a:gd name="T31" fmla="*/ 58910 h 249"/>
                <a:gd name="T32" fmla="*/ 30117 w 245"/>
                <a:gd name="T33" fmla="*/ 88543 h 249"/>
                <a:gd name="T34" fmla="*/ 58420 w 245"/>
                <a:gd name="T35" fmla="*/ 88543 h 249"/>
                <a:gd name="T36" fmla="*/ 58420 w 245"/>
                <a:gd name="T37" fmla="*/ 88543 h 249"/>
                <a:gd name="T38" fmla="*/ 88537 w 245"/>
                <a:gd name="T39" fmla="*/ 58910 h 249"/>
                <a:gd name="T40" fmla="*/ 88537 w 245"/>
                <a:gd name="T41" fmla="*/ 29276 h 249"/>
                <a:gd name="T42" fmla="*/ 88537 w 245"/>
                <a:gd name="T43" fmla="*/ 29276 h 249"/>
                <a:gd name="T44" fmla="*/ 58420 w 245"/>
                <a:gd name="T45" fmla="*/ 0 h 249"/>
                <a:gd name="T46" fmla="*/ 30117 w 245"/>
                <a:gd name="T47" fmla="*/ 0 h 249"/>
                <a:gd name="T48" fmla="*/ 30117 w 245"/>
                <a:gd name="T49" fmla="*/ 0 h 249"/>
                <a:gd name="T50" fmla="*/ 0 w 245"/>
                <a:gd name="T51" fmla="*/ 29276 h 2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49">
                  <a:moveTo>
                    <a:pt x="170" y="82"/>
                  </a:moveTo>
                  <a:lnTo>
                    <a:pt x="170" y="165"/>
                  </a:lnTo>
                  <a:cubicBezTo>
                    <a:pt x="170" y="170"/>
                    <a:pt x="166" y="174"/>
                    <a:pt x="161" y="174"/>
                  </a:cubicBezTo>
                  <a:lnTo>
                    <a:pt x="83" y="174"/>
                  </a:lnTo>
                  <a:cubicBezTo>
                    <a:pt x="79" y="174"/>
                    <a:pt x="75" y="170"/>
                    <a:pt x="75" y="165"/>
                  </a:cubicBezTo>
                  <a:lnTo>
                    <a:pt x="75" y="82"/>
                  </a:lnTo>
                  <a:cubicBezTo>
                    <a:pt x="75" y="77"/>
                    <a:pt x="79" y="75"/>
                    <a:pt x="83" y="75"/>
                  </a:cubicBezTo>
                  <a:lnTo>
                    <a:pt x="161" y="75"/>
                  </a:lnTo>
                  <a:cubicBezTo>
                    <a:pt x="166" y="75"/>
                    <a:pt x="170" y="77"/>
                    <a:pt x="170" y="82"/>
                  </a:cubicBezTo>
                  <a:close/>
                  <a:moveTo>
                    <a:pt x="0" y="82"/>
                  </a:moveTo>
                  <a:lnTo>
                    <a:pt x="0" y="165"/>
                  </a:lnTo>
                  <a:cubicBezTo>
                    <a:pt x="0" y="211"/>
                    <a:pt x="37" y="248"/>
                    <a:pt x="83" y="248"/>
                  </a:cubicBezTo>
                  <a:lnTo>
                    <a:pt x="161" y="248"/>
                  </a:lnTo>
                  <a:cubicBezTo>
                    <a:pt x="207" y="248"/>
                    <a:pt x="244" y="211"/>
                    <a:pt x="244" y="165"/>
                  </a:cubicBezTo>
                  <a:lnTo>
                    <a:pt x="244" y="82"/>
                  </a:lnTo>
                  <a:cubicBezTo>
                    <a:pt x="244" y="37"/>
                    <a:pt x="207" y="0"/>
                    <a:pt x="161" y="0"/>
                  </a:cubicBezTo>
                  <a:lnTo>
                    <a:pt x="83" y="0"/>
                  </a:lnTo>
                  <a:cubicBezTo>
                    <a:pt x="37" y="0"/>
                    <a:pt x="0" y="37"/>
                    <a:pt x="0" y="8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59" name="Freeform 21">
              <a:extLst>
                <a:ext uri="{FF2B5EF4-FFF2-40B4-BE49-F238E27FC236}">
                  <a16:creationId xmlns:a16="http://schemas.microsoft.com/office/drawing/2014/main" id="{20895A7C-E8AC-B76D-6F19-26FC7F8B45AA}"/>
                </a:ext>
              </a:extLst>
            </p:cNvPr>
            <p:cNvSpPr>
              <a:spLocks noChangeArrowheads="1"/>
            </p:cNvSpPr>
            <p:nvPr/>
          </p:nvSpPr>
          <p:spPr bwMode="auto">
            <a:xfrm>
              <a:off x="17839772" y="2936957"/>
              <a:ext cx="325677" cy="202145"/>
            </a:xfrm>
            <a:custGeom>
              <a:avLst/>
              <a:gdLst>
                <a:gd name="T0" fmla="*/ 109413 w 385"/>
                <a:gd name="T1" fmla="*/ 58711 h 238"/>
                <a:gd name="T2" fmla="*/ 28340 w 385"/>
                <a:gd name="T3" fmla="*/ 58711 h 238"/>
                <a:gd name="T4" fmla="*/ 28340 w 385"/>
                <a:gd name="T5" fmla="*/ 58711 h 238"/>
                <a:gd name="T6" fmla="*/ 28340 w 385"/>
                <a:gd name="T7" fmla="*/ 57990 h 238"/>
                <a:gd name="T8" fmla="*/ 36232 w 385"/>
                <a:gd name="T9" fmla="*/ 27014 h 238"/>
                <a:gd name="T10" fmla="*/ 36232 w 385"/>
                <a:gd name="T11" fmla="*/ 27014 h 238"/>
                <a:gd name="T12" fmla="*/ 36591 w 385"/>
                <a:gd name="T13" fmla="*/ 27014 h 238"/>
                <a:gd name="T14" fmla="*/ 101163 w 385"/>
                <a:gd name="T15" fmla="*/ 27014 h 238"/>
                <a:gd name="T16" fmla="*/ 101163 w 385"/>
                <a:gd name="T17" fmla="*/ 27014 h 238"/>
                <a:gd name="T18" fmla="*/ 101521 w 385"/>
                <a:gd name="T19" fmla="*/ 27014 h 238"/>
                <a:gd name="T20" fmla="*/ 109413 w 385"/>
                <a:gd name="T21" fmla="*/ 57990 h 238"/>
                <a:gd name="T22" fmla="*/ 109413 w 385"/>
                <a:gd name="T23" fmla="*/ 57990 h 238"/>
                <a:gd name="T24" fmla="*/ 109413 w 385"/>
                <a:gd name="T25" fmla="*/ 58711 h 238"/>
                <a:gd name="T26" fmla="*/ 135601 w 385"/>
                <a:gd name="T27" fmla="*/ 51147 h 238"/>
                <a:gd name="T28" fmla="*/ 126991 w 385"/>
                <a:gd name="T29" fmla="*/ 20171 h 238"/>
                <a:gd name="T30" fmla="*/ 126991 w 385"/>
                <a:gd name="T31" fmla="*/ 20171 h 238"/>
                <a:gd name="T32" fmla="*/ 101163 w 385"/>
                <a:gd name="T33" fmla="*/ 0 h 238"/>
                <a:gd name="T34" fmla="*/ 36591 w 385"/>
                <a:gd name="T35" fmla="*/ 0 h 238"/>
                <a:gd name="T36" fmla="*/ 36591 w 385"/>
                <a:gd name="T37" fmla="*/ 0 h 238"/>
                <a:gd name="T38" fmla="*/ 10762 w 385"/>
                <a:gd name="T39" fmla="*/ 20171 h 238"/>
                <a:gd name="T40" fmla="*/ 2511 w 385"/>
                <a:gd name="T41" fmla="*/ 51147 h 238"/>
                <a:gd name="T42" fmla="*/ 2511 w 385"/>
                <a:gd name="T43" fmla="*/ 51147 h 238"/>
                <a:gd name="T44" fmla="*/ 7175 w 385"/>
                <a:gd name="T45" fmla="*/ 74559 h 238"/>
                <a:gd name="T46" fmla="*/ 7175 w 385"/>
                <a:gd name="T47" fmla="*/ 74559 h 238"/>
                <a:gd name="T48" fmla="*/ 28340 w 385"/>
                <a:gd name="T49" fmla="*/ 85365 h 238"/>
                <a:gd name="T50" fmla="*/ 109413 w 385"/>
                <a:gd name="T51" fmla="*/ 85365 h 238"/>
                <a:gd name="T52" fmla="*/ 109413 w 385"/>
                <a:gd name="T53" fmla="*/ 85365 h 238"/>
                <a:gd name="T54" fmla="*/ 130937 w 385"/>
                <a:gd name="T55" fmla="*/ 74559 h 238"/>
                <a:gd name="T56" fmla="*/ 130937 w 385"/>
                <a:gd name="T57" fmla="*/ 74559 h 238"/>
                <a:gd name="T58" fmla="*/ 135601 w 385"/>
                <a:gd name="T59" fmla="*/ 51147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5" h="238">
                  <a:moveTo>
                    <a:pt x="305" y="163"/>
                  </a:moveTo>
                  <a:lnTo>
                    <a:pt x="79" y="163"/>
                  </a:lnTo>
                  <a:cubicBezTo>
                    <a:pt x="79" y="163"/>
                    <a:pt x="77" y="163"/>
                    <a:pt x="79" y="161"/>
                  </a:cubicBezTo>
                  <a:lnTo>
                    <a:pt x="101" y="75"/>
                  </a:lnTo>
                  <a:cubicBezTo>
                    <a:pt x="102" y="75"/>
                    <a:pt x="102" y="75"/>
                    <a:pt x="102" y="75"/>
                  </a:cubicBezTo>
                  <a:lnTo>
                    <a:pt x="282" y="75"/>
                  </a:lnTo>
                  <a:lnTo>
                    <a:pt x="283" y="75"/>
                  </a:lnTo>
                  <a:lnTo>
                    <a:pt x="305" y="161"/>
                  </a:lnTo>
                  <a:cubicBezTo>
                    <a:pt x="307" y="163"/>
                    <a:pt x="305" y="163"/>
                    <a:pt x="305" y="163"/>
                  </a:cubicBezTo>
                  <a:close/>
                  <a:moveTo>
                    <a:pt x="378" y="142"/>
                  </a:moveTo>
                  <a:lnTo>
                    <a:pt x="354" y="56"/>
                  </a:lnTo>
                  <a:cubicBezTo>
                    <a:pt x="345" y="23"/>
                    <a:pt x="316" y="0"/>
                    <a:pt x="282" y="0"/>
                  </a:cubicBezTo>
                  <a:lnTo>
                    <a:pt x="102" y="0"/>
                  </a:lnTo>
                  <a:cubicBezTo>
                    <a:pt x="68" y="0"/>
                    <a:pt x="39" y="23"/>
                    <a:pt x="30" y="56"/>
                  </a:cubicBezTo>
                  <a:lnTo>
                    <a:pt x="7" y="142"/>
                  </a:lnTo>
                  <a:cubicBezTo>
                    <a:pt x="0" y="164"/>
                    <a:pt x="5" y="189"/>
                    <a:pt x="20" y="207"/>
                  </a:cubicBezTo>
                  <a:cubicBezTo>
                    <a:pt x="35" y="226"/>
                    <a:pt x="55" y="237"/>
                    <a:pt x="79" y="237"/>
                  </a:cubicBezTo>
                  <a:lnTo>
                    <a:pt x="305" y="237"/>
                  </a:lnTo>
                  <a:cubicBezTo>
                    <a:pt x="329" y="237"/>
                    <a:pt x="350" y="226"/>
                    <a:pt x="365" y="207"/>
                  </a:cubicBezTo>
                  <a:cubicBezTo>
                    <a:pt x="380" y="189"/>
                    <a:pt x="384" y="164"/>
                    <a:pt x="378" y="14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60" name="Freeform 22">
              <a:extLst>
                <a:ext uri="{FF2B5EF4-FFF2-40B4-BE49-F238E27FC236}">
                  <a16:creationId xmlns:a16="http://schemas.microsoft.com/office/drawing/2014/main" id="{88C6889F-BE98-B1E4-2C11-E111011AB79A}"/>
                </a:ext>
              </a:extLst>
            </p:cNvPr>
            <p:cNvSpPr>
              <a:spLocks noChangeArrowheads="1"/>
            </p:cNvSpPr>
            <p:nvPr/>
          </p:nvSpPr>
          <p:spPr bwMode="auto">
            <a:xfrm>
              <a:off x="17244565" y="2386671"/>
              <a:ext cx="763660" cy="288246"/>
            </a:xfrm>
            <a:custGeom>
              <a:avLst/>
              <a:gdLst>
                <a:gd name="T0" fmla="*/ 9366 w 899"/>
                <a:gd name="T1" fmla="*/ 118653 h 341"/>
                <a:gd name="T2" fmla="*/ 9366 w 899"/>
                <a:gd name="T3" fmla="*/ 118653 h 341"/>
                <a:gd name="T4" fmla="*/ 27018 w 899"/>
                <a:gd name="T5" fmla="*/ 112201 h 341"/>
                <a:gd name="T6" fmla="*/ 27018 w 899"/>
                <a:gd name="T7" fmla="*/ 112201 h 341"/>
                <a:gd name="T8" fmla="*/ 80692 w 899"/>
                <a:gd name="T9" fmla="*/ 50186 h 341"/>
                <a:gd name="T10" fmla="*/ 80692 w 899"/>
                <a:gd name="T11" fmla="*/ 50186 h 341"/>
                <a:gd name="T12" fmla="*/ 162105 w 899"/>
                <a:gd name="T13" fmla="*/ 26527 h 341"/>
                <a:gd name="T14" fmla="*/ 162105 w 899"/>
                <a:gd name="T15" fmla="*/ 26527 h 341"/>
                <a:gd name="T16" fmla="*/ 242797 w 899"/>
                <a:gd name="T17" fmla="*/ 50186 h 341"/>
                <a:gd name="T18" fmla="*/ 242797 w 899"/>
                <a:gd name="T19" fmla="*/ 50186 h 341"/>
                <a:gd name="T20" fmla="*/ 295752 w 899"/>
                <a:gd name="T21" fmla="*/ 111125 h 341"/>
                <a:gd name="T22" fmla="*/ 295752 w 899"/>
                <a:gd name="T23" fmla="*/ 111125 h 341"/>
                <a:gd name="T24" fmla="*/ 314124 w 899"/>
                <a:gd name="T25" fmla="*/ 117936 h 341"/>
                <a:gd name="T26" fmla="*/ 314124 w 899"/>
                <a:gd name="T27" fmla="*/ 117936 h 341"/>
                <a:gd name="T28" fmla="*/ 320608 w 899"/>
                <a:gd name="T29" fmla="*/ 99654 h 341"/>
                <a:gd name="T30" fmla="*/ 320608 w 899"/>
                <a:gd name="T31" fmla="*/ 99654 h 341"/>
                <a:gd name="T32" fmla="*/ 256847 w 899"/>
                <a:gd name="T33" fmla="*/ 27961 h 341"/>
                <a:gd name="T34" fmla="*/ 256847 w 899"/>
                <a:gd name="T35" fmla="*/ 27961 h 341"/>
                <a:gd name="T36" fmla="*/ 162105 w 899"/>
                <a:gd name="T37" fmla="*/ 0 h 341"/>
                <a:gd name="T38" fmla="*/ 162105 w 899"/>
                <a:gd name="T39" fmla="*/ 0 h 341"/>
                <a:gd name="T40" fmla="*/ 65923 w 899"/>
                <a:gd name="T41" fmla="*/ 27961 h 341"/>
                <a:gd name="T42" fmla="*/ 65923 w 899"/>
                <a:gd name="T43" fmla="*/ 27961 h 341"/>
                <a:gd name="T44" fmla="*/ 2522 w 899"/>
                <a:gd name="T45" fmla="*/ 101088 h 341"/>
                <a:gd name="T46" fmla="*/ 2522 w 899"/>
                <a:gd name="T47" fmla="*/ 101088 h 341"/>
                <a:gd name="T48" fmla="*/ 9366 w 899"/>
                <a:gd name="T49" fmla="*/ 118653 h 3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99" h="341">
                  <a:moveTo>
                    <a:pt x="26" y="331"/>
                  </a:moveTo>
                  <a:lnTo>
                    <a:pt x="26" y="331"/>
                  </a:lnTo>
                  <a:cubicBezTo>
                    <a:pt x="45" y="340"/>
                    <a:pt x="69" y="326"/>
                    <a:pt x="75" y="313"/>
                  </a:cubicBezTo>
                  <a:cubicBezTo>
                    <a:pt x="108" y="242"/>
                    <a:pt x="159" y="183"/>
                    <a:pt x="224" y="140"/>
                  </a:cubicBezTo>
                  <a:cubicBezTo>
                    <a:pt x="292" y="97"/>
                    <a:pt x="369" y="74"/>
                    <a:pt x="450" y="74"/>
                  </a:cubicBezTo>
                  <a:cubicBezTo>
                    <a:pt x="528" y="74"/>
                    <a:pt x="606" y="97"/>
                    <a:pt x="674" y="140"/>
                  </a:cubicBezTo>
                  <a:cubicBezTo>
                    <a:pt x="737" y="182"/>
                    <a:pt x="789" y="241"/>
                    <a:pt x="821" y="310"/>
                  </a:cubicBezTo>
                  <a:cubicBezTo>
                    <a:pt x="830" y="329"/>
                    <a:pt x="853" y="337"/>
                    <a:pt x="872" y="329"/>
                  </a:cubicBezTo>
                  <a:cubicBezTo>
                    <a:pt x="890" y="319"/>
                    <a:pt x="898" y="297"/>
                    <a:pt x="890" y="278"/>
                  </a:cubicBezTo>
                  <a:cubicBezTo>
                    <a:pt x="851" y="196"/>
                    <a:pt x="789" y="127"/>
                    <a:pt x="713" y="78"/>
                  </a:cubicBezTo>
                  <a:cubicBezTo>
                    <a:pt x="635" y="26"/>
                    <a:pt x="543" y="0"/>
                    <a:pt x="450" y="0"/>
                  </a:cubicBezTo>
                  <a:cubicBezTo>
                    <a:pt x="355" y="0"/>
                    <a:pt x="263" y="28"/>
                    <a:pt x="183" y="78"/>
                  </a:cubicBezTo>
                  <a:cubicBezTo>
                    <a:pt x="106" y="128"/>
                    <a:pt x="45" y="199"/>
                    <a:pt x="7" y="282"/>
                  </a:cubicBezTo>
                  <a:cubicBezTo>
                    <a:pt x="0" y="300"/>
                    <a:pt x="7" y="322"/>
                    <a:pt x="26" y="33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grpSp>
      <p:grpSp>
        <p:nvGrpSpPr>
          <p:cNvPr id="61" name="Group 60">
            <a:extLst>
              <a:ext uri="{FF2B5EF4-FFF2-40B4-BE49-F238E27FC236}">
                <a16:creationId xmlns:a16="http://schemas.microsoft.com/office/drawing/2014/main" id="{121CE3CC-1CE2-C96E-B3B2-B573D886FC6A}"/>
              </a:ext>
            </a:extLst>
          </p:cNvPr>
          <p:cNvGrpSpPr/>
          <p:nvPr/>
        </p:nvGrpSpPr>
        <p:grpSpPr>
          <a:xfrm>
            <a:off x="2759598" y="4887920"/>
            <a:ext cx="391781" cy="365932"/>
            <a:chOff x="8657130" y="2323034"/>
            <a:chExt cx="1078109" cy="1006982"/>
          </a:xfrm>
          <a:solidFill>
            <a:sysClr val="windowText" lastClr="000000"/>
          </a:solidFill>
        </p:grpSpPr>
        <p:sp>
          <p:nvSpPr>
            <p:cNvPr id="62" name="Freeform 36">
              <a:extLst>
                <a:ext uri="{FF2B5EF4-FFF2-40B4-BE49-F238E27FC236}">
                  <a16:creationId xmlns:a16="http://schemas.microsoft.com/office/drawing/2014/main" id="{9A22CE71-B77B-99DA-8A78-38D9D5FBDD74}"/>
                </a:ext>
              </a:extLst>
            </p:cNvPr>
            <p:cNvSpPr>
              <a:spLocks noChangeArrowheads="1"/>
            </p:cNvSpPr>
            <p:nvPr/>
          </p:nvSpPr>
          <p:spPr bwMode="auto">
            <a:xfrm>
              <a:off x="8657130" y="2323034"/>
              <a:ext cx="1078109" cy="1006982"/>
            </a:xfrm>
            <a:custGeom>
              <a:avLst/>
              <a:gdLst>
                <a:gd name="T0" fmla="*/ 228239 w 1268"/>
                <a:gd name="T1" fmla="*/ 347237 h 1188"/>
                <a:gd name="T2" fmla="*/ 228239 w 1268"/>
                <a:gd name="T3" fmla="*/ 347237 h 1188"/>
                <a:gd name="T4" fmla="*/ 198673 w 1268"/>
                <a:gd name="T5" fmla="*/ 345440 h 1188"/>
                <a:gd name="T6" fmla="*/ 198673 w 1268"/>
                <a:gd name="T7" fmla="*/ 345440 h 1188"/>
                <a:gd name="T8" fmla="*/ 183890 w 1268"/>
                <a:gd name="T9" fmla="*/ 350832 h 1188"/>
                <a:gd name="T10" fmla="*/ 183890 w 1268"/>
                <a:gd name="T11" fmla="*/ 350832 h 1188"/>
                <a:gd name="T12" fmla="*/ 119709 w 1268"/>
                <a:gd name="T13" fmla="*/ 389294 h 1188"/>
                <a:gd name="T14" fmla="*/ 119709 w 1268"/>
                <a:gd name="T15" fmla="*/ 389294 h 1188"/>
                <a:gd name="T16" fmla="*/ 72835 w 1268"/>
                <a:gd name="T17" fmla="*/ 398280 h 1188"/>
                <a:gd name="T18" fmla="*/ 72835 w 1268"/>
                <a:gd name="T19" fmla="*/ 398280 h 1188"/>
                <a:gd name="T20" fmla="*/ 90503 w 1268"/>
                <a:gd name="T21" fmla="*/ 380307 h 1188"/>
                <a:gd name="T22" fmla="*/ 90503 w 1268"/>
                <a:gd name="T23" fmla="*/ 380307 h 1188"/>
                <a:gd name="T24" fmla="*/ 107449 w 1268"/>
                <a:gd name="T25" fmla="*/ 333937 h 1188"/>
                <a:gd name="T26" fmla="*/ 107449 w 1268"/>
                <a:gd name="T27" fmla="*/ 333937 h 1188"/>
                <a:gd name="T28" fmla="*/ 106368 w 1268"/>
                <a:gd name="T29" fmla="*/ 322435 h 1188"/>
                <a:gd name="T30" fmla="*/ 106368 w 1268"/>
                <a:gd name="T31" fmla="*/ 322435 h 1188"/>
                <a:gd name="T32" fmla="*/ 98796 w 1268"/>
                <a:gd name="T33" fmla="*/ 309494 h 1188"/>
                <a:gd name="T34" fmla="*/ 98796 w 1268"/>
                <a:gd name="T35" fmla="*/ 309494 h 1188"/>
                <a:gd name="T36" fmla="*/ 26682 w 1268"/>
                <a:gd name="T37" fmla="*/ 186559 h 1188"/>
                <a:gd name="T38" fmla="*/ 26682 w 1268"/>
                <a:gd name="T39" fmla="*/ 186559 h 1188"/>
                <a:gd name="T40" fmla="*/ 228239 w 1268"/>
                <a:gd name="T41" fmla="*/ 26600 h 1188"/>
                <a:gd name="T42" fmla="*/ 228239 w 1268"/>
                <a:gd name="T43" fmla="*/ 26600 h 1188"/>
                <a:gd name="T44" fmla="*/ 429797 w 1268"/>
                <a:gd name="T45" fmla="*/ 186559 h 1188"/>
                <a:gd name="T46" fmla="*/ 429797 w 1268"/>
                <a:gd name="T47" fmla="*/ 186559 h 1188"/>
                <a:gd name="T48" fmla="*/ 228239 w 1268"/>
                <a:gd name="T49" fmla="*/ 347237 h 1188"/>
                <a:gd name="T50" fmla="*/ 388692 w 1268"/>
                <a:gd name="T51" fmla="*/ 53559 h 1188"/>
                <a:gd name="T52" fmla="*/ 388692 w 1268"/>
                <a:gd name="T53" fmla="*/ 53559 h 1188"/>
                <a:gd name="T54" fmla="*/ 228239 w 1268"/>
                <a:gd name="T55" fmla="*/ 0 h 1188"/>
                <a:gd name="T56" fmla="*/ 228239 w 1268"/>
                <a:gd name="T57" fmla="*/ 0 h 1188"/>
                <a:gd name="T58" fmla="*/ 67787 w 1268"/>
                <a:gd name="T59" fmla="*/ 53559 h 1188"/>
                <a:gd name="T60" fmla="*/ 67787 w 1268"/>
                <a:gd name="T61" fmla="*/ 53559 h 1188"/>
                <a:gd name="T62" fmla="*/ 0 w 1268"/>
                <a:gd name="T63" fmla="*/ 186559 h 1188"/>
                <a:gd name="T64" fmla="*/ 0 w 1268"/>
                <a:gd name="T65" fmla="*/ 186559 h 1188"/>
                <a:gd name="T66" fmla="*/ 80046 w 1268"/>
                <a:gd name="T67" fmla="*/ 329264 h 1188"/>
                <a:gd name="T68" fmla="*/ 80046 w 1268"/>
                <a:gd name="T69" fmla="*/ 329264 h 1188"/>
                <a:gd name="T70" fmla="*/ 80407 w 1268"/>
                <a:gd name="T71" fmla="*/ 333937 h 1188"/>
                <a:gd name="T72" fmla="*/ 80407 w 1268"/>
                <a:gd name="T73" fmla="*/ 333937 h 1188"/>
                <a:gd name="T74" fmla="*/ 38941 w 1268"/>
                <a:gd name="T75" fmla="*/ 388934 h 1188"/>
                <a:gd name="T76" fmla="*/ 38941 w 1268"/>
                <a:gd name="T77" fmla="*/ 388934 h 1188"/>
                <a:gd name="T78" fmla="*/ 28485 w 1268"/>
                <a:gd name="T79" fmla="*/ 406548 h 1188"/>
                <a:gd name="T80" fmla="*/ 28485 w 1268"/>
                <a:gd name="T81" fmla="*/ 406548 h 1188"/>
                <a:gd name="T82" fmla="*/ 34615 w 1268"/>
                <a:gd name="T83" fmla="*/ 421286 h 1188"/>
                <a:gd name="T84" fmla="*/ 34615 w 1268"/>
                <a:gd name="T85" fmla="*/ 421286 h 1188"/>
                <a:gd name="T86" fmla="*/ 48677 w 1268"/>
                <a:gd name="T87" fmla="*/ 426678 h 1188"/>
                <a:gd name="T88" fmla="*/ 48677 w 1268"/>
                <a:gd name="T89" fmla="*/ 426678 h 1188"/>
                <a:gd name="T90" fmla="*/ 49758 w 1268"/>
                <a:gd name="T91" fmla="*/ 426678 h 1188"/>
                <a:gd name="T92" fmla="*/ 49758 w 1268"/>
                <a:gd name="T93" fmla="*/ 426678 h 1188"/>
                <a:gd name="T94" fmla="*/ 199755 w 1268"/>
                <a:gd name="T95" fmla="*/ 372399 h 1188"/>
                <a:gd name="T96" fmla="*/ 199755 w 1268"/>
                <a:gd name="T97" fmla="*/ 372399 h 1188"/>
                <a:gd name="T98" fmla="*/ 228239 w 1268"/>
                <a:gd name="T99" fmla="*/ 374197 h 1188"/>
                <a:gd name="T100" fmla="*/ 228239 w 1268"/>
                <a:gd name="T101" fmla="*/ 374197 h 1188"/>
                <a:gd name="T102" fmla="*/ 388692 w 1268"/>
                <a:gd name="T103" fmla="*/ 320278 h 1188"/>
                <a:gd name="T104" fmla="*/ 388692 w 1268"/>
                <a:gd name="T105" fmla="*/ 320278 h 1188"/>
                <a:gd name="T106" fmla="*/ 456839 w 1268"/>
                <a:gd name="T107" fmla="*/ 186559 h 1188"/>
                <a:gd name="T108" fmla="*/ 456839 w 1268"/>
                <a:gd name="T109" fmla="*/ 186559 h 1188"/>
                <a:gd name="T110" fmla="*/ 388692 w 1268"/>
                <a:gd name="T111" fmla="*/ 53559 h 11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8" h="1188">
                  <a:moveTo>
                    <a:pt x="633" y="966"/>
                  </a:moveTo>
                  <a:lnTo>
                    <a:pt x="633" y="966"/>
                  </a:lnTo>
                  <a:cubicBezTo>
                    <a:pt x="606" y="966"/>
                    <a:pt x="577" y="965"/>
                    <a:pt x="551" y="961"/>
                  </a:cubicBezTo>
                  <a:cubicBezTo>
                    <a:pt x="535" y="959"/>
                    <a:pt x="522" y="965"/>
                    <a:pt x="510" y="976"/>
                  </a:cubicBezTo>
                  <a:cubicBezTo>
                    <a:pt x="458" y="1026"/>
                    <a:pt x="400" y="1062"/>
                    <a:pt x="332" y="1083"/>
                  </a:cubicBezTo>
                  <a:cubicBezTo>
                    <a:pt x="293" y="1095"/>
                    <a:pt x="251" y="1104"/>
                    <a:pt x="202" y="1108"/>
                  </a:cubicBezTo>
                  <a:cubicBezTo>
                    <a:pt x="221" y="1094"/>
                    <a:pt x="237" y="1076"/>
                    <a:pt x="251" y="1058"/>
                  </a:cubicBezTo>
                  <a:cubicBezTo>
                    <a:pt x="282" y="1018"/>
                    <a:pt x="298" y="974"/>
                    <a:pt x="298" y="929"/>
                  </a:cubicBezTo>
                  <a:cubicBezTo>
                    <a:pt x="298" y="917"/>
                    <a:pt x="296" y="907"/>
                    <a:pt x="295" y="897"/>
                  </a:cubicBezTo>
                  <a:cubicBezTo>
                    <a:pt x="293" y="882"/>
                    <a:pt x="286" y="870"/>
                    <a:pt x="274" y="861"/>
                  </a:cubicBezTo>
                  <a:cubicBezTo>
                    <a:pt x="146" y="777"/>
                    <a:pt x="74" y="651"/>
                    <a:pt x="74" y="519"/>
                  </a:cubicBezTo>
                  <a:cubicBezTo>
                    <a:pt x="74" y="273"/>
                    <a:pt x="324" y="74"/>
                    <a:pt x="633" y="74"/>
                  </a:cubicBezTo>
                  <a:cubicBezTo>
                    <a:pt x="942" y="74"/>
                    <a:pt x="1192" y="273"/>
                    <a:pt x="1192" y="519"/>
                  </a:cubicBezTo>
                  <a:cubicBezTo>
                    <a:pt x="1192" y="766"/>
                    <a:pt x="942" y="966"/>
                    <a:pt x="633" y="966"/>
                  </a:cubicBezTo>
                  <a:close/>
                  <a:moveTo>
                    <a:pt x="1078" y="149"/>
                  </a:moveTo>
                  <a:lnTo>
                    <a:pt x="1078" y="149"/>
                  </a:lnTo>
                  <a:cubicBezTo>
                    <a:pt x="958" y="53"/>
                    <a:pt x="801" y="0"/>
                    <a:pt x="633" y="0"/>
                  </a:cubicBezTo>
                  <a:cubicBezTo>
                    <a:pt x="465" y="0"/>
                    <a:pt x="307" y="53"/>
                    <a:pt x="188" y="149"/>
                  </a:cubicBezTo>
                  <a:cubicBezTo>
                    <a:pt x="67" y="248"/>
                    <a:pt x="0" y="380"/>
                    <a:pt x="0" y="519"/>
                  </a:cubicBezTo>
                  <a:cubicBezTo>
                    <a:pt x="0" y="673"/>
                    <a:pt x="80" y="817"/>
                    <a:pt x="222" y="916"/>
                  </a:cubicBezTo>
                  <a:cubicBezTo>
                    <a:pt x="223" y="920"/>
                    <a:pt x="223" y="925"/>
                    <a:pt x="223" y="929"/>
                  </a:cubicBezTo>
                  <a:cubicBezTo>
                    <a:pt x="223" y="974"/>
                    <a:pt x="193" y="1038"/>
                    <a:pt x="108" y="1082"/>
                  </a:cubicBezTo>
                  <a:cubicBezTo>
                    <a:pt x="91" y="1092"/>
                    <a:pt x="79" y="1110"/>
                    <a:pt x="79" y="1131"/>
                  </a:cubicBezTo>
                  <a:cubicBezTo>
                    <a:pt x="79" y="1147"/>
                    <a:pt x="85" y="1162"/>
                    <a:pt x="96" y="1172"/>
                  </a:cubicBezTo>
                  <a:cubicBezTo>
                    <a:pt x="107" y="1183"/>
                    <a:pt x="120" y="1187"/>
                    <a:pt x="135" y="1187"/>
                  </a:cubicBezTo>
                  <a:cubicBezTo>
                    <a:pt x="137" y="1187"/>
                    <a:pt x="137" y="1187"/>
                    <a:pt x="138" y="1187"/>
                  </a:cubicBezTo>
                  <a:cubicBezTo>
                    <a:pt x="268" y="1183"/>
                    <a:pt x="419" y="1160"/>
                    <a:pt x="554" y="1036"/>
                  </a:cubicBezTo>
                  <a:cubicBezTo>
                    <a:pt x="579" y="1039"/>
                    <a:pt x="606" y="1041"/>
                    <a:pt x="633" y="1041"/>
                  </a:cubicBezTo>
                  <a:cubicBezTo>
                    <a:pt x="801" y="1041"/>
                    <a:pt x="959" y="987"/>
                    <a:pt x="1078" y="891"/>
                  </a:cubicBezTo>
                  <a:cubicBezTo>
                    <a:pt x="1199" y="792"/>
                    <a:pt x="1267" y="660"/>
                    <a:pt x="1267" y="519"/>
                  </a:cubicBezTo>
                  <a:cubicBezTo>
                    <a:pt x="1267" y="380"/>
                    <a:pt x="1199" y="248"/>
                    <a:pt x="1078" y="14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63" name="Freeform 37">
              <a:extLst>
                <a:ext uri="{FF2B5EF4-FFF2-40B4-BE49-F238E27FC236}">
                  <a16:creationId xmlns:a16="http://schemas.microsoft.com/office/drawing/2014/main" id="{E12C8681-A2AC-C510-F3B2-308970CCD12A}"/>
                </a:ext>
              </a:extLst>
            </p:cNvPr>
            <p:cNvSpPr>
              <a:spLocks noChangeArrowheads="1"/>
            </p:cNvSpPr>
            <p:nvPr/>
          </p:nvSpPr>
          <p:spPr bwMode="auto">
            <a:xfrm>
              <a:off x="8877993" y="2629995"/>
              <a:ext cx="640126" cy="325677"/>
            </a:xfrm>
            <a:custGeom>
              <a:avLst/>
              <a:gdLst>
                <a:gd name="T0" fmla="*/ 228144 w 752"/>
                <a:gd name="T1" fmla="*/ 111067 h 383"/>
                <a:gd name="T2" fmla="*/ 244388 w 752"/>
                <a:gd name="T3" fmla="*/ 95200 h 383"/>
                <a:gd name="T4" fmla="*/ 109740 w 752"/>
                <a:gd name="T5" fmla="*/ 111067 h 383"/>
                <a:gd name="T6" fmla="*/ 93857 w 752"/>
                <a:gd name="T7" fmla="*/ 95200 h 383"/>
                <a:gd name="T8" fmla="*/ 109740 w 752"/>
                <a:gd name="T9" fmla="*/ 111067 h 383"/>
                <a:gd name="T10" fmla="*/ 42596 w 752"/>
                <a:gd name="T11" fmla="*/ 27406 h 383"/>
                <a:gd name="T12" fmla="*/ 26352 w 752"/>
                <a:gd name="T13" fmla="*/ 42912 h 383"/>
                <a:gd name="T14" fmla="*/ 162083 w 752"/>
                <a:gd name="T15" fmla="*/ 27406 h 383"/>
                <a:gd name="T16" fmla="*/ 177244 w 752"/>
                <a:gd name="T17" fmla="*/ 42912 h 383"/>
                <a:gd name="T18" fmla="*/ 162083 w 752"/>
                <a:gd name="T19" fmla="*/ 27406 h 383"/>
                <a:gd name="T20" fmla="*/ 225617 w 752"/>
                <a:gd name="T21" fmla="*/ 68515 h 383"/>
                <a:gd name="T22" fmla="*/ 221285 w 752"/>
                <a:gd name="T23" fmla="*/ 68515 h 383"/>
                <a:gd name="T24" fmla="*/ 203597 w 752"/>
                <a:gd name="T25" fmla="*/ 50845 h 383"/>
                <a:gd name="T26" fmla="*/ 204679 w 752"/>
                <a:gd name="T27" fmla="*/ 24882 h 383"/>
                <a:gd name="T28" fmla="*/ 180132 w 752"/>
                <a:gd name="T29" fmla="*/ 0 h 383"/>
                <a:gd name="T30" fmla="*/ 159195 w 752"/>
                <a:gd name="T31" fmla="*/ 0 h 383"/>
                <a:gd name="T32" fmla="*/ 135009 w 752"/>
                <a:gd name="T33" fmla="*/ 45436 h 383"/>
                <a:gd name="T34" fmla="*/ 135731 w 752"/>
                <a:gd name="T35" fmla="*/ 51206 h 383"/>
                <a:gd name="T36" fmla="*/ 118043 w 752"/>
                <a:gd name="T37" fmla="*/ 68876 h 383"/>
                <a:gd name="T38" fmla="*/ 91330 w 752"/>
                <a:gd name="T39" fmla="*/ 68515 h 383"/>
                <a:gd name="T40" fmla="*/ 86637 w 752"/>
                <a:gd name="T41" fmla="*/ 68876 h 383"/>
                <a:gd name="T42" fmla="*/ 68948 w 752"/>
                <a:gd name="T43" fmla="*/ 51206 h 383"/>
                <a:gd name="T44" fmla="*/ 69309 w 752"/>
                <a:gd name="T45" fmla="*/ 24882 h 383"/>
                <a:gd name="T46" fmla="*/ 44762 w 752"/>
                <a:gd name="T47" fmla="*/ 0 h 383"/>
                <a:gd name="T48" fmla="*/ 23825 w 752"/>
                <a:gd name="T49" fmla="*/ 0 h 383"/>
                <a:gd name="T50" fmla="*/ 0 w 752"/>
                <a:gd name="T51" fmla="*/ 45436 h 383"/>
                <a:gd name="T52" fmla="*/ 23825 w 752"/>
                <a:gd name="T53" fmla="*/ 69597 h 383"/>
                <a:gd name="T54" fmla="*/ 44762 w 752"/>
                <a:gd name="T55" fmla="*/ 69597 h 383"/>
                <a:gd name="T56" fmla="*/ 67866 w 752"/>
                <a:gd name="T57" fmla="*/ 87988 h 383"/>
                <a:gd name="T58" fmla="*/ 67144 w 752"/>
                <a:gd name="T59" fmla="*/ 92315 h 383"/>
                <a:gd name="T60" fmla="*/ 67144 w 752"/>
                <a:gd name="T61" fmla="*/ 113230 h 383"/>
                <a:gd name="T62" fmla="*/ 112267 w 752"/>
                <a:gd name="T63" fmla="*/ 137751 h 383"/>
                <a:gd name="T64" fmla="*/ 136814 w 752"/>
                <a:gd name="T65" fmla="*/ 113230 h 383"/>
                <a:gd name="T66" fmla="*/ 136814 w 752"/>
                <a:gd name="T67" fmla="*/ 92315 h 383"/>
                <a:gd name="T68" fmla="*/ 155585 w 752"/>
                <a:gd name="T69" fmla="*/ 69597 h 383"/>
                <a:gd name="T70" fmla="*/ 159195 w 752"/>
                <a:gd name="T71" fmla="*/ 69597 h 383"/>
                <a:gd name="T72" fmla="*/ 180132 w 752"/>
                <a:gd name="T73" fmla="*/ 69597 h 383"/>
                <a:gd name="T74" fmla="*/ 202153 w 752"/>
                <a:gd name="T75" fmla="*/ 87267 h 383"/>
                <a:gd name="T76" fmla="*/ 201431 w 752"/>
                <a:gd name="T77" fmla="*/ 92315 h 383"/>
                <a:gd name="T78" fmla="*/ 201431 w 752"/>
                <a:gd name="T79" fmla="*/ 113230 h 383"/>
                <a:gd name="T80" fmla="*/ 246193 w 752"/>
                <a:gd name="T81" fmla="*/ 137751 h 383"/>
                <a:gd name="T82" fmla="*/ 271101 w 752"/>
                <a:gd name="T83" fmla="*/ 113230 h 383"/>
                <a:gd name="T84" fmla="*/ 271101 w 752"/>
                <a:gd name="T85" fmla="*/ 92315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2" h="383">
                  <a:moveTo>
                    <a:pt x="677" y="308"/>
                  </a:moveTo>
                  <a:lnTo>
                    <a:pt x="632" y="308"/>
                  </a:lnTo>
                  <a:lnTo>
                    <a:pt x="632" y="264"/>
                  </a:lnTo>
                  <a:lnTo>
                    <a:pt x="677" y="264"/>
                  </a:lnTo>
                  <a:lnTo>
                    <a:pt x="677" y="308"/>
                  </a:lnTo>
                  <a:close/>
                  <a:moveTo>
                    <a:pt x="304" y="308"/>
                  </a:moveTo>
                  <a:lnTo>
                    <a:pt x="260" y="308"/>
                  </a:lnTo>
                  <a:lnTo>
                    <a:pt x="260" y="264"/>
                  </a:lnTo>
                  <a:lnTo>
                    <a:pt x="304" y="264"/>
                  </a:lnTo>
                  <a:lnTo>
                    <a:pt x="304" y="308"/>
                  </a:lnTo>
                  <a:close/>
                  <a:moveTo>
                    <a:pt x="73" y="76"/>
                  </a:moveTo>
                  <a:lnTo>
                    <a:pt x="118" y="76"/>
                  </a:lnTo>
                  <a:lnTo>
                    <a:pt x="118" y="119"/>
                  </a:lnTo>
                  <a:lnTo>
                    <a:pt x="73" y="119"/>
                  </a:lnTo>
                  <a:lnTo>
                    <a:pt x="73" y="76"/>
                  </a:lnTo>
                  <a:close/>
                  <a:moveTo>
                    <a:pt x="449" y="76"/>
                  </a:moveTo>
                  <a:lnTo>
                    <a:pt x="491" y="76"/>
                  </a:lnTo>
                  <a:lnTo>
                    <a:pt x="491" y="119"/>
                  </a:lnTo>
                  <a:lnTo>
                    <a:pt x="449" y="119"/>
                  </a:lnTo>
                  <a:lnTo>
                    <a:pt x="449" y="76"/>
                  </a:lnTo>
                  <a:close/>
                  <a:moveTo>
                    <a:pt x="682" y="190"/>
                  </a:moveTo>
                  <a:lnTo>
                    <a:pt x="625" y="190"/>
                  </a:lnTo>
                  <a:cubicBezTo>
                    <a:pt x="622" y="190"/>
                    <a:pt x="617" y="190"/>
                    <a:pt x="613" y="190"/>
                  </a:cubicBezTo>
                  <a:lnTo>
                    <a:pt x="564" y="141"/>
                  </a:lnTo>
                  <a:cubicBezTo>
                    <a:pt x="565" y="137"/>
                    <a:pt x="567" y="132"/>
                    <a:pt x="567" y="126"/>
                  </a:cubicBezTo>
                  <a:lnTo>
                    <a:pt x="567" y="69"/>
                  </a:lnTo>
                  <a:cubicBezTo>
                    <a:pt x="567" y="32"/>
                    <a:pt x="536" y="0"/>
                    <a:pt x="499" y="0"/>
                  </a:cubicBezTo>
                  <a:lnTo>
                    <a:pt x="441" y="0"/>
                  </a:lnTo>
                  <a:cubicBezTo>
                    <a:pt x="404" y="0"/>
                    <a:pt x="374" y="32"/>
                    <a:pt x="374" y="69"/>
                  </a:cubicBezTo>
                  <a:lnTo>
                    <a:pt x="374" y="126"/>
                  </a:lnTo>
                  <a:cubicBezTo>
                    <a:pt x="374" y="132"/>
                    <a:pt x="374" y="137"/>
                    <a:pt x="376" y="142"/>
                  </a:cubicBezTo>
                  <a:lnTo>
                    <a:pt x="327" y="191"/>
                  </a:lnTo>
                  <a:cubicBezTo>
                    <a:pt x="323" y="190"/>
                    <a:pt x="317" y="190"/>
                    <a:pt x="311" y="190"/>
                  </a:cubicBezTo>
                  <a:lnTo>
                    <a:pt x="253" y="190"/>
                  </a:lnTo>
                  <a:cubicBezTo>
                    <a:pt x="248" y="190"/>
                    <a:pt x="244" y="190"/>
                    <a:pt x="240" y="191"/>
                  </a:cubicBezTo>
                  <a:lnTo>
                    <a:pt x="191" y="142"/>
                  </a:lnTo>
                  <a:cubicBezTo>
                    <a:pt x="191" y="137"/>
                    <a:pt x="192" y="132"/>
                    <a:pt x="192" y="126"/>
                  </a:cubicBezTo>
                  <a:lnTo>
                    <a:pt x="192" y="69"/>
                  </a:lnTo>
                  <a:cubicBezTo>
                    <a:pt x="192" y="32"/>
                    <a:pt x="161" y="0"/>
                    <a:pt x="124" y="0"/>
                  </a:cubicBezTo>
                  <a:lnTo>
                    <a:pt x="66" y="0"/>
                  </a:lnTo>
                  <a:cubicBezTo>
                    <a:pt x="29" y="0"/>
                    <a:pt x="0" y="32"/>
                    <a:pt x="0" y="69"/>
                  </a:cubicBezTo>
                  <a:lnTo>
                    <a:pt x="0" y="126"/>
                  </a:lnTo>
                  <a:cubicBezTo>
                    <a:pt x="0" y="163"/>
                    <a:pt x="29" y="193"/>
                    <a:pt x="66" y="193"/>
                  </a:cubicBezTo>
                  <a:lnTo>
                    <a:pt x="124" y="193"/>
                  </a:lnTo>
                  <a:cubicBezTo>
                    <a:pt x="129" y="193"/>
                    <a:pt x="132" y="193"/>
                    <a:pt x="136" y="193"/>
                  </a:cubicBezTo>
                  <a:lnTo>
                    <a:pt x="188" y="244"/>
                  </a:lnTo>
                  <a:cubicBezTo>
                    <a:pt x="186" y="248"/>
                    <a:pt x="186" y="252"/>
                    <a:pt x="186" y="256"/>
                  </a:cubicBezTo>
                  <a:lnTo>
                    <a:pt x="186" y="314"/>
                  </a:lnTo>
                  <a:cubicBezTo>
                    <a:pt x="186" y="351"/>
                    <a:pt x="216" y="382"/>
                    <a:pt x="253" y="382"/>
                  </a:cubicBezTo>
                  <a:lnTo>
                    <a:pt x="311" y="382"/>
                  </a:lnTo>
                  <a:cubicBezTo>
                    <a:pt x="348" y="382"/>
                    <a:pt x="379" y="351"/>
                    <a:pt x="379" y="314"/>
                  </a:cubicBezTo>
                  <a:lnTo>
                    <a:pt x="379" y="256"/>
                  </a:lnTo>
                  <a:cubicBezTo>
                    <a:pt x="379" y="253"/>
                    <a:pt x="377" y="249"/>
                    <a:pt x="377" y="246"/>
                  </a:cubicBezTo>
                  <a:lnTo>
                    <a:pt x="431" y="193"/>
                  </a:lnTo>
                  <a:cubicBezTo>
                    <a:pt x="434" y="193"/>
                    <a:pt x="438" y="193"/>
                    <a:pt x="441" y="193"/>
                  </a:cubicBezTo>
                  <a:lnTo>
                    <a:pt x="499" y="193"/>
                  </a:lnTo>
                  <a:cubicBezTo>
                    <a:pt x="503" y="193"/>
                    <a:pt x="506" y="193"/>
                    <a:pt x="511" y="193"/>
                  </a:cubicBezTo>
                  <a:lnTo>
                    <a:pt x="560" y="242"/>
                  </a:lnTo>
                  <a:cubicBezTo>
                    <a:pt x="558" y="246"/>
                    <a:pt x="558" y="252"/>
                    <a:pt x="558" y="256"/>
                  </a:cubicBezTo>
                  <a:lnTo>
                    <a:pt x="558" y="314"/>
                  </a:lnTo>
                  <a:cubicBezTo>
                    <a:pt x="558" y="351"/>
                    <a:pt x="588" y="382"/>
                    <a:pt x="625" y="382"/>
                  </a:cubicBezTo>
                  <a:lnTo>
                    <a:pt x="682" y="382"/>
                  </a:lnTo>
                  <a:cubicBezTo>
                    <a:pt x="721" y="382"/>
                    <a:pt x="751" y="351"/>
                    <a:pt x="751" y="314"/>
                  </a:cubicBezTo>
                  <a:lnTo>
                    <a:pt x="751" y="256"/>
                  </a:lnTo>
                  <a:cubicBezTo>
                    <a:pt x="751" y="219"/>
                    <a:pt x="721" y="190"/>
                    <a:pt x="682" y="19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grpSp>
      <p:grpSp>
        <p:nvGrpSpPr>
          <p:cNvPr id="64" name="Group 63">
            <a:extLst>
              <a:ext uri="{FF2B5EF4-FFF2-40B4-BE49-F238E27FC236}">
                <a16:creationId xmlns:a16="http://schemas.microsoft.com/office/drawing/2014/main" id="{5248AEE2-6062-DE70-50FF-B84ED1FF2CD0}"/>
              </a:ext>
            </a:extLst>
          </p:cNvPr>
          <p:cNvGrpSpPr/>
          <p:nvPr/>
        </p:nvGrpSpPr>
        <p:grpSpPr>
          <a:xfrm>
            <a:off x="4226887" y="1952444"/>
            <a:ext cx="417019" cy="417018"/>
            <a:chOff x="1946912" y="3046958"/>
            <a:chExt cx="702984" cy="702983"/>
          </a:xfrm>
          <a:solidFill>
            <a:sysClr val="windowText" lastClr="000000"/>
          </a:solidFill>
        </p:grpSpPr>
        <p:sp>
          <p:nvSpPr>
            <p:cNvPr id="65" name="Freeform 39">
              <a:extLst>
                <a:ext uri="{FF2B5EF4-FFF2-40B4-BE49-F238E27FC236}">
                  <a16:creationId xmlns:a16="http://schemas.microsoft.com/office/drawing/2014/main" id="{7EB0C3F3-2122-443F-BEB2-7D54C3FE9DC0}"/>
                </a:ext>
              </a:extLst>
            </p:cNvPr>
            <p:cNvSpPr>
              <a:spLocks noChangeArrowheads="1"/>
            </p:cNvSpPr>
            <p:nvPr/>
          </p:nvSpPr>
          <p:spPr bwMode="auto">
            <a:xfrm>
              <a:off x="2073840" y="3171444"/>
              <a:ext cx="449129" cy="449129"/>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66" name="Freeform 40">
              <a:extLst>
                <a:ext uri="{FF2B5EF4-FFF2-40B4-BE49-F238E27FC236}">
                  <a16:creationId xmlns:a16="http://schemas.microsoft.com/office/drawing/2014/main" id="{4D17EC82-DAF0-AC64-D313-4680796564AD}"/>
                </a:ext>
              </a:extLst>
            </p:cNvPr>
            <p:cNvSpPr>
              <a:spLocks noChangeArrowheads="1"/>
            </p:cNvSpPr>
            <p:nvPr/>
          </p:nvSpPr>
          <p:spPr bwMode="auto">
            <a:xfrm>
              <a:off x="2198327" y="3117744"/>
              <a:ext cx="451569" cy="632197"/>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sp>
          <p:nvSpPr>
            <p:cNvPr id="67" name="Freeform 41">
              <a:extLst>
                <a:ext uri="{FF2B5EF4-FFF2-40B4-BE49-F238E27FC236}">
                  <a16:creationId xmlns:a16="http://schemas.microsoft.com/office/drawing/2014/main" id="{E341FEDD-CF4B-1963-F6C4-3916A0D4DBFF}"/>
                </a:ext>
              </a:extLst>
            </p:cNvPr>
            <p:cNvSpPr>
              <a:spLocks noChangeArrowheads="1"/>
            </p:cNvSpPr>
            <p:nvPr/>
          </p:nvSpPr>
          <p:spPr bwMode="auto">
            <a:xfrm>
              <a:off x="1946912" y="3046958"/>
              <a:ext cx="471098" cy="656605"/>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Calibri" panose="020F0502020204030204"/>
              </a:endParaRPr>
            </a:p>
          </p:txBody>
        </p:sp>
      </p:grpSp>
      <p:sp>
        <p:nvSpPr>
          <p:cNvPr id="71" name="CuadroTexto 238">
            <a:extLst>
              <a:ext uri="{FF2B5EF4-FFF2-40B4-BE49-F238E27FC236}">
                <a16:creationId xmlns:a16="http://schemas.microsoft.com/office/drawing/2014/main" id="{C7810426-0A67-9B11-53E7-63B175107790}"/>
              </a:ext>
            </a:extLst>
          </p:cNvPr>
          <p:cNvSpPr txBox="1"/>
          <p:nvPr/>
        </p:nvSpPr>
        <p:spPr>
          <a:xfrm>
            <a:off x="2191283" y="1822340"/>
            <a:ext cx="1898476" cy="707886"/>
          </a:xfrm>
          <a:prstGeom prst="rect">
            <a:avLst/>
          </a:prstGeom>
          <a:noFill/>
        </p:spPr>
        <p:txBody>
          <a:bodyPr wrap="square" rtlCol="0">
            <a:spAutoFit/>
          </a:bodyPr>
          <a:lstStyle/>
          <a:p>
            <a:r>
              <a:rPr lang="en-US" sz="2000" b="1" cap="all" dirty="0">
                <a:solidFill>
                  <a:prstClr val="black"/>
                </a:solidFill>
                <a:latin typeface="Poppins" panose="00000500000000000000" pitchFamily="2" charset="0"/>
                <a:ea typeface="Open Sans" panose="020B0606030504020204" pitchFamily="34" charset="0"/>
                <a:cs typeface="Poppins" panose="00000500000000000000" pitchFamily="2" charset="0"/>
              </a:rPr>
              <a:t>Market Maturity </a:t>
            </a:r>
          </a:p>
        </p:txBody>
      </p:sp>
      <p:sp>
        <p:nvSpPr>
          <p:cNvPr id="72" name="CuadroTexto 238">
            <a:extLst>
              <a:ext uri="{FF2B5EF4-FFF2-40B4-BE49-F238E27FC236}">
                <a16:creationId xmlns:a16="http://schemas.microsoft.com/office/drawing/2014/main" id="{B4A4B310-8AEB-C655-40A0-7416B92136CA}"/>
              </a:ext>
            </a:extLst>
          </p:cNvPr>
          <p:cNvSpPr txBox="1"/>
          <p:nvPr/>
        </p:nvSpPr>
        <p:spPr>
          <a:xfrm>
            <a:off x="1238430" y="3419828"/>
            <a:ext cx="2004511" cy="369332"/>
          </a:xfrm>
          <a:prstGeom prst="rect">
            <a:avLst/>
          </a:prstGeom>
          <a:noFill/>
        </p:spPr>
        <p:txBody>
          <a:bodyPr wrap="square" rtlCol="0">
            <a:spAutoFit/>
          </a:bodyPr>
          <a:lstStyle/>
          <a:p>
            <a:r>
              <a:rPr lang="en-US" b="1" cap="all" dirty="0">
                <a:solidFill>
                  <a:prstClr val="black"/>
                </a:solidFill>
                <a:latin typeface="Poppins" panose="00000500000000000000" pitchFamily="2" charset="0"/>
                <a:ea typeface="Open Sans" panose="020B0606030504020204" pitchFamily="34" charset="0"/>
                <a:cs typeface="Poppins" panose="00000500000000000000" pitchFamily="2" charset="0"/>
              </a:rPr>
              <a:t>Globalization</a:t>
            </a:r>
          </a:p>
        </p:txBody>
      </p:sp>
      <p:sp>
        <p:nvSpPr>
          <p:cNvPr id="74" name="CuadroTexto 4">
            <a:extLst>
              <a:ext uri="{FF2B5EF4-FFF2-40B4-BE49-F238E27FC236}">
                <a16:creationId xmlns:a16="http://schemas.microsoft.com/office/drawing/2014/main" id="{57686674-3F85-01CE-52D9-BC845AE36484}"/>
              </a:ext>
            </a:extLst>
          </p:cNvPr>
          <p:cNvSpPr txBox="1"/>
          <p:nvPr/>
        </p:nvSpPr>
        <p:spPr>
          <a:xfrm>
            <a:off x="4645035" y="1547032"/>
            <a:ext cx="2311365" cy="1200329"/>
          </a:xfrm>
          <a:prstGeom prst="rect">
            <a:avLst/>
          </a:prstGeom>
          <a:noFill/>
        </p:spPr>
        <p:txBody>
          <a:bodyPr wrap="square" rtlCol="0">
            <a:spAutoFit/>
          </a:bodyPr>
          <a:lstStyle/>
          <a:p>
            <a:r>
              <a:rPr lang="en-GB" sz="1200" dirty="0">
                <a:ea typeface="Calibri" panose="020F0502020204030204" pitchFamily="34" charset="0"/>
                <a:cs typeface="Latha" panose="020B0604020202020204" pitchFamily="34" charset="0"/>
              </a:rPr>
              <a:t>In many markets and segments power has shifter from suppliers to customers, as suppliers compete for ever decreasing share of a decreasing number of customers.</a:t>
            </a:r>
            <a:r>
              <a:rPr lang="en-US" sz="1200" dirty="0">
                <a:solidFill>
                  <a:prstClr val="black"/>
                </a:solidFill>
                <a:latin typeface="Century Gothic" panose="020B0502020202020204" pitchFamily="34" charset="0"/>
                <a:ea typeface="Lato Light" charset="0"/>
                <a:cs typeface="Lato Light" charset="0"/>
              </a:rPr>
              <a:t>.</a:t>
            </a:r>
          </a:p>
        </p:txBody>
      </p:sp>
      <p:sp>
        <p:nvSpPr>
          <p:cNvPr id="75" name="CuadroTexto 4">
            <a:extLst>
              <a:ext uri="{FF2B5EF4-FFF2-40B4-BE49-F238E27FC236}">
                <a16:creationId xmlns:a16="http://schemas.microsoft.com/office/drawing/2014/main" id="{847AD7EE-660F-B1DC-1B32-D7774F12B104}"/>
              </a:ext>
            </a:extLst>
          </p:cNvPr>
          <p:cNvSpPr txBox="1"/>
          <p:nvPr/>
        </p:nvSpPr>
        <p:spPr>
          <a:xfrm>
            <a:off x="3910875" y="2957573"/>
            <a:ext cx="3245000" cy="1384995"/>
          </a:xfrm>
          <a:prstGeom prst="rect">
            <a:avLst/>
          </a:prstGeom>
          <a:noFill/>
        </p:spPr>
        <p:txBody>
          <a:bodyPr wrap="square" rtlCol="0">
            <a:spAutoFit/>
          </a:bodyPr>
          <a:lstStyle/>
          <a:p>
            <a:r>
              <a:rPr lang="en-GB" sz="1200" dirty="0">
                <a:cs typeface="Latha" panose="020B0604020202020204" pitchFamily="34" charset="0"/>
              </a:rPr>
              <a:t>Market maturity has led to several industries in which only a handful of global companies dominate the landscape. Accordingly, suppliers who offer a seamless service in every part of the world where the customer operates, will win the business</a:t>
            </a:r>
            <a:r>
              <a:rPr lang="en-US" sz="1200" dirty="0">
                <a:solidFill>
                  <a:prstClr val="black"/>
                </a:solidFill>
                <a:latin typeface="Century Gothic" panose="020B0502020202020204" pitchFamily="34" charset="0"/>
                <a:ea typeface="Lato Light" charset="0"/>
                <a:cs typeface="Lato Light" charset="0"/>
              </a:rPr>
              <a:t>. </a:t>
            </a:r>
            <a:r>
              <a:rPr lang="en-US" sz="1200" dirty="0">
                <a:cs typeface="Latha" panose="020B0604020202020204" pitchFamily="34" charset="0"/>
              </a:rPr>
              <a:t>This is turn squeezes out the local players </a:t>
            </a:r>
          </a:p>
        </p:txBody>
      </p:sp>
      <p:sp>
        <p:nvSpPr>
          <p:cNvPr id="76" name="CuadroTexto 4">
            <a:extLst>
              <a:ext uri="{FF2B5EF4-FFF2-40B4-BE49-F238E27FC236}">
                <a16:creationId xmlns:a16="http://schemas.microsoft.com/office/drawing/2014/main" id="{5677A1E1-0891-BDFC-C6CB-A29BD71A24D6}"/>
              </a:ext>
            </a:extLst>
          </p:cNvPr>
          <p:cNvSpPr txBox="1"/>
          <p:nvPr/>
        </p:nvSpPr>
        <p:spPr>
          <a:xfrm>
            <a:off x="3273499" y="4567916"/>
            <a:ext cx="3563677" cy="1261436"/>
          </a:xfrm>
          <a:prstGeom prst="rect">
            <a:avLst/>
          </a:prstGeom>
          <a:noFill/>
        </p:spPr>
        <p:txBody>
          <a:bodyPr wrap="square" rtlCol="0">
            <a:spAutoFit/>
          </a:bodyPr>
          <a:lstStyle/>
          <a:p>
            <a:pPr>
              <a:lnSpc>
                <a:spcPct val="107000"/>
              </a:lnSpc>
              <a:spcAft>
                <a:spcPts val="800"/>
              </a:spcAft>
            </a:pPr>
            <a:r>
              <a:rPr lang="en-GB" sz="1200" dirty="0">
                <a:cs typeface="Latha" panose="020B0604020202020204" pitchFamily="34" charset="0"/>
              </a:rPr>
              <a:t>With their new-found power, customers are increasingly looking to selected suppliers to give them competitive advantage by product and process development , this in turn leads to fewer suppliers delivering specific segment solutions driven by the customer</a:t>
            </a:r>
          </a:p>
        </p:txBody>
      </p:sp>
      <p:sp>
        <p:nvSpPr>
          <p:cNvPr id="77" name="Rectangle 76">
            <a:extLst>
              <a:ext uri="{FF2B5EF4-FFF2-40B4-BE49-F238E27FC236}">
                <a16:creationId xmlns:a16="http://schemas.microsoft.com/office/drawing/2014/main" id="{89B85B0C-99D2-AFAC-89C7-3E3B6F199843}"/>
              </a:ext>
            </a:extLst>
          </p:cNvPr>
          <p:cNvSpPr/>
          <p:nvPr/>
        </p:nvSpPr>
        <p:spPr>
          <a:xfrm>
            <a:off x="6966856" y="0"/>
            <a:ext cx="5225144" cy="6858000"/>
          </a:xfrm>
          <a:prstGeom prst="rect">
            <a:avLst/>
          </a:prstGeom>
          <a:solidFill>
            <a:srgbClr val="F8D90F"/>
          </a:solidFill>
          <a:ln w="12700" cap="flat" cmpd="sng" algn="ctr">
            <a:noFill/>
            <a:prstDash val="solid"/>
            <a:miter lim="800000"/>
          </a:ln>
          <a:effectLst/>
        </p:spPr>
        <p:txBody>
          <a:bodyPr wrap="square" rtlCol="0" anchor="ctr"/>
          <a:lstStyle/>
          <a:p>
            <a:pPr algn="ctr" defTabSz="914217"/>
            <a:endParaRPr lang="en-US" sz="1000" b="1" kern="0">
              <a:solidFill>
                <a:srgbClr val="FF0000"/>
              </a:solidFill>
              <a:latin typeface="Lato Light" panose="020F0502020204030203"/>
            </a:endParaRPr>
          </a:p>
        </p:txBody>
      </p:sp>
      <p:sp>
        <p:nvSpPr>
          <p:cNvPr id="78" name="CuadroTexto 238">
            <a:extLst>
              <a:ext uri="{FF2B5EF4-FFF2-40B4-BE49-F238E27FC236}">
                <a16:creationId xmlns:a16="http://schemas.microsoft.com/office/drawing/2014/main" id="{F0830287-6849-C2C3-7903-89BA14FB9F13}"/>
              </a:ext>
            </a:extLst>
          </p:cNvPr>
          <p:cNvSpPr txBox="1"/>
          <p:nvPr/>
        </p:nvSpPr>
        <p:spPr>
          <a:xfrm>
            <a:off x="6926100" y="1727354"/>
            <a:ext cx="5225144" cy="461665"/>
          </a:xfrm>
          <a:prstGeom prst="rect">
            <a:avLst/>
          </a:prstGeom>
          <a:noFill/>
        </p:spPr>
        <p:txBody>
          <a:bodyPr wrap="square" rtlCol="0">
            <a:spAutoFit/>
          </a:bodyPr>
          <a:lstStyle/>
          <a:p>
            <a:pPr algn="ctr"/>
            <a:r>
              <a:rPr lang="en-US" sz="2400" b="1" cap="all" dirty="0">
                <a:solidFill>
                  <a:prstClr val="black"/>
                </a:solidFill>
                <a:latin typeface="Poppins" panose="00000500000000000000" pitchFamily="2" charset="0"/>
                <a:ea typeface="Open Sans" panose="020B0606030504020204" pitchFamily="34" charset="0"/>
                <a:cs typeface="Poppins" panose="00000500000000000000" pitchFamily="2" charset="0"/>
              </a:rPr>
              <a:t>Key account management </a:t>
            </a:r>
          </a:p>
        </p:txBody>
      </p:sp>
      <p:sp>
        <p:nvSpPr>
          <p:cNvPr id="80" name="CuadroTexto 238">
            <a:extLst>
              <a:ext uri="{FF2B5EF4-FFF2-40B4-BE49-F238E27FC236}">
                <a16:creationId xmlns:a16="http://schemas.microsoft.com/office/drawing/2014/main" id="{3463DEC0-6835-F36D-6C48-0D7E104968FC}"/>
              </a:ext>
            </a:extLst>
          </p:cNvPr>
          <p:cNvSpPr txBox="1"/>
          <p:nvPr/>
        </p:nvSpPr>
        <p:spPr>
          <a:xfrm>
            <a:off x="496907" y="4805945"/>
            <a:ext cx="2087760" cy="584775"/>
          </a:xfrm>
          <a:prstGeom prst="rect">
            <a:avLst/>
          </a:prstGeom>
          <a:noFill/>
        </p:spPr>
        <p:txBody>
          <a:bodyPr wrap="square" rtlCol="0">
            <a:spAutoFit/>
          </a:bodyPr>
          <a:lstStyle/>
          <a:p>
            <a:pPr algn="ctr"/>
            <a:r>
              <a:rPr lang="en-US" sz="1600" b="1" cap="all" dirty="0">
                <a:solidFill>
                  <a:prstClr val="black"/>
                </a:solidFill>
                <a:latin typeface="Poppins" panose="00000500000000000000" pitchFamily="2" charset="0"/>
                <a:ea typeface="Open Sans" panose="020B0606030504020204" pitchFamily="34" charset="0"/>
                <a:cs typeface="Poppins" panose="00000500000000000000" pitchFamily="2" charset="0"/>
              </a:rPr>
              <a:t>Customer concentration </a:t>
            </a:r>
          </a:p>
        </p:txBody>
      </p:sp>
      <p:pic>
        <p:nvPicPr>
          <p:cNvPr id="1026" name="Picture 2" descr="8 Key Account Management Strategies to Thrive in the Downturn">
            <a:extLst>
              <a:ext uri="{FF2B5EF4-FFF2-40B4-BE49-F238E27FC236}">
                <a16:creationId xmlns:a16="http://schemas.microsoft.com/office/drawing/2014/main" id="{154629BE-4F73-F282-D28C-FA657CD6B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010" y="2195392"/>
            <a:ext cx="5233404" cy="2853501"/>
          </a:xfrm>
          <a:prstGeom prst="rect">
            <a:avLst/>
          </a:prstGeom>
          <a:solidFill>
            <a:schemeClr val="tx1"/>
          </a:solidFill>
          <a:ln>
            <a:noFill/>
          </a:ln>
        </p:spPr>
      </p:pic>
      <p:sp>
        <p:nvSpPr>
          <p:cNvPr id="82" name="TextBox 81">
            <a:extLst>
              <a:ext uri="{FF2B5EF4-FFF2-40B4-BE49-F238E27FC236}">
                <a16:creationId xmlns:a16="http://schemas.microsoft.com/office/drawing/2014/main" id="{E8FD6307-E5A1-76DC-7C17-EC3DDB5F5BB3}"/>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Crucial Role of KAM</a:t>
            </a:r>
          </a:p>
        </p:txBody>
      </p:sp>
      <p:pic>
        <p:nvPicPr>
          <p:cNvPr id="83" name="Picture 82" descr="Logo&#10;&#10;Description automatically generated">
            <a:extLst>
              <a:ext uri="{FF2B5EF4-FFF2-40B4-BE49-F238E27FC236}">
                <a16:creationId xmlns:a16="http://schemas.microsoft.com/office/drawing/2014/main" id="{4DA8E06D-6075-D7E3-6163-576120F91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4" name="Footer Placeholder 3">
            <a:extLst>
              <a:ext uri="{FF2B5EF4-FFF2-40B4-BE49-F238E27FC236}">
                <a16:creationId xmlns:a16="http://schemas.microsoft.com/office/drawing/2014/main" id="{A498C427-A454-076D-9066-1D619BCCC011}"/>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93417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 calcmode="lin" valueType="num">
                                      <p:cBhvr additive="base">
                                        <p:cTn id="10" dur="500" fill="hold"/>
                                        <p:tgtEl>
                                          <p:spTgt spid="78"/>
                                        </p:tgtEl>
                                        <p:attrNameLst>
                                          <p:attrName>ppt_x</p:attrName>
                                        </p:attrNameLst>
                                      </p:cBhvr>
                                      <p:tavLst>
                                        <p:tav tm="0">
                                          <p:val>
                                            <p:strVal val="1+#ppt_w/2"/>
                                          </p:val>
                                        </p:tav>
                                        <p:tav tm="100000">
                                          <p:val>
                                            <p:strVal val="#ppt_x"/>
                                          </p:val>
                                        </p:tav>
                                      </p:tavLst>
                                    </p:anim>
                                    <p:anim calcmode="lin" valueType="num">
                                      <p:cBhvr additive="base">
                                        <p:cTn id="11" dur="500" fill="hold"/>
                                        <p:tgtEl>
                                          <p:spTgt spid="78"/>
                                        </p:tgtEl>
                                        <p:attrNameLst>
                                          <p:attrName>ppt_y</p:attrName>
                                        </p:attrNameLst>
                                      </p:cBhvr>
                                      <p:tavLst>
                                        <p:tav tm="0">
                                          <p:val>
                                            <p:strVal val="#ppt_y"/>
                                          </p:val>
                                        </p:tav>
                                        <p:tav tm="100000">
                                          <p:val>
                                            <p:strVal val="#ppt_y"/>
                                          </p:val>
                                        </p:tav>
                                      </p:tavLst>
                                    </p:anim>
                                  </p:childTnLst>
                                </p:cTn>
                              </p:par>
                              <p:par>
                                <p:cTn id="12" presetID="10" presetClass="entr" presetSubtype="0" fill="hold" nodeType="withEffect">
                                  <p:stCondLst>
                                    <p:cond delay="50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nodeType="withEffect">
                                  <p:stCondLst>
                                    <p:cond delay="50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nodeType="withEffect">
                                  <p:stCondLst>
                                    <p:cond delay="50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32" presetClass="emph" presetSubtype="0" fill="hold" nodeType="withEffect">
                                  <p:stCondLst>
                                    <p:cond delay="500"/>
                                  </p:stCondLst>
                                  <p:childTnLst>
                                    <p:animRot by="120000">
                                      <p:cBhvr>
                                        <p:cTn id="22" dur="100" fill="hold">
                                          <p:stCondLst>
                                            <p:cond delay="0"/>
                                          </p:stCondLst>
                                        </p:cTn>
                                        <p:tgtEl>
                                          <p:spTgt spid="42"/>
                                        </p:tgtEl>
                                        <p:attrNameLst>
                                          <p:attrName>r</p:attrName>
                                        </p:attrNameLst>
                                      </p:cBhvr>
                                    </p:animRot>
                                    <p:animRot by="-240000">
                                      <p:cBhvr>
                                        <p:cTn id="23" dur="200" fill="hold">
                                          <p:stCondLst>
                                            <p:cond delay="200"/>
                                          </p:stCondLst>
                                        </p:cTn>
                                        <p:tgtEl>
                                          <p:spTgt spid="42"/>
                                        </p:tgtEl>
                                        <p:attrNameLst>
                                          <p:attrName>r</p:attrName>
                                        </p:attrNameLst>
                                      </p:cBhvr>
                                    </p:animRot>
                                    <p:animRot by="240000">
                                      <p:cBhvr>
                                        <p:cTn id="24" dur="200" fill="hold">
                                          <p:stCondLst>
                                            <p:cond delay="400"/>
                                          </p:stCondLst>
                                        </p:cTn>
                                        <p:tgtEl>
                                          <p:spTgt spid="42"/>
                                        </p:tgtEl>
                                        <p:attrNameLst>
                                          <p:attrName>r</p:attrName>
                                        </p:attrNameLst>
                                      </p:cBhvr>
                                    </p:animRot>
                                    <p:animRot by="-240000">
                                      <p:cBhvr>
                                        <p:cTn id="25" dur="200" fill="hold">
                                          <p:stCondLst>
                                            <p:cond delay="600"/>
                                          </p:stCondLst>
                                        </p:cTn>
                                        <p:tgtEl>
                                          <p:spTgt spid="42"/>
                                        </p:tgtEl>
                                        <p:attrNameLst>
                                          <p:attrName>r</p:attrName>
                                        </p:attrNameLst>
                                      </p:cBhvr>
                                    </p:animRot>
                                    <p:animRot by="120000">
                                      <p:cBhvr>
                                        <p:cTn id="26" dur="200" fill="hold">
                                          <p:stCondLst>
                                            <p:cond delay="800"/>
                                          </p:stCondLst>
                                        </p:cTn>
                                        <p:tgtEl>
                                          <p:spTgt spid="42"/>
                                        </p:tgtEl>
                                        <p:attrNameLst>
                                          <p:attrName>r</p:attrName>
                                        </p:attrNameLst>
                                      </p:cBhvr>
                                    </p:animRot>
                                  </p:childTnLst>
                                </p:cTn>
                              </p:par>
                              <p:par>
                                <p:cTn id="27" presetID="32" presetClass="emph" presetSubtype="0" fill="hold" nodeType="withEffect">
                                  <p:stCondLst>
                                    <p:cond delay="500"/>
                                  </p:stCondLst>
                                  <p:childTnLst>
                                    <p:animRot by="120000">
                                      <p:cBhvr>
                                        <p:cTn id="28" dur="100" fill="hold">
                                          <p:stCondLst>
                                            <p:cond delay="0"/>
                                          </p:stCondLst>
                                        </p:cTn>
                                        <p:tgtEl>
                                          <p:spTgt spid="47"/>
                                        </p:tgtEl>
                                        <p:attrNameLst>
                                          <p:attrName>r</p:attrName>
                                        </p:attrNameLst>
                                      </p:cBhvr>
                                    </p:animRot>
                                    <p:animRot by="-240000">
                                      <p:cBhvr>
                                        <p:cTn id="29" dur="200" fill="hold">
                                          <p:stCondLst>
                                            <p:cond delay="200"/>
                                          </p:stCondLst>
                                        </p:cTn>
                                        <p:tgtEl>
                                          <p:spTgt spid="47"/>
                                        </p:tgtEl>
                                        <p:attrNameLst>
                                          <p:attrName>r</p:attrName>
                                        </p:attrNameLst>
                                      </p:cBhvr>
                                    </p:animRot>
                                    <p:animRot by="240000">
                                      <p:cBhvr>
                                        <p:cTn id="30" dur="200" fill="hold">
                                          <p:stCondLst>
                                            <p:cond delay="400"/>
                                          </p:stCondLst>
                                        </p:cTn>
                                        <p:tgtEl>
                                          <p:spTgt spid="47"/>
                                        </p:tgtEl>
                                        <p:attrNameLst>
                                          <p:attrName>r</p:attrName>
                                        </p:attrNameLst>
                                      </p:cBhvr>
                                    </p:animRot>
                                    <p:animRot by="-240000">
                                      <p:cBhvr>
                                        <p:cTn id="31" dur="200" fill="hold">
                                          <p:stCondLst>
                                            <p:cond delay="600"/>
                                          </p:stCondLst>
                                        </p:cTn>
                                        <p:tgtEl>
                                          <p:spTgt spid="47"/>
                                        </p:tgtEl>
                                        <p:attrNameLst>
                                          <p:attrName>r</p:attrName>
                                        </p:attrNameLst>
                                      </p:cBhvr>
                                    </p:animRot>
                                    <p:animRot by="120000">
                                      <p:cBhvr>
                                        <p:cTn id="32" dur="200" fill="hold">
                                          <p:stCondLst>
                                            <p:cond delay="800"/>
                                          </p:stCondLst>
                                        </p:cTn>
                                        <p:tgtEl>
                                          <p:spTgt spid="47"/>
                                        </p:tgtEl>
                                        <p:attrNameLst>
                                          <p:attrName>r</p:attrName>
                                        </p:attrNameLst>
                                      </p:cBhvr>
                                    </p:animRot>
                                  </p:childTnLst>
                                </p:cTn>
                              </p:par>
                              <p:par>
                                <p:cTn id="33" presetID="32" presetClass="emph" presetSubtype="0" fill="hold" nodeType="withEffect">
                                  <p:stCondLst>
                                    <p:cond delay="500"/>
                                  </p:stCondLst>
                                  <p:childTnLst>
                                    <p:animRot by="120000">
                                      <p:cBhvr>
                                        <p:cTn id="34" dur="100" fill="hold">
                                          <p:stCondLst>
                                            <p:cond delay="0"/>
                                          </p:stCondLst>
                                        </p:cTn>
                                        <p:tgtEl>
                                          <p:spTgt spid="50"/>
                                        </p:tgtEl>
                                        <p:attrNameLst>
                                          <p:attrName>r</p:attrName>
                                        </p:attrNameLst>
                                      </p:cBhvr>
                                    </p:animRot>
                                    <p:animRot by="-240000">
                                      <p:cBhvr>
                                        <p:cTn id="35" dur="200" fill="hold">
                                          <p:stCondLst>
                                            <p:cond delay="200"/>
                                          </p:stCondLst>
                                        </p:cTn>
                                        <p:tgtEl>
                                          <p:spTgt spid="50"/>
                                        </p:tgtEl>
                                        <p:attrNameLst>
                                          <p:attrName>r</p:attrName>
                                        </p:attrNameLst>
                                      </p:cBhvr>
                                    </p:animRot>
                                    <p:animRot by="240000">
                                      <p:cBhvr>
                                        <p:cTn id="36" dur="200" fill="hold">
                                          <p:stCondLst>
                                            <p:cond delay="400"/>
                                          </p:stCondLst>
                                        </p:cTn>
                                        <p:tgtEl>
                                          <p:spTgt spid="50"/>
                                        </p:tgtEl>
                                        <p:attrNameLst>
                                          <p:attrName>r</p:attrName>
                                        </p:attrNameLst>
                                      </p:cBhvr>
                                    </p:animRot>
                                    <p:animRot by="-240000">
                                      <p:cBhvr>
                                        <p:cTn id="37" dur="200" fill="hold">
                                          <p:stCondLst>
                                            <p:cond delay="600"/>
                                          </p:stCondLst>
                                        </p:cTn>
                                        <p:tgtEl>
                                          <p:spTgt spid="50"/>
                                        </p:tgtEl>
                                        <p:attrNameLst>
                                          <p:attrName>r</p:attrName>
                                        </p:attrNameLst>
                                      </p:cBhvr>
                                    </p:animRot>
                                    <p:animRot by="120000">
                                      <p:cBhvr>
                                        <p:cTn id="38" dur="200" fill="hold">
                                          <p:stCondLst>
                                            <p:cond delay="800"/>
                                          </p:stCondLst>
                                        </p:cTn>
                                        <p:tgtEl>
                                          <p:spTgt spid="50"/>
                                        </p:tgtEl>
                                        <p:attrNameLst>
                                          <p:attrName>r</p:attrName>
                                        </p:attrNameLst>
                                      </p:cBhvr>
                                    </p:animRot>
                                  </p:childTnLst>
                                </p:cTn>
                              </p:par>
                              <p:par>
                                <p:cTn id="39" presetID="10" presetClass="entr" presetSubtype="0" fill="hold" nodeType="withEffect">
                                  <p:stCondLst>
                                    <p:cond delay="150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1000"/>
                                        <p:tgtEl>
                                          <p:spTgt spid="61"/>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76"/>
                                        </p:tgtEl>
                                        <p:attrNameLst>
                                          <p:attrName>style.visibility</p:attrName>
                                        </p:attrNameLst>
                                      </p:cBhvr>
                                      <p:to>
                                        <p:strVal val="visible"/>
                                      </p:to>
                                    </p:set>
                                    <p:animEffect transition="in" filter="fade">
                                      <p:cBhvr>
                                        <p:cTn id="44" dur="1000"/>
                                        <p:tgtEl>
                                          <p:spTgt spid="76"/>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childTnLst>
                                </p:cTn>
                              </p:par>
                              <p:par>
                                <p:cTn id="48" presetID="10" presetClass="entr" presetSubtype="0" fill="hold" grpId="0" nodeType="withEffect">
                                  <p:stCondLst>
                                    <p:cond delay="1500"/>
                                  </p:stCondLst>
                                  <p:childTnLst>
                                    <p:set>
                                      <p:cBhvr>
                                        <p:cTn id="49" dur="1" fill="hold">
                                          <p:stCondLst>
                                            <p:cond delay="0"/>
                                          </p:stCondLst>
                                        </p:cTn>
                                        <p:tgtEl>
                                          <p:spTgt spid="75"/>
                                        </p:tgtEl>
                                        <p:attrNameLst>
                                          <p:attrName>style.visibility</p:attrName>
                                        </p:attrNameLst>
                                      </p:cBhvr>
                                      <p:to>
                                        <p:strVal val="visible"/>
                                      </p:to>
                                    </p:set>
                                    <p:animEffect transition="in" filter="fade">
                                      <p:cBhvr>
                                        <p:cTn id="50" dur="1000"/>
                                        <p:tgtEl>
                                          <p:spTgt spid="75"/>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childTnLst>
                                </p:cTn>
                              </p:par>
                              <p:par>
                                <p:cTn id="54" presetID="10" presetClass="entr" presetSubtype="0" fill="hold" nodeType="withEffect">
                                  <p:stCondLst>
                                    <p:cond delay="150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1000"/>
                                        <p:tgtEl>
                                          <p:spTgt spid="53"/>
                                        </p:tgtEl>
                                      </p:cBhvr>
                                    </p:animEffect>
                                  </p:childTnLst>
                                </p:cTn>
                              </p:par>
                              <p:par>
                                <p:cTn id="57" presetID="10" presetClass="entr" presetSubtype="0" fill="hold" grpId="0" nodeType="withEffect">
                                  <p:stCondLst>
                                    <p:cond delay="150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childTnLst>
                                </p:cTn>
                              </p:par>
                              <p:par>
                                <p:cTn id="60" presetID="10" presetClass="entr" presetSubtype="0" fill="hold" grpId="0" nodeType="withEffect">
                                  <p:stCondLst>
                                    <p:cond delay="150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childTnLst>
                                </p:cTn>
                              </p:par>
                              <p:par>
                                <p:cTn id="63" presetID="10" presetClass="entr" presetSubtype="0" fill="hold" nodeType="withEffect">
                                  <p:stCondLst>
                                    <p:cond delay="150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74" grpId="0"/>
      <p:bldP spid="75" grpId="0"/>
      <p:bldP spid="76" grpId="0"/>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ight Arrow 116">
            <a:extLst>
              <a:ext uri="{FF2B5EF4-FFF2-40B4-BE49-F238E27FC236}">
                <a16:creationId xmlns:a16="http://schemas.microsoft.com/office/drawing/2014/main" id="{6CDBF6A8-4E16-904C-7442-799510110DBC}"/>
              </a:ext>
            </a:extLst>
          </p:cNvPr>
          <p:cNvSpPr/>
          <p:nvPr/>
        </p:nvSpPr>
        <p:spPr>
          <a:xfrm>
            <a:off x="1394084" y="3388441"/>
            <a:ext cx="10463135" cy="642549"/>
          </a:xfrm>
          <a:prstGeom prst="rightArrow">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Freeform 6">
            <a:extLst>
              <a:ext uri="{FF2B5EF4-FFF2-40B4-BE49-F238E27FC236}">
                <a16:creationId xmlns:a16="http://schemas.microsoft.com/office/drawing/2014/main" id="{83970669-E289-4DA4-969C-DF5AAA9DCF18}"/>
              </a:ext>
            </a:extLst>
          </p:cNvPr>
          <p:cNvSpPr/>
          <p:nvPr/>
        </p:nvSpPr>
        <p:spPr>
          <a:xfrm>
            <a:off x="2115205" y="3097378"/>
            <a:ext cx="1759474" cy="1677060"/>
          </a:xfrm>
          <a:custGeom>
            <a:avLst/>
            <a:gdLst>
              <a:gd name="connsiteX0" fmla="*/ 785734 w 1759474"/>
              <a:gd name="connsiteY0" fmla="*/ 1646471 h 1677060"/>
              <a:gd name="connsiteX1" fmla="*/ 65841 w 1759474"/>
              <a:gd name="connsiteY1" fmla="*/ 1127174 h 1677060"/>
              <a:gd name="connsiteX2" fmla="*/ 7866 w 1759474"/>
              <a:gd name="connsiteY2" fmla="*/ 949849 h 1677060"/>
              <a:gd name="connsiteX3" fmla="*/ 282783 w 1759474"/>
              <a:gd name="connsiteY3" fmla="*/ 109598 h 1677060"/>
              <a:gd name="connsiteX4" fmla="*/ 434862 w 1759474"/>
              <a:gd name="connsiteY4" fmla="*/ 0 h 1677060"/>
              <a:gd name="connsiteX5" fmla="*/ 1325486 w 1759474"/>
              <a:gd name="connsiteY5" fmla="*/ 0 h 1677060"/>
              <a:gd name="connsiteX6" fmla="*/ 1476724 w 1759474"/>
              <a:gd name="connsiteY6" fmla="*/ 109598 h 1677060"/>
              <a:gd name="connsiteX7" fmla="*/ 1751641 w 1759474"/>
              <a:gd name="connsiteY7" fmla="*/ 949849 h 1677060"/>
              <a:gd name="connsiteX8" fmla="*/ 1693498 w 1759474"/>
              <a:gd name="connsiteY8" fmla="*/ 1127174 h 1677060"/>
              <a:gd name="connsiteX9" fmla="*/ 974613 w 1759474"/>
              <a:gd name="connsiteY9" fmla="*/ 1646471 h 1677060"/>
              <a:gd name="connsiteX10" fmla="*/ 785734 w 1759474"/>
              <a:gd name="connsiteY10" fmla="*/ 1646471 h 167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9474" h="1677060">
                <a:moveTo>
                  <a:pt x="785734" y="1646471"/>
                </a:moveTo>
                <a:lnTo>
                  <a:pt x="65841" y="1127174"/>
                </a:lnTo>
                <a:cubicBezTo>
                  <a:pt x="9832" y="1086788"/>
                  <a:pt x="-13580" y="1015184"/>
                  <a:pt x="7866" y="949849"/>
                </a:cubicBezTo>
                <a:lnTo>
                  <a:pt x="282783" y="109598"/>
                </a:lnTo>
                <a:cubicBezTo>
                  <a:pt x="304195" y="44210"/>
                  <a:pt x="365600" y="-42"/>
                  <a:pt x="434862" y="0"/>
                </a:cubicBezTo>
                <a:lnTo>
                  <a:pt x="1325486" y="0"/>
                </a:lnTo>
                <a:cubicBezTo>
                  <a:pt x="1394420" y="370"/>
                  <a:pt x="1455364" y="44533"/>
                  <a:pt x="1476724" y="109598"/>
                </a:cubicBezTo>
                <a:lnTo>
                  <a:pt x="1751641" y="949849"/>
                </a:lnTo>
                <a:cubicBezTo>
                  <a:pt x="1773049" y="1015219"/>
                  <a:pt x="1749574" y="1086838"/>
                  <a:pt x="1693498" y="1127174"/>
                </a:cubicBezTo>
                <a:lnTo>
                  <a:pt x="974613" y="1646471"/>
                </a:lnTo>
                <a:cubicBezTo>
                  <a:pt x="918354" y="1687257"/>
                  <a:pt x="841993" y="1687257"/>
                  <a:pt x="785734" y="1646471"/>
                </a:cubicBezTo>
                <a:close/>
              </a:path>
            </a:pathLst>
          </a:custGeom>
          <a:solidFill>
            <a:srgbClr val="4E67C8"/>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50" name="Freeform 7">
            <a:extLst>
              <a:ext uri="{FF2B5EF4-FFF2-40B4-BE49-F238E27FC236}">
                <a16:creationId xmlns:a16="http://schemas.microsoft.com/office/drawing/2014/main" id="{804A0BC9-E70A-4681-0CA0-FB32E404009C}"/>
              </a:ext>
            </a:extLst>
          </p:cNvPr>
          <p:cNvSpPr/>
          <p:nvPr/>
        </p:nvSpPr>
        <p:spPr>
          <a:xfrm>
            <a:off x="3578562" y="2481455"/>
            <a:ext cx="1760152" cy="1676706"/>
          </a:xfrm>
          <a:custGeom>
            <a:avLst/>
            <a:gdLst>
              <a:gd name="connsiteX0" fmla="*/ 786194 w 1760152"/>
              <a:gd name="connsiteY0" fmla="*/ 30400 h 1676706"/>
              <a:gd name="connsiteX1" fmla="*/ 65797 w 1760152"/>
              <a:gd name="connsiteY1" fmla="*/ 549530 h 1676706"/>
              <a:gd name="connsiteX2" fmla="*/ 7822 w 1760152"/>
              <a:gd name="connsiteY2" fmla="*/ 727022 h 1676706"/>
              <a:gd name="connsiteX3" fmla="*/ 282739 w 1760152"/>
              <a:gd name="connsiteY3" fmla="*/ 1567106 h 1676706"/>
              <a:gd name="connsiteX4" fmla="*/ 433977 w 1760152"/>
              <a:gd name="connsiteY4" fmla="*/ 1676704 h 1676706"/>
              <a:gd name="connsiteX5" fmla="*/ 1324601 w 1760152"/>
              <a:gd name="connsiteY5" fmla="*/ 1676704 h 1676706"/>
              <a:gd name="connsiteX6" fmla="*/ 1477352 w 1760152"/>
              <a:gd name="connsiteY6" fmla="*/ 1567106 h 1676706"/>
              <a:gd name="connsiteX7" fmla="*/ 1752269 w 1760152"/>
              <a:gd name="connsiteY7" fmla="*/ 727022 h 1676706"/>
              <a:gd name="connsiteX8" fmla="*/ 1694294 w 1760152"/>
              <a:gd name="connsiteY8" fmla="*/ 549530 h 1676706"/>
              <a:gd name="connsiteX9" fmla="*/ 974233 w 1760152"/>
              <a:gd name="connsiteY9" fmla="*/ 30400 h 1676706"/>
              <a:gd name="connsiteX10" fmla="*/ 786194 w 1760152"/>
              <a:gd name="connsiteY10" fmla="*/ 30400 h 167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0152" h="1676706">
                <a:moveTo>
                  <a:pt x="786194" y="30400"/>
                </a:moveTo>
                <a:lnTo>
                  <a:pt x="65797" y="549530"/>
                </a:lnTo>
                <a:cubicBezTo>
                  <a:pt x="9850" y="590032"/>
                  <a:pt x="-13540" y="661637"/>
                  <a:pt x="7822" y="727022"/>
                </a:cubicBezTo>
                <a:lnTo>
                  <a:pt x="282739" y="1567106"/>
                </a:lnTo>
                <a:cubicBezTo>
                  <a:pt x="304097" y="1632171"/>
                  <a:pt x="365046" y="1676337"/>
                  <a:pt x="433977" y="1676704"/>
                </a:cubicBezTo>
                <a:lnTo>
                  <a:pt x="1324601" y="1676704"/>
                </a:lnTo>
                <a:cubicBezTo>
                  <a:pt x="1394104" y="1677038"/>
                  <a:pt x="1455859" y="1632728"/>
                  <a:pt x="1477352" y="1567106"/>
                </a:cubicBezTo>
                <a:lnTo>
                  <a:pt x="1752269" y="727022"/>
                </a:lnTo>
                <a:cubicBezTo>
                  <a:pt x="1773745" y="661639"/>
                  <a:pt x="1750336" y="589967"/>
                  <a:pt x="1694294" y="549530"/>
                </a:cubicBezTo>
                <a:lnTo>
                  <a:pt x="974233" y="30400"/>
                </a:lnTo>
                <a:cubicBezTo>
                  <a:pt x="918208" y="-10133"/>
                  <a:pt x="842219" y="-10133"/>
                  <a:pt x="786194" y="30400"/>
                </a:cubicBezTo>
                <a:close/>
              </a:path>
            </a:pathLst>
          </a:custGeom>
          <a:solidFill>
            <a:srgbClr val="5ECCF3"/>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51" name="Freeform 8">
            <a:extLst>
              <a:ext uri="{FF2B5EF4-FFF2-40B4-BE49-F238E27FC236}">
                <a16:creationId xmlns:a16="http://schemas.microsoft.com/office/drawing/2014/main" id="{4B042A01-1AC5-FFFE-9188-0B7BCF5EF180}"/>
              </a:ext>
            </a:extLst>
          </p:cNvPr>
          <p:cNvSpPr/>
          <p:nvPr/>
        </p:nvSpPr>
        <p:spPr>
          <a:xfrm>
            <a:off x="5043038" y="3097378"/>
            <a:ext cx="1759486" cy="1676610"/>
          </a:xfrm>
          <a:custGeom>
            <a:avLst/>
            <a:gdLst>
              <a:gd name="connsiteX0" fmla="*/ 785870 w 1759486"/>
              <a:gd name="connsiteY0" fmla="*/ 1646471 h 1676610"/>
              <a:gd name="connsiteX1" fmla="*/ 65977 w 1759486"/>
              <a:gd name="connsiteY1" fmla="*/ 1127174 h 1676610"/>
              <a:gd name="connsiteX2" fmla="*/ 7834 w 1759486"/>
              <a:gd name="connsiteY2" fmla="*/ 949849 h 1676610"/>
              <a:gd name="connsiteX3" fmla="*/ 282751 w 1759486"/>
              <a:gd name="connsiteY3" fmla="*/ 109598 h 1676610"/>
              <a:gd name="connsiteX4" fmla="*/ 433989 w 1759486"/>
              <a:gd name="connsiteY4" fmla="*/ 0 h 1676610"/>
              <a:gd name="connsiteX5" fmla="*/ 1324613 w 1759486"/>
              <a:gd name="connsiteY5" fmla="*/ 0 h 1676610"/>
              <a:gd name="connsiteX6" fmla="*/ 1476691 w 1759486"/>
              <a:gd name="connsiteY6" fmla="*/ 109598 h 1676610"/>
              <a:gd name="connsiteX7" fmla="*/ 1751777 w 1759486"/>
              <a:gd name="connsiteY7" fmla="*/ 949849 h 1676610"/>
              <a:gd name="connsiteX8" fmla="*/ 1693298 w 1759486"/>
              <a:gd name="connsiteY8" fmla="*/ 1127174 h 1676610"/>
              <a:gd name="connsiteX9" fmla="*/ 973405 w 1759486"/>
              <a:gd name="connsiteY9" fmla="*/ 1646471 h 1676610"/>
              <a:gd name="connsiteX10" fmla="*/ 785870 w 1759486"/>
              <a:gd name="connsiteY10" fmla="*/ 1646471 h 167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9486" h="1676610">
                <a:moveTo>
                  <a:pt x="785870" y="1646471"/>
                </a:moveTo>
                <a:lnTo>
                  <a:pt x="65977" y="1127174"/>
                </a:lnTo>
                <a:cubicBezTo>
                  <a:pt x="9901" y="1086838"/>
                  <a:pt x="-13575" y="1015219"/>
                  <a:pt x="7834" y="949849"/>
                </a:cubicBezTo>
                <a:lnTo>
                  <a:pt x="282751" y="109598"/>
                </a:lnTo>
                <a:cubicBezTo>
                  <a:pt x="304109" y="44533"/>
                  <a:pt x="365058" y="371"/>
                  <a:pt x="433989" y="0"/>
                </a:cubicBezTo>
                <a:lnTo>
                  <a:pt x="1324613" y="0"/>
                </a:lnTo>
                <a:cubicBezTo>
                  <a:pt x="1393897" y="-95"/>
                  <a:pt x="1455317" y="44178"/>
                  <a:pt x="1476691" y="109598"/>
                </a:cubicBezTo>
                <a:lnTo>
                  <a:pt x="1751777" y="949849"/>
                </a:lnTo>
                <a:cubicBezTo>
                  <a:pt x="1773001" y="1015292"/>
                  <a:pt x="1749407" y="1086871"/>
                  <a:pt x="1693298" y="1127174"/>
                </a:cubicBezTo>
                <a:lnTo>
                  <a:pt x="973405" y="1646471"/>
                </a:lnTo>
                <a:cubicBezTo>
                  <a:pt x="917447" y="1686657"/>
                  <a:pt x="841828" y="1686657"/>
                  <a:pt x="785870" y="1646471"/>
                </a:cubicBezTo>
                <a:close/>
              </a:path>
            </a:pathLst>
          </a:custGeom>
          <a:solidFill>
            <a:srgbClr val="A7EA52"/>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52" name="Freeform 9">
            <a:extLst>
              <a:ext uri="{FF2B5EF4-FFF2-40B4-BE49-F238E27FC236}">
                <a16:creationId xmlns:a16="http://schemas.microsoft.com/office/drawing/2014/main" id="{7A40A29F-D39E-958B-945A-9ED85B07F742}"/>
              </a:ext>
            </a:extLst>
          </p:cNvPr>
          <p:cNvSpPr/>
          <p:nvPr/>
        </p:nvSpPr>
        <p:spPr>
          <a:xfrm>
            <a:off x="6506731" y="2481436"/>
            <a:ext cx="1759549" cy="1676722"/>
          </a:xfrm>
          <a:custGeom>
            <a:avLst/>
            <a:gdLst>
              <a:gd name="connsiteX0" fmla="*/ 785825 w 1759549"/>
              <a:gd name="connsiteY0" fmla="*/ 30419 h 1676722"/>
              <a:gd name="connsiteX1" fmla="*/ 65932 w 1759549"/>
              <a:gd name="connsiteY1" fmla="*/ 549549 h 1676722"/>
              <a:gd name="connsiteX2" fmla="*/ 7789 w 1759549"/>
              <a:gd name="connsiteY2" fmla="*/ 727041 h 1676722"/>
              <a:gd name="connsiteX3" fmla="*/ 282875 w 1759549"/>
              <a:gd name="connsiteY3" fmla="*/ 1567125 h 1676722"/>
              <a:gd name="connsiteX4" fmla="*/ 434113 w 1759549"/>
              <a:gd name="connsiteY4" fmla="*/ 1676723 h 1676722"/>
              <a:gd name="connsiteX5" fmla="*/ 1324737 w 1759549"/>
              <a:gd name="connsiteY5" fmla="*/ 1676723 h 1676722"/>
              <a:gd name="connsiteX6" fmla="*/ 1476815 w 1759549"/>
              <a:gd name="connsiteY6" fmla="*/ 1567125 h 1676722"/>
              <a:gd name="connsiteX7" fmla="*/ 1751732 w 1759549"/>
              <a:gd name="connsiteY7" fmla="*/ 727041 h 1676722"/>
              <a:gd name="connsiteX8" fmla="*/ 1693590 w 1759549"/>
              <a:gd name="connsiteY8" fmla="*/ 549549 h 1676722"/>
              <a:gd name="connsiteX9" fmla="*/ 973696 w 1759549"/>
              <a:gd name="connsiteY9" fmla="*/ 30419 h 1676722"/>
              <a:gd name="connsiteX10" fmla="*/ 785825 w 1759549"/>
              <a:gd name="connsiteY10" fmla="*/ 30419 h 167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9549" h="1676722">
                <a:moveTo>
                  <a:pt x="785825" y="30419"/>
                </a:moveTo>
                <a:lnTo>
                  <a:pt x="65932" y="549549"/>
                </a:lnTo>
                <a:cubicBezTo>
                  <a:pt x="9924" y="590005"/>
                  <a:pt x="-13535" y="661621"/>
                  <a:pt x="7789" y="727041"/>
                </a:cubicBezTo>
                <a:lnTo>
                  <a:pt x="282875" y="1567125"/>
                </a:lnTo>
                <a:cubicBezTo>
                  <a:pt x="304149" y="1632253"/>
                  <a:pt x="365148" y="1676456"/>
                  <a:pt x="434113" y="1676723"/>
                </a:cubicBezTo>
                <a:lnTo>
                  <a:pt x="1324737" y="1676723"/>
                </a:lnTo>
                <a:cubicBezTo>
                  <a:pt x="1393987" y="1676706"/>
                  <a:pt x="1455356" y="1632480"/>
                  <a:pt x="1476815" y="1567125"/>
                </a:cubicBezTo>
                <a:lnTo>
                  <a:pt x="1751732" y="727041"/>
                </a:lnTo>
                <a:cubicBezTo>
                  <a:pt x="1773107" y="661621"/>
                  <a:pt x="1749648" y="589973"/>
                  <a:pt x="1693590" y="549549"/>
                </a:cubicBezTo>
                <a:lnTo>
                  <a:pt x="973696" y="30419"/>
                </a:lnTo>
                <a:cubicBezTo>
                  <a:pt x="917739" y="-10140"/>
                  <a:pt x="841783" y="-10140"/>
                  <a:pt x="785825" y="30419"/>
                </a:cubicBezTo>
                <a:close/>
              </a:path>
            </a:pathLst>
          </a:custGeom>
          <a:solidFill>
            <a:srgbClr val="5DCEAF"/>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53" name="Freeform 10">
            <a:extLst>
              <a:ext uri="{FF2B5EF4-FFF2-40B4-BE49-F238E27FC236}">
                <a16:creationId xmlns:a16="http://schemas.microsoft.com/office/drawing/2014/main" id="{D6BD47A6-02B3-4B5E-1998-4AF187E1A3E9}"/>
              </a:ext>
            </a:extLst>
          </p:cNvPr>
          <p:cNvSpPr/>
          <p:nvPr/>
        </p:nvSpPr>
        <p:spPr>
          <a:xfrm>
            <a:off x="7970640" y="3097378"/>
            <a:ext cx="1759472" cy="1676747"/>
          </a:xfrm>
          <a:custGeom>
            <a:avLst/>
            <a:gdLst>
              <a:gd name="connsiteX0" fmla="*/ 785732 w 1759472"/>
              <a:gd name="connsiteY0" fmla="*/ 1646471 h 1676747"/>
              <a:gd name="connsiteX1" fmla="*/ 65839 w 1759472"/>
              <a:gd name="connsiteY1" fmla="*/ 1127174 h 1676747"/>
              <a:gd name="connsiteX2" fmla="*/ 7865 w 1759472"/>
              <a:gd name="connsiteY2" fmla="*/ 949849 h 1676747"/>
              <a:gd name="connsiteX3" fmla="*/ 282781 w 1759472"/>
              <a:gd name="connsiteY3" fmla="*/ 109598 h 1676747"/>
              <a:gd name="connsiteX4" fmla="*/ 434860 w 1759472"/>
              <a:gd name="connsiteY4" fmla="*/ 0 h 1676747"/>
              <a:gd name="connsiteX5" fmla="*/ 1324644 w 1759472"/>
              <a:gd name="connsiteY5" fmla="*/ 0 h 1676747"/>
              <a:gd name="connsiteX6" fmla="*/ 1476722 w 1759472"/>
              <a:gd name="connsiteY6" fmla="*/ 109598 h 1676747"/>
              <a:gd name="connsiteX7" fmla="*/ 1751639 w 1759472"/>
              <a:gd name="connsiteY7" fmla="*/ 949849 h 1676747"/>
              <a:gd name="connsiteX8" fmla="*/ 1693497 w 1759472"/>
              <a:gd name="connsiteY8" fmla="*/ 1127174 h 1676747"/>
              <a:gd name="connsiteX9" fmla="*/ 973771 w 1759472"/>
              <a:gd name="connsiteY9" fmla="*/ 1646471 h 1676747"/>
              <a:gd name="connsiteX10" fmla="*/ 785732 w 1759472"/>
              <a:gd name="connsiteY10" fmla="*/ 1646471 h 167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9472" h="1676747">
                <a:moveTo>
                  <a:pt x="785732" y="1646471"/>
                </a:moveTo>
                <a:lnTo>
                  <a:pt x="65839" y="1127174"/>
                </a:lnTo>
                <a:cubicBezTo>
                  <a:pt x="9830" y="1086788"/>
                  <a:pt x="-13578" y="1015184"/>
                  <a:pt x="7865" y="949849"/>
                </a:cubicBezTo>
                <a:lnTo>
                  <a:pt x="282781" y="109598"/>
                </a:lnTo>
                <a:cubicBezTo>
                  <a:pt x="304190" y="44210"/>
                  <a:pt x="365593" y="-42"/>
                  <a:pt x="434860" y="0"/>
                </a:cubicBezTo>
                <a:lnTo>
                  <a:pt x="1324644" y="0"/>
                </a:lnTo>
                <a:cubicBezTo>
                  <a:pt x="1393894" y="10"/>
                  <a:pt x="1455263" y="44243"/>
                  <a:pt x="1476722" y="109598"/>
                </a:cubicBezTo>
                <a:lnTo>
                  <a:pt x="1751639" y="949849"/>
                </a:lnTo>
                <a:cubicBezTo>
                  <a:pt x="1773047" y="1015219"/>
                  <a:pt x="1749572" y="1086838"/>
                  <a:pt x="1693497" y="1127174"/>
                </a:cubicBezTo>
                <a:lnTo>
                  <a:pt x="973771" y="1646471"/>
                </a:lnTo>
                <a:cubicBezTo>
                  <a:pt x="917695" y="1686840"/>
                  <a:pt x="841808" y="1686840"/>
                  <a:pt x="785732" y="1646471"/>
                </a:cubicBezTo>
                <a:close/>
              </a:path>
            </a:pathLst>
          </a:custGeom>
          <a:solidFill>
            <a:srgbClr val="FF8021"/>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54" name="Freeform 11">
            <a:extLst>
              <a:ext uri="{FF2B5EF4-FFF2-40B4-BE49-F238E27FC236}">
                <a16:creationId xmlns:a16="http://schemas.microsoft.com/office/drawing/2014/main" id="{CA3DD38B-9B8A-0543-8CE7-AF8A5CB8A804}"/>
              </a:ext>
            </a:extLst>
          </p:cNvPr>
          <p:cNvSpPr/>
          <p:nvPr/>
        </p:nvSpPr>
        <p:spPr>
          <a:xfrm>
            <a:off x="9434035" y="2481455"/>
            <a:ext cx="1759944" cy="1676704"/>
          </a:xfrm>
          <a:custGeom>
            <a:avLst/>
            <a:gdLst>
              <a:gd name="connsiteX0" fmla="*/ 786154 w 1759944"/>
              <a:gd name="connsiteY0" fmla="*/ 30400 h 1676704"/>
              <a:gd name="connsiteX1" fmla="*/ 66261 w 1759944"/>
              <a:gd name="connsiteY1" fmla="*/ 549530 h 1676704"/>
              <a:gd name="connsiteX2" fmla="*/ 7782 w 1759944"/>
              <a:gd name="connsiteY2" fmla="*/ 727022 h 1676704"/>
              <a:gd name="connsiteX3" fmla="*/ 282699 w 1759944"/>
              <a:gd name="connsiteY3" fmla="*/ 1567106 h 1676704"/>
              <a:gd name="connsiteX4" fmla="*/ 434778 w 1759944"/>
              <a:gd name="connsiteY4" fmla="*/ 1676704 h 1676704"/>
              <a:gd name="connsiteX5" fmla="*/ 1324561 w 1759944"/>
              <a:gd name="connsiteY5" fmla="*/ 1676704 h 1676704"/>
              <a:gd name="connsiteX6" fmla="*/ 1476639 w 1759944"/>
              <a:gd name="connsiteY6" fmla="*/ 1567106 h 1676704"/>
              <a:gd name="connsiteX7" fmla="*/ 1752061 w 1759944"/>
              <a:gd name="connsiteY7" fmla="*/ 727022 h 1676704"/>
              <a:gd name="connsiteX8" fmla="*/ 1694086 w 1759944"/>
              <a:gd name="connsiteY8" fmla="*/ 549530 h 1676704"/>
              <a:gd name="connsiteX9" fmla="*/ 974194 w 1759944"/>
              <a:gd name="connsiteY9" fmla="*/ 30400 h 1676704"/>
              <a:gd name="connsiteX10" fmla="*/ 786154 w 1759944"/>
              <a:gd name="connsiteY10" fmla="*/ 30400 h 167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9944" h="1676704">
                <a:moveTo>
                  <a:pt x="786154" y="30400"/>
                </a:moveTo>
                <a:lnTo>
                  <a:pt x="66261" y="549530"/>
                </a:lnTo>
                <a:cubicBezTo>
                  <a:pt x="10034" y="589831"/>
                  <a:pt x="-13576" y="661529"/>
                  <a:pt x="7782" y="727022"/>
                </a:cubicBezTo>
                <a:lnTo>
                  <a:pt x="282699" y="1567106"/>
                </a:lnTo>
                <a:cubicBezTo>
                  <a:pt x="304158" y="1632461"/>
                  <a:pt x="365528" y="1676688"/>
                  <a:pt x="434778" y="1676704"/>
                </a:cubicBezTo>
                <a:lnTo>
                  <a:pt x="1324561" y="1676704"/>
                </a:lnTo>
                <a:cubicBezTo>
                  <a:pt x="1393829" y="1676754"/>
                  <a:pt x="1455231" y="1632495"/>
                  <a:pt x="1476639" y="1567106"/>
                </a:cubicBezTo>
                <a:lnTo>
                  <a:pt x="1752061" y="727022"/>
                </a:lnTo>
                <a:cubicBezTo>
                  <a:pt x="1773537" y="661639"/>
                  <a:pt x="1750129" y="589967"/>
                  <a:pt x="1694086" y="549530"/>
                </a:cubicBezTo>
                <a:lnTo>
                  <a:pt x="974194" y="30400"/>
                </a:lnTo>
                <a:cubicBezTo>
                  <a:pt x="918168" y="-10133"/>
                  <a:pt x="842179" y="-10133"/>
                  <a:pt x="786154" y="30400"/>
                </a:cubicBezTo>
                <a:close/>
              </a:path>
            </a:pathLst>
          </a:custGeom>
          <a:solidFill>
            <a:srgbClr val="F14124"/>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55" name="Freeform 12">
            <a:extLst>
              <a:ext uri="{FF2B5EF4-FFF2-40B4-BE49-F238E27FC236}">
                <a16:creationId xmlns:a16="http://schemas.microsoft.com/office/drawing/2014/main" id="{FE48F3F6-5326-AB91-6693-63F8361B3226}"/>
              </a:ext>
            </a:extLst>
          </p:cNvPr>
          <p:cNvSpPr/>
          <p:nvPr/>
        </p:nvSpPr>
        <p:spPr>
          <a:xfrm>
            <a:off x="2415801" y="3322746"/>
            <a:ext cx="1158147" cy="1149693"/>
          </a:xfrm>
          <a:custGeom>
            <a:avLst/>
            <a:gdLst>
              <a:gd name="connsiteX0" fmla="*/ 1158147 w 1158147"/>
              <a:gd name="connsiteY0" fmla="*/ 574847 h 1149693"/>
              <a:gd name="connsiteX1" fmla="*/ 579074 w 1158147"/>
              <a:gd name="connsiteY1" fmla="*/ 1149694 h 1149693"/>
              <a:gd name="connsiteX2" fmla="*/ 0 w 1158147"/>
              <a:gd name="connsiteY2" fmla="*/ 574847 h 1149693"/>
              <a:gd name="connsiteX3" fmla="*/ 579074 w 1158147"/>
              <a:gd name="connsiteY3" fmla="*/ 0 h 1149693"/>
              <a:gd name="connsiteX4" fmla="*/ 1158147 w 1158147"/>
              <a:gd name="connsiteY4" fmla="*/ 574847 h 11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147" h="1149693">
                <a:moveTo>
                  <a:pt x="1158147" y="574847"/>
                </a:moveTo>
                <a:cubicBezTo>
                  <a:pt x="1158147" y="892326"/>
                  <a:pt x="898887" y="1149694"/>
                  <a:pt x="579074" y="1149694"/>
                </a:cubicBezTo>
                <a:cubicBezTo>
                  <a:pt x="259260" y="1149694"/>
                  <a:pt x="0" y="892326"/>
                  <a:pt x="0" y="574847"/>
                </a:cubicBezTo>
                <a:cubicBezTo>
                  <a:pt x="0" y="257368"/>
                  <a:pt x="259260" y="0"/>
                  <a:pt x="579074" y="0"/>
                </a:cubicBezTo>
                <a:cubicBezTo>
                  <a:pt x="898887" y="0"/>
                  <a:pt x="1158147" y="257368"/>
                  <a:pt x="1158147" y="574847"/>
                </a:cubicBezTo>
                <a:close/>
              </a:path>
            </a:pathLst>
          </a:custGeom>
          <a:solidFill>
            <a:srgbClr val="FFFFFF"/>
          </a:solidFill>
          <a:ln w="16792" cap="flat">
            <a:noFill/>
            <a:prstDash val="solid"/>
            <a:miter/>
          </a:ln>
          <a:effectLst>
            <a:outerShdw blurRad="254000" dist="38100" dir="2700000" algn="tl" rotWithShape="0">
              <a:prstClr val="black">
                <a:alpha val="17000"/>
              </a:prstClr>
            </a:outerShdw>
          </a:effectLst>
        </p:spPr>
        <p:txBody>
          <a:bodyPr rtlCol="0" anchor="ctr"/>
          <a:lstStyle/>
          <a:p>
            <a:endParaRPr lang="en-US">
              <a:solidFill>
                <a:prstClr val="black"/>
              </a:solidFill>
              <a:latin typeface="Calibri" panose="020F0502020204030204"/>
            </a:endParaRPr>
          </a:p>
        </p:txBody>
      </p:sp>
      <p:sp>
        <p:nvSpPr>
          <p:cNvPr id="56" name="Freeform 13">
            <a:extLst>
              <a:ext uri="{FF2B5EF4-FFF2-40B4-BE49-F238E27FC236}">
                <a16:creationId xmlns:a16="http://schemas.microsoft.com/office/drawing/2014/main" id="{41735A3B-D248-E563-8D05-1C27846DC784}"/>
              </a:ext>
            </a:extLst>
          </p:cNvPr>
          <p:cNvSpPr/>
          <p:nvPr/>
        </p:nvSpPr>
        <p:spPr>
          <a:xfrm rot="20204400">
            <a:off x="3879715" y="2804729"/>
            <a:ext cx="1158146" cy="1149693"/>
          </a:xfrm>
          <a:custGeom>
            <a:avLst/>
            <a:gdLst>
              <a:gd name="connsiteX0" fmla="*/ 1158147 w 1158146"/>
              <a:gd name="connsiteY0" fmla="*/ 574847 h 1149693"/>
              <a:gd name="connsiteX1" fmla="*/ 579073 w 1158146"/>
              <a:gd name="connsiteY1" fmla="*/ 1149693 h 1149693"/>
              <a:gd name="connsiteX2" fmla="*/ 0 w 1158146"/>
              <a:gd name="connsiteY2" fmla="*/ 574847 h 1149693"/>
              <a:gd name="connsiteX3" fmla="*/ 579073 w 1158146"/>
              <a:gd name="connsiteY3" fmla="*/ 0 h 1149693"/>
              <a:gd name="connsiteX4" fmla="*/ 1158147 w 1158146"/>
              <a:gd name="connsiteY4" fmla="*/ 574847 h 11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146" h="1149693">
                <a:moveTo>
                  <a:pt x="1158147" y="574847"/>
                </a:moveTo>
                <a:cubicBezTo>
                  <a:pt x="1158147" y="892326"/>
                  <a:pt x="898887" y="1149693"/>
                  <a:pt x="579073" y="1149693"/>
                </a:cubicBezTo>
                <a:cubicBezTo>
                  <a:pt x="259260" y="1149693"/>
                  <a:pt x="0" y="892326"/>
                  <a:pt x="0" y="574847"/>
                </a:cubicBezTo>
                <a:cubicBezTo>
                  <a:pt x="0" y="257368"/>
                  <a:pt x="259260" y="0"/>
                  <a:pt x="579073" y="0"/>
                </a:cubicBezTo>
                <a:cubicBezTo>
                  <a:pt x="898887" y="0"/>
                  <a:pt x="1158147" y="257368"/>
                  <a:pt x="1158147" y="574847"/>
                </a:cubicBezTo>
                <a:close/>
              </a:path>
            </a:pathLst>
          </a:custGeom>
          <a:solidFill>
            <a:srgbClr val="FFFFFF"/>
          </a:solidFill>
          <a:ln w="16792" cap="flat">
            <a:noFill/>
            <a:prstDash val="solid"/>
            <a:miter/>
          </a:ln>
          <a:effectLst>
            <a:outerShdw blurRad="254000" dist="38100" dir="2700000" algn="tl" rotWithShape="0">
              <a:prstClr val="black">
                <a:alpha val="17000"/>
              </a:prstClr>
            </a:outerShdw>
          </a:effectLst>
        </p:spPr>
        <p:txBody>
          <a:bodyPr rtlCol="0" anchor="ctr"/>
          <a:lstStyle/>
          <a:p>
            <a:endParaRPr lang="en-US">
              <a:solidFill>
                <a:prstClr val="black"/>
              </a:solidFill>
              <a:latin typeface="Calibri" panose="020F0502020204030204"/>
            </a:endParaRPr>
          </a:p>
        </p:txBody>
      </p:sp>
      <p:sp>
        <p:nvSpPr>
          <p:cNvPr id="57" name="Freeform 20">
            <a:extLst>
              <a:ext uri="{FF2B5EF4-FFF2-40B4-BE49-F238E27FC236}">
                <a16:creationId xmlns:a16="http://schemas.microsoft.com/office/drawing/2014/main" id="{EE2D44CC-3A15-3ED8-1F06-699E04A44F21}"/>
              </a:ext>
            </a:extLst>
          </p:cNvPr>
          <p:cNvSpPr/>
          <p:nvPr/>
        </p:nvSpPr>
        <p:spPr>
          <a:xfrm>
            <a:off x="5343602" y="3322746"/>
            <a:ext cx="1158147" cy="1149693"/>
          </a:xfrm>
          <a:custGeom>
            <a:avLst/>
            <a:gdLst>
              <a:gd name="connsiteX0" fmla="*/ 1158148 w 1158147"/>
              <a:gd name="connsiteY0" fmla="*/ 574847 h 1149693"/>
              <a:gd name="connsiteX1" fmla="*/ 579074 w 1158147"/>
              <a:gd name="connsiteY1" fmla="*/ 1149694 h 1149693"/>
              <a:gd name="connsiteX2" fmla="*/ 0 w 1158147"/>
              <a:gd name="connsiteY2" fmla="*/ 574847 h 1149693"/>
              <a:gd name="connsiteX3" fmla="*/ 579074 w 1158147"/>
              <a:gd name="connsiteY3" fmla="*/ 0 h 1149693"/>
              <a:gd name="connsiteX4" fmla="*/ 1158148 w 1158147"/>
              <a:gd name="connsiteY4" fmla="*/ 574847 h 11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147" h="1149693">
                <a:moveTo>
                  <a:pt x="1158148" y="574847"/>
                </a:moveTo>
                <a:cubicBezTo>
                  <a:pt x="1158148" y="892326"/>
                  <a:pt x="898887" y="1149694"/>
                  <a:pt x="579074" y="1149694"/>
                </a:cubicBezTo>
                <a:cubicBezTo>
                  <a:pt x="259260" y="1149694"/>
                  <a:pt x="0" y="892326"/>
                  <a:pt x="0" y="574847"/>
                </a:cubicBezTo>
                <a:cubicBezTo>
                  <a:pt x="0" y="257368"/>
                  <a:pt x="259260" y="0"/>
                  <a:pt x="579074" y="0"/>
                </a:cubicBezTo>
                <a:cubicBezTo>
                  <a:pt x="898887" y="0"/>
                  <a:pt x="1158148" y="257368"/>
                  <a:pt x="1158148" y="574847"/>
                </a:cubicBezTo>
                <a:close/>
              </a:path>
            </a:pathLst>
          </a:custGeom>
          <a:solidFill>
            <a:srgbClr val="FFFFFF"/>
          </a:solidFill>
          <a:ln w="16792" cap="flat">
            <a:noFill/>
            <a:prstDash val="solid"/>
            <a:miter/>
          </a:ln>
          <a:effectLst>
            <a:outerShdw blurRad="254000" dist="38100" dir="2700000" algn="tl" rotWithShape="0">
              <a:prstClr val="black">
                <a:alpha val="17000"/>
              </a:prstClr>
            </a:outerShdw>
          </a:effectLst>
        </p:spPr>
        <p:txBody>
          <a:bodyPr rtlCol="0" anchor="ctr"/>
          <a:lstStyle/>
          <a:p>
            <a:endParaRPr lang="en-US">
              <a:solidFill>
                <a:prstClr val="black"/>
              </a:solidFill>
              <a:latin typeface="Calibri" panose="020F0502020204030204"/>
            </a:endParaRPr>
          </a:p>
        </p:txBody>
      </p:sp>
      <p:sp>
        <p:nvSpPr>
          <p:cNvPr id="58" name="Freeform 21">
            <a:extLst>
              <a:ext uri="{FF2B5EF4-FFF2-40B4-BE49-F238E27FC236}">
                <a16:creationId xmlns:a16="http://schemas.microsoft.com/office/drawing/2014/main" id="{AD4B64EC-A3B6-B275-C6C9-F2A5F854E0C5}"/>
              </a:ext>
            </a:extLst>
          </p:cNvPr>
          <p:cNvSpPr/>
          <p:nvPr/>
        </p:nvSpPr>
        <p:spPr>
          <a:xfrm rot="20298293">
            <a:off x="6817862" y="2831722"/>
            <a:ext cx="1159189" cy="1150728"/>
          </a:xfrm>
          <a:custGeom>
            <a:avLst/>
            <a:gdLst>
              <a:gd name="connsiteX0" fmla="*/ 1159190 w 1159189"/>
              <a:gd name="connsiteY0" fmla="*/ 575366 h 1150728"/>
              <a:gd name="connsiteX1" fmla="*/ 579595 w 1159189"/>
              <a:gd name="connsiteY1" fmla="*/ 1150730 h 1150728"/>
              <a:gd name="connsiteX2" fmla="*/ 1 w 1159189"/>
              <a:gd name="connsiteY2" fmla="*/ 575366 h 1150728"/>
              <a:gd name="connsiteX3" fmla="*/ 579595 w 1159189"/>
              <a:gd name="connsiteY3" fmla="*/ 2 h 1150728"/>
              <a:gd name="connsiteX4" fmla="*/ 1159190 w 1159189"/>
              <a:gd name="connsiteY4" fmla="*/ 575366 h 1150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189" h="1150728">
                <a:moveTo>
                  <a:pt x="1159190" y="575366"/>
                </a:moveTo>
                <a:cubicBezTo>
                  <a:pt x="1159190" y="893130"/>
                  <a:pt x="899697" y="1150730"/>
                  <a:pt x="579595" y="1150730"/>
                </a:cubicBezTo>
                <a:cubicBezTo>
                  <a:pt x="259494" y="1150730"/>
                  <a:pt x="1" y="893130"/>
                  <a:pt x="1" y="575366"/>
                </a:cubicBezTo>
                <a:cubicBezTo>
                  <a:pt x="1" y="257601"/>
                  <a:pt x="259494" y="2"/>
                  <a:pt x="579595" y="2"/>
                </a:cubicBezTo>
                <a:cubicBezTo>
                  <a:pt x="899697" y="2"/>
                  <a:pt x="1159190" y="257601"/>
                  <a:pt x="1159190" y="575366"/>
                </a:cubicBezTo>
                <a:close/>
              </a:path>
            </a:pathLst>
          </a:custGeom>
          <a:solidFill>
            <a:srgbClr val="FFFFFF"/>
          </a:solidFill>
          <a:ln w="16807" cap="flat">
            <a:noFill/>
            <a:prstDash val="solid"/>
            <a:miter/>
          </a:ln>
          <a:effectLst>
            <a:outerShdw blurRad="254000" dist="38100" dir="2700000" algn="tl" rotWithShape="0">
              <a:prstClr val="black">
                <a:alpha val="17000"/>
              </a:prstClr>
            </a:outerShdw>
          </a:effectLst>
        </p:spPr>
        <p:txBody>
          <a:bodyPr rtlCol="0" anchor="ctr"/>
          <a:lstStyle/>
          <a:p>
            <a:endParaRPr lang="en-US">
              <a:solidFill>
                <a:prstClr val="black"/>
              </a:solidFill>
              <a:latin typeface="Calibri" panose="020F0502020204030204"/>
            </a:endParaRPr>
          </a:p>
        </p:txBody>
      </p:sp>
      <p:sp>
        <p:nvSpPr>
          <p:cNvPr id="59" name="Freeform 28">
            <a:extLst>
              <a:ext uri="{FF2B5EF4-FFF2-40B4-BE49-F238E27FC236}">
                <a16:creationId xmlns:a16="http://schemas.microsoft.com/office/drawing/2014/main" id="{B4E01F3C-F814-3337-8EC5-A925B1DA6EC2}"/>
              </a:ext>
            </a:extLst>
          </p:cNvPr>
          <p:cNvSpPr/>
          <p:nvPr/>
        </p:nvSpPr>
        <p:spPr>
          <a:xfrm>
            <a:off x="8271234" y="3322746"/>
            <a:ext cx="1158147" cy="1149693"/>
          </a:xfrm>
          <a:custGeom>
            <a:avLst/>
            <a:gdLst>
              <a:gd name="connsiteX0" fmla="*/ 1158148 w 1158147"/>
              <a:gd name="connsiteY0" fmla="*/ 574847 h 1149693"/>
              <a:gd name="connsiteX1" fmla="*/ 579074 w 1158147"/>
              <a:gd name="connsiteY1" fmla="*/ 1149694 h 1149693"/>
              <a:gd name="connsiteX2" fmla="*/ 0 w 1158147"/>
              <a:gd name="connsiteY2" fmla="*/ 574847 h 1149693"/>
              <a:gd name="connsiteX3" fmla="*/ 579074 w 1158147"/>
              <a:gd name="connsiteY3" fmla="*/ 0 h 1149693"/>
              <a:gd name="connsiteX4" fmla="*/ 1158148 w 1158147"/>
              <a:gd name="connsiteY4" fmla="*/ 574847 h 11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147" h="1149693">
                <a:moveTo>
                  <a:pt x="1158148" y="574847"/>
                </a:moveTo>
                <a:cubicBezTo>
                  <a:pt x="1158148" y="892326"/>
                  <a:pt x="898888" y="1149694"/>
                  <a:pt x="579074" y="1149694"/>
                </a:cubicBezTo>
                <a:cubicBezTo>
                  <a:pt x="259260" y="1149694"/>
                  <a:pt x="0" y="892326"/>
                  <a:pt x="0" y="574847"/>
                </a:cubicBezTo>
                <a:cubicBezTo>
                  <a:pt x="0" y="257368"/>
                  <a:pt x="259260" y="0"/>
                  <a:pt x="579074" y="0"/>
                </a:cubicBezTo>
                <a:cubicBezTo>
                  <a:pt x="898888" y="0"/>
                  <a:pt x="1158148" y="257368"/>
                  <a:pt x="1158148" y="574847"/>
                </a:cubicBezTo>
                <a:close/>
              </a:path>
            </a:pathLst>
          </a:custGeom>
          <a:solidFill>
            <a:srgbClr val="FFFFFF"/>
          </a:solidFill>
          <a:ln w="16792" cap="flat">
            <a:noFill/>
            <a:prstDash val="solid"/>
            <a:miter/>
          </a:ln>
          <a:effectLst>
            <a:outerShdw blurRad="254000" dist="38100" dir="2700000" algn="tl" rotWithShape="0">
              <a:prstClr val="black">
                <a:alpha val="17000"/>
              </a:prstClr>
            </a:outerShdw>
          </a:effectLst>
        </p:spPr>
        <p:txBody>
          <a:bodyPr rtlCol="0" anchor="ctr"/>
          <a:lstStyle/>
          <a:p>
            <a:endParaRPr lang="en-US">
              <a:solidFill>
                <a:prstClr val="black"/>
              </a:solidFill>
              <a:latin typeface="Calibri" panose="020F0502020204030204"/>
            </a:endParaRPr>
          </a:p>
        </p:txBody>
      </p:sp>
      <p:sp>
        <p:nvSpPr>
          <p:cNvPr id="60" name="Freeform 30">
            <a:extLst>
              <a:ext uri="{FF2B5EF4-FFF2-40B4-BE49-F238E27FC236}">
                <a16:creationId xmlns:a16="http://schemas.microsoft.com/office/drawing/2014/main" id="{F034EA2A-7BBE-01A9-B99F-D844FCF7B9BD}"/>
              </a:ext>
            </a:extLst>
          </p:cNvPr>
          <p:cNvSpPr/>
          <p:nvPr/>
        </p:nvSpPr>
        <p:spPr>
          <a:xfrm rot="18900000">
            <a:off x="9735257" y="2804766"/>
            <a:ext cx="1158147" cy="1149694"/>
          </a:xfrm>
          <a:custGeom>
            <a:avLst/>
            <a:gdLst>
              <a:gd name="connsiteX0" fmla="*/ 1158148 w 1158147"/>
              <a:gd name="connsiteY0" fmla="*/ 574847 h 1149694"/>
              <a:gd name="connsiteX1" fmla="*/ 579074 w 1158147"/>
              <a:gd name="connsiteY1" fmla="*/ 1149694 h 1149694"/>
              <a:gd name="connsiteX2" fmla="*/ 0 w 1158147"/>
              <a:gd name="connsiteY2" fmla="*/ 574847 h 1149694"/>
              <a:gd name="connsiteX3" fmla="*/ 579074 w 1158147"/>
              <a:gd name="connsiteY3" fmla="*/ 0 h 1149694"/>
              <a:gd name="connsiteX4" fmla="*/ 1158148 w 1158147"/>
              <a:gd name="connsiteY4" fmla="*/ 574847 h 114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147" h="1149694">
                <a:moveTo>
                  <a:pt x="1158148" y="574847"/>
                </a:moveTo>
                <a:cubicBezTo>
                  <a:pt x="1158148" y="892326"/>
                  <a:pt x="898888" y="1149694"/>
                  <a:pt x="579074" y="1149694"/>
                </a:cubicBezTo>
                <a:cubicBezTo>
                  <a:pt x="259260" y="1149694"/>
                  <a:pt x="0" y="892326"/>
                  <a:pt x="0" y="574847"/>
                </a:cubicBezTo>
                <a:cubicBezTo>
                  <a:pt x="0" y="257368"/>
                  <a:pt x="259260" y="0"/>
                  <a:pt x="579074" y="0"/>
                </a:cubicBezTo>
                <a:cubicBezTo>
                  <a:pt x="898888" y="0"/>
                  <a:pt x="1158148" y="257368"/>
                  <a:pt x="1158148" y="574847"/>
                </a:cubicBezTo>
                <a:close/>
              </a:path>
            </a:pathLst>
          </a:custGeom>
          <a:solidFill>
            <a:srgbClr val="FFFFFF"/>
          </a:solidFill>
          <a:ln w="16792" cap="flat">
            <a:noFill/>
            <a:prstDash val="solid"/>
            <a:miter/>
          </a:ln>
          <a:effectLst>
            <a:outerShdw blurRad="254000" dist="38100" dir="2700000" algn="tl" rotWithShape="0">
              <a:prstClr val="black">
                <a:alpha val="17000"/>
              </a:prstClr>
            </a:outerShdw>
          </a:effectLst>
        </p:spPr>
        <p:txBody>
          <a:bodyPr rtlCol="0" anchor="ctr"/>
          <a:lstStyle/>
          <a:p>
            <a:endParaRPr lang="en-US">
              <a:solidFill>
                <a:prstClr val="black"/>
              </a:solidFill>
              <a:latin typeface="Calibri" panose="020F0502020204030204"/>
            </a:endParaRPr>
          </a:p>
        </p:txBody>
      </p:sp>
      <p:sp>
        <p:nvSpPr>
          <p:cNvPr id="61" name="Freeform 31">
            <a:extLst>
              <a:ext uri="{FF2B5EF4-FFF2-40B4-BE49-F238E27FC236}">
                <a16:creationId xmlns:a16="http://schemas.microsoft.com/office/drawing/2014/main" id="{279FFF8E-3958-AB6F-EEE4-40B63F87A227}"/>
              </a:ext>
            </a:extLst>
          </p:cNvPr>
          <p:cNvSpPr/>
          <p:nvPr/>
        </p:nvSpPr>
        <p:spPr>
          <a:xfrm>
            <a:off x="4334676" y="4153488"/>
            <a:ext cx="248198" cy="342305"/>
          </a:xfrm>
          <a:custGeom>
            <a:avLst/>
            <a:gdLst>
              <a:gd name="connsiteX0" fmla="*/ 185351 w 248198"/>
              <a:gd name="connsiteY0" fmla="*/ 180995 h 342305"/>
              <a:gd name="connsiteX1" fmla="*/ 185351 w 248198"/>
              <a:gd name="connsiteY1" fmla="*/ 0 h 342305"/>
              <a:gd name="connsiteX2" fmla="*/ 62848 w 248198"/>
              <a:gd name="connsiteY2" fmla="*/ 0 h 342305"/>
              <a:gd name="connsiteX3" fmla="*/ 62848 w 248198"/>
              <a:gd name="connsiteY3" fmla="*/ 180995 h 342305"/>
              <a:gd name="connsiteX4" fmla="*/ 0 w 248198"/>
              <a:gd name="connsiteY4" fmla="*/ 180995 h 342305"/>
              <a:gd name="connsiteX5" fmla="*/ 124183 w 248198"/>
              <a:gd name="connsiteY5" fmla="*/ 342306 h 342305"/>
              <a:gd name="connsiteX6" fmla="*/ 248199 w 248198"/>
              <a:gd name="connsiteY6" fmla="*/ 180995 h 342305"/>
              <a:gd name="connsiteX7" fmla="*/ 185351 w 248198"/>
              <a:gd name="connsiteY7" fmla="*/ 180995 h 34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8" h="342305">
                <a:moveTo>
                  <a:pt x="185351" y="180995"/>
                </a:moveTo>
                <a:lnTo>
                  <a:pt x="185351" y="0"/>
                </a:lnTo>
                <a:lnTo>
                  <a:pt x="62848" y="0"/>
                </a:lnTo>
                <a:lnTo>
                  <a:pt x="62848" y="180995"/>
                </a:lnTo>
                <a:lnTo>
                  <a:pt x="0" y="180995"/>
                </a:lnTo>
                <a:lnTo>
                  <a:pt x="124183" y="342306"/>
                </a:lnTo>
                <a:lnTo>
                  <a:pt x="248199" y="180995"/>
                </a:lnTo>
                <a:lnTo>
                  <a:pt x="185351" y="180995"/>
                </a:lnTo>
                <a:close/>
              </a:path>
            </a:pathLst>
          </a:custGeom>
          <a:solidFill>
            <a:srgbClr val="5ECCF3"/>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2" name="Freeform 53">
            <a:extLst>
              <a:ext uri="{FF2B5EF4-FFF2-40B4-BE49-F238E27FC236}">
                <a16:creationId xmlns:a16="http://schemas.microsoft.com/office/drawing/2014/main" id="{C0C15CDC-AEFC-BF9D-8888-166C936421C8}"/>
              </a:ext>
            </a:extLst>
          </p:cNvPr>
          <p:cNvSpPr/>
          <p:nvPr/>
        </p:nvSpPr>
        <p:spPr>
          <a:xfrm>
            <a:off x="2880102" y="2755072"/>
            <a:ext cx="248198" cy="342305"/>
          </a:xfrm>
          <a:custGeom>
            <a:avLst/>
            <a:gdLst>
              <a:gd name="connsiteX0" fmla="*/ 62848 w 248198"/>
              <a:gd name="connsiteY0" fmla="*/ 161478 h 342305"/>
              <a:gd name="connsiteX1" fmla="*/ 62848 w 248198"/>
              <a:gd name="connsiteY1" fmla="*/ 342306 h 342305"/>
              <a:gd name="connsiteX2" fmla="*/ 185351 w 248198"/>
              <a:gd name="connsiteY2" fmla="*/ 342306 h 342305"/>
              <a:gd name="connsiteX3" fmla="*/ 185351 w 248198"/>
              <a:gd name="connsiteY3" fmla="*/ 161478 h 342305"/>
              <a:gd name="connsiteX4" fmla="*/ 248198 w 248198"/>
              <a:gd name="connsiteY4" fmla="*/ 161478 h 342305"/>
              <a:gd name="connsiteX5" fmla="*/ 124183 w 248198"/>
              <a:gd name="connsiteY5" fmla="*/ 0 h 342305"/>
              <a:gd name="connsiteX6" fmla="*/ 0 w 248198"/>
              <a:gd name="connsiteY6" fmla="*/ 161478 h 342305"/>
              <a:gd name="connsiteX7" fmla="*/ 62848 w 248198"/>
              <a:gd name="connsiteY7" fmla="*/ 161478 h 34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8" h="342305">
                <a:moveTo>
                  <a:pt x="62848" y="161478"/>
                </a:moveTo>
                <a:lnTo>
                  <a:pt x="62848" y="342306"/>
                </a:lnTo>
                <a:lnTo>
                  <a:pt x="185351" y="342306"/>
                </a:lnTo>
                <a:lnTo>
                  <a:pt x="185351" y="161478"/>
                </a:lnTo>
                <a:lnTo>
                  <a:pt x="248198" y="161478"/>
                </a:lnTo>
                <a:lnTo>
                  <a:pt x="124183" y="0"/>
                </a:lnTo>
                <a:lnTo>
                  <a:pt x="0" y="161478"/>
                </a:lnTo>
                <a:lnTo>
                  <a:pt x="62848" y="161478"/>
                </a:lnTo>
                <a:close/>
              </a:path>
            </a:pathLst>
          </a:custGeom>
          <a:solidFill>
            <a:srgbClr val="4E67C8"/>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3" name="Freeform 54">
            <a:extLst>
              <a:ext uri="{FF2B5EF4-FFF2-40B4-BE49-F238E27FC236}">
                <a16:creationId xmlns:a16="http://schemas.microsoft.com/office/drawing/2014/main" id="{34FD90F5-4565-BD3B-5FAF-9F98436C7E0F}"/>
              </a:ext>
            </a:extLst>
          </p:cNvPr>
          <p:cNvSpPr/>
          <p:nvPr/>
        </p:nvSpPr>
        <p:spPr>
          <a:xfrm>
            <a:off x="5798492" y="2755072"/>
            <a:ext cx="248198" cy="342305"/>
          </a:xfrm>
          <a:custGeom>
            <a:avLst/>
            <a:gdLst>
              <a:gd name="connsiteX0" fmla="*/ 62848 w 248198"/>
              <a:gd name="connsiteY0" fmla="*/ 161478 h 342305"/>
              <a:gd name="connsiteX1" fmla="*/ 62848 w 248198"/>
              <a:gd name="connsiteY1" fmla="*/ 342306 h 342305"/>
              <a:gd name="connsiteX2" fmla="*/ 185351 w 248198"/>
              <a:gd name="connsiteY2" fmla="*/ 342306 h 342305"/>
              <a:gd name="connsiteX3" fmla="*/ 185351 w 248198"/>
              <a:gd name="connsiteY3" fmla="*/ 161478 h 342305"/>
              <a:gd name="connsiteX4" fmla="*/ 248199 w 248198"/>
              <a:gd name="connsiteY4" fmla="*/ 161478 h 342305"/>
              <a:gd name="connsiteX5" fmla="*/ 124183 w 248198"/>
              <a:gd name="connsiteY5" fmla="*/ 0 h 342305"/>
              <a:gd name="connsiteX6" fmla="*/ 0 w 248198"/>
              <a:gd name="connsiteY6" fmla="*/ 161478 h 342305"/>
              <a:gd name="connsiteX7" fmla="*/ 62848 w 248198"/>
              <a:gd name="connsiteY7" fmla="*/ 161478 h 34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8" h="342305">
                <a:moveTo>
                  <a:pt x="62848" y="161478"/>
                </a:moveTo>
                <a:lnTo>
                  <a:pt x="62848" y="342306"/>
                </a:lnTo>
                <a:lnTo>
                  <a:pt x="185351" y="342306"/>
                </a:lnTo>
                <a:lnTo>
                  <a:pt x="185351" y="161478"/>
                </a:lnTo>
                <a:lnTo>
                  <a:pt x="248199" y="161478"/>
                </a:lnTo>
                <a:lnTo>
                  <a:pt x="124183" y="0"/>
                </a:lnTo>
                <a:lnTo>
                  <a:pt x="0" y="161478"/>
                </a:lnTo>
                <a:lnTo>
                  <a:pt x="62848" y="161478"/>
                </a:lnTo>
                <a:close/>
              </a:path>
            </a:pathLst>
          </a:custGeom>
          <a:solidFill>
            <a:srgbClr val="A7EA52"/>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4" name="Freeform 64">
            <a:extLst>
              <a:ext uri="{FF2B5EF4-FFF2-40B4-BE49-F238E27FC236}">
                <a16:creationId xmlns:a16="http://schemas.microsoft.com/office/drawing/2014/main" id="{89BD6297-A579-579A-30BB-2E5F7F6F26D6}"/>
              </a:ext>
            </a:extLst>
          </p:cNvPr>
          <p:cNvSpPr/>
          <p:nvPr/>
        </p:nvSpPr>
        <p:spPr>
          <a:xfrm>
            <a:off x="8726293" y="2755072"/>
            <a:ext cx="248198" cy="342305"/>
          </a:xfrm>
          <a:custGeom>
            <a:avLst/>
            <a:gdLst>
              <a:gd name="connsiteX0" fmla="*/ 62848 w 248198"/>
              <a:gd name="connsiteY0" fmla="*/ 161478 h 342305"/>
              <a:gd name="connsiteX1" fmla="*/ 62848 w 248198"/>
              <a:gd name="connsiteY1" fmla="*/ 342306 h 342305"/>
              <a:gd name="connsiteX2" fmla="*/ 185351 w 248198"/>
              <a:gd name="connsiteY2" fmla="*/ 342306 h 342305"/>
              <a:gd name="connsiteX3" fmla="*/ 185351 w 248198"/>
              <a:gd name="connsiteY3" fmla="*/ 161478 h 342305"/>
              <a:gd name="connsiteX4" fmla="*/ 248198 w 248198"/>
              <a:gd name="connsiteY4" fmla="*/ 161478 h 342305"/>
              <a:gd name="connsiteX5" fmla="*/ 124015 w 248198"/>
              <a:gd name="connsiteY5" fmla="*/ 0 h 342305"/>
              <a:gd name="connsiteX6" fmla="*/ 0 w 248198"/>
              <a:gd name="connsiteY6" fmla="*/ 161478 h 342305"/>
              <a:gd name="connsiteX7" fmla="*/ 62848 w 248198"/>
              <a:gd name="connsiteY7" fmla="*/ 161478 h 34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8" h="342305">
                <a:moveTo>
                  <a:pt x="62848" y="161478"/>
                </a:moveTo>
                <a:lnTo>
                  <a:pt x="62848" y="342306"/>
                </a:lnTo>
                <a:lnTo>
                  <a:pt x="185351" y="342306"/>
                </a:lnTo>
                <a:lnTo>
                  <a:pt x="185351" y="161478"/>
                </a:lnTo>
                <a:lnTo>
                  <a:pt x="248198" y="161478"/>
                </a:lnTo>
                <a:lnTo>
                  <a:pt x="124015" y="0"/>
                </a:lnTo>
                <a:lnTo>
                  <a:pt x="0" y="161478"/>
                </a:lnTo>
                <a:lnTo>
                  <a:pt x="62848" y="161478"/>
                </a:lnTo>
                <a:close/>
              </a:path>
            </a:pathLst>
          </a:custGeom>
          <a:solidFill>
            <a:srgbClr val="FF8021"/>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5" name="Freeform 65">
            <a:extLst>
              <a:ext uri="{FF2B5EF4-FFF2-40B4-BE49-F238E27FC236}">
                <a16:creationId xmlns:a16="http://schemas.microsoft.com/office/drawing/2014/main" id="{89640F2B-3638-C4D1-D4C1-196C82B7D15F}"/>
              </a:ext>
            </a:extLst>
          </p:cNvPr>
          <p:cNvSpPr/>
          <p:nvPr/>
        </p:nvSpPr>
        <p:spPr>
          <a:xfrm>
            <a:off x="7262476" y="4153488"/>
            <a:ext cx="248030" cy="342305"/>
          </a:xfrm>
          <a:custGeom>
            <a:avLst/>
            <a:gdLst>
              <a:gd name="connsiteX0" fmla="*/ 185351 w 248030"/>
              <a:gd name="connsiteY0" fmla="*/ 180995 h 342305"/>
              <a:gd name="connsiteX1" fmla="*/ 185351 w 248030"/>
              <a:gd name="connsiteY1" fmla="*/ 0 h 342305"/>
              <a:gd name="connsiteX2" fmla="*/ 62848 w 248030"/>
              <a:gd name="connsiteY2" fmla="*/ 0 h 342305"/>
              <a:gd name="connsiteX3" fmla="*/ 62848 w 248030"/>
              <a:gd name="connsiteY3" fmla="*/ 180995 h 342305"/>
              <a:gd name="connsiteX4" fmla="*/ 0 w 248030"/>
              <a:gd name="connsiteY4" fmla="*/ 180995 h 342305"/>
              <a:gd name="connsiteX5" fmla="*/ 124015 w 248030"/>
              <a:gd name="connsiteY5" fmla="*/ 342306 h 342305"/>
              <a:gd name="connsiteX6" fmla="*/ 248031 w 248030"/>
              <a:gd name="connsiteY6" fmla="*/ 180995 h 342305"/>
              <a:gd name="connsiteX7" fmla="*/ 185351 w 248030"/>
              <a:gd name="connsiteY7" fmla="*/ 180995 h 34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30" h="342305">
                <a:moveTo>
                  <a:pt x="185351" y="180995"/>
                </a:moveTo>
                <a:lnTo>
                  <a:pt x="185351" y="0"/>
                </a:lnTo>
                <a:lnTo>
                  <a:pt x="62848" y="0"/>
                </a:lnTo>
                <a:lnTo>
                  <a:pt x="62848" y="180995"/>
                </a:lnTo>
                <a:lnTo>
                  <a:pt x="0" y="180995"/>
                </a:lnTo>
                <a:lnTo>
                  <a:pt x="124015" y="342306"/>
                </a:lnTo>
                <a:lnTo>
                  <a:pt x="248031" y="180995"/>
                </a:lnTo>
                <a:lnTo>
                  <a:pt x="185351" y="180995"/>
                </a:lnTo>
                <a:close/>
              </a:path>
            </a:pathLst>
          </a:custGeom>
          <a:solidFill>
            <a:srgbClr val="5DCEAF"/>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6" name="Freeform 66">
            <a:extLst>
              <a:ext uri="{FF2B5EF4-FFF2-40B4-BE49-F238E27FC236}">
                <a16:creationId xmlns:a16="http://schemas.microsoft.com/office/drawing/2014/main" id="{CD89328F-E359-DA95-7ADF-14E844F6F47F}"/>
              </a:ext>
            </a:extLst>
          </p:cNvPr>
          <p:cNvSpPr/>
          <p:nvPr/>
        </p:nvSpPr>
        <p:spPr>
          <a:xfrm>
            <a:off x="10190109" y="4153488"/>
            <a:ext cx="248198" cy="342305"/>
          </a:xfrm>
          <a:custGeom>
            <a:avLst/>
            <a:gdLst>
              <a:gd name="connsiteX0" fmla="*/ 185351 w 248198"/>
              <a:gd name="connsiteY0" fmla="*/ 180995 h 342305"/>
              <a:gd name="connsiteX1" fmla="*/ 185351 w 248198"/>
              <a:gd name="connsiteY1" fmla="*/ 0 h 342305"/>
              <a:gd name="connsiteX2" fmla="*/ 62848 w 248198"/>
              <a:gd name="connsiteY2" fmla="*/ 0 h 342305"/>
              <a:gd name="connsiteX3" fmla="*/ 62848 w 248198"/>
              <a:gd name="connsiteY3" fmla="*/ 180995 h 342305"/>
              <a:gd name="connsiteX4" fmla="*/ 0 w 248198"/>
              <a:gd name="connsiteY4" fmla="*/ 180995 h 342305"/>
              <a:gd name="connsiteX5" fmla="*/ 124183 w 248198"/>
              <a:gd name="connsiteY5" fmla="*/ 342306 h 342305"/>
              <a:gd name="connsiteX6" fmla="*/ 248198 w 248198"/>
              <a:gd name="connsiteY6" fmla="*/ 180995 h 342305"/>
              <a:gd name="connsiteX7" fmla="*/ 185351 w 248198"/>
              <a:gd name="connsiteY7" fmla="*/ 180995 h 34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198" h="342305">
                <a:moveTo>
                  <a:pt x="185351" y="180995"/>
                </a:moveTo>
                <a:lnTo>
                  <a:pt x="185351" y="0"/>
                </a:lnTo>
                <a:lnTo>
                  <a:pt x="62848" y="0"/>
                </a:lnTo>
                <a:lnTo>
                  <a:pt x="62848" y="180995"/>
                </a:lnTo>
                <a:lnTo>
                  <a:pt x="0" y="180995"/>
                </a:lnTo>
                <a:lnTo>
                  <a:pt x="124183" y="342306"/>
                </a:lnTo>
                <a:lnTo>
                  <a:pt x="248198" y="180995"/>
                </a:lnTo>
                <a:lnTo>
                  <a:pt x="185351" y="180995"/>
                </a:lnTo>
                <a:close/>
              </a:path>
            </a:pathLst>
          </a:custGeom>
          <a:solidFill>
            <a:srgbClr val="F14124"/>
          </a:solidFill>
          <a:ln w="1679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67" name="CuadroTexto 4">
            <a:extLst>
              <a:ext uri="{FF2B5EF4-FFF2-40B4-BE49-F238E27FC236}">
                <a16:creationId xmlns:a16="http://schemas.microsoft.com/office/drawing/2014/main" id="{DD812B04-296E-678D-F040-D79E3D8EF294}"/>
              </a:ext>
            </a:extLst>
          </p:cNvPr>
          <p:cNvSpPr txBox="1"/>
          <p:nvPr/>
        </p:nvSpPr>
        <p:spPr>
          <a:xfrm>
            <a:off x="1860138" y="1612707"/>
            <a:ext cx="2269472" cy="769441"/>
          </a:xfrm>
          <a:prstGeom prst="rect">
            <a:avLst/>
          </a:prstGeom>
          <a:noFill/>
        </p:spPr>
        <p:txBody>
          <a:bodyPr wrap="square" rtlCol="0">
            <a:spAutoFit/>
          </a:bodyPr>
          <a:lstStyle/>
          <a:p>
            <a:pPr algn="ctr"/>
            <a:r>
              <a:rPr lang="en-GB" sz="1100" dirty="0">
                <a:ea typeface="Calibri" panose="020F0502020204030204" pitchFamily="34" charset="0"/>
                <a:cs typeface="Latha" panose="020B0604020202020204" pitchFamily="34" charset="0"/>
              </a:rPr>
              <a:t> </a:t>
            </a:r>
          </a:p>
          <a:p>
            <a:pPr algn="ctr"/>
            <a:r>
              <a:rPr lang="en-GB" sz="1100" dirty="0">
                <a:ea typeface="Calibri" panose="020F0502020204030204" pitchFamily="34" charset="0"/>
                <a:cs typeface="Latha" panose="020B0604020202020204" pitchFamily="34" charset="0"/>
              </a:rPr>
              <a:t>Only a few selected customers can be included in the key account programme</a:t>
            </a:r>
            <a:r>
              <a:rPr lang="en-US" sz="1100" dirty="0">
                <a:solidFill>
                  <a:prstClr val="black"/>
                </a:solidFill>
                <a:latin typeface="Century Gothic" panose="020B0502020202020204" pitchFamily="34" charset="0"/>
                <a:ea typeface="Lato Light" charset="0"/>
                <a:cs typeface="Lato Light" charset="0"/>
              </a:rPr>
              <a:t>.</a:t>
            </a:r>
          </a:p>
        </p:txBody>
      </p:sp>
      <p:sp>
        <p:nvSpPr>
          <p:cNvPr id="68" name="CuadroTexto 238">
            <a:extLst>
              <a:ext uri="{FF2B5EF4-FFF2-40B4-BE49-F238E27FC236}">
                <a16:creationId xmlns:a16="http://schemas.microsoft.com/office/drawing/2014/main" id="{CDE340C8-FA0E-F9C8-9982-4D24B6F04AFD}"/>
              </a:ext>
            </a:extLst>
          </p:cNvPr>
          <p:cNvSpPr txBox="1"/>
          <p:nvPr/>
        </p:nvSpPr>
        <p:spPr>
          <a:xfrm>
            <a:off x="1995100" y="2477346"/>
            <a:ext cx="1879579" cy="276999"/>
          </a:xfrm>
          <a:prstGeom prst="rect">
            <a:avLst/>
          </a:prstGeom>
          <a:noFill/>
        </p:spPr>
        <p:txBody>
          <a:bodyPr wrap="square" rtlCol="0">
            <a:spAutoFit/>
          </a:bodyPr>
          <a:lstStyle/>
          <a:p>
            <a:pPr algn="ctr"/>
            <a:r>
              <a:rPr lang="en-GB" sz="1200" b="1" dirty="0">
                <a:ea typeface="Calibri" panose="020F0502020204030204" pitchFamily="34" charset="0"/>
                <a:cs typeface="Latha" panose="020B0604020202020204" pitchFamily="34" charset="0"/>
              </a:rPr>
              <a:t>Key account selection</a:t>
            </a:r>
            <a:endParaRPr lang="en-US" sz="1200" b="1" cap="all" dirty="0">
              <a:solidFill>
                <a:prstClr val="black"/>
              </a:solidFill>
              <a:latin typeface="Tw Cen MT" panose="020B0602020104020603" pitchFamily="34" charset="77"/>
              <a:ea typeface="Open Sans" panose="020B0606030504020204" pitchFamily="34" charset="0"/>
              <a:cs typeface="Open Sans" panose="020B0606030504020204" pitchFamily="34" charset="0"/>
            </a:endParaRPr>
          </a:p>
        </p:txBody>
      </p:sp>
      <p:sp>
        <p:nvSpPr>
          <p:cNvPr id="69" name="CuadroTexto 4">
            <a:extLst>
              <a:ext uri="{FF2B5EF4-FFF2-40B4-BE49-F238E27FC236}">
                <a16:creationId xmlns:a16="http://schemas.microsoft.com/office/drawing/2014/main" id="{8336BB73-F224-8BDB-AE1E-5E3092551A85}"/>
              </a:ext>
            </a:extLst>
          </p:cNvPr>
          <p:cNvSpPr txBox="1"/>
          <p:nvPr/>
        </p:nvSpPr>
        <p:spPr>
          <a:xfrm>
            <a:off x="4860679" y="1757964"/>
            <a:ext cx="2269472" cy="769441"/>
          </a:xfrm>
          <a:prstGeom prst="rect">
            <a:avLst/>
          </a:prstGeom>
          <a:noFill/>
        </p:spPr>
        <p:txBody>
          <a:bodyPr wrap="square" rtlCol="0">
            <a:spAutoFit/>
          </a:bodyPr>
          <a:lstStyle/>
          <a:p>
            <a:pPr algn="ctr"/>
            <a:r>
              <a:rPr lang="en-GB" sz="1100" dirty="0">
                <a:ea typeface="Calibri" panose="020F0502020204030204" pitchFamily="34" charset="0"/>
                <a:cs typeface="Latha" panose="020B0604020202020204" pitchFamily="34" charset="0"/>
              </a:rPr>
              <a:t>Position business strategic labels to highlight your aspirations  , avoid generic labels such as A, B, C, or gold, silver, bronze .</a:t>
            </a:r>
            <a:endParaRPr lang="en-US" sz="1100" dirty="0">
              <a:solidFill>
                <a:prstClr val="black"/>
              </a:solidFill>
              <a:latin typeface="Century Gothic" panose="020B0502020202020204" pitchFamily="34" charset="0"/>
              <a:ea typeface="Lato Light" charset="0"/>
              <a:cs typeface="Lato Light" charset="0"/>
            </a:endParaRPr>
          </a:p>
        </p:txBody>
      </p:sp>
      <p:sp>
        <p:nvSpPr>
          <p:cNvPr id="70" name="CuadroTexto 238">
            <a:extLst>
              <a:ext uri="{FF2B5EF4-FFF2-40B4-BE49-F238E27FC236}">
                <a16:creationId xmlns:a16="http://schemas.microsoft.com/office/drawing/2014/main" id="{A897F596-E72D-BE06-9B70-82BBF96F854D}"/>
              </a:ext>
            </a:extLst>
          </p:cNvPr>
          <p:cNvSpPr txBox="1"/>
          <p:nvPr/>
        </p:nvSpPr>
        <p:spPr>
          <a:xfrm>
            <a:off x="4926542" y="2444577"/>
            <a:ext cx="2093663" cy="276999"/>
          </a:xfrm>
          <a:prstGeom prst="rect">
            <a:avLst/>
          </a:prstGeom>
          <a:noFill/>
        </p:spPr>
        <p:txBody>
          <a:bodyPr wrap="square" rtlCol="0">
            <a:spAutoFit/>
          </a:bodyPr>
          <a:lstStyle/>
          <a:p>
            <a:pPr algn="ctr"/>
            <a:r>
              <a:rPr lang="en-GB" sz="1200" b="1" dirty="0">
                <a:ea typeface="Calibri" panose="020F0502020204030204" pitchFamily="34" charset="0"/>
                <a:cs typeface="Latha" panose="020B0604020202020204" pitchFamily="34" charset="0"/>
              </a:rPr>
              <a:t>Classification of key accounts</a:t>
            </a:r>
            <a:endParaRPr lang="en-US" sz="1200" b="1" cap="all" dirty="0">
              <a:solidFill>
                <a:prstClr val="black"/>
              </a:solidFill>
              <a:latin typeface="Tw Cen MT" panose="020B0602020104020603" pitchFamily="34" charset="77"/>
              <a:ea typeface="Open Sans" panose="020B0606030504020204" pitchFamily="34" charset="0"/>
              <a:cs typeface="Open Sans" panose="020B0606030504020204" pitchFamily="34" charset="0"/>
            </a:endParaRPr>
          </a:p>
        </p:txBody>
      </p:sp>
      <p:sp>
        <p:nvSpPr>
          <p:cNvPr id="71" name="CuadroTexto 4">
            <a:extLst>
              <a:ext uri="{FF2B5EF4-FFF2-40B4-BE49-F238E27FC236}">
                <a16:creationId xmlns:a16="http://schemas.microsoft.com/office/drawing/2014/main" id="{1B8C0A05-FF49-B5AF-1A81-6AAA33094C6B}"/>
              </a:ext>
            </a:extLst>
          </p:cNvPr>
          <p:cNvSpPr txBox="1"/>
          <p:nvPr/>
        </p:nvSpPr>
        <p:spPr>
          <a:xfrm>
            <a:off x="7196014" y="1757965"/>
            <a:ext cx="3585678" cy="769441"/>
          </a:xfrm>
          <a:prstGeom prst="rect">
            <a:avLst/>
          </a:prstGeom>
          <a:noFill/>
        </p:spPr>
        <p:txBody>
          <a:bodyPr wrap="square" rtlCol="0">
            <a:spAutoFit/>
          </a:bodyPr>
          <a:lstStyle/>
          <a:p>
            <a:pPr algn="ctr"/>
            <a:r>
              <a:rPr lang="en-GB" sz="1100" dirty="0">
                <a:ea typeface="Calibri" panose="020F0502020204030204" pitchFamily="34" charset="0"/>
                <a:cs typeface="Latha" panose="020B0604020202020204" pitchFamily="34" charset="0"/>
              </a:rPr>
              <a:t>Accounting systems mostly cannot accurately capture all related  costs of dealing with KAM customers , as a reason its difficult to distinguish profitable from unprofitable customers.</a:t>
            </a:r>
            <a:endParaRPr lang="en-US" sz="1100" dirty="0">
              <a:solidFill>
                <a:prstClr val="black"/>
              </a:solidFill>
              <a:latin typeface="Century Gothic" panose="020B0502020202020204" pitchFamily="34" charset="0"/>
              <a:ea typeface="Lato Light" charset="0"/>
              <a:cs typeface="Lato Light" charset="0"/>
            </a:endParaRPr>
          </a:p>
        </p:txBody>
      </p:sp>
      <p:sp>
        <p:nvSpPr>
          <p:cNvPr id="72" name="CuadroTexto 238">
            <a:extLst>
              <a:ext uri="{FF2B5EF4-FFF2-40B4-BE49-F238E27FC236}">
                <a16:creationId xmlns:a16="http://schemas.microsoft.com/office/drawing/2014/main" id="{D46775CA-A108-7E34-17F4-458AF93256C7}"/>
              </a:ext>
            </a:extLst>
          </p:cNvPr>
          <p:cNvSpPr txBox="1"/>
          <p:nvPr/>
        </p:nvSpPr>
        <p:spPr>
          <a:xfrm>
            <a:off x="8069527" y="2472874"/>
            <a:ext cx="1882120" cy="276999"/>
          </a:xfrm>
          <a:prstGeom prst="rect">
            <a:avLst/>
          </a:prstGeom>
          <a:noFill/>
        </p:spPr>
        <p:txBody>
          <a:bodyPr wrap="square" rtlCol="0">
            <a:spAutoFit/>
          </a:bodyPr>
          <a:lstStyle/>
          <a:p>
            <a:pPr algn="ctr"/>
            <a:r>
              <a:rPr lang="en-GB" sz="1200" b="1" dirty="0">
                <a:ea typeface="Calibri" panose="020F0502020204030204" pitchFamily="34" charset="0"/>
                <a:cs typeface="Latha" panose="020B0604020202020204" pitchFamily="34" charset="0"/>
              </a:rPr>
              <a:t>Key account profitability</a:t>
            </a:r>
            <a:r>
              <a:rPr lang="en-GB" sz="1200" dirty="0">
                <a:ea typeface="Calibri" panose="020F0502020204030204" pitchFamily="34" charset="0"/>
                <a:cs typeface="Latha" panose="020B0604020202020204" pitchFamily="34" charset="0"/>
              </a:rPr>
              <a:t>:</a:t>
            </a:r>
            <a:endParaRPr lang="en-US" sz="1200" b="1" cap="all" dirty="0">
              <a:solidFill>
                <a:prstClr val="black"/>
              </a:solidFill>
              <a:latin typeface="Tw Cen MT" panose="020B0602020104020603" pitchFamily="34" charset="77"/>
              <a:ea typeface="Open Sans" panose="020B0606030504020204" pitchFamily="34" charset="0"/>
              <a:cs typeface="Open Sans" panose="020B0606030504020204" pitchFamily="34" charset="0"/>
            </a:endParaRPr>
          </a:p>
        </p:txBody>
      </p:sp>
      <p:sp>
        <p:nvSpPr>
          <p:cNvPr id="73" name="CuadroTexto 238">
            <a:extLst>
              <a:ext uri="{FF2B5EF4-FFF2-40B4-BE49-F238E27FC236}">
                <a16:creationId xmlns:a16="http://schemas.microsoft.com/office/drawing/2014/main" id="{0740915A-8993-7230-3987-B660B192821D}"/>
              </a:ext>
            </a:extLst>
          </p:cNvPr>
          <p:cNvSpPr txBox="1"/>
          <p:nvPr/>
        </p:nvSpPr>
        <p:spPr>
          <a:xfrm>
            <a:off x="3519246" y="4551379"/>
            <a:ext cx="1966773" cy="276999"/>
          </a:xfrm>
          <a:prstGeom prst="rect">
            <a:avLst/>
          </a:prstGeom>
          <a:noFill/>
        </p:spPr>
        <p:txBody>
          <a:bodyPr wrap="square" rtlCol="0">
            <a:spAutoFit/>
          </a:bodyPr>
          <a:lstStyle/>
          <a:p>
            <a:pPr algn="ctr"/>
            <a:r>
              <a:rPr lang="en-GB" sz="1200" b="1" dirty="0">
                <a:ea typeface="Calibri" panose="020F0502020204030204" pitchFamily="34" charset="0"/>
                <a:cs typeface="Latha" panose="020B0604020202020204" pitchFamily="34" charset="0"/>
              </a:rPr>
              <a:t>Key account needs analysis</a:t>
            </a:r>
            <a:endParaRPr lang="en-US" sz="1200" b="1" cap="all" dirty="0">
              <a:solidFill>
                <a:prstClr val="black"/>
              </a:solidFill>
              <a:latin typeface="Tw Cen MT" panose="020B0602020104020603" pitchFamily="34" charset="77"/>
              <a:ea typeface="Open Sans" panose="020B0606030504020204" pitchFamily="34" charset="0"/>
              <a:cs typeface="Open Sans" panose="020B0606030504020204" pitchFamily="34" charset="0"/>
            </a:endParaRPr>
          </a:p>
        </p:txBody>
      </p:sp>
      <p:sp>
        <p:nvSpPr>
          <p:cNvPr id="74" name="CuadroTexto 4">
            <a:extLst>
              <a:ext uri="{FF2B5EF4-FFF2-40B4-BE49-F238E27FC236}">
                <a16:creationId xmlns:a16="http://schemas.microsoft.com/office/drawing/2014/main" id="{E7684CE8-B66E-0CDB-F6F0-15CFFD5E57FF}"/>
              </a:ext>
            </a:extLst>
          </p:cNvPr>
          <p:cNvSpPr txBox="1"/>
          <p:nvPr/>
        </p:nvSpPr>
        <p:spPr>
          <a:xfrm>
            <a:off x="3323902" y="4902592"/>
            <a:ext cx="2269472" cy="600164"/>
          </a:xfrm>
          <a:prstGeom prst="rect">
            <a:avLst/>
          </a:prstGeom>
          <a:noFill/>
        </p:spPr>
        <p:txBody>
          <a:bodyPr wrap="square" rtlCol="0">
            <a:spAutoFit/>
          </a:bodyPr>
          <a:lstStyle/>
          <a:p>
            <a:pPr algn="ctr"/>
            <a:r>
              <a:rPr lang="en-GB" sz="1100" dirty="0">
                <a:ea typeface="Calibri" panose="020F0502020204030204" pitchFamily="34" charset="0"/>
                <a:cs typeface="Latha" panose="020B0604020202020204" pitchFamily="34" charset="0"/>
              </a:rPr>
              <a:t>A deep understanding of the customer’s business is essential to success</a:t>
            </a:r>
            <a:r>
              <a:rPr lang="en-US" sz="1100" dirty="0">
                <a:solidFill>
                  <a:prstClr val="black"/>
                </a:solidFill>
                <a:latin typeface="Century Gothic" panose="020B0502020202020204" pitchFamily="34" charset="0"/>
                <a:ea typeface="Lato Light" charset="0"/>
                <a:cs typeface="Lato Light" charset="0"/>
              </a:rPr>
              <a:t>.</a:t>
            </a:r>
          </a:p>
        </p:txBody>
      </p:sp>
      <p:sp>
        <p:nvSpPr>
          <p:cNvPr id="75" name="CuadroTexto 238">
            <a:extLst>
              <a:ext uri="{FF2B5EF4-FFF2-40B4-BE49-F238E27FC236}">
                <a16:creationId xmlns:a16="http://schemas.microsoft.com/office/drawing/2014/main" id="{4E2440FF-517E-FEF3-FC33-6D3791B55FE4}"/>
              </a:ext>
            </a:extLst>
          </p:cNvPr>
          <p:cNvSpPr txBox="1"/>
          <p:nvPr/>
        </p:nvSpPr>
        <p:spPr>
          <a:xfrm>
            <a:off x="6585724" y="4514098"/>
            <a:ext cx="1664132" cy="461665"/>
          </a:xfrm>
          <a:prstGeom prst="rect">
            <a:avLst/>
          </a:prstGeom>
          <a:noFill/>
        </p:spPr>
        <p:txBody>
          <a:bodyPr wrap="square" rtlCol="0">
            <a:spAutoFit/>
          </a:bodyPr>
          <a:lstStyle/>
          <a:p>
            <a:pPr algn="ctr"/>
            <a:r>
              <a:rPr lang="en-GB" sz="1200" b="1" dirty="0">
                <a:ea typeface="Calibri" panose="020F0502020204030204" pitchFamily="34" charset="0"/>
                <a:cs typeface="Latha" panose="020B0604020202020204" pitchFamily="34" charset="0"/>
              </a:rPr>
              <a:t>Strategic planning for key accounts</a:t>
            </a:r>
            <a:endParaRPr lang="en-US" sz="1200" b="1" cap="all" dirty="0">
              <a:solidFill>
                <a:prstClr val="black"/>
              </a:solidFill>
              <a:latin typeface="Tw Cen MT" panose="020B0602020104020603" pitchFamily="34" charset="77"/>
              <a:ea typeface="Open Sans" panose="020B0606030504020204" pitchFamily="34" charset="0"/>
              <a:cs typeface="Open Sans" panose="020B0606030504020204" pitchFamily="34" charset="0"/>
            </a:endParaRPr>
          </a:p>
        </p:txBody>
      </p:sp>
      <p:sp>
        <p:nvSpPr>
          <p:cNvPr id="76" name="CuadroTexto 4">
            <a:extLst>
              <a:ext uri="{FF2B5EF4-FFF2-40B4-BE49-F238E27FC236}">
                <a16:creationId xmlns:a16="http://schemas.microsoft.com/office/drawing/2014/main" id="{64C823FB-D027-DED8-6FFF-9C40668211BD}"/>
              </a:ext>
            </a:extLst>
          </p:cNvPr>
          <p:cNvSpPr txBox="1"/>
          <p:nvPr/>
        </p:nvSpPr>
        <p:spPr>
          <a:xfrm>
            <a:off x="6283054" y="4902592"/>
            <a:ext cx="2269472" cy="1107996"/>
          </a:xfrm>
          <a:prstGeom prst="rect">
            <a:avLst/>
          </a:prstGeom>
          <a:noFill/>
        </p:spPr>
        <p:txBody>
          <a:bodyPr wrap="square" rtlCol="0">
            <a:spAutoFit/>
          </a:bodyPr>
          <a:lstStyle/>
          <a:p>
            <a:pPr algn="ctr"/>
            <a:r>
              <a:rPr lang="en-GB" sz="1100" dirty="0">
                <a:ea typeface="Calibri" panose="020F0502020204030204" pitchFamily="34" charset="0"/>
                <a:cs typeface="Latha" panose="020B0604020202020204" pitchFamily="34" charset="0"/>
              </a:rPr>
              <a:t>Just as a three- to five-year strategy is essential for any business, so strategic plans for selected customers, signed off by the customers themselves, are also critical to success</a:t>
            </a:r>
            <a:r>
              <a:rPr lang="en-US" sz="1100" dirty="0">
                <a:solidFill>
                  <a:prstClr val="black"/>
                </a:solidFill>
                <a:latin typeface="Century Gothic" panose="020B0502020202020204" pitchFamily="34" charset="0"/>
                <a:ea typeface="Lato Light" charset="0"/>
                <a:cs typeface="Lato Light" charset="0"/>
              </a:rPr>
              <a:t>.</a:t>
            </a:r>
          </a:p>
        </p:txBody>
      </p:sp>
      <p:sp>
        <p:nvSpPr>
          <p:cNvPr id="77" name="CuadroTexto 238">
            <a:extLst>
              <a:ext uri="{FF2B5EF4-FFF2-40B4-BE49-F238E27FC236}">
                <a16:creationId xmlns:a16="http://schemas.microsoft.com/office/drawing/2014/main" id="{AE5EB51A-1820-1700-4782-BB92BCE8D0B2}"/>
              </a:ext>
            </a:extLst>
          </p:cNvPr>
          <p:cNvSpPr txBox="1"/>
          <p:nvPr/>
        </p:nvSpPr>
        <p:spPr>
          <a:xfrm>
            <a:off x="9544876" y="4514880"/>
            <a:ext cx="1664132" cy="461665"/>
          </a:xfrm>
          <a:prstGeom prst="rect">
            <a:avLst/>
          </a:prstGeom>
          <a:noFill/>
        </p:spPr>
        <p:txBody>
          <a:bodyPr wrap="square" rtlCol="0">
            <a:spAutoFit/>
          </a:bodyPr>
          <a:lstStyle/>
          <a:p>
            <a:pPr algn="ctr"/>
            <a:r>
              <a:rPr lang="en-GB" sz="1200" b="1" dirty="0">
                <a:ea typeface="Calibri" panose="020F0502020204030204" pitchFamily="34" charset="0"/>
                <a:cs typeface="Latha" panose="020B0604020202020204" pitchFamily="34" charset="0"/>
              </a:rPr>
              <a:t>Roles and skills of key account managers</a:t>
            </a:r>
            <a:endParaRPr lang="en-US" sz="1200" b="1" cap="all" dirty="0">
              <a:solidFill>
                <a:prstClr val="black"/>
              </a:solidFill>
              <a:latin typeface="Tw Cen MT" panose="020B0602020104020603" pitchFamily="34" charset="77"/>
              <a:ea typeface="Open Sans" panose="020B0606030504020204" pitchFamily="34" charset="0"/>
              <a:cs typeface="Open Sans" panose="020B0606030504020204" pitchFamily="34" charset="0"/>
            </a:endParaRPr>
          </a:p>
        </p:txBody>
      </p:sp>
      <p:sp>
        <p:nvSpPr>
          <p:cNvPr id="78" name="CuadroTexto 4">
            <a:extLst>
              <a:ext uri="{FF2B5EF4-FFF2-40B4-BE49-F238E27FC236}">
                <a16:creationId xmlns:a16="http://schemas.microsoft.com/office/drawing/2014/main" id="{C4BF03D3-F78E-53D5-C469-C1CE043F507B}"/>
              </a:ext>
            </a:extLst>
          </p:cNvPr>
          <p:cNvSpPr txBox="1"/>
          <p:nvPr/>
        </p:nvSpPr>
        <p:spPr>
          <a:xfrm>
            <a:off x="9242206" y="4903374"/>
            <a:ext cx="2269472" cy="430887"/>
          </a:xfrm>
          <a:prstGeom prst="rect">
            <a:avLst/>
          </a:prstGeom>
          <a:noFill/>
        </p:spPr>
        <p:txBody>
          <a:bodyPr wrap="square" rtlCol="0">
            <a:spAutoFit/>
          </a:bodyPr>
          <a:lstStyle/>
          <a:p>
            <a:pPr algn="ctr"/>
            <a:r>
              <a:rPr lang="en-GB" sz="1100" dirty="0">
                <a:ea typeface="Calibri" panose="020F0502020204030204" pitchFamily="34" charset="0"/>
                <a:cs typeface="Latha" panose="020B0604020202020204" pitchFamily="34" charset="0"/>
              </a:rPr>
              <a:t>Selling and negotiation skills are no longer sufficient on their own. </a:t>
            </a:r>
          </a:p>
        </p:txBody>
      </p:sp>
      <p:grpSp>
        <p:nvGrpSpPr>
          <p:cNvPr id="79" name="Group">
            <a:extLst>
              <a:ext uri="{FF2B5EF4-FFF2-40B4-BE49-F238E27FC236}">
                <a16:creationId xmlns:a16="http://schemas.microsoft.com/office/drawing/2014/main" id="{DFFF4DC6-270B-6ECE-8A95-98ECBEAE7978}"/>
              </a:ext>
            </a:extLst>
          </p:cNvPr>
          <p:cNvGrpSpPr/>
          <p:nvPr/>
        </p:nvGrpSpPr>
        <p:grpSpPr>
          <a:xfrm>
            <a:off x="2802005" y="3743181"/>
            <a:ext cx="356366" cy="356366"/>
            <a:chOff x="0" y="0"/>
            <a:chExt cx="791634" cy="791634"/>
          </a:xfrm>
          <a:solidFill>
            <a:srgbClr val="4E67C8"/>
          </a:solidFill>
        </p:grpSpPr>
        <p:sp>
          <p:nvSpPr>
            <p:cNvPr id="80" name="Shape">
              <a:extLst>
                <a:ext uri="{FF2B5EF4-FFF2-40B4-BE49-F238E27FC236}">
                  <a16:creationId xmlns:a16="http://schemas.microsoft.com/office/drawing/2014/main" id="{25DEBB72-24AF-7756-5A0C-84997AF9B2B2}"/>
                </a:ext>
              </a:extLst>
            </p:cNvPr>
            <p:cNvSpPr/>
            <p:nvPr/>
          </p:nvSpPr>
          <p:spPr>
            <a:xfrm>
              <a:off x="198968" y="245533"/>
              <a:ext cx="592667" cy="546102"/>
            </a:xfrm>
            <a:custGeom>
              <a:avLst/>
              <a:gdLst/>
              <a:ahLst/>
              <a:cxnLst>
                <a:cxn ang="0">
                  <a:pos x="wd2" y="hd2"/>
                </a:cxn>
                <a:cxn ang="5400000">
                  <a:pos x="wd2" y="hd2"/>
                </a:cxn>
                <a:cxn ang="10800000">
                  <a:pos x="wd2" y="hd2"/>
                </a:cxn>
                <a:cxn ang="16200000">
                  <a:pos x="wd2" y="hd2"/>
                </a:cxn>
              </a:cxnLst>
              <a:rect l="0" t="0" r="r" b="b"/>
              <a:pathLst>
                <a:path w="21600" h="21600" extrusionOk="0">
                  <a:moveTo>
                    <a:pt x="17876" y="0"/>
                  </a:moveTo>
                  <a:cubicBezTo>
                    <a:pt x="16138" y="0"/>
                    <a:pt x="16138" y="0"/>
                    <a:pt x="16138" y="0"/>
                  </a:cubicBezTo>
                  <a:cubicBezTo>
                    <a:pt x="16138" y="1890"/>
                    <a:pt x="16138" y="1890"/>
                    <a:pt x="16138" y="1890"/>
                  </a:cubicBezTo>
                  <a:cubicBezTo>
                    <a:pt x="16138" y="5130"/>
                    <a:pt x="13407" y="7830"/>
                    <a:pt x="10676" y="7830"/>
                  </a:cubicBezTo>
                  <a:cubicBezTo>
                    <a:pt x="2483" y="7830"/>
                    <a:pt x="2483" y="7830"/>
                    <a:pt x="2483" y="7830"/>
                  </a:cubicBezTo>
                  <a:cubicBezTo>
                    <a:pt x="0" y="10530"/>
                    <a:pt x="0" y="10530"/>
                    <a:pt x="0" y="10530"/>
                  </a:cubicBezTo>
                  <a:cubicBezTo>
                    <a:pt x="0" y="11880"/>
                    <a:pt x="0" y="11880"/>
                    <a:pt x="0" y="11880"/>
                  </a:cubicBezTo>
                  <a:cubicBezTo>
                    <a:pt x="0" y="13770"/>
                    <a:pt x="1738" y="15660"/>
                    <a:pt x="3476" y="15660"/>
                  </a:cubicBezTo>
                  <a:cubicBezTo>
                    <a:pt x="12414" y="15660"/>
                    <a:pt x="12414" y="15660"/>
                    <a:pt x="12414" y="15660"/>
                  </a:cubicBezTo>
                  <a:cubicBezTo>
                    <a:pt x="17876" y="21600"/>
                    <a:pt x="17876" y="21600"/>
                    <a:pt x="17876" y="21600"/>
                  </a:cubicBezTo>
                  <a:cubicBezTo>
                    <a:pt x="17876" y="15660"/>
                    <a:pt x="17876" y="15660"/>
                    <a:pt x="17876" y="15660"/>
                  </a:cubicBezTo>
                  <a:cubicBezTo>
                    <a:pt x="19614" y="15660"/>
                    <a:pt x="21600" y="13770"/>
                    <a:pt x="21600" y="11880"/>
                  </a:cubicBezTo>
                  <a:cubicBezTo>
                    <a:pt x="21600" y="4050"/>
                    <a:pt x="21600" y="4050"/>
                    <a:pt x="21600" y="4050"/>
                  </a:cubicBezTo>
                  <a:cubicBezTo>
                    <a:pt x="21600" y="1890"/>
                    <a:pt x="19614" y="0"/>
                    <a:pt x="17876" y="0"/>
                  </a:cubicBez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81" name="Shape">
              <a:extLst>
                <a:ext uri="{FF2B5EF4-FFF2-40B4-BE49-F238E27FC236}">
                  <a16:creationId xmlns:a16="http://schemas.microsoft.com/office/drawing/2014/main" id="{D564EB97-B35F-7C09-3D2E-B3E24B84F1E7}"/>
                </a:ext>
              </a:extLst>
            </p:cNvPr>
            <p:cNvSpPr/>
            <p:nvPr/>
          </p:nvSpPr>
          <p:spPr>
            <a:xfrm>
              <a:off x="0" y="0"/>
              <a:ext cx="592667" cy="546102"/>
            </a:xfrm>
            <a:custGeom>
              <a:avLst/>
              <a:gdLst/>
              <a:ahLst/>
              <a:cxnLst>
                <a:cxn ang="0">
                  <a:pos x="wd2" y="hd2"/>
                </a:cxn>
                <a:cxn ang="5400000">
                  <a:pos x="wd2" y="hd2"/>
                </a:cxn>
                <a:cxn ang="10800000">
                  <a:pos x="wd2" y="hd2"/>
                </a:cxn>
                <a:cxn ang="16200000">
                  <a:pos x="wd2" y="hd2"/>
                </a:cxn>
              </a:cxnLst>
              <a:rect l="0" t="0" r="r" b="b"/>
              <a:pathLst>
                <a:path w="21600" h="21600" extrusionOk="0">
                  <a:moveTo>
                    <a:pt x="8938" y="15660"/>
                  </a:moveTo>
                  <a:cubicBezTo>
                    <a:pt x="17876" y="15660"/>
                    <a:pt x="17876" y="15660"/>
                    <a:pt x="17876" y="15660"/>
                  </a:cubicBezTo>
                  <a:cubicBezTo>
                    <a:pt x="19614" y="15660"/>
                    <a:pt x="21600" y="13770"/>
                    <a:pt x="21600" y="11610"/>
                  </a:cubicBezTo>
                  <a:cubicBezTo>
                    <a:pt x="21600" y="3780"/>
                    <a:pt x="21600" y="3780"/>
                    <a:pt x="21600" y="3780"/>
                  </a:cubicBezTo>
                  <a:cubicBezTo>
                    <a:pt x="21600" y="1890"/>
                    <a:pt x="19614" y="0"/>
                    <a:pt x="17876" y="0"/>
                  </a:cubicBezTo>
                  <a:cubicBezTo>
                    <a:pt x="3476" y="0"/>
                    <a:pt x="3476" y="0"/>
                    <a:pt x="3476" y="0"/>
                  </a:cubicBezTo>
                  <a:cubicBezTo>
                    <a:pt x="1738" y="0"/>
                    <a:pt x="0" y="1890"/>
                    <a:pt x="0" y="3780"/>
                  </a:cubicBezTo>
                  <a:cubicBezTo>
                    <a:pt x="0" y="11610"/>
                    <a:pt x="0" y="11610"/>
                    <a:pt x="0" y="11610"/>
                  </a:cubicBezTo>
                  <a:cubicBezTo>
                    <a:pt x="0" y="13770"/>
                    <a:pt x="1738" y="15660"/>
                    <a:pt x="3476" y="15660"/>
                  </a:cubicBezTo>
                  <a:cubicBezTo>
                    <a:pt x="3476" y="21600"/>
                    <a:pt x="3476" y="21600"/>
                    <a:pt x="3476" y="21600"/>
                  </a:cubicBezTo>
                  <a:lnTo>
                    <a:pt x="8938" y="15660"/>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grpSp>
      <p:grpSp>
        <p:nvGrpSpPr>
          <p:cNvPr id="82" name="Group">
            <a:extLst>
              <a:ext uri="{FF2B5EF4-FFF2-40B4-BE49-F238E27FC236}">
                <a16:creationId xmlns:a16="http://schemas.microsoft.com/office/drawing/2014/main" id="{3076EBB4-D92B-DD73-519F-BB03FA3DB684}"/>
              </a:ext>
            </a:extLst>
          </p:cNvPr>
          <p:cNvGrpSpPr/>
          <p:nvPr/>
        </p:nvGrpSpPr>
        <p:grpSpPr>
          <a:xfrm>
            <a:off x="7181417" y="3204741"/>
            <a:ext cx="382386" cy="349668"/>
            <a:chOff x="0" y="0"/>
            <a:chExt cx="791634" cy="723901"/>
          </a:xfrm>
          <a:solidFill>
            <a:srgbClr val="5DCEAF"/>
          </a:solidFill>
        </p:grpSpPr>
        <p:sp>
          <p:nvSpPr>
            <p:cNvPr id="83" name="Square">
              <a:extLst>
                <a:ext uri="{FF2B5EF4-FFF2-40B4-BE49-F238E27FC236}">
                  <a16:creationId xmlns:a16="http://schemas.microsoft.com/office/drawing/2014/main" id="{082B9FFF-5131-743E-24C5-F0D6B70CB928}"/>
                </a:ext>
              </a:extLst>
            </p:cNvPr>
            <p:cNvSpPr/>
            <p:nvPr/>
          </p:nvSpPr>
          <p:spPr>
            <a:xfrm>
              <a:off x="50800" y="571501"/>
              <a:ext cx="148169" cy="152401"/>
            </a:xfrm>
            <a:prstGeom prst="rect">
              <a:avLst/>
            </a:pr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84" name="Rectangle">
              <a:extLst>
                <a:ext uri="{FF2B5EF4-FFF2-40B4-BE49-F238E27FC236}">
                  <a16:creationId xmlns:a16="http://schemas.microsoft.com/office/drawing/2014/main" id="{A74CBDA6-E846-BD69-1A41-0309EE4C995F}"/>
                </a:ext>
              </a:extLst>
            </p:cNvPr>
            <p:cNvSpPr/>
            <p:nvPr/>
          </p:nvSpPr>
          <p:spPr>
            <a:xfrm>
              <a:off x="249765" y="469901"/>
              <a:ext cx="148169" cy="254001"/>
            </a:xfrm>
            <a:prstGeom prst="rect">
              <a:avLst/>
            </a:pr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85" name="Rectangle">
              <a:extLst>
                <a:ext uri="{FF2B5EF4-FFF2-40B4-BE49-F238E27FC236}">
                  <a16:creationId xmlns:a16="http://schemas.microsoft.com/office/drawing/2014/main" id="{30A5849E-12C2-A931-DE16-D1A87223FD51}"/>
                </a:ext>
              </a:extLst>
            </p:cNvPr>
            <p:cNvSpPr/>
            <p:nvPr/>
          </p:nvSpPr>
          <p:spPr>
            <a:xfrm>
              <a:off x="444498" y="372533"/>
              <a:ext cx="152401" cy="351369"/>
            </a:xfrm>
            <a:prstGeom prst="rect">
              <a:avLst/>
            </a:pr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86" name="Rectangle">
              <a:extLst>
                <a:ext uri="{FF2B5EF4-FFF2-40B4-BE49-F238E27FC236}">
                  <a16:creationId xmlns:a16="http://schemas.microsoft.com/office/drawing/2014/main" id="{F0E3E747-5DCF-4790-4343-91A3F440286E}"/>
                </a:ext>
              </a:extLst>
            </p:cNvPr>
            <p:cNvSpPr/>
            <p:nvPr/>
          </p:nvSpPr>
          <p:spPr>
            <a:xfrm>
              <a:off x="643466" y="270933"/>
              <a:ext cx="148169" cy="452969"/>
            </a:xfrm>
            <a:prstGeom prst="rect">
              <a:avLst/>
            </a:pr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87" name="Shape">
              <a:extLst>
                <a:ext uri="{FF2B5EF4-FFF2-40B4-BE49-F238E27FC236}">
                  <a16:creationId xmlns:a16="http://schemas.microsoft.com/office/drawing/2014/main" id="{C4BCCC48-00DA-5601-985E-FAD70C5DA523}"/>
                </a:ext>
              </a:extLst>
            </p:cNvPr>
            <p:cNvSpPr/>
            <p:nvPr/>
          </p:nvSpPr>
          <p:spPr>
            <a:xfrm>
              <a:off x="-1" y="0"/>
              <a:ext cx="791636" cy="469902"/>
            </a:xfrm>
            <a:custGeom>
              <a:avLst/>
              <a:gdLst/>
              <a:ahLst/>
              <a:cxnLst>
                <a:cxn ang="0">
                  <a:pos x="wd2" y="hd2"/>
                </a:cxn>
                <a:cxn ang="5400000">
                  <a:pos x="wd2" y="hd2"/>
                </a:cxn>
                <a:cxn ang="10800000">
                  <a:pos x="wd2" y="hd2"/>
                </a:cxn>
                <a:cxn ang="16200000">
                  <a:pos x="wd2" y="hd2"/>
                </a:cxn>
              </a:cxnLst>
              <a:rect l="0" t="0" r="r" b="b"/>
              <a:pathLst>
                <a:path w="21600" h="21600" extrusionOk="0">
                  <a:moveTo>
                    <a:pt x="18712" y="4865"/>
                  </a:moveTo>
                  <a:lnTo>
                    <a:pt x="14554" y="4865"/>
                  </a:lnTo>
                  <a:lnTo>
                    <a:pt x="9356" y="11481"/>
                  </a:lnTo>
                  <a:lnTo>
                    <a:pt x="6815" y="9341"/>
                  </a:lnTo>
                  <a:lnTo>
                    <a:pt x="0" y="18681"/>
                  </a:lnTo>
                  <a:lnTo>
                    <a:pt x="0" y="21600"/>
                  </a:lnTo>
                  <a:lnTo>
                    <a:pt x="6930" y="12065"/>
                  </a:lnTo>
                  <a:lnTo>
                    <a:pt x="9587" y="14400"/>
                  </a:lnTo>
                  <a:lnTo>
                    <a:pt x="15132" y="7200"/>
                  </a:lnTo>
                  <a:lnTo>
                    <a:pt x="19174" y="7200"/>
                  </a:lnTo>
                  <a:lnTo>
                    <a:pt x="21600" y="3114"/>
                  </a:lnTo>
                  <a:lnTo>
                    <a:pt x="21600" y="0"/>
                  </a:lnTo>
                  <a:lnTo>
                    <a:pt x="18712" y="4865"/>
                  </a:lnTo>
                  <a:close/>
                </a:path>
              </a:pathLst>
            </a:custGeom>
            <a:grpFill/>
            <a:ln w="12700" cap="flat">
              <a:noFill/>
              <a:miter lim="400000"/>
            </a:ln>
            <a:effectLst/>
          </p:spPr>
          <p:txBody>
            <a:bodyPr wrap="square" lIns="60960" tIns="60960" rIns="60960" bIns="60960" numCol="1" anchor="t">
              <a:noAutofit/>
            </a:bodyPr>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grpSp>
      <p:sp>
        <p:nvSpPr>
          <p:cNvPr id="88" name="Shape">
            <a:extLst>
              <a:ext uri="{FF2B5EF4-FFF2-40B4-BE49-F238E27FC236}">
                <a16:creationId xmlns:a16="http://schemas.microsoft.com/office/drawing/2014/main" id="{0EC4A8B6-9014-1F8A-B399-5FB0DC5E81FB}"/>
              </a:ext>
            </a:extLst>
          </p:cNvPr>
          <p:cNvSpPr/>
          <p:nvPr/>
        </p:nvSpPr>
        <p:spPr>
          <a:xfrm>
            <a:off x="4313994" y="3147925"/>
            <a:ext cx="350151" cy="389286"/>
          </a:xfrm>
          <a:custGeom>
            <a:avLst/>
            <a:gdLst/>
            <a:ahLst/>
            <a:cxnLst>
              <a:cxn ang="0">
                <a:pos x="wd2" y="hd2"/>
              </a:cxn>
              <a:cxn ang="5400000">
                <a:pos x="wd2" y="hd2"/>
              </a:cxn>
              <a:cxn ang="10800000">
                <a:pos x="wd2" y="hd2"/>
              </a:cxn>
              <a:cxn ang="16200000">
                <a:pos x="wd2" y="hd2"/>
              </a:cxn>
            </a:cxnLst>
            <a:rect l="0" t="0" r="r" b="b"/>
            <a:pathLst>
              <a:path w="21600" h="21600" extrusionOk="0">
                <a:moveTo>
                  <a:pt x="10858" y="5486"/>
                </a:moveTo>
                <a:lnTo>
                  <a:pt x="10858" y="0"/>
                </a:lnTo>
                <a:lnTo>
                  <a:pt x="1386" y="0"/>
                </a:lnTo>
                <a:lnTo>
                  <a:pt x="1386" y="20114"/>
                </a:lnTo>
                <a:lnTo>
                  <a:pt x="0" y="20114"/>
                </a:lnTo>
                <a:lnTo>
                  <a:pt x="0" y="21600"/>
                </a:lnTo>
                <a:lnTo>
                  <a:pt x="21600" y="21600"/>
                </a:lnTo>
                <a:lnTo>
                  <a:pt x="21600" y="5486"/>
                </a:lnTo>
                <a:lnTo>
                  <a:pt x="10858" y="5486"/>
                </a:lnTo>
                <a:close/>
                <a:moveTo>
                  <a:pt x="8201" y="20114"/>
                </a:moveTo>
                <a:lnTo>
                  <a:pt x="4158" y="20114"/>
                </a:lnTo>
                <a:lnTo>
                  <a:pt x="4158" y="17486"/>
                </a:lnTo>
                <a:lnTo>
                  <a:pt x="8201" y="17486"/>
                </a:lnTo>
                <a:lnTo>
                  <a:pt x="8201" y="20114"/>
                </a:lnTo>
                <a:close/>
                <a:moveTo>
                  <a:pt x="9587" y="14743"/>
                </a:moveTo>
                <a:lnTo>
                  <a:pt x="2888" y="14743"/>
                </a:lnTo>
                <a:lnTo>
                  <a:pt x="2888" y="13486"/>
                </a:lnTo>
                <a:lnTo>
                  <a:pt x="9587" y="13486"/>
                </a:lnTo>
                <a:lnTo>
                  <a:pt x="9587" y="14743"/>
                </a:lnTo>
                <a:close/>
                <a:moveTo>
                  <a:pt x="9587" y="12114"/>
                </a:moveTo>
                <a:lnTo>
                  <a:pt x="2888" y="12114"/>
                </a:lnTo>
                <a:lnTo>
                  <a:pt x="2888" y="10857"/>
                </a:lnTo>
                <a:lnTo>
                  <a:pt x="9587" y="10857"/>
                </a:lnTo>
                <a:lnTo>
                  <a:pt x="9587" y="12114"/>
                </a:lnTo>
                <a:close/>
                <a:moveTo>
                  <a:pt x="9587" y="9371"/>
                </a:moveTo>
                <a:lnTo>
                  <a:pt x="2888" y="9371"/>
                </a:lnTo>
                <a:lnTo>
                  <a:pt x="2888" y="8114"/>
                </a:lnTo>
                <a:lnTo>
                  <a:pt x="9587" y="8114"/>
                </a:lnTo>
                <a:lnTo>
                  <a:pt x="9587" y="9371"/>
                </a:lnTo>
                <a:close/>
                <a:moveTo>
                  <a:pt x="9587" y="6743"/>
                </a:moveTo>
                <a:lnTo>
                  <a:pt x="2888" y="6743"/>
                </a:lnTo>
                <a:lnTo>
                  <a:pt x="2888" y="5486"/>
                </a:lnTo>
                <a:lnTo>
                  <a:pt x="9587" y="5486"/>
                </a:lnTo>
                <a:lnTo>
                  <a:pt x="9587" y="6743"/>
                </a:lnTo>
                <a:close/>
                <a:moveTo>
                  <a:pt x="9587" y="4000"/>
                </a:moveTo>
                <a:lnTo>
                  <a:pt x="2888" y="4000"/>
                </a:lnTo>
                <a:lnTo>
                  <a:pt x="2888" y="2743"/>
                </a:lnTo>
                <a:lnTo>
                  <a:pt x="9587" y="2743"/>
                </a:lnTo>
                <a:lnTo>
                  <a:pt x="9587" y="4000"/>
                </a:lnTo>
                <a:close/>
                <a:moveTo>
                  <a:pt x="16287" y="18743"/>
                </a:moveTo>
                <a:lnTo>
                  <a:pt x="13630" y="18743"/>
                </a:lnTo>
                <a:lnTo>
                  <a:pt x="13630" y="16229"/>
                </a:lnTo>
                <a:lnTo>
                  <a:pt x="16287" y="16229"/>
                </a:lnTo>
                <a:lnTo>
                  <a:pt x="16287" y="18743"/>
                </a:lnTo>
                <a:close/>
                <a:moveTo>
                  <a:pt x="16287" y="14743"/>
                </a:moveTo>
                <a:lnTo>
                  <a:pt x="13630" y="14743"/>
                </a:lnTo>
                <a:lnTo>
                  <a:pt x="13630" y="12114"/>
                </a:lnTo>
                <a:lnTo>
                  <a:pt x="16287" y="12114"/>
                </a:lnTo>
                <a:lnTo>
                  <a:pt x="16287" y="14743"/>
                </a:lnTo>
                <a:close/>
                <a:moveTo>
                  <a:pt x="16287" y="10857"/>
                </a:moveTo>
                <a:lnTo>
                  <a:pt x="13630" y="10857"/>
                </a:lnTo>
                <a:lnTo>
                  <a:pt x="13630" y="8114"/>
                </a:lnTo>
                <a:lnTo>
                  <a:pt x="16287" y="8114"/>
                </a:lnTo>
                <a:lnTo>
                  <a:pt x="16287" y="10857"/>
                </a:lnTo>
                <a:close/>
                <a:moveTo>
                  <a:pt x="20329" y="18743"/>
                </a:moveTo>
                <a:lnTo>
                  <a:pt x="17557" y="18743"/>
                </a:lnTo>
                <a:lnTo>
                  <a:pt x="17557" y="16229"/>
                </a:lnTo>
                <a:lnTo>
                  <a:pt x="20329" y="16229"/>
                </a:lnTo>
                <a:lnTo>
                  <a:pt x="20329" y="18743"/>
                </a:lnTo>
                <a:close/>
                <a:moveTo>
                  <a:pt x="20329" y="14743"/>
                </a:moveTo>
                <a:lnTo>
                  <a:pt x="17557" y="14743"/>
                </a:lnTo>
                <a:lnTo>
                  <a:pt x="17557" y="12114"/>
                </a:lnTo>
                <a:lnTo>
                  <a:pt x="20329" y="12114"/>
                </a:lnTo>
                <a:lnTo>
                  <a:pt x="20329" y="14743"/>
                </a:lnTo>
                <a:close/>
                <a:moveTo>
                  <a:pt x="20329" y="10857"/>
                </a:moveTo>
                <a:lnTo>
                  <a:pt x="17557" y="10857"/>
                </a:lnTo>
                <a:lnTo>
                  <a:pt x="17557" y="8114"/>
                </a:lnTo>
                <a:lnTo>
                  <a:pt x="20329" y="8114"/>
                </a:lnTo>
                <a:lnTo>
                  <a:pt x="20329" y="10857"/>
                </a:lnTo>
                <a:close/>
              </a:path>
            </a:pathLst>
          </a:custGeom>
          <a:solidFill>
            <a:srgbClr val="5ECCF3"/>
          </a:solidFill>
          <a:ln w="12700">
            <a:miter lim="400000"/>
          </a:ln>
        </p:spPr>
        <p:txBody>
          <a:bodyPr lIns="60960" tIns="60960" rIns="60960" bIns="60960"/>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89" name="Shape">
            <a:extLst>
              <a:ext uri="{FF2B5EF4-FFF2-40B4-BE49-F238E27FC236}">
                <a16:creationId xmlns:a16="http://schemas.microsoft.com/office/drawing/2014/main" id="{72E263D8-35E8-9784-3859-C89B7B8589AE}"/>
              </a:ext>
            </a:extLst>
          </p:cNvPr>
          <p:cNvSpPr/>
          <p:nvPr/>
        </p:nvSpPr>
        <p:spPr>
          <a:xfrm>
            <a:off x="5761319" y="3742569"/>
            <a:ext cx="300725" cy="280917"/>
          </a:xfrm>
          <a:custGeom>
            <a:avLst/>
            <a:gdLst/>
            <a:ahLst/>
            <a:cxnLst>
              <a:cxn ang="0">
                <a:pos x="wd2" y="hd2"/>
              </a:cxn>
              <a:cxn ang="5400000">
                <a:pos x="wd2" y="hd2"/>
              </a:cxn>
              <a:cxn ang="10800000">
                <a:pos x="wd2" y="hd2"/>
              </a:cxn>
              <a:cxn ang="16200000">
                <a:pos x="wd2" y="hd2"/>
              </a:cxn>
            </a:cxnLst>
            <a:rect l="0" t="0" r="r" b="b"/>
            <a:pathLst>
              <a:path w="21600" h="21600" extrusionOk="0">
                <a:moveTo>
                  <a:pt x="21600" y="4800"/>
                </a:moveTo>
                <a:cubicBezTo>
                  <a:pt x="21600" y="6300"/>
                  <a:pt x="21600" y="6300"/>
                  <a:pt x="21600" y="6300"/>
                </a:cubicBezTo>
                <a:cubicBezTo>
                  <a:pt x="20197" y="6300"/>
                  <a:pt x="20197" y="6300"/>
                  <a:pt x="20197" y="6300"/>
                </a:cubicBezTo>
                <a:cubicBezTo>
                  <a:pt x="20197" y="6600"/>
                  <a:pt x="19636" y="6900"/>
                  <a:pt x="19356" y="6900"/>
                </a:cubicBezTo>
                <a:cubicBezTo>
                  <a:pt x="2244" y="6900"/>
                  <a:pt x="2244" y="6900"/>
                  <a:pt x="2244" y="6900"/>
                </a:cubicBezTo>
                <a:cubicBezTo>
                  <a:pt x="1683" y="6900"/>
                  <a:pt x="1403" y="6600"/>
                  <a:pt x="1403" y="6300"/>
                </a:cubicBezTo>
                <a:cubicBezTo>
                  <a:pt x="0" y="6300"/>
                  <a:pt x="0" y="6300"/>
                  <a:pt x="0" y="6300"/>
                </a:cubicBezTo>
                <a:cubicBezTo>
                  <a:pt x="0" y="4800"/>
                  <a:pt x="0" y="4800"/>
                  <a:pt x="0" y="4800"/>
                </a:cubicBezTo>
                <a:cubicBezTo>
                  <a:pt x="10660" y="0"/>
                  <a:pt x="10660" y="0"/>
                  <a:pt x="10660" y="0"/>
                </a:cubicBezTo>
                <a:lnTo>
                  <a:pt x="21600" y="4800"/>
                </a:lnTo>
                <a:close/>
                <a:moveTo>
                  <a:pt x="21600" y="20100"/>
                </a:moveTo>
                <a:cubicBezTo>
                  <a:pt x="21600" y="21600"/>
                  <a:pt x="21600" y="21600"/>
                  <a:pt x="21600" y="21600"/>
                </a:cubicBezTo>
                <a:cubicBezTo>
                  <a:pt x="0" y="21600"/>
                  <a:pt x="0" y="21600"/>
                  <a:pt x="0" y="21600"/>
                </a:cubicBezTo>
                <a:cubicBezTo>
                  <a:pt x="0" y="20100"/>
                  <a:pt x="0" y="20100"/>
                  <a:pt x="0" y="20100"/>
                </a:cubicBezTo>
                <a:cubicBezTo>
                  <a:pt x="0" y="19800"/>
                  <a:pt x="281" y="19500"/>
                  <a:pt x="842" y="19500"/>
                </a:cubicBezTo>
                <a:cubicBezTo>
                  <a:pt x="20758" y="19500"/>
                  <a:pt x="20758" y="19500"/>
                  <a:pt x="20758" y="19500"/>
                </a:cubicBezTo>
                <a:cubicBezTo>
                  <a:pt x="21319" y="19500"/>
                  <a:pt x="21600" y="19800"/>
                  <a:pt x="21600" y="20100"/>
                </a:cubicBezTo>
                <a:close/>
                <a:moveTo>
                  <a:pt x="5610" y="7800"/>
                </a:moveTo>
                <a:cubicBezTo>
                  <a:pt x="5610" y="17100"/>
                  <a:pt x="5610" y="17100"/>
                  <a:pt x="5610" y="17100"/>
                </a:cubicBezTo>
                <a:cubicBezTo>
                  <a:pt x="7013" y="17100"/>
                  <a:pt x="7013" y="17100"/>
                  <a:pt x="7013" y="17100"/>
                </a:cubicBezTo>
                <a:cubicBezTo>
                  <a:pt x="7013" y="7800"/>
                  <a:pt x="7013" y="7800"/>
                  <a:pt x="7013" y="7800"/>
                </a:cubicBezTo>
                <a:cubicBezTo>
                  <a:pt x="10099" y="7800"/>
                  <a:pt x="10099" y="7800"/>
                  <a:pt x="10099" y="7800"/>
                </a:cubicBezTo>
                <a:cubicBezTo>
                  <a:pt x="10099" y="17100"/>
                  <a:pt x="10099" y="17100"/>
                  <a:pt x="10099" y="17100"/>
                </a:cubicBezTo>
                <a:cubicBezTo>
                  <a:pt x="11501" y="17100"/>
                  <a:pt x="11501" y="17100"/>
                  <a:pt x="11501" y="17100"/>
                </a:cubicBezTo>
                <a:cubicBezTo>
                  <a:pt x="11501" y="7800"/>
                  <a:pt x="11501" y="7800"/>
                  <a:pt x="11501" y="7800"/>
                </a:cubicBezTo>
                <a:cubicBezTo>
                  <a:pt x="14306" y="7800"/>
                  <a:pt x="14306" y="7800"/>
                  <a:pt x="14306" y="7800"/>
                </a:cubicBezTo>
                <a:cubicBezTo>
                  <a:pt x="14306" y="17100"/>
                  <a:pt x="14306" y="17100"/>
                  <a:pt x="14306" y="17100"/>
                </a:cubicBezTo>
                <a:cubicBezTo>
                  <a:pt x="15709" y="17100"/>
                  <a:pt x="15709" y="17100"/>
                  <a:pt x="15709" y="17100"/>
                </a:cubicBezTo>
                <a:cubicBezTo>
                  <a:pt x="15709" y="7800"/>
                  <a:pt x="15709" y="7800"/>
                  <a:pt x="15709" y="7800"/>
                </a:cubicBezTo>
                <a:cubicBezTo>
                  <a:pt x="18795" y="7800"/>
                  <a:pt x="18795" y="7800"/>
                  <a:pt x="18795" y="7800"/>
                </a:cubicBezTo>
                <a:cubicBezTo>
                  <a:pt x="18795" y="17100"/>
                  <a:pt x="18795" y="17100"/>
                  <a:pt x="18795" y="17100"/>
                </a:cubicBezTo>
                <a:cubicBezTo>
                  <a:pt x="19356" y="17100"/>
                  <a:pt x="19356" y="17100"/>
                  <a:pt x="19356" y="17100"/>
                </a:cubicBezTo>
                <a:cubicBezTo>
                  <a:pt x="19636" y="17100"/>
                  <a:pt x="20197" y="17400"/>
                  <a:pt x="20197" y="17700"/>
                </a:cubicBezTo>
                <a:cubicBezTo>
                  <a:pt x="20197" y="18600"/>
                  <a:pt x="20197" y="18600"/>
                  <a:pt x="20197" y="18600"/>
                </a:cubicBezTo>
                <a:cubicBezTo>
                  <a:pt x="1403" y="18600"/>
                  <a:pt x="1403" y="18600"/>
                  <a:pt x="1403" y="18600"/>
                </a:cubicBezTo>
                <a:cubicBezTo>
                  <a:pt x="1403" y="17700"/>
                  <a:pt x="1403" y="17700"/>
                  <a:pt x="1403" y="17700"/>
                </a:cubicBezTo>
                <a:cubicBezTo>
                  <a:pt x="1403" y="17400"/>
                  <a:pt x="1683" y="17100"/>
                  <a:pt x="2244" y="17100"/>
                </a:cubicBezTo>
                <a:cubicBezTo>
                  <a:pt x="2805" y="17100"/>
                  <a:pt x="2805" y="17100"/>
                  <a:pt x="2805" y="17100"/>
                </a:cubicBezTo>
                <a:cubicBezTo>
                  <a:pt x="2805" y="7800"/>
                  <a:pt x="2805" y="7800"/>
                  <a:pt x="2805" y="7800"/>
                </a:cubicBezTo>
                <a:lnTo>
                  <a:pt x="5610" y="7800"/>
                </a:lnTo>
                <a:close/>
              </a:path>
            </a:pathLst>
          </a:custGeom>
          <a:solidFill>
            <a:srgbClr val="A7EA52"/>
          </a:solidFill>
          <a:ln w="12700">
            <a:miter lim="400000"/>
          </a:ln>
        </p:spPr>
        <p:txBody>
          <a:bodyPr lIns="60960" tIns="60960" rIns="60960" bIns="60960"/>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90" name="Shape">
            <a:extLst>
              <a:ext uri="{FF2B5EF4-FFF2-40B4-BE49-F238E27FC236}">
                <a16:creationId xmlns:a16="http://schemas.microsoft.com/office/drawing/2014/main" id="{E1E2C1D3-61DC-3D71-7A39-B74DDF026B52}"/>
              </a:ext>
            </a:extLst>
          </p:cNvPr>
          <p:cNvSpPr/>
          <p:nvPr/>
        </p:nvSpPr>
        <p:spPr>
          <a:xfrm>
            <a:off x="10111842" y="3227043"/>
            <a:ext cx="357717" cy="325967"/>
          </a:xfrm>
          <a:custGeom>
            <a:avLst/>
            <a:gdLst/>
            <a:ahLst/>
            <a:cxnLst>
              <a:cxn ang="0">
                <a:pos x="wd2" y="hd2"/>
              </a:cxn>
              <a:cxn ang="5400000">
                <a:pos x="wd2" y="hd2"/>
              </a:cxn>
              <a:cxn ang="10800000">
                <a:pos x="wd2" y="hd2"/>
              </a:cxn>
              <a:cxn ang="16200000">
                <a:pos x="wd2" y="hd2"/>
              </a:cxn>
            </a:cxnLst>
            <a:rect l="0" t="0" r="r" b="b"/>
            <a:pathLst>
              <a:path w="21600" h="21600" extrusionOk="0">
                <a:moveTo>
                  <a:pt x="14400" y="11865"/>
                </a:moveTo>
                <a:cubicBezTo>
                  <a:pt x="14400" y="12169"/>
                  <a:pt x="14123" y="12169"/>
                  <a:pt x="14123" y="12169"/>
                </a:cubicBezTo>
                <a:cubicBezTo>
                  <a:pt x="12462" y="12473"/>
                  <a:pt x="12462" y="12473"/>
                  <a:pt x="12462" y="12473"/>
                </a:cubicBezTo>
                <a:cubicBezTo>
                  <a:pt x="12185" y="12777"/>
                  <a:pt x="12185" y="13082"/>
                  <a:pt x="11908" y="13386"/>
                </a:cubicBezTo>
                <a:cubicBezTo>
                  <a:pt x="12462" y="13994"/>
                  <a:pt x="12738" y="14299"/>
                  <a:pt x="13015" y="14907"/>
                </a:cubicBezTo>
                <a:cubicBezTo>
                  <a:pt x="13015" y="14907"/>
                  <a:pt x="13015" y="14907"/>
                  <a:pt x="13015" y="15211"/>
                </a:cubicBezTo>
                <a:cubicBezTo>
                  <a:pt x="13015" y="15211"/>
                  <a:pt x="13015" y="15211"/>
                  <a:pt x="13015" y="15211"/>
                </a:cubicBezTo>
                <a:cubicBezTo>
                  <a:pt x="12738" y="15820"/>
                  <a:pt x="11631" y="17037"/>
                  <a:pt x="11354" y="17037"/>
                </a:cubicBezTo>
                <a:cubicBezTo>
                  <a:pt x="11077" y="17037"/>
                  <a:pt x="11077" y="17037"/>
                  <a:pt x="11077" y="17037"/>
                </a:cubicBezTo>
                <a:cubicBezTo>
                  <a:pt x="9692" y="16124"/>
                  <a:pt x="9692" y="16124"/>
                  <a:pt x="9692" y="16124"/>
                </a:cubicBezTo>
                <a:cubicBezTo>
                  <a:pt x="9415" y="16124"/>
                  <a:pt x="9138" y="16124"/>
                  <a:pt x="8862" y="16428"/>
                </a:cubicBezTo>
                <a:cubicBezTo>
                  <a:pt x="8862" y="17037"/>
                  <a:pt x="8862" y="17645"/>
                  <a:pt x="8585" y="18254"/>
                </a:cubicBezTo>
                <a:cubicBezTo>
                  <a:pt x="8585" y="18558"/>
                  <a:pt x="8308" y="18558"/>
                  <a:pt x="8308" y="18558"/>
                </a:cubicBezTo>
                <a:cubicBezTo>
                  <a:pt x="6092" y="18558"/>
                  <a:pt x="6092" y="18558"/>
                  <a:pt x="6092" y="18558"/>
                </a:cubicBezTo>
                <a:cubicBezTo>
                  <a:pt x="6092" y="18558"/>
                  <a:pt x="5815" y="18558"/>
                  <a:pt x="5815" y="18254"/>
                </a:cubicBezTo>
                <a:cubicBezTo>
                  <a:pt x="5538" y="16428"/>
                  <a:pt x="5538" y="16428"/>
                  <a:pt x="5538" y="16428"/>
                </a:cubicBezTo>
                <a:cubicBezTo>
                  <a:pt x="5262" y="16428"/>
                  <a:pt x="4985" y="16124"/>
                  <a:pt x="4708" y="16124"/>
                </a:cubicBezTo>
                <a:cubicBezTo>
                  <a:pt x="3600" y="17037"/>
                  <a:pt x="3600" y="17037"/>
                  <a:pt x="3600" y="17037"/>
                </a:cubicBezTo>
                <a:cubicBezTo>
                  <a:pt x="3323" y="17037"/>
                  <a:pt x="3323" y="17037"/>
                  <a:pt x="3323" y="17037"/>
                </a:cubicBezTo>
                <a:cubicBezTo>
                  <a:pt x="3046" y="17037"/>
                  <a:pt x="3046" y="17037"/>
                  <a:pt x="3046" y="17037"/>
                </a:cubicBezTo>
                <a:cubicBezTo>
                  <a:pt x="2769" y="16732"/>
                  <a:pt x="1385" y="15515"/>
                  <a:pt x="1385" y="15211"/>
                </a:cubicBezTo>
                <a:cubicBezTo>
                  <a:pt x="1385" y="14907"/>
                  <a:pt x="1385" y="14907"/>
                  <a:pt x="1385" y="14907"/>
                </a:cubicBezTo>
                <a:cubicBezTo>
                  <a:pt x="1938" y="14299"/>
                  <a:pt x="2215" y="13994"/>
                  <a:pt x="2492" y="13386"/>
                </a:cubicBezTo>
                <a:cubicBezTo>
                  <a:pt x="2215" y="13082"/>
                  <a:pt x="2215" y="12777"/>
                  <a:pt x="2215" y="12473"/>
                </a:cubicBezTo>
                <a:cubicBezTo>
                  <a:pt x="277" y="12169"/>
                  <a:pt x="277" y="12169"/>
                  <a:pt x="277" y="12169"/>
                </a:cubicBezTo>
                <a:cubicBezTo>
                  <a:pt x="277" y="12169"/>
                  <a:pt x="0" y="12169"/>
                  <a:pt x="0" y="11865"/>
                </a:cubicBezTo>
                <a:cubicBezTo>
                  <a:pt x="0" y="9735"/>
                  <a:pt x="0" y="9735"/>
                  <a:pt x="0" y="9735"/>
                </a:cubicBezTo>
                <a:cubicBezTo>
                  <a:pt x="0" y="9431"/>
                  <a:pt x="277" y="9127"/>
                  <a:pt x="277" y="9127"/>
                </a:cubicBezTo>
                <a:cubicBezTo>
                  <a:pt x="2215" y="8823"/>
                  <a:pt x="2215" y="8823"/>
                  <a:pt x="2215" y="8823"/>
                </a:cubicBezTo>
                <a:cubicBezTo>
                  <a:pt x="2215" y="8518"/>
                  <a:pt x="2215" y="8214"/>
                  <a:pt x="2492" y="7910"/>
                </a:cubicBezTo>
                <a:cubicBezTo>
                  <a:pt x="2215" y="7606"/>
                  <a:pt x="1938" y="6997"/>
                  <a:pt x="1385" y="6693"/>
                </a:cubicBezTo>
                <a:cubicBezTo>
                  <a:pt x="1385" y="6389"/>
                  <a:pt x="1385" y="6389"/>
                  <a:pt x="1385" y="6389"/>
                </a:cubicBezTo>
                <a:cubicBezTo>
                  <a:pt x="1385" y="6389"/>
                  <a:pt x="1385" y="6085"/>
                  <a:pt x="1385" y="6085"/>
                </a:cubicBezTo>
                <a:cubicBezTo>
                  <a:pt x="1662" y="5780"/>
                  <a:pt x="3046" y="4259"/>
                  <a:pt x="3323" y="4259"/>
                </a:cubicBezTo>
                <a:cubicBezTo>
                  <a:pt x="3323" y="4259"/>
                  <a:pt x="3323" y="4259"/>
                  <a:pt x="3600" y="4259"/>
                </a:cubicBezTo>
                <a:cubicBezTo>
                  <a:pt x="4708" y="5476"/>
                  <a:pt x="4708" y="5476"/>
                  <a:pt x="4708" y="5476"/>
                </a:cubicBezTo>
                <a:cubicBezTo>
                  <a:pt x="4985" y="5476"/>
                  <a:pt x="5262" y="5172"/>
                  <a:pt x="5538" y="5172"/>
                </a:cubicBezTo>
                <a:cubicBezTo>
                  <a:pt x="5815" y="4563"/>
                  <a:pt x="5815" y="3955"/>
                  <a:pt x="5815" y="3346"/>
                </a:cubicBezTo>
                <a:cubicBezTo>
                  <a:pt x="5815" y="3042"/>
                  <a:pt x="6092" y="3042"/>
                  <a:pt x="6092" y="3042"/>
                </a:cubicBezTo>
                <a:cubicBezTo>
                  <a:pt x="8308" y="3042"/>
                  <a:pt x="8308" y="3042"/>
                  <a:pt x="8308" y="3042"/>
                </a:cubicBezTo>
                <a:cubicBezTo>
                  <a:pt x="8308" y="3042"/>
                  <a:pt x="8585" y="3042"/>
                  <a:pt x="8585" y="3346"/>
                </a:cubicBezTo>
                <a:cubicBezTo>
                  <a:pt x="8862" y="5172"/>
                  <a:pt x="8862" y="5172"/>
                  <a:pt x="8862" y="5172"/>
                </a:cubicBezTo>
                <a:cubicBezTo>
                  <a:pt x="9138" y="5172"/>
                  <a:pt x="9415" y="5476"/>
                  <a:pt x="9692" y="5476"/>
                </a:cubicBezTo>
                <a:cubicBezTo>
                  <a:pt x="11077" y="4259"/>
                  <a:pt x="11077" y="4259"/>
                  <a:pt x="11077" y="4259"/>
                </a:cubicBezTo>
                <a:cubicBezTo>
                  <a:pt x="11077" y="4259"/>
                  <a:pt x="11077" y="4259"/>
                  <a:pt x="11354" y="4259"/>
                </a:cubicBezTo>
                <a:cubicBezTo>
                  <a:pt x="11354" y="4259"/>
                  <a:pt x="11354" y="4259"/>
                  <a:pt x="11354" y="4259"/>
                </a:cubicBezTo>
                <a:cubicBezTo>
                  <a:pt x="11631" y="4563"/>
                  <a:pt x="13015" y="6085"/>
                  <a:pt x="13015" y="6389"/>
                </a:cubicBezTo>
                <a:cubicBezTo>
                  <a:pt x="13015" y="6389"/>
                  <a:pt x="13015" y="6389"/>
                  <a:pt x="13015" y="6693"/>
                </a:cubicBezTo>
                <a:cubicBezTo>
                  <a:pt x="12738" y="6997"/>
                  <a:pt x="12462" y="7606"/>
                  <a:pt x="11908" y="7910"/>
                </a:cubicBezTo>
                <a:cubicBezTo>
                  <a:pt x="12185" y="8214"/>
                  <a:pt x="12185" y="8518"/>
                  <a:pt x="12462" y="9127"/>
                </a:cubicBezTo>
                <a:cubicBezTo>
                  <a:pt x="14123" y="9127"/>
                  <a:pt x="14123" y="9127"/>
                  <a:pt x="14123" y="9127"/>
                </a:cubicBezTo>
                <a:cubicBezTo>
                  <a:pt x="14123" y="9431"/>
                  <a:pt x="14400" y="9431"/>
                  <a:pt x="14400" y="9735"/>
                </a:cubicBezTo>
                <a:lnTo>
                  <a:pt x="14400" y="11865"/>
                </a:lnTo>
                <a:close/>
                <a:moveTo>
                  <a:pt x="7200" y="7606"/>
                </a:moveTo>
                <a:cubicBezTo>
                  <a:pt x="5815" y="7606"/>
                  <a:pt x="4431" y="9127"/>
                  <a:pt x="4431" y="10648"/>
                </a:cubicBezTo>
                <a:cubicBezTo>
                  <a:pt x="4431" y="12473"/>
                  <a:pt x="5815" y="13994"/>
                  <a:pt x="7200" y="13994"/>
                </a:cubicBezTo>
                <a:cubicBezTo>
                  <a:pt x="8862" y="13994"/>
                  <a:pt x="9969" y="12473"/>
                  <a:pt x="9969" y="10648"/>
                </a:cubicBezTo>
                <a:cubicBezTo>
                  <a:pt x="9969" y="9127"/>
                  <a:pt x="8862" y="7606"/>
                  <a:pt x="7200" y="7606"/>
                </a:cubicBezTo>
                <a:close/>
                <a:moveTo>
                  <a:pt x="21600" y="5476"/>
                </a:moveTo>
                <a:cubicBezTo>
                  <a:pt x="21600" y="5476"/>
                  <a:pt x="19938" y="5780"/>
                  <a:pt x="19938" y="5780"/>
                </a:cubicBezTo>
                <a:cubicBezTo>
                  <a:pt x="19662" y="6085"/>
                  <a:pt x="19662" y="6085"/>
                  <a:pt x="19385" y="6389"/>
                </a:cubicBezTo>
                <a:cubicBezTo>
                  <a:pt x="19662" y="6693"/>
                  <a:pt x="19938" y="7910"/>
                  <a:pt x="19938" y="7910"/>
                </a:cubicBezTo>
                <a:cubicBezTo>
                  <a:pt x="19938" y="8214"/>
                  <a:pt x="19938" y="8214"/>
                  <a:pt x="19938" y="8214"/>
                </a:cubicBezTo>
                <a:cubicBezTo>
                  <a:pt x="19938" y="8214"/>
                  <a:pt x="18831" y="9127"/>
                  <a:pt x="18554" y="9127"/>
                </a:cubicBezTo>
                <a:cubicBezTo>
                  <a:pt x="18554" y="9127"/>
                  <a:pt x="17723" y="7910"/>
                  <a:pt x="17446" y="7606"/>
                </a:cubicBezTo>
                <a:cubicBezTo>
                  <a:pt x="17446" y="7606"/>
                  <a:pt x="17446" y="7606"/>
                  <a:pt x="17169" y="7606"/>
                </a:cubicBezTo>
                <a:cubicBezTo>
                  <a:pt x="17169" y="7606"/>
                  <a:pt x="16892" y="7606"/>
                  <a:pt x="16892" y="7606"/>
                </a:cubicBezTo>
                <a:cubicBezTo>
                  <a:pt x="16892" y="7910"/>
                  <a:pt x="16062" y="9127"/>
                  <a:pt x="15785" y="9127"/>
                </a:cubicBezTo>
                <a:cubicBezTo>
                  <a:pt x="15785" y="9127"/>
                  <a:pt x="14677" y="8214"/>
                  <a:pt x="14400" y="8214"/>
                </a:cubicBezTo>
                <a:cubicBezTo>
                  <a:pt x="14400" y="8214"/>
                  <a:pt x="14400" y="8214"/>
                  <a:pt x="14400" y="7910"/>
                </a:cubicBezTo>
                <a:cubicBezTo>
                  <a:pt x="14400" y="7910"/>
                  <a:pt x="14954" y="6693"/>
                  <a:pt x="14954" y="6389"/>
                </a:cubicBezTo>
                <a:cubicBezTo>
                  <a:pt x="14677" y="6085"/>
                  <a:pt x="14677" y="6085"/>
                  <a:pt x="14677" y="5780"/>
                </a:cubicBezTo>
                <a:cubicBezTo>
                  <a:pt x="14400" y="5780"/>
                  <a:pt x="13015" y="5476"/>
                  <a:pt x="13015" y="5476"/>
                </a:cubicBezTo>
                <a:cubicBezTo>
                  <a:pt x="13015" y="3651"/>
                  <a:pt x="13015" y="3651"/>
                  <a:pt x="13015" y="3651"/>
                </a:cubicBezTo>
                <a:cubicBezTo>
                  <a:pt x="13015" y="3346"/>
                  <a:pt x="14400" y="3346"/>
                  <a:pt x="14677" y="3346"/>
                </a:cubicBezTo>
                <a:cubicBezTo>
                  <a:pt x="14677" y="3042"/>
                  <a:pt x="14677" y="2738"/>
                  <a:pt x="14954" y="2738"/>
                </a:cubicBezTo>
                <a:cubicBezTo>
                  <a:pt x="14954" y="2434"/>
                  <a:pt x="14400" y="1217"/>
                  <a:pt x="14400" y="913"/>
                </a:cubicBezTo>
                <a:cubicBezTo>
                  <a:pt x="14400" y="913"/>
                  <a:pt x="14400" y="913"/>
                  <a:pt x="14400" y="913"/>
                </a:cubicBezTo>
                <a:cubicBezTo>
                  <a:pt x="14677" y="913"/>
                  <a:pt x="15785" y="0"/>
                  <a:pt x="15785" y="0"/>
                </a:cubicBezTo>
                <a:cubicBezTo>
                  <a:pt x="16062" y="0"/>
                  <a:pt x="16892" y="1217"/>
                  <a:pt x="16892" y="1521"/>
                </a:cubicBezTo>
                <a:cubicBezTo>
                  <a:pt x="16892" y="1217"/>
                  <a:pt x="17169" y="1217"/>
                  <a:pt x="17169" y="1217"/>
                </a:cubicBezTo>
                <a:cubicBezTo>
                  <a:pt x="17446" y="1217"/>
                  <a:pt x="17446" y="1217"/>
                  <a:pt x="17446" y="1521"/>
                </a:cubicBezTo>
                <a:cubicBezTo>
                  <a:pt x="17723" y="913"/>
                  <a:pt x="18277" y="304"/>
                  <a:pt x="18554" y="0"/>
                </a:cubicBezTo>
                <a:cubicBezTo>
                  <a:pt x="18554" y="0"/>
                  <a:pt x="18554" y="0"/>
                  <a:pt x="18554" y="0"/>
                </a:cubicBezTo>
                <a:cubicBezTo>
                  <a:pt x="18831" y="0"/>
                  <a:pt x="19938" y="608"/>
                  <a:pt x="19938" y="913"/>
                </a:cubicBezTo>
                <a:cubicBezTo>
                  <a:pt x="19938" y="913"/>
                  <a:pt x="19938" y="913"/>
                  <a:pt x="19938" y="913"/>
                </a:cubicBezTo>
                <a:cubicBezTo>
                  <a:pt x="19938" y="1217"/>
                  <a:pt x="19662" y="2434"/>
                  <a:pt x="19385" y="2738"/>
                </a:cubicBezTo>
                <a:cubicBezTo>
                  <a:pt x="19662" y="2738"/>
                  <a:pt x="19662" y="3042"/>
                  <a:pt x="19938" y="3346"/>
                </a:cubicBezTo>
                <a:cubicBezTo>
                  <a:pt x="19938" y="3346"/>
                  <a:pt x="21600" y="3346"/>
                  <a:pt x="21600" y="3651"/>
                </a:cubicBezTo>
                <a:lnTo>
                  <a:pt x="21600" y="5476"/>
                </a:lnTo>
                <a:close/>
                <a:moveTo>
                  <a:pt x="21600" y="17949"/>
                </a:moveTo>
                <a:cubicBezTo>
                  <a:pt x="21600" y="17949"/>
                  <a:pt x="19938" y="18254"/>
                  <a:pt x="19938" y="18254"/>
                </a:cubicBezTo>
                <a:cubicBezTo>
                  <a:pt x="19662" y="18558"/>
                  <a:pt x="19662" y="18558"/>
                  <a:pt x="19385" y="18862"/>
                </a:cubicBezTo>
                <a:cubicBezTo>
                  <a:pt x="19662" y="19166"/>
                  <a:pt x="19938" y="20383"/>
                  <a:pt x="19938" y="20687"/>
                </a:cubicBezTo>
                <a:cubicBezTo>
                  <a:pt x="19938" y="20687"/>
                  <a:pt x="19938" y="20687"/>
                  <a:pt x="19938" y="20687"/>
                </a:cubicBezTo>
                <a:cubicBezTo>
                  <a:pt x="19938" y="20687"/>
                  <a:pt x="18831" y="21600"/>
                  <a:pt x="18554" y="21600"/>
                </a:cubicBezTo>
                <a:cubicBezTo>
                  <a:pt x="18554" y="21600"/>
                  <a:pt x="17723" y="20383"/>
                  <a:pt x="17446" y="20079"/>
                </a:cubicBezTo>
                <a:cubicBezTo>
                  <a:pt x="17446" y="20079"/>
                  <a:pt x="17446" y="20079"/>
                  <a:pt x="17169" y="20079"/>
                </a:cubicBezTo>
                <a:cubicBezTo>
                  <a:pt x="17169" y="20079"/>
                  <a:pt x="16892" y="20079"/>
                  <a:pt x="16892" y="20079"/>
                </a:cubicBezTo>
                <a:cubicBezTo>
                  <a:pt x="16892" y="20383"/>
                  <a:pt x="16062" y="21600"/>
                  <a:pt x="15785" y="21600"/>
                </a:cubicBezTo>
                <a:cubicBezTo>
                  <a:pt x="15785" y="21600"/>
                  <a:pt x="14677" y="20687"/>
                  <a:pt x="14400" y="20687"/>
                </a:cubicBezTo>
                <a:cubicBezTo>
                  <a:pt x="14400" y="20687"/>
                  <a:pt x="14400" y="20687"/>
                  <a:pt x="14400" y="20687"/>
                </a:cubicBezTo>
                <a:cubicBezTo>
                  <a:pt x="14400" y="20383"/>
                  <a:pt x="14954" y="19166"/>
                  <a:pt x="14954" y="18862"/>
                </a:cubicBezTo>
                <a:cubicBezTo>
                  <a:pt x="14677" y="18558"/>
                  <a:pt x="14677" y="18558"/>
                  <a:pt x="14677" y="18254"/>
                </a:cubicBezTo>
                <a:cubicBezTo>
                  <a:pt x="14400" y="18254"/>
                  <a:pt x="13015" y="17949"/>
                  <a:pt x="13015" y="17949"/>
                </a:cubicBezTo>
                <a:cubicBezTo>
                  <a:pt x="13015" y="16124"/>
                  <a:pt x="13015" y="16124"/>
                  <a:pt x="13015" y="16124"/>
                </a:cubicBezTo>
                <a:cubicBezTo>
                  <a:pt x="13015" y="15820"/>
                  <a:pt x="14400" y="15820"/>
                  <a:pt x="14677" y="15820"/>
                </a:cubicBezTo>
                <a:cubicBezTo>
                  <a:pt x="14677" y="15515"/>
                  <a:pt x="14677" y="15211"/>
                  <a:pt x="14954" y="15211"/>
                </a:cubicBezTo>
                <a:cubicBezTo>
                  <a:pt x="14954" y="14907"/>
                  <a:pt x="14400" y="13690"/>
                  <a:pt x="14400" y="13386"/>
                </a:cubicBezTo>
                <a:cubicBezTo>
                  <a:pt x="14400" y="13386"/>
                  <a:pt x="14400" y="13386"/>
                  <a:pt x="14400" y="13386"/>
                </a:cubicBezTo>
                <a:cubicBezTo>
                  <a:pt x="14677" y="13386"/>
                  <a:pt x="15785" y="12473"/>
                  <a:pt x="15785" y="12473"/>
                </a:cubicBezTo>
                <a:cubicBezTo>
                  <a:pt x="16062" y="12473"/>
                  <a:pt x="16892" y="13690"/>
                  <a:pt x="16892" y="13994"/>
                </a:cubicBezTo>
                <a:cubicBezTo>
                  <a:pt x="16892" y="13994"/>
                  <a:pt x="17169" y="13994"/>
                  <a:pt x="17169" y="13994"/>
                </a:cubicBezTo>
                <a:cubicBezTo>
                  <a:pt x="17446" y="13994"/>
                  <a:pt x="17446" y="13994"/>
                  <a:pt x="17446" y="13994"/>
                </a:cubicBezTo>
                <a:cubicBezTo>
                  <a:pt x="17723" y="13386"/>
                  <a:pt x="18277" y="13082"/>
                  <a:pt x="18554" y="12473"/>
                </a:cubicBezTo>
                <a:cubicBezTo>
                  <a:pt x="18554" y="12473"/>
                  <a:pt x="18554" y="12473"/>
                  <a:pt x="18554" y="12473"/>
                </a:cubicBezTo>
                <a:cubicBezTo>
                  <a:pt x="18831" y="12473"/>
                  <a:pt x="19938" y="13386"/>
                  <a:pt x="19938" y="13386"/>
                </a:cubicBezTo>
                <a:cubicBezTo>
                  <a:pt x="19938" y="13386"/>
                  <a:pt x="19938" y="13386"/>
                  <a:pt x="19938" y="13386"/>
                </a:cubicBezTo>
                <a:cubicBezTo>
                  <a:pt x="19938" y="13690"/>
                  <a:pt x="19662" y="14907"/>
                  <a:pt x="19385" y="15211"/>
                </a:cubicBezTo>
                <a:cubicBezTo>
                  <a:pt x="19662" y="15211"/>
                  <a:pt x="19662" y="15515"/>
                  <a:pt x="19938" y="15820"/>
                </a:cubicBezTo>
                <a:cubicBezTo>
                  <a:pt x="19938" y="15820"/>
                  <a:pt x="21600" y="15820"/>
                  <a:pt x="21600" y="16124"/>
                </a:cubicBezTo>
                <a:lnTo>
                  <a:pt x="21600" y="17949"/>
                </a:lnTo>
                <a:close/>
                <a:moveTo>
                  <a:pt x="17169" y="3042"/>
                </a:moveTo>
                <a:cubicBezTo>
                  <a:pt x="16338" y="3042"/>
                  <a:pt x="15785" y="3651"/>
                  <a:pt x="15785" y="4563"/>
                </a:cubicBezTo>
                <a:cubicBezTo>
                  <a:pt x="15785" y="5476"/>
                  <a:pt x="16338" y="6085"/>
                  <a:pt x="17169" y="6085"/>
                </a:cubicBezTo>
                <a:cubicBezTo>
                  <a:pt x="18000" y="6085"/>
                  <a:pt x="18554" y="5476"/>
                  <a:pt x="18554" y="4563"/>
                </a:cubicBezTo>
                <a:cubicBezTo>
                  <a:pt x="18554" y="3651"/>
                  <a:pt x="18000" y="3042"/>
                  <a:pt x="17169" y="3042"/>
                </a:cubicBezTo>
                <a:close/>
                <a:moveTo>
                  <a:pt x="17169" y="15515"/>
                </a:moveTo>
                <a:cubicBezTo>
                  <a:pt x="16338" y="15515"/>
                  <a:pt x="15785" y="16124"/>
                  <a:pt x="15785" y="17037"/>
                </a:cubicBezTo>
                <a:cubicBezTo>
                  <a:pt x="15785" y="17949"/>
                  <a:pt x="16338" y="18558"/>
                  <a:pt x="17169" y="18558"/>
                </a:cubicBezTo>
                <a:cubicBezTo>
                  <a:pt x="18000" y="18558"/>
                  <a:pt x="18554" y="17949"/>
                  <a:pt x="18554" y="17037"/>
                </a:cubicBezTo>
                <a:cubicBezTo>
                  <a:pt x="18554" y="16124"/>
                  <a:pt x="18000" y="15515"/>
                  <a:pt x="17169" y="15515"/>
                </a:cubicBezTo>
                <a:close/>
              </a:path>
            </a:pathLst>
          </a:custGeom>
          <a:solidFill>
            <a:srgbClr val="F14124"/>
          </a:solidFill>
          <a:ln w="12700">
            <a:miter lim="400000"/>
          </a:ln>
        </p:spPr>
        <p:txBody>
          <a:bodyPr lIns="60960" tIns="60960" rIns="60960" bIns="60960"/>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sp>
        <p:nvSpPr>
          <p:cNvPr id="91" name="Shape">
            <a:extLst>
              <a:ext uri="{FF2B5EF4-FFF2-40B4-BE49-F238E27FC236}">
                <a16:creationId xmlns:a16="http://schemas.microsoft.com/office/drawing/2014/main" id="{CE78F44B-0295-4106-1741-5AF32A076015}"/>
              </a:ext>
            </a:extLst>
          </p:cNvPr>
          <p:cNvSpPr/>
          <p:nvPr/>
        </p:nvSpPr>
        <p:spPr>
          <a:xfrm>
            <a:off x="8737554" y="3717506"/>
            <a:ext cx="251465" cy="297186"/>
          </a:xfrm>
          <a:custGeom>
            <a:avLst/>
            <a:gdLst/>
            <a:ahLst/>
            <a:cxnLst>
              <a:cxn ang="0">
                <a:pos x="wd2" y="hd2"/>
              </a:cxn>
              <a:cxn ang="5400000">
                <a:pos x="wd2" y="hd2"/>
              </a:cxn>
              <a:cxn ang="10800000">
                <a:pos x="wd2" y="hd2"/>
              </a:cxn>
              <a:cxn ang="16200000">
                <a:pos x="wd2" y="hd2"/>
              </a:cxn>
            </a:cxnLst>
            <a:rect l="0" t="0" r="r" b="b"/>
            <a:pathLst>
              <a:path w="21600" h="21600" extrusionOk="0">
                <a:moveTo>
                  <a:pt x="21600" y="7800"/>
                </a:moveTo>
                <a:cubicBezTo>
                  <a:pt x="21600" y="20400"/>
                  <a:pt x="21600" y="20400"/>
                  <a:pt x="21600" y="20400"/>
                </a:cubicBezTo>
                <a:cubicBezTo>
                  <a:pt x="21600" y="21300"/>
                  <a:pt x="21246" y="21600"/>
                  <a:pt x="20538" y="21600"/>
                </a:cubicBezTo>
                <a:cubicBezTo>
                  <a:pt x="1416" y="21600"/>
                  <a:pt x="1416" y="21600"/>
                  <a:pt x="1416" y="21600"/>
                </a:cubicBezTo>
                <a:cubicBezTo>
                  <a:pt x="354" y="21600"/>
                  <a:pt x="0" y="21300"/>
                  <a:pt x="0" y="20400"/>
                </a:cubicBezTo>
                <a:cubicBezTo>
                  <a:pt x="0" y="1200"/>
                  <a:pt x="0" y="1200"/>
                  <a:pt x="0" y="1200"/>
                </a:cubicBezTo>
                <a:cubicBezTo>
                  <a:pt x="0" y="600"/>
                  <a:pt x="354" y="0"/>
                  <a:pt x="1416" y="0"/>
                </a:cubicBezTo>
                <a:cubicBezTo>
                  <a:pt x="12748" y="0"/>
                  <a:pt x="12748" y="0"/>
                  <a:pt x="12748" y="0"/>
                </a:cubicBezTo>
                <a:cubicBezTo>
                  <a:pt x="12748" y="6600"/>
                  <a:pt x="12748" y="6600"/>
                  <a:pt x="12748" y="6600"/>
                </a:cubicBezTo>
                <a:cubicBezTo>
                  <a:pt x="12748" y="7200"/>
                  <a:pt x="13102" y="7800"/>
                  <a:pt x="14164" y="7800"/>
                </a:cubicBezTo>
                <a:lnTo>
                  <a:pt x="21600" y="7800"/>
                </a:lnTo>
                <a:close/>
                <a:moveTo>
                  <a:pt x="16289" y="9600"/>
                </a:moveTo>
                <a:cubicBezTo>
                  <a:pt x="16289" y="9600"/>
                  <a:pt x="15934" y="9300"/>
                  <a:pt x="15934" y="9300"/>
                </a:cubicBezTo>
                <a:cubicBezTo>
                  <a:pt x="5666" y="9300"/>
                  <a:pt x="5666" y="9300"/>
                  <a:pt x="5666" y="9300"/>
                </a:cubicBezTo>
                <a:cubicBezTo>
                  <a:pt x="5666" y="9300"/>
                  <a:pt x="5311" y="9600"/>
                  <a:pt x="5311" y="9600"/>
                </a:cubicBezTo>
                <a:cubicBezTo>
                  <a:pt x="5311" y="10500"/>
                  <a:pt x="5311" y="10500"/>
                  <a:pt x="5311" y="10500"/>
                </a:cubicBezTo>
                <a:cubicBezTo>
                  <a:pt x="5311" y="10800"/>
                  <a:pt x="5666" y="10800"/>
                  <a:pt x="5666" y="10800"/>
                </a:cubicBezTo>
                <a:cubicBezTo>
                  <a:pt x="15934" y="10800"/>
                  <a:pt x="15934" y="10800"/>
                  <a:pt x="15934" y="10800"/>
                </a:cubicBezTo>
                <a:cubicBezTo>
                  <a:pt x="15934" y="10800"/>
                  <a:pt x="16289" y="10800"/>
                  <a:pt x="16289" y="10500"/>
                </a:cubicBezTo>
                <a:lnTo>
                  <a:pt x="16289" y="9600"/>
                </a:lnTo>
                <a:close/>
                <a:moveTo>
                  <a:pt x="16289" y="12900"/>
                </a:moveTo>
                <a:cubicBezTo>
                  <a:pt x="16289" y="12600"/>
                  <a:pt x="15934" y="12300"/>
                  <a:pt x="15934" y="12300"/>
                </a:cubicBezTo>
                <a:cubicBezTo>
                  <a:pt x="5666" y="12300"/>
                  <a:pt x="5666" y="12300"/>
                  <a:pt x="5666" y="12300"/>
                </a:cubicBezTo>
                <a:cubicBezTo>
                  <a:pt x="5666" y="12300"/>
                  <a:pt x="5311" y="12600"/>
                  <a:pt x="5311" y="12900"/>
                </a:cubicBezTo>
                <a:cubicBezTo>
                  <a:pt x="5311" y="13500"/>
                  <a:pt x="5311" y="13500"/>
                  <a:pt x="5311" y="13500"/>
                </a:cubicBezTo>
                <a:cubicBezTo>
                  <a:pt x="5311" y="13800"/>
                  <a:pt x="5666" y="14100"/>
                  <a:pt x="5666" y="14100"/>
                </a:cubicBezTo>
                <a:cubicBezTo>
                  <a:pt x="15934" y="14100"/>
                  <a:pt x="15934" y="14100"/>
                  <a:pt x="15934" y="14100"/>
                </a:cubicBezTo>
                <a:cubicBezTo>
                  <a:pt x="15934" y="14100"/>
                  <a:pt x="16289" y="13800"/>
                  <a:pt x="16289" y="13500"/>
                </a:cubicBezTo>
                <a:lnTo>
                  <a:pt x="16289" y="12900"/>
                </a:lnTo>
                <a:close/>
                <a:moveTo>
                  <a:pt x="16289" y="15900"/>
                </a:moveTo>
                <a:cubicBezTo>
                  <a:pt x="16289" y="15600"/>
                  <a:pt x="15934" y="15600"/>
                  <a:pt x="15934" y="15600"/>
                </a:cubicBezTo>
                <a:cubicBezTo>
                  <a:pt x="5666" y="15600"/>
                  <a:pt x="5666" y="15600"/>
                  <a:pt x="5666" y="15600"/>
                </a:cubicBezTo>
                <a:cubicBezTo>
                  <a:pt x="5666" y="15600"/>
                  <a:pt x="5311" y="15600"/>
                  <a:pt x="5311" y="15900"/>
                </a:cubicBezTo>
                <a:cubicBezTo>
                  <a:pt x="5311" y="16800"/>
                  <a:pt x="5311" y="16800"/>
                  <a:pt x="5311" y="16800"/>
                </a:cubicBezTo>
                <a:cubicBezTo>
                  <a:pt x="5311" y="16800"/>
                  <a:pt x="5666" y="17100"/>
                  <a:pt x="5666" y="17100"/>
                </a:cubicBezTo>
                <a:cubicBezTo>
                  <a:pt x="15934" y="17100"/>
                  <a:pt x="15934" y="17100"/>
                  <a:pt x="15934" y="17100"/>
                </a:cubicBezTo>
                <a:cubicBezTo>
                  <a:pt x="15934" y="17100"/>
                  <a:pt x="16289" y="16800"/>
                  <a:pt x="16289" y="16800"/>
                </a:cubicBezTo>
                <a:lnTo>
                  <a:pt x="16289" y="15900"/>
                </a:lnTo>
                <a:close/>
                <a:moveTo>
                  <a:pt x="21246" y="6300"/>
                </a:moveTo>
                <a:cubicBezTo>
                  <a:pt x="14518" y="6300"/>
                  <a:pt x="14518" y="6300"/>
                  <a:pt x="14518" y="6300"/>
                </a:cubicBezTo>
                <a:cubicBezTo>
                  <a:pt x="14518" y="600"/>
                  <a:pt x="14518" y="600"/>
                  <a:pt x="14518" y="600"/>
                </a:cubicBezTo>
                <a:cubicBezTo>
                  <a:pt x="14518" y="600"/>
                  <a:pt x="14872" y="900"/>
                  <a:pt x="14872" y="900"/>
                </a:cubicBezTo>
                <a:cubicBezTo>
                  <a:pt x="20892" y="5700"/>
                  <a:pt x="20892" y="5700"/>
                  <a:pt x="20892" y="5700"/>
                </a:cubicBezTo>
                <a:cubicBezTo>
                  <a:pt x="20892" y="6000"/>
                  <a:pt x="20892" y="6000"/>
                  <a:pt x="21246" y="6300"/>
                </a:cubicBezTo>
                <a:close/>
              </a:path>
            </a:pathLst>
          </a:custGeom>
          <a:solidFill>
            <a:srgbClr val="FF8021"/>
          </a:solidFill>
          <a:ln w="12700">
            <a:miter lim="400000"/>
          </a:ln>
        </p:spPr>
        <p:txBody>
          <a:bodyPr lIns="60960" tIns="60960" rIns="60960" bIns="60960"/>
          <a:lstStyle/>
          <a:p>
            <a:pPr marL="0" marR="0" lvl="0" indent="0" defTabSz="609600" eaLnBrk="1" fontAlgn="auto" latinLnBrk="0" hangingPunct="0">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Calibri"/>
              <a:cs typeface="Calibri"/>
              <a:sym typeface="Calibri"/>
            </a:endParaRPr>
          </a:p>
        </p:txBody>
      </p:sp>
      <p:pic>
        <p:nvPicPr>
          <p:cNvPr id="92" name="Picture 91">
            <a:extLst>
              <a:ext uri="{FF2B5EF4-FFF2-40B4-BE49-F238E27FC236}">
                <a16:creationId xmlns:a16="http://schemas.microsoft.com/office/drawing/2014/main" id="{4D5EEC21-97DF-5FED-378B-1914D68C0921}"/>
              </a:ext>
            </a:extLst>
          </p:cNvPr>
          <p:cNvPicPr>
            <a:picLocks noChangeAspect="1"/>
          </p:cNvPicPr>
          <p:nvPr/>
        </p:nvPicPr>
        <p:blipFill rotWithShape="1">
          <a:blip r:embed="rId2">
            <a:extLst>
              <a:ext uri="{28A0092B-C50C-407E-A947-70E740481C1C}">
                <a14:useLocalDpi xmlns:a14="http://schemas.microsoft.com/office/drawing/2010/main" val="0"/>
              </a:ext>
            </a:extLst>
          </a:blip>
          <a:srcRect l="50470"/>
          <a:stretch/>
        </p:blipFill>
        <p:spPr>
          <a:xfrm>
            <a:off x="-1" y="1673879"/>
            <a:ext cx="1995101" cy="4418296"/>
          </a:xfrm>
          <a:prstGeom prst="rect">
            <a:avLst/>
          </a:prstGeom>
        </p:spPr>
      </p:pic>
      <p:sp>
        <p:nvSpPr>
          <p:cNvPr id="94" name="TextBox 93">
            <a:extLst>
              <a:ext uri="{FF2B5EF4-FFF2-40B4-BE49-F238E27FC236}">
                <a16:creationId xmlns:a16="http://schemas.microsoft.com/office/drawing/2014/main" id="{95C03E31-8FC6-6E48-D857-A101B96EB2B2}"/>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Crucial Role of KAM </a:t>
            </a:r>
          </a:p>
        </p:txBody>
      </p:sp>
      <p:pic>
        <p:nvPicPr>
          <p:cNvPr id="95" name="Picture 94" descr="Logo&#10;&#10;Description automatically generated">
            <a:extLst>
              <a:ext uri="{FF2B5EF4-FFF2-40B4-BE49-F238E27FC236}">
                <a16:creationId xmlns:a16="http://schemas.microsoft.com/office/drawing/2014/main" id="{0BE6A9AE-1B7C-A428-D1BE-8191D1323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96" name="Footer Placeholder 3">
            <a:extLst>
              <a:ext uri="{FF2B5EF4-FFF2-40B4-BE49-F238E27FC236}">
                <a16:creationId xmlns:a16="http://schemas.microsoft.com/office/drawing/2014/main" id="{B54692EF-0106-44EA-59CF-97CC971F1DEC}"/>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2492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48"/>
                                        </p:tgtEl>
                                        <p:attrNameLst>
                                          <p:attrName>style.visibility</p:attrName>
                                        </p:attrNameLst>
                                      </p:cBhvr>
                                      <p:to>
                                        <p:strVal val="visible"/>
                                      </p:to>
                                    </p:set>
                                    <p:anim calcmode="lin" valueType="num">
                                      <p:cBhvr additive="base">
                                        <p:cTn id="10" dur="1000" fill="hold"/>
                                        <p:tgtEl>
                                          <p:spTgt spid="48"/>
                                        </p:tgtEl>
                                        <p:attrNameLst>
                                          <p:attrName>ppt_x</p:attrName>
                                        </p:attrNameLst>
                                      </p:cBhvr>
                                      <p:tavLst>
                                        <p:tav tm="0">
                                          <p:val>
                                            <p:strVal val="0-#ppt_w/2"/>
                                          </p:val>
                                        </p:tav>
                                        <p:tav tm="100000">
                                          <p:val>
                                            <p:strVal val="#ppt_x"/>
                                          </p:val>
                                        </p:tav>
                                      </p:tavLst>
                                    </p:anim>
                                    <p:anim calcmode="lin" valueType="num">
                                      <p:cBhvr additive="base">
                                        <p:cTn id="11" dur="1000" fill="hold"/>
                                        <p:tgtEl>
                                          <p:spTgt spid="48"/>
                                        </p:tgtEl>
                                        <p:attrNameLst>
                                          <p:attrName>ppt_y</p:attrName>
                                        </p:attrNameLst>
                                      </p:cBhvr>
                                      <p:tavLst>
                                        <p:tav tm="0">
                                          <p:val>
                                            <p:strVal val="#ppt_y"/>
                                          </p:val>
                                        </p:tav>
                                        <p:tav tm="100000">
                                          <p:val>
                                            <p:strVal val="#ppt_y"/>
                                          </p:val>
                                        </p:tav>
                                      </p:tavLst>
                                    </p:anim>
                                  </p:childTnLst>
                                </p:cTn>
                              </p:par>
                              <p:par>
                                <p:cTn id="12" presetID="2" presetClass="entr" presetSubtype="4" fill="hold" grpId="0" nodeType="withEffect">
                                  <p:stCondLst>
                                    <p:cond delay="100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500" fill="hold"/>
                                        <p:tgtEl>
                                          <p:spTgt spid="53"/>
                                        </p:tgtEl>
                                        <p:attrNameLst>
                                          <p:attrName>ppt_x</p:attrName>
                                        </p:attrNameLst>
                                      </p:cBhvr>
                                      <p:tavLst>
                                        <p:tav tm="0">
                                          <p:val>
                                            <p:strVal val="#ppt_x"/>
                                          </p:val>
                                        </p:tav>
                                        <p:tav tm="100000">
                                          <p:val>
                                            <p:strVal val="#ppt_x"/>
                                          </p:val>
                                        </p:tav>
                                      </p:tavLst>
                                    </p:anim>
                                    <p:anim calcmode="lin" valueType="num">
                                      <p:cBhvr additive="base">
                                        <p:cTn id="15" dur="500" fill="hold"/>
                                        <p:tgtEl>
                                          <p:spTgt spid="5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000"/>
                                  </p:stCondLst>
                                  <p:childTnLst>
                                    <p:set>
                                      <p:cBhvr>
                                        <p:cTn id="17" dur="1" fill="hold">
                                          <p:stCondLst>
                                            <p:cond delay="0"/>
                                          </p:stCondLst>
                                        </p:cTn>
                                        <p:tgtEl>
                                          <p:spTgt spid="91"/>
                                        </p:tgtEl>
                                        <p:attrNameLst>
                                          <p:attrName>style.visibility</p:attrName>
                                        </p:attrNameLst>
                                      </p:cBhvr>
                                      <p:to>
                                        <p:strVal val="visible"/>
                                      </p:to>
                                    </p:set>
                                    <p:anim calcmode="lin" valueType="num">
                                      <p:cBhvr additive="base">
                                        <p:cTn id="18" dur="500" fill="hold"/>
                                        <p:tgtEl>
                                          <p:spTgt spid="91"/>
                                        </p:tgtEl>
                                        <p:attrNameLst>
                                          <p:attrName>ppt_x</p:attrName>
                                        </p:attrNameLst>
                                      </p:cBhvr>
                                      <p:tavLst>
                                        <p:tav tm="0">
                                          <p:val>
                                            <p:strVal val="#ppt_x"/>
                                          </p:val>
                                        </p:tav>
                                        <p:tav tm="100000">
                                          <p:val>
                                            <p:strVal val="#ppt_x"/>
                                          </p:val>
                                        </p:tav>
                                      </p:tavLst>
                                    </p:anim>
                                    <p:anim calcmode="lin" valueType="num">
                                      <p:cBhvr additive="base">
                                        <p:cTn id="19" dur="500" fill="hold"/>
                                        <p:tgtEl>
                                          <p:spTgt spid="9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00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ppt_x"/>
                                          </p:val>
                                        </p:tav>
                                        <p:tav tm="100000">
                                          <p:val>
                                            <p:strVal val="#ppt_x"/>
                                          </p:val>
                                        </p:tav>
                                      </p:tavLst>
                                    </p:anim>
                                    <p:anim calcmode="lin" valueType="num">
                                      <p:cBhvr additive="base">
                                        <p:cTn id="23" dur="500" fill="hold"/>
                                        <p:tgtEl>
                                          <p:spTgt spid="5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00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500" fill="hold"/>
                                        <p:tgtEl>
                                          <p:spTgt spid="57"/>
                                        </p:tgtEl>
                                        <p:attrNameLst>
                                          <p:attrName>ppt_x</p:attrName>
                                        </p:attrNameLst>
                                      </p:cBhvr>
                                      <p:tavLst>
                                        <p:tav tm="0">
                                          <p:val>
                                            <p:strVal val="#ppt_x"/>
                                          </p:val>
                                        </p:tav>
                                        <p:tav tm="100000">
                                          <p:val>
                                            <p:strVal val="#ppt_x"/>
                                          </p:val>
                                        </p:tav>
                                      </p:tavLst>
                                    </p:anim>
                                    <p:anim calcmode="lin" valueType="num">
                                      <p:cBhvr additive="base">
                                        <p:cTn id="27" dur="50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00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500" fill="hold"/>
                                        <p:tgtEl>
                                          <p:spTgt spid="89"/>
                                        </p:tgtEl>
                                        <p:attrNameLst>
                                          <p:attrName>ppt_x</p:attrName>
                                        </p:attrNameLst>
                                      </p:cBhvr>
                                      <p:tavLst>
                                        <p:tav tm="0">
                                          <p:val>
                                            <p:strVal val="#ppt_x"/>
                                          </p:val>
                                        </p:tav>
                                        <p:tav tm="100000">
                                          <p:val>
                                            <p:strVal val="#ppt_x"/>
                                          </p:val>
                                        </p:tav>
                                      </p:tavLst>
                                    </p:anim>
                                    <p:anim calcmode="lin" valueType="num">
                                      <p:cBhvr additive="base">
                                        <p:cTn id="31" dur="500" fill="hold"/>
                                        <p:tgtEl>
                                          <p:spTgt spid="8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00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ppt_x"/>
                                          </p:val>
                                        </p:tav>
                                        <p:tav tm="100000">
                                          <p:val>
                                            <p:strVal val="#ppt_x"/>
                                          </p:val>
                                        </p:tav>
                                      </p:tavLst>
                                    </p:anim>
                                    <p:anim calcmode="lin" valueType="num">
                                      <p:cBhvr additive="base">
                                        <p:cTn id="35" dur="500" fill="hold"/>
                                        <p:tgtEl>
                                          <p:spTgt spid="5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000"/>
                                  </p:stCondLst>
                                  <p:childTnLst>
                                    <p:set>
                                      <p:cBhvr>
                                        <p:cTn id="37" dur="1" fill="hold">
                                          <p:stCondLst>
                                            <p:cond delay="0"/>
                                          </p:stCondLst>
                                        </p:cTn>
                                        <p:tgtEl>
                                          <p:spTgt spid="79"/>
                                        </p:tgtEl>
                                        <p:attrNameLst>
                                          <p:attrName>style.visibility</p:attrName>
                                        </p:attrNameLst>
                                      </p:cBhvr>
                                      <p:to>
                                        <p:strVal val="visible"/>
                                      </p:to>
                                    </p:set>
                                    <p:anim calcmode="lin" valueType="num">
                                      <p:cBhvr additive="base">
                                        <p:cTn id="38" dur="500" fill="hold"/>
                                        <p:tgtEl>
                                          <p:spTgt spid="79"/>
                                        </p:tgtEl>
                                        <p:attrNameLst>
                                          <p:attrName>ppt_x</p:attrName>
                                        </p:attrNameLst>
                                      </p:cBhvr>
                                      <p:tavLst>
                                        <p:tav tm="0">
                                          <p:val>
                                            <p:strVal val="#ppt_x"/>
                                          </p:val>
                                        </p:tav>
                                        <p:tav tm="100000">
                                          <p:val>
                                            <p:strVal val="#ppt_x"/>
                                          </p:val>
                                        </p:tav>
                                      </p:tavLst>
                                    </p:anim>
                                    <p:anim calcmode="lin" valueType="num">
                                      <p:cBhvr additive="base">
                                        <p:cTn id="39" dur="500" fill="hold"/>
                                        <p:tgtEl>
                                          <p:spTgt spid="7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500" fill="hold"/>
                                        <p:tgtEl>
                                          <p:spTgt spid="55"/>
                                        </p:tgtEl>
                                        <p:attrNameLst>
                                          <p:attrName>ppt_x</p:attrName>
                                        </p:attrNameLst>
                                      </p:cBhvr>
                                      <p:tavLst>
                                        <p:tav tm="0">
                                          <p:val>
                                            <p:strVal val="#ppt_x"/>
                                          </p:val>
                                        </p:tav>
                                        <p:tav tm="100000">
                                          <p:val>
                                            <p:strVal val="#ppt_x"/>
                                          </p:val>
                                        </p:tav>
                                      </p:tavLst>
                                    </p:anim>
                                    <p:anim calcmode="lin" valueType="num">
                                      <p:cBhvr additive="base">
                                        <p:cTn id="43" dur="500" fill="hold"/>
                                        <p:tgtEl>
                                          <p:spTgt spid="5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00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ppt_x"/>
                                          </p:val>
                                        </p:tav>
                                        <p:tav tm="100000">
                                          <p:val>
                                            <p:strVal val="#ppt_x"/>
                                          </p:val>
                                        </p:tav>
                                      </p:tavLst>
                                    </p:anim>
                                    <p:anim calcmode="lin" valueType="num">
                                      <p:cBhvr additive="base">
                                        <p:cTn id="47" dur="500" fill="hold"/>
                                        <p:tgtEl>
                                          <p:spTgt spid="49"/>
                                        </p:tgtEl>
                                        <p:attrNameLst>
                                          <p:attrName>ppt_y</p:attrName>
                                        </p:attrNameLst>
                                      </p:cBhvr>
                                      <p:tavLst>
                                        <p:tav tm="0">
                                          <p:val>
                                            <p:strVal val="1+#ppt_h/2"/>
                                          </p:val>
                                        </p:tav>
                                        <p:tav tm="100000">
                                          <p:val>
                                            <p:strVal val="#ppt_y"/>
                                          </p:val>
                                        </p:tav>
                                      </p:tavLst>
                                    </p:anim>
                                  </p:childTnLst>
                                </p:cTn>
                              </p:par>
                              <p:par>
                                <p:cTn id="48" presetID="10" presetClass="entr" presetSubtype="0" fill="hold" grpId="0" nodeType="withEffect">
                                  <p:stCondLst>
                                    <p:cond delay="150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2" presetClass="entr" presetSubtype="1"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100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ppt_x"/>
                                          </p:val>
                                        </p:tav>
                                        <p:tav tm="100000">
                                          <p:val>
                                            <p:strVal val="#ppt_x"/>
                                          </p:val>
                                        </p:tav>
                                      </p:tavLst>
                                    </p:anim>
                                    <p:anim calcmode="lin" valueType="num">
                                      <p:cBhvr additive="base">
                                        <p:cTn id="64" dur="500" fill="hold"/>
                                        <p:tgtEl>
                                          <p:spTgt spid="56"/>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100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ppt_x"/>
                                          </p:val>
                                        </p:tav>
                                        <p:tav tm="100000">
                                          <p:val>
                                            <p:strVal val="#ppt_x"/>
                                          </p:val>
                                        </p:tav>
                                      </p:tavLst>
                                    </p:anim>
                                    <p:anim calcmode="lin" valueType="num">
                                      <p:cBhvr additive="base">
                                        <p:cTn id="68" dur="500" fill="hold"/>
                                        <p:tgtEl>
                                          <p:spTgt spid="8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100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ppt_x"/>
                                          </p:val>
                                        </p:tav>
                                        <p:tav tm="100000">
                                          <p:val>
                                            <p:strVal val="#ppt_x"/>
                                          </p:val>
                                        </p:tav>
                                      </p:tavLst>
                                    </p:anim>
                                    <p:anim calcmode="lin" valueType="num">
                                      <p:cBhvr additive="base">
                                        <p:cTn id="72" dur="500" fill="hold"/>
                                        <p:tgtEl>
                                          <p:spTgt spid="5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100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0-#ppt_h/2"/>
                                          </p:val>
                                        </p:tav>
                                        <p:tav tm="100000">
                                          <p:val>
                                            <p:strVal val="#ppt_y"/>
                                          </p:val>
                                        </p:tav>
                                      </p:tavLst>
                                    </p:anim>
                                  </p:childTnLst>
                                </p:cTn>
                              </p:par>
                              <p:par>
                                <p:cTn id="77" presetID="2" presetClass="entr" presetSubtype="1" fill="hold" nodeType="withEffect">
                                  <p:stCondLst>
                                    <p:cond delay="1000"/>
                                  </p:stCondLst>
                                  <p:childTnLst>
                                    <p:set>
                                      <p:cBhvr>
                                        <p:cTn id="78" dur="1" fill="hold">
                                          <p:stCondLst>
                                            <p:cond delay="0"/>
                                          </p:stCondLst>
                                        </p:cTn>
                                        <p:tgtEl>
                                          <p:spTgt spid="82"/>
                                        </p:tgtEl>
                                        <p:attrNameLst>
                                          <p:attrName>style.visibility</p:attrName>
                                        </p:attrNameLst>
                                      </p:cBhvr>
                                      <p:to>
                                        <p:strVal val="visible"/>
                                      </p:to>
                                    </p:set>
                                    <p:anim calcmode="lin" valueType="num">
                                      <p:cBhvr additive="base">
                                        <p:cTn id="79" dur="500" fill="hold"/>
                                        <p:tgtEl>
                                          <p:spTgt spid="82"/>
                                        </p:tgtEl>
                                        <p:attrNameLst>
                                          <p:attrName>ppt_x</p:attrName>
                                        </p:attrNameLst>
                                      </p:cBhvr>
                                      <p:tavLst>
                                        <p:tav tm="0">
                                          <p:val>
                                            <p:strVal val="#ppt_x"/>
                                          </p:val>
                                        </p:tav>
                                        <p:tav tm="100000">
                                          <p:val>
                                            <p:strVal val="#ppt_x"/>
                                          </p:val>
                                        </p:tav>
                                      </p:tavLst>
                                    </p:anim>
                                    <p:anim calcmode="lin" valueType="num">
                                      <p:cBhvr additive="base">
                                        <p:cTn id="80" dur="500" fill="hold"/>
                                        <p:tgtEl>
                                          <p:spTgt spid="82"/>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10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ppt_x"/>
                                          </p:val>
                                        </p:tav>
                                        <p:tav tm="100000">
                                          <p:val>
                                            <p:strVal val="#ppt_x"/>
                                          </p:val>
                                        </p:tav>
                                      </p:tavLst>
                                    </p:anim>
                                    <p:anim calcmode="lin" valueType="num">
                                      <p:cBhvr additive="base">
                                        <p:cTn id="84" dur="500" fill="hold"/>
                                        <p:tgtEl>
                                          <p:spTgt spid="60"/>
                                        </p:tgtEl>
                                        <p:attrNameLst>
                                          <p:attrName>ppt_y</p:attrName>
                                        </p:attrNameLst>
                                      </p:cBhvr>
                                      <p:tavLst>
                                        <p:tav tm="0">
                                          <p:val>
                                            <p:strVal val="0-#ppt_h/2"/>
                                          </p:val>
                                        </p:tav>
                                        <p:tav tm="100000">
                                          <p:val>
                                            <p:strVal val="#ppt_y"/>
                                          </p:val>
                                        </p:tav>
                                      </p:tavLst>
                                    </p:anim>
                                  </p:childTnLst>
                                </p:cTn>
                              </p:par>
                              <p:par>
                                <p:cTn id="85" presetID="2" presetClass="entr" presetSubtype="1" fill="hold" grpId="0" nodeType="withEffect">
                                  <p:stCondLst>
                                    <p:cond delay="100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ppt_x"/>
                                          </p:val>
                                        </p:tav>
                                        <p:tav tm="100000">
                                          <p:val>
                                            <p:strVal val="#ppt_x"/>
                                          </p:val>
                                        </p:tav>
                                      </p:tavLst>
                                    </p:anim>
                                    <p:anim calcmode="lin" valueType="num">
                                      <p:cBhvr additive="base">
                                        <p:cTn id="88" dur="500" fill="hold"/>
                                        <p:tgtEl>
                                          <p:spTgt spid="54"/>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100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ppt_x"/>
                                          </p:val>
                                        </p:tav>
                                        <p:tav tm="100000">
                                          <p:val>
                                            <p:strVal val="#ppt_x"/>
                                          </p:val>
                                        </p:tav>
                                      </p:tavLst>
                                    </p:anim>
                                    <p:anim calcmode="lin" valueType="num">
                                      <p:cBhvr additive="base">
                                        <p:cTn id="92" dur="500" fill="hold"/>
                                        <p:tgtEl>
                                          <p:spTgt spid="90"/>
                                        </p:tgtEl>
                                        <p:attrNameLst>
                                          <p:attrName>ppt_y</p:attrName>
                                        </p:attrNameLst>
                                      </p:cBhvr>
                                      <p:tavLst>
                                        <p:tav tm="0">
                                          <p:val>
                                            <p:strVal val="0-#ppt_h/2"/>
                                          </p:val>
                                        </p:tav>
                                        <p:tav tm="100000">
                                          <p:val>
                                            <p:strVal val="#ppt_y"/>
                                          </p:val>
                                        </p:tav>
                                      </p:tavLst>
                                    </p:anim>
                                  </p:childTnLst>
                                </p:cTn>
                              </p:par>
                              <p:par>
                                <p:cTn id="93" presetID="10" presetClass="entr" presetSubtype="0" fill="hold" grpId="0" nodeType="withEffect">
                                  <p:stCondLst>
                                    <p:cond delay="150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par>
                                <p:cTn id="96" presetID="10" presetClass="entr" presetSubtype="0" fill="hold" grpId="0" nodeType="withEffect">
                                  <p:stCondLst>
                                    <p:cond delay="150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par>
                                <p:cTn id="99" presetID="10" presetClass="entr" presetSubtype="0" fill="hold" grpId="0" nodeType="withEffect">
                                  <p:stCondLst>
                                    <p:cond delay="150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par>
                                <p:cTn id="102" presetID="2" presetClass="entr" presetSubtype="4" fill="hold" grpId="0" nodeType="withEffect">
                                  <p:stCondLst>
                                    <p:cond delay="1750"/>
                                  </p:stCondLst>
                                  <p:childTnLst>
                                    <p:set>
                                      <p:cBhvr>
                                        <p:cTn id="103" dur="1" fill="hold">
                                          <p:stCondLst>
                                            <p:cond delay="0"/>
                                          </p:stCondLst>
                                        </p:cTn>
                                        <p:tgtEl>
                                          <p:spTgt spid="74"/>
                                        </p:tgtEl>
                                        <p:attrNameLst>
                                          <p:attrName>style.visibility</p:attrName>
                                        </p:attrNameLst>
                                      </p:cBhvr>
                                      <p:to>
                                        <p:strVal val="visible"/>
                                      </p:to>
                                    </p:set>
                                    <p:anim calcmode="lin" valueType="num">
                                      <p:cBhvr additive="base">
                                        <p:cTn id="104" dur="500" fill="hold"/>
                                        <p:tgtEl>
                                          <p:spTgt spid="74"/>
                                        </p:tgtEl>
                                        <p:attrNameLst>
                                          <p:attrName>ppt_x</p:attrName>
                                        </p:attrNameLst>
                                      </p:cBhvr>
                                      <p:tavLst>
                                        <p:tav tm="0">
                                          <p:val>
                                            <p:strVal val="#ppt_x"/>
                                          </p:val>
                                        </p:tav>
                                        <p:tav tm="100000">
                                          <p:val>
                                            <p:strVal val="#ppt_x"/>
                                          </p:val>
                                        </p:tav>
                                      </p:tavLst>
                                    </p:anim>
                                    <p:anim calcmode="lin" valueType="num">
                                      <p:cBhvr additive="base">
                                        <p:cTn id="105" dur="500" fill="hold"/>
                                        <p:tgtEl>
                                          <p:spTgt spid="74"/>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1750"/>
                                  </p:stCondLst>
                                  <p:childTnLst>
                                    <p:set>
                                      <p:cBhvr>
                                        <p:cTn id="107" dur="1" fill="hold">
                                          <p:stCondLst>
                                            <p:cond delay="0"/>
                                          </p:stCondLst>
                                        </p:cTn>
                                        <p:tgtEl>
                                          <p:spTgt spid="73"/>
                                        </p:tgtEl>
                                        <p:attrNameLst>
                                          <p:attrName>style.visibility</p:attrName>
                                        </p:attrNameLst>
                                      </p:cBhvr>
                                      <p:to>
                                        <p:strVal val="visible"/>
                                      </p:to>
                                    </p:set>
                                    <p:anim calcmode="lin" valueType="num">
                                      <p:cBhvr additive="base">
                                        <p:cTn id="108" dur="500" fill="hold"/>
                                        <p:tgtEl>
                                          <p:spTgt spid="73"/>
                                        </p:tgtEl>
                                        <p:attrNameLst>
                                          <p:attrName>ppt_x</p:attrName>
                                        </p:attrNameLst>
                                      </p:cBhvr>
                                      <p:tavLst>
                                        <p:tav tm="0">
                                          <p:val>
                                            <p:strVal val="#ppt_x"/>
                                          </p:val>
                                        </p:tav>
                                        <p:tav tm="100000">
                                          <p:val>
                                            <p:strVal val="#ppt_x"/>
                                          </p:val>
                                        </p:tav>
                                      </p:tavLst>
                                    </p:anim>
                                    <p:anim calcmode="lin" valueType="num">
                                      <p:cBhvr additive="base">
                                        <p:cTn id="109" dur="500" fill="hold"/>
                                        <p:tgtEl>
                                          <p:spTgt spid="73"/>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1750"/>
                                  </p:stCondLst>
                                  <p:childTnLst>
                                    <p:set>
                                      <p:cBhvr>
                                        <p:cTn id="111" dur="1" fill="hold">
                                          <p:stCondLst>
                                            <p:cond delay="0"/>
                                          </p:stCondLst>
                                        </p:cTn>
                                        <p:tgtEl>
                                          <p:spTgt spid="75"/>
                                        </p:tgtEl>
                                        <p:attrNameLst>
                                          <p:attrName>style.visibility</p:attrName>
                                        </p:attrNameLst>
                                      </p:cBhvr>
                                      <p:to>
                                        <p:strVal val="visible"/>
                                      </p:to>
                                    </p:set>
                                    <p:anim calcmode="lin" valueType="num">
                                      <p:cBhvr additive="base">
                                        <p:cTn id="112" dur="500" fill="hold"/>
                                        <p:tgtEl>
                                          <p:spTgt spid="75"/>
                                        </p:tgtEl>
                                        <p:attrNameLst>
                                          <p:attrName>ppt_x</p:attrName>
                                        </p:attrNameLst>
                                      </p:cBhvr>
                                      <p:tavLst>
                                        <p:tav tm="0">
                                          <p:val>
                                            <p:strVal val="#ppt_x"/>
                                          </p:val>
                                        </p:tav>
                                        <p:tav tm="100000">
                                          <p:val>
                                            <p:strVal val="#ppt_x"/>
                                          </p:val>
                                        </p:tav>
                                      </p:tavLst>
                                    </p:anim>
                                    <p:anim calcmode="lin" valueType="num">
                                      <p:cBhvr additive="base">
                                        <p:cTn id="113" dur="500" fill="hold"/>
                                        <p:tgtEl>
                                          <p:spTgt spid="75"/>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1750"/>
                                  </p:stCondLst>
                                  <p:childTnLst>
                                    <p:set>
                                      <p:cBhvr>
                                        <p:cTn id="115" dur="1" fill="hold">
                                          <p:stCondLst>
                                            <p:cond delay="0"/>
                                          </p:stCondLst>
                                        </p:cTn>
                                        <p:tgtEl>
                                          <p:spTgt spid="76"/>
                                        </p:tgtEl>
                                        <p:attrNameLst>
                                          <p:attrName>style.visibility</p:attrName>
                                        </p:attrNameLst>
                                      </p:cBhvr>
                                      <p:to>
                                        <p:strVal val="visible"/>
                                      </p:to>
                                    </p:set>
                                    <p:anim calcmode="lin" valueType="num">
                                      <p:cBhvr additive="base">
                                        <p:cTn id="116" dur="500" fill="hold"/>
                                        <p:tgtEl>
                                          <p:spTgt spid="76"/>
                                        </p:tgtEl>
                                        <p:attrNameLst>
                                          <p:attrName>ppt_x</p:attrName>
                                        </p:attrNameLst>
                                      </p:cBhvr>
                                      <p:tavLst>
                                        <p:tav tm="0">
                                          <p:val>
                                            <p:strVal val="#ppt_x"/>
                                          </p:val>
                                        </p:tav>
                                        <p:tav tm="100000">
                                          <p:val>
                                            <p:strVal val="#ppt_x"/>
                                          </p:val>
                                        </p:tav>
                                      </p:tavLst>
                                    </p:anim>
                                    <p:anim calcmode="lin" valueType="num">
                                      <p:cBhvr additive="base">
                                        <p:cTn id="117" dur="500" fill="hold"/>
                                        <p:tgtEl>
                                          <p:spTgt spid="76"/>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1750"/>
                                  </p:stCondLst>
                                  <p:childTnLst>
                                    <p:set>
                                      <p:cBhvr>
                                        <p:cTn id="119" dur="1" fill="hold">
                                          <p:stCondLst>
                                            <p:cond delay="0"/>
                                          </p:stCondLst>
                                        </p:cTn>
                                        <p:tgtEl>
                                          <p:spTgt spid="78"/>
                                        </p:tgtEl>
                                        <p:attrNameLst>
                                          <p:attrName>style.visibility</p:attrName>
                                        </p:attrNameLst>
                                      </p:cBhvr>
                                      <p:to>
                                        <p:strVal val="visible"/>
                                      </p:to>
                                    </p:set>
                                    <p:anim calcmode="lin" valueType="num">
                                      <p:cBhvr additive="base">
                                        <p:cTn id="120" dur="500" fill="hold"/>
                                        <p:tgtEl>
                                          <p:spTgt spid="78"/>
                                        </p:tgtEl>
                                        <p:attrNameLst>
                                          <p:attrName>ppt_x</p:attrName>
                                        </p:attrNameLst>
                                      </p:cBhvr>
                                      <p:tavLst>
                                        <p:tav tm="0">
                                          <p:val>
                                            <p:strVal val="#ppt_x"/>
                                          </p:val>
                                        </p:tav>
                                        <p:tav tm="100000">
                                          <p:val>
                                            <p:strVal val="#ppt_x"/>
                                          </p:val>
                                        </p:tav>
                                      </p:tavLst>
                                    </p:anim>
                                    <p:anim calcmode="lin" valueType="num">
                                      <p:cBhvr additive="base">
                                        <p:cTn id="121" dur="500" fill="hold"/>
                                        <p:tgtEl>
                                          <p:spTgt spid="7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1750"/>
                                  </p:stCondLst>
                                  <p:childTnLst>
                                    <p:set>
                                      <p:cBhvr>
                                        <p:cTn id="123" dur="1" fill="hold">
                                          <p:stCondLst>
                                            <p:cond delay="0"/>
                                          </p:stCondLst>
                                        </p:cTn>
                                        <p:tgtEl>
                                          <p:spTgt spid="77"/>
                                        </p:tgtEl>
                                        <p:attrNameLst>
                                          <p:attrName>style.visibility</p:attrName>
                                        </p:attrNameLst>
                                      </p:cBhvr>
                                      <p:to>
                                        <p:strVal val="visible"/>
                                      </p:to>
                                    </p:set>
                                    <p:anim calcmode="lin" valueType="num">
                                      <p:cBhvr additive="base">
                                        <p:cTn id="124" dur="500" fill="hold"/>
                                        <p:tgtEl>
                                          <p:spTgt spid="77"/>
                                        </p:tgtEl>
                                        <p:attrNameLst>
                                          <p:attrName>ppt_x</p:attrName>
                                        </p:attrNameLst>
                                      </p:cBhvr>
                                      <p:tavLst>
                                        <p:tav tm="0">
                                          <p:val>
                                            <p:strVal val="#ppt_x"/>
                                          </p:val>
                                        </p:tav>
                                        <p:tav tm="100000">
                                          <p:val>
                                            <p:strVal val="#ppt_x"/>
                                          </p:val>
                                        </p:tav>
                                      </p:tavLst>
                                    </p:anim>
                                    <p:anim calcmode="lin" valueType="num">
                                      <p:cBhvr additive="base">
                                        <p:cTn id="125" dur="500" fill="hold"/>
                                        <p:tgtEl>
                                          <p:spTgt spid="77"/>
                                        </p:tgtEl>
                                        <p:attrNameLst>
                                          <p:attrName>ppt_y</p:attrName>
                                        </p:attrNameLst>
                                      </p:cBhvr>
                                      <p:tavLst>
                                        <p:tav tm="0">
                                          <p:val>
                                            <p:strVal val="1+#ppt_h/2"/>
                                          </p:val>
                                        </p:tav>
                                        <p:tav tm="100000">
                                          <p:val>
                                            <p:strVal val="#ppt_y"/>
                                          </p:val>
                                        </p:tav>
                                      </p:tavLst>
                                    </p:anim>
                                  </p:childTnLst>
                                </p:cTn>
                              </p:par>
                              <p:par>
                                <p:cTn id="126" presetID="2" presetClass="entr" presetSubtype="1" fill="hold" grpId="0" nodeType="withEffect">
                                  <p:stCondLst>
                                    <p:cond delay="1750"/>
                                  </p:stCondLst>
                                  <p:childTnLst>
                                    <p:set>
                                      <p:cBhvr>
                                        <p:cTn id="127" dur="1" fill="hold">
                                          <p:stCondLst>
                                            <p:cond delay="0"/>
                                          </p:stCondLst>
                                        </p:cTn>
                                        <p:tgtEl>
                                          <p:spTgt spid="67"/>
                                        </p:tgtEl>
                                        <p:attrNameLst>
                                          <p:attrName>style.visibility</p:attrName>
                                        </p:attrNameLst>
                                      </p:cBhvr>
                                      <p:to>
                                        <p:strVal val="visible"/>
                                      </p:to>
                                    </p:set>
                                    <p:anim calcmode="lin" valueType="num">
                                      <p:cBhvr additive="base">
                                        <p:cTn id="128" dur="500" fill="hold"/>
                                        <p:tgtEl>
                                          <p:spTgt spid="67"/>
                                        </p:tgtEl>
                                        <p:attrNameLst>
                                          <p:attrName>ppt_x</p:attrName>
                                        </p:attrNameLst>
                                      </p:cBhvr>
                                      <p:tavLst>
                                        <p:tav tm="0">
                                          <p:val>
                                            <p:strVal val="#ppt_x"/>
                                          </p:val>
                                        </p:tav>
                                        <p:tav tm="100000">
                                          <p:val>
                                            <p:strVal val="#ppt_x"/>
                                          </p:val>
                                        </p:tav>
                                      </p:tavLst>
                                    </p:anim>
                                    <p:anim calcmode="lin" valueType="num">
                                      <p:cBhvr additive="base">
                                        <p:cTn id="129" dur="500" fill="hold"/>
                                        <p:tgtEl>
                                          <p:spTgt spid="67"/>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1750"/>
                                  </p:stCondLst>
                                  <p:childTnLst>
                                    <p:set>
                                      <p:cBhvr>
                                        <p:cTn id="131" dur="1" fill="hold">
                                          <p:stCondLst>
                                            <p:cond delay="0"/>
                                          </p:stCondLst>
                                        </p:cTn>
                                        <p:tgtEl>
                                          <p:spTgt spid="68"/>
                                        </p:tgtEl>
                                        <p:attrNameLst>
                                          <p:attrName>style.visibility</p:attrName>
                                        </p:attrNameLst>
                                      </p:cBhvr>
                                      <p:to>
                                        <p:strVal val="visible"/>
                                      </p:to>
                                    </p:set>
                                    <p:anim calcmode="lin" valueType="num">
                                      <p:cBhvr additive="base">
                                        <p:cTn id="132" dur="500" fill="hold"/>
                                        <p:tgtEl>
                                          <p:spTgt spid="68"/>
                                        </p:tgtEl>
                                        <p:attrNameLst>
                                          <p:attrName>ppt_x</p:attrName>
                                        </p:attrNameLst>
                                      </p:cBhvr>
                                      <p:tavLst>
                                        <p:tav tm="0">
                                          <p:val>
                                            <p:strVal val="#ppt_x"/>
                                          </p:val>
                                        </p:tav>
                                        <p:tav tm="100000">
                                          <p:val>
                                            <p:strVal val="#ppt_x"/>
                                          </p:val>
                                        </p:tav>
                                      </p:tavLst>
                                    </p:anim>
                                    <p:anim calcmode="lin" valueType="num">
                                      <p:cBhvr additive="base">
                                        <p:cTn id="133" dur="500" fill="hold"/>
                                        <p:tgtEl>
                                          <p:spTgt spid="68"/>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1750"/>
                                  </p:stCondLst>
                                  <p:childTnLst>
                                    <p:set>
                                      <p:cBhvr>
                                        <p:cTn id="135" dur="1" fill="hold">
                                          <p:stCondLst>
                                            <p:cond delay="0"/>
                                          </p:stCondLst>
                                        </p:cTn>
                                        <p:tgtEl>
                                          <p:spTgt spid="69"/>
                                        </p:tgtEl>
                                        <p:attrNameLst>
                                          <p:attrName>style.visibility</p:attrName>
                                        </p:attrNameLst>
                                      </p:cBhvr>
                                      <p:to>
                                        <p:strVal val="visible"/>
                                      </p:to>
                                    </p:set>
                                    <p:anim calcmode="lin" valueType="num">
                                      <p:cBhvr additive="base">
                                        <p:cTn id="136" dur="500" fill="hold"/>
                                        <p:tgtEl>
                                          <p:spTgt spid="69"/>
                                        </p:tgtEl>
                                        <p:attrNameLst>
                                          <p:attrName>ppt_x</p:attrName>
                                        </p:attrNameLst>
                                      </p:cBhvr>
                                      <p:tavLst>
                                        <p:tav tm="0">
                                          <p:val>
                                            <p:strVal val="#ppt_x"/>
                                          </p:val>
                                        </p:tav>
                                        <p:tav tm="100000">
                                          <p:val>
                                            <p:strVal val="#ppt_x"/>
                                          </p:val>
                                        </p:tav>
                                      </p:tavLst>
                                    </p:anim>
                                    <p:anim calcmode="lin" valueType="num">
                                      <p:cBhvr additive="base">
                                        <p:cTn id="137" dur="500" fill="hold"/>
                                        <p:tgtEl>
                                          <p:spTgt spid="69"/>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1750"/>
                                  </p:stCondLst>
                                  <p:childTnLst>
                                    <p:set>
                                      <p:cBhvr>
                                        <p:cTn id="139" dur="1" fill="hold">
                                          <p:stCondLst>
                                            <p:cond delay="0"/>
                                          </p:stCondLst>
                                        </p:cTn>
                                        <p:tgtEl>
                                          <p:spTgt spid="70"/>
                                        </p:tgtEl>
                                        <p:attrNameLst>
                                          <p:attrName>style.visibility</p:attrName>
                                        </p:attrNameLst>
                                      </p:cBhvr>
                                      <p:to>
                                        <p:strVal val="visible"/>
                                      </p:to>
                                    </p:set>
                                    <p:anim calcmode="lin" valueType="num">
                                      <p:cBhvr additive="base">
                                        <p:cTn id="140" dur="500" fill="hold"/>
                                        <p:tgtEl>
                                          <p:spTgt spid="70"/>
                                        </p:tgtEl>
                                        <p:attrNameLst>
                                          <p:attrName>ppt_x</p:attrName>
                                        </p:attrNameLst>
                                      </p:cBhvr>
                                      <p:tavLst>
                                        <p:tav tm="0">
                                          <p:val>
                                            <p:strVal val="#ppt_x"/>
                                          </p:val>
                                        </p:tav>
                                        <p:tav tm="100000">
                                          <p:val>
                                            <p:strVal val="#ppt_x"/>
                                          </p:val>
                                        </p:tav>
                                      </p:tavLst>
                                    </p:anim>
                                    <p:anim calcmode="lin" valueType="num">
                                      <p:cBhvr additive="base">
                                        <p:cTn id="141" dur="500" fill="hold"/>
                                        <p:tgtEl>
                                          <p:spTgt spid="70"/>
                                        </p:tgtEl>
                                        <p:attrNameLst>
                                          <p:attrName>ppt_y</p:attrName>
                                        </p:attrNameLst>
                                      </p:cBhvr>
                                      <p:tavLst>
                                        <p:tav tm="0">
                                          <p:val>
                                            <p:strVal val="0-#ppt_h/2"/>
                                          </p:val>
                                        </p:tav>
                                        <p:tav tm="100000">
                                          <p:val>
                                            <p:strVal val="#ppt_y"/>
                                          </p:val>
                                        </p:tav>
                                      </p:tavLst>
                                    </p:anim>
                                  </p:childTnLst>
                                </p:cTn>
                              </p:par>
                              <p:par>
                                <p:cTn id="142" presetID="2" presetClass="entr" presetSubtype="1" fill="hold" grpId="0" nodeType="withEffect">
                                  <p:stCondLst>
                                    <p:cond delay="1750"/>
                                  </p:stCondLst>
                                  <p:childTnLst>
                                    <p:set>
                                      <p:cBhvr>
                                        <p:cTn id="143" dur="1" fill="hold">
                                          <p:stCondLst>
                                            <p:cond delay="0"/>
                                          </p:stCondLst>
                                        </p:cTn>
                                        <p:tgtEl>
                                          <p:spTgt spid="71"/>
                                        </p:tgtEl>
                                        <p:attrNameLst>
                                          <p:attrName>style.visibility</p:attrName>
                                        </p:attrNameLst>
                                      </p:cBhvr>
                                      <p:to>
                                        <p:strVal val="visible"/>
                                      </p:to>
                                    </p:set>
                                    <p:anim calcmode="lin" valueType="num">
                                      <p:cBhvr additive="base">
                                        <p:cTn id="144" dur="500" fill="hold"/>
                                        <p:tgtEl>
                                          <p:spTgt spid="71"/>
                                        </p:tgtEl>
                                        <p:attrNameLst>
                                          <p:attrName>ppt_x</p:attrName>
                                        </p:attrNameLst>
                                      </p:cBhvr>
                                      <p:tavLst>
                                        <p:tav tm="0">
                                          <p:val>
                                            <p:strVal val="#ppt_x"/>
                                          </p:val>
                                        </p:tav>
                                        <p:tav tm="100000">
                                          <p:val>
                                            <p:strVal val="#ppt_x"/>
                                          </p:val>
                                        </p:tav>
                                      </p:tavLst>
                                    </p:anim>
                                    <p:anim calcmode="lin" valueType="num">
                                      <p:cBhvr additive="base">
                                        <p:cTn id="145" dur="500" fill="hold"/>
                                        <p:tgtEl>
                                          <p:spTgt spid="71"/>
                                        </p:tgtEl>
                                        <p:attrNameLst>
                                          <p:attrName>ppt_y</p:attrName>
                                        </p:attrNameLst>
                                      </p:cBhvr>
                                      <p:tavLst>
                                        <p:tav tm="0">
                                          <p:val>
                                            <p:strVal val="0-#ppt_h/2"/>
                                          </p:val>
                                        </p:tav>
                                        <p:tav tm="100000">
                                          <p:val>
                                            <p:strVal val="#ppt_y"/>
                                          </p:val>
                                        </p:tav>
                                      </p:tavLst>
                                    </p:anim>
                                  </p:childTnLst>
                                </p:cTn>
                              </p:par>
                              <p:par>
                                <p:cTn id="146" presetID="2" presetClass="entr" presetSubtype="1" fill="hold" grpId="0" nodeType="withEffect">
                                  <p:stCondLst>
                                    <p:cond delay="1750"/>
                                  </p:stCondLst>
                                  <p:childTnLst>
                                    <p:set>
                                      <p:cBhvr>
                                        <p:cTn id="147" dur="1" fill="hold">
                                          <p:stCondLst>
                                            <p:cond delay="0"/>
                                          </p:stCondLst>
                                        </p:cTn>
                                        <p:tgtEl>
                                          <p:spTgt spid="72"/>
                                        </p:tgtEl>
                                        <p:attrNameLst>
                                          <p:attrName>style.visibility</p:attrName>
                                        </p:attrNameLst>
                                      </p:cBhvr>
                                      <p:to>
                                        <p:strVal val="visible"/>
                                      </p:to>
                                    </p:set>
                                    <p:anim calcmode="lin" valueType="num">
                                      <p:cBhvr additive="base">
                                        <p:cTn id="148" dur="500" fill="hold"/>
                                        <p:tgtEl>
                                          <p:spTgt spid="72"/>
                                        </p:tgtEl>
                                        <p:attrNameLst>
                                          <p:attrName>ppt_x</p:attrName>
                                        </p:attrNameLst>
                                      </p:cBhvr>
                                      <p:tavLst>
                                        <p:tav tm="0">
                                          <p:val>
                                            <p:strVal val="#ppt_x"/>
                                          </p:val>
                                        </p:tav>
                                        <p:tav tm="100000">
                                          <p:val>
                                            <p:strVal val="#ppt_x"/>
                                          </p:val>
                                        </p:tav>
                                      </p:tavLst>
                                    </p:anim>
                                    <p:anim calcmode="lin" valueType="num">
                                      <p:cBhvr additive="base">
                                        <p:cTn id="149"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88" grpId="0" animBg="1"/>
      <p:bldP spid="89" grpId="0" animBg="1"/>
      <p:bldP spid="90" grpId="0" animBg="1"/>
      <p:bldP spid="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20CD5-717F-DC72-361C-7C83F7A900EE}"/>
              </a:ext>
            </a:extLst>
          </p:cNvPr>
          <p:cNvSpPr txBox="1"/>
          <p:nvPr/>
        </p:nvSpPr>
        <p:spPr>
          <a:xfrm>
            <a:off x="268941" y="207845"/>
            <a:ext cx="8520495" cy="807978"/>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Role of Key Account Management.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What is a Key Account.</a:t>
            </a:r>
          </a:p>
        </p:txBody>
      </p:sp>
      <p:pic>
        <p:nvPicPr>
          <p:cNvPr id="3" name="Picture 2" descr="Logo&#10;&#10;Description automatically generated">
            <a:extLst>
              <a:ext uri="{FF2B5EF4-FFF2-40B4-BE49-F238E27FC236}">
                <a16:creationId xmlns:a16="http://schemas.microsoft.com/office/drawing/2014/main" id="{42491094-AFA5-F1EE-BD06-16F86893E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0943AC93-8809-32BE-25AA-7A7B93E39409}"/>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6" name="TextBox 5">
            <a:extLst>
              <a:ext uri="{FF2B5EF4-FFF2-40B4-BE49-F238E27FC236}">
                <a16:creationId xmlns:a16="http://schemas.microsoft.com/office/drawing/2014/main" id="{AB11272D-42B7-DDF3-0641-C6F392BFDFAB}"/>
              </a:ext>
            </a:extLst>
          </p:cNvPr>
          <p:cNvSpPr txBox="1"/>
          <p:nvPr/>
        </p:nvSpPr>
        <p:spPr>
          <a:xfrm>
            <a:off x="2154239" y="1837949"/>
            <a:ext cx="9170986" cy="3539430"/>
          </a:xfrm>
          <a:prstGeom prst="rect">
            <a:avLst/>
          </a:prstGeom>
          <a:noFill/>
        </p:spPr>
        <p:txBody>
          <a:bodyPr wrap="square">
            <a:spAutoFit/>
          </a:bodyPr>
          <a:lstStyle/>
          <a:p>
            <a:r>
              <a:rPr lang="en-GB" sz="1400" b="1" i="0" dirty="0">
                <a:solidFill>
                  <a:srgbClr val="202124"/>
                </a:solidFill>
                <a:effectLst/>
              </a:rPr>
              <a:t>Every business has a number of accounts they do business with.</a:t>
            </a:r>
          </a:p>
          <a:p>
            <a:endParaRPr lang="en-GB" sz="1400" b="0" i="0" dirty="0">
              <a:solidFill>
                <a:srgbClr val="202124"/>
              </a:solidFill>
              <a:effectLst/>
            </a:endParaRPr>
          </a:p>
          <a:p>
            <a:r>
              <a:rPr lang="en-GB" sz="1400" dirty="0">
                <a:solidFill>
                  <a:srgbClr val="202124"/>
                </a:solidFill>
              </a:rPr>
              <a:t>As the overall business becomes larger and the number of contributing customers ( accounts) become larger the need to manage these accounts better becomes crucial . Most companies will segment their customers into 2 groups called </a:t>
            </a:r>
          </a:p>
          <a:p>
            <a:endParaRPr lang="en-GB" sz="1400" dirty="0">
              <a:solidFill>
                <a:srgbClr val="202124"/>
              </a:solidFill>
            </a:endParaRPr>
          </a:p>
          <a:p>
            <a:pPr marL="285750" indent="-285750">
              <a:buFont typeface="Arial" panose="020B0604020202020204" pitchFamily="34" charset="0"/>
              <a:buChar char="•"/>
            </a:pPr>
            <a:r>
              <a:rPr lang="en-GB" sz="1400" b="0" i="0" dirty="0">
                <a:solidFill>
                  <a:srgbClr val="202124"/>
                </a:solidFill>
                <a:effectLst/>
              </a:rPr>
              <a:t>Key accounts </a:t>
            </a:r>
          </a:p>
          <a:p>
            <a:pPr marL="285750" indent="-285750">
              <a:buFont typeface="Arial" panose="020B0604020202020204" pitchFamily="34" charset="0"/>
              <a:buChar char="•"/>
            </a:pPr>
            <a:r>
              <a:rPr lang="en-GB" sz="1400" b="0" i="0" dirty="0">
                <a:solidFill>
                  <a:srgbClr val="202124"/>
                </a:solidFill>
                <a:effectLst/>
              </a:rPr>
              <a:t>Rest of accounts </a:t>
            </a:r>
          </a:p>
          <a:p>
            <a:endParaRPr lang="en-GB" sz="1400" dirty="0">
              <a:solidFill>
                <a:srgbClr val="202124"/>
              </a:solidFill>
            </a:endParaRPr>
          </a:p>
          <a:p>
            <a:r>
              <a:rPr lang="en-GB" sz="1400" b="1" i="0" dirty="0">
                <a:solidFill>
                  <a:srgbClr val="202124"/>
                </a:solidFill>
                <a:effectLst/>
              </a:rPr>
              <a:t>Some features of key accounts are </a:t>
            </a:r>
          </a:p>
          <a:p>
            <a:endParaRPr lang="en-GB" sz="1400" dirty="0">
              <a:solidFill>
                <a:srgbClr val="202124"/>
              </a:solidFill>
            </a:endParaRPr>
          </a:p>
          <a:p>
            <a:pPr marL="285750" indent="-285750">
              <a:buFont typeface="Arial" panose="020B0604020202020204" pitchFamily="34" charset="0"/>
              <a:buChar char="•"/>
            </a:pPr>
            <a:r>
              <a:rPr lang="en-GB" sz="1400" b="0" i="0" dirty="0">
                <a:solidFill>
                  <a:srgbClr val="202124"/>
                </a:solidFill>
                <a:effectLst/>
              </a:rPr>
              <a:t>Large business revenue contribution</a:t>
            </a:r>
          </a:p>
          <a:p>
            <a:pPr marL="285750" indent="-285750">
              <a:buFont typeface="Arial" panose="020B0604020202020204" pitchFamily="34" charset="0"/>
              <a:buChar char="•"/>
            </a:pPr>
            <a:r>
              <a:rPr lang="en-GB" sz="1400" dirty="0">
                <a:solidFill>
                  <a:srgbClr val="202124"/>
                </a:solidFill>
              </a:rPr>
              <a:t>Large business profit contribution </a:t>
            </a:r>
          </a:p>
          <a:p>
            <a:pPr marL="285750" indent="-285750">
              <a:buFont typeface="Arial" panose="020B0604020202020204" pitchFamily="34" charset="0"/>
              <a:buChar char="•"/>
            </a:pPr>
            <a:r>
              <a:rPr lang="en-GB" sz="1400" b="0" i="0" dirty="0">
                <a:solidFill>
                  <a:srgbClr val="202124"/>
                </a:solidFill>
                <a:effectLst/>
              </a:rPr>
              <a:t>Key accounts may or may not be the same as global accounts for large companies.</a:t>
            </a:r>
          </a:p>
          <a:p>
            <a:pPr marL="285750" indent="-285750">
              <a:buFont typeface="Arial" panose="020B0604020202020204" pitchFamily="34" charset="0"/>
              <a:buChar char="•"/>
            </a:pPr>
            <a:r>
              <a:rPr lang="en-GB" sz="1400" dirty="0">
                <a:solidFill>
                  <a:srgbClr val="202124"/>
                </a:solidFill>
              </a:rPr>
              <a:t>Global key accounts are designated at the parent company level and treated the same irrespective of the country they are situated in .</a:t>
            </a:r>
            <a:endParaRPr lang="en-GB" sz="1400" dirty="0"/>
          </a:p>
        </p:txBody>
      </p:sp>
      <p:pic>
        <p:nvPicPr>
          <p:cNvPr id="8" name="Graphic 7" descr="Globe outline">
            <a:extLst>
              <a:ext uri="{FF2B5EF4-FFF2-40B4-BE49-F238E27FC236}">
                <a16:creationId xmlns:a16="http://schemas.microsoft.com/office/drawing/2014/main" id="{A0B71987-FCE5-369B-E8DD-F2CDED0F51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2100" y="4247707"/>
            <a:ext cx="669851" cy="669851"/>
          </a:xfrm>
          <a:prstGeom prst="rect">
            <a:avLst/>
          </a:prstGeom>
        </p:spPr>
      </p:pic>
      <p:pic>
        <p:nvPicPr>
          <p:cNvPr id="10" name="Graphic 9" descr="Harvey Balls 75% outline">
            <a:extLst>
              <a:ext uri="{FF2B5EF4-FFF2-40B4-BE49-F238E27FC236}">
                <a16:creationId xmlns:a16="http://schemas.microsoft.com/office/drawing/2014/main" id="{55221711-DA00-9F39-8228-33ACDD933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2101" y="3094074"/>
            <a:ext cx="669851" cy="669851"/>
          </a:xfrm>
          <a:prstGeom prst="rect">
            <a:avLst/>
          </a:prstGeom>
        </p:spPr>
      </p:pic>
    </p:spTree>
    <p:extLst>
      <p:ext uri="{BB962C8B-B14F-4D97-AF65-F5344CB8AC3E}">
        <p14:creationId xmlns:p14="http://schemas.microsoft.com/office/powerpoint/2010/main" val="1521086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3629</TotalTime>
  <Words>3522</Words>
  <Application>Microsoft Office PowerPoint</Application>
  <PresentationFormat>Widescreen</PresentationFormat>
  <Paragraphs>574</Paragraphs>
  <Slides>26</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26</vt:i4>
      </vt:variant>
    </vt:vector>
  </HeadingPairs>
  <TitlesOfParts>
    <vt:vector size="40" baseType="lpstr">
      <vt:lpstr>-apple-system</vt:lpstr>
      <vt:lpstr>Arial</vt:lpstr>
      <vt:lpstr>Calibri</vt:lpstr>
      <vt:lpstr>Calibri Light</vt:lpstr>
      <vt:lpstr>Century Gothic</vt:lpstr>
      <vt:lpstr>Inter</vt:lpstr>
      <vt:lpstr>Lato Light</vt:lpstr>
      <vt:lpstr>Lato Light</vt:lpstr>
      <vt:lpstr>Plato</vt:lpstr>
      <vt:lpstr>Poppins</vt:lpstr>
      <vt:lpstr>Tw Cen MT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Chakravarthi</cp:lastModifiedBy>
  <cp:revision>44</cp:revision>
  <dcterms:created xsi:type="dcterms:W3CDTF">2021-09-04T14:08:43Z</dcterms:created>
  <dcterms:modified xsi:type="dcterms:W3CDTF">2023-03-06T16:15:40Z</dcterms:modified>
</cp:coreProperties>
</file>