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217" r:id="rId2"/>
    <p:sldId id="4085" r:id="rId3"/>
    <p:sldId id="422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42B88C-7FF1-4F65-A592-5C7103BA66EA}" v="7" dt="2023-07-18T12:36:00.0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58" d="100"/>
          <a:sy n="158" d="100"/>
        </p:scale>
        <p:origin x="344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darshan Chakravarthi" userId="9632d19e-631d-46a5-9e9a-d9cc496f17d0" providerId="ADAL" clId="{5342B88C-7FF1-4F65-A592-5C7103BA66EA}"/>
    <pc:docChg chg="undo custSel addSld delSld modSld">
      <pc:chgData name="Sudarshan Chakravarthi" userId="9632d19e-631d-46a5-9e9a-d9cc496f17d0" providerId="ADAL" clId="{5342B88C-7FF1-4F65-A592-5C7103BA66EA}" dt="2024-01-04T16:03:09.575" v="175" actId="1076"/>
      <pc:docMkLst>
        <pc:docMk/>
      </pc:docMkLst>
      <pc:sldChg chg="addSp modSp mod">
        <pc:chgData name="Sudarshan Chakravarthi" userId="9632d19e-631d-46a5-9e9a-d9cc496f17d0" providerId="ADAL" clId="{5342B88C-7FF1-4F65-A592-5C7103BA66EA}" dt="2024-01-04T16:03:09.575" v="175" actId="1076"/>
        <pc:sldMkLst>
          <pc:docMk/>
          <pc:sldMk cId="3701853616" sldId="4085"/>
        </pc:sldMkLst>
        <pc:spChg chg="add mod">
          <ac:chgData name="Sudarshan Chakravarthi" userId="9632d19e-631d-46a5-9e9a-d9cc496f17d0" providerId="ADAL" clId="{5342B88C-7FF1-4F65-A592-5C7103BA66EA}" dt="2024-01-04T16:03:01.378" v="173" actId="20577"/>
          <ac:spMkLst>
            <pc:docMk/>
            <pc:sldMk cId="3701853616" sldId="4085"/>
            <ac:spMk id="3" creationId="{E9FE35A8-C780-E051-0D53-9CA599995743}"/>
          </ac:spMkLst>
        </pc:spChg>
        <pc:spChg chg="mod">
          <ac:chgData name="Sudarshan Chakravarthi" userId="9632d19e-631d-46a5-9e9a-d9cc496f17d0" providerId="ADAL" clId="{5342B88C-7FF1-4F65-A592-5C7103BA66EA}" dt="2023-07-18T12:35:36.470" v="141" actId="20577"/>
          <ac:spMkLst>
            <pc:docMk/>
            <pc:sldMk cId="3701853616" sldId="4085"/>
            <ac:spMk id="4" creationId="{801C7D87-5461-4790-8514-49B0409AEAFA}"/>
          </ac:spMkLst>
        </pc:spChg>
        <pc:picChg chg="mod">
          <ac:chgData name="Sudarshan Chakravarthi" userId="9632d19e-631d-46a5-9e9a-d9cc496f17d0" providerId="ADAL" clId="{5342B88C-7FF1-4F65-A592-5C7103BA66EA}" dt="2024-01-04T16:03:09.575" v="175" actId="1076"/>
          <ac:picMkLst>
            <pc:docMk/>
            <pc:sldMk cId="3701853616" sldId="4085"/>
            <ac:picMk id="10" creationId="{55635E3C-370B-11B8-4554-D3B1DC6F1043}"/>
          </ac:picMkLst>
        </pc:picChg>
      </pc:sldChg>
      <pc:sldChg chg="addSp delSp modSp add mod">
        <pc:chgData name="Sudarshan Chakravarthi" userId="9632d19e-631d-46a5-9e9a-d9cc496f17d0" providerId="ADAL" clId="{5342B88C-7FF1-4F65-A592-5C7103BA66EA}" dt="2023-07-18T12:35:53.595" v="162" actId="6549"/>
        <pc:sldMkLst>
          <pc:docMk/>
          <pc:sldMk cId="644042422" sldId="4217"/>
        </pc:sldMkLst>
        <pc:spChg chg="mod">
          <ac:chgData name="Sudarshan Chakravarthi" userId="9632d19e-631d-46a5-9e9a-d9cc496f17d0" providerId="ADAL" clId="{5342B88C-7FF1-4F65-A592-5C7103BA66EA}" dt="2023-07-12T14:16:28.834" v="107" actId="404"/>
          <ac:spMkLst>
            <pc:docMk/>
            <pc:sldMk cId="644042422" sldId="4217"/>
            <ac:spMk id="15" creationId="{DFDAF7A2-E5F4-949B-7EB5-E7621AC1BEFA}"/>
          </ac:spMkLst>
        </pc:spChg>
        <pc:spChg chg="mod">
          <ac:chgData name="Sudarshan Chakravarthi" userId="9632d19e-631d-46a5-9e9a-d9cc496f17d0" providerId="ADAL" clId="{5342B88C-7FF1-4F65-A592-5C7103BA66EA}" dt="2023-07-18T12:35:53.595" v="162" actId="6549"/>
          <ac:spMkLst>
            <pc:docMk/>
            <pc:sldMk cId="644042422" sldId="4217"/>
            <ac:spMk id="16" creationId="{F97AD807-AF0B-D4AD-6577-0506C852F90E}"/>
          </ac:spMkLst>
        </pc:spChg>
        <pc:grpChg chg="mod">
          <ac:chgData name="Sudarshan Chakravarthi" userId="9632d19e-631d-46a5-9e9a-d9cc496f17d0" providerId="ADAL" clId="{5342B88C-7FF1-4F65-A592-5C7103BA66EA}" dt="2023-07-12T14:16:05.063" v="102" actId="1076"/>
          <ac:grpSpMkLst>
            <pc:docMk/>
            <pc:sldMk cId="644042422" sldId="4217"/>
            <ac:grpSpMk id="8" creationId="{22B94FB5-ED9A-85E0-9D20-809B8547B1E6}"/>
          </ac:grpSpMkLst>
        </pc:grpChg>
        <pc:picChg chg="add mod">
          <ac:chgData name="Sudarshan Chakravarthi" userId="9632d19e-631d-46a5-9e9a-d9cc496f17d0" providerId="ADAL" clId="{5342B88C-7FF1-4F65-A592-5C7103BA66EA}" dt="2023-07-13T13:16:20.100" v="112" actId="1076"/>
          <ac:picMkLst>
            <pc:docMk/>
            <pc:sldMk cId="644042422" sldId="4217"/>
            <ac:picMk id="2" creationId="{DF63B2E7-84F3-DAFF-7B84-C39831C7D678}"/>
          </ac:picMkLst>
        </pc:picChg>
        <pc:picChg chg="del">
          <ac:chgData name="Sudarshan Chakravarthi" userId="9632d19e-631d-46a5-9e9a-d9cc496f17d0" providerId="ADAL" clId="{5342B88C-7FF1-4F65-A592-5C7103BA66EA}" dt="2023-07-13T13:14:53.338" v="109" actId="478"/>
          <ac:picMkLst>
            <pc:docMk/>
            <pc:sldMk cId="644042422" sldId="4217"/>
            <ac:picMk id="17" creationId="{5D662467-5687-4C5F-7521-F9076416848C}"/>
          </ac:picMkLst>
        </pc:picChg>
        <pc:picChg chg="del">
          <ac:chgData name="Sudarshan Chakravarthi" userId="9632d19e-631d-46a5-9e9a-d9cc496f17d0" providerId="ADAL" clId="{5342B88C-7FF1-4F65-A592-5C7103BA66EA}" dt="2023-07-13T13:14:51.156" v="108" actId="478"/>
          <ac:picMkLst>
            <pc:docMk/>
            <pc:sldMk cId="644042422" sldId="4217"/>
            <ac:picMk id="18" creationId="{DC3E9FCF-4837-3669-AB30-510B353DBDF4}"/>
          </ac:picMkLst>
        </pc:picChg>
      </pc:sldChg>
      <pc:sldChg chg="add del">
        <pc:chgData name="Sudarshan Chakravarthi" userId="9632d19e-631d-46a5-9e9a-d9cc496f17d0" providerId="ADAL" clId="{5342B88C-7FF1-4F65-A592-5C7103BA66EA}" dt="2023-07-12T14:16:16.726" v="105" actId="47"/>
        <pc:sldMkLst>
          <pc:docMk/>
          <pc:sldMk cId="3564939720" sldId="4218"/>
        </pc:sldMkLst>
      </pc:sldChg>
      <pc:sldChg chg="modSp add del mod">
        <pc:chgData name="Sudarshan Chakravarthi" userId="9632d19e-631d-46a5-9e9a-d9cc496f17d0" providerId="ADAL" clId="{5342B88C-7FF1-4F65-A592-5C7103BA66EA}" dt="2023-07-13T13:16:27.038" v="114" actId="47"/>
        <pc:sldMkLst>
          <pc:docMk/>
          <pc:sldMk cId="859788795" sldId="4219"/>
        </pc:sldMkLst>
        <pc:spChg chg="mod">
          <ac:chgData name="Sudarshan Chakravarthi" userId="9632d19e-631d-46a5-9e9a-d9cc496f17d0" providerId="ADAL" clId="{5342B88C-7FF1-4F65-A592-5C7103BA66EA}" dt="2023-07-12T14:16:22.846" v="106" actId="404"/>
          <ac:spMkLst>
            <pc:docMk/>
            <pc:sldMk cId="859788795" sldId="4219"/>
            <ac:spMk id="15" creationId="{DFDAF7A2-E5F4-949B-7EB5-E7621AC1BEFA}"/>
          </ac:spMkLst>
        </pc:spChg>
      </pc:sldChg>
      <pc:sldChg chg="add del">
        <pc:chgData name="Sudarshan Chakravarthi" userId="9632d19e-631d-46a5-9e9a-d9cc496f17d0" providerId="ADAL" clId="{5342B88C-7FF1-4F65-A592-5C7103BA66EA}" dt="2023-07-18T12:36:01.998" v="164" actId="47"/>
        <pc:sldMkLst>
          <pc:docMk/>
          <pc:sldMk cId="686685389" sldId="4220"/>
        </pc:sldMkLst>
      </pc:sldChg>
      <pc:sldChg chg="add">
        <pc:chgData name="Sudarshan Chakravarthi" userId="9632d19e-631d-46a5-9e9a-d9cc496f17d0" providerId="ADAL" clId="{5342B88C-7FF1-4F65-A592-5C7103BA66EA}" dt="2023-07-18T12:36:00.022" v="163"/>
        <pc:sldMkLst>
          <pc:docMk/>
          <pc:sldMk cId="74965341" sldId="422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B1826-D498-48E5-AA9B-B4EBC0C527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5FE3DD-E93F-4D2E-987A-64593EA33B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0842C-D550-4498-A4CC-71EF6789E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E3FAE-29F2-4B7C-BD2E-44618AAB42AE}" type="datetime1">
              <a:rPr lang="en-GB" smtClean="0"/>
              <a:t>04/01/2024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D9E25-94C3-4FF2-9C18-98F28514F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05330-FCDA-4116-9D35-1E83D3780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419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A3A99-E009-4945-B351-031994219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3CF56F-F8FE-4BF0-8C96-808155C41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BD1B4-1FC3-409B-8927-C76646211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DD4C-5CF2-4E00-ADE3-BD76004A7614}" type="datetime1">
              <a:rPr lang="en-GB" smtClean="0"/>
              <a:t>04/01/2024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E86E2-8AE0-4558-9C7F-92601EED3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00FFB-AB6C-4009-88C7-BCAD59099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346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7CE00F-1BB6-45A0-8A80-54011B3726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078400-5A9C-472E-98B6-503B5FE09F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02B60D-D55D-4CF6-BA9F-9594896EF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1A64-7BAE-4108-879C-CB86D1A26F41}" type="datetime1">
              <a:rPr lang="en-GB" smtClean="0"/>
              <a:t>04/01/2024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63FE3-3E09-47C9-927C-9AE17CFB0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6C06D9-2621-4CBF-A1C2-609D0CB3B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2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C3093-5215-4745-8918-148085D92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35212-F30A-4AC4-8EE2-9D9378840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60807-1962-4A71-AD85-E38BA0814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D90E-8816-4E4C-8337-84EB2D1C84AA}" type="datetime1">
              <a:rPr lang="en-GB" smtClean="0"/>
              <a:t>04/01/2024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7C719D-F69A-4C6A-AE96-7CA916F99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D54BB-19C3-4DF3-BBF8-F0AD57865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964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52231-71DD-482F-A320-560670B58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FBA56-15E6-4E8D-A1AD-22B4528E4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3087-8483-4C13-87E6-A22D46E97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81BE-00E8-446E-B488-C1202A93A603}" type="datetime1">
              <a:rPr lang="en-GB" smtClean="0"/>
              <a:t>04/01/2024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50501-E5E9-41E8-A44E-7E76705EB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A42938-D099-4B7B-B184-CC6DD9665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401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1B620-8115-40FF-BEFE-CBFF235F7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B127A-4964-4E3D-A3E9-7863DFBC3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A25D7-E04A-48E6-AC95-814B99984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5D35AB-A2F4-44D2-869E-8A4C4F4F7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870A4-0B9B-4652-9887-5F7CA26DF82F}" type="datetime1">
              <a:rPr lang="en-GB" smtClean="0"/>
              <a:t>04/01/2024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E6E1DB-EC16-48CE-BC6B-CDF282322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E69554-9227-4544-A2FC-8B74672B2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8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A34E9-8C56-46D3-BA0D-FFC5CF535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CB4F21-8383-4855-9E71-4EC3A65FC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3466C-D993-4582-868A-5A2449F156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7A067E-66AC-4937-BDA8-6B4EB26437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E6EBB8-B3BB-4749-8D17-B0A46531C4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C02AAE-BE61-4FFF-940A-DAA134E08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6B06-2F26-480C-A255-D4EDF6290C52}" type="datetime1">
              <a:rPr lang="en-GB" smtClean="0"/>
              <a:t>04/01/2024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5C93EC-3631-4CD8-A4BB-C7316EDD1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E5701B-90F8-4200-A927-0E52DA360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76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218AA-1011-4C4A-B976-121AE10A5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7BD369-124A-47C0-ACE5-3B2F71508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0499-DDAB-4E8A-99D8-C93516B60AAE}" type="datetime1">
              <a:rPr lang="en-GB" smtClean="0"/>
              <a:t>04/01/2024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385D96-C2B7-4445-8E29-E6C7EE9BC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20F9AC-532B-418F-B395-D5A92E16C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446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A6517D-15F4-4E0C-9D1B-4E4B1229F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E2B4-BC45-4F02-9973-B580E88C5FC2}" type="datetime1">
              <a:rPr lang="en-GB" smtClean="0"/>
              <a:t>04/01/2024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9DAA54-968A-41A4-B72D-6231ECF28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2F91E5-785B-45FA-BC79-63C744F78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889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A62F8-0E68-4FC0-AF6E-B817529A4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F18E6-56BB-41E2-BC59-697EDC95E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37A0B-A5C9-4710-874D-8F8EC64192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B114A4-9BE5-4E60-9581-BA7DD6C72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3FAEC-E894-445A-B669-460D286ED73D}" type="datetime1">
              <a:rPr lang="en-GB" smtClean="0"/>
              <a:t>04/01/2024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F50D87-6BD4-4F07-B2BB-E19858CAD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C422D3-6E7F-45E6-8BE7-A5C9BE45B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436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5CA26-D884-4BAD-A070-BFF3C4A3A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F09122-6F40-4D2A-B8E1-2578895EAD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0E97E1-A822-4FAC-BA57-B41BF1799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35EAAC-05AF-479D-95A8-000889B54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92D3-D794-4B34-B6D2-95E2579A96AE}" type="datetime1">
              <a:rPr lang="en-GB" smtClean="0"/>
              <a:t>04/01/2024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781FF2-4C56-4084-A35C-D6C43DEC4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AD1756-EFC5-44B1-A5E8-C8046244B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081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A3B58B-866D-4682-8065-86792E4E2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2C0794-91F5-4083-B136-8DC543D3D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44BE9-9587-4F0B-961C-B719CC625F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60594-6232-4BD2-A19C-52D7565771AB}" type="datetime1">
              <a:rPr lang="en-GB" smtClean="0"/>
              <a:t>04/01/2024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C730C-230B-4DB9-AF47-7E637BC58C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73D1D-4DBA-431C-B9B9-062DA81764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30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6242F6-CA1E-42FB-BB1A-B13E71A7D987}"/>
              </a:ext>
            </a:extLst>
          </p:cNvPr>
          <p:cNvSpPr/>
          <p:nvPr/>
        </p:nvSpPr>
        <p:spPr>
          <a:xfrm>
            <a:off x="0" y="-12699"/>
            <a:ext cx="5760000" cy="687120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F4A6D227-4561-4949-BB83-BE740B69E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024" y="199287"/>
            <a:ext cx="1601128" cy="372663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240D2B3-1915-AB14-5BF4-B21F4016EAA3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8DCCA2-B19F-114A-9405-5577D8629993}"/>
              </a:ext>
            </a:extLst>
          </p:cNvPr>
          <p:cNvSpPr txBox="1"/>
          <p:nvPr/>
        </p:nvSpPr>
        <p:spPr>
          <a:xfrm>
            <a:off x="-4572" y="6136221"/>
            <a:ext cx="2534711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2B94FB5-ED9A-85E0-9D20-809B8547B1E6}"/>
              </a:ext>
            </a:extLst>
          </p:cNvPr>
          <p:cNvGrpSpPr/>
          <p:nvPr/>
        </p:nvGrpSpPr>
        <p:grpSpPr>
          <a:xfrm>
            <a:off x="0" y="2735182"/>
            <a:ext cx="5750095" cy="1237188"/>
            <a:chOff x="-20395" y="-638532"/>
            <a:chExt cx="5750095" cy="1237188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FDAF7A2-E5F4-949B-7EB5-E7621AC1BEFA}"/>
                </a:ext>
              </a:extLst>
            </p:cNvPr>
            <p:cNvSpPr txBox="1"/>
            <p:nvPr/>
          </p:nvSpPr>
          <p:spPr>
            <a:xfrm>
              <a:off x="33044" y="-638532"/>
              <a:ext cx="568923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353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Scorecard – Channel Distribution </a:t>
              </a:r>
              <a:endPara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97AD807-AF0B-D4AD-6577-0506C852F90E}"/>
                </a:ext>
              </a:extLst>
            </p:cNvPr>
            <p:cNvSpPr txBox="1"/>
            <p:nvPr/>
          </p:nvSpPr>
          <p:spPr>
            <a:xfrm>
              <a:off x="-20395" y="290879"/>
              <a:ext cx="5750095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b="0" i="0">
                  <a:solidFill>
                    <a:srgbClr val="909399"/>
                  </a:solidFill>
                  <a:effectLst/>
                  <a:latin typeface="Helvetica Neue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Channel Evaluation Methods 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</p:grpSp>
      <p:pic>
        <p:nvPicPr>
          <p:cNvPr id="20" name="Graphic 19" descr="Target Audience outline">
            <a:extLst>
              <a:ext uri="{FF2B5EF4-FFF2-40B4-BE49-F238E27FC236}">
                <a16:creationId xmlns:a16="http://schemas.microsoft.com/office/drawing/2014/main" id="{BE5B4F09-6882-84C7-38DD-9A6BE3FA33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53922" y="3833021"/>
            <a:ext cx="914400" cy="91440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B777F8D-8994-FBF1-33F5-6A9FCC617C89}"/>
              </a:ext>
            </a:extLst>
          </p:cNvPr>
          <p:cNvGrpSpPr/>
          <p:nvPr/>
        </p:nvGrpSpPr>
        <p:grpSpPr>
          <a:xfrm>
            <a:off x="5198734" y="4462162"/>
            <a:ext cx="1055370" cy="1055370"/>
            <a:chOff x="7108613" y="4124330"/>
            <a:chExt cx="1055370" cy="105537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12E3945-786A-333F-69BD-99378B25A668}"/>
                </a:ext>
              </a:extLst>
            </p:cNvPr>
            <p:cNvSpPr/>
            <p:nvPr/>
          </p:nvSpPr>
          <p:spPr>
            <a:xfrm>
              <a:off x="7108613" y="4124330"/>
              <a:ext cx="1055370" cy="10553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endParaRPr>
            </a:p>
          </p:txBody>
        </p:sp>
        <p:sp>
          <p:nvSpPr>
            <p:cNvPr id="6" name="Google Shape;104;p13">
              <a:extLst>
                <a:ext uri="{FF2B5EF4-FFF2-40B4-BE49-F238E27FC236}">
                  <a16:creationId xmlns:a16="http://schemas.microsoft.com/office/drawing/2014/main" id="{E68279EA-0CCA-DECA-67F2-AAE369573CB4}"/>
                </a:ext>
              </a:extLst>
            </p:cNvPr>
            <p:cNvSpPr/>
            <p:nvPr/>
          </p:nvSpPr>
          <p:spPr>
            <a:xfrm>
              <a:off x="7322078" y="4349750"/>
              <a:ext cx="631825" cy="550862"/>
            </a:xfrm>
            <a:custGeom>
              <a:avLst/>
              <a:gdLst/>
              <a:ahLst/>
              <a:cxnLst/>
              <a:rect l="l" t="t" r="r" b="b"/>
              <a:pathLst>
                <a:path w="145" h="126" extrusionOk="0">
                  <a:moveTo>
                    <a:pt x="129" y="126"/>
                  </a:moveTo>
                  <a:cubicBezTo>
                    <a:pt x="17" y="126"/>
                    <a:pt x="17" y="126"/>
                    <a:pt x="17" y="126"/>
                  </a:cubicBezTo>
                  <a:cubicBezTo>
                    <a:pt x="8" y="126"/>
                    <a:pt x="0" y="118"/>
                    <a:pt x="0" y="10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0"/>
                    <a:pt x="1" y="78"/>
                    <a:pt x="3" y="78"/>
                  </a:cubicBezTo>
                  <a:cubicBezTo>
                    <a:pt x="5" y="78"/>
                    <a:pt x="6" y="80"/>
                    <a:pt x="6" y="81"/>
                  </a:cubicBezTo>
                  <a:cubicBezTo>
                    <a:pt x="6" y="109"/>
                    <a:pt x="6" y="109"/>
                    <a:pt x="6" y="109"/>
                  </a:cubicBezTo>
                  <a:cubicBezTo>
                    <a:pt x="6" y="115"/>
                    <a:pt x="11" y="120"/>
                    <a:pt x="17" y="120"/>
                  </a:cubicBezTo>
                  <a:cubicBezTo>
                    <a:pt x="129" y="120"/>
                    <a:pt x="129" y="120"/>
                    <a:pt x="129" y="120"/>
                  </a:cubicBezTo>
                  <a:cubicBezTo>
                    <a:pt x="134" y="120"/>
                    <a:pt x="139" y="115"/>
                    <a:pt x="139" y="109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80"/>
                    <a:pt x="141" y="79"/>
                    <a:pt x="142" y="79"/>
                  </a:cubicBezTo>
                  <a:cubicBezTo>
                    <a:pt x="144" y="79"/>
                    <a:pt x="145" y="80"/>
                    <a:pt x="145" y="82"/>
                  </a:cubicBezTo>
                  <a:cubicBezTo>
                    <a:pt x="145" y="109"/>
                    <a:pt x="145" y="109"/>
                    <a:pt x="145" y="109"/>
                  </a:cubicBezTo>
                  <a:cubicBezTo>
                    <a:pt x="145" y="118"/>
                    <a:pt x="138" y="126"/>
                    <a:pt x="129" y="126"/>
                  </a:cubicBezTo>
                  <a:close/>
                  <a:moveTo>
                    <a:pt x="79" y="90"/>
                  </a:moveTo>
                  <a:cubicBezTo>
                    <a:pt x="67" y="90"/>
                    <a:pt x="67" y="90"/>
                    <a:pt x="67" y="90"/>
                  </a:cubicBezTo>
                  <a:cubicBezTo>
                    <a:pt x="62" y="90"/>
                    <a:pt x="59" y="86"/>
                    <a:pt x="59" y="81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59" y="62"/>
                    <a:pt x="62" y="58"/>
                    <a:pt x="67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83" y="58"/>
                    <a:pt x="87" y="62"/>
                    <a:pt x="87" y="67"/>
                  </a:cubicBezTo>
                  <a:cubicBezTo>
                    <a:pt x="87" y="81"/>
                    <a:pt x="87" y="81"/>
                    <a:pt x="87" y="81"/>
                  </a:cubicBezTo>
                  <a:cubicBezTo>
                    <a:pt x="87" y="86"/>
                    <a:pt x="83" y="90"/>
                    <a:pt x="79" y="90"/>
                  </a:cubicBezTo>
                  <a:close/>
                  <a:moveTo>
                    <a:pt x="67" y="64"/>
                  </a:moveTo>
                  <a:cubicBezTo>
                    <a:pt x="66" y="64"/>
                    <a:pt x="65" y="65"/>
                    <a:pt x="65" y="67"/>
                  </a:cubicBezTo>
                  <a:cubicBezTo>
                    <a:pt x="65" y="81"/>
                    <a:pt x="65" y="81"/>
                    <a:pt x="65" y="81"/>
                  </a:cubicBezTo>
                  <a:cubicBezTo>
                    <a:pt x="65" y="83"/>
                    <a:pt x="66" y="84"/>
                    <a:pt x="67" y="84"/>
                  </a:cubicBezTo>
                  <a:cubicBezTo>
                    <a:pt x="79" y="84"/>
                    <a:pt x="79" y="84"/>
                    <a:pt x="79" y="84"/>
                  </a:cubicBezTo>
                  <a:cubicBezTo>
                    <a:pt x="80" y="84"/>
                    <a:pt x="81" y="83"/>
                    <a:pt x="81" y="81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5"/>
                    <a:pt x="80" y="64"/>
                    <a:pt x="79" y="64"/>
                  </a:cubicBezTo>
                  <a:lnTo>
                    <a:pt x="67" y="64"/>
                  </a:lnTo>
                  <a:close/>
                  <a:moveTo>
                    <a:pt x="129" y="77"/>
                  </a:moveTo>
                  <a:cubicBezTo>
                    <a:pt x="96" y="77"/>
                    <a:pt x="96" y="77"/>
                    <a:pt x="96" y="77"/>
                  </a:cubicBezTo>
                  <a:cubicBezTo>
                    <a:pt x="94" y="77"/>
                    <a:pt x="93" y="76"/>
                    <a:pt x="93" y="74"/>
                  </a:cubicBezTo>
                  <a:cubicBezTo>
                    <a:pt x="93" y="72"/>
                    <a:pt x="94" y="71"/>
                    <a:pt x="96" y="71"/>
                  </a:cubicBezTo>
                  <a:cubicBezTo>
                    <a:pt x="129" y="71"/>
                    <a:pt x="129" y="71"/>
                    <a:pt x="129" y="71"/>
                  </a:cubicBezTo>
                  <a:cubicBezTo>
                    <a:pt x="134" y="71"/>
                    <a:pt x="139" y="66"/>
                    <a:pt x="139" y="60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39" y="33"/>
                    <a:pt x="134" y="28"/>
                    <a:pt x="129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1" y="28"/>
                    <a:pt x="6" y="33"/>
                    <a:pt x="6" y="3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6"/>
                    <a:pt x="11" y="71"/>
                    <a:pt x="17" y="71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52" y="71"/>
                    <a:pt x="53" y="72"/>
                    <a:pt x="53" y="74"/>
                  </a:cubicBezTo>
                  <a:cubicBezTo>
                    <a:pt x="53" y="76"/>
                    <a:pt x="52" y="77"/>
                    <a:pt x="50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8" y="77"/>
                    <a:pt x="0" y="70"/>
                    <a:pt x="0" y="6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0"/>
                    <a:pt x="8" y="22"/>
                    <a:pt x="17" y="22"/>
                  </a:cubicBezTo>
                  <a:cubicBezTo>
                    <a:pt x="129" y="22"/>
                    <a:pt x="129" y="22"/>
                    <a:pt x="129" y="22"/>
                  </a:cubicBezTo>
                  <a:cubicBezTo>
                    <a:pt x="138" y="22"/>
                    <a:pt x="145" y="30"/>
                    <a:pt x="145" y="39"/>
                  </a:cubicBezTo>
                  <a:cubicBezTo>
                    <a:pt x="145" y="63"/>
                    <a:pt x="145" y="63"/>
                    <a:pt x="145" y="63"/>
                  </a:cubicBezTo>
                  <a:cubicBezTo>
                    <a:pt x="145" y="63"/>
                    <a:pt x="145" y="64"/>
                    <a:pt x="145" y="64"/>
                  </a:cubicBezTo>
                  <a:cubicBezTo>
                    <a:pt x="143" y="72"/>
                    <a:pt x="137" y="77"/>
                    <a:pt x="129" y="77"/>
                  </a:cubicBezTo>
                  <a:close/>
                  <a:moveTo>
                    <a:pt x="97" y="17"/>
                  </a:moveTo>
                  <a:cubicBezTo>
                    <a:pt x="95" y="17"/>
                    <a:pt x="94" y="15"/>
                    <a:pt x="94" y="13"/>
                  </a:cubicBezTo>
                  <a:cubicBezTo>
                    <a:pt x="94" y="9"/>
                    <a:pt x="90" y="6"/>
                    <a:pt x="85" y="6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56" y="6"/>
                    <a:pt x="52" y="9"/>
                    <a:pt x="52" y="13"/>
                  </a:cubicBezTo>
                  <a:cubicBezTo>
                    <a:pt x="52" y="15"/>
                    <a:pt x="50" y="17"/>
                    <a:pt x="49" y="17"/>
                  </a:cubicBezTo>
                  <a:cubicBezTo>
                    <a:pt x="47" y="17"/>
                    <a:pt x="45" y="15"/>
                    <a:pt x="45" y="13"/>
                  </a:cubicBezTo>
                  <a:cubicBezTo>
                    <a:pt x="45" y="6"/>
                    <a:pt x="52" y="0"/>
                    <a:pt x="61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3" y="0"/>
                    <a:pt x="100" y="6"/>
                    <a:pt x="100" y="13"/>
                  </a:cubicBezTo>
                  <a:cubicBezTo>
                    <a:pt x="100" y="15"/>
                    <a:pt x="99" y="17"/>
                    <a:pt x="97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DF63B2E7-84F3-DAFF-7B84-C39831C7D6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9092" y="2381001"/>
            <a:ext cx="3841135" cy="2696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042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01C7D87-5461-4790-8514-49B0409AEAFA}"/>
              </a:ext>
            </a:extLst>
          </p:cNvPr>
          <p:cNvSpPr txBox="1"/>
          <p:nvPr/>
        </p:nvSpPr>
        <p:spPr>
          <a:xfrm>
            <a:off x="-1" y="19076"/>
            <a:ext cx="5129785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Channels of Distribution</a:t>
            </a:r>
          </a:p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Scorecard – Channel evaluation methods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79B9EFE-6132-41E7-B60C-284F149A7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6A2759-756A-4349-8092-D1FF94BB559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6" name="Picture 45" descr="Logo&#10;&#10;Description automatically generated">
            <a:extLst>
              <a:ext uri="{FF2B5EF4-FFF2-40B4-BE49-F238E27FC236}">
                <a16:creationId xmlns:a16="http://schemas.microsoft.com/office/drawing/2014/main" id="{0EBE27B2-DD40-4D54-802A-B5B6BF9E56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262" y="150636"/>
            <a:ext cx="1555200" cy="361973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1E30863F-868C-94A7-210E-5751316D4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84366"/>
            <a:ext cx="41148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www.upskilpro.com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5635E3C-370B-11B8-4554-D3B1DC6F10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392" y="765676"/>
            <a:ext cx="10302894" cy="567334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9FE35A8-C780-E051-0D53-9CA599995743}"/>
              </a:ext>
            </a:extLst>
          </p:cNvPr>
          <p:cNvSpPr/>
          <p:nvPr/>
        </p:nvSpPr>
        <p:spPr>
          <a:xfrm>
            <a:off x="10759045" y="754083"/>
            <a:ext cx="872836" cy="237507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2006</a:t>
            </a:r>
          </a:p>
        </p:txBody>
      </p:sp>
    </p:spTree>
    <p:extLst>
      <p:ext uri="{BB962C8B-B14F-4D97-AF65-F5344CB8AC3E}">
        <p14:creationId xmlns:p14="http://schemas.microsoft.com/office/powerpoint/2010/main" val="3701853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6242F6-CA1E-42FB-BB1A-B13E71A7D987}"/>
              </a:ext>
            </a:extLst>
          </p:cNvPr>
          <p:cNvSpPr/>
          <p:nvPr/>
        </p:nvSpPr>
        <p:spPr>
          <a:xfrm>
            <a:off x="0" y="-12699"/>
            <a:ext cx="5760000" cy="687120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F4A6D227-4561-4949-BB83-BE740B69E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024" y="199287"/>
            <a:ext cx="1601128" cy="372663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240D2B3-1915-AB14-5BF4-B21F4016EAA3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8DCCA2-B19F-114A-9405-5577D8629993}"/>
              </a:ext>
            </a:extLst>
          </p:cNvPr>
          <p:cNvSpPr txBox="1"/>
          <p:nvPr/>
        </p:nvSpPr>
        <p:spPr>
          <a:xfrm>
            <a:off x="-4572" y="6136221"/>
            <a:ext cx="2534711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2B94FB5-ED9A-85E0-9D20-809B8547B1E6}"/>
              </a:ext>
            </a:extLst>
          </p:cNvPr>
          <p:cNvGrpSpPr/>
          <p:nvPr/>
        </p:nvGrpSpPr>
        <p:grpSpPr>
          <a:xfrm>
            <a:off x="0" y="2735182"/>
            <a:ext cx="5750095" cy="1237188"/>
            <a:chOff x="-20395" y="-638532"/>
            <a:chExt cx="5750095" cy="1237188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FDAF7A2-E5F4-949B-7EB5-E7621AC1BEFA}"/>
                </a:ext>
              </a:extLst>
            </p:cNvPr>
            <p:cNvSpPr txBox="1"/>
            <p:nvPr/>
          </p:nvSpPr>
          <p:spPr>
            <a:xfrm>
              <a:off x="33044" y="-638532"/>
              <a:ext cx="568923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353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Scorecard – Channel Distribution </a:t>
              </a:r>
              <a:endPara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97AD807-AF0B-D4AD-6577-0506C852F90E}"/>
                </a:ext>
              </a:extLst>
            </p:cNvPr>
            <p:cNvSpPr txBox="1"/>
            <p:nvPr/>
          </p:nvSpPr>
          <p:spPr>
            <a:xfrm>
              <a:off x="-20395" y="290879"/>
              <a:ext cx="5750095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b="0" i="0">
                  <a:solidFill>
                    <a:srgbClr val="909399"/>
                  </a:solidFill>
                  <a:effectLst/>
                  <a:latin typeface="Helvetica Neue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Channel Evaluation Methods 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</p:grpSp>
      <p:pic>
        <p:nvPicPr>
          <p:cNvPr id="20" name="Graphic 19" descr="Target Audience outline">
            <a:extLst>
              <a:ext uri="{FF2B5EF4-FFF2-40B4-BE49-F238E27FC236}">
                <a16:creationId xmlns:a16="http://schemas.microsoft.com/office/drawing/2014/main" id="{BE5B4F09-6882-84C7-38DD-9A6BE3FA33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53922" y="3833021"/>
            <a:ext cx="914400" cy="91440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B777F8D-8994-FBF1-33F5-6A9FCC617C89}"/>
              </a:ext>
            </a:extLst>
          </p:cNvPr>
          <p:cNvGrpSpPr/>
          <p:nvPr/>
        </p:nvGrpSpPr>
        <p:grpSpPr>
          <a:xfrm>
            <a:off x="5198734" y="4462162"/>
            <a:ext cx="1055370" cy="1055370"/>
            <a:chOff x="7108613" y="4124330"/>
            <a:chExt cx="1055370" cy="105537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12E3945-786A-333F-69BD-99378B25A668}"/>
                </a:ext>
              </a:extLst>
            </p:cNvPr>
            <p:cNvSpPr/>
            <p:nvPr/>
          </p:nvSpPr>
          <p:spPr>
            <a:xfrm>
              <a:off x="7108613" y="4124330"/>
              <a:ext cx="1055370" cy="10553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endParaRPr>
            </a:p>
          </p:txBody>
        </p:sp>
        <p:sp>
          <p:nvSpPr>
            <p:cNvPr id="6" name="Google Shape;104;p13">
              <a:extLst>
                <a:ext uri="{FF2B5EF4-FFF2-40B4-BE49-F238E27FC236}">
                  <a16:creationId xmlns:a16="http://schemas.microsoft.com/office/drawing/2014/main" id="{E68279EA-0CCA-DECA-67F2-AAE369573CB4}"/>
                </a:ext>
              </a:extLst>
            </p:cNvPr>
            <p:cNvSpPr/>
            <p:nvPr/>
          </p:nvSpPr>
          <p:spPr>
            <a:xfrm>
              <a:off x="7322078" y="4349750"/>
              <a:ext cx="631825" cy="550862"/>
            </a:xfrm>
            <a:custGeom>
              <a:avLst/>
              <a:gdLst/>
              <a:ahLst/>
              <a:cxnLst/>
              <a:rect l="l" t="t" r="r" b="b"/>
              <a:pathLst>
                <a:path w="145" h="126" extrusionOk="0">
                  <a:moveTo>
                    <a:pt x="129" y="126"/>
                  </a:moveTo>
                  <a:cubicBezTo>
                    <a:pt x="17" y="126"/>
                    <a:pt x="17" y="126"/>
                    <a:pt x="17" y="126"/>
                  </a:cubicBezTo>
                  <a:cubicBezTo>
                    <a:pt x="8" y="126"/>
                    <a:pt x="0" y="118"/>
                    <a:pt x="0" y="10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0"/>
                    <a:pt x="1" y="78"/>
                    <a:pt x="3" y="78"/>
                  </a:cubicBezTo>
                  <a:cubicBezTo>
                    <a:pt x="5" y="78"/>
                    <a:pt x="6" y="80"/>
                    <a:pt x="6" y="81"/>
                  </a:cubicBezTo>
                  <a:cubicBezTo>
                    <a:pt x="6" y="109"/>
                    <a:pt x="6" y="109"/>
                    <a:pt x="6" y="109"/>
                  </a:cubicBezTo>
                  <a:cubicBezTo>
                    <a:pt x="6" y="115"/>
                    <a:pt x="11" y="120"/>
                    <a:pt x="17" y="120"/>
                  </a:cubicBezTo>
                  <a:cubicBezTo>
                    <a:pt x="129" y="120"/>
                    <a:pt x="129" y="120"/>
                    <a:pt x="129" y="120"/>
                  </a:cubicBezTo>
                  <a:cubicBezTo>
                    <a:pt x="134" y="120"/>
                    <a:pt x="139" y="115"/>
                    <a:pt x="139" y="109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80"/>
                    <a:pt x="141" y="79"/>
                    <a:pt x="142" y="79"/>
                  </a:cubicBezTo>
                  <a:cubicBezTo>
                    <a:pt x="144" y="79"/>
                    <a:pt x="145" y="80"/>
                    <a:pt x="145" y="82"/>
                  </a:cubicBezTo>
                  <a:cubicBezTo>
                    <a:pt x="145" y="109"/>
                    <a:pt x="145" y="109"/>
                    <a:pt x="145" y="109"/>
                  </a:cubicBezTo>
                  <a:cubicBezTo>
                    <a:pt x="145" y="118"/>
                    <a:pt x="138" y="126"/>
                    <a:pt x="129" y="126"/>
                  </a:cubicBezTo>
                  <a:close/>
                  <a:moveTo>
                    <a:pt x="79" y="90"/>
                  </a:moveTo>
                  <a:cubicBezTo>
                    <a:pt x="67" y="90"/>
                    <a:pt x="67" y="90"/>
                    <a:pt x="67" y="90"/>
                  </a:cubicBezTo>
                  <a:cubicBezTo>
                    <a:pt x="62" y="90"/>
                    <a:pt x="59" y="86"/>
                    <a:pt x="59" y="81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59" y="62"/>
                    <a:pt x="62" y="58"/>
                    <a:pt x="67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83" y="58"/>
                    <a:pt x="87" y="62"/>
                    <a:pt x="87" y="67"/>
                  </a:cubicBezTo>
                  <a:cubicBezTo>
                    <a:pt x="87" y="81"/>
                    <a:pt x="87" y="81"/>
                    <a:pt x="87" y="81"/>
                  </a:cubicBezTo>
                  <a:cubicBezTo>
                    <a:pt x="87" y="86"/>
                    <a:pt x="83" y="90"/>
                    <a:pt x="79" y="90"/>
                  </a:cubicBezTo>
                  <a:close/>
                  <a:moveTo>
                    <a:pt x="67" y="64"/>
                  </a:moveTo>
                  <a:cubicBezTo>
                    <a:pt x="66" y="64"/>
                    <a:pt x="65" y="65"/>
                    <a:pt x="65" y="67"/>
                  </a:cubicBezTo>
                  <a:cubicBezTo>
                    <a:pt x="65" y="81"/>
                    <a:pt x="65" y="81"/>
                    <a:pt x="65" y="81"/>
                  </a:cubicBezTo>
                  <a:cubicBezTo>
                    <a:pt x="65" y="83"/>
                    <a:pt x="66" y="84"/>
                    <a:pt x="67" y="84"/>
                  </a:cubicBezTo>
                  <a:cubicBezTo>
                    <a:pt x="79" y="84"/>
                    <a:pt x="79" y="84"/>
                    <a:pt x="79" y="84"/>
                  </a:cubicBezTo>
                  <a:cubicBezTo>
                    <a:pt x="80" y="84"/>
                    <a:pt x="81" y="83"/>
                    <a:pt x="81" y="81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5"/>
                    <a:pt x="80" y="64"/>
                    <a:pt x="79" y="64"/>
                  </a:cubicBezTo>
                  <a:lnTo>
                    <a:pt x="67" y="64"/>
                  </a:lnTo>
                  <a:close/>
                  <a:moveTo>
                    <a:pt x="129" y="77"/>
                  </a:moveTo>
                  <a:cubicBezTo>
                    <a:pt x="96" y="77"/>
                    <a:pt x="96" y="77"/>
                    <a:pt x="96" y="77"/>
                  </a:cubicBezTo>
                  <a:cubicBezTo>
                    <a:pt x="94" y="77"/>
                    <a:pt x="93" y="76"/>
                    <a:pt x="93" y="74"/>
                  </a:cubicBezTo>
                  <a:cubicBezTo>
                    <a:pt x="93" y="72"/>
                    <a:pt x="94" y="71"/>
                    <a:pt x="96" y="71"/>
                  </a:cubicBezTo>
                  <a:cubicBezTo>
                    <a:pt x="129" y="71"/>
                    <a:pt x="129" y="71"/>
                    <a:pt x="129" y="71"/>
                  </a:cubicBezTo>
                  <a:cubicBezTo>
                    <a:pt x="134" y="71"/>
                    <a:pt x="139" y="66"/>
                    <a:pt x="139" y="60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39" y="33"/>
                    <a:pt x="134" y="28"/>
                    <a:pt x="129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1" y="28"/>
                    <a:pt x="6" y="33"/>
                    <a:pt x="6" y="3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6"/>
                    <a:pt x="11" y="71"/>
                    <a:pt x="17" y="71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52" y="71"/>
                    <a:pt x="53" y="72"/>
                    <a:pt x="53" y="74"/>
                  </a:cubicBezTo>
                  <a:cubicBezTo>
                    <a:pt x="53" y="76"/>
                    <a:pt x="52" y="77"/>
                    <a:pt x="50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8" y="77"/>
                    <a:pt x="0" y="70"/>
                    <a:pt x="0" y="6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0"/>
                    <a:pt x="8" y="22"/>
                    <a:pt x="17" y="22"/>
                  </a:cubicBezTo>
                  <a:cubicBezTo>
                    <a:pt x="129" y="22"/>
                    <a:pt x="129" y="22"/>
                    <a:pt x="129" y="22"/>
                  </a:cubicBezTo>
                  <a:cubicBezTo>
                    <a:pt x="138" y="22"/>
                    <a:pt x="145" y="30"/>
                    <a:pt x="145" y="39"/>
                  </a:cubicBezTo>
                  <a:cubicBezTo>
                    <a:pt x="145" y="63"/>
                    <a:pt x="145" y="63"/>
                    <a:pt x="145" y="63"/>
                  </a:cubicBezTo>
                  <a:cubicBezTo>
                    <a:pt x="145" y="63"/>
                    <a:pt x="145" y="64"/>
                    <a:pt x="145" y="64"/>
                  </a:cubicBezTo>
                  <a:cubicBezTo>
                    <a:pt x="143" y="72"/>
                    <a:pt x="137" y="77"/>
                    <a:pt x="129" y="77"/>
                  </a:cubicBezTo>
                  <a:close/>
                  <a:moveTo>
                    <a:pt x="97" y="17"/>
                  </a:moveTo>
                  <a:cubicBezTo>
                    <a:pt x="95" y="17"/>
                    <a:pt x="94" y="15"/>
                    <a:pt x="94" y="13"/>
                  </a:cubicBezTo>
                  <a:cubicBezTo>
                    <a:pt x="94" y="9"/>
                    <a:pt x="90" y="6"/>
                    <a:pt x="85" y="6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56" y="6"/>
                    <a:pt x="52" y="9"/>
                    <a:pt x="52" y="13"/>
                  </a:cubicBezTo>
                  <a:cubicBezTo>
                    <a:pt x="52" y="15"/>
                    <a:pt x="50" y="17"/>
                    <a:pt x="49" y="17"/>
                  </a:cubicBezTo>
                  <a:cubicBezTo>
                    <a:pt x="47" y="17"/>
                    <a:pt x="45" y="15"/>
                    <a:pt x="45" y="13"/>
                  </a:cubicBezTo>
                  <a:cubicBezTo>
                    <a:pt x="45" y="6"/>
                    <a:pt x="52" y="0"/>
                    <a:pt x="61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3" y="0"/>
                    <a:pt x="100" y="6"/>
                    <a:pt x="100" y="13"/>
                  </a:cubicBezTo>
                  <a:cubicBezTo>
                    <a:pt x="100" y="15"/>
                    <a:pt x="99" y="17"/>
                    <a:pt x="97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DF63B2E7-84F3-DAFF-7B84-C39831C7D6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9092" y="2381001"/>
            <a:ext cx="3841135" cy="2696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6534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upskilPR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1B5"/>
      </a:accent1>
      <a:accent2>
        <a:srgbClr val="DB5000"/>
      </a:accent2>
      <a:accent3>
        <a:srgbClr val="EEBA00"/>
      </a:accent3>
      <a:accent4>
        <a:srgbClr val="2A4A8B"/>
      </a:accent4>
      <a:accent5>
        <a:srgbClr val="F8D90F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65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Lato Light</vt:lpstr>
      <vt:lpstr>Poppins</vt:lpstr>
      <vt:lpstr>1_Office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Sudarshan Raman</dc:creator>
  <cp:lastModifiedBy>Sudarshan C Raman</cp:lastModifiedBy>
  <cp:revision>2</cp:revision>
  <dcterms:created xsi:type="dcterms:W3CDTF">2023-07-07T09:45:17Z</dcterms:created>
  <dcterms:modified xsi:type="dcterms:W3CDTF">2024-01-04T16:03:09Z</dcterms:modified>
</cp:coreProperties>
</file>