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11" r:id="rId4"/>
  </p:sldMasterIdLst>
  <p:sldIdLst>
    <p:sldId id="4212" r:id="rId5"/>
    <p:sldId id="4411" r:id="rId6"/>
    <p:sldId id="4412" r:id="rId7"/>
    <p:sldId id="3965" r:id="rId8"/>
    <p:sldId id="4414" r:id="rId9"/>
    <p:sldId id="4115" r:id="rId10"/>
    <p:sldId id="4227" r:id="rId11"/>
    <p:sldId id="4122" r:id="rId12"/>
    <p:sldId id="3878" r:id="rId13"/>
    <p:sldId id="44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10129-1ECE-4ED4-AD25-3F34EE4030B7}" v="2" dt="2023-07-11T18:17:56.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8AA5CC3-3C4E-4642-B75C-22D62BE2921D}"/>
    <pc:docChg chg="undo custSel addSld delSld modSld">
      <pc:chgData name="Sudarshan Chakravarthi" userId="9632d19e-631d-46a5-9e9a-d9cc496f17d0" providerId="ADAL" clId="{F8AA5CC3-3C4E-4642-B75C-22D62BE2921D}" dt="2023-02-14T16:30:06.767" v="1566" actId="207"/>
      <pc:docMkLst>
        <pc:docMk/>
      </pc:docMkLst>
      <pc:sldChg chg="del">
        <pc:chgData name="Sudarshan Chakravarthi" userId="9632d19e-631d-46a5-9e9a-d9cc496f17d0" providerId="ADAL" clId="{F8AA5CC3-3C4E-4642-B75C-22D62BE2921D}" dt="2021-09-29T12:40:13.880" v="29" actId="47"/>
        <pc:sldMkLst>
          <pc:docMk/>
          <pc:sldMk cId="4228249004" sldId="3819"/>
        </pc:sldMkLst>
      </pc:sldChg>
      <pc:sldChg chg="addSp delSp modSp mod">
        <pc:chgData name="Sudarshan Chakravarthi" userId="9632d19e-631d-46a5-9e9a-d9cc496f17d0" providerId="ADAL" clId="{F8AA5CC3-3C4E-4642-B75C-22D62BE2921D}" dt="2021-10-07T12:37:32.584" v="213" actId="2711"/>
        <pc:sldMkLst>
          <pc:docMk/>
          <pc:sldMk cId="1512399725" sldId="3878"/>
        </pc:sldMkLst>
        <pc:spChg chg="mod">
          <ac:chgData name="Sudarshan Chakravarthi" userId="9632d19e-631d-46a5-9e9a-d9cc496f17d0" providerId="ADAL" clId="{F8AA5CC3-3C4E-4642-B75C-22D62BE2921D}" dt="2021-09-29T12:41:58.002" v="48" actId="6549"/>
          <ac:spMkLst>
            <pc:docMk/>
            <pc:sldMk cId="1512399725" sldId="3878"/>
            <ac:spMk id="5" creationId="{C0CD34D7-C926-4208-B81E-53D51D91054F}"/>
          </ac:spMkLst>
        </pc:spChg>
        <pc:spChg chg="del">
          <ac:chgData name="Sudarshan Chakravarthi" userId="9632d19e-631d-46a5-9e9a-d9cc496f17d0" providerId="ADAL" clId="{F8AA5CC3-3C4E-4642-B75C-22D62BE2921D}" dt="2021-09-29T12:40:54.326" v="40" actId="478"/>
          <ac:spMkLst>
            <pc:docMk/>
            <pc:sldMk cId="1512399725" sldId="3878"/>
            <ac:spMk id="7" creationId="{041DF251-E492-4351-84CE-EBA1FB48FDE8}"/>
          </ac:spMkLst>
        </pc:spChg>
        <pc:graphicFrameChg chg="mod modGraphic">
          <ac:chgData name="Sudarshan Chakravarthi" userId="9632d19e-631d-46a5-9e9a-d9cc496f17d0" providerId="ADAL" clId="{F8AA5CC3-3C4E-4642-B75C-22D62BE2921D}" dt="2021-10-07T12:37:32.584" v="213" actId="2711"/>
          <ac:graphicFrameMkLst>
            <pc:docMk/>
            <pc:sldMk cId="1512399725" sldId="3878"/>
            <ac:graphicFrameMk id="2" creationId="{312F5889-8CCF-4B6B-9BE0-20B99A198A65}"/>
          </ac:graphicFrameMkLst>
        </pc:graphicFrameChg>
        <pc:picChg chg="add mod">
          <ac:chgData name="Sudarshan Chakravarthi" userId="9632d19e-631d-46a5-9e9a-d9cc496f17d0" providerId="ADAL" clId="{F8AA5CC3-3C4E-4642-B75C-22D62BE2921D}" dt="2021-09-29T12:41:05.922" v="45"/>
          <ac:picMkLst>
            <pc:docMk/>
            <pc:sldMk cId="1512399725" sldId="3878"/>
            <ac:picMk id="6" creationId="{1B2B2635-462E-4D96-875D-B3F350584D28}"/>
          </ac:picMkLst>
        </pc:picChg>
      </pc:sldChg>
      <pc:sldChg chg="del">
        <pc:chgData name="Sudarshan Chakravarthi" userId="9632d19e-631d-46a5-9e9a-d9cc496f17d0" providerId="ADAL" clId="{F8AA5CC3-3C4E-4642-B75C-22D62BE2921D}" dt="2021-09-29T12:40:16.268" v="30" actId="47"/>
        <pc:sldMkLst>
          <pc:docMk/>
          <pc:sldMk cId="489093041" sldId="3931"/>
        </pc:sldMkLst>
      </pc:sldChg>
      <pc:sldChg chg="addSp delSp modSp mod">
        <pc:chgData name="Sudarshan Chakravarthi" userId="9632d19e-631d-46a5-9e9a-d9cc496f17d0" providerId="ADAL" clId="{F8AA5CC3-3C4E-4642-B75C-22D62BE2921D}" dt="2021-10-08T12:45:03.426" v="1562" actId="20577"/>
        <pc:sldMkLst>
          <pc:docMk/>
          <pc:sldMk cId="3632167565" sldId="4115"/>
        </pc:sldMkLst>
        <pc:spChg chg="mod">
          <ac:chgData name="Sudarshan Chakravarthi" userId="9632d19e-631d-46a5-9e9a-d9cc496f17d0" providerId="ADAL" clId="{F8AA5CC3-3C4E-4642-B75C-22D62BE2921D}" dt="2021-10-08T12:45:03.426" v="1562" actId="20577"/>
          <ac:spMkLst>
            <pc:docMk/>
            <pc:sldMk cId="3632167565" sldId="4115"/>
            <ac:spMk id="3" creationId="{9ED2E605-02B4-4CFA-8C8A-EA27AB990E7D}"/>
          </ac:spMkLst>
        </pc:spChg>
        <pc:spChg chg="del">
          <ac:chgData name="Sudarshan Chakravarthi" userId="9632d19e-631d-46a5-9e9a-d9cc496f17d0" providerId="ADAL" clId="{F8AA5CC3-3C4E-4642-B75C-22D62BE2921D}" dt="2021-09-29T12:40:47.614" v="38" actId="478"/>
          <ac:spMkLst>
            <pc:docMk/>
            <pc:sldMk cId="3632167565" sldId="4115"/>
            <ac:spMk id="4" creationId="{494BDCCD-E2F6-49A5-B143-A6E873868C07}"/>
          </ac:spMkLst>
        </pc:spChg>
        <pc:spChg chg="mod">
          <ac:chgData name="Sudarshan Chakravarthi" userId="9632d19e-631d-46a5-9e9a-d9cc496f17d0" providerId="ADAL" clId="{F8AA5CC3-3C4E-4642-B75C-22D62BE2921D}" dt="2021-09-29T12:41:49.356" v="46" actId="6549"/>
          <ac:spMkLst>
            <pc:docMk/>
            <pc:sldMk cId="3632167565" sldId="4115"/>
            <ac:spMk id="6" creationId="{AA5746E5-093E-41D8-9EB1-641156DDE2E0}"/>
          </ac:spMkLst>
        </pc:spChg>
        <pc:picChg chg="add mod">
          <ac:chgData name="Sudarshan Chakravarthi" userId="9632d19e-631d-46a5-9e9a-d9cc496f17d0" providerId="ADAL" clId="{F8AA5CC3-3C4E-4642-B75C-22D62BE2921D}" dt="2021-09-29T12:41:02.287" v="42"/>
          <ac:picMkLst>
            <pc:docMk/>
            <pc:sldMk cId="3632167565" sldId="4115"/>
            <ac:picMk id="7" creationId="{80402F3D-335D-46E1-8D34-FE067BE3D017}"/>
          </ac:picMkLst>
        </pc:picChg>
      </pc:sldChg>
      <pc:sldChg chg="addSp delSp modSp del mod">
        <pc:chgData name="Sudarshan Chakravarthi" userId="9632d19e-631d-46a5-9e9a-d9cc496f17d0" providerId="ADAL" clId="{F8AA5CC3-3C4E-4642-B75C-22D62BE2921D}" dt="2021-10-03T09:40:53.200" v="50" actId="47"/>
        <pc:sldMkLst>
          <pc:docMk/>
          <pc:sldMk cId="2707478121" sldId="4118"/>
        </pc:sldMkLst>
        <pc:spChg chg="del">
          <ac:chgData name="Sudarshan Chakravarthi" userId="9632d19e-631d-46a5-9e9a-d9cc496f17d0" providerId="ADAL" clId="{F8AA5CC3-3C4E-4642-B75C-22D62BE2921D}" dt="2021-09-29T12:40:50.367" v="39" actId="478"/>
          <ac:spMkLst>
            <pc:docMk/>
            <pc:sldMk cId="2707478121" sldId="4118"/>
            <ac:spMk id="6" creationId="{AE947666-C5A2-4AFE-91D4-8092795C36F8}"/>
          </ac:spMkLst>
        </pc:spChg>
        <pc:spChg chg="mod">
          <ac:chgData name="Sudarshan Chakravarthi" userId="9632d19e-631d-46a5-9e9a-d9cc496f17d0" providerId="ADAL" clId="{F8AA5CC3-3C4E-4642-B75C-22D62BE2921D}" dt="2021-09-29T12:41:53.033" v="47" actId="6549"/>
          <ac:spMkLst>
            <pc:docMk/>
            <pc:sldMk cId="2707478121" sldId="4118"/>
            <ac:spMk id="20" creationId="{3CAFAB5F-422C-4407-950D-E643742EC819}"/>
          </ac:spMkLst>
        </pc:spChg>
        <pc:picChg chg="add mod">
          <ac:chgData name="Sudarshan Chakravarthi" userId="9632d19e-631d-46a5-9e9a-d9cc496f17d0" providerId="ADAL" clId="{F8AA5CC3-3C4E-4642-B75C-22D62BE2921D}" dt="2021-09-29T12:41:03.168" v="43"/>
          <ac:picMkLst>
            <pc:docMk/>
            <pc:sldMk cId="2707478121" sldId="4118"/>
            <ac:picMk id="21" creationId="{8EC00320-E690-4CC0-9600-C27E6F27BB11}"/>
          </ac:picMkLst>
        </pc:picChg>
      </pc:sldChg>
      <pc:sldChg chg="del">
        <pc:chgData name="Sudarshan Chakravarthi" userId="9632d19e-631d-46a5-9e9a-d9cc496f17d0" providerId="ADAL" clId="{F8AA5CC3-3C4E-4642-B75C-22D62BE2921D}" dt="2021-09-29T12:40:22.907" v="32" actId="47"/>
        <pc:sldMkLst>
          <pc:docMk/>
          <pc:sldMk cId="3515868263" sldId="4120"/>
        </pc:sldMkLst>
      </pc:sldChg>
      <pc:sldChg chg="del">
        <pc:chgData name="Sudarshan Chakravarthi" userId="9632d19e-631d-46a5-9e9a-d9cc496f17d0" providerId="ADAL" clId="{F8AA5CC3-3C4E-4642-B75C-22D62BE2921D}" dt="2021-09-29T12:40:22.157" v="31" actId="47"/>
        <pc:sldMkLst>
          <pc:docMk/>
          <pc:sldMk cId="3949686973" sldId="4121"/>
        </pc:sldMkLst>
      </pc:sldChg>
      <pc:sldChg chg="addSp delSp modSp mod">
        <pc:chgData name="Sudarshan Chakravarthi" userId="9632d19e-631d-46a5-9e9a-d9cc496f17d0" providerId="ADAL" clId="{F8AA5CC3-3C4E-4642-B75C-22D62BE2921D}" dt="2021-10-08T12:20:54.329" v="377" actId="20577"/>
        <pc:sldMkLst>
          <pc:docMk/>
          <pc:sldMk cId="1010277768" sldId="4122"/>
        </pc:sldMkLst>
        <pc:spChg chg="mod">
          <ac:chgData name="Sudarshan Chakravarthi" userId="9632d19e-631d-46a5-9e9a-d9cc496f17d0" providerId="ADAL" clId="{F8AA5CC3-3C4E-4642-B75C-22D62BE2921D}" dt="2021-09-29T12:42:01.547" v="49" actId="6549"/>
          <ac:spMkLst>
            <pc:docMk/>
            <pc:sldMk cId="1010277768" sldId="4122"/>
            <ac:spMk id="13" creationId="{32E68D1C-4794-1A4E-B887-0B147C0B162D}"/>
          </ac:spMkLst>
        </pc:spChg>
        <pc:spChg chg="mod">
          <ac:chgData name="Sudarshan Chakravarthi" userId="9632d19e-631d-46a5-9e9a-d9cc496f17d0" providerId="ADAL" clId="{F8AA5CC3-3C4E-4642-B75C-22D62BE2921D}" dt="2021-10-08T12:20:54.329" v="377" actId="20577"/>
          <ac:spMkLst>
            <pc:docMk/>
            <pc:sldMk cId="1010277768" sldId="4122"/>
            <ac:spMk id="38" creationId="{E4E76EA6-BC60-9D44-8430-6F59E61DB12B}"/>
          </ac:spMkLst>
        </pc:spChg>
        <pc:spChg chg="del">
          <ac:chgData name="Sudarshan Chakravarthi" userId="9632d19e-631d-46a5-9e9a-d9cc496f17d0" providerId="ADAL" clId="{F8AA5CC3-3C4E-4642-B75C-22D62BE2921D}" dt="2021-09-29T12:40:56.271" v="41" actId="478"/>
          <ac:spMkLst>
            <pc:docMk/>
            <pc:sldMk cId="1010277768" sldId="4122"/>
            <ac:spMk id="41" creationId="{2CF84C51-62A7-426E-A01F-4002B96F6DF5}"/>
          </ac:spMkLst>
        </pc:spChg>
        <pc:spChg chg="mod">
          <ac:chgData name="Sudarshan Chakravarthi" userId="9632d19e-631d-46a5-9e9a-d9cc496f17d0" providerId="ADAL" clId="{F8AA5CC3-3C4E-4642-B75C-22D62BE2921D}" dt="2021-10-03T09:42:37.708" v="162" actId="20577"/>
          <ac:spMkLst>
            <pc:docMk/>
            <pc:sldMk cId="1010277768" sldId="4122"/>
            <ac:spMk id="50" creationId="{0543065B-D918-4E40-B936-07D08657E73E}"/>
          </ac:spMkLst>
        </pc:spChg>
        <pc:spChg chg="mod">
          <ac:chgData name="Sudarshan Chakravarthi" userId="9632d19e-631d-46a5-9e9a-d9cc496f17d0" providerId="ADAL" clId="{F8AA5CC3-3C4E-4642-B75C-22D62BE2921D}" dt="2021-10-03T09:43:03.072" v="198" actId="20577"/>
          <ac:spMkLst>
            <pc:docMk/>
            <pc:sldMk cId="1010277768" sldId="4122"/>
            <ac:spMk id="56" creationId="{C17D7277-BBB8-374C-B180-C4A8CC89B119}"/>
          </ac:spMkLst>
        </pc:spChg>
        <pc:picChg chg="add mod">
          <ac:chgData name="Sudarshan Chakravarthi" userId="9632d19e-631d-46a5-9e9a-d9cc496f17d0" providerId="ADAL" clId="{F8AA5CC3-3C4E-4642-B75C-22D62BE2921D}" dt="2021-09-29T12:41:04.521" v="44"/>
          <ac:picMkLst>
            <pc:docMk/>
            <pc:sldMk cId="1010277768" sldId="4122"/>
            <ac:picMk id="35" creationId="{61D672DD-163B-4D1E-A1E1-806A0FFC0DA8}"/>
          </ac:picMkLst>
        </pc:picChg>
        <pc:picChg chg="add del mod">
          <ac:chgData name="Sudarshan Chakravarthi" userId="9632d19e-631d-46a5-9e9a-d9cc496f17d0" providerId="ADAL" clId="{F8AA5CC3-3C4E-4642-B75C-22D62BE2921D}" dt="2021-10-07T12:36:07.387" v="204" actId="478"/>
          <ac:picMkLst>
            <pc:docMk/>
            <pc:sldMk cId="1010277768" sldId="4122"/>
            <ac:picMk id="36" creationId="{FBCF7199-6B2D-4746-BE5D-5B7807CC8485}"/>
          </ac:picMkLst>
        </pc:picChg>
      </pc:sldChg>
      <pc:sldChg chg="modSp mod">
        <pc:chgData name="Sudarshan Chakravarthi" userId="9632d19e-631d-46a5-9e9a-d9cc496f17d0" providerId="ADAL" clId="{F8AA5CC3-3C4E-4642-B75C-22D62BE2921D}" dt="2023-02-14T16:29:58.715" v="1564" actId="207"/>
        <pc:sldMkLst>
          <pc:docMk/>
          <pc:sldMk cId="43270218" sldId="4212"/>
        </pc:sldMkLst>
        <pc:spChg chg="mod">
          <ac:chgData name="Sudarshan Chakravarthi" userId="9632d19e-631d-46a5-9e9a-d9cc496f17d0" providerId="ADAL" clId="{F8AA5CC3-3C4E-4642-B75C-22D62BE2921D}" dt="2023-02-14T16:29:55.156" v="1563" actId="207"/>
          <ac:spMkLst>
            <pc:docMk/>
            <pc:sldMk cId="43270218" sldId="4212"/>
            <ac:spMk id="3" creationId="{F34DA4CE-ABCE-2F6D-B94E-A68057C7C955}"/>
          </ac:spMkLst>
        </pc:spChg>
        <pc:spChg chg="mod">
          <ac:chgData name="Sudarshan Chakravarthi" userId="9632d19e-631d-46a5-9e9a-d9cc496f17d0" providerId="ADAL" clId="{F8AA5CC3-3C4E-4642-B75C-22D62BE2921D}" dt="2023-02-14T16:29:58.715" v="1564" actId="207"/>
          <ac:spMkLst>
            <pc:docMk/>
            <pc:sldMk cId="43270218" sldId="4212"/>
            <ac:spMk id="22" creationId="{257944EF-C325-87E6-F497-106A27C993F0}"/>
          </ac:spMkLst>
        </pc:spChg>
        <pc:spChg chg="mod">
          <ac:chgData name="Sudarshan Chakravarthi" userId="9632d19e-631d-46a5-9e9a-d9cc496f17d0" providerId="ADAL" clId="{F8AA5CC3-3C4E-4642-B75C-22D62BE2921D}" dt="2023-02-14T16:29:58.715" v="1564" actId="207"/>
          <ac:spMkLst>
            <pc:docMk/>
            <pc:sldMk cId="43270218" sldId="4212"/>
            <ac:spMk id="23" creationId="{835E8B50-E3AF-B133-2E1A-DAD76F64E6D3}"/>
          </ac:spMkLst>
        </pc:spChg>
      </pc:sldChg>
      <pc:sldChg chg="addSp delSp modSp add del mod">
        <pc:chgData name="Sudarshan Chakravarthi" userId="9632d19e-631d-46a5-9e9a-d9cc496f17d0" providerId="ADAL" clId="{F8AA5CC3-3C4E-4642-B75C-22D62BE2921D}" dt="2021-10-08T12:44:14.763" v="1408" actId="6549"/>
        <pc:sldMkLst>
          <pc:docMk/>
          <pc:sldMk cId="3049986276" sldId="4224"/>
        </pc:sldMkLst>
        <pc:spChg chg="mod">
          <ac:chgData name="Sudarshan Chakravarthi" userId="9632d19e-631d-46a5-9e9a-d9cc496f17d0" providerId="ADAL" clId="{F8AA5CC3-3C4E-4642-B75C-22D62BE2921D}" dt="2021-10-07T12:42:09.004" v="220" actId="404"/>
          <ac:spMkLst>
            <pc:docMk/>
            <pc:sldMk cId="3049986276" sldId="4224"/>
            <ac:spMk id="8" creationId="{DA32DBBD-D3E4-453E-AFA1-C79D34C915C9}"/>
          </ac:spMkLst>
        </pc:spChg>
        <pc:spChg chg="mod">
          <ac:chgData name="Sudarshan Chakravarthi" userId="9632d19e-631d-46a5-9e9a-d9cc496f17d0" providerId="ADAL" clId="{F8AA5CC3-3C4E-4642-B75C-22D62BE2921D}" dt="2021-10-08T12:44:14.763" v="1408" actId="6549"/>
          <ac:spMkLst>
            <pc:docMk/>
            <pc:sldMk cId="3049986276" sldId="4224"/>
            <ac:spMk id="19" creationId="{FC99AB42-5D80-4C08-9F96-4CAE16A0CB61}"/>
          </ac:spMkLst>
        </pc:spChg>
        <pc:picChg chg="add del mod modCrop">
          <ac:chgData name="Sudarshan Chakravarthi" userId="9632d19e-631d-46a5-9e9a-d9cc496f17d0" providerId="ADAL" clId="{F8AA5CC3-3C4E-4642-B75C-22D62BE2921D}" dt="2021-10-07T12:36:25.077" v="205" actId="478"/>
          <ac:picMkLst>
            <pc:docMk/>
            <pc:sldMk cId="3049986276" sldId="4224"/>
            <ac:picMk id="3" creationId="{D8854DF2-46DA-4E6B-BF8C-DEC8DF4509D0}"/>
          </ac:picMkLst>
        </pc:picChg>
        <pc:picChg chg="add del mod modCrop">
          <ac:chgData name="Sudarshan Chakravarthi" userId="9632d19e-631d-46a5-9e9a-d9cc496f17d0" providerId="ADAL" clId="{F8AA5CC3-3C4E-4642-B75C-22D62BE2921D}" dt="2021-10-08T12:42:16.425" v="1270" actId="478"/>
          <ac:picMkLst>
            <pc:docMk/>
            <pc:sldMk cId="3049986276" sldId="4224"/>
            <ac:picMk id="10" creationId="{D381B7F9-D6E7-4E0D-AB93-A93E6425E566}"/>
          </ac:picMkLst>
        </pc:picChg>
        <pc:picChg chg="add mod">
          <ac:chgData name="Sudarshan Chakravarthi" userId="9632d19e-631d-46a5-9e9a-d9cc496f17d0" providerId="ADAL" clId="{F8AA5CC3-3C4E-4642-B75C-22D62BE2921D}" dt="2021-10-08T12:42:34.407" v="1276" actId="1076"/>
          <ac:picMkLst>
            <pc:docMk/>
            <pc:sldMk cId="3049986276" sldId="4224"/>
            <ac:picMk id="12" creationId="{0144F77A-EF31-4E60-B2FF-5AE15809C093}"/>
          </ac:picMkLst>
        </pc:picChg>
      </pc:sldChg>
      <pc:sldChg chg="addSp delSp modSp add mod">
        <pc:chgData name="Sudarshan Chakravarthi" userId="9632d19e-631d-46a5-9e9a-d9cc496f17d0" providerId="ADAL" clId="{F8AA5CC3-3C4E-4642-B75C-22D62BE2921D}" dt="2021-10-08T12:44:21.904" v="1410"/>
        <pc:sldMkLst>
          <pc:docMk/>
          <pc:sldMk cId="2046783383" sldId="4225"/>
        </pc:sldMkLst>
        <pc:spChg chg="mod">
          <ac:chgData name="Sudarshan Chakravarthi" userId="9632d19e-631d-46a5-9e9a-d9cc496f17d0" providerId="ADAL" clId="{F8AA5CC3-3C4E-4642-B75C-22D62BE2921D}" dt="2021-10-08T12:43:16.640" v="1290" actId="404"/>
          <ac:spMkLst>
            <pc:docMk/>
            <pc:sldMk cId="2046783383" sldId="4225"/>
            <ac:spMk id="8" creationId="{DA32DBBD-D3E4-453E-AFA1-C79D34C915C9}"/>
          </ac:spMkLst>
        </pc:spChg>
        <pc:spChg chg="add mod">
          <ac:chgData name="Sudarshan Chakravarthi" userId="9632d19e-631d-46a5-9e9a-d9cc496f17d0" providerId="ADAL" clId="{F8AA5CC3-3C4E-4642-B75C-22D62BE2921D}" dt="2021-10-08T12:44:21.904" v="1410"/>
          <ac:spMkLst>
            <pc:docMk/>
            <pc:sldMk cId="2046783383" sldId="4225"/>
            <ac:spMk id="12" creationId="{8F1A4D9B-5965-43C7-A7E5-67668B975EE0}"/>
          </ac:spMkLst>
        </pc:spChg>
        <pc:spChg chg="del">
          <ac:chgData name="Sudarshan Chakravarthi" userId="9632d19e-631d-46a5-9e9a-d9cc496f17d0" providerId="ADAL" clId="{F8AA5CC3-3C4E-4642-B75C-22D62BE2921D}" dt="2021-10-08T12:44:20.803" v="1409" actId="478"/>
          <ac:spMkLst>
            <pc:docMk/>
            <pc:sldMk cId="2046783383" sldId="4225"/>
            <ac:spMk id="19" creationId="{FC99AB42-5D80-4C08-9F96-4CAE16A0CB61}"/>
          </ac:spMkLst>
        </pc:spChg>
        <pc:picChg chg="add mod">
          <ac:chgData name="Sudarshan Chakravarthi" userId="9632d19e-631d-46a5-9e9a-d9cc496f17d0" providerId="ADAL" clId="{F8AA5CC3-3C4E-4642-B75C-22D62BE2921D}" dt="2021-10-08T12:42:38.408" v="1277"/>
          <ac:picMkLst>
            <pc:docMk/>
            <pc:sldMk cId="2046783383" sldId="4225"/>
            <ac:picMk id="11" creationId="{A2D016D0-FF7D-4601-8208-184BE2CF343E}"/>
          </ac:picMkLst>
        </pc:picChg>
      </pc:sldChg>
      <pc:sldChg chg="add del">
        <pc:chgData name="Sudarshan Chakravarthi" userId="9632d19e-631d-46a5-9e9a-d9cc496f17d0" providerId="ADAL" clId="{F8AA5CC3-3C4E-4642-B75C-22D62BE2921D}" dt="2021-09-29T12:40:27.513" v="34"/>
        <pc:sldMkLst>
          <pc:docMk/>
          <pc:sldMk cId="3968432084" sldId="4225"/>
        </pc:sldMkLst>
      </pc:sldChg>
      <pc:sldChg chg="new del">
        <pc:chgData name="Sudarshan Chakravarthi" userId="9632d19e-631d-46a5-9e9a-d9cc496f17d0" providerId="ADAL" clId="{F8AA5CC3-3C4E-4642-B75C-22D62BE2921D}" dt="2021-10-08T12:42:11.944" v="1269" actId="47"/>
        <pc:sldMkLst>
          <pc:docMk/>
          <pc:sldMk cId="866396507" sldId="4226"/>
        </pc:sldMkLst>
      </pc:sldChg>
      <pc:sldChg chg="addSp delSp modSp new mod">
        <pc:chgData name="Sudarshan Chakravarthi" userId="9632d19e-631d-46a5-9e9a-d9cc496f17d0" providerId="ADAL" clId="{F8AA5CC3-3C4E-4642-B75C-22D62BE2921D}" dt="2021-10-08T12:41:51.949" v="1268" actId="404"/>
        <pc:sldMkLst>
          <pc:docMk/>
          <pc:sldMk cId="2115309898" sldId="4227"/>
        </pc:sldMkLst>
        <pc:spChg chg="add mod">
          <ac:chgData name="Sudarshan Chakravarthi" userId="9632d19e-631d-46a5-9e9a-d9cc496f17d0" providerId="ADAL" clId="{F8AA5CC3-3C4E-4642-B75C-22D62BE2921D}" dt="2021-10-08T12:41:37.181" v="1205" actId="164"/>
          <ac:spMkLst>
            <pc:docMk/>
            <pc:sldMk cId="2115309898" sldId="4227"/>
            <ac:spMk id="2" creationId="{FEE2FEA9-CBD6-44C9-9D48-D6B2F7C5DD67}"/>
          </ac:spMkLst>
        </pc:spChg>
        <pc:spChg chg="add mod">
          <ac:chgData name="Sudarshan Chakravarthi" userId="9632d19e-631d-46a5-9e9a-d9cc496f17d0" providerId="ADAL" clId="{F8AA5CC3-3C4E-4642-B75C-22D62BE2921D}" dt="2021-10-08T12:41:37.181" v="1205" actId="164"/>
          <ac:spMkLst>
            <pc:docMk/>
            <pc:sldMk cId="2115309898" sldId="4227"/>
            <ac:spMk id="3" creationId="{AD233EF2-87DD-43FF-9084-161D327750B3}"/>
          </ac:spMkLst>
        </pc:spChg>
        <pc:spChg chg="add mod">
          <ac:chgData name="Sudarshan Chakravarthi" userId="9632d19e-631d-46a5-9e9a-d9cc496f17d0" providerId="ADAL" clId="{F8AA5CC3-3C4E-4642-B75C-22D62BE2921D}" dt="2021-10-08T12:41:37.181" v="1205" actId="164"/>
          <ac:spMkLst>
            <pc:docMk/>
            <pc:sldMk cId="2115309898" sldId="4227"/>
            <ac:spMk id="4" creationId="{07422E4D-10C2-4AE9-B79F-9A04875522DD}"/>
          </ac:spMkLst>
        </pc:spChg>
        <pc:spChg chg="add mod">
          <ac:chgData name="Sudarshan Chakravarthi" userId="9632d19e-631d-46a5-9e9a-d9cc496f17d0" providerId="ADAL" clId="{F8AA5CC3-3C4E-4642-B75C-22D62BE2921D}" dt="2021-10-08T12:32:59.126" v="621" actId="164"/>
          <ac:spMkLst>
            <pc:docMk/>
            <pc:sldMk cId="2115309898" sldId="4227"/>
            <ac:spMk id="21" creationId="{544F6C64-B8ED-48E0-8A69-CEF46C67A330}"/>
          </ac:spMkLst>
        </pc:spChg>
        <pc:spChg chg="add mod">
          <ac:chgData name="Sudarshan Chakravarthi" userId="9632d19e-631d-46a5-9e9a-d9cc496f17d0" providerId="ADAL" clId="{F8AA5CC3-3C4E-4642-B75C-22D62BE2921D}" dt="2021-10-08T12:41:37.181" v="1205" actId="164"/>
          <ac:spMkLst>
            <pc:docMk/>
            <pc:sldMk cId="2115309898" sldId="4227"/>
            <ac:spMk id="28" creationId="{BF39A386-B546-4753-B811-153F234E6D22}"/>
          </ac:spMkLst>
        </pc:spChg>
        <pc:spChg chg="add mod">
          <ac:chgData name="Sudarshan Chakravarthi" userId="9632d19e-631d-46a5-9e9a-d9cc496f17d0" providerId="ADAL" clId="{F8AA5CC3-3C4E-4642-B75C-22D62BE2921D}" dt="2021-10-08T12:41:37.181" v="1205" actId="164"/>
          <ac:spMkLst>
            <pc:docMk/>
            <pc:sldMk cId="2115309898" sldId="4227"/>
            <ac:spMk id="30" creationId="{885DA391-A889-48F1-9579-C6AFB1A9A1FF}"/>
          </ac:spMkLst>
        </pc:spChg>
        <pc:spChg chg="add mod">
          <ac:chgData name="Sudarshan Chakravarthi" userId="9632d19e-631d-46a5-9e9a-d9cc496f17d0" providerId="ADAL" clId="{F8AA5CC3-3C4E-4642-B75C-22D62BE2921D}" dt="2021-10-08T12:41:37.181" v="1205" actId="164"/>
          <ac:spMkLst>
            <pc:docMk/>
            <pc:sldMk cId="2115309898" sldId="4227"/>
            <ac:spMk id="31" creationId="{04117828-7474-48A5-B060-B78229742262}"/>
          </ac:spMkLst>
        </pc:spChg>
        <pc:spChg chg="add mod">
          <ac:chgData name="Sudarshan Chakravarthi" userId="9632d19e-631d-46a5-9e9a-d9cc496f17d0" providerId="ADAL" clId="{F8AA5CC3-3C4E-4642-B75C-22D62BE2921D}" dt="2021-10-08T12:41:51.949" v="1268" actId="404"/>
          <ac:spMkLst>
            <pc:docMk/>
            <pc:sldMk cId="2115309898" sldId="4227"/>
            <ac:spMk id="33" creationId="{19F739A7-1DF9-47D2-BCA5-6FE957031393}"/>
          </ac:spMkLst>
        </pc:spChg>
        <pc:spChg chg="add mod">
          <ac:chgData name="Sudarshan Chakravarthi" userId="9632d19e-631d-46a5-9e9a-d9cc496f17d0" providerId="ADAL" clId="{F8AA5CC3-3C4E-4642-B75C-22D62BE2921D}" dt="2021-10-08T12:41:37.181" v="1205" actId="164"/>
          <ac:spMkLst>
            <pc:docMk/>
            <pc:sldMk cId="2115309898" sldId="4227"/>
            <ac:spMk id="34" creationId="{73812938-DE5B-46E6-9570-F84EC3432244}"/>
          </ac:spMkLst>
        </pc:spChg>
        <pc:spChg chg="add mod">
          <ac:chgData name="Sudarshan Chakravarthi" userId="9632d19e-631d-46a5-9e9a-d9cc496f17d0" providerId="ADAL" clId="{F8AA5CC3-3C4E-4642-B75C-22D62BE2921D}" dt="2021-10-08T12:41:37.181" v="1205" actId="164"/>
          <ac:spMkLst>
            <pc:docMk/>
            <pc:sldMk cId="2115309898" sldId="4227"/>
            <ac:spMk id="35" creationId="{1044C727-AECF-4EE0-8129-AF02B2B4129E}"/>
          </ac:spMkLst>
        </pc:spChg>
        <pc:spChg chg="add mod">
          <ac:chgData name="Sudarshan Chakravarthi" userId="9632d19e-631d-46a5-9e9a-d9cc496f17d0" providerId="ADAL" clId="{F8AA5CC3-3C4E-4642-B75C-22D62BE2921D}" dt="2021-10-08T12:41:37.181" v="1205" actId="164"/>
          <ac:spMkLst>
            <pc:docMk/>
            <pc:sldMk cId="2115309898" sldId="4227"/>
            <ac:spMk id="36" creationId="{A086FE67-77B2-4A37-948D-EA56B2233D15}"/>
          </ac:spMkLst>
        </pc:spChg>
        <pc:spChg chg="add mod">
          <ac:chgData name="Sudarshan Chakravarthi" userId="9632d19e-631d-46a5-9e9a-d9cc496f17d0" providerId="ADAL" clId="{F8AA5CC3-3C4E-4642-B75C-22D62BE2921D}" dt="2021-10-08T12:38:03.107" v="749"/>
          <ac:spMkLst>
            <pc:docMk/>
            <pc:sldMk cId="2115309898" sldId="4227"/>
            <ac:spMk id="37" creationId="{5487F468-DCFC-465D-8153-62BB67AB60F4}"/>
          </ac:spMkLst>
        </pc:spChg>
        <pc:grpChg chg="add mod">
          <ac:chgData name="Sudarshan Chakravarthi" userId="9632d19e-631d-46a5-9e9a-d9cc496f17d0" providerId="ADAL" clId="{F8AA5CC3-3C4E-4642-B75C-22D62BE2921D}" dt="2021-10-08T12:41:37.181" v="1205" actId="164"/>
          <ac:grpSpMkLst>
            <pc:docMk/>
            <pc:sldMk cId="2115309898" sldId="4227"/>
            <ac:grpSpMk id="26" creationId="{90B2B5D9-F23D-4985-B092-5FBD1CD92699}"/>
          </ac:grpSpMkLst>
        </pc:grpChg>
        <pc:grpChg chg="add mod">
          <ac:chgData name="Sudarshan Chakravarthi" userId="9632d19e-631d-46a5-9e9a-d9cc496f17d0" providerId="ADAL" clId="{F8AA5CC3-3C4E-4642-B75C-22D62BE2921D}" dt="2021-10-08T12:41:45.486" v="1266" actId="1037"/>
          <ac:grpSpMkLst>
            <pc:docMk/>
            <pc:sldMk cId="2115309898" sldId="4227"/>
            <ac:grpSpMk id="39" creationId="{79A44FB1-9BEB-482F-BFDE-5938A0AFC29B}"/>
          </ac:grpSpMkLst>
        </pc:grpChg>
        <pc:picChg chg="add del mod">
          <ac:chgData name="Sudarshan Chakravarthi" userId="9632d19e-631d-46a5-9e9a-d9cc496f17d0" providerId="ADAL" clId="{F8AA5CC3-3C4E-4642-B75C-22D62BE2921D}" dt="2021-10-08T12:23:11.857" v="437" actId="478"/>
          <ac:picMkLst>
            <pc:docMk/>
            <pc:sldMk cId="2115309898" sldId="4227"/>
            <ac:picMk id="5" creationId="{1CEB7929-77FB-42A3-A38C-B8948D27DC10}"/>
          </ac:picMkLst>
        </pc:picChg>
        <pc:picChg chg="add mod modCrop">
          <ac:chgData name="Sudarshan Chakravarthi" userId="9632d19e-631d-46a5-9e9a-d9cc496f17d0" providerId="ADAL" clId="{F8AA5CC3-3C4E-4642-B75C-22D62BE2921D}" dt="2021-10-08T12:41:37.181" v="1205" actId="164"/>
          <ac:picMkLst>
            <pc:docMk/>
            <pc:sldMk cId="2115309898" sldId="4227"/>
            <ac:picMk id="7" creationId="{CA425758-BC24-4BBD-8866-3DBDEBF687BF}"/>
          </ac:picMkLst>
        </pc:picChg>
        <pc:picChg chg="add mod">
          <ac:chgData name="Sudarshan Chakravarthi" userId="9632d19e-631d-46a5-9e9a-d9cc496f17d0" providerId="ADAL" clId="{F8AA5CC3-3C4E-4642-B75C-22D62BE2921D}" dt="2021-10-08T12:41:37.181" v="1205" actId="164"/>
          <ac:picMkLst>
            <pc:docMk/>
            <pc:sldMk cId="2115309898" sldId="4227"/>
            <ac:picMk id="9" creationId="{5B3A8A49-894C-42F6-AD03-AAF3E828C916}"/>
          </ac:picMkLst>
        </pc:picChg>
        <pc:picChg chg="add mod">
          <ac:chgData name="Sudarshan Chakravarthi" userId="9632d19e-631d-46a5-9e9a-d9cc496f17d0" providerId="ADAL" clId="{F8AA5CC3-3C4E-4642-B75C-22D62BE2921D}" dt="2021-10-08T12:41:37.181" v="1205" actId="164"/>
          <ac:picMkLst>
            <pc:docMk/>
            <pc:sldMk cId="2115309898" sldId="4227"/>
            <ac:picMk id="10" creationId="{09F272A8-D956-46AC-9F36-986E30F6EEE5}"/>
          </ac:picMkLst>
        </pc:picChg>
        <pc:picChg chg="add mod">
          <ac:chgData name="Sudarshan Chakravarthi" userId="9632d19e-631d-46a5-9e9a-d9cc496f17d0" providerId="ADAL" clId="{F8AA5CC3-3C4E-4642-B75C-22D62BE2921D}" dt="2021-10-08T12:41:37.181" v="1205" actId="164"/>
          <ac:picMkLst>
            <pc:docMk/>
            <pc:sldMk cId="2115309898" sldId="4227"/>
            <ac:picMk id="11" creationId="{CB94DDA0-C8DF-4A12-9230-A5A397F35301}"/>
          </ac:picMkLst>
        </pc:picChg>
        <pc:picChg chg="add mod">
          <ac:chgData name="Sudarshan Chakravarthi" userId="9632d19e-631d-46a5-9e9a-d9cc496f17d0" providerId="ADAL" clId="{F8AA5CC3-3C4E-4642-B75C-22D62BE2921D}" dt="2021-10-08T12:32:59.126" v="621" actId="164"/>
          <ac:picMkLst>
            <pc:docMk/>
            <pc:sldMk cId="2115309898" sldId="4227"/>
            <ac:picMk id="27" creationId="{F388580A-6EA8-41B3-A18B-62C0B7DC77A6}"/>
          </ac:picMkLst>
        </pc:picChg>
        <pc:picChg chg="add mod">
          <ac:chgData name="Sudarshan Chakravarthi" userId="9632d19e-631d-46a5-9e9a-d9cc496f17d0" providerId="ADAL" clId="{F8AA5CC3-3C4E-4642-B75C-22D62BE2921D}" dt="2021-10-08T12:41:37.181" v="1205" actId="164"/>
          <ac:picMkLst>
            <pc:docMk/>
            <pc:sldMk cId="2115309898" sldId="4227"/>
            <ac:picMk id="32" creationId="{CC6CDF12-26C9-4EAA-B100-7C088EF091D8}"/>
          </ac:picMkLst>
        </pc:picChg>
        <pc:picChg chg="add mod">
          <ac:chgData name="Sudarshan Chakravarthi" userId="9632d19e-631d-46a5-9e9a-d9cc496f17d0" providerId="ADAL" clId="{F8AA5CC3-3C4E-4642-B75C-22D62BE2921D}" dt="2021-10-08T12:38:03.107" v="749"/>
          <ac:picMkLst>
            <pc:docMk/>
            <pc:sldMk cId="2115309898" sldId="4227"/>
            <ac:picMk id="38" creationId="{299CD220-7C70-4568-B345-58DE9A047235}"/>
          </ac:picMkLst>
        </pc:picChg>
        <pc:picChg chg="add del mod">
          <ac:chgData name="Sudarshan Chakravarthi" userId="9632d19e-631d-46a5-9e9a-d9cc496f17d0" providerId="ADAL" clId="{F8AA5CC3-3C4E-4642-B75C-22D62BE2921D}" dt="2021-10-08T12:41:28.260" v="1204" actId="478"/>
          <ac:picMkLst>
            <pc:docMk/>
            <pc:sldMk cId="2115309898" sldId="4227"/>
            <ac:picMk id="1026" creationId="{1424D1EC-E9B2-474C-A266-8F223B2538BE}"/>
          </ac:picMkLst>
        </pc:picChg>
        <pc:cxnChg chg="add mod">
          <ac:chgData name="Sudarshan Chakravarthi" userId="9632d19e-631d-46a5-9e9a-d9cc496f17d0" providerId="ADAL" clId="{F8AA5CC3-3C4E-4642-B75C-22D62BE2921D}" dt="2021-10-08T12:41:37.181" v="1205" actId="164"/>
          <ac:cxnSpMkLst>
            <pc:docMk/>
            <pc:sldMk cId="2115309898" sldId="4227"/>
            <ac:cxnSpMk id="12" creationId="{7B0843B9-2E89-42E3-8401-8FD106EB27AC}"/>
          </ac:cxnSpMkLst>
        </pc:cxnChg>
        <pc:cxnChg chg="add mod">
          <ac:chgData name="Sudarshan Chakravarthi" userId="9632d19e-631d-46a5-9e9a-d9cc496f17d0" providerId="ADAL" clId="{F8AA5CC3-3C4E-4642-B75C-22D62BE2921D}" dt="2021-10-08T12:41:37.181" v="1205" actId="164"/>
          <ac:cxnSpMkLst>
            <pc:docMk/>
            <pc:sldMk cId="2115309898" sldId="4227"/>
            <ac:cxnSpMk id="14" creationId="{64204A44-1457-407E-964C-64D32AD790F8}"/>
          </ac:cxnSpMkLst>
        </pc:cxnChg>
        <pc:cxnChg chg="add mod">
          <ac:chgData name="Sudarshan Chakravarthi" userId="9632d19e-631d-46a5-9e9a-d9cc496f17d0" providerId="ADAL" clId="{F8AA5CC3-3C4E-4642-B75C-22D62BE2921D}" dt="2021-10-08T12:41:37.181" v="1205" actId="164"/>
          <ac:cxnSpMkLst>
            <pc:docMk/>
            <pc:sldMk cId="2115309898" sldId="4227"/>
            <ac:cxnSpMk id="20" creationId="{B4CBF5E6-5B89-41BB-8027-D42209A4702C}"/>
          </ac:cxnSpMkLst>
        </pc:cxnChg>
        <pc:cxnChg chg="add mod">
          <ac:chgData name="Sudarshan Chakravarthi" userId="9632d19e-631d-46a5-9e9a-d9cc496f17d0" providerId="ADAL" clId="{F8AA5CC3-3C4E-4642-B75C-22D62BE2921D}" dt="2021-10-08T12:41:37.181" v="1205" actId="164"/>
          <ac:cxnSpMkLst>
            <pc:docMk/>
            <pc:sldMk cId="2115309898" sldId="4227"/>
            <ac:cxnSpMk id="22" creationId="{9163F770-D25D-465D-8E92-28304BDBFEF8}"/>
          </ac:cxnSpMkLst>
        </pc:cxnChg>
        <pc:cxnChg chg="add mod">
          <ac:chgData name="Sudarshan Chakravarthi" userId="9632d19e-631d-46a5-9e9a-d9cc496f17d0" providerId="ADAL" clId="{F8AA5CC3-3C4E-4642-B75C-22D62BE2921D}" dt="2021-10-08T12:41:37.181" v="1205" actId="164"/>
          <ac:cxnSpMkLst>
            <pc:docMk/>
            <pc:sldMk cId="2115309898" sldId="4227"/>
            <ac:cxnSpMk id="23" creationId="{D1BCADD3-E1A2-4AA3-8DA5-73E7D30F7337}"/>
          </ac:cxnSpMkLst>
        </pc:cxnChg>
        <pc:cxnChg chg="add mod">
          <ac:chgData name="Sudarshan Chakravarthi" userId="9632d19e-631d-46a5-9e9a-d9cc496f17d0" providerId="ADAL" clId="{F8AA5CC3-3C4E-4642-B75C-22D62BE2921D}" dt="2021-10-08T12:41:37.181" v="1205" actId="164"/>
          <ac:cxnSpMkLst>
            <pc:docMk/>
            <pc:sldMk cId="2115309898" sldId="4227"/>
            <ac:cxnSpMk id="24" creationId="{C3450C23-CC7B-4C9D-BD9C-393BD30DE3E5}"/>
          </ac:cxnSpMkLst>
        </pc:cxnChg>
        <pc:cxnChg chg="add mod">
          <ac:chgData name="Sudarshan Chakravarthi" userId="9632d19e-631d-46a5-9e9a-d9cc496f17d0" providerId="ADAL" clId="{F8AA5CC3-3C4E-4642-B75C-22D62BE2921D}" dt="2021-10-08T12:41:37.181" v="1205" actId="164"/>
          <ac:cxnSpMkLst>
            <pc:docMk/>
            <pc:sldMk cId="2115309898" sldId="4227"/>
            <ac:cxnSpMk id="25" creationId="{616F7AD9-4A4F-4AE9-BB33-B73FBFFD3432}"/>
          </ac:cxnSpMkLst>
        </pc:cxnChg>
        <pc:cxnChg chg="add mod">
          <ac:chgData name="Sudarshan Chakravarthi" userId="9632d19e-631d-46a5-9e9a-d9cc496f17d0" providerId="ADAL" clId="{F8AA5CC3-3C4E-4642-B75C-22D62BE2921D}" dt="2021-10-08T12:41:37.181" v="1205" actId="164"/>
          <ac:cxnSpMkLst>
            <pc:docMk/>
            <pc:sldMk cId="2115309898" sldId="4227"/>
            <ac:cxnSpMk id="29" creationId="{9F139C13-D279-4312-B5AB-0D2D03E7B538}"/>
          </ac:cxnSpMkLst>
        </pc:cxnChg>
      </pc:sldChg>
      <pc:sldChg chg="modSp mod">
        <pc:chgData name="Sudarshan Chakravarthi" userId="9632d19e-631d-46a5-9e9a-d9cc496f17d0" providerId="ADAL" clId="{F8AA5CC3-3C4E-4642-B75C-22D62BE2921D}" dt="2023-02-14T16:30:06.767" v="1566" actId="207"/>
        <pc:sldMkLst>
          <pc:docMk/>
          <pc:sldMk cId="1956627759" sldId="4413"/>
        </pc:sldMkLst>
        <pc:spChg chg="mod">
          <ac:chgData name="Sudarshan Chakravarthi" userId="9632d19e-631d-46a5-9e9a-d9cc496f17d0" providerId="ADAL" clId="{F8AA5CC3-3C4E-4642-B75C-22D62BE2921D}" dt="2023-02-14T16:30:03.805" v="1565" actId="207"/>
          <ac:spMkLst>
            <pc:docMk/>
            <pc:sldMk cId="1956627759" sldId="4413"/>
            <ac:spMk id="3" creationId="{F34DA4CE-ABCE-2F6D-B94E-A68057C7C955}"/>
          </ac:spMkLst>
        </pc:spChg>
        <pc:spChg chg="mod">
          <ac:chgData name="Sudarshan Chakravarthi" userId="9632d19e-631d-46a5-9e9a-d9cc496f17d0" providerId="ADAL" clId="{F8AA5CC3-3C4E-4642-B75C-22D62BE2921D}" dt="2023-02-14T16:30:06.767" v="1566" actId="207"/>
          <ac:spMkLst>
            <pc:docMk/>
            <pc:sldMk cId="1956627759" sldId="4413"/>
            <ac:spMk id="22" creationId="{257944EF-C325-87E6-F497-106A27C993F0}"/>
          </ac:spMkLst>
        </pc:spChg>
        <pc:spChg chg="mod">
          <ac:chgData name="Sudarshan Chakravarthi" userId="9632d19e-631d-46a5-9e9a-d9cc496f17d0" providerId="ADAL" clId="{F8AA5CC3-3C4E-4642-B75C-22D62BE2921D}" dt="2023-02-14T16:30:06.767" v="1566" actId="207"/>
          <ac:spMkLst>
            <pc:docMk/>
            <pc:sldMk cId="1956627759" sldId="4413"/>
            <ac:spMk id="23" creationId="{835E8B50-E3AF-B133-2E1A-DAD76F64E6D3}"/>
          </ac:spMkLst>
        </pc:spChg>
      </pc:sldChg>
    </pc:docChg>
  </pc:docChgLst>
  <pc:docChgLst>
    <pc:chgData name="Sudarshan Chakravarthi" userId="9632d19e-631d-46a5-9e9a-d9cc496f17d0" providerId="ADAL" clId="{28410129-1ECE-4ED4-AD25-3F34EE4030B7}"/>
    <pc:docChg chg="custSel modSld sldOrd">
      <pc:chgData name="Sudarshan Chakravarthi" userId="9632d19e-631d-46a5-9e9a-d9cc496f17d0" providerId="ADAL" clId="{28410129-1ECE-4ED4-AD25-3F34EE4030B7}" dt="2023-07-11T18:18:41.528" v="5"/>
      <pc:docMkLst>
        <pc:docMk/>
      </pc:docMkLst>
      <pc:sldChg chg="addSp delSp modSp mod">
        <pc:chgData name="Sudarshan Chakravarthi" userId="9632d19e-631d-46a5-9e9a-d9cc496f17d0" providerId="ADAL" clId="{28410129-1ECE-4ED4-AD25-3F34EE4030B7}" dt="2023-07-11T18:17:50.300" v="2"/>
        <pc:sldMkLst>
          <pc:docMk/>
          <pc:sldMk cId="43270218" sldId="4212"/>
        </pc:sldMkLst>
        <pc:spChg chg="add del">
          <ac:chgData name="Sudarshan Chakravarthi" userId="9632d19e-631d-46a5-9e9a-d9cc496f17d0" providerId="ADAL" clId="{28410129-1ECE-4ED4-AD25-3F34EE4030B7}" dt="2023-07-11T18:17:34.141" v="1" actId="478"/>
          <ac:spMkLst>
            <pc:docMk/>
            <pc:sldMk cId="43270218" sldId="4212"/>
            <ac:spMk id="5" creationId="{C59BC97E-B5ED-55CA-8C99-824DBF142ED6}"/>
          </ac:spMkLst>
        </pc:spChg>
        <pc:spChg chg="mod">
          <ac:chgData name="Sudarshan Chakravarthi" userId="9632d19e-631d-46a5-9e9a-d9cc496f17d0" providerId="ADAL" clId="{28410129-1ECE-4ED4-AD25-3F34EE4030B7}" dt="2023-07-11T18:17:50.300" v="2"/>
          <ac:spMkLst>
            <pc:docMk/>
            <pc:sldMk cId="43270218" sldId="4212"/>
            <ac:spMk id="7" creationId="{C2A5B0AC-54BE-E2ED-4048-5771308B7E77}"/>
          </ac:spMkLst>
        </pc:spChg>
        <pc:spChg chg="mod">
          <ac:chgData name="Sudarshan Chakravarthi" userId="9632d19e-631d-46a5-9e9a-d9cc496f17d0" providerId="ADAL" clId="{28410129-1ECE-4ED4-AD25-3F34EE4030B7}" dt="2023-07-11T18:17:50.300" v="2"/>
          <ac:spMkLst>
            <pc:docMk/>
            <pc:sldMk cId="43270218" sldId="4212"/>
            <ac:spMk id="8" creationId="{A030FA26-63AA-5B7A-836D-6ADCF3F4C2B0}"/>
          </ac:spMkLst>
        </pc:spChg>
        <pc:grpChg chg="add mod">
          <ac:chgData name="Sudarshan Chakravarthi" userId="9632d19e-631d-46a5-9e9a-d9cc496f17d0" providerId="ADAL" clId="{28410129-1ECE-4ED4-AD25-3F34EE4030B7}" dt="2023-07-11T18:17:50.300" v="2"/>
          <ac:grpSpMkLst>
            <pc:docMk/>
            <pc:sldMk cId="43270218" sldId="4212"/>
            <ac:grpSpMk id="6" creationId="{D13ABC0F-7E0D-192A-C1A2-D7AACCEA3322}"/>
          </ac:grpSpMkLst>
        </pc:grpChg>
      </pc:sldChg>
      <pc:sldChg chg="ord">
        <pc:chgData name="Sudarshan Chakravarthi" userId="9632d19e-631d-46a5-9e9a-d9cc496f17d0" providerId="ADAL" clId="{28410129-1ECE-4ED4-AD25-3F34EE4030B7}" dt="2023-07-11T18:18:41.528" v="5"/>
        <pc:sldMkLst>
          <pc:docMk/>
          <pc:sldMk cId="2115309898" sldId="4227"/>
        </pc:sldMkLst>
      </pc:sldChg>
      <pc:sldChg chg="addSp modSp">
        <pc:chgData name="Sudarshan Chakravarthi" userId="9632d19e-631d-46a5-9e9a-d9cc496f17d0" providerId="ADAL" clId="{28410129-1ECE-4ED4-AD25-3F34EE4030B7}" dt="2023-07-11T18:17:56.638" v="3"/>
        <pc:sldMkLst>
          <pc:docMk/>
          <pc:sldMk cId="1956627759" sldId="4413"/>
        </pc:sldMkLst>
        <pc:spChg chg="mod">
          <ac:chgData name="Sudarshan Chakravarthi" userId="9632d19e-631d-46a5-9e9a-d9cc496f17d0" providerId="ADAL" clId="{28410129-1ECE-4ED4-AD25-3F34EE4030B7}" dt="2023-07-11T18:17:56.638" v="3"/>
          <ac:spMkLst>
            <pc:docMk/>
            <pc:sldMk cId="1956627759" sldId="4413"/>
            <ac:spMk id="5" creationId="{3AF365E9-0311-4F98-75E4-D58B0B9014C5}"/>
          </ac:spMkLst>
        </pc:spChg>
        <pc:spChg chg="mod">
          <ac:chgData name="Sudarshan Chakravarthi" userId="9632d19e-631d-46a5-9e9a-d9cc496f17d0" providerId="ADAL" clId="{28410129-1ECE-4ED4-AD25-3F34EE4030B7}" dt="2023-07-11T18:17:56.638" v="3"/>
          <ac:spMkLst>
            <pc:docMk/>
            <pc:sldMk cId="1956627759" sldId="4413"/>
            <ac:spMk id="6" creationId="{7DBE1AF5-ED91-D313-87BC-B8682566EBD3}"/>
          </ac:spMkLst>
        </pc:spChg>
        <pc:grpChg chg="add mod">
          <ac:chgData name="Sudarshan Chakravarthi" userId="9632d19e-631d-46a5-9e9a-d9cc496f17d0" providerId="ADAL" clId="{28410129-1ECE-4ED4-AD25-3F34EE4030B7}" dt="2023-07-11T18:17:56.638" v="3"/>
          <ac:grpSpMkLst>
            <pc:docMk/>
            <pc:sldMk cId="1956627759" sldId="4413"/>
            <ac:grpSpMk id="4" creationId="{15D5EA4E-302E-93D6-5300-4056942CF0CE}"/>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D2E4-B808-44E7-843A-9EDAF881E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28D7C-F205-4DC3-8552-D7076E484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FD2FE4-B8A4-4861-9B8D-57F84B9F0AB1}"/>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5" name="Footer Placeholder 4">
            <a:extLst>
              <a:ext uri="{FF2B5EF4-FFF2-40B4-BE49-F238E27FC236}">
                <a16:creationId xmlns:a16="http://schemas.microsoft.com/office/drawing/2014/main" id="{F442E17C-93D0-448A-86A0-E194F009C1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71CDE-6AEE-4AA9-B640-92932B35FC73}"/>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70197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FB8C-A38D-486C-8585-3FFC2344BC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B98758-9307-49A6-9500-3D1091F276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6D051-F0E4-4DFA-9AC6-FE92158BD294}"/>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5" name="Footer Placeholder 4">
            <a:extLst>
              <a:ext uri="{FF2B5EF4-FFF2-40B4-BE49-F238E27FC236}">
                <a16:creationId xmlns:a16="http://schemas.microsoft.com/office/drawing/2014/main" id="{58B39DB9-CFAD-4787-885E-82CF1AFBE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4F14E8-E467-4DE2-A945-3D2E10086AB6}"/>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151827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01B41E-C314-43A0-827A-A00DE2919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E4B937-883F-4220-BCCA-5C3A54200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EA84E2-A7FA-4FFE-9F30-11D8261C6220}"/>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5" name="Footer Placeholder 4">
            <a:extLst>
              <a:ext uri="{FF2B5EF4-FFF2-40B4-BE49-F238E27FC236}">
                <a16:creationId xmlns:a16="http://schemas.microsoft.com/office/drawing/2014/main" id="{1E4FA862-4F16-4B00-924A-CF0B4E6FFE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6B533A-936B-4852-B18C-211AFAD3FD92}"/>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01190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11/07/2023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2975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11/07/2023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28619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11/07/2023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3366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11/07/2023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717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11/07/2023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702904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11/07/2023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34651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11/07/2023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538551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11/07/2023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7057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A5DC-1306-4691-A484-8A6B4E397B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0B186E-2A48-4EB1-8769-F5112A031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61AD3E-6EB1-40A7-A021-35D75727F850}"/>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5" name="Footer Placeholder 4">
            <a:extLst>
              <a:ext uri="{FF2B5EF4-FFF2-40B4-BE49-F238E27FC236}">
                <a16:creationId xmlns:a16="http://schemas.microsoft.com/office/drawing/2014/main" id="{19FDE891-316E-4A9E-B1F8-EA6D7F32F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B8A05E-BC8D-4730-A36F-95EA0EC4A8EC}"/>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366676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11/07/2023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8580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11/07/2023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501475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11/07/2023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96844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12771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52252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72560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65521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7046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752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3000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9707-D60F-4589-980A-568D8D134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418C87-B779-41FF-A442-172662340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8A31F-7291-482E-AC03-3EE52C2B2CBB}"/>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5" name="Footer Placeholder 4">
            <a:extLst>
              <a:ext uri="{FF2B5EF4-FFF2-40B4-BE49-F238E27FC236}">
                <a16:creationId xmlns:a16="http://schemas.microsoft.com/office/drawing/2014/main" id="{BA6B539E-96BC-4939-9E9E-821A50C01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57094-2042-40D8-9262-27DEB233397D}"/>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3990919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70644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3802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4277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87923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70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80452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8138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04240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79960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1583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A394-34F8-402C-93E0-CFBC85EB4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B72A1A-B492-491C-91CF-5A6475803A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5BA8B5-14FA-46B5-A353-1EA5E73C3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3537AC-F3CD-4FC2-ADA8-94D214A9A2D2}"/>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6" name="Footer Placeholder 5">
            <a:extLst>
              <a:ext uri="{FF2B5EF4-FFF2-40B4-BE49-F238E27FC236}">
                <a16:creationId xmlns:a16="http://schemas.microsoft.com/office/drawing/2014/main" id="{8E4A0058-654B-42CF-90E5-CB29557F3F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433984-E842-4DB3-A5E1-659C970DB57F}"/>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679170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59896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65412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69138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71609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62594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3672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98BB-7214-4ABC-A998-07F883EEA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3D0FC-1E00-433E-A477-76CBEB7B3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015B5-A3F0-4950-86CF-B2155EBA4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813E3D-5A42-4FD9-840E-26AA5FCBE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C8598-2429-4849-BF2B-32DCD7FC7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545FA-E19D-4D77-85C2-1629C2B889C9}"/>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8" name="Footer Placeholder 7">
            <a:extLst>
              <a:ext uri="{FF2B5EF4-FFF2-40B4-BE49-F238E27FC236}">
                <a16:creationId xmlns:a16="http://schemas.microsoft.com/office/drawing/2014/main" id="{1B7B6D76-6E0B-4A88-B5DF-7E7779E97B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741A64-B2B3-4F1D-9BC9-42B7F0098C41}"/>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266541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E046-563C-43F8-BA2E-D50C1181BD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4AFE33-F167-4DC2-94A0-5AE345B195F0}"/>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4" name="Footer Placeholder 3">
            <a:extLst>
              <a:ext uri="{FF2B5EF4-FFF2-40B4-BE49-F238E27FC236}">
                <a16:creationId xmlns:a16="http://schemas.microsoft.com/office/drawing/2014/main" id="{8AD0AE2B-4CE5-4669-980B-323359BCAE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1ECE28-3703-450B-8F7B-CC85DEF8F598}"/>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88099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C6214-D641-487A-989A-F9B1B9051E6F}"/>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3" name="Footer Placeholder 2">
            <a:extLst>
              <a:ext uri="{FF2B5EF4-FFF2-40B4-BE49-F238E27FC236}">
                <a16:creationId xmlns:a16="http://schemas.microsoft.com/office/drawing/2014/main" id="{08921A05-2DFD-4D71-9D10-4FFEA183D6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E2D700-F467-4185-9811-C2D3FCF4122C}"/>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8285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ECFF-B92F-498B-A808-0C86BA75F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3E82C2-B588-414C-A319-A54BE1D39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90FE56-C0F3-4610-A131-0EF2DC5C4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A04BE-4474-4F73-AEA8-F470A1492064}"/>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6" name="Footer Placeholder 5">
            <a:extLst>
              <a:ext uri="{FF2B5EF4-FFF2-40B4-BE49-F238E27FC236}">
                <a16:creationId xmlns:a16="http://schemas.microsoft.com/office/drawing/2014/main" id="{14E612BB-4847-491E-B5D2-543A420342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A74404-580D-4EF4-977D-05B26245F255}"/>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415785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8CAB-021B-405D-B7E2-FABEA72A6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BA23BA-626A-479B-A7F3-FB8FF0863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AC0FDA-570F-4825-A804-B62C566FB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C48B2-CF03-4140-B00A-5EB469447BC4}"/>
              </a:ext>
            </a:extLst>
          </p:cNvPr>
          <p:cNvSpPr>
            <a:spLocks noGrp="1"/>
          </p:cNvSpPr>
          <p:nvPr>
            <p:ph type="dt" sz="half" idx="10"/>
          </p:nvPr>
        </p:nvSpPr>
        <p:spPr/>
        <p:txBody>
          <a:bodyPr/>
          <a:lstStyle/>
          <a:p>
            <a:fld id="{90DB3615-94FA-4388-AD10-05C1D0E2137F}" type="datetimeFigureOut">
              <a:rPr lang="en-GB" smtClean="0"/>
              <a:t>11/07/2023</a:t>
            </a:fld>
            <a:endParaRPr lang="en-GB"/>
          </a:p>
        </p:txBody>
      </p:sp>
      <p:sp>
        <p:nvSpPr>
          <p:cNvPr id="6" name="Footer Placeholder 5">
            <a:extLst>
              <a:ext uri="{FF2B5EF4-FFF2-40B4-BE49-F238E27FC236}">
                <a16:creationId xmlns:a16="http://schemas.microsoft.com/office/drawing/2014/main" id="{AEBF8ADE-61EC-4E09-9CB8-307EB281B2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DE25A-7F1B-4660-9A17-C26884D43B4E}"/>
              </a:ext>
            </a:extLst>
          </p:cNvPr>
          <p:cNvSpPr>
            <a:spLocks noGrp="1"/>
          </p:cNvSpPr>
          <p:nvPr>
            <p:ph type="sldNum" sz="quarter" idx="12"/>
          </p:nvPr>
        </p:nvSpPr>
        <p:spPr/>
        <p:txBody>
          <a:bodyPr/>
          <a:lstStyle/>
          <a:p>
            <a:fld id="{5A608839-128A-40B1-8C84-30163A000BFF}" type="slidenum">
              <a:rPr lang="en-GB" smtClean="0"/>
              <a:t>‹#›</a:t>
            </a:fld>
            <a:endParaRPr lang="en-GB"/>
          </a:p>
        </p:txBody>
      </p:sp>
    </p:spTree>
    <p:extLst>
      <p:ext uri="{BB962C8B-B14F-4D97-AF65-F5344CB8AC3E}">
        <p14:creationId xmlns:p14="http://schemas.microsoft.com/office/powerpoint/2010/main" val="148336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CBF83-2EC2-49E0-A1DC-496358DCE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FBB56-F946-4DE1-B6F0-5C4703EBA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BE2C2-0657-44AA-89DA-1F3022972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B3615-94FA-4388-AD10-05C1D0E2137F}" type="datetimeFigureOut">
              <a:rPr lang="en-GB" smtClean="0"/>
              <a:t>11/07/2023</a:t>
            </a:fld>
            <a:endParaRPr lang="en-GB"/>
          </a:p>
        </p:txBody>
      </p:sp>
      <p:sp>
        <p:nvSpPr>
          <p:cNvPr id="5" name="Footer Placeholder 4">
            <a:extLst>
              <a:ext uri="{FF2B5EF4-FFF2-40B4-BE49-F238E27FC236}">
                <a16:creationId xmlns:a16="http://schemas.microsoft.com/office/drawing/2014/main" id="{FAE9E5B1-0454-4BCC-9F77-252E57450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0AA725-D9E1-4431-96FA-C597246E87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08839-128A-40B1-8C84-30163A000BFF}" type="slidenum">
              <a:rPr lang="en-GB" smtClean="0"/>
              <a:t>‹#›</a:t>
            </a:fld>
            <a:endParaRPr lang="en-GB"/>
          </a:p>
        </p:txBody>
      </p:sp>
    </p:spTree>
    <p:extLst>
      <p:ext uri="{BB962C8B-B14F-4D97-AF65-F5344CB8AC3E}">
        <p14:creationId xmlns:p14="http://schemas.microsoft.com/office/powerpoint/2010/main" val="55131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11/07/2023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26491802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6272578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40868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Summarize your competition to gain</a:t>
            </a:r>
            <a:r>
              <a:rPr lang="en-GB" sz="900" dirty="0">
                <a:solidFill>
                  <a:schemeClr val="bg1"/>
                </a:solidFill>
                <a:latin typeface="arial" panose="020B0604020202020204" pitchFamily="34" charset="0"/>
              </a:rPr>
              <a:t> an insightful understanding into delivering your objectives</a:t>
            </a:r>
            <a:endParaRPr kumimoji="0" lang="en-GB" sz="9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Business Canvas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Competitive Analysis </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 </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209E65B3-82A5-8ACA-18BC-7EF7D538E8E7}"/>
              </a:ext>
            </a:extLst>
          </p:cNvPr>
          <p:cNvPicPr>
            <a:picLocks noChangeAspect="1"/>
          </p:cNvPicPr>
          <p:nvPr/>
        </p:nvPicPr>
        <p:blipFill rotWithShape="1">
          <a:blip r:embed="rId3"/>
          <a:srcRect l="22427" t="30550" r="8179" b="10422"/>
          <a:stretch/>
        </p:blipFill>
        <p:spPr>
          <a:xfrm>
            <a:off x="7330294" y="2682597"/>
            <a:ext cx="3119905" cy="1492805"/>
          </a:xfrm>
          <a:prstGeom prst="rect">
            <a:avLst/>
          </a:prstGeom>
        </p:spPr>
      </p:pic>
      <p:grpSp>
        <p:nvGrpSpPr>
          <p:cNvPr id="6" name="Group 5">
            <a:extLst>
              <a:ext uri="{FF2B5EF4-FFF2-40B4-BE49-F238E27FC236}">
                <a16:creationId xmlns:a16="http://schemas.microsoft.com/office/drawing/2014/main" id="{D13ABC0F-7E0D-192A-C1A2-D7AACCEA3322}"/>
              </a:ext>
            </a:extLst>
          </p:cNvPr>
          <p:cNvGrpSpPr/>
          <p:nvPr/>
        </p:nvGrpSpPr>
        <p:grpSpPr>
          <a:xfrm>
            <a:off x="5239797" y="4096166"/>
            <a:ext cx="1055370" cy="1055370"/>
            <a:chOff x="7108613" y="4124330"/>
            <a:chExt cx="1055370" cy="1055370"/>
          </a:xfrm>
        </p:grpSpPr>
        <p:sp>
          <p:nvSpPr>
            <p:cNvPr id="7" name="Oval 6">
              <a:extLst>
                <a:ext uri="{FF2B5EF4-FFF2-40B4-BE49-F238E27FC236}">
                  <a16:creationId xmlns:a16="http://schemas.microsoft.com/office/drawing/2014/main" id="{C2A5B0AC-54BE-E2ED-4048-5771308B7E7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A030FA26-63AA-5B7A-836D-6ADCF3F4C2B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Summarize your competition to gain an insightful understanding into delivering your objectives</a:t>
            </a:r>
            <a:endParaRPr kumimoji="0" lang="en-GB" sz="9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Business Canvas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Competitive Analysis  </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209E65B3-82A5-8ACA-18BC-7EF7D538E8E7}"/>
              </a:ext>
            </a:extLst>
          </p:cNvPr>
          <p:cNvPicPr>
            <a:picLocks noChangeAspect="1"/>
          </p:cNvPicPr>
          <p:nvPr/>
        </p:nvPicPr>
        <p:blipFill rotWithShape="1">
          <a:blip r:embed="rId3"/>
          <a:srcRect l="22427" t="30550" r="8179" b="10422"/>
          <a:stretch/>
        </p:blipFill>
        <p:spPr>
          <a:xfrm>
            <a:off x="7330294" y="2682597"/>
            <a:ext cx="3119905" cy="1492805"/>
          </a:xfrm>
          <a:prstGeom prst="rect">
            <a:avLst/>
          </a:prstGeom>
        </p:spPr>
      </p:pic>
      <p:grpSp>
        <p:nvGrpSpPr>
          <p:cNvPr id="4" name="Group 3">
            <a:extLst>
              <a:ext uri="{FF2B5EF4-FFF2-40B4-BE49-F238E27FC236}">
                <a16:creationId xmlns:a16="http://schemas.microsoft.com/office/drawing/2014/main" id="{15D5EA4E-302E-93D6-5300-4056942CF0CE}"/>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3AF365E9-0311-4F98-75E4-D58B0B9014C5}"/>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7DBE1AF5-ED91-D313-87BC-B8682566EBD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95662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3817D15-C7D6-1764-E22D-B6AFF0DF5DE7}"/>
              </a:ext>
            </a:extLst>
          </p:cNvPr>
          <p:cNvSpPr txBox="1">
            <a:spLocks noChangeArrowheads="1"/>
          </p:cNvSpPr>
          <p:nvPr/>
        </p:nvSpPr>
        <p:spPr bwMode="auto">
          <a:xfrm>
            <a:off x="3742299" y="2522413"/>
            <a:ext cx="427554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3600" dirty="0">
                <a:latin typeface="Poppins" panose="00000500000000000000" pitchFamily="2" charset="0"/>
                <a:cs typeface="Poppins" panose="00000500000000000000" pitchFamily="2" charset="0"/>
              </a:rPr>
              <a:t>Business Canvas</a:t>
            </a:r>
          </a:p>
        </p:txBody>
      </p:sp>
      <p:sp>
        <p:nvSpPr>
          <p:cNvPr id="4" name="TextBox 3">
            <a:extLst>
              <a:ext uri="{FF2B5EF4-FFF2-40B4-BE49-F238E27FC236}">
                <a16:creationId xmlns:a16="http://schemas.microsoft.com/office/drawing/2014/main" id="{5055D58A-DD6D-7D3E-4201-EA922209FA2B}"/>
              </a:ext>
            </a:extLst>
          </p:cNvPr>
          <p:cNvSpPr txBox="1"/>
          <p:nvPr/>
        </p:nvSpPr>
        <p:spPr>
          <a:xfrm>
            <a:off x="3048802" y="3108241"/>
            <a:ext cx="609760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5156"/>
                </a:solidFill>
                <a:effectLst/>
                <a:uLnTx/>
                <a:uFillTx/>
                <a:latin typeface="Lato Light" panose="020F0502020204030203" pitchFamily="34" charset="0"/>
                <a:ea typeface="Lato Light" panose="020F0502020204030203" pitchFamily="34" charset="0"/>
                <a:cs typeface="Lato Light" panose="020F0502020204030203" pitchFamily="34" charset="0"/>
              </a:rPr>
              <a:t>Summarize your competition to gain</a:t>
            </a:r>
            <a:r>
              <a:rPr lang="en-GB" sz="1600" dirty="0">
                <a:solidFill>
                  <a:srgbClr val="4D5156"/>
                </a:solidFill>
                <a:latin typeface="Lato Light" panose="020F0502020204030203" pitchFamily="34" charset="0"/>
                <a:ea typeface="Lato Light" panose="020F0502020204030203" pitchFamily="34" charset="0"/>
                <a:cs typeface="Lato Light" panose="020F0502020204030203" pitchFamily="34" charset="0"/>
              </a:rPr>
              <a:t> an insightful understanding into delivering your objectives</a:t>
            </a:r>
            <a:endParaRPr kumimoji="0" lang="en-GB" sz="16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3117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0" y="2079171"/>
            <a:ext cx="12192000" cy="2024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D2E605-02B4-4CFA-8C8A-EA27AB990E7D}"/>
              </a:ext>
            </a:extLst>
          </p:cNvPr>
          <p:cNvSpPr txBox="1"/>
          <p:nvPr/>
        </p:nvSpPr>
        <p:spPr>
          <a:xfrm>
            <a:off x="741575" y="2690336"/>
            <a:ext cx="10708849" cy="7386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i="0" dirty="0">
                <a:solidFill>
                  <a:srgbClr val="5A5B5D"/>
                </a:solidFill>
                <a:effectLst/>
                <a:latin typeface="ProximaNova"/>
              </a:rPr>
              <a:t>The Business Model Canvas gives you the structure of a business plan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dirty="0">
                <a:solidFill>
                  <a:srgbClr val="5A5B5D"/>
                </a:solidFill>
                <a:latin typeface="ProximaNova"/>
              </a:rPr>
              <a:t>It allows you by design to present your plan on one page , without having to go into reams of pages, Its very useful when presenting your plan to stakeholders as it covers all the vital touchpoints and allows you to engage constructively.</a:t>
            </a:r>
            <a:r>
              <a:rPr lang="en-GB" sz="1400" b="0" i="0" dirty="0">
                <a:solidFill>
                  <a:srgbClr val="5A5B5D"/>
                </a:solidFill>
                <a:effectLst/>
                <a:latin typeface="ProximaNova"/>
              </a:rPr>
              <a:t> </a:t>
            </a:r>
            <a:endParaRPr kumimoji="0" lang="en-GB" sz="1400" b="0" i="0" u="none" strike="noStrike" kern="1200" cap="none" spc="0" normalizeH="0" baseline="0" noProof="0" dirty="0">
              <a:ln>
                <a:noFill/>
              </a:ln>
              <a:solidFill>
                <a:srgbClr val="212121"/>
              </a:solidFill>
              <a:effectLst/>
              <a:uLnTx/>
              <a:uFillTx/>
              <a:latin typeface="Lato Light"/>
            </a:endParaRPr>
          </a:p>
        </p:txBody>
      </p:sp>
      <p:sp>
        <p:nvSpPr>
          <p:cNvPr id="6" name="TextBox 13">
            <a:extLst>
              <a:ext uri="{FF2B5EF4-FFF2-40B4-BE49-F238E27FC236}">
                <a16:creationId xmlns:a16="http://schemas.microsoft.com/office/drawing/2014/main" id="{AA5746E5-093E-41D8-9EB1-641156DDE2E0}"/>
              </a:ext>
            </a:extLst>
          </p:cNvPr>
          <p:cNvSpPr txBox="1">
            <a:spLocks noChangeArrowheads="1"/>
          </p:cNvSpPr>
          <p:nvPr/>
        </p:nvSpPr>
        <p:spPr bwMode="auto">
          <a:xfrm>
            <a:off x="142450" y="67970"/>
            <a:ext cx="985938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a:t>
            </a:r>
          </a:p>
          <a:p>
            <a:r>
              <a:rPr lang="en-CA" sz="1400" dirty="0">
                <a:solidFill>
                  <a:schemeClr val="bg1">
                    <a:lumMod val="50000"/>
                  </a:schemeClr>
                </a:solidFill>
              </a:rPr>
              <a:t>Competitive Analysis </a:t>
            </a:r>
          </a:p>
        </p:txBody>
      </p:sp>
      <p:pic>
        <p:nvPicPr>
          <p:cNvPr id="7" name="Picture 6" descr="Logo&#10;&#10;Description automatically generated">
            <a:extLst>
              <a:ext uri="{FF2B5EF4-FFF2-40B4-BE49-F238E27FC236}">
                <a16:creationId xmlns:a16="http://schemas.microsoft.com/office/drawing/2014/main" id="{80402F3D-335D-46E1-8D34-FE067BE3D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63216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9A44FB1-9BEB-482F-BFDE-5938A0AFC29B}"/>
              </a:ext>
            </a:extLst>
          </p:cNvPr>
          <p:cNvGrpSpPr/>
          <p:nvPr/>
        </p:nvGrpSpPr>
        <p:grpSpPr>
          <a:xfrm>
            <a:off x="1202458" y="1794522"/>
            <a:ext cx="10036084" cy="4503807"/>
            <a:chOff x="1761755" y="1119817"/>
            <a:chExt cx="10036084" cy="4503807"/>
          </a:xfrm>
        </p:grpSpPr>
        <p:sp>
          <p:nvSpPr>
            <p:cNvPr id="2" name="Rectangle 1">
              <a:extLst>
                <a:ext uri="{FF2B5EF4-FFF2-40B4-BE49-F238E27FC236}">
                  <a16:creationId xmlns:a16="http://schemas.microsoft.com/office/drawing/2014/main" id="{FEE2FEA9-CBD6-44C9-9D48-D6B2F7C5DD67}"/>
                </a:ext>
              </a:extLst>
            </p:cNvPr>
            <p:cNvSpPr/>
            <p:nvPr/>
          </p:nvSpPr>
          <p:spPr>
            <a:xfrm>
              <a:off x="1761755" y="1997643"/>
              <a:ext cx="1390650" cy="787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External Analysis </a:t>
              </a:r>
            </a:p>
          </p:txBody>
        </p:sp>
        <p:sp>
          <p:nvSpPr>
            <p:cNvPr id="4" name="Rectangle 3">
              <a:extLst>
                <a:ext uri="{FF2B5EF4-FFF2-40B4-BE49-F238E27FC236}">
                  <a16:creationId xmlns:a16="http://schemas.microsoft.com/office/drawing/2014/main" id="{07422E4D-10C2-4AE9-B79F-9A04875522DD}"/>
                </a:ext>
              </a:extLst>
            </p:cNvPr>
            <p:cNvSpPr/>
            <p:nvPr/>
          </p:nvSpPr>
          <p:spPr>
            <a:xfrm>
              <a:off x="1761755" y="4120886"/>
              <a:ext cx="1390650" cy="787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Internal Analysis </a:t>
              </a:r>
            </a:p>
          </p:txBody>
        </p:sp>
        <p:sp>
          <p:nvSpPr>
            <p:cNvPr id="3" name="TextBox 2">
              <a:extLst>
                <a:ext uri="{FF2B5EF4-FFF2-40B4-BE49-F238E27FC236}">
                  <a16:creationId xmlns:a16="http://schemas.microsoft.com/office/drawing/2014/main" id="{AD233EF2-87DD-43FF-9084-161D327750B3}"/>
                </a:ext>
              </a:extLst>
            </p:cNvPr>
            <p:cNvSpPr txBox="1"/>
            <p:nvPr/>
          </p:nvSpPr>
          <p:spPr>
            <a:xfrm>
              <a:off x="1761755" y="3249227"/>
              <a:ext cx="1390650"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Strategy </a:t>
              </a:r>
            </a:p>
          </p:txBody>
        </p:sp>
        <p:pic>
          <p:nvPicPr>
            <p:cNvPr id="7" name="Picture 6">
              <a:extLst>
                <a:ext uri="{FF2B5EF4-FFF2-40B4-BE49-F238E27FC236}">
                  <a16:creationId xmlns:a16="http://schemas.microsoft.com/office/drawing/2014/main" id="{CA425758-BC24-4BBD-8866-3DBDEBF687BF}"/>
                </a:ext>
              </a:extLst>
            </p:cNvPr>
            <p:cNvPicPr>
              <a:picLocks noChangeAspect="1"/>
            </p:cNvPicPr>
            <p:nvPr/>
          </p:nvPicPr>
          <p:blipFill rotWithShape="1">
            <a:blip r:embed="rId2"/>
            <a:srcRect l="22427" t="30550" r="8179" b="10422"/>
            <a:stretch/>
          </p:blipFill>
          <p:spPr>
            <a:xfrm>
              <a:off x="4110918" y="1303123"/>
              <a:ext cx="1985082" cy="949818"/>
            </a:xfrm>
            <a:prstGeom prst="rect">
              <a:avLst/>
            </a:prstGeom>
          </p:spPr>
        </p:pic>
        <p:pic>
          <p:nvPicPr>
            <p:cNvPr id="9" name="Picture 8">
              <a:extLst>
                <a:ext uri="{FF2B5EF4-FFF2-40B4-BE49-F238E27FC236}">
                  <a16:creationId xmlns:a16="http://schemas.microsoft.com/office/drawing/2014/main" id="{5B3A8A49-894C-42F6-AD03-AAF3E828C916}"/>
                </a:ext>
              </a:extLst>
            </p:cNvPr>
            <p:cNvPicPr>
              <a:picLocks noChangeAspect="1"/>
            </p:cNvPicPr>
            <p:nvPr/>
          </p:nvPicPr>
          <p:blipFill rotWithShape="1">
            <a:blip r:embed="rId2"/>
            <a:srcRect l="22427" t="30550" r="8179" b="10422"/>
            <a:stretch/>
          </p:blipFill>
          <p:spPr>
            <a:xfrm>
              <a:off x="4110918" y="2401641"/>
              <a:ext cx="1985082" cy="949818"/>
            </a:xfrm>
            <a:prstGeom prst="rect">
              <a:avLst/>
            </a:prstGeom>
          </p:spPr>
        </p:pic>
        <p:pic>
          <p:nvPicPr>
            <p:cNvPr id="10" name="Picture 9">
              <a:extLst>
                <a:ext uri="{FF2B5EF4-FFF2-40B4-BE49-F238E27FC236}">
                  <a16:creationId xmlns:a16="http://schemas.microsoft.com/office/drawing/2014/main" id="{09F272A8-D956-46AC-9F36-986E30F6EEE5}"/>
                </a:ext>
              </a:extLst>
            </p:cNvPr>
            <p:cNvPicPr>
              <a:picLocks noChangeAspect="1"/>
            </p:cNvPicPr>
            <p:nvPr/>
          </p:nvPicPr>
          <p:blipFill rotWithShape="1">
            <a:blip r:embed="rId2"/>
            <a:srcRect l="22427" t="30550" r="8179" b="10422"/>
            <a:stretch/>
          </p:blipFill>
          <p:spPr>
            <a:xfrm>
              <a:off x="4110918" y="3475886"/>
              <a:ext cx="1985082" cy="949818"/>
            </a:xfrm>
            <a:prstGeom prst="rect">
              <a:avLst/>
            </a:prstGeom>
          </p:spPr>
        </p:pic>
        <p:pic>
          <p:nvPicPr>
            <p:cNvPr id="11" name="Picture 10">
              <a:extLst>
                <a:ext uri="{FF2B5EF4-FFF2-40B4-BE49-F238E27FC236}">
                  <a16:creationId xmlns:a16="http://schemas.microsoft.com/office/drawing/2014/main" id="{CB94DDA0-C8DF-4A12-9230-A5A397F35301}"/>
                </a:ext>
              </a:extLst>
            </p:cNvPr>
            <p:cNvPicPr>
              <a:picLocks noChangeAspect="1"/>
            </p:cNvPicPr>
            <p:nvPr/>
          </p:nvPicPr>
          <p:blipFill rotWithShape="1">
            <a:blip r:embed="rId2"/>
            <a:srcRect l="22427" t="30550" r="8179" b="10422"/>
            <a:stretch/>
          </p:blipFill>
          <p:spPr>
            <a:xfrm>
              <a:off x="4110918" y="4550131"/>
              <a:ext cx="1985082" cy="949818"/>
            </a:xfrm>
            <a:prstGeom prst="rect">
              <a:avLst/>
            </a:prstGeom>
          </p:spPr>
        </p:pic>
        <p:cxnSp>
          <p:nvCxnSpPr>
            <p:cNvPr id="12" name="Straight Connector 11">
              <a:extLst>
                <a:ext uri="{FF2B5EF4-FFF2-40B4-BE49-F238E27FC236}">
                  <a16:creationId xmlns:a16="http://schemas.microsoft.com/office/drawing/2014/main" id="{7B0843B9-2E89-42E3-8401-8FD106EB27AC}"/>
                </a:ext>
              </a:extLst>
            </p:cNvPr>
            <p:cNvCxnSpPr>
              <a:cxnSpLocks/>
            </p:cNvCxnSpPr>
            <p:nvPr/>
          </p:nvCxnSpPr>
          <p:spPr>
            <a:xfrm>
              <a:off x="2867488" y="3440236"/>
              <a:ext cx="74572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204A44-1457-407E-964C-64D32AD790F8}"/>
                </a:ext>
              </a:extLst>
            </p:cNvPr>
            <p:cNvCxnSpPr>
              <a:cxnSpLocks/>
            </p:cNvCxnSpPr>
            <p:nvPr/>
          </p:nvCxnSpPr>
          <p:spPr>
            <a:xfrm flipV="1">
              <a:off x="3613213" y="1722268"/>
              <a:ext cx="0" cy="340902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4CBF5E6-5B89-41BB-8027-D42209A4702C}"/>
                </a:ext>
              </a:extLst>
            </p:cNvPr>
            <p:cNvCxnSpPr>
              <a:cxnSpLocks/>
            </p:cNvCxnSpPr>
            <p:nvPr/>
          </p:nvCxnSpPr>
          <p:spPr>
            <a:xfrm>
              <a:off x="3617178" y="5119596"/>
              <a:ext cx="3826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63F770-D25D-465D-8E92-28304BDBFEF8}"/>
                </a:ext>
              </a:extLst>
            </p:cNvPr>
            <p:cNvCxnSpPr>
              <a:cxnSpLocks/>
            </p:cNvCxnSpPr>
            <p:nvPr/>
          </p:nvCxnSpPr>
          <p:spPr>
            <a:xfrm>
              <a:off x="3617178" y="3975856"/>
              <a:ext cx="3826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BCADD3-E1A2-4AA3-8DA5-73E7D30F7337}"/>
                </a:ext>
              </a:extLst>
            </p:cNvPr>
            <p:cNvCxnSpPr>
              <a:cxnSpLocks/>
            </p:cNvCxnSpPr>
            <p:nvPr/>
          </p:nvCxnSpPr>
          <p:spPr>
            <a:xfrm>
              <a:off x="3617178" y="2796605"/>
              <a:ext cx="3826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3450C23-CC7B-4C9D-BD9C-393BD30DE3E5}"/>
                </a:ext>
              </a:extLst>
            </p:cNvPr>
            <p:cNvCxnSpPr>
              <a:cxnSpLocks/>
            </p:cNvCxnSpPr>
            <p:nvPr/>
          </p:nvCxnSpPr>
          <p:spPr>
            <a:xfrm>
              <a:off x="3600430" y="1731146"/>
              <a:ext cx="3826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6F7AD9-4A4F-4AE9-BB33-B73FBFFD3432}"/>
                </a:ext>
              </a:extLst>
            </p:cNvPr>
            <p:cNvCxnSpPr>
              <a:cxnSpLocks/>
            </p:cNvCxnSpPr>
            <p:nvPr/>
          </p:nvCxnSpPr>
          <p:spPr>
            <a:xfrm>
              <a:off x="6477742" y="3351459"/>
              <a:ext cx="74572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0B2B5D9-F23D-4985-B092-5FBD1CD92699}"/>
                </a:ext>
              </a:extLst>
            </p:cNvPr>
            <p:cNvGrpSpPr/>
            <p:nvPr/>
          </p:nvGrpSpPr>
          <p:grpSpPr>
            <a:xfrm>
              <a:off x="7223467" y="1490384"/>
              <a:ext cx="2184796" cy="4133240"/>
              <a:chOff x="7139709" y="1778032"/>
              <a:chExt cx="2184796" cy="4133240"/>
            </a:xfrm>
          </p:grpSpPr>
          <p:sp>
            <p:nvSpPr>
              <p:cNvPr id="21" name="Rectangle 20">
                <a:extLst>
                  <a:ext uri="{FF2B5EF4-FFF2-40B4-BE49-F238E27FC236}">
                    <a16:creationId xmlns:a16="http://schemas.microsoft.com/office/drawing/2014/main" id="{544F6C64-B8ED-48E0-8A69-CEF46C67A330}"/>
                  </a:ext>
                </a:extLst>
              </p:cNvPr>
              <p:cNvSpPr/>
              <p:nvPr/>
            </p:nvSpPr>
            <p:spPr>
              <a:xfrm>
                <a:off x="7139709" y="1778032"/>
                <a:ext cx="2184796" cy="4133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Customer Segments</a:t>
                </a: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Plan </a:t>
                </a: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Objectives</a:t>
                </a: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Tactics</a:t>
                </a: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Process </a:t>
                </a: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7" name="Picture 26">
                <a:extLst>
                  <a:ext uri="{FF2B5EF4-FFF2-40B4-BE49-F238E27FC236}">
                    <a16:creationId xmlns:a16="http://schemas.microsoft.com/office/drawing/2014/main" id="{F388580A-6EA8-41B3-A18B-62C0B7DC77A6}"/>
                  </a:ext>
                </a:extLst>
              </p:cNvPr>
              <p:cNvPicPr>
                <a:picLocks noChangeAspect="1"/>
              </p:cNvPicPr>
              <p:nvPr/>
            </p:nvPicPr>
            <p:blipFill>
              <a:blip r:embed="rId3"/>
              <a:stretch>
                <a:fillRect/>
              </a:stretch>
            </p:blipFill>
            <p:spPr>
              <a:xfrm>
                <a:off x="7435421" y="4180631"/>
                <a:ext cx="1627124" cy="1620200"/>
              </a:xfrm>
              <a:prstGeom prst="rect">
                <a:avLst/>
              </a:prstGeom>
            </p:spPr>
          </p:pic>
        </p:grpSp>
        <p:cxnSp>
          <p:nvCxnSpPr>
            <p:cNvPr id="29" name="Straight Connector 28">
              <a:extLst>
                <a:ext uri="{FF2B5EF4-FFF2-40B4-BE49-F238E27FC236}">
                  <a16:creationId xmlns:a16="http://schemas.microsoft.com/office/drawing/2014/main" id="{9F139C13-D279-4312-B5AB-0D2D03E7B538}"/>
                </a:ext>
              </a:extLst>
            </p:cNvPr>
            <p:cNvCxnSpPr>
              <a:cxnSpLocks/>
            </p:cNvCxnSpPr>
            <p:nvPr/>
          </p:nvCxnSpPr>
          <p:spPr>
            <a:xfrm>
              <a:off x="9408263" y="3344756"/>
              <a:ext cx="74572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F39A386-B546-4753-B811-153F234E6D22}"/>
                </a:ext>
              </a:extLst>
            </p:cNvPr>
            <p:cNvSpPr txBox="1"/>
            <p:nvPr/>
          </p:nvSpPr>
          <p:spPr>
            <a:xfrm>
              <a:off x="10535730" y="2414885"/>
              <a:ext cx="1136342" cy="461665"/>
            </a:xfrm>
            <a:prstGeom prst="rect">
              <a:avLst/>
            </a:prstGeom>
            <a:noFill/>
          </p:spPr>
          <p:txBody>
            <a:bodyPr wrap="square" rtlCol="0">
              <a:spAutoFit/>
            </a:bodyPr>
            <a:lstStyle/>
            <a:p>
              <a:pPr algn="ctr"/>
              <a:r>
                <a:rPr lang="en-GB" sz="1200" dirty="0"/>
                <a:t>Strategic Objective</a:t>
              </a:r>
            </a:p>
          </p:txBody>
        </p:sp>
        <p:sp>
          <p:nvSpPr>
            <p:cNvPr id="31" name="TextBox 30">
              <a:extLst>
                <a:ext uri="{FF2B5EF4-FFF2-40B4-BE49-F238E27FC236}">
                  <a16:creationId xmlns:a16="http://schemas.microsoft.com/office/drawing/2014/main" id="{04117828-7474-48A5-B060-B78229742262}"/>
                </a:ext>
              </a:extLst>
            </p:cNvPr>
            <p:cNvSpPr txBox="1"/>
            <p:nvPr/>
          </p:nvSpPr>
          <p:spPr>
            <a:xfrm>
              <a:off x="10661497" y="3807398"/>
              <a:ext cx="1136342" cy="461665"/>
            </a:xfrm>
            <a:prstGeom prst="rect">
              <a:avLst/>
            </a:prstGeom>
            <a:noFill/>
          </p:spPr>
          <p:txBody>
            <a:bodyPr wrap="square" rtlCol="0">
              <a:spAutoFit/>
            </a:bodyPr>
            <a:lstStyle/>
            <a:p>
              <a:pPr algn="ctr"/>
              <a:r>
                <a:rPr lang="en-GB" sz="1200" dirty="0"/>
                <a:t>Mission</a:t>
              </a:r>
            </a:p>
            <a:p>
              <a:pPr algn="ctr"/>
              <a:r>
                <a:rPr lang="en-GB" sz="1200" dirty="0"/>
                <a:t>Vision</a:t>
              </a:r>
            </a:p>
          </p:txBody>
        </p:sp>
        <p:pic>
          <p:nvPicPr>
            <p:cNvPr id="32" name="Picture 31">
              <a:extLst>
                <a:ext uri="{FF2B5EF4-FFF2-40B4-BE49-F238E27FC236}">
                  <a16:creationId xmlns:a16="http://schemas.microsoft.com/office/drawing/2014/main" id="{CC6CDF12-26C9-4EAA-B100-7C088EF091D8}"/>
                </a:ext>
              </a:extLst>
            </p:cNvPr>
            <p:cNvPicPr>
              <a:picLocks noChangeAspect="1"/>
            </p:cNvPicPr>
            <p:nvPr/>
          </p:nvPicPr>
          <p:blipFill>
            <a:blip r:embed="rId4"/>
            <a:stretch>
              <a:fillRect/>
            </a:stretch>
          </p:blipFill>
          <p:spPr>
            <a:xfrm>
              <a:off x="10783766" y="2981271"/>
              <a:ext cx="745725" cy="742105"/>
            </a:xfrm>
            <a:prstGeom prst="rect">
              <a:avLst/>
            </a:prstGeom>
          </p:spPr>
        </p:pic>
        <p:sp>
          <p:nvSpPr>
            <p:cNvPr id="30" name="TextBox 29">
              <a:extLst>
                <a:ext uri="{FF2B5EF4-FFF2-40B4-BE49-F238E27FC236}">
                  <a16:creationId xmlns:a16="http://schemas.microsoft.com/office/drawing/2014/main" id="{885DA391-A889-48F1-9579-C6AFB1A9A1FF}"/>
                </a:ext>
              </a:extLst>
            </p:cNvPr>
            <p:cNvSpPr txBox="1"/>
            <p:nvPr/>
          </p:nvSpPr>
          <p:spPr>
            <a:xfrm>
              <a:off x="4291153" y="1119817"/>
              <a:ext cx="1660124" cy="230832"/>
            </a:xfrm>
            <a:prstGeom prst="rect">
              <a:avLst/>
            </a:prstGeom>
            <a:noFill/>
          </p:spPr>
          <p:txBody>
            <a:bodyPr wrap="square" rtlCol="0">
              <a:spAutoFit/>
            </a:bodyPr>
            <a:lstStyle/>
            <a:p>
              <a:pPr algn="ctr"/>
              <a:r>
                <a:rPr lang="en-GB" sz="900" b="1" dirty="0">
                  <a:latin typeface="Lato Light" panose="020F0502020204030203" pitchFamily="34" charset="0"/>
                  <a:ea typeface="Lato Light" panose="020F0502020204030203" pitchFamily="34" charset="0"/>
                  <a:cs typeface="Lato Light" panose="020F0502020204030203" pitchFamily="34" charset="0"/>
                </a:rPr>
                <a:t>Business Model 1 </a:t>
              </a:r>
            </a:p>
          </p:txBody>
        </p:sp>
        <p:sp>
          <p:nvSpPr>
            <p:cNvPr id="34" name="TextBox 33">
              <a:extLst>
                <a:ext uri="{FF2B5EF4-FFF2-40B4-BE49-F238E27FC236}">
                  <a16:creationId xmlns:a16="http://schemas.microsoft.com/office/drawing/2014/main" id="{73812938-DE5B-46E6-9570-F84EC3432244}"/>
                </a:ext>
              </a:extLst>
            </p:cNvPr>
            <p:cNvSpPr txBox="1"/>
            <p:nvPr/>
          </p:nvSpPr>
          <p:spPr>
            <a:xfrm>
              <a:off x="4304085" y="2228740"/>
              <a:ext cx="1660124" cy="230832"/>
            </a:xfrm>
            <a:prstGeom prst="rect">
              <a:avLst/>
            </a:prstGeom>
            <a:noFill/>
          </p:spPr>
          <p:txBody>
            <a:bodyPr wrap="square" rtlCol="0">
              <a:spAutoFit/>
            </a:bodyPr>
            <a:lstStyle/>
            <a:p>
              <a:pPr algn="ctr"/>
              <a:r>
                <a:rPr lang="en-GB" sz="900" b="1" dirty="0">
                  <a:latin typeface="Lato Light" panose="020F0502020204030203" pitchFamily="34" charset="0"/>
                  <a:ea typeface="Lato Light" panose="020F0502020204030203" pitchFamily="34" charset="0"/>
                  <a:cs typeface="Lato Light" panose="020F0502020204030203" pitchFamily="34" charset="0"/>
                </a:rPr>
                <a:t>Business Model 2</a:t>
              </a:r>
            </a:p>
          </p:txBody>
        </p:sp>
        <p:sp>
          <p:nvSpPr>
            <p:cNvPr id="35" name="TextBox 34">
              <a:extLst>
                <a:ext uri="{FF2B5EF4-FFF2-40B4-BE49-F238E27FC236}">
                  <a16:creationId xmlns:a16="http://schemas.microsoft.com/office/drawing/2014/main" id="{1044C727-AECF-4EE0-8129-AF02B2B4129E}"/>
                </a:ext>
              </a:extLst>
            </p:cNvPr>
            <p:cNvSpPr txBox="1"/>
            <p:nvPr/>
          </p:nvSpPr>
          <p:spPr>
            <a:xfrm>
              <a:off x="4233171" y="3308301"/>
              <a:ext cx="1660124" cy="230832"/>
            </a:xfrm>
            <a:prstGeom prst="rect">
              <a:avLst/>
            </a:prstGeom>
            <a:noFill/>
          </p:spPr>
          <p:txBody>
            <a:bodyPr wrap="square" rtlCol="0">
              <a:spAutoFit/>
            </a:bodyPr>
            <a:lstStyle/>
            <a:p>
              <a:pPr algn="ctr"/>
              <a:r>
                <a:rPr lang="en-GB" sz="900" b="1" dirty="0">
                  <a:latin typeface="Lato Light" panose="020F0502020204030203" pitchFamily="34" charset="0"/>
                  <a:ea typeface="Lato Light" panose="020F0502020204030203" pitchFamily="34" charset="0"/>
                  <a:cs typeface="Lato Light" panose="020F0502020204030203" pitchFamily="34" charset="0"/>
                </a:rPr>
                <a:t>Business Model 3</a:t>
              </a:r>
            </a:p>
          </p:txBody>
        </p:sp>
        <p:sp>
          <p:nvSpPr>
            <p:cNvPr id="36" name="TextBox 35">
              <a:extLst>
                <a:ext uri="{FF2B5EF4-FFF2-40B4-BE49-F238E27FC236}">
                  <a16:creationId xmlns:a16="http://schemas.microsoft.com/office/drawing/2014/main" id="{A086FE67-77B2-4A37-948D-EA56B2233D15}"/>
                </a:ext>
              </a:extLst>
            </p:cNvPr>
            <p:cNvSpPr txBox="1"/>
            <p:nvPr/>
          </p:nvSpPr>
          <p:spPr>
            <a:xfrm>
              <a:off x="4256644" y="4374869"/>
              <a:ext cx="1660124" cy="230832"/>
            </a:xfrm>
            <a:prstGeom prst="rect">
              <a:avLst/>
            </a:prstGeom>
            <a:noFill/>
          </p:spPr>
          <p:txBody>
            <a:bodyPr wrap="square" rtlCol="0">
              <a:spAutoFit/>
            </a:bodyPr>
            <a:lstStyle/>
            <a:p>
              <a:pPr algn="ctr"/>
              <a:r>
                <a:rPr lang="en-GB" sz="900" b="1" dirty="0">
                  <a:latin typeface="Lato Light" panose="020F0502020204030203" pitchFamily="34" charset="0"/>
                  <a:ea typeface="Lato Light" panose="020F0502020204030203" pitchFamily="34" charset="0"/>
                  <a:cs typeface="Lato Light" panose="020F0502020204030203" pitchFamily="34" charset="0"/>
                </a:rPr>
                <a:t>Business Model 4</a:t>
              </a:r>
            </a:p>
          </p:txBody>
        </p:sp>
      </p:grpSp>
      <p:sp>
        <p:nvSpPr>
          <p:cNvPr id="37" name="TextBox 13">
            <a:extLst>
              <a:ext uri="{FF2B5EF4-FFF2-40B4-BE49-F238E27FC236}">
                <a16:creationId xmlns:a16="http://schemas.microsoft.com/office/drawing/2014/main" id="{5487F468-DCFC-465D-8153-62BB67AB60F4}"/>
              </a:ext>
            </a:extLst>
          </p:cNvPr>
          <p:cNvSpPr txBox="1">
            <a:spLocks noChangeArrowheads="1"/>
          </p:cNvSpPr>
          <p:nvPr/>
        </p:nvSpPr>
        <p:spPr bwMode="auto">
          <a:xfrm>
            <a:off x="142450" y="67970"/>
            <a:ext cx="985938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a:t>
            </a:r>
          </a:p>
          <a:p>
            <a:r>
              <a:rPr lang="en-CA" sz="1400" dirty="0">
                <a:solidFill>
                  <a:schemeClr val="bg1">
                    <a:lumMod val="50000"/>
                  </a:schemeClr>
                </a:solidFill>
              </a:rPr>
              <a:t>Competitive Analysis </a:t>
            </a:r>
          </a:p>
        </p:txBody>
      </p:sp>
      <p:pic>
        <p:nvPicPr>
          <p:cNvPr id="38" name="Picture 37" descr="Logo&#10;&#10;Description automatically generated">
            <a:extLst>
              <a:ext uri="{FF2B5EF4-FFF2-40B4-BE49-F238E27FC236}">
                <a16:creationId xmlns:a16="http://schemas.microsoft.com/office/drawing/2014/main" id="{299CD220-7C70-4568-B345-58DE9A047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33" name="TextBox 32">
            <a:extLst>
              <a:ext uri="{FF2B5EF4-FFF2-40B4-BE49-F238E27FC236}">
                <a16:creationId xmlns:a16="http://schemas.microsoft.com/office/drawing/2014/main" id="{19F739A7-1DF9-47D2-BCA5-6FE957031393}"/>
              </a:ext>
            </a:extLst>
          </p:cNvPr>
          <p:cNvSpPr txBox="1"/>
          <p:nvPr/>
        </p:nvSpPr>
        <p:spPr>
          <a:xfrm>
            <a:off x="762591" y="1233561"/>
            <a:ext cx="10826616" cy="553998"/>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With any business Model a primary step is to assess the environment , review internal capabilities and then prioritise the customer's and markets to engage with , in any business environment leadership will strive to construct a competitive and sustainable business advantage, the model will evolve into a strategy and the most organised and focussed strategy will deliver the business goals  </a:t>
            </a:r>
          </a:p>
        </p:txBody>
      </p:sp>
    </p:spTree>
    <p:extLst>
      <p:ext uri="{BB962C8B-B14F-4D97-AF65-F5344CB8AC3E}">
        <p14:creationId xmlns:p14="http://schemas.microsoft.com/office/powerpoint/2010/main" val="211530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7A4816-A4E3-864F-9262-457D19C7A946}"/>
              </a:ext>
            </a:extLst>
          </p:cNvPr>
          <p:cNvSpPr/>
          <p:nvPr/>
        </p:nvSpPr>
        <p:spPr>
          <a:xfrm>
            <a:off x="265653" y="1088136"/>
            <a:ext cx="11685555" cy="5495544"/>
          </a:xfrm>
          <a:prstGeom prst="rect">
            <a:avLst/>
          </a:prstGeom>
          <a:solidFill>
            <a:srgbClr val="F8F8F8"/>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32E68D1C-4794-1A4E-B887-0B147C0B162D}"/>
              </a:ext>
            </a:extLst>
          </p:cNvPr>
          <p:cNvSpPr txBox="1">
            <a:spLocks noChangeArrowheads="1"/>
          </p:cNvSpPr>
          <p:nvPr/>
        </p:nvSpPr>
        <p:spPr bwMode="auto">
          <a:xfrm>
            <a:off x="142450" y="67970"/>
            <a:ext cx="985938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a:t>
            </a:r>
          </a:p>
          <a:p>
            <a:r>
              <a:rPr lang="en-CA" sz="1400" dirty="0">
                <a:solidFill>
                  <a:schemeClr val="bg1">
                    <a:lumMod val="50000"/>
                  </a:schemeClr>
                </a:solidFill>
              </a:rPr>
              <a:t>Competitive Analysis </a:t>
            </a:r>
          </a:p>
        </p:txBody>
      </p:sp>
      <p:cxnSp>
        <p:nvCxnSpPr>
          <p:cNvPr id="10" name="Straight Connector 9">
            <a:extLst>
              <a:ext uri="{FF2B5EF4-FFF2-40B4-BE49-F238E27FC236}">
                <a16:creationId xmlns:a16="http://schemas.microsoft.com/office/drawing/2014/main" id="{017D32C0-E1DE-6443-B6FD-0BCC159E4FF0}"/>
              </a:ext>
            </a:extLst>
          </p:cNvPr>
          <p:cNvCxnSpPr/>
          <p:nvPr/>
        </p:nvCxnSpPr>
        <p:spPr>
          <a:xfrm>
            <a:off x="253222" y="2066544"/>
            <a:ext cx="116855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A45F45-F9CF-764B-B6E9-1735F0CABDBE}"/>
              </a:ext>
            </a:extLst>
          </p:cNvPr>
          <p:cNvCxnSpPr/>
          <p:nvPr/>
        </p:nvCxnSpPr>
        <p:spPr>
          <a:xfrm>
            <a:off x="246888" y="5501640"/>
            <a:ext cx="116855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2D964E-AF86-1C4C-8D3D-270B3083B934}"/>
              </a:ext>
            </a:extLst>
          </p:cNvPr>
          <p:cNvCxnSpPr>
            <a:cxnSpLocks/>
          </p:cNvCxnSpPr>
          <p:nvPr/>
        </p:nvCxnSpPr>
        <p:spPr>
          <a:xfrm flipH="1">
            <a:off x="6108430" y="1124712"/>
            <a:ext cx="2" cy="92354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D8BB70-608D-5B4F-9B5F-241B59071E24}"/>
              </a:ext>
            </a:extLst>
          </p:cNvPr>
          <p:cNvSpPr txBox="1"/>
          <p:nvPr/>
        </p:nvSpPr>
        <p:spPr>
          <a:xfrm>
            <a:off x="278086" y="1153739"/>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Vision</a:t>
            </a:r>
          </a:p>
        </p:txBody>
      </p:sp>
      <p:sp>
        <p:nvSpPr>
          <p:cNvPr id="21" name="TextBox 20">
            <a:extLst>
              <a:ext uri="{FF2B5EF4-FFF2-40B4-BE49-F238E27FC236}">
                <a16:creationId xmlns:a16="http://schemas.microsoft.com/office/drawing/2014/main" id="{873EA4B1-2F1A-D843-87D4-075BB8E908E1}"/>
              </a:ext>
            </a:extLst>
          </p:cNvPr>
          <p:cNvSpPr txBox="1"/>
          <p:nvPr/>
        </p:nvSpPr>
        <p:spPr>
          <a:xfrm>
            <a:off x="6120864" y="1153739"/>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Mission</a:t>
            </a:r>
          </a:p>
        </p:txBody>
      </p:sp>
      <p:cxnSp>
        <p:nvCxnSpPr>
          <p:cNvPr id="22" name="Straight Connector 21">
            <a:extLst>
              <a:ext uri="{FF2B5EF4-FFF2-40B4-BE49-F238E27FC236}">
                <a16:creationId xmlns:a16="http://schemas.microsoft.com/office/drawing/2014/main" id="{20956862-28C3-684D-8514-3F64B41D09B5}"/>
              </a:ext>
            </a:extLst>
          </p:cNvPr>
          <p:cNvCxnSpPr>
            <a:cxnSpLocks/>
          </p:cNvCxnSpPr>
          <p:nvPr/>
        </p:nvCxnSpPr>
        <p:spPr>
          <a:xfrm>
            <a:off x="2127743"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08D040-EE34-8A40-8D1B-94FD914024BC}"/>
              </a:ext>
            </a:extLst>
          </p:cNvPr>
          <p:cNvCxnSpPr>
            <a:cxnSpLocks/>
          </p:cNvCxnSpPr>
          <p:nvPr/>
        </p:nvCxnSpPr>
        <p:spPr>
          <a:xfrm>
            <a:off x="4136375"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4FCF9D-77F7-A44D-B8FA-6CD92DE0253A}"/>
              </a:ext>
            </a:extLst>
          </p:cNvPr>
          <p:cNvCxnSpPr>
            <a:cxnSpLocks/>
          </p:cNvCxnSpPr>
          <p:nvPr/>
        </p:nvCxnSpPr>
        <p:spPr>
          <a:xfrm>
            <a:off x="8040863"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4FE308-C161-B94E-AF57-A18C93EE4174}"/>
              </a:ext>
            </a:extLst>
          </p:cNvPr>
          <p:cNvCxnSpPr>
            <a:cxnSpLocks/>
          </p:cNvCxnSpPr>
          <p:nvPr/>
        </p:nvCxnSpPr>
        <p:spPr>
          <a:xfrm>
            <a:off x="9921479"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2C5B5F-9A99-854F-86B3-48F34D814169}"/>
              </a:ext>
            </a:extLst>
          </p:cNvPr>
          <p:cNvCxnSpPr>
            <a:cxnSpLocks/>
          </p:cNvCxnSpPr>
          <p:nvPr/>
        </p:nvCxnSpPr>
        <p:spPr>
          <a:xfrm flipH="1">
            <a:off x="6089664" y="5547360"/>
            <a:ext cx="1" cy="97840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34FD320-E61D-3949-A483-EA8A67CDCB18}"/>
              </a:ext>
            </a:extLst>
          </p:cNvPr>
          <p:cNvSpPr txBox="1"/>
          <p:nvPr/>
        </p:nvSpPr>
        <p:spPr>
          <a:xfrm>
            <a:off x="8053291" y="2139839"/>
            <a:ext cx="1855757" cy="523220"/>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Customer relationships </a:t>
            </a:r>
          </a:p>
        </p:txBody>
      </p:sp>
      <p:sp>
        <p:nvSpPr>
          <p:cNvPr id="33" name="TextBox 32">
            <a:extLst>
              <a:ext uri="{FF2B5EF4-FFF2-40B4-BE49-F238E27FC236}">
                <a16:creationId xmlns:a16="http://schemas.microsoft.com/office/drawing/2014/main" id="{6C8FD3B6-3A2A-F44E-B9D3-F7F7EAFE8731}"/>
              </a:ext>
            </a:extLst>
          </p:cNvPr>
          <p:cNvSpPr txBox="1"/>
          <p:nvPr/>
        </p:nvSpPr>
        <p:spPr>
          <a:xfrm>
            <a:off x="9933912" y="2136584"/>
            <a:ext cx="199243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Customer segments </a:t>
            </a:r>
          </a:p>
        </p:txBody>
      </p:sp>
      <p:sp>
        <p:nvSpPr>
          <p:cNvPr id="34" name="TextBox 33">
            <a:extLst>
              <a:ext uri="{FF2B5EF4-FFF2-40B4-BE49-F238E27FC236}">
                <a16:creationId xmlns:a16="http://schemas.microsoft.com/office/drawing/2014/main" id="{1C969274-C7A0-294E-A24F-997B198AEA76}"/>
              </a:ext>
            </a:extLst>
          </p:cNvPr>
          <p:cNvSpPr txBox="1"/>
          <p:nvPr/>
        </p:nvSpPr>
        <p:spPr>
          <a:xfrm>
            <a:off x="8040864" y="3812805"/>
            <a:ext cx="186818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Channels </a:t>
            </a:r>
          </a:p>
        </p:txBody>
      </p:sp>
      <p:sp>
        <p:nvSpPr>
          <p:cNvPr id="37" name="TextBox 36">
            <a:extLst>
              <a:ext uri="{FF2B5EF4-FFF2-40B4-BE49-F238E27FC236}">
                <a16:creationId xmlns:a16="http://schemas.microsoft.com/office/drawing/2014/main" id="{4C86D705-38D5-A14A-B36E-035994D666A8}"/>
              </a:ext>
            </a:extLst>
          </p:cNvPr>
          <p:cNvSpPr txBox="1"/>
          <p:nvPr/>
        </p:nvSpPr>
        <p:spPr>
          <a:xfrm>
            <a:off x="278086" y="2135617"/>
            <a:ext cx="18496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Key Partners </a:t>
            </a:r>
          </a:p>
        </p:txBody>
      </p:sp>
      <p:sp>
        <p:nvSpPr>
          <p:cNvPr id="38" name="TextBox 37">
            <a:extLst>
              <a:ext uri="{FF2B5EF4-FFF2-40B4-BE49-F238E27FC236}">
                <a16:creationId xmlns:a16="http://schemas.microsoft.com/office/drawing/2014/main" id="{E4E76EA6-BC60-9D44-8430-6F59E61DB12B}"/>
              </a:ext>
            </a:extLst>
          </p:cNvPr>
          <p:cNvSpPr txBox="1"/>
          <p:nvPr/>
        </p:nvSpPr>
        <p:spPr>
          <a:xfrm>
            <a:off x="2140171" y="2132362"/>
            <a:ext cx="197134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Key Activities </a:t>
            </a:r>
          </a:p>
        </p:txBody>
      </p:sp>
      <p:sp>
        <p:nvSpPr>
          <p:cNvPr id="40" name="TextBox 39">
            <a:extLst>
              <a:ext uri="{FF2B5EF4-FFF2-40B4-BE49-F238E27FC236}">
                <a16:creationId xmlns:a16="http://schemas.microsoft.com/office/drawing/2014/main" id="{A4C1DCB7-4C25-D34E-9771-82ADB66DF4B1}"/>
              </a:ext>
            </a:extLst>
          </p:cNvPr>
          <p:cNvSpPr txBox="1"/>
          <p:nvPr/>
        </p:nvSpPr>
        <p:spPr>
          <a:xfrm>
            <a:off x="2152599" y="3804361"/>
            <a:ext cx="195891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Key Resources </a:t>
            </a:r>
          </a:p>
        </p:txBody>
      </p:sp>
      <p:sp>
        <p:nvSpPr>
          <p:cNvPr id="45" name="TextBox 44">
            <a:extLst>
              <a:ext uri="{FF2B5EF4-FFF2-40B4-BE49-F238E27FC236}">
                <a16:creationId xmlns:a16="http://schemas.microsoft.com/office/drawing/2014/main" id="{2F3432C1-7DFE-F146-B677-B8F207021CE3}"/>
              </a:ext>
            </a:extLst>
          </p:cNvPr>
          <p:cNvSpPr txBox="1"/>
          <p:nvPr/>
        </p:nvSpPr>
        <p:spPr>
          <a:xfrm>
            <a:off x="4136370" y="2135617"/>
            <a:ext cx="389206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Value Proposition</a:t>
            </a:r>
          </a:p>
        </p:txBody>
      </p:sp>
      <p:sp>
        <p:nvSpPr>
          <p:cNvPr id="46" name="TextBox 45">
            <a:extLst>
              <a:ext uri="{FF2B5EF4-FFF2-40B4-BE49-F238E27FC236}">
                <a16:creationId xmlns:a16="http://schemas.microsoft.com/office/drawing/2014/main" id="{D8156900-65DF-1F42-B9B9-071CDB87FEA3}"/>
              </a:ext>
            </a:extLst>
          </p:cNvPr>
          <p:cNvSpPr txBox="1"/>
          <p:nvPr/>
        </p:nvSpPr>
        <p:spPr>
          <a:xfrm>
            <a:off x="278086" y="5575283"/>
            <a:ext cx="302129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Cost Structure / Budgets</a:t>
            </a:r>
          </a:p>
        </p:txBody>
      </p:sp>
      <p:sp>
        <p:nvSpPr>
          <p:cNvPr id="47" name="TextBox 46">
            <a:extLst>
              <a:ext uri="{FF2B5EF4-FFF2-40B4-BE49-F238E27FC236}">
                <a16:creationId xmlns:a16="http://schemas.microsoft.com/office/drawing/2014/main" id="{9B3E1427-E85A-8C40-AFAD-30729DD46705}"/>
              </a:ext>
            </a:extLst>
          </p:cNvPr>
          <p:cNvSpPr txBox="1"/>
          <p:nvPr/>
        </p:nvSpPr>
        <p:spPr>
          <a:xfrm>
            <a:off x="6120864" y="5575283"/>
            <a:ext cx="222759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Revenue Stream </a:t>
            </a:r>
          </a:p>
        </p:txBody>
      </p:sp>
      <p:sp>
        <p:nvSpPr>
          <p:cNvPr id="48" name="Rectangle 47">
            <a:extLst>
              <a:ext uri="{FF2B5EF4-FFF2-40B4-BE49-F238E27FC236}">
                <a16:creationId xmlns:a16="http://schemas.microsoft.com/office/drawing/2014/main" id="{176B0E7D-920B-5646-820B-6EEB1B1245E9}"/>
              </a:ext>
            </a:extLst>
          </p:cNvPr>
          <p:cNvSpPr/>
          <p:nvPr/>
        </p:nvSpPr>
        <p:spPr>
          <a:xfrm>
            <a:off x="278086" y="1453250"/>
            <a:ext cx="3796232" cy="261610"/>
          </a:xfrm>
          <a:prstGeom prst="rect">
            <a:avLst/>
          </a:prstGeom>
        </p:spPr>
        <p:txBody>
          <a:bodyPr wrap="non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How will the world be a better place if you are successful?</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CFEC0F89-2CAA-D049-8C74-A9E9E0E2D7FB}"/>
              </a:ext>
            </a:extLst>
          </p:cNvPr>
          <p:cNvSpPr/>
          <p:nvPr/>
        </p:nvSpPr>
        <p:spPr>
          <a:xfrm>
            <a:off x="6127733" y="1461516"/>
            <a:ext cx="5545108" cy="261610"/>
          </a:xfrm>
          <a:prstGeom prst="rect">
            <a:avLst/>
          </a:prstGeom>
        </p:spPr>
        <p:txBody>
          <a:bodyPr wrap="non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Who will you help, what will you provide to them, and what outcome will they achieve?</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0543065B-D918-4E40-B936-07D08657E73E}"/>
              </a:ext>
            </a:extLst>
          </p:cNvPr>
          <p:cNvSpPr/>
          <p:nvPr/>
        </p:nvSpPr>
        <p:spPr>
          <a:xfrm>
            <a:off x="279075" y="2599850"/>
            <a:ext cx="1596015" cy="1107996"/>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Who are the key partners who will ensure you reach your objectives , concentrate on the 80:20 Rule </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CF80B9C9-7BDB-C14C-8049-5173A2DE519A}"/>
              </a:ext>
            </a:extLst>
          </p:cNvPr>
          <p:cNvSpPr/>
          <p:nvPr/>
        </p:nvSpPr>
        <p:spPr>
          <a:xfrm>
            <a:off x="271217" y="5875726"/>
            <a:ext cx="4568879" cy="261610"/>
          </a:xfrm>
          <a:prstGeom prst="rect">
            <a:avLst/>
          </a:prstGeom>
        </p:spPr>
        <p:txBody>
          <a:bodyPr wrap="non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How much money will you require to execute your marketing strategy?</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884D39B1-8338-8746-B4B8-EE580AAC8C43}"/>
              </a:ext>
            </a:extLst>
          </p:cNvPr>
          <p:cNvSpPr/>
          <p:nvPr/>
        </p:nvSpPr>
        <p:spPr>
          <a:xfrm>
            <a:off x="6120865" y="5883991"/>
            <a:ext cx="5708462"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your revenue goal?  What is your anticipated cost to acquire a customer (CAC)? How long will customers to renew for?  What lifetime value (LTV) to you expect?  How many leads, demos, and opportunities do you need to generate to hit your revenue goal?</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AE00AFE2-C68A-1F44-9294-D84E332AF2ED}"/>
              </a:ext>
            </a:extLst>
          </p:cNvPr>
          <p:cNvSpPr/>
          <p:nvPr/>
        </p:nvSpPr>
        <p:spPr>
          <a:xfrm>
            <a:off x="8061890" y="2712969"/>
            <a:ext cx="1838563" cy="938719"/>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Describe your target customer or consumer.  Indicate any relevant buyer personas involved in the decision process. </a:t>
            </a:r>
          </a:p>
        </p:txBody>
      </p:sp>
      <p:sp>
        <p:nvSpPr>
          <p:cNvPr id="55" name="Rectangle 54">
            <a:extLst>
              <a:ext uri="{FF2B5EF4-FFF2-40B4-BE49-F238E27FC236}">
                <a16:creationId xmlns:a16="http://schemas.microsoft.com/office/drawing/2014/main" id="{8C505207-D80B-7D4B-ABFD-5BC80A60000A}"/>
              </a:ext>
            </a:extLst>
          </p:cNvPr>
          <p:cNvSpPr/>
          <p:nvPr/>
        </p:nvSpPr>
        <p:spPr>
          <a:xfrm>
            <a:off x="8065725" y="4197797"/>
            <a:ext cx="1868187" cy="938719"/>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Which customer pain points will your product solve?  What benefits will your customers receive as a result?</a:t>
            </a:r>
          </a:p>
        </p:txBody>
      </p:sp>
      <p:sp>
        <p:nvSpPr>
          <p:cNvPr id="56" name="Rectangle 55">
            <a:extLst>
              <a:ext uri="{FF2B5EF4-FFF2-40B4-BE49-F238E27FC236}">
                <a16:creationId xmlns:a16="http://schemas.microsoft.com/office/drawing/2014/main" id="{C17D7277-BBB8-374C-B180-C4A8CC89B119}"/>
              </a:ext>
            </a:extLst>
          </p:cNvPr>
          <p:cNvSpPr/>
          <p:nvPr/>
        </p:nvSpPr>
        <p:spPr>
          <a:xfrm>
            <a:off x="2134294" y="2599850"/>
            <a:ext cx="1596015"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the size of your total addressable market (</a:t>
            </a:r>
            <a:r>
              <a:rPr lang="en-CA" sz="1100">
                <a:solidFill>
                  <a:schemeClr val="tx1">
                    <a:lumMod val="75000"/>
                    <a:lumOff val="25000"/>
                  </a:schemeClr>
                </a:solidFill>
                <a:latin typeface="Arial" panose="020B0604020202020204" pitchFamily="34" charset="0"/>
                <a:cs typeface="Arial" panose="020B0604020202020204" pitchFamily="34" charset="0"/>
              </a:rPr>
              <a:t>TAM)?</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EE7B2C6B-99C4-A943-A317-452FB8B6ECC7}"/>
              </a:ext>
            </a:extLst>
          </p:cNvPr>
          <p:cNvSpPr/>
          <p:nvPr/>
        </p:nvSpPr>
        <p:spPr>
          <a:xfrm>
            <a:off x="2134294" y="4199692"/>
            <a:ext cx="1940022" cy="769441"/>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unique about your product?  How is it different than what your competition provides?</a:t>
            </a:r>
          </a:p>
        </p:txBody>
      </p:sp>
      <p:sp>
        <p:nvSpPr>
          <p:cNvPr id="58" name="Rectangle 57">
            <a:extLst>
              <a:ext uri="{FF2B5EF4-FFF2-40B4-BE49-F238E27FC236}">
                <a16:creationId xmlns:a16="http://schemas.microsoft.com/office/drawing/2014/main" id="{02BE5E81-9F3D-AA4B-B1D7-1B297CBBAB82}"/>
              </a:ext>
            </a:extLst>
          </p:cNvPr>
          <p:cNvSpPr/>
          <p:nvPr/>
        </p:nvSpPr>
        <p:spPr>
          <a:xfrm>
            <a:off x="9926571" y="2569454"/>
            <a:ext cx="1986353" cy="769441"/>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content assets are needed to help buyers through their purchasing journey? </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5ED902C4-0CB0-A145-90CC-0A5F7E5CEC57}"/>
              </a:ext>
            </a:extLst>
          </p:cNvPr>
          <p:cNvSpPr/>
          <p:nvPr/>
        </p:nvSpPr>
        <p:spPr>
          <a:xfrm>
            <a:off x="4232653" y="2590474"/>
            <a:ext cx="3659098" cy="2428357"/>
          </a:xfrm>
          <a:prstGeom prst="rect">
            <a:avLst/>
          </a:prstGeom>
        </p:spPr>
        <p:txBody>
          <a:bodyPr wrap="square">
            <a:spAutoFit/>
          </a:bodyPr>
          <a:lstStyle/>
          <a:p>
            <a:pPr lvl="0" defTabSz="622300">
              <a:spcBef>
                <a:spcPct val="0"/>
              </a:spcBef>
              <a:spcAft>
                <a:spcPct val="35000"/>
              </a:spcAft>
            </a:pPr>
            <a:r>
              <a:rPr lang="en-US" sz="1100" dirty="0">
                <a:solidFill>
                  <a:schemeClr val="tx1">
                    <a:lumMod val="75000"/>
                    <a:lumOff val="25000"/>
                  </a:schemeClr>
                </a:solidFill>
                <a:latin typeface="Arial" panose="020B0604020202020204" pitchFamily="34" charset="0"/>
                <a:cs typeface="Arial" panose="020B0604020202020204" pitchFamily="34" charset="0"/>
              </a:rPr>
              <a:t>For (target buyer), our product is (brief description), ideal for (best use case), better than (enter competitor), because (your key differentiation).</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Features </a:t>
            </a:r>
            <a:r>
              <a:rPr lang="en-US" sz="1100" dirty="0">
                <a:solidFill>
                  <a:schemeClr val="tx1">
                    <a:lumMod val="75000"/>
                    <a:lumOff val="25000"/>
                  </a:schemeClr>
                </a:solidFill>
                <a:latin typeface="Arial" panose="020B0604020202020204" pitchFamily="34" charset="0"/>
                <a:cs typeface="Arial" panose="020B0604020202020204" pitchFamily="34" charset="0"/>
              </a:rPr>
              <a:t>– list your key features that drive value.</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Benefits:</a:t>
            </a:r>
          </a:p>
          <a:p>
            <a:pPr marL="171450" lvl="0" indent="-171450" defTabSz="622300">
              <a:spcBef>
                <a:spcPct val="0"/>
              </a:spcBef>
              <a:spcAft>
                <a:spcPct val="35000"/>
              </a:spcAft>
              <a:buFont typeface="Wingdings" pitchFamily="2" charset="2"/>
              <a:buChar char="§"/>
            </a:pPr>
            <a:r>
              <a:rPr lang="en-US" sz="1100" dirty="0">
                <a:solidFill>
                  <a:schemeClr val="tx1">
                    <a:lumMod val="75000"/>
                    <a:lumOff val="25000"/>
                  </a:schemeClr>
                </a:solidFill>
                <a:latin typeface="Arial" panose="020B0604020202020204" pitchFamily="34" charset="0"/>
                <a:cs typeface="Arial" panose="020B0604020202020204" pitchFamily="34" charset="0"/>
              </a:rPr>
              <a:t>Functional</a:t>
            </a:r>
          </a:p>
          <a:p>
            <a:pPr marL="171450" lvl="0" indent="-171450" defTabSz="622300">
              <a:spcBef>
                <a:spcPct val="0"/>
              </a:spcBef>
              <a:spcAft>
                <a:spcPct val="35000"/>
              </a:spcAft>
              <a:buFont typeface="Wingdings" pitchFamily="2" charset="2"/>
              <a:buChar char="§"/>
            </a:pPr>
            <a:r>
              <a:rPr lang="en-US" sz="1100" dirty="0">
                <a:solidFill>
                  <a:schemeClr val="tx1">
                    <a:lumMod val="75000"/>
                    <a:lumOff val="25000"/>
                  </a:schemeClr>
                </a:solidFill>
                <a:latin typeface="Arial" panose="020B0604020202020204" pitchFamily="34" charset="0"/>
                <a:cs typeface="Arial" panose="020B0604020202020204" pitchFamily="34" charset="0"/>
              </a:rPr>
              <a:t>Emotional</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5" name="Picture 34" descr="Logo&#10;&#10;Description automatically generated">
            <a:extLst>
              <a:ext uri="{FF2B5EF4-FFF2-40B4-BE49-F238E27FC236}">
                <a16:creationId xmlns:a16="http://schemas.microsoft.com/office/drawing/2014/main" id="{61D672DD-163B-4D1E-A1E1-806A0FFC0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01027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12F5889-8CCF-4B6B-9BE0-20B99A198A65}"/>
              </a:ext>
            </a:extLst>
          </p:cNvPr>
          <p:cNvGraphicFramePr>
            <a:graphicFrameLocks noGrp="1"/>
          </p:cNvGraphicFramePr>
          <p:nvPr>
            <p:extLst>
              <p:ext uri="{D42A27DB-BD31-4B8C-83A1-F6EECF244321}">
                <p14:modId xmlns:p14="http://schemas.microsoft.com/office/powerpoint/2010/main" val="1115082550"/>
              </p:ext>
            </p:extLst>
          </p:nvPr>
        </p:nvGraphicFramePr>
        <p:xfrm>
          <a:off x="788709" y="1335974"/>
          <a:ext cx="10614581" cy="4471670"/>
        </p:xfrm>
        <a:graphic>
          <a:graphicData uri="http://schemas.openxmlformats.org/drawingml/2006/table">
            <a:tbl>
              <a:tblPr firstRow="1" bandRow="1">
                <a:tableStyleId>{5C22544A-7EE6-4342-B048-85BDC9FD1C3A}</a:tableStyleId>
              </a:tblPr>
              <a:tblGrid>
                <a:gridCol w="2488677">
                  <a:extLst>
                    <a:ext uri="{9D8B030D-6E8A-4147-A177-3AD203B41FA5}">
                      <a16:colId xmlns:a16="http://schemas.microsoft.com/office/drawing/2014/main" val="3126778421"/>
                    </a:ext>
                  </a:extLst>
                </a:gridCol>
                <a:gridCol w="2187018">
                  <a:extLst>
                    <a:ext uri="{9D8B030D-6E8A-4147-A177-3AD203B41FA5}">
                      <a16:colId xmlns:a16="http://schemas.microsoft.com/office/drawing/2014/main" val="1000465122"/>
                    </a:ext>
                  </a:extLst>
                </a:gridCol>
                <a:gridCol w="1828800">
                  <a:extLst>
                    <a:ext uri="{9D8B030D-6E8A-4147-A177-3AD203B41FA5}">
                      <a16:colId xmlns:a16="http://schemas.microsoft.com/office/drawing/2014/main" val="2946575857"/>
                    </a:ext>
                  </a:extLst>
                </a:gridCol>
                <a:gridCol w="2055043">
                  <a:extLst>
                    <a:ext uri="{9D8B030D-6E8A-4147-A177-3AD203B41FA5}">
                      <a16:colId xmlns:a16="http://schemas.microsoft.com/office/drawing/2014/main" val="3759606704"/>
                    </a:ext>
                  </a:extLst>
                </a:gridCol>
                <a:gridCol w="2055043">
                  <a:extLst>
                    <a:ext uri="{9D8B030D-6E8A-4147-A177-3AD203B41FA5}">
                      <a16:colId xmlns:a16="http://schemas.microsoft.com/office/drawing/2014/main" val="1913939204"/>
                    </a:ext>
                  </a:extLst>
                </a:gridCol>
              </a:tblGrid>
              <a:tr h="213587">
                <a:tc>
                  <a:txBody>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Competitor Name </a:t>
                      </a:r>
                    </a:p>
                  </a:txBody>
                  <a:tcPr>
                    <a:solidFill>
                      <a:srgbClr val="0091B5"/>
                    </a:solidFill>
                  </a:tcPr>
                </a:tc>
                <a:tc>
                  <a:txBody>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Completed </a:t>
                      </a:r>
                    </a:p>
                  </a:txBody>
                  <a:tcPr>
                    <a:solidFill>
                      <a:srgbClr val="0091B5"/>
                    </a:solidFill>
                  </a:tcPr>
                </a:tc>
                <a:tc>
                  <a:txBody>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Date</a:t>
                      </a:r>
                    </a:p>
                  </a:txBody>
                  <a:tcPr>
                    <a:solidFill>
                      <a:srgbClr val="0091B5"/>
                    </a:solidFill>
                  </a:tcPr>
                </a:tc>
                <a:tc gridSpan="2">
                  <a:txBody>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Ref </a:t>
                      </a:r>
                    </a:p>
                  </a:txBody>
                  <a:tcPr>
                    <a:solidFill>
                      <a:srgbClr val="0091B5"/>
                    </a:solidFill>
                  </a:tcPr>
                </a:tc>
                <a:tc hMerge="1">
                  <a:txBody>
                    <a:bodyPr/>
                    <a:lstStyle/>
                    <a:p>
                      <a:endParaRPr lang="en-GB"/>
                    </a:p>
                  </a:txBody>
                  <a:tcPr/>
                </a:tc>
                <a:extLst>
                  <a:ext uri="{0D108BD9-81ED-4DB2-BD59-A6C34878D82A}">
                    <a16:rowId xmlns:a16="http://schemas.microsoft.com/office/drawing/2014/main" val="1266046480"/>
                  </a:ext>
                </a:extLst>
              </a:tr>
              <a:tr h="1301750">
                <a:tc rowSpan="2">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Key Partners</a:t>
                      </a: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Key Activities </a:t>
                      </a: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rowSpan="2">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Value Proposition</a:t>
                      </a:r>
                    </a:p>
                  </a:txBody>
                  <a:tcPr>
                    <a:solidFill>
                      <a:schemeClr val="bg1">
                        <a:lumMod val="95000"/>
                      </a:schemeClr>
                    </a:solidFill>
                  </a:tcPr>
                </a:tc>
                <a:tc>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 Relationships </a:t>
                      </a:r>
                    </a:p>
                  </a:txBody>
                  <a:tcPr>
                    <a:solidFill>
                      <a:schemeClr val="bg1">
                        <a:lumMod val="95000"/>
                      </a:schemeClr>
                    </a:solidFill>
                  </a:tcPr>
                </a:tc>
                <a:tc rowSpan="2">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Customer Segments </a:t>
                      </a:r>
                    </a:p>
                  </a:txBody>
                  <a:tcPr>
                    <a:solidFill>
                      <a:schemeClr val="bg1">
                        <a:lumMod val="95000"/>
                      </a:schemeClr>
                    </a:solidFill>
                  </a:tcPr>
                </a:tc>
                <a:extLst>
                  <a:ext uri="{0D108BD9-81ED-4DB2-BD59-A6C34878D82A}">
                    <a16:rowId xmlns:a16="http://schemas.microsoft.com/office/drawing/2014/main" val="194312010"/>
                  </a:ext>
                </a:extLst>
              </a:tr>
              <a:tr h="1301750">
                <a:tc vMerge="1">
                  <a:txBody>
                    <a:bodyPr/>
                    <a:lstStyle/>
                    <a:p>
                      <a:endParaRPr lang="en-GB"/>
                    </a:p>
                  </a:txBody>
                  <a:tcPr/>
                </a:tc>
                <a:tc>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Key Resources </a:t>
                      </a:r>
                      <a:endParaRPr lang="en-GB"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vMerge="1">
                  <a:txBody>
                    <a:bodyPr/>
                    <a:lstStyle/>
                    <a:p>
                      <a:endParaRPr lang="en-GB"/>
                    </a:p>
                  </a:txBody>
                  <a:tcPr/>
                </a:tc>
                <a:tc>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Channels</a:t>
                      </a:r>
                    </a:p>
                  </a:txBody>
                  <a:tcPr>
                    <a:solidFill>
                      <a:schemeClr val="bg1">
                        <a:lumMod val="95000"/>
                      </a:schemeClr>
                    </a:solidFill>
                  </a:tcPr>
                </a:tc>
                <a:tc vMerge="1">
                  <a:txBody>
                    <a:bodyPr/>
                    <a:lstStyle/>
                    <a:p>
                      <a:endParaRPr lang="en-GB" sz="1100" dirty="0">
                        <a:solidFill>
                          <a:srgbClr val="FF0000"/>
                        </a:solidFill>
                      </a:endParaRPr>
                    </a:p>
                  </a:txBody>
                  <a:tcPr/>
                </a:tc>
                <a:extLst>
                  <a:ext uri="{0D108BD9-81ED-4DB2-BD59-A6C34878D82A}">
                    <a16:rowId xmlns:a16="http://schemas.microsoft.com/office/drawing/2014/main" val="3564123180"/>
                  </a:ext>
                </a:extLst>
              </a:tr>
              <a:tr h="370840">
                <a:tc gridSpan="3">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Cost Structure </a:t>
                      </a: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a:txBody>
                  <a:tcPr>
                    <a:solidFill>
                      <a:schemeClr val="bg1">
                        <a:lumMod val="95000"/>
                      </a:schemeClr>
                    </a:solidFill>
                  </a:tcPr>
                </a:tc>
                <a:tc hMerge="1">
                  <a:txBody>
                    <a:bodyPr/>
                    <a:lstStyle/>
                    <a:p>
                      <a:endParaRPr lang="en-GB" dirty="0"/>
                    </a:p>
                  </a:txBody>
                  <a:tcPr/>
                </a:tc>
                <a:tc hMerge="1">
                  <a:txBody>
                    <a:bodyPr/>
                    <a:lstStyle/>
                    <a:p>
                      <a:endParaRPr lang="en-GB" sz="1100" dirty="0">
                        <a:solidFill>
                          <a:srgbClr val="FF0000"/>
                        </a:solidFill>
                      </a:endParaRPr>
                    </a:p>
                  </a:txBody>
                  <a:tcPr/>
                </a:tc>
                <a:tc gridSpan="2">
                  <a:txBody>
                    <a:bodyPr/>
                    <a:lstStyle/>
                    <a:p>
                      <a:r>
                        <a:rPr lang="en-GB" sz="11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Revenue Streams </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3754509736"/>
                  </a:ext>
                </a:extLst>
              </a:tr>
            </a:tbl>
          </a:graphicData>
        </a:graphic>
      </p:graphicFrame>
      <p:sp>
        <p:nvSpPr>
          <p:cNvPr id="5" name="TextBox 13">
            <a:extLst>
              <a:ext uri="{FF2B5EF4-FFF2-40B4-BE49-F238E27FC236}">
                <a16:creationId xmlns:a16="http://schemas.microsoft.com/office/drawing/2014/main" id="{C0CD34D7-C926-4208-B81E-53D51D91054F}"/>
              </a:ext>
            </a:extLst>
          </p:cNvPr>
          <p:cNvSpPr txBox="1">
            <a:spLocks noChangeArrowheads="1"/>
          </p:cNvSpPr>
          <p:nvPr/>
        </p:nvSpPr>
        <p:spPr bwMode="auto">
          <a:xfrm>
            <a:off x="142449" y="67970"/>
            <a:ext cx="1096232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a:t>
            </a:r>
          </a:p>
          <a:p>
            <a:r>
              <a:rPr lang="en-CA" sz="1400" dirty="0">
                <a:solidFill>
                  <a:schemeClr val="bg1">
                    <a:lumMod val="50000"/>
                  </a:schemeClr>
                </a:solidFill>
              </a:rPr>
              <a:t>Competitive Analysis </a:t>
            </a:r>
          </a:p>
        </p:txBody>
      </p:sp>
      <p:pic>
        <p:nvPicPr>
          <p:cNvPr id="6" name="Picture 5" descr="Logo&#10;&#10;Description automatically generated">
            <a:extLst>
              <a:ext uri="{FF2B5EF4-FFF2-40B4-BE49-F238E27FC236}">
                <a16:creationId xmlns:a16="http://schemas.microsoft.com/office/drawing/2014/main" id="{1B2B2635-462E-4D96-875D-B3F35058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5123997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1031</Words>
  <Application>Microsoft Office PowerPoint</Application>
  <PresentationFormat>Widescreen</PresentationFormat>
  <Paragraphs>242</Paragraphs>
  <Slides>10</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-apple-system</vt:lpstr>
      <vt:lpstr>arial</vt:lpstr>
      <vt:lpstr>arial</vt:lpstr>
      <vt:lpstr>Calibri</vt:lpstr>
      <vt:lpstr>Calibri Light</vt:lpstr>
      <vt:lpstr>Inter</vt:lpstr>
      <vt:lpstr>Lato light</vt:lpstr>
      <vt:lpstr>Lato light</vt:lpstr>
      <vt:lpstr>Poppins</vt:lpstr>
      <vt:lpstr>ProximaNova</vt:lpstr>
      <vt:lpstr>Wingdings</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4</cp:revision>
  <dcterms:created xsi:type="dcterms:W3CDTF">2020-09-28T16:00:16Z</dcterms:created>
  <dcterms:modified xsi:type="dcterms:W3CDTF">2023-07-11T18:18:44Z</dcterms:modified>
</cp:coreProperties>
</file>