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77" r:id="rId4"/>
    <p:sldMasterId id="2147483690" r:id="rId5"/>
  </p:sldMasterIdLst>
  <p:sldIdLst>
    <p:sldId id="4225" r:id="rId6"/>
    <p:sldId id="4411" r:id="rId7"/>
    <p:sldId id="4412" r:id="rId8"/>
    <p:sldId id="3965" r:id="rId9"/>
    <p:sldId id="4413" r:id="rId10"/>
    <p:sldId id="3307" r:id="rId11"/>
    <p:sldId id="3314" r:id="rId12"/>
    <p:sldId id="3372" r:id="rId13"/>
    <p:sldId id="44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782FB8-724C-4E3A-B8CE-D0FD1CDD017F}" v="2" dt="2023-07-11T12:32:48.0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AD8B5BA-84F9-4437-B63C-71C5622D1473}"/>
    <pc:docChg chg="custSel addSld delSld modSld sldOrd">
      <pc:chgData name="Sudarshan Chakravarthi" userId="9632d19e-631d-46a5-9e9a-d9cc496f17d0" providerId="ADAL" clId="{FAD8B5BA-84F9-4437-B63C-71C5622D1473}" dt="2023-02-14T16:26:46.775" v="243" actId="1076"/>
      <pc:docMkLst>
        <pc:docMk/>
      </pc:docMkLst>
      <pc:sldChg chg="addSp delSp modSp mod">
        <pc:chgData name="Sudarshan Chakravarthi" userId="9632d19e-631d-46a5-9e9a-d9cc496f17d0" providerId="ADAL" clId="{FAD8B5BA-84F9-4437-B63C-71C5622D1473}" dt="2021-09-29T13:11:06.405" v="51" actId="108"/>
        <pc:sldMkLst>
          <pc:docMk/>
          <pc:sldMk cId="1156691594" sldId="3307"/>
        </pc:sldMkLst>
        <pc:spChg chg="add del mod">
          <ac:chgData name="Sudarshan Chakravarthi" userId="9632d19e-631d-46a5-9e9a-d9cc496f17d0" providerId="ADAL" clId="{FAD8B5BA-84F9-4437-B63C-71C5622D1473}" dt="2021-09-29T13:07:24.685" v="29"/>
          <ac:spMkLst>
            <pc:docMk/>
            <pc:sldMk cId="1156691594" sldId="3307"/>
            <ac:spMk id="20" creationId="{1F84D3CD-9C69-4446-9E3D-FBB98E367025}"/>
          </ac:spMkLst>
        </pc:spChg>
        <pc:spChg chg="mod">
          <ac:chgData name="Sudarshan Chakravarthi" userId="9632d19e-631d-46a5-9e9a-d9cc496f17d0" providerId="ADAL" clId="{FAD8B5BA-84F9-4437-B63C-71C5622D1473}" dt="2021-09-29T13:10:21.866" v="48" actId="14100"/>
          <ac:spMkLst>
            <pc:docMk/>
            <pc:sldMk cId="1156691594" sldId="3307"/>
            <ac:spMk id="21" creationId="{F3E976F6-39E6-E24E-947E-95DC1F95680C}"/>
          </ac:spMkLst>
        </pc:spChg>
        <pc:spChg chg="mod">
          <ac:chgData name="Sudarshan Chakravarthi" userId="9632d19e-631d-46a5-9e9a-d9cc496f17d0" providerId="ADAL" clId="{FAD8B5BA-84F9-4437-B63C-71C5622D1473}" dt="2021-09-29T13:10:51.224" v="49" actId="207"/>
          <ac:spMkLst>
            <pc:docMk/>
            <pc:sldMk cId="1156691594" sldId="3307"/>
            <ac:spMk id="29" creationId="{79DF6C7F-8EDF-CF42-BD1E-297757E2714D}"/>
          </ac:spMkLst>
        </pc:spChg>
        <pc:spChg chg="mod">
          <ac:chgData name="Sudarshan Chakravarthi" userId="9632d19e-631d-46a5-9e9a-d9cc496f17d0" providerId="ADAL" clId="{FAD8B5BA-84F9-4437-B63C-71C5622D1473}" dt="2021-09-29T13:11:02.831" v="50" actId="207"/>
          <ac:spMkLst>
            <pc:docMk/>
            <pc:sldMk cId="1156691594" sldId="3307"/>
            <ac:spMk id="37" creationId="{0487B732-6FA3-5C48-91D6-E9795439324E}"/>
          </ac:spMkLst>
        </pc:spChg>
        <pc:spChg chg="mod">
          <ac:chgData name="Sudarshan Chakravarthi" userId="9632d19e-631d-46a5-9e9a-d9cc496f17d0" providerId="ADAL" clId="{FAD8B5BA-84F9-4437-B63C-71C5622D1473}" dt="2021-09-29T13:11:06.405" v="51" actId="108"/>
          <ac:spMkLst>
            <pc:docMk/>
            <pc:sldMk cId="1156691594" sldId="3307"/>
            <ac:spMk id="38" creationId="{F53B4C01-A97F-0041-B004-7F2C0DAB6903}"/>
          </ac:spMkLst>
        </pc:spChg>
        <pc:picChg chg="del">
          <ac:chgData name="Sudarshan Chakravarthi" userId="9632d19e-631d-46a5-9e9a-d9cc496f17d0" providerId="ADAL" clId="{FAD8B5BA-84F9-4437-B63C-71C5622D1473}" dt="2021-09-29T13:07:24.485" v="28"/>
          <ac:picMkLst>
            <pc:docMk/>
            <pc:sldMk cId="1156691594" sldId="3307"/>
            <ac:picMk id="2" creationId="{A9AE795E-8964-4A45-98E1-868FA4DEA16A}"/>
          </ac:picMkLst>
        </pc:picChg>
      </pc:sldChg>
      <pc:sldChg chg="modSp mod">
        <pc:chgData name="Sudarshan Chakravarthi" userId="9632d19e-631d-46a5-9e9a-d9cc496f17d0" providerId="ADAL" clId="{FAD8B5BA-84F9-4437-B63C-71C5622D1473}" dt="2021-09-29T13:11:24.531" v="55" actId="1076"/>
        <pc:sldMkLst>
          <pc:docMk/>
          <pc:sldMk cId="3842944835" sldId="3314"/>
        </pc:sldMkLst>
        <pc:spChg chg="mod">
          <ac:chgData name="Sudarshan Chakravarthi" userId="9632d19e-631d-46a5-9e9a-d9cc496f17d0" providerId="ADAL" clId="{FAD8B5BA-84F9-4437-B63C-71C5622D1473}" dt="2021-09-29T13:08:52.492" v="43" actId="1076"/>
          <ac:spMkLst>
            <pc:docMk/>
            <pc:sldMk cId="3842944835" sldId="3314"/>
            <ac:spMk id="11" creationId="{DECC3EB8-9FD5-4944-A921-D0276B446222}"/>
          </ac:spMkLst>
        </pc:spChg>
        <pc:spChg chg="mod">
          <ac:chgData name="Sudarshan Chakravarthi" userId="9632d19e-631d-46a5-9e9a-d9cc496f17d0" providerId="ADAL" clId="{FAD8B5BA-84F9-4437-B63C-71C5622D1473}" dt="2021-09-29T13:10:13.947" v="47" actId="14100"/>
          <ac:spMkLst>
            <pc:docMk/>
            <pc:sldMk cId="3842944835" sldId="3314"/>
            <ac:spMk id="21" creationId="{F3E976F6-39E6-E24E-947E-95DC1F95680C}"/>
          </ac:spMkLst>
        </pc:spChg>
        <pc:spChg chg="mod">
          <ac:chgData name="Sudarshan Chakravarthi" userId="9632d19e-631d-46a5-9e9a-d9cc496f17d0" providerId="ADAL" clId="{FAD8B5BA-84F9-4437-B63C-71C5622D1473}" dt="2021-09-29T13:08:52.492" v="43" actId="1076"/>
          <ac:spMkLst>
            <pc:docMk/>
            <pc:sldMk cId="3842944835" sldId="3314"/>
            <ac:spMk id="25" creationId="{7A2D6B48-3435-A94F-9BAF-926282DED75A}"/>
          </ac:spMkLst>
        </pc:spChg>
        <pc:spChg chg="mod">
          <ac:chgData name="Sudarshan Chakravarthi" userId="9632d19e-631d-46a5-9e9a-d9cc496f17d0" providerId="ADAL" clId="{FAD8B5BA-84F9-4437-B63C-71C5622D1473}" dt="2021-09-29T13:08:47.948" v="42" actId="1076"/>
          <ac:spMkLst>
            <pc:docMk/>
            <pc:sldMk cId="3842944835" sldId="3314"/>
            <ac:spMk id="46" creationId="{C271B80A-C6C3-E144-ACD5-9F267975B89C}"/>
          </ac:spMkLst>
        </pc:spChg>
        <pc:spChg chg="mod">
          <ac:chgData name="Sudarshan Chakravarthi" userId="9632d19e-631d-46a5-9e9a-d9cc496f17d0" providerId="ADAL" clId="{FAD8B5BA-84F9-4437-B63C-71C5622D1473}" dt="2021-09-29T13:08:47.948" v="42" actId="1076"/>
          <ac:spMkLst>
            <pc:docMk/>
            <pc:sldMk cId="3842944835" sldId="3314"/>
            <ac:spMk id="47" creationId="{63C45304-0D16-0E4E-88DC-ADFBA35DCA79}"/>
          </ac:spMkLst>
        </pc:spChg>
        <pc:spChg chg="mod">
          <ac:chgData name="Sudarshan Chakravarthi" userId="9632d19e-631d-46a5-9e9a-d9cc496f17d0" providerId="ADAL" clId="{FAD8B5BA-84F9-4437-B63C-71C5622D1473}" dt="2021-09-29T13:08:47.948" v="42" actId="1076"/>
          <ac:spMkLst>
            <pc:docMk/>
            <pc:sldMk cId="3842944835" sldId="3314"/>
            <ac:spMk id="48" creationId="{8DF4C77D-B6D1-974D-889C-1A63E13D0F80}"/>
          </ac:spMkLst>
        </pc:spChg>
        <pc:spChg chg="mod">
          <ac:chgData name="Sudarshan Chakravarthi" userId="9632d19e-631d-46a5-9e9a-d9cc496f17d0" providerId="ADAL" clId="{FAD8B5BA-84F9-4437-B63C-71C5622D1473}" dt="2021-09-29T13:08:29.094" v="39" actId="207"/>
          <ac:spMkLst>
            <pc:docMk/>
            <pc:sldMk cId="3842944835" sldId="3314"/>
            <ac:spMk id="55" creationId="{EE8776BF-2B16-1245-9C2F-9FFCE66FC1F3}"/>
          </ac:spMkLst>
        </pc:spChg>
        <pc:spChg chg="mod">
          <ac:chgData name="Sudarshan Chakravarthi" userId="9632d19e-631d-46a5-9e9a-d9cc496f17d0" providerId="ADAL" clId="{FAD8B5BA-84F9-4437-B63C-71C5622D1473}" dt="2021-09-29T13:08:26.605" v="38" actId="207"/>
          <ac:spMkLst>
            <pc:docMk/>
            <pc:sldMk cId="3842944835" sldId="3314"/>
            <ac:spMk id="56" creationId="{B7CBF460-B97E-AC48-9033-DEF788C3D25E}"/>
          </ac:spMkLst>
        </pc:spChg>
        <pc:spChg chg="mod">
          <ac:chgData name="Sudarshan Chakravarthi" userId="9632d19e-631d-46a5-9e9a-d9cc496f17d0" providerId="ADAL" clId="{FAD8B5BA-84F9-4437-B63C-71C5622D1473}" dt="2021-09-29T13:11:11.558" v="52" actId="108"/>
          <ac:spMkLst>
            <pc:docMk/>
            <pc:sldMk cId="3842944835" sldId="3314"/>
            <ac:spMk id="64" creationId="{A854B48D-B161-E941-B7D6-3BDC77747AD7}"/>
          </ac:spMkLst>
        </pc:spChg>
        <pc:spChg chg="mod">
          <ac:chgData name="Sudarshan Chakravarthi" userId="9632d19e-631d-46a5-9e9a-d9cc496f17d0" providerId="ADAL" clId="{FAD8B5BA-84F9-4437-B63C-71C5622D1473}" dt="2021-09-29T13:11:17.858" v="53" actId="108"/>
          <ac:spMkLst>
            <pc:docMk/>
            <pc:sldMk cId="3842944835" sldId="3314"/>
            <ac:spMk id="65" creationId="{8292DC3A-0BAE-FE48-8C9E-0A250F9DA252}"/>
          </ac:spMkLst>
        </pc:spChg>
        <pc:spChg chg="mod">
          <ac:chgData name="Sudarshan Chakravarthi" userId="9632d19e-631d-46a5-9e9a-d9cc496f17d0" providerId="ADAL" clId="{FAD8B5BA-84F9-4437-B63C-71C5622D1473}" dt="2021-09-29T13:11:24.531" v="55" actId="1076"/>
          <ac:spMkLst>
            <pc:docMk/>
            <pc:sldMk cId="3842944835" sldId="3314"/>
            <ac:spMk id="66" creationId="{DB9AEA3D-FE2C-BC44-B567-653DA68C5CAE}"/>
          </ac:spMkLst>
        </pc:spChg>
        <pc:grpChg chg="mod">
          <ac:chgData name="Sudarshan Chakravarthi" userId="9632d19e-631d-46a5-9e9a-d9cc496f17d0" providerId="ADAL" clId="{FAD8B5BA-84F9-4437-B63C-71C5622D1473}" dt="2021-09-29T13:08:52.492" v="43" actId="1076"/>
          <ac:grpSpMkLst>
            <pc:docMk/>
            <pc:sldMk cId="3842944835" sldId="3314"/>
            <ac:grpSpMk id="26" creationId="{9228376B-1859-FD47-A86A-59493401173B}"/>
          </ac:grpSpMkLst>
        </pc:grpChg>
        <pc:grpChg chg="mod">
          <ac:chgData name="Sudarshan Chakravarthi" userId="9632d19e-631d-46a5-9e9a-d9cc496f17d0" providerId="ADAL" clId="{FAD8B5BA-84F9-4437-B63C-71C5622D1473}" dt="2021-09-29T13:08:47.948" v="42" actId="1076"/>
          <ac:grpSpMkLst>
            <pc:docMk/>
            <pc:sldMk cId="3842944835" sldId="3314"/>
            <ac:grpSpMk id="45" creationId="{861DFC32-7477-7540-A89A-811746CC7704}"/>
          </ac:grpSpMkLst>
        </pc:grpChg>
      </pc:sldChg>
      <pc:sldChg chg="modSp mod">
        <pc:chgData name="Sudarshan Chakravarthi" userId="9632d19e-631d-46a5-9e9a-d9cc496f17d0" providerId="ADAL" clId="{FAD8B5BA-84F9-4437-B63C-71C5622D1473}" dt="2021-09-29T13:07:56.262" v="33" actId="207"/>
        <pc:sldMkLst>
          <pc:docMk/>
          <pc:sldMk cId="562486055" sldId="3372"/>
        </pc:sldMkLst>
        <pc:spChg chg="mod">
          <ac:chgData name="Sudarshan Chakravarthi" userId="9632d19e-631d-46a5-9e9a-d9cc496f17d0" providerId="ADAL" clId="{FAD8B5BA-84F9-4437-B63C-71C5622D1473}" dt="2021-09-29T13:07:42.606" v="30" actId="207"/>
          <ac:spMkLst>
            <pc:docMk/>
            <pc:sldMk cId="562486055" sldId="3372"/>
            <ac:spMk id="104" creationId="{FC1196A5-657A-420A-A259-E743EA980D8B}"/>
          </ac:spMkLst>
        </pc:spChg>
        <pc:spChg chg="mod">
          <ac:chgData name="Sudarshan Chakravarthi" userId="9632d19e-631d-46a5-9e9a-d9cc496f17d0" providerId="ADAL" clId="{FAD8B5BA-84F9-4437-B63C-71C5622D1473}" dt="2021-09-29T13:07:44.857" v="31" actId="207"/>
          <ac:spMkLst>
            <pc:docMk/>
            <pc:sldMk cId="562486055" sldId="3372"/>
            <ac:spMk id="105" creationId="{9CA13241-822F-4DD7-ADC4-F2C5A8E70EBD}"/>
          </ac:spMkLst>
        </pc:spChg>
        <pc:spChg chg="mod">
          <ac:chgData name="Sudarshan Chakravarthi" userId="9632d19e-631d-46a5-9e9a-d9cc496f17d0" providerId="ADAL" clId="{FAD8B5BA-84F9-4437-B63C-71C5622D1473}" dt="2021-09-29T13:07:56.262" v="33" actId="207"/>
          <ac:spMkLst>
            <pc:docMk/>
            <pc:sldMk cId="562486055" sldId="3372"/>
            <ac:spMk id="108" creationId="{DC9C92E4-C666-4B52-A256-572C44D90BDF}"/>
          </ac:spMkLst>
        </pc:spChg>
        <pc:spChg chg="mod">
          <ac:chgData name="Sudarshan Chakravarthi" userId="9632d19e-631d-46a5-9e9a-d9cc496f17d0" providerId="ADAL" clId="{FAD8B5BA-84F9-4437-B63C-71C5622D1473}" dt="2021-09-29T13:07:56.262" v="33" actId="207"/>
          <ac:spMkLst>
            <pc:docMk/>
            <pc:sldMk cId="562486055" sldId="3372"/>
            <ac:spMk id="109" creationId="{BEA9FBAA-8343-41B2-A3E6-BBD73994FF60}"/>
          </ac:spMkLst>
        </pc:spChg>
        <pc:spChg chg="mod">
          <ac:chgData name="Sudarshan Chakravarthi" userId="9632d19e-631d-46a5-9e9a-d9cc496f17d0" providerId="ADAL" clId="{FAD8B5BA-84F9-4437-B63C-71C5622D1473}" dt="2021-09-29T13:07:56.262" v="33" actId="207"/>
          <ac:spMkLst>
            <pc:docMk/>
            <pc:sldMk cId="562486055" sldId="3372"/>
            <ac:spMk id="110" creationId="{2353384F-9E0E-405C-9C5B-12C2B183CA56}"/>
          </ac:spMkLst>
        </pc:spChg>
        <pc:spChg chg="mod">
          <ac:chgData name="Sudarshan Chakravarthi" userId="9632d19e-631d-46a5-9e9a-d9cc496f17d0" providerId="ADAL" clId="{FAD8B5BA-84F9-4437-B63C-71C5622D1473}" dt="2021-09-29T13:07:56.262" v="33" actId="207"/>
          <ac:spMkLst>
            <pc:docMk/>
            <pc:sldMk cId="562486055" sldId="3372"/>
            <ac:spMk id="111" creationId="{4DD77D59-EC90-4696-8BE7-FC0AD99E6754}"/>
          </ac:spMkLst>
        </pc:spChg>
        <pc:spChg chg="mod">
          <ac:chgData name="Sudarshan Chakravarthi" userId="9632d19e-631d-46a5-9e9a-d9cc496f17d0" providerId="ADAL" clId="{FAD8B5BA-84F9-4437-B63C-71C5622D1473}" dt="2021-09-29T13:07:56.262" v="33" actId="207"/>
          <ac:spMkLst>
            <pc:docMk/>
            <pc:sldMk cId="562486055" sldId="3372"/>
            <ac:spMk id="132" creationId="{42B5E9DA-EA5F-4615-B795-D51BD3051C19}"/>
          </ac:spMkLst>
        </pc:spChg>
        <pc:spChg chg="mod">
          <ac:chgData name="Sudarshan Chakravarthi" userId="9632d19e-631d-46a5-9e9a-d9cc496f17d0" providerId="ADAL" clId="{FAD8B5BA-84F9-4437-B63C-71C5622D1473}" dt="2021-09-29T13:07:56.262" v="33" actId="207"/>
          <ac:spMkLst>
            <pc:docMk/>
            <pc:sldMk cId="562486055" sldId="3372"/>
            <ac:spMk id="133" creationId="{8632833D-9D5B-491E-85CD-A25A90A7E349}"/>
          </ac:spMkLst>
        </pc:spChg>
        <pc:spChg chg="mod">
          <ac:chgData name="Sudarshan Chakravarthi" userId="9632d19e-631d-46a5-9e9a-d9cc496f17d0" providerId="ADAL" clId="{FAD8B5BA-84F9-4437-B63C-71C5622D1473}" dt="2021-09-29T13:07:56.262" v="33" actId="207"/>
          <ac:spMkLst>
            <pc:docMk/>
            <pc:sldMk cId="562486055" sldId="3372"/>
            <ac:spMk id="134" creationId="{8CC048FB-889F-4730-97C4-C40430A542A6}"/>
          </ac:spMkLst>
        </pc:spChg>
        <pc:spChg chg="mod">
          <ac:chgData name="Sudarshan Chakravarthi" userId="9632d19e-631d-46a5-9e9a-d9cc496f17d0" providerId="ADAL" clId="{FAD8B5BA-84F9-4437-B63C-71C5622D1473}" dt="2021-09-29T13:07:56.262" v="33" actId="207"/>
          <ac:spMkLst>
            <pc:docMk/>
            <pc:sldMk cId="562486055" sldId="3372"/>
            <ac:spMk id="135" creationId="{1C1B1527-FAF6-4052-8CEF-6405423E8D2B}"/>
          </ac:spMkLst>
        </pc:spChg>
        <pc:spChg chg="mod">
          <ac:chgData name="Sudarshan Chakravarthi" userId="9632d19e-631d-46a5-9e9a-d9cc496f17d0" providerId="ADAL" clId="{FAD8B5BA-84F9-4437-B63C-71C5622D1473}" dt="2021-09-29T13:07:56.262" v="33" actId="207"/>
          <ac:spMkLst>
            <pc:docMk/>
            <pc:sldMk cId="562486055" sldId="3372"/>
            <ac:spMk id="155" creationId="{BEA98A9A-EB66-41C2-9300-DF5E81559DA8}"/>
          </ac:spMkLst>
        </pc:spChg>
        <pc:spChg chg="mod">
          <ac:chgData name="Sudarshan Chakravarthi" userId="9632d19e-631d-46a5-9e9a-d9cc496f17d0" providerId="ADAL" clId="{FAD8B5BA-84F9-4437-B63C-71C5622D1473}" dt="2021-09-29T13:07:56.262" v="33" actId="207"/>
          <ac:spMkLst>
            <pc:docMk/>
            <pc:sldMk cId="562486055" sldId="3372"/>
            <ac:spMk id="161" creationId="{4B4A4304-95EF-42FA-8800-B736B140B9F7}"/>
          </ac:spMkLst>
        </pc:spChg>
      </pc:sldChg>
      <pc:sldChg chg="del">
        <pc:chgData name="Sudarshan Chakravarthi" userId="9632d19e-631d-46a5-9e9a-d9cc496f17d0" providerId="ADAL" clId="{FAD8B5BA-84F9-4437-B63C-71C5622D1473}" dt="2021-09-29T13:03:59.149" v="4" actId="47"/>
        <pc:sldMkLst>
          <pc:docMk/>
          <pc:sldMk cId="4228249004" sldId="3819"/>
        </pc:sldMkLst>
      </pc:sldChg>
      <pc:sldChg chg="del">
        <pc:chgData name="Sudarshan Chakravarthi" userId="9632d19e-631d-46a5-9e9a-d9cc496f17d0" providerId="ADAL" clId="{FAD8B5BA-84F9-4437-B63C-71C5622D1473}" dt="2021-09-29T13:03:59.908" v="5" actId="47"/>
        <pc:sldMkLst>
          <pc:docMk/>
          <pc:sldMk cId="489093041" sldId="3931"/>
        </pc:sldMkLst>
      </pc:sldChg>
      <pc:sldChg chg="del">
        <pc:chgData name="Sudarshan Chakravarthi" userId="9632d19e-631d-46a5-9e9a-d9cc496f17d0" providerId="ADAL" clId="{FAD8B5BA-84F9-4437-B63C-71C5622D1473}" dt="2021-09-29T13:04:10.239" v="10" actId="47"/>
        <pc:sldMkLst>
          <pc:docMk/>
          <pc:sldMk cId="2990273022" sldId="3932"/>
        </pc:sldMkLst>
      </pc:sldChg>
      <pc:sldChg chg="del">
        <pc:chgData name="Sudarshan Chakravarthi" userId="9632d19e-631d-46a5-9e9a-d9cc496f17d0" providerId="ADAL" clId="{FAD8B5BA-84F9-4437-B63C-71C5622D1473}" dt="2021-09-29T13:04:09.129" v="9" actId="47"/>
        <pc:sldMkLst>
          <pc:docMk/>
          <pc:sldMk cId="2466700977" sldId="3933"/>
        </pc:sldMkLst>
      </pc:sldChg>
      <pc:sldChg chg="add del">
        <pc:chgData name="Sudarshan Chakravarthi" userId="9632d19e-631d-46a5-9e9a-d9cc496f17d0" providerId="ADAL" clId="{FAD8B5BA-84F9-4437-B63C-71C5622D1473}" dt="2023-02-13T08:41:45.738" v="155"/>
        <pc:sldMkLst>
          <pc:docMk/>
          <pc:sldMk cId="3097043110" sldId="3965"/>
        </pc:sldMkLst>
      </pc:sldChg>
      <pc:sldChg chg="addSp delSp modSp add del mod ord">
        <pc:chgData name="Sudarshan Chakravarthi" userId="9632d19e-631d-46a5-9e9a-d9cc496f17d0" providerId="ADAL" clId="{FAD8B5BA-84F9-4437-B63C-71C5622D1473}" dt="2023-02-13T08:42:29.127" v="192" actId="47"/>
        <pc:sldMkLst>
          <pc:docMk/>
          <pc:sldMk cId="3859267428" sldId="4222"/>
        </pc:sldMkLst>
        <pc:spChg chg="mod">
          <ac:chgData name="Sudarshan Chakravarthi" userId="9632d19e-631d-46a5-9e9a-d9cc496f17d0" providerId="ADAL" clId="{FAD8B5BA-84F9-4437-B63C-71C5622D1473}" dt="2021-09-29T13:03:48.360" v="3"/>
          <ac:spMkLst>
            <pc:docMk/>
            <pc:sldMk cId="3859267428" sldId="4222"/>
            <ac:spMk id="8" creationId="{DA32DBBD-D3E4-453E-AFA1-C79D34C915C9}"/>
          </ac:spMkLst>
        </pc:spChg>
        <pc:spChg chg="mod">
          <ac:chgData name="Sudarshan Chakravarthi" userId="9632d19e-631d-46a5-9e9a-d9cc496f17d0" providerId="ADAL" clId="{FAD8B5BA-84F9-4437-B63C-71C5622D1473}" dt="2021-10-04T11:05:55.979" v="150" actId="313"/>
          <ac:spMkLst>
            <pc:docMk/>
            <pc:sldMk cId="3859267428" sldId="4222"/>
            <ac:spMk id="19" creationId="{FC99AB42-5D80-4C08-9F96-4CAE16A0CB61}"/>
          </ac:spMkLst>
        </pc:spChg>
        <pc:picChg chg="add del">
          <ac:chgData name="Sudarshan Chakravarthi" userId="9632d19e-631d-46a5-9e9a-d9cc496f17d0" providerId="ADAL" clId="{FAD8B5BA-84F9-4437-B63C-71C5622D1473}" dt="2021-10-04T11:05:22.814" v="142" actId="478"/>
          <ac:picMkLst>
            <pc:docMk/>
            <pc:sldMk cId="3859267428" sldId="4222"/>
            <ac:picMk id="2" creationId="{7771FF4F-5DDC-4CC3-80BF-686A6126EEC4}"/>
          </ac:picMkLst>
        </pc:picChg>
        <pc:picChg chg="del mod">
          <ac:chgData name="Sudarshan Chakravarthi" userId="9632d19e-631d-46a5-9e9a-d9cc496f17d0" providerId="ADAL" clId="{FAD8B5BA-84F9-4437-B63C-71C5622D1473}" dt="2021-10-04T11:05:22.027" v="141" actId="478"/>
          <ac:picMkLst>
            <pc:docMk/>
            <pc:sldMk cId="3859267428" sldId="4222"/>
            <ac:picMk id="3" creationId="{540E40E6-F36D-4386-A35B-E37BBBC814DD}"/>
          </ac:picMkLst>
        </pc:picChg>
        <pc:picChg chg="add mod modCrop">
          <ac:chgData name="Sudarshan Chakravarthi" userId="9632d19e-631d-46a5-9e9a-d9cc496f17d0" providerId="ADAL" clId="{FAD8B5BA-84F9-4437-B63C-71C5622D1473}" dt="2021-10-04T11:05:52.573" v="149" actId="1076"/>
          <ac:picMkLst>
            <pc:docMk/>
            <pc:sldMk cId="3859267428" sldId="4222"/>
            <ac:picMk id="10" creationId="{D0F5781A-20D4-4F5B-B1DF-10CE1530B1EC}"/>
          </ac:picMkLst>
        </pc:picChg>
      </pc:sldChg>
      <pc:sldChg chg="add del">
        <pc:chgData name="Sudarshan Chakravarthi" userId="9632d19e-631d-46a5-9e9a-d9cc496f17d0" providerId="ADAL" clId="{FAD8B5BA-84F9-4437-B63C-71C5622D1473}" dt="2021-09-30T17:20:50.387" v="138" actId="47"/>
        <pc:sldMkLst>
          <pc:docMk/>
          <pc:sldMk cId="882874996" sldId="4223"/>
        </pc:sldMkLst>
      </pc:sldChg>
      <pc:sldChg chg="add del">
        <pc:chgData name="Sudarshan Chakravarthi" userId="9632d19e-631d-46a5-9e9a-d9cc496f17d0" providerId="ADAL" clId="{FAD8B5BA-84F9-4437-B63C-71C5622D1473}" dt="2021-09-29T13:04:07.449" v="7"/>
        <pc:sldMkLst>
          <pc:docMk/>
          <pc:sldMk cId="2294158828" sldId="4223"/>
        </pc:sldMkLst>
      </pc:sldChg>
      <pc:sldChg chg="addSp modSp add del mod">
        <pc:chgData name="Sudarshan Chakravarthi" userId="9632d19e-631d-46a5-9e9a-d9cc496f17d0" providerId="ADAL" clId="{FAD8B5BA-84F9-4437-B63C-71C5622D1473}" dt="2023-02-13T08:43:29.559" v="228" actId="47"/>
        <pc:sldMkLst>
          <pc:docMk/>
          <pc:sldMk cId="2632247241" sldId="4224"/>
        </pc:sldMkLst>
        <pc:spChg chg="mod">
          <ac:chgData name="Sudarshan Chakravarthi" userId="9632d19e-631d-46a5-9e9a-d9cc496f17d0" providerId="ADAL" clId="{FAD8B5BA-84F9-4437-B63C-71C5622D1473}" dt="2021-10-04T11:05:59.063" v="151" actId="313"/>
          <ac:spMkLst>
            <pc:docMk/>
            <pc:sldMk cId="2632247241" sldId="4224"/>
            <ac:spMk id="19" creationId="{FC99AB42-5D80-4C08-9F96-4CAE16A0CB61}"/>
          </ac:spMkLst>
        </pc:spChg>
        <pc:picChg chg="add mod">
          <ac:chgData name="Sudarshan Chakravarthi" userId="9632d19e-631d-46a5-9e9a-d9cc496f17d0" providerId="ADAL" clId="{FAD8B5BA-84F9-4437-B63C-71C5622D1473}" dt="2021-10-04T11:06:05.395" v="152"/>
          <ac:picMkLst>
            <pc:docMk/>
            <pc:sldMk cId="2632247241" sldId="4224"/>
            <ac:picMk id="11" creationId="{12C36568-BFE1-4CFF-9644-EDA6FD841534}"/>
          </ac:picMkLst>
        </pc:picChg>
      </pc:sldChg>
      <pc:sldChg chg="add del">
        <pc:chgData name="Sudarshan Chakravarthi" userId="9632d19e-631d-46a5-9e9a-d9cc496f17d0" providerId="ADAL" clId="{FAD8B5BA-84F9-4437-B63C-71C5622D1473}" dt="2021-09-30T17:20:47.359" v="136"/>
        <pc:sldMkLst>
          <pc:docMk/>
          <pc:sldMk cId="3650014095" sldId="4224"/>
        </pc:sldMkLst>
      </pc:sldChg>
      <pc:sldChg chg="addSp delSp modSp new del">
        <pc:chgData name="Sudarshan Chakravarthi" userId="9632d19e-631d-46a5-9e9a-d9cc496f17d0" providerId="ADAL" clId="{FAD8B5BA-84F9-4437-B63C-71C5622D1473}" dt="2021-09-29T13:06:57.104" v="26" actId="47"/>
        <pc:sldMkLst>
          <pc:docMk/>
          <pc:sldMk cId="3983978444" sldId="4224"/>
        </pc:sldMkLst>
        <pc:spChg chg="add del mod">
          <ac:chgData name="Sudarshan Chakravarthi" userId="9632d19e-631d-46a5-9e9a-d9cc496f17d0" providerId="ADAL" clId="{FAD8B5BA-84F9-4437-B63C-71C5622D1473}" dt="2021-09-29T13:04:29.518" v="13"/>
          <ac:spMkLst>
            <pc:docMk/>
            <pc:sldMk cId="3983978444" sldId="4224"/>
            <ac:spMk id="2" creationId="{D6D28074-8656-4DE1-A68F-E93338540C2D}"/>
          </ac:spMkLst>
        </pc:spChg>
        <pc:spChg chg="mod">
          <ac:chgData name="Sudarshan Chakravarthi" userId="9632d19e-631d-46a5-9e9a-d9cc496f17d0" providerId="ADAL" clId="{FAD8B5BA-84F9-4437-B63C-71C5622D1473}" dt="2021-09-29T13:04:26.487" v="12"/>
          <ac:spMkLst>
            <pc:docMk/>
            <pc:sldMk cId="3983978444" sldId="4224"/>
            <ac:spMk id="4" creationId="{4EEEFFE5-9FBB-4A43-900D-B66C8E50F4C8}"/>
          </ac:spMkLst>
        </pc:spChg>
        <pc:spChg chg="mod">
          <ac:chgData name="Sudarshan Chakravarthi" userId="9632d19e-631d-46a5-9e9a-d9cc496f17d0" providerId="ADAL" clId="{FAD8B5BA-84F9-4437-B63C-71C5622D1473}" dt="2021-09-29T13:04:26.487" v="12"/>
          <ac:spMkLst>
            <pc:docMk/>
            <pc:sldMk cId="3983978444" sldId="4224"/>
            <ac:spMk id="5" creationId="{F2F4014A-0229-4752-9E3F-5F0FF2314A37}"/>
          </ac:spMkLst>
        </pc:spChg>
        <pc:spChg chg="mod">
          <ac:chgData name="Sudarshan Chakravarthi" userId="9632d19e-631d-46a5-9e9a-d9cc496f17d0" providerId="ADAL" clId="{FAD8B5BA-84F9-4437-B63C-71C5622D1473}" dt="2021-09-29T13:04:26.487" v="12"/>
          <ac:spMkLst>
            <pc:docMk/>
            <pc:sldMk cId="3983978444" sldId="4224"/>
            <ac:spMk id="6" creationId="{67E5D19A-419A-433E-B7E0-54CB1AA30595}"/>
          </ac:spMkLst>
        </pc:spChg>
        <pc:spChg chg="mod">
          <ac:chgData name="Sudarshan Chakravarthi" userId="9632d19e-631d-46a5-9e9a-d9cc496f17d0" providerId="ADAL" clId="{FAD8B5BA-84F9-4437-B63C-71C5622D1473}" dt="2021-09-29T13:04:26.487" v="12"/>
          <ac:spMkLst>
            <pc:docMk/>
            <pc:sldMk cId="3983978444" sldId="4224"/>
            <ac:spMk id="8" creationId="{0BF38C09-D7C4-4CE0-ACEB-645035F9E62B}"/>
          </ac:spMkLst>
        </pc:spChg>
        <pc:spChg chg="mod">
          <ac:chgData name="Sudarshan Chakravarthi" userId="9632d19e-631d-46a5-9e9a-d9cc496f17d0" providerId="ADAL" clId="{FAD8B5BA-84F9-4437-B63C-71C5622D1473}" dt="2021-09-29T13:04:26.487" v="12"/>
          <ac:spMkLst>
            <pc:docMk/>
            <pc:sldMk cId="3983978444" sldId="4224"/>
            <ac:spMk id="9" creationId="{5F4CF02F-A45C-4263-8A12-38E6F99A7C09}"/>
          </ac:spMkLst>
        </pc:spChg>
        <pc:spChg chg="mod">
          <ac:chgData name="Sudarshan Chakravarthi" userId="9632d19e-631d-46a5-9e9a-d9cc496f17d0" providerId="ADAL" clId="{FAD8B5BA-84F9-4437-B63C-71C5622D1473}" dt="2021-09-29T13:04:26.487" v="12"/>
          <ac:spMkLst>
            <pc:docMk/>
            <pc:sldMk cId="3983978444" sldId="4224"/>
            <ac:spMk id="10" creationId="{1091F7F9-493C-403C-B0E1-5CC129ACEA90}"/>
          </ac:spMkLst>
        </pc:spChg>
        <pc:spChg chg="add del mod">
          <ac:chgData name="Sudarshan Chakravarthi" userId="9632d19e-631d-46a5-9e9a-d9cc496f17d0" providerId="ADAL" clId="{FAD8B5BA-84F9-4437-B63C-71C5622D1473}" dt="2021-09-29T13:04:29.518" v="13"/>
          <ac:spMkLst>
            <pc:docMk/>
            <pc:sldMk cId="3983978444" sldId="4224"/>
            <ac:spMk id="11" creationId="{91011D6C-F966-4F62-996D-7B805166AF7D}"/>
          </ac:spMkLst>
        </pc:spChg>
        <pc:spChg chg="add del mod">
          <ac:chgData name="Sudarshan Chakravarthi" userId="9632d19e-631d-46a5-9e9a-d9cc496f17d0" providerId="ADAL" clId="{FAD8B5BA-84F9-4437-B63C-71C5622D1473}" dt="2021-09-29T13:04:29.518" v="13"/>
          <ac:spMkLst>
            <pc:docMk/>
            <pc:sldMk cId="3983978444" sldId="4224"/>
            <ac:spMk id="12" creationId="{236B1B67-561D-4BB2-8085-10ABDA1E6610}"/>
          </ac:spMkLst>
        </pc:spChg>
        <pc:spChg chg="add del mod">
          <ac:chgData name="Sudarshan Chakravarthi" userId="9632d19e-631d-46a5-9e9a-d9cc496f17d0" providerId="ADAL" clId="{FAD8B5BA-84F9-4437-B63C-71C5622D1473}" dt="2021-09-29T13:04:29.518" v="13"/>
          <ac:spMkLst>
            <pc:docMk/>
            <pc:sldMk cId="3983978444" sldId="4224"/>
            <ac:spMk id="13" creationId="{DEBF1FAE-C16B-42AF-A476-C0B934E333DE}"/>
          </ac:spMkLst>
        </pc:spChg>
        <pc:spChg chg="add del mod">
          <ac:chgData name="Sudarshan Chakravarthi" userId="9632d19e-631d-46a5-9e9a-d9cc496f17d0" providerId="ADAL" clId="{FAD8B5BA-84F9-4437-B63C-71C5622D1473}" dt="2021-09-29T13:04:29.518" v="13"/>
          <ac:spMkLst>
            <pc:docMk/>
            <pc:sldMk cId="3983978444" sldId="4224"/>
            <ac:spMk id="14" creationId="{8215C077-7207-4D24-9A8D-5834D9435C02}"/>
          </ac:spMkLst>
        </pc:spChg>
        <pc:spChg chg="add del mod">
          <ac:chgData name="Sudarshan Chakravarthi" userId="9632d19e-631d-46a5-9e9a-d9cc496f17d0" providerId="ADAL" clId="{FAD8B5BA-84F9-4437-B63C-71C5622D1473}" dt="2021-09-29T13:04:29.518" v="13"/>
          <ac:spMkLst>
            <pc:docMk/>
            <pc:sldMk cId="3983978444" sldId="4224"/>
            <ac:spMk id="15" creationId="{77DE45F3-EC37-4556-BA0B-08D3852E2C22}"/>
          </ac:spMkLst>
        </pc:spChg>
        <pc:spChg chg="add del mod">
          <ac:chgData name="Sudarshan Chakravarthi" userId="9632d19e-631d-46a5-9e9a-d9cc496f17d0" providerId="ADAL" clId="{FAD8B5BA-84F9-4437-B63C-71C5622D1473}" dt="2021-09-29T13:04:29.518" v="13"/>
          <ac:spMkLst>
            <pc:docMk/>
            <pc:sldMk cId="3983978444" sldId="4224"/>
            <ac:spMk id="16" creationId="{E822C5D1-539B-4511-A5B8-512B8EB5C717}"/>
          </ac:spMkLst>
        </pc:spChg>
        <pc:spChg chg="add del mod">
          <ac:chgData name="Sudarshan Chakravarthi" userId="9632d19e-631d-46a5-9e9a-d9cc496f17d0" providerId="ADAL" clId="{FAD8B5BA-84F9-4437-B63C-71C5622D1473}" dt="2021-09-29T13:04:29.518" v="13"/>
          <ac:spMkLst>
            <pc:docMk/>
            <pc:sldMk cId="3983978444" sldId="4224"/>
            <ac:spMk id="17" creationId="{2A8B4936-B376-4840-ABA2-5895936F339A}"/>
          </ac:spMkLst>
        </pc:spChg>
        <pc:spChg chg="add del mod">
          <ac:chgData name="Sudarshan Chakravarthi" userId="9632d19e-631d-46a5-9e9a-d9cc496f17d0" providerId="ADAL" clId="{FAD8B5BA-84F9-4437-B63C-71C5622D1473}" dt="2021-09-29T13:04:29.518" v="13"/>
          <ac:spMkLst>
            <pc:docMk/>
            <pc:sldMk cId="3983978444" sldId="4224"/>
            <ac:spMk id="18" creationId="{5ED9E0F3-FDD9-4285-9111-58BDBC0AFF67}"/>
          </ac:spMkLst>
        </pc:spChg>
        <pc:spChg chg="add del mod">
          <ac:chgData name="Sudarshan Chakravarthi" userId="9632d19e-631d-46a5-9e9a-d9cc496f17d0" providerId="ADAL" clId="{FAD8B5BA-84F9-4437-B63C-71C5622D1473}" dt="2021-09-29T13:04:29.518" v="13"/>
          <ac:spMkLst>
            <pc:docMk/>
            <pc:sldMk cId="3983978444" sldId="4224"/>
            <ac:spMk id="19" creationId="{37412BD8-E0E2-47DF-A55E-29E14CD728A2}"/>
          </ac:spMkLst>
        </pc:spChg>
        <pc:spChg chg="add del mod">
          <ac:chgData name="Sudarshan Chakravarthi" userId="9632d19e-631d-46a5-9e9a-d9cc496f17d0" providerId="ADAL" clId="{FAD8B5BA-84F9-4437-B63C-71C5622D1473}" dt="2021-09-29T13:04:39.219" v="15"/>
          <ac:spMkLst>
            <pc:docMk/>
            <pc:sldMk cId="3983978444" sldId="4224"/>
            <ac:spMk id="20" creationId="{5AA8F15F-F0D5-4CEF-9AAD-E559C39ED8D2}"/>
          </ac:spMkLst>
        </pc:spChg>
        <pc:spChg chg="mod">
          <ac:chgData name="Sudarshan Chakravarthi" userId="9632d19e-631d-46a5-9e9a-d9cc496f17d0" providerId="ADAL" clId="{FAD8B5BA-84F9-4437-B63C-71C5622D1473}" dt="2021-09-29T13:04:29.526" v="14"/>
          <ac:spMkLst>
            <pc:docMk/>
            <pc:sldMk cId="3983978444" sldId="4224"/>
            <ac:spMk id="22" creationId="{B68CD463-0F34-419A-AAAA-8F70D0750D3D}"/>
          </ac:spMkLst>
        </pc:spChg>
        <pc:spChg chg="mod">
          <ac:chgData name="Sudarshan Chakravarthi" userId="9632d19e-631d-46a5-9e9a-d9cc496f17d0" providerId="ADAL" clId="{FAD8B5BA-84F9-4437-B63C-71C5622D1473}" dt="2021-09-29T13:04:29.526" v="14"/>
          <ac:spMkLst>
            <pc:docMk/>
            <pc:sldMk cId="3983978444" sldId="4224"/>
            <ac:spMk id="23" creationId="{AC31E590-E721-4F16-AC5F-ACF79736C6B6}"/>
          </ac:spMkLst>
        </pc:spChg>
        <pc:spChg chg="mod">
          <ac:chgData name="Sudarshan Chakravarthi" userId="9632d19e-631d-46a5-9e9a-d9cc496f17d0" providerId="ADAL" clId="{FAD8B5BA-84F9-4437-B63C-71C5622D1473}" dt="2021-09-29T13:04:29.526" v="14"/>
          <ac:spMkLst>
            <pc:docMk/>
            <pc:sldMk cId="3983978444" sldId="4224"/>
            <ac:spMk id="24" creationId="{7FC1FE19-5503-4007-9FAE-662085EEE75B}"/>
          </ac:spMkLst>
        </pc:spChg>
        <pc:spChg chg="mod">
          <ac:chgData name="Sudarshan Chakravarthi" userId="9632d19e-631d-46a5-9e9a-d9cc496f17d0" providerId="ADAL" clId="{FAD8B5BA-84F9-4437-B63C-71C5622D1473}" dt="2021-09-29T13:04:29.526" v="14"/>
          <ac:spMkLst>
            <pc:docMk/>
            <pc:sldMk cId="3983978444" sldId="4224"/>
            <ac:spMk id="26" creationId="{00502723-7888-4252-AD6D-900E969C7339}"/>
          </ac:spMkLst>
        </pc:spChg>
        <pc:spChg chg="mod">
          <ac:chgData name="Sudarshan Chakravarthi" userId="9632d19e-631d-46a5-9e9a-d9cc496f17d0" providerId="ADAL" clId="{FAD8B5BA-84F9-4437-B63C-71C5622D1473}" dt="2021-09-29T13:04:29.526" v="14"/>
          <ac:spMkLst>
            <pc:docMk/>
            <pc:sldMk cId="3983978444" sldId="4224"/>
            <ac:spMk id="27" creationId="{001CA0A7-B2D0-4DC7-BDF3-62B9C34F0D60}"/>
          </ac:spMkLst>
        </pc:spChg>
        <pc:spChg chg="mod">
          <ac:chgData name="Sudarshan Chakravarthi" userId="9632d19e-631d-46a5-9e9a-d9cc496f17d0" providerId="ADAL" clId="{FAD8B5BA-84F9-4437-B63C-71C5622D1473}" dt="2021-09-29T13:04:29.526" v="14"/>
          <ac:spMkLst>
            <pc:docMk/>
            <pc:sldMk cId="3983978444" sldId="4224"/>
            <ac:spMk id="28" creationId="{A2493CFC-3FF5-44A0-BA40-1601DAA065D8}"/>
          </ac:spMkLst>
        </pc:spChg>
        <pc:spChg chg="add del mod">
          <ac:chgData name="Sudarshan Chakravarthi" userId="9632d19e-631d-46a5-9e9a-d9cc496f17d0" providerId="ADAL" clId="{FAD8B5BA-84F9-4437-B63C-71C5622D1473}" dt="2021-09-29T13:04:39.219" v="15"/>
          <ac:spMkLst>
            <pc:docMk/>
            <pc:sldMk cId="3983978444" sldId="4224"/>
            <ac:spMk id="29" creationId="{8145A6BA-36C7-43E9-8246-DE529655994F}"/>
          </ac:spMkLst>
        </pc:spChg>
        <pc:spChg chg="add del mod">
          <ac:chgData name="Sudarshan Chakravarthi" userId="9632d19e-631d-46a5-9e9a-d9cc496f17d0" providerId="ADAL" clId="{FAD8B5BA-84F9-4437-B63C-71C5622D1473}" dt="2021-09-29T13:04:39.219" v="15"/>
          <ac:spMkLst>
            <pc:docMk/>
            <pc:sldMk cId="3983978444" sldId="4224"/>
            <ac:spMk id="30" creationId="{FDF0007E-30CE-469D-B8CD-B0A8AD0F8348}"/>
          </ac:spMkLst>
        </pc:spChg>
        <pc:spChg chg="add del mod">
          <ac:chgData name="Sudarshan Chakravarthi" userId="9632d19e-631d-46a5-9e9a-d9cc496f17d0" providerId="ADAL" clId="{FAD8B5BA-84F9-4437-B63C-71C5622D1473}" dt="2021-09-29T13:04:39.219" v="15"/>
          <ac:spMkLst>
            <pc:docMk/>
            <pc:sldMk cId="3983978444" sldId="4224"/>
            <ac:spMk id="31" creationId="{BB73606A-B640-420C-8F08-D8E4D1C3A8B5}"/>
          </ac:spMkLst>
        </pc:spChg>
        <pc:spChg chg="add del mod">
          <ac:chgData name="Sudarshan Chakravarthi" userId="9632d19e-631d-46a5-9e9a-d9cc496f17d0" providerId="ADAL" clId="{FAD8B5BA-84F9-4437-B63C-71C5622D1473}" dt="2021-09-29T13:04:39.219" v="15"/>
          <ac:spMkLst>
            <pc:docMk/>
            <pc:sldMk cId="3983978444" sldId="4224"/>
            <ac:spMk id="32" creationId="{53B4182C-97A5-4879-9F94-77AF777F3072}"/>
          </ac:spMkLst>
        </pc:spChg>
        <pc:spChg chg="add del mod">
          <ac:chgData name="Sudarshan Chakravarthi" userId="9632d19e-631d-46a5-9e9a-d9cc496f17d0" providerId="ADAL" clId="{FAD8B5BA-84F9-4437-B63C-71C5622D1473}" dt="2021-09-29T13:04:39.219" v="15"/>
          <ac:spMkLst>
            <pc:docMk/>
            <pc:sldMk cId="3983978444" sldId="4224"/>
            <ac:spMk id="33" creationId="{5084FD20-E1E9-41C6-B5E9-878B59F6011C}"/>
          </ac:spMkLst>
        </pc:spChg>
        <pc:spChg chg="add del mod">
          <ac:chgData name="Sudarshan Chakravarthi" userId="9632d19e-631d-46a5-9e9a-d9cc496f17d0" providerId="ADAL" clId="{FAD8B5BA-84F9-4437-B63C-71C5622D1473}" dt="2021-09-29T13:04:39.219" v="15"/>
          <ac:spMkLst>
            <pc:docMk/>
            <pc:sldMk cId="3983978444" sldId="4224"/>
            <ac:spMk id="34" creationId="{E9DDC89B-6C35-4C41-9130-AF29C3B2990F}"/>
          </ac:spMkLst>
        </pc:spChg>
        <pc:spChg chg="add del mod">
          <ac:chgData name="Sudarshan Chakravarthi" userId="9632d19e-631d-46a5-9e9a-d9cc496f17d0" providerId="ADAL" clId="{FAD8B5BA-84F9-4437-B63C-71C5622D1473}" dt="2021-09-29T13:04:39.219" v="15"/>
          <ac:spMkLst>
            <pc:docMk/>
            <pc:sldMk cId="3983978444" sldId="4224"/>
            <ac:spMk id="35" creationId="{E6AEED48-BB90-476C-A66A-737F0A55B7AD}"/>
          </ac:spMkLst>
        </pc:spChg>
        <pc:spChg chg="add del mod">
          <ac:chgData name="Sudarshan Chakravarthi" userId="9632d19e-631d-46a5-9e9a-d9cc496f17d0" providerId="ADAL" clId="{FAD8B5BA-84F9-4437-B63C-71C5622D1473}" dt="2021-09-29T13:04:39.219" v="15"/>
          <ac:spMkLst>
            <pc:docMk/>
            <pc:sldMk cId="3983978444" sldId="4224"/>
            <ac:spMk id="36" creationId="{5154BD62-3E22-401A-B5C5-EDF4CCCDB22E}"/>
          </ac:spMkLst>
        </pc:spChg>
        <pc:spChg chg="add del mod">
          <ac:chgData name="Sudarshan Chakravarthi" userId="9632d19e-631d-46a5-9e9a-d9cc496f17d0" providerId="ADAL" clId="{FAD8B5BA-84F9-4437-B63C-71C5622D1473}" dt="2021-09-29T13:04:39.219" v="15"/>
          <ac:spMkLst>
            <pc:docMk/>
            <pc:sldMk cId="3983978444" sldId="4224"/>
            <ac:spMk id="37" creationId="{27B4F0A6-13CD-4F31-BCC0-72E841AA081C}"/>
          </ac:spMkLst>
        </pc:spChg>
        <pc:spChg chg="add del mod">
          <ac:chgData name="Sudarshan Chakravarthi" userId="9632d19e-631d-46a5-9e9a-d9cc496f17d0" providerId="ADAL" clId="{FAD8B5BA-84F9-4437-B63C-71C5622D1473}" dt="2021-09-29T13:04:57.284" v="17"/>
          <ac:spMkLst>
            <pc:docMk/>
            <pc:sldMk cId="3983978444" sldId="4224"/>
            <ac:spMk id="38" creationId="{735E5C09-ABE9-4ACA-9202-E04F37068E22}"/>
          </ac:spMkLst>
        </pc:spChg>
        <pc:spChg chg="mod">
          <ac:chgData name="Sudarshan Chakravarthi" userId="9632d19e-631d-46a5-9e9a-d9cc496f17d0" providerId="ADAL" clId="{FAD8B5BA-84F9-4437-B63C-71C5622D1473}" dt="2021-09-29T13:04:48.148" v="16"/>
          <ac:spMkLst>
            <pc:docMk/>
            <pc:sldMk cId="3983978444" sldId="4224"/>
            <ac:spMk id="40" creationId="{011E18F3-3917-48E5-AF06-C0CC32811CA6}"/>
          </ac:spMkLst>
        </pc:spChg>
        <pc:spChg chg="mod">
          <ac:chgData name="Sudarshan Chakravarthi" userId="9632d19e-631d-46a5-9e9a-d9cc496f17d0" providerId="ADAL" clId="{FAD8B5BA-84F9-4437-B63C-71C5622D1473}" dt="2021-09-29T13:04:48.148" v="16"/>
          <ac:spMkLst>
            <pc:docMk/>
            <pc:sldMk cId="3983978444" sldId="4224"/>
            <ac:spMk id="41" creationId="{3655BF93-071E-4DF7-9F34-5CEBF4997B53}"/>
          </ac:spMkLst>
        </pc:spChg>
        <pc:spChg chg="mod">
          <ac:chgData name="Sudarshan Chakravarthi" userId="9632d19e-631d-46a5-9e9a-d9cc496f17d0" providerId="ADAL" clId="{FAD8B5BA-84F9-4437-B63C-71C5622D1473}" dt="2021-09-29T13:04:48.148" v="16"/>
          <ac:spMkLst>
            <pc:docMk/>
            <pc:sldMk cId="3983978444" sldId="4224"/>
            <ac:spMk id="42" creationId="{40316223-92F2-4824-944D-368C78871E49}"/>
          </ac:spMkLst>
        </pc:spChg>
        <pc:spChg chg="mod">
          <ac:chgData name="Sudarshan Chakravarthi" userId="9632d19e-631d-46a5-9e9a-d9cc496f17d0" providerId="ADAL" clId="{FAD8B5BA-84F9-4437-B63C-71C5622D1473}" dt="2021-09-29T13:04:48.148" v="16"/>
          <ac:spMkLst>
            <pc:docMk/>
            <pc:sldMk cId="3983978444" sldId="4224"/>
            <ac:spMk id="44" creationId="{5E5ED4F7-DC68-4339-9B5B-8C6200881C0C}"/>
          </ac:spMkLst>
        </pc:spChg>
        <pc:spChg chg="mod">
          <ac:chgData name="Sudarshan Chakravarthi" userId="9632d19e-631d-46a5-9e9a-d9cc496f17d0" providerId="ADAL" clId="{FAD8B5BA-84F9-4437-B63C-71C5622D1473}" dt="2021-09-29T13:04:48.148" v="16"/>
          <ac:spMkLst>
            <pc:docMk/>
            <pc:sldMk cId="3983978444" sldId="4224"/>
            <ac:spMk id="45" creationId="{F866B088-0127-4BE7-A9CB-9A68ECE0EC2B}"/>
          </ac:spMkLst>
        </pc:spChg>
        <pc:spChg chg="mod">
          <ac:chgData name="Sudarshan Chakravarthi" userId="9632d19e-631d-46a5-9e9a-d9cc496f17d0" providerId="ADAL" clId="{FAD8B5BA-84F9-4437-B63C-71C5622D1473}" dt="2021-09-29T13:04:48.148" v="16"/>
          <ac:spMkLst>
            <pc:docMk/>
            <pc:sldMk cId="3983978444" sldId="4224"/>
            <ac:spMk id="46" creationId="{D79A93F4-01EE-4EF6-AABB-C0D6547D7344}"/>
          </ac:spMkLst>
        </pc:spChg>
        <pc:spChg chg="add del mod">
          <ac:chgData name="Sudarshan Chakravarthi" userId="9632d19e-631d-46a5-9e9a-d9cc496f17d0" providerId="ADAL" clId="{FAD8B5BA-84F9-4437-B63C-71C5622D1473}" dt="2021-09-29T13:04:57.284" v="17"/>
          <ac:spMkLst>
            <pc:docMk/>
            <pc:sldMk cId="3983978444" sldId="4224"/>
            <ac:spMk id="47" creationId="{2DA8702A-039A-4F21-9BC5-D7A01BBE9402}"/>
          </ac:spMkLst>
        </pc:spChg>
        <pc:spChg chg="add del mod">
          <ac:chgData name="Sudarshan Chakravarthi" userId="9632d19e-631d-46a5-9e9a-d9cc496f17d0" providerId="ADAL" clId="{FAD8B5BA-84F9-4437-B63C-71C5622D1473}" dt="2021-09-29T13:04:57.284" v="17"/>
          <ac:spMkLst>
            <pc:docMk/>
            <pc:sldMk cId="3983978444" sldId="4224"/>
            <ac:spMk id="48" creationId="{993ADAD4-38CA-463D-8406-6ABC9E016CDE}"/>
          </ac:spMkLst>
        </pc:spChg>
        <pc:spChg chg="add del mod">
          <ac:chgData name="Sudarshan Chakravarthi" userId="9632d19e-631d-46a5-9e9a-d9cc496f17d0" providerId="ADAL" clId="{FAD8B5BA-84F9-4437-B63C-71C5622D1473}" dt="2021-09-29T13:04:57.284" v="17"/>
          <ac:spMkLst>
            <pc:docMk/>
            <pc:sldMk cId="3983978444" sldId="4224"/>
            <ac:spMk id="49" creationId="{0D58840F-89DB-46EB-8D1D-6B17D8ECBE48}"/>
          </ac:spMkLst>
        </pc:spChg>
        <pc:spChg chg="add del mod">
          <ac:chgData name="Sudarshan Chakravarthi" userId="9632d19e-631d-46a5-9e9a-d9cc496f17d0" providerId="ADAL" clId="{FAD8B5BA-84F9-4437-B63C-71C5622D1473}" dt="2021-09-29T13:04:57.284" v="17"/>
          <ac:spMkLst>
            <pc:docMk/>
            <pc:sldMk cId="3983978444" sldId="4224"/>
            <ac:spMk id="50" creationId="{8AE50C1B-AFB7-4DC5-948F-D0C9D77D155B}"/>
          </ac:spMkLst>
        </pc:spChg>
        <pc:spChg chg="add del mod">
          <ac:chgData name="Sudarshan Chakravarthi" userId="9632d19e-631d-46a5-9e9a-d9cc496f17d0" providerId="ADAL" clId="{FAD8B5BA-84F9-4437-B63C-71C5622D1473}" dt="2021-09-29T13:04:57.284" v="17"/>
          <ac:spMkLst>
            <pc:docMk/>
            <pc:sldMk cId="3983978444" sldId="4224"/>
            <ac:spMk id="51" creationId="{D2980CF0-103A-4DE6-A1D1-3FA64BDB99FF}"/>
          </ac:spMkLst>
        </pc:spChg>
        <pc:spChg chg="add del mod">
          <ac:chgData name="Sudarshan Chakravarthi" userId="9632d19e-631d-46a5-9e9a-d9cc496f17d0" providerId="ADAL" clId="{FAD8B5BA-84F9-4437-B63C-71C5622D1473}" dt="2021-09-29T13:04:57.284" v="17"/>
          <ac:spMkLst>
            <pc:docMk/>
            <pc:sldMk cId="3983978444" sldId="4224"/>
            <ac:spMk id="52" creationId="{892F5896-1EED-4D71-A1E9-D71817284B9C}"/>
          </ac:spMkLst>
        </pc:spChg>
        <pc:spChg chg="add del mod">
          <ac:chgData name="Sudarshan Chakravarthi" userId="9632d19e-631d-46a5-9e9a-d9cc496f17d0" providerId="ADAL" clId="{FAD8B5BA-84F9-4437-B63C-71C5622D1473}" dt="2021-09-29T13:05:01.060" v="19"/>
          <ac:spMkLst>
            <pc:docMk/>
            <pc:sldMk cId="3983978444" sldId="4224"/>
            <ac:spMk id="53" creationId="{A9C59C12-BCC5-4CC8-8759-35A127D6C650}"/>
          </ac:spMkLst>
        </pc:spChg>
        <pc:spChg chg="mod">
          <ac:chgData name="Sudarshan Chakravarthi" userId="9632d19e-631d-46a5-9e9a-d9cc496f17d0" providerId="ADAL" clId="{FAD8B5BA-84F9-4437-B63C-71C5622D1473}" dt="2021-09-29T13:04:57.290" v="18"/>
          <ac:spMkLst>
            <pc:docMk/>
            <pc:sldMk cId="3983978444" sldId="4224"/>
            <ac:spMk id="55" creationId="{9D1EFFB8-6585-4793-8E00-0AEDA8AA4C06}"/>
          </ac:spMkLst>
        </pc:spChg>
        <pc:spChg chg="mod">
          <ac:chgData name="Sudarshan Chakravarthi" userId="9632d19e-631d-46a5-9e9a-d9cc496f17d0" providerId="ADAL" clId="{FAD8B5BA-84F9-4437-B63C-71C5622D1473}" dt="2021-09-29T13:04:57.290" v="18"/>
          <ac:spMkLst>
            <pc:docMk/>
            <pc:sldMk cId="3983978444" sldId="4224"/>
            <ac:spMk id="56" creationId="{34043C7D-8728-4CD8-80F1-677C14EA7D0B}"/>
          </ac:spMkLst>
        </pc:spChg>
        <pc:spChg chg="mod">
          <ac:chgData name="Sudarshan Chakravarthi" userId="9632d19e-631d-46a5-9e9a-d9cc496f17d0" providerId="ADAL" clId="{FAD8B5BA-84F9-4437-B63C-71C5622D1473}" dt="2021-09-29T13:04:57.290" v="18"/>
          <ac:spMkLst>
            <pc:docMk/>
            <pc:sldMk cId="3983978444" sldId="4224"/>
            <ac:spMk id="57" creationId="{C8AC2FB5-880F-4137-AB37-5B90EA258C20}"/>
          </ac:spMkLst>
        </pc:spChg>
        <pc:spChg chg="mod">
          <ac:chgData name="Sudarshan Chakravarthi" userId="9632d19e-631d-46a5-9e9a-d9cc496f17d0" providerId="ADAL" clId="{FAD8B5BA-84F9-4437-B63C-71C5622D1473}" dt="2021-09-29T13:04:57.290" v="18"/>
          <ac:spMkLst>
            <pc:docMk/>
            <pc:sldMk cId="3983978444" sldId="4224"/>
            <ac:spMk id="59" creationId="{F31F00AF-498E-4D39-B750-66DF7D9F92B7}"/>
          </ac:spMkLst>
        </pc:spChg>
        <pc:spChg chg="mod">
          <ac:chgData name="Sudarshan Chakravarthi" userId="9632d19e-631d-46a5-9e9a-d9cc496f17d0" providerId="ADAL" clId="{FAD8B5BA-84F9-4437-B63C-71C5622D1473}" dt="2021-09-29T13:04:57.290" v="18"/>
          <ac:spMkLst>
            <pc:docMk/>
            <pc:sldMk cId="3983978444" sldId="4224"/>
            <ac:spMk id="60" creationId="{BC23FC57-E725-49C8-B43F-96DDD134054B}"/>
          </ac:spMkLst>
        </pc:spChg>
        <pc:spChg chg="mod">
          <ac:chgData name="Sudarshan Chakravarthi" userId="9632d19e-631d-46a5-9e9a-d9cc496f17d0" providerId="ADAL" clId="{FAD8B5BA-84F9-4437-B63C-71C5622D1473}" dt="2021-09-29T13:04:57.290" v="18"/>
          <ac:spMkLst>
            <pc:docMk/>
            <pc:sldMk cId="3983978444" sldId="4224"/>
            <ac:spMk id="61" creationId="{C4EC2699-54A2-465D-9936-DC67364C74ED}"/>
          </ac:spMkLst>
        </pc:spChg>
        <pc:spChg chg="add del mod">
          <ac:chgData name="Sudarshan Chakravarthi" userId="9632d19e-631d-46a5-9e9a-d9cc496f17d0" providerId="ADAL" clId="{FAD8B5BA-84F9-4437-B63C-71C5622D1473}" dt="2021-09-29T13:05:01.060" v="19"/>
          <ac:spMkLst>
            <pc:docMk/>
            <pc:sldMk cId="3983978444" sldId="4224"/>
            <ac:spMk id="62" creationId="{28934ACA-CB0A-4467-8C4E-8CAD3D5539CE}"/>
          </ac:spMkLst>
        </pc:spChg>
        <pc:spChg chg="add del mod">
          <ac:chgData name="Sudarshan Chakravarthi" userId="9632d19e-631d-46a5-9e9a-d9cc496f17d0" providerId="ADAL" clId="{FAD8B5BA-84F9-4437-B63C-71C5622D1473}" dt="2021-09-29T13:05:01.060" v="19"/>
          <ac:spMkLst>
            <pc:docMk/>
            <pc:sldMk cId="3983978444" sldId="4224"/>
            <ac:spMk id="63" creationId="{60A7AE31-7786-405D-B64C-88EAD9D1E402}"/>
          </ac:spMkLst>
        </pc:spChg>
        <pc:spChg chg="add del mod">
          <ac:chgData name="Sudarshan Chakravarthi" userId="9632d19e-631d-46a5-9e9a-d9cc496f17d0" providerId="ADAL" clId="{FAD8B5BA-84F9-4437-B63C-71C5622D1473}" dt="2021-09-29T13:05:01.060" v="19"/>
          <ac:spMkLst>
            <pc:docMk/>
            <pc:sldMk cId="3983978444" sldId="4224"/>
            <ac:spMk id="64" creationId="{42EF8F00-4BD8-4A4C-8CAB-839C0D50F0B3}"/>
          </ac:spMkLst>
        </pc:spChg>
        <pc:spChg chg="add del mod">
          <ac:chgData name="Sudarshan Chakravarthi" userId="9632d19e-631d-46a5-9e9a-d9cc496f17d0" providerId="ADAL" clId="{FAD8B5BA-84F9-4437-B63C-71C5622D1473}" dt="2021-09-29T13:05:01.060" v="19"/>
          <ac:spMkLst>
            <pc:docMk/>
            <pc:sldMk cId="3983978444" sldId="4224"/>
            <ac:spMk id="65" creationId="{B91A85DD-19BB-46F6-BA6B-99F31F363DAE}"/>
          </ac:spMkLst>
        </pc:spChg>
        <pc:spChg chg="add del mod">
          <ac:chgData name="Sudarshan Chakravarthi" userId="9632d19e-631d-46a5-9e9a-d9cc496f17d0" providerId="ADAL" clId="{FAD8B5BA-84F9-4437-B63C-71C5622D1473}" dt="2021-09-29T13:05:01.060" v="19"/>
          <ac:spMkLst>
            <pc:docMk/>
            <pc:sldMk cId="3983978444" sldId="4224"/>
            <ac:spMk id="66" creationId="{1075E2E3-DCA7-4283-B2B3-965A6E37ACFA}"/>
          </ac:spMkLst>
        </pc:spChg>
        <pc:spChg chg="add del mod">
          <ac:chgData name="Sudarshan Chakravarthi" userId="9632d19e-631d-46a5-9e9a-d9cc496f17d0" providerId="ADAL" clId="{FAD8B5BA-84F9-4437-B63C-71C5622D1473}" dt="2021-09-29T13:05:01.060" v="19"/>
          <ac:spMkLst>
            <pc:docMk/>
            <pc:sldMk cId="3983978444" sldId="4224"/>
            <ac:spMk id="67" creationId="{43569C50-DAF8-4468-9BD8-B1388FCF985E}"/>
          </ac:spMkLst>
        </pc:spChg>
        <pc:spChg chg="add del mod">
          <ac:chgData name="Sudarshan Chakravarthi" userId="9632d19e-631d-46a5-9e9a-d9cc496f17d0" providerId="ADAL" clId="{FAD8B5BA-84F9-4437-B63C-71C5622D1473}" dt="2021-09-29T13:05:04.653" v="21"/>
          <ac:spMkLst>
            <pc:docMk/>
            <pc:sldMk cId="3983978444" sldId="4224"/>
            <ac:spMk id="68" creationId="{5BBF9026-BD36-4D94-977E-2F36EACA165A}"/>
          </ac:spMkLst>
        </pc:spChg>
        <pc:spChg chg="mod">
          <ac:chgData name="Sudarshan Chakravarthi" userId="9632d19e-631d-46a5-9e9a-d9cc496f17d0" providerId="ADAL" clId="{FAD8B5BA-84F9-4437-B63C-71C5622D1473}" dt="2021-09-29T13:05:01.068" v="20"/>
          <ac:spMkLst>
            <pc:docMk/>
            <pc:sldMk cId="3983978444" sldId="4224"/>
            <ac:spMk id="70" creationId="{3A9C63AB-7C87-4B20-A085-3309E0A32830}"/>
          </ac:spMkLst>
        </pc:spChg>
        <pc:spChg chg="mod">
          <ac:chgData name="Sudarshan Chakravarthi" userId="9632d19e-631d-46a5-9e9a-d9cc496f17d0" providerId="ADAL" clId="{FAD8B5BA-84F9-4437-B63C-71C5622D1473}" dt="2021-09-29T13:05:01.068" v="20"/>
          <ac:spMkLst>
            <pc:docMk/>
            <pc:sldMk cId="3983978444" sldId="4224"/>
            <ac:spMk id="71" creationId="{D8587705-013A-4617-8A8A-6C9B6EB13CF1}"/>
          </ac:spMkLst>
        </pc:spChg>
        <pc:spChg chg="mod">
          <ac:chgData name="Sudarshan Chakravarthi" userId="9632d19e-631d-46a5-9e9a-d9cc496f17d0" providerId="ADAL" clId="{FAD8B5BA-84F9-4437-B63C-71C5622D1473}" dt="2021-09-29T13:05:01.068" v="20"/>
          <ac:spMkLst>
            <pc:docMk/>
            <pc:sldMk cId="3983978444" sldId="4224"/>
            <ac:spMk id="72" creationId="{D254974A-247E-4FE6-AF23-D4B6533B01AE}"/>
          </ac:spMkLst>
        </pc:spChg>
        <pc:spChg chg="mod">
          <ac:chgData name="Sudarshan Chakravarthi" userId="9632d19e-631d-46a5-9e9a-d9cc496f17d0" providerId="ADAL" clId="{FAD8B5BA-84F9-4437-B63C-71C5622D1473}" dt="2021-09-29T13:05:01.068" v="20"/>
          <ac:spMkLst>
            <pc:docMk/>
            <pc:sldMk cId="3983978444" sldId="4224"/>
            <ac:spMk id="74" creationId="{761AF5FC-4455-465C-A7C6-461F7F6D192E}"/>
          </ac:spMkLst>
        </pc:spChg>
        <pc:spChg chg="mod">
          <ac:chgData name="Sudarshan Chakravarthi" userId="9632d19e-631d-46a5-9e9a-d9cc496f17d0" providerId="ADAL" clId="{FAD8B5BA-84F9-4437-B63C-71C5622D1473}" dt="2021-09-29T13:05:01.068" v="20"/>
          <ac:spMkLst>
            <pc:docMk/>
            <pc:sldMk cId="3983978444" sldId="4224"/>
            <ac:spMk id="75" creationId="{2D388B5A-2126-4584-8761-EE2389004995}"/>
          </ac:spMkLst>
        </pc:spChg>
        <pc:spChg chg="mod">
          <ac:chgData name="Sudarshan Chakravarthi" userId="9632d19e-631d-46a5-9e9a-d9cc496f17d0" providerId="ADAL" clId="{FAD8B5BA-84F9-4437-B63C-71C5622D1473}" dt="2021-09-29T13:05:01.068" v="20"/>
          <ac:spMkLst>
            <pc:docMk/>
            <pc:sldMk cId="3983978444" sldId="4224"/>
            <ac:spMk id="76" creationId="{82DCACE2-7F2F-47D5-B0C2-6D4503EBB278}"/>
          </ac:spMkLst>
        </pc:spChg>
        <pc:spChg chg="add del mod">
          <ac:chgData name="Sudarshan Chakravarthi" userId="9632d19e-631d-46a5-9e9a-d9cc496f17d0" providerId="ADAL" clId="{FAD8B5BA-84F9-4437-B63C-71C5622D1473}" dt="2021-09-29T13:05:04.653" v="21"/>
          <ac:spMkLst>
            <pc:docMk/>
            <pc:sldMk cId="3983978444" sldId="4224"/>
            <ac:spMk id="77" creationId="{9173C9CE-57F0-47A8-A79E-C380A65BE2E2}"/>
          </ac:spMkLst>
        </pc:spChg>
        <pc:spChg chg="add del mod">
          <ac:chgData name="Sudarshan Chakravarthi" userId="9632d19e-631d-46a5-9e9a-d9cc496f17d0" providerId="ADAL" clId="{FAD8B5BA-84F9-4437-B63C-71C5622D1473}" dt="2021-09-29T13:05:04.653" v="21"/>
          <ac:spMkLst>
            <pc:docMk/>
            <pc:sldMk cId="3983978444" sldId="4224"/>
            <ac:spMk id="78" creationId="{A122CABE-BAA6-4E2A-B69B-E64B5DEF8E63}"/>
          </ac:spMkLst>
        </pc:spChg>
        <pc:spChg chg="add del mod">
          <ac:chgData name="Sudarshan Chakravarthi" userId="9632d19e-631d-46a5-9e9a-d9cc496f17d0" providerId="ADAL" clId="{FAD8B5BA-84F9-4437-B63C-71C5622D1473}" dt="2021-09-29T13:05:04.653" v="21"/>
          <ac:spMkLst>
            <pc:docMk/>
            <pc:sldMk cId="3983978444" sldId="4224"/>
            <ac:spMk id="79" creationId="{932D215B-1463-4782-87D7-3D7A6E716E5A}"/>
          </ac:spMkLst>
        </pc:spChg>
        <pc:spChg chg="add del mod">
          <ac:chgData name="Sudarshan Chakravarthi" userId="9632d19e-631d-46a5-9e9a-d9cc496f17d0" providerId="ADAL" clId="{FAD8B5BA-84F9-4437-B63C-71C5622D1473}" dt="2021-09-29T13:05:04.653" v="21"/>
          <ac:spMkLst>
            <pc:docMk/>
            <pc:sldMk cId="3983978444" sldId="4224"/>
            <ac:spMk id="80" creationId="{98F12CBF-1B06-4B21-9ADE-05AACD72D3E0}"/>
          </ac:spMkLst>
        </pc:spChg>
        <pc:spChg chg="add del mod">
          <ac:chgData name="Sudarshan Chakravarthi" userId="9632d19e-631d-46a5-9e9a-d9cc496f17d0" providerId="ADAL" clId="{FAD8B5BA-84F9-4437-B63C-71C5622D1473}" dt="2021-09-29T13:05:04.653" v="21"/>
          <ac:spMkLst>
            <pc:docMk/>
            <pc:sldMk cId="3983978444" sldId="4224"/>
            <ac:spMk id="81" creationId="{240EB348-AE9B-454C-9E87-FAB0BE7DFBB8}"/>
          </ac:spMkLst>
        </pc:spChg>
        <pc:spChg chg="add del mod">
          <ac:chgData name="Sudarshan Chakravarthi" userId="9632d19e-631d-46a5-9e9a-d9cc496f17d0" providerId="ADAL" clId="{FAD8B5BA-84F9-4437-B63C-71C5622D1473}" dt="2021-09-29T13:05:04.653" v="21"/>
          <ac:spMkLst>
            <pc:docMk/>
            <pc:sldMk cId="3983978444" sldId="4224"/>
            <ac:spMk id="82" creationId="{8616B9AF-1088-41D9-98E3-311307AEB88E}"/>
          </ac:spMkLst>
        </pc:spChg>
        <pc:spChg chg="add del mod">
          <ac:chgData name="Sudarshan Chakravarthi" userId="9632d19e-631d-46a5-9e9a-d9cc496f17d0" providerId="ADAL" clId="{FAD8B5BA-84F9-4437-B63C-71C5622D1473}" dt="2021-09-29T13:05:21.706" v="24" actId="478"/>
          <ac:spMkLst>
            <pc:docMk/>
            <pc:sldMk cId="3983978444" sldId="4224"/>
            <ac:spMk id="83" creationId="{05A3212C-6DD5-4949-8A84-DBE0C1E19A7D}"/>
          </ac:spMkLst>
        </pc:spChg>
        <pc:spChg chg="mod">
          <ac:chgData name="Sudarshan Chakravarthi" userId="9632d19e-631d-46a5-9e9a-d9cc496f17d0" providerId="ADAL" clId="{FAD8B5BA-84F9-4437-B63C-71C5622D1473}" dt="2021-09-29T13:05:04.659" v="22"/>
          <ac:spMkLst>
            <pc:docMk/>
            <pc:sldMk cId="3983978444" sldId="4224"/>
            <ac:spMk id="85" creationId="{D2595FCA-8531-407B-BFF1-781A5F3DB0AE}"/>
          </ac:spMkLst>
        </pc:spChg>
        <pc:spChg chg="mod">
          <ac:chgData name="Sudarshan Chakravarthi" userId="9632d19e-631d-46a5-9e9a-d9cc496f17d0" providerId="ADAL" clId="{FAD8B5BA-84F9-4437-B63C-71C5622D1473}" dt="2021-09-29T13:05:04.659" v="22"/>
          <ac:spMkLst>
            <pc:docMk/>
            <pc:sldMk cId="3983978444" sldId="4224"/>
            <ac:spMk id="86" creationId="{2FBBD81F-B3A0-4067-BDF5-D8ACE47C6F43}"/>
          </ac:spMkLst>
        </pc:spChg>
        <pc:spChg chg="mod">
          <ac:chgData name="Sudarshan Chakravarthi" userId="9632d19e-631d-46a5-9e9a-d9cc496f17d0" providerId="ADAL" clId="{FAD8B5BA-84F9-4437-B63C-71C5622D1473}" dt="2021-09-29T13:05:04.659" v="22"/>
          <ac:spMkLst>
            <pc:docMk/>
            <pc:sldMk cId="3983978444" sldId="4224"/>
            <ac:spMk id="87" creationId="{CEA7F51A-58A6-4990-A63C-DC1E80D8AB5A}"/>
          </ac:spMkLst>
        </pc:spChg>
        <pc:spChg chg="mod">
          <ac:chgData name="Sudarshan Chakravarthi" userId="9632d19e-631d-46a5-9e9a-d9cc496f17d0" providerId="ADAL" clId="{FAD8B5BA-84F9-4437-B63C-71C5622D1473}" dt="2021-09-29T13:05:04.659" v="22"/>
          <ac:spMkLst>
            <pc:docMk/>
            <pc:sldMk cId="3983978444" sldId="4224"/>
            <ac:spMk id="89" creationId="{51702318-52B4-4FFA-A010-3BB23641FBEA}"/>
          </ac:spMkLst>
        </pc:spChg>
        <pc:spChg chg="mod">
          <ac:chgData name="Sudarshan Chakravarthi" userId="9632d19e-631d-46a5-9e9a-d9cc496f17d0" providerId="ADAL" clId="{FAD8B5BA-84F9-4437-B63C-71C5622D1473}" dt="2021-09-29T13:05:04.659" v="22"/>
          <ac:spMkLst>
            <pc:docMk/>
            <pc:sldMk cId="3983978444" sldId="4224"/>
            <ac:spMk id="90" creationId="{92C86F42-EF68-456D-A124-322DB1B4A212}"/>
          </ac:spMkLst>
        </pc:spChg>
        <pc:spChg chg="mod">
          <ac:chgData name="Sudarshan Chakravarthi" userId="9632d19e-631d-46a5-9e9a-d9cc496f17d0" providerId="ADAL" clId="{FAD8B5BA-84F9-4437-B63C-71C5622D1473}" dt="2021-09-29T13:05:04.659" v="22"/>
          <ac:spMkLst>
            <pc:docMk/>
            <pc:sldMk cId="3983978444" sldId="4224"/>
            <ac:spMk id="91" creationId="{09890A04-22F4-47FF-B12A-A9151F7BF06D}"/>
          </ac:spMkLst>
        </pc:spChg>
        <pc:spChg chg="add del mod">
          <ac:chgData name="Sudarshan Chakravarthi" userId="9632d19e-631d-46a5-9e9a-d9cc496f17d0" providerId="ADAL" clId="{FAD8B5BA-84F9-4437-B63C-71C5622D1473}" dt="2021-09-29T13:05:21.706" v="24" actId="478"/>
          <ac:spMkLst>
            <pc:docMk/>
            <pc:sldMk cId="3983978444" sldId="4224"/>
            <ac:spMk id="92" creationId="{9AE07166-11FA-4388-810C-E7889B010CEC}"/>
          </ac:spMkLst>
        </pc:spChg>
        <pc:spChg chg="add del mod">
          <ac:chgData name="Sudarshan Chakravarthi" userId="9632d19e-631d-46a5-9e9a-d9cc496f17d0" providerId="ADAL" clId="{FAD8B5BA-84F9-4437-B63C-71C5622D1473}" dt="2021-09-29T13:05:21.706" v="24" actId="478"/>
          <ac:spMkLst>
            <pc:docMk/>
            <pc:sldMk cId="3983978444" sldId="4224"/>
            <ac:spMk id="93" creationId="{0356F9E9-37AB-4D64-8E38-74F98B05625C}"/>
          </ac:spMkLst>
        </pc:spChg>
        <pc:spChg chg="add del mod">
          <ac:chgData name="Sudarshan Chakravarthi" userId="9632d19e-631d-46a5-9e9a-d9cc496f17d0" providerId="ADAL" clId="{FAD8B5BA-84F9-4437-B63C-71C5622D1473}" dt="2021-09-29T13:05:21.706" v="24" actId="478"/>
          <ac:spMkLst>
            <pc:docMk/>
            <pc:sldMk cId="3983978444" sldId="4224"/>
            <ac:spMk id="94" creationId="{4C8A52B9-25AA-4578-91B6-2D88CC0B2DED}"/>
          </ac:spMkLst>
        </pc:spChg>
        <pc:spChg chg="add del mod">
          <ac:chgData name="Sudarshan Chakravarthi" userId="9632d19e-631d-46a5-9e9a-d9cc496f17d0" providerId="ADAL" clId="{FAD8B5BA-84F9-4437-B63C-71C5622D1473}" dt="2021-09-29T13:05:21.706" v="24" actId="478"/>
          <ac:spMkLst>
            <pc:docMk/>
            <pc:sldMk cId="3983978444" sldId="4224"/>
            <ac:spMk id="95" creationId="{D990E267-94E6-4E04-B03D-CB84D76452CE}"/>
          </ac:spMkLst>
        </pc:spChg>
        <pc:spChg chg="add del mod">
          <ac:chgData name="Sudarshan Chakravarthi" userId="9632d19e-631d-46a5-9e9a-d9cc496f17d0" providerId="ADAL" clId="{FAD8B5BA-84F9-4437-B63C-71C5622D1473}" dt="2021-09-29T13:05:21.706" v="24" actId="478"/>
          <ac:spMkLst>
            <pc:docMk/>
            <pc:sldMk cId="3983978444" sldId="4224"/>
            <ac:spMk id="96" creationId="{B2E2264F-4DB5-4163-A82C-6BD01D624383}"/>
          </ac:spMkLst>
        </pc:spChg>
        <pc:spChg chg="add del mod">
          <ac:chgData name="Sudarshan Chakravarthi" userId="9632d19e-631d-46a5-9e9a-d9cc496f17d0" providerId="ADAL" clId="{FAD8B5BA-84F9-4437-B63C-71C5622D1473}" dt="2021-09-29T13:05:21.706" v="24" actId="478"/>
          <ac:spMkLst>
            <pc:docMk/>
            <pc:sldMk cId="3983978444" sldId="4224"/>
            <ac:spMk id="97" creationId="{546E732E-CFDD-49A9-BAA1-DDD79CAE4AEE}"/>
          </ac:spMkLst>
        </pc:spChg>
        <pc:spChg chg="mod">
          <ac:chgData name="Sudarshan Chakravarthi" userId="9632d19e-631d-46a5-9e9a-d9cc496f17d0" providerId="ADAL" clId="{FAD8B5BA-84F9-4437-B63C-71C5622D1473}" dt="2021-09-29T13:05:29.272" v="25"/>
          <ac:spMkLst>
            <pc:docMk/>
            <pc:sldMk cId="3983978444" sldId="4224"/>
            <ac:spMk id="99" creationId="{FE12A19D-24F6-4573-9A31-8DDA7F0AD3C0}"/>
          </ac:spMkLst>
        </pc:spChg>
        <pc:spChg chg="mod">
          <ac:chgData name="Sudarshan Chakravarthi" userId="9632d19e-631d-46a5-9e9a-d9cc496f17d0" providerId="ADAL" clId="{FAD8B5BA-84F9-4437-B63C-71C5622D1473}" dt="2021-09-29T13:05:29.272" v="25"/>
          <ac:spMkLst>
            <pc:docMk/>
            <pc:sldMk cId="3983978444" sldId="4224"/>
            <ac:spMk id="100" creationId="{F6F55180-9738-4E04-988F-4A10FD0EBEF9}"/>
          </ac:spMkLst>
        </pc:spChg>
        <pc:spChg chg="mod">
          <ac:chgData name="Sudarshan Chakravarthi" userId="9632d19e-631d-46a5-9e9a-d9cc496f17d0" providerId="ADAL" clId="{FAD8B5BA-84F9-4437-B63C-71C5622D1473}" dt="2021-09-29T13:05:29.272" v="25"/>
          <ac:spMkLst>
            <pc:docMk/>
            <pc:sldMk cId="3983978444" sldId="4224"/>
            <ac:spMk id="101" creationId="{E646F9C3-0EE3-4F58-8341-AE057EEDE9D2}"/>
          </ac:spMkLst>
        </pc:spChg>
        <pc:grpChg chg="add del mod">
          <ac:chgData name="Sudarshan Chakravarthi" userId="9632d19e-631d-46a5-9e9a-d9cc496f17d0" providerId="ADAL" clId="{FAD8B5BA-84F9-4437-B63C-71C5622D1473}" dt="2021-09-29T13:04:29.518" v="13"/>
          <ac:grpSpMkLst>
            <pc:docMk/>
            <pc:sldMk cId="3983978444" sldId="4224"/>
            <ac:grpSpMk id="3" creationId="{0DF2AF67-1F3E-4D7F-99D0-8AAC8285B576}"/>
          </ac:grpSpMkLst>
        </pc:grpChg>
        <pc:grpChg chg="add del mod">
          <ac:chgData name="Sudarshan Chakravarthi" userId="9632d19e-631d-46a5-9e9a-d9cc496f17d0" providerId="ADAL" clId="{FAD8B5BA-84F9-4437-B63C-71C5622D1473}" dt="2021-09-29T13:04:29.518" v="13"/>
          <ac:grpSpMkLst>
            <pc:docMk/>
            <pc:sldMk cId="3983978444" sldId="4224"/>
            <ac:grpSpMk id="7" creationId="{BD77F615-2265-45CA-949D-45F50AA6ABB6}"/>
          </ac:grpSpMkLst>
        </pc:grpChg>
        <pc:grpChg chg="add del mod">
          <ac:chgData name="Sudarshan Chakravarthi" userId="9632d19e-631d-46a5-9e9a-d9cc496f17d0" providerId="ADAL" clId="{FAD8B5BA-84F9-4437-B63C-71C5622D1473}" dt="2021-09-29T13:04:39.219" v="15"/>
          <ac:grpSpMkLst>
            <pc:docMk/>
            <pc:sldMk cId="3983978444" sldId="4224"/>
            <ac:grpSpMk id="21" creationId="{77ED97EE-E8C1-4765-BF92-F087CD76C36F}"/>
          </ac:grpSpMkLst>
        </pc:grpChg>
        <pc:grpChg chg="add del mod">
          <ac:chgData name="Sudarshan Chakravarthi" userId="9632d19e-631d-46a5-9e9a-d9cc496f17d0" providerId="ADAL" clId="{FAD8B5BA-84F9-4437-B63C-71C5622D1473}" dt="2021-09-29T13:04:39.219" v="15"/>
          <ac:grpSpMkLst>
            <pc:docMk/>
            <pc:sldMk cId="3983978444" sldId="4224"/>
            <ac:grpSpMk id="25" creationId="{60A743C9-2345-49E6-BFE4-8D765005B705}"/>
          </ac:grpSpMkLst>
        </pc:grpChg>
        <pc:grpChg chg="add del mod">
          <ac:chgData name="Sudarshan Chakravarthi" userId="9632d19e-631d-46a5-9e9a-d9cc496f17d0" providerId="ADAL" clId="{FAD8B5BA-84F9-4437-B63C-71C5622D1473}" dt="2021-09-29T13:04:57.284" v="17"/>
          <ac:grpSpMkLst>
            <pc:docMk/>
            <pc:sldMk cId="3983978444" sldId="4224"/>
            <ac:grpSpMk id="39" creationId="{39C66009-4BC6-4836-B5B8-8B6D724DD540}"/>
          </ac:grpSpMkLst>
        </pc:grpChg>
        <pc:grpChg chg="add del mod">
          <ac:chgData name="Sudarshan Chakravarthi" userId="9632d19e-631d-46a5-9e9a-d9cc496f17d0" providerId="ADAL" clId="{FAD8B5BA-84F9-4437-B63C-71C5622D1473}" dt="2021-09-29T13:04:57.284" v="17"/>
          <ac:grpSpMkLst>
            <pc:docMk/>
            <pc:sldMk cId="3983978444" sldId="4224"/>
            <ac:grpSpMk id="43" creationId="{B57AAF20-3979-4C99-877F-4C6E8BA866E6}"/>
          </ac:grpSpMkLst>
        </pc:grpChg>
        <pc:grpChg chg="add del mod">
          <ac:chgData name="Sudarshan Chakravarthi" userId="9632d19e-631d-46a5-9e9a-d9cc496f17d0" providerId="ADAL" clId="{FAD8B5BA-84F9-4437-B63C-71C5622D1473}" dt="2021-09-29T13:05:01.060" v="19"/>
          <ac:grpSpMkLst>
            <pc:docMk/>
            <pc:sldMk cId="3983978444" sldId="4224"/>
            <ac:grpSpMk id="54" creationId="{ABF5055E-B9AA-4F7A-93C4-84B3BB8E731E}"/>
          </ac:grpSpMkLst>
        </pc:grpChg>
        <pc:grpChg chg="add del mod">
          <ac:chgData name="Sudarshan Chakravarthi" userId="9632d19e-631d-46a5-9e9a-d9cc496f17d0" providerId="ADAL" clId="{FAD8B5BA-84F9-4437-B63C-71C5622D1473}" dt="2021-09-29T13:05:01.060" v="19"/>
          <ac:grpSpMkLst>
            <pc:docMk/>
            <pc:sldMk cId="3983978444" sldId="4224"/>
            <ac:grpSpMk id="58" creationId="{B3E61AD9-0131-4287-89CC-C1CF4EF85883}"/>
          </ac:grpSpMkLst>
        </pc:grpChg>
        <pc:grpChg chg="add del mod">
          <ac:chgData name="Sudarshan Chakravarthi" userId="9632d19e-631d-46a5-9e9a-d9cc496f17d0" providerId="ADAL" clId="{FAD8B5BA-84F9-4437-B63C-71C5622D1473}" dt="2021-09-29T13:05:04.653" v="21"/>
          <ac:grpSpMkLst>
            <pc:docMk/>
            <pc:sldMk cId="3983978444" sldId="4224"/>
            <ac:grpSpMk id="69" creationId="{88330701-44D2-4B33-9FA0-13A89842BFF9}"/>
          </ac:grpSpMkLst>
        </pc:grpChg>
        <pc:grpChg chg="add del mod">
          <ac:chgData name="Sudarshan Chakravarthi" userId="9632d19e-631d-46a5-9e9a-d9cc496f17d0" providerId="ADAL" clId="{FAD8B5BA-84F9-4437-B63C-71C5622D1473}" dt="2021-09-29T13:05:04.653" v="21"/>
          <ac:grpSpMkLst>
            <pc:docMk/>
            <pc:sldMk cId="3983978444" sldId="4224"/>
            <ac:grpSpMk id="73" creationId="{CA7983F1-BECA-4B8E-B4B6-F39CF1A3F0A5}"/>
          </ac:grpSpMkLst>
        </pc:grpChg>
        <pc:grpChg chg="add del mod">
          <ac:chgData name="Sudarshan Chakravarthi" userId="9632d19e-631d-46a5-9e9a-d9cc496f17d0" providerId="ADAL" clId="{FAD8B5BA-84F9-4437-B63C-71C5622D1473}" dt="2021-09-29T13:05:21.706" v="24" actId="478"/>
          <ac:grpSpMkLst>
            <pc:docMk/>
            <pc:sldMk cId="3983978444" sldId="4224"/>
            <ac:grpSpMk id="84" creationId="{C8BC912F-4FD5-4E23-83CE-45AC249C2941}"/>
          </ac:grpSpMkLst>
        </pc:grpChg>
        <pc:grpChg chg="add del mod">
          <ac:chgData name="Sudarshan Chakravarthi" userId="9632d19e-631d-46a5-9e9a-d9cc496f17d0" providerId="ADAL" clId="{FAD8B5BA-84F9-4437-B63C-71C5622D1473}" dt="2021-09-29T13:05:21.706" v="24" actId="478"/>
          <ac:grpSpMkLst>
            <pc:docMk/>
            <pc:sldMk cId="3983978444" sldId="4224"/>
            <ac:grpSpMk id="88" creationId="{5B413236-4ABF-4FD2-BB00-6B4AC507ABD1}"/>
          </ac:grpSpMkLst>
        </pc:grpChg>
        <pc:grpChg chg="add mod">
          <ac:chgData name="Sudarshan Chakravarthi" userId="9632d19e-631d-46a5-9e9a-d9cc496f17d0" providerId="ADAL" clId="{FAD8B5BA-84F9-4437-B63C-71C5622D1473}" dt="2021-09-29T13:05:29.272" v="25"/>
          <ac:grpSpMkLst>
            <pc:docMk/>
            <pc:sldMk cId="3983978444" sldId="4224"/>
            <ac:grpSpMk id="98" creationId="{6013BF40-815E-4F32-B5F3-3900839BCE88}"/>
          </ac:grpSpMkLst>
        </pc:grpChg>
      </pc:sldChg>
      <pc:sldChg chg="addSp delSp modSp add del mod">
        <pc:chgData name="Sudarshan Chakravarthi" userId="9632d19e-631d-46a5-9e9a-d9cc496f17d0" providerId="ADAL" clId="{FAD8B5BA-84F9-4437-B63C-71C5622D1473}" dt="2023-02-14T16:25:41.315" v="232" actId="404"/>
        <pc:sldMkLst>
          <pc:docMk/>
          <pc:sldMk cId="1731059062" sldId="4225"/>
        </pc:sldMkLst>
        <pc:spChg chg="del">
          <ac:chgData name="Sudarshan Chakravarthi" userId="9632d19e-631d-46a5-9e9a-d9cc496f17d0" providerId="ADAL" clId="{FAD8B5BA-84F9-4437-B63C-71C5622D1473}" dt="2023-02-13T08:42:18.414" v="189" actId="478"/>
          <ac:spMkLst>
            <pc:docMk/>
            <pc:sldMk cId="1731059062" sldId="4225"/>
            <ac:spMk id="2" creationId="{2E5D4DC1-2063-6443-7CBC-1D5005EA569F}"/>
          </ac:spMkLst>
        </pc:spChg>
        <pc:spChg chg="mod">
          <ac:chgData name="Sudarshan Chakravarthi" userId="9632d19e-631d-46a5-9e9a-d9cc496f17d0" providerId="ADAL" clId="{FAD8B5BA-84F9-4437-B63C-71C5622D1473}" dt="2023-02-14T16:25:33.053" v="229" actId="207"/>
          <ac:spMkLst>
            <pc:docMk/>
            <pc:sldMk cId="1731059062" sldId="4225"/>
            <ac:spMk id="3" creationId="{F34DA4CE-ABCE-2F6D-B94E-A68057C7C955}"/>
          </ac:spMkLst>
        </pc:spChg>
        <pc:spChg chg="mod">
          <ac:chgData name="Sudarshan Chakravarthi" userId="9632d19e-631d-46a5-9e9a-d9cc496f17d0" providerId="ADAL" clId="{FAD8B5BA-84F9-4437-B63C-71C5622D1473}" dt="2023-02-14T16:25:41.315" v="232" actId="404"/>
          <ac:spMkLst>
            <pc:docMk/>
            <pc:sldMk cId="1731059062" sldId="4225"/>
            <ac:spMk id="22" creationId="{257944EF-C325-87E6-F497-106A27C993F0}"/>
          </ac:spMkLst>
        </pc:spChg>
        <pc:spChg chg="mod">
          <ac:chgData name="Sudarshan Chakravarthi" userId="9632d19e-631d-46a5-9e9a-d9cc496f17d0" providerId="ADAL" clId="{FAD8B5BA-84F9-4437-B63C-71C5622D1473}" dt="2023-02-14T16:25:36.187" v="230" actId="207"/>
          <ac:spMkLst>
            <pc:docMk/>
            <pc:sldMk cId="1731059062" sldId="4225"/>
            <ac:spMk id="23" creationId="{835E8B50-E3AF-B133-2E1A-DAD76F64E6D3}"/>
          </ac:spMkLst>
        </pc:spChg>
        <pc:picChg chg="add mod">
          <ac:chgData name="Sudarshan Chakravarthi" userId="9632d19e-631d-46a5-9e9a-d9cc496f17d0" providerId="ADAL" clId="{FAD8B5BA-84F9-4437-B63C-71C5622D1473}" dt="2023-02-13T08:42:25.632" v="191"/>
          <ac:picMkLst>
            <pc:docMk/>
            <pc:sldMk cId="1731059062" sldId="4225"/>
            <ac:picMk id="4" creationId="{1A0954E8-AE29-DF5B-DA68-7D3DC6C5322B}"/>
          </ac:picMkLst>
        </pc:picChg>
        <pc:picChg chg="del">
          <ac:chgData name="Sudarshan Chakravarthi" userId="9632d19e-631d-46a5-9e9a-d9cc496f17d0" providerId="ADAL" clId="{FAD8B5BA-84F9-4437-B63C-71C5622D1473}" dt="2023-02-13T08:42:19.050" v="190" actId="478"/>
          <ac:picMkLst>
            <pc:docMk/>
            <pc:sldMk cId="1731059062" sldId="4225"/>
            <ac:picMk id="5" creationId="{4D7C4A39-FB65-8E20-06C2-D6B25F7D4B62}"/>
          </ac:picMkLst>
        </pc:picChg>
      </pc:sldChg>
      <pc:sldChg chg="add del">
        <pc:chgData name="Sudarshan Chakravarthi" userId="9632d19e-631d-46a5-9e9a-d9cc496f17d0" providerId="ADAL" clId="{FAD8B5BA-84F9-4437-B63C-71C5622D1473}" dt="2023-02-13T08:41:45.738" v="155"/>
        <pc:sldMkLst>
          <pc:docMk/>
          <pc:sldMk cId="683501595" sldId="4411"/>
        </pc:sldMkLst>
      </pc:sldChg>
      <pc:sldChg chg="add del">
        <pc:chgData name="Sudarshan Chakravarthi" userId="9632d19e-631d-46a5-9e9a-d9cc496f17d0" providerId="ADAL" clId="{FAD8B5BA-84F9-4437-B63C-71C5622D1473}" dt="2023-02-13T08:41:45.738" v="155"/>
        <pc:sldMkLst>
          <pc:docMk/>
          <pc:sldMk cId="2434400758" sldId="4412"/>
        </pc:sldMkLst>
      </pc:sldChg>
      <pc:sldChg chg="addSp delSp modSp add del mod">
        <pc:chgData name="Sudarshan Chakravarthi" userId="9632d19e-631d-46a5-9e9a-d9cc496f17d0" providerId="ADAL" clId="{FAD8B5BA-84F9-4437-B63C-71C5622D1473}" dt="2023-02-14T16:26:46.775" v="243" actId="1076"/>
        <pc:sldMkLst>
          <pc:docMk/>
          <pc:sldMk cId="3007153012" sldId="4413"/>
        </pc:sldMkLst>
        <pc:spChg chg="mod ord">
          <ac:chgData name="Sudarshan Chakravarthi" userId="9632d19e-631d-46a5-9e9a-d9cc496f17d0" providerId="ADAL" clId="{FAD8B5BA-84F9-4437-B63C-71C5622D1473}" dt="2023-02-14T16:26:33.603" v="241" actId="166"/>
          <ac:spMkLst>
            <pc:docMk/>
            <pc:sldMk cId="3007153012" sldId="4413"/>
            <ac:spMk id="2" creationId="{719DC4D0-0477-B8A3-7E83-A87C261EB239}"/>
          </ac:spMkLst>
        </pc:spChg>
        <pc:spChg chg="del">
          <ac:chgData name="Sudarshan Chakravarthi" userId="9632d19e-631d-46a5-9e9a-d9cc496f17d0" providerId="ADAL" clId="{FAD8B5BA-84F9-4437-B63C-71C5622D1473}" dt="2023-02-13T08:42:54.733" v="224" actId="478"/>
          <ac:spMkLst>
            <pc:docMk/>
            <pc:sldMk cId="3007153012" sldId="4413"/>
            <ac:spMk id="3" creationId="{EBB76173-F9C5-5232-9064-0A8CA049A323}"/>
          </ac:spMkLst>
        </pc:spChg>
        <pc:spChg chg="add mod ord">
          <ac:chgData name="Sudarshan Chakravarthi" userId="9632d19e-631d-46a5-9e9a-d9cc496f17d0" providerId="ADAL" clId="{FAD8B5BA-84F9-4437-B63C-71C5622D1473}" dt="2023-02-14T16:26:27.466" v="240" actId="166"/>
          <ac:spMkLst>
            <pc:docMk/>
            <pc:sldMk cId="3007153012" sldId="4413"/>
            <ac:spMk id="4" creationId="{B1AD2177-ADA8-6B27-70B4-F1F73A00F99A}"/>
          </ac:spMkLst>
        </pc:spChg>
        <pc:spChg chg="mod">
          <ac:chgData name="Sudarshan Chakravarthi" userId="9632d19e-631d-46a5-9e9a-d9cc496f17d0" providerId="ADAL" clId="{FAD8B5BA-84F9-4437-B63C-71C5622D1473}" dt="2023-02-14T16:26:46.775" v="243" actId="1076"/>
          <ac:spMkLst>
            <pc:docMk/>
            <pc:sldMk cId="3007153012" sldId="4413"/>
            <ac:spMk id="5" creationId="{E8F3C4DA-3CAF-1226-EEC7-49590ED46FD2}"/>
          </ac:spMkLst>
        </pc:spChg>
        <pc:spChg chg="mod">
          <ac:chgData name="Sudarshan Chakravarthi" userId="9632d19e-631d-46a5-9e9a-d9cc496f17d0" providerId="ADAL" clId="{FAD8B5BA-84F9-4437-B63C-71C5622D1473}" dt="2023-02-14T16:26:46.775" v="243" actId="1076"/>
          <ac:spMkLst>
            <pc:docMk/>
            <pc:sldMk cId="3007153012" sldId="4413"/>
            <ac:spMk id="6" creationId="{4DF1670E-AA29-372D-4E8F-BD3ECD586DF7}"/>
          </ac:spMkLst>
        </pc:spChg>
        <pc:spChg chg="mod">
          <ac:chgData name="Sudarshan Chakravarthi" userId="9632d19e-631d-46a5-9e9a-d9cc496f17d0" providerId="ADAL" clId="{FAD8B5BA-84F9-4437-B63C-71C5622D1473}" dt="2023-02-14T16:26:46.775" v="243" actId="1076"/>
          <ac:spMkLst>
            <pc:docMk/>
            <pc:sldMk cId="3007153012" sldId="4413"/>
            <ac:spMk id="7" creationId="{24B472C0-F1A2-9E83-E93A-417178A34C8E}"/>
          </ac:spMkLst>
        </pc:spChg>
        <pc:grpChg chg="add mod">
          <ac:chgData name="Sudarshan Chakravarthi" userId="9632d19e-631d-46a5-9e9a-d9cc496f17d0" providerId="ADAL" clId="{FAD8B5BA-84F9-4437-B63C-71C5622D1473}" dt="2023-02-14T16:26:46.775" v="243" actId="1076"/>
          <ac:grpSpMkLst>
            <pc:docMk/>
            <pc:sldMk cId="3007153012" sldId="4413"/>
            <ac:grpSpMk id="3" creationId="{5BE0475D-FD1B-B88A-CE50-A52198F024C6}"/>
          </ac:grpSpMkLst>
        </pc:grpChg>
      </pc:sldChg>
      <pc:sldChg chg="add del">
        <pc:chgData name="Sudarshan Chakravarthi" userId="9632d19e-631d-46a5-9e9a-d9cc496f17d0" providerId="ADAL" clId="{FAD8B5BA-84F9-4437-B63C-71C5622D1473}" dt="2023-02-13T08:43:26.983" v="226"/>
        <pc:sldMkLst>
          <pc:docMk/>
          <pc:sldMk cId="342277502" sldId="4414"/>
        </pc:sldMkLst>
      </pc:sldChg>
      <pc:sldChg chg="modSp add mod">
        <pc:chgData name="Sudarshan Chakravarthi" userId="9632d19e-631d-46a5-9e9a-d9cc496f17d0" providerId="ADAL" clId="{FAD8B5BA-84F9-4437-B63C-71C5622D1473}" dt="2023-02-14T16:25:58.237" v="237" actId="404"/>
        <pc:sldMkLst>
          <pc:docMk/>
          <pc:sldMk cId="572732993" sldId="4414"/>
        </pc:sldMkLst>
        <pc:spChg chg="mod">
          <ac:chgData name="Sudarshan Chakravarthi" userId="9632d19e-631d-46a5-9e9a-d9cc496f17d0" providerId="ADAL" clId="{FAD8B5BA-84F9-4437-B63C-71C5622D1473}" dt="2023-02-14T16:25:46.739" v="233" actId="207"/>
          <ac:spMkLst>
            <pc:docMk/>
            <pc:sldMk cId="572732993" sldId="4414"/>
            <ac:spMk id="3" creationId="{F34DA4CE-ABCE-2F6D-B94E-A68057C7C955}"/>
          </ac:spMkLst>
        </pc:spChg>
        <pc:spChg chg="mod">
          <ac:chgData name="Sudarshan Chakravarthi" userId="9632d19e-631d-46a5-9e9a-d9cc496f17d0" providerId="ADAL" clId="{FAD8B5BA-84F9-4437-B63C-71C5622D1473}" dt="2023-02-14T16:25:58.237" v="237" actId="404"/>
          <ac:spMkLst>
            <pc:docMk/>
            <pc:sldMk cId="572732993" sldId="4414"/>
            <ac:spMk id="22" creationId="{257944EF-C325-87E6-F497-106A27C993F0}"/>
          </ac:spMkLst>
        </pc:spChg>
        <pc:spChg chg="mod">
          <ac:chgData name="Sudarshan Chakravarthi" userId="9632d19e-631d-46a5-9e9a-d9cc496f17d0" providerId="ADAL" clId="{FAD8B5BA-84F9-4437-B63C-71C5622D1473}" dt="2023-02-14T16:25:49.688" v="234" actId="207"/>
          <ac:spMkLst>
            <pc:docMk/>
            <pc:sldMk cId="572732993" sldId="4414"/>
            <ac:spMk id="23" creationId="{835E8B50-E3AF-B133-2E1A-DAD76F64E6D3}"/>
          </ac:spMkLst>
        </pc:spChg>
      </pc:sldChg>
    </pc:docChg>
  </pc:docChgLst>
  <pc:docChgLst>
    <pc:chgData name="Sudarshan Chakravarthi" userId="9632d19e-631d-46a5-9e9a-d9cc496f17d0" providerId="ADAL" clId="{42782FB8-724C-4E3A-B8CE-D0FD1CDD017F}"/>
    <pc:docChg chg="modSld">
      <pc:chgData name="Sudarshan Chakravarthi" userId="9632d19e-631d-46a5-9e9a-d9cc496f17d0" providerId="ADAL" clId="{42782FB8-724C-4E3A-B8CE-D0FD1CDD017F}" dt="2023-07-11T12:32:48.074" v="1"/>
      <pc:docMkLst>
        <pc:docMk/>
      </pc:docMkLst>
      <pc:sldChg chg="addSp modSp">
        <pc:chgData name="Sudarshan Chakravarthi" userId="9632d19e-631d-46a5-9e9a-d9cc496f17d0" providerId="ADAL" clId="{42782FB8-724C-4E3A-B8CE-D0FD1CDD017F}" dt="2023-07-11T12:32:42.666" v="0"/>
        <pc:sldMkLst>
          <pc:docMk/>
          <pc:sldMk cId="1731059062" sldId="4225"/>
        </pc:sldMkLst>
        <pc:spChg chg="mod">
          <ac:chgData name="Sudarshan Chakravarthi" userId="9632d19e-631d-46a5-9e9a-d9cc496f17d0" providerId="ADAL" clId="{42782FB8-724C-4E3A-B8CE-D0FD1CDD017F}" dt="2023-07-11T12:32:42.666" v="0"/>
          <ac:spMkLst>
            <pc:docMk/>
            <pc:sldMk cId="1731059062" sldId="4225"/>
            <ac:spMk id="5" creationId="{D2B95417-ECEE-5025-06C9-03D8CB09A937}"/>
          </ac:spMkLst>
        </pc:spChg>
        <pc:spChg chg="mod">
          <ac:chgData name="Sudarshan Chakravarthi" userId="9632d19e-631d-46a5-9e9a-d9cc496f17d0" providerId="ADAL" clId="{42782FB8-724C-4E3A-B8CE-D0FD1CDD017F}" dt="2023-07-11T12:32:42.666" v="0"/>
          <ac:spMkLst>
            <pc:docMk/>
            <pc:sldMk cId="1731059062" sldId="4225"/>
            <ac:spMk id="6" creationId="{170C87CB-5BED-1F85-9554-68DC44EE895E}"/>
          </ac:spMkLst>
        </pc:spChg>
        <pc:grpChg chg="add mod">
          <ac:chgData name="Sudarshan Chakravarthi" userId="9632d19e-631d-46a5-9e9a-d9cc496f17d0" providerId="ADAL" clId="{42782FB8-724C-4E3A-B8CE-D0FD1CDD017F}" dt="2023-07-11T12:32:42.666" v="0"/>
          <ac:grpSpMkLst>
            <pc:docMk/>
            <pc:sldMk cId="1731059062" sldId="4225"/>
            <ac:grpSpMk id="2" creationId="{5B2530DE-06A3-642A-81ED-D2097C8A4EFF}"/>
          </ac:grpSpMkLst>
        </pc:grpChg>
      </pc:sldChg>
      <pc:sldChg chg="addSp modSp">
        <pc:chgData name="Sudarshan Chakravarthi" userId="9632d19e-631d-46a5-9e9a-d9cc496f17d0" providerId="ADAL" clId="{42782FB8-724C-4E3A-B8CE-D0FD1CDD017F}" dt="2023-07-11T12:32:48.074" v="1"/>
        <pc:sldMkLst>
          <pc:docMk/>
          <pc:sldMk cId="572732993" sldId="4414"/>
        </pc:sldMkLst>
        <pc:spChg chg="mod">
          <ac:chgData name="Sudarshan Chakravarthi" userId="9632d19e-631d-46a5-9e9a-d9cc496f17d0" providerId="ADAL" clId="{42782FB8-724C-4E3A-B8CE-D0FD1CDD017F}" dt="2023-07-11T12:32:48.074" v="1"/>
          <ac:spMkLst>
            <pc:docMk/>
            <pc:sldMk cId="572732993" sldId="4414"/>
            <ac:spMk id="5" creationId="{F21E716C-2BD7-C4C8-AC01-603689D16E5A}"/>
          </ac:spMkLst>
        </pc:spChg>
        <pc:spChg chg="mod">
          <ac:chgData name="Sudarshan Chakravarthi" userId="9632d19e-631d-46a5-9e9a-d9cc496f17d0" providerId="ADAL" clId="{42782FB8-724C-4E3A-B8CE-D0FD1CDD017F}" dt="2023-07-11T12:32:48.074" v="1"/>
          <ac:spMkLst>
            <pc:docMk/>
            <pc:sldMk cId="572732993" sldId="4414"/>
            <ac:spMk id="6" creationId="{C0A241C8-31B1-F80D-BF6C-271D83AAAD22}"/>
          </ac:spMkLst>
        </pc:spChg>
        <pc:grpChg chg="add mod">
          <ac:chgData name="Sudarshan Chakravarthi" userId="9632d19e-631d-46a5-9e9a-d9cc496f17d0" providerId="ADAL" clId="{42782FB8-724C-4E3A-B8CE-D0FD1CDD017F}" dt="2023-07-11T12:32:48.074" v="1"/>
          <ac:grpSpMkLst>
            <pc:docMk/>
            <pc:sldMk cId="572732993" sldId="4414"/>
            <ac:grpSpMk id="2" creationId="{5EA18E72-3471-535A-6DC0-6DDC3668E7BD}"/>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6D8BF-5996-4E03-9214-B432ECBFFA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76E909-E8D9-42E4-9D27-2AB4CFE703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FDCA937-82AC-43EE-BAA7-0E687840FABD}"/>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5" name="Footer Placeholder 4">
            <a:extLst>
              <a:ext uri="{FF2B5EF4-FFF2-40B4-BE49-F238E27FC236}">
                <a16:creationId xmlns:a16="http://schemas.microsoft.com/office/drawing/2014/main" id="{5A7183C4-0680-4761-A049-890EFACB26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068B4-1FB1-4ADA-913E-103614D9F475}"/>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2575586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C4E4F-2587-4799-9941-7B5ACD475D0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7E37AC-0913-4FDB-B802-A4FE6A45BE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850E89-4C06-4E0F-B0DC-33D72E01258E}"/>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5" name="Footer Placeholder 4">
            <a:extLst>
              <a:ext uri="{FF2B5EF4-FFF2-40B4-BE49-F238E27FC236}">
                <a16:creationId xmlns:a16="http://schemas.microsoft.com/office/drawing/2014/main" id="{959536E7-8135-449F-B19C-F909B115F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8E8BE-D9CB-4FAD-9D99-DB8034C1FB53}"/>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8144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B5317A-08B5-40CA-A196-0D54F2D742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BBF1336-2271-44C6-BCE6-4534636781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91E5EA-3A12-4C66-A4C3-ED14D62A5407}"/>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5" name="Footer Placeholder 4">
            <a:extLst>
              <a:ext uri="{FF2B5EF4-FFF2-40B4-BE49-F238E27FC236}">
                <a16:creationId xmlns:a16="http://schemas.microsoft.com/office/drawing/2014/main" id="{C1F44575-43A0-4F71-A01F-087F3DF26F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897F6-D3A3-4998-AFB5-A250F73C4F54}"/>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1532281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6317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99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33AF1CA9-A5B2-4004-A05D-1386D6D3CA1B}" type="datetime1">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85457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1137FB4B-B265-41F1-B331-A46E229A665B}" type="datetime1">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661944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CC81FC82-2CDD-443C-9F64-8035CE83765C}" type="datetime1">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681712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255DB3B3-5BFD-4AF6-96C9-40263BAA5CD1}" type="datetime1">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712704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23A119DC-37FA-4F77-8658-638485413CB4}" type="datetime1">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489333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CF689DB1-8AC5-427C-B904-D1A6DB07D0F4}" type="datetime1">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1164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A1D2B-DB1C-4225-9862-50AC7B804F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DB3B11F-A683-46C9-8393-1D7EF6A8F3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D17169-33A6-46A4-82D1-A5DC2C077B89}"/>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5" name="Footer Placeholder 4">
            <a:extLst>
              <a:ext uri="{FF2B5EF4-FFF2-40B4-BE49-F238E27FC236}">
                <a16:creationId xmlns:a16="http://schemas.microsoft.com/office/drawing/2014/main" id="{055E82C1-7B39-47C3-9F42-BF456BBDA3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07FACE-3C5E-4DBB-BCCF-E2E145D9ADBA}"/>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3026101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C663DA1F-4094-4C95-8139-6D7572B3FFB0}"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421972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546D569A-DE61-4AA6-9468-126D7A7D654F}" type="datetime1">
              <a:rPr lang="en-GB" smtClean="0"/>
              <a:t>11/07/2023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290168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B3976FA0-89A6-48DA-9809-9104A5B08061}" type="datetime1">
              <a:rPr lang="en-GB" smtClean="0"/>
              <a:t>11/07/2023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683132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935C14C0-FCFE-48DF-B643-46A39448301D}" type="datetime1">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203128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16337F8D-38FD-4273-9D7B-1E1C36535A69}" type="datetime1">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94717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348E1BF2-F826-4721-AD4C-F52E75F39D98}" type="datetime1">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039335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91E7F695-C670-42C2-896E-5B77BE2A29C7}" type="datetime1">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442383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38608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488253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46433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4FBA-9761-4301-A309-8BE7224A69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6AFE09E-BEC1-4159-8101-2927A79160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96C80-C1CA-4C54-8808-5857C298C0B3}"/>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5" name="Footer Placeholder 4">
            <a:extLst>
              <a:ext uri="{FF2B5EF4-FFF2-40B4-BE49-F238E27FC236}">
                <a16:creationId xmlns:a16="http://schemas.microsoft.com/office/drawing/2014/main" id="{B73D74E4-6F49-4320-ABD4-EDE0464EE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A18E62-0C5D-4FD7-909C-C50F7A328A38}"/>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2140644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23591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34205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588464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8067687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10422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8274529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321341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005329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6657399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20218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E39D-C452-43A0-A365-2164D3471F9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65E659-9C8D-474E-99E9-2E4181A6FD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CFCC9B1-1A6A-40F4-A396-CC8A4B8225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9E66027-6A65-4DBE-87DA-A369D221FAC7}"/>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6" name="Footer Placeholder 5">
            <a:extLst>
              <a:ext uri="{FF2B5EF4-FFF2-40B4-BE49-F238E27FC236}">
                <a16:creationId xmlns:a16="http://schemas.microsoft.com/office/drawing/2014/main" id="{7F2E73BB-500D-4C0E-8049-1FCFF281E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B5808D-9EB1-45F8-9F4E-FD3A4D9BB912}"/>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3333428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715914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9619649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068739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602975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23018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366987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21368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770693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1881235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13372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65B5-A204-46D1-B5D4-F4479AB40D1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C53A57-B4E1-4021-9001-14845EF32E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15FD0B-45C7-47FA-998D-389A26BD1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27C8F69-AE68-4615-BBBD-ABC790577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264DB5-0EF9-42A6-9F26-F8AD457CB8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96EF4F2-4419-49A3-8D7A-6051D44A5D8D}"/>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8" name="Footer Placeholder 7">
            <a:extLst>
              <a:ext uri="{FF2B5EF4-FFF2-40B4-BE49-F238E27FC236}">
                <a16:creationId xmlns:a16="http://schemas.microsoft.com/office/drawing/2014/main" id="{4543572E-D367-4B58-94DA-9A4DF05C3F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0912A12-2D58-4B42-AC20-DFEC2B248954}"/>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2573880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EEDB-4693-455D-B894-A1EA008CDD6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3BF4B8-BDA1-491F-B912-00979D6C9900}"/>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4" name="Footer Placeholder 3">
            <a:extLst>
              <a:ext uri="{FF2B5EF4-FFF2-40B4-BE49-F238E27FC236}">
                <a16:creationId xmlns:a16="http://schemas.microsoft.com/office/drawing/2014/main" id="{328595D3-D911-4C58-95E0-4E21310814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60B6E9-A0D2-47D3-9538-AA9236DB0775}"/>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2561160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D5370B-6507-49CA-9B76-2AAA64AFAC43}"/>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3" name="Footer Placeholder 2">
            <a:extLst>
              <a:ext uri="{FF2B5EF4-FFF2-40B4-BE49-F238E27FC236}">
                <a16:creationId xmlns:a16="http://schemas.microsoft.com/office/drawing/2014/main" id="{ACBE97CE-F625-421E-854B-6629C83C284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35665E-09A9-430B-8887-930EDD7B925E}"/>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2504348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13FA-C91F-46AA-ABE2-514F6AAACA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26BEC1-DA6A-450D-912E-22D25C1658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A256FCA-7C7F-4090-9284-FE2A2FA8A9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81C939B-F8DA-46F0-AF2B-6349E591AB77}"/>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6" name="Footer Placeholder 5">
            <a:extLst>
              <a:ext uri="{FF2B5EF4-FFF2-40B4-BE49-F238E27FC236}">
                <a16:creationId xmlns:a16="http://schemas.microsoft.com/office/drawing/2014/main" id="{AB5B379D-225A-4C0E-80DB-A1AEF3695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822655-7992-4B19-9FC9-9D680F2E1602}"/>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11848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1222A-EE6D-420E-B0EF-EFD2B0FDE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72A41D6-970C-425B-8C57-082CD6BE05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066D52-A46A-4FFE-B9C2-9BDA375E71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F4E44A-E2CC-4A56-A169-1CBAB1EBF46A}"/>
              </a:ext>
            </a:extLst>
          </p:cNvPr>
          <p:cNvSpPr>
            <a:spLocks noGrp="1"/>
          </p:cNvSpPr>
          <p:nvPr>
            <p:ph type="dt" sz="half" idx="10"/>
          </p:nvPr>
        </p:nvSpPr>
        <p:spPr/>
        <p:txBody>
          <a:bodyPr/>
          <a:lstStyle/>
          <a:p>
            <a:fld id="{0FD714E6-2D92-4D8C-BC3F-62C75FB8CAFE}" type="datetimeFigureOut">
              <a:rPr lang="en-GB" smtClean="0"/>
              <a:t>11/07/2023</a:t>
            </a:fld>
            <a:endParaRPr lang="en-GB"/>
          </a:p>
        </p:txBody>
      </p:sp>
      <p:sp>
        <p:nvSpPr>
          <p:cNvPr id="6" name="Footer Placeholder 5">
            <a:extLst>
              <a:ext uri="{FF2B5EF4-FFF2-40B4-BE49-F238E27FC236}">
                <a16:creationId xmlns:a16="http://schemas.microsoft.com/office/drawing/2014/main" id="{2D28BAE0-2A5F-4357-A878-FB6179E36E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EDCA5B-34C1-400A-95D5-C3EB4B1D5CD1}"/>
              </a:ext>
            </a:extLst>
          </p:cNvPr>
          <p:cNvSpPr>
            <a:spLocks noGrp="1"/>
          </p:cNvSpPr>
          <p:nvPr>
            <p:ph type="sldNum" sz="quarter" idx="12"/>
          </p:nvPr>
        </p:nvSpPr>
        <p:spPr/>
        <p:txBody>
          <a:bodyPr/>
          <a:lstStyle/>
          <a:p>
            <a:fld id="{8F2DBB26-07F4-49B5-B687-9218AD0CD0AD}" type="slidenum">
              <a:rPr lang="en-GB" smtClean="0"/>
              <a:t>‹#›</a:t>
            </a:fld>
            <a:endParaRPr lang="en-GB"/>
          </a:p>
        </p:txBody>
      </p:sp>
    </p:spTree>
    <p:extLst>
      <p:ext uri="{BB962C8B-B14F-4D97-AF65-F5344CB8AC3E}">
        <p14:creationId xmlns:p14="http://schemas.microsoft.com/office/powerpoint/2010/main" val="1982691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0A3F49-88D0-4A94-A109-9D3DAA7267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29175F-2FC5-49CA-B227-8EF505A87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E12050-BF8A-4CDC-9597-E754FBD74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D714E6-2D92-4D8C-BC3F-62C75FB8CAFE}" type="datetimeFigureOut">
              <a:rPr lang="en-GB" smtClean="0"/>
              <a:t>11/07/2023</a:t>
            </a:fld>
            <a:endParaRPr lang="en-GB"/>
          </a:p>
        </p:txBody>
      </p:sp>
      <p:sp>
        <p:nvSpPr>
          <p:cNvPr id="5" name="Footer Placeholder 4">
            <a:extLst>
              <a:ext uri="{FF2B5EF4-FFF2-40B4-BE49-F238E27FC236}">
                <a16:creationId xmlns:a16="http://schemas.microsoft.com/office/drawing/2014/main" id="{FD9B04F2-0F57-4720-9AB1-D211881FBF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FB4F3C0-A71C-4815-90C7-58F83B10F0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2DBB26-07F4-49B5-B687-9218AD0CD0AD}" type="slidenum">
              <a:rPr lang="en-GB" smtClean="0"/>
              <a:t>‹#›</a:t>
            </a:fld>
            <a:endParaRPr lang="en-GB"/>
          </a:p>
        </p:txBody>
      </p:sp>
    </p:spTree>
    <p:extLst>
      <p:ext uri="{BB962C8B-B14F-4D97-AF65-F5344CB8AC3E}">
        <p14:creationId xmlns:p14="http://schemas.microsoft.com/office/powerpoint/2010/main" val="254163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a:spLocks noChangeAspect="1"/>
          </p:cNvSpPr>
          <p:nvPr userDrawn="1"/>
        </p:nvSpPr>
        <p:spPr>
          <a:xfrm>
            <a:off x="11132053" y="385356"/>
            <a:ext cx="299336" cy="301008"/>
          </a:xfrm>
          <a:prstGeom prst="rect">
            <a:avLst/>
          </a:prstGeom>
          <a:ln w="25400">
            <a:solidFill>
              <a:schemeClr val="accent4"/>
            </a:solidFill>
            <a:miter lim="800000"/>
          </a:ln>
        </p:spPr>
        <p:txBody>
          <a:bodyPr wrap="square" lIns="0" tIns="0" rIns="0" bIns="0" rtlCol="0" anchor="ctr" anchorCtr="1">
            <a:noAutofit/>
          </a:bodyPr>
          <a:lstStyle/>
          <a:p>
            <a:pPr algn="ctr"/>
            <a:fld id="{DF33818B-4F67-2640-B051-39386572BB31}" type="slidenum">
              <a:rPr lang="en-US" sz="1100" b="0" i="0" spc="150" smtClean="0">
                <a:solidFill>
                  <a:schemeClr val="accent4"/>
                </a:solidFill>
                <a:latin typeface="Poppins" pitchFamily="2" charset="77"/>
                <a:cs typeface="Poppins" pitchFamily="2" charset="77"/>
              </a:rPr>
              <a:pPr algn="ctr"/>
              <a:t>‹#›</a:t>
            </a:fld>
            <a:endParaRPr lang="en-US" sz="1100" b="0" i="0" spc="150" dirty="0">
              <a:solidFill>
                <a:schemeClr val="accent4"/>
              </a:solidFill>
              <a:latin typeface="Poppins" pitchFamily="2" charset="77"/>
              <a:cs typeface="Poppins" pitchFamily="2" charset="77"/>
            </a:endParaRPr>
          </a:p>
        </p:txBody>
      </p:sp>
    </p:spTree>
    <p:extLst>
      <p:ext uri="{BB962C8B-B14F-4D97-AF65-F5344CB8AC3E}">
        <p14:creationId xmlns:p14="http://schemas.microsoft.com/office/powerpoint/2010/main" val="1257038019"/>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A9C17-F3C0-46DA-ADB4-8773B374A782}" type="datetime1">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76697178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257806506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4593715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8.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3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Set up goals in a meaningful way in which they can be achieved</a:t>
            </a:r>
            <a:endParaRPr kumimoji="0" lang="en-GB" sz="10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SMART Goals </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1A0954E8-AE29-DF5B-DA68-7D3DC6C5322B}"/>
              </a:ext>
            </a:extLst>
          </p:cNvPr>
          <p:cNvPicPr>
            <a:picLocks noChangeAspect="1"/>
          </p:cNvPicPr>
          <p:nvPr/>
        </p:nvPicPr>
        <p:blipFill rotWithShape="1">
          <a:blip r:embed="rId3"/>
          <a:srcRect l="27449" t="33268" r="11020" b="11586"/>
          <a:stretch/>
        </p:blipFill>
        <p:spPr>
          <a:xfrm>
            <a:off x="7072231" y="2672178"/>
            <a:ext cx="3891692" cy="1961966"/>
          </a:xfrm>
          <a:prstGeom prst="rect">
            <a:avLst/>
          </a:prstGeom>
        </p:spPr>
      </p:pic>
      <p:grpSp>
        <p:nvGrpSpPr>
          <p:cNvPr id="2" name="Group 1">
            <a:extLst>
              <a:ext uri="{FF2B5EF4-FFF2-40B4-BE49-F238E27FC236}">
                <a16:creationId xmlns:a16="http://schemas.microsoft.com/office/drawing/2014/main" id="{5B2530DE-06A3-642A-81ED-D2097C8A4EFF}"/>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D2B95417-ECEE-5025-06C9-03D8CB09A93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170C87CB-5BED-1F85-9554-68DC44EE895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3105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BE0475D-FD1B-B88A-CE50-A52198F024C6}"/>
              </a:ext>
            </a:extLst>
          </p:cNvPr>
          <p:cNvGrpSpPr/>
          <p:nvPr/>
        </p:nvGrpSpPr>
        <p:grpSpPr>
          <a:xfrm>
            <a:off x="3391310" y="2138239"/>
            <a:ext cx="2664178" cy="2752870"/>
            <a:chOff x="3840482" y="3683726"/>
            <a:chExt cx="6219862" cy="6426925"/>
          </a:xfrm>
        </p:grpSpPr>
        <p:sp>
          <p:nvSpPr>
            <p:cNvPr id="5" name="Freeform 1">
              <a:extLst>
                <a:ext uri="{FF2B5EF4-FFF2-40B4-BE49-F238E27FC236}">
                  <a16:creationId xmlns:a16="http://schemas.microsoft.com/office/drawing/2014/main" id="{E8F3C4DA-3CAF-1226-EEC7-49590ED46FD2}"/>
                </a:ext>
              </a:extLst>
            </p:cNvPr>
            <p:cNvSpPr>
              <a:spLocks noChangeArrowheads="1"/>
            </p:cNvSpPr>
            <p:nvPr/>
          </p:nvSpPr>
          <p:spPr bwMode="auto">
            <a:xfrm>
              <a:off x="3948597" y="4203235"/>
              <a:ext cx="5978393" cy="5385605"/>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Lato Light" panose="020F0502020204030203" pitchFamily="34" charset="0"/>
              </a:endParaRPr>
            </a:p>
          </p:txBody>
        </p:sp>
        <p:sp>
          <p:nvSpPr>
            <p:cNvPr id="6" name="Pie 46">
              <a:extLst>
                <a:ext uri="{FF2B5EF4-FFF2-40B4-BE49-F238E27FC236}">
                  <a16:creationId xmlns:a16="http://schemas.microsoft.com/office/drawing/2014/main" id="{4DF1670E-AA29-372D-4E8F-BD3ECD586DF7}"/>
                </a:ext>
              </a:extLst>
            </p:cNvPr>
            <p:cNvSpPr/>
            <p:nvPr/>
          </p:nvSpPr>
          <p:spPr>
            <a:xfrm>
              <a:off x="3977446" y="3788229"/>
              <a:ext cx="5978394" cy="6139541"/>
            </a:xfrm>
            <a:prstGeom prst="pie">
              <a:avLst>
                <a:gd name="adj1" fmla="val 3025378"/>
                <a:gd name="adj2" fmla="val 16166297"/>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737572"/>
                </a:solidFill>
                <a:latin typeface="Lato Light" panose="020F0502020204030203" pitchFamily="34" charset="0"/>
              </a:endParaRPr>
            </a:p>
          </p:txBody>
        </p:sp>
        <p:sp useBgFill="1">
          <p:nvSpPr>
            <p:cNvPr id="7" name="Freeform 47">
              <a:extLst>
                <a:ext uri="{FF2B5EF4-FFF2-40B4-BE49-F238E27FC236}">
                  <a16:creationId xmlns:a16="http://schemas.microsoft.com/office/drawing/2014/main" id="{24B472C0-F1A2-9E83-E93A-417178A34C8E}"/>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grpSp>
      <p:sp>
        <p:nvSpPr>
          <p:cNvPr id="4" name="TextBox 3">
            <a:extLst>
              <a:ext uri="{FF2B5EF4-FFF2-40B4-BE49-F238E27FC236}">
                <a16:creationId xmlns:a16="http://schemas.microsoft.com/office/drawing/2014/main" id="{B1AD2177-ADA8-6B27-70B4-F1F73A00F99A}"/>
              </a:ext>
            </a:extLst>
          </p:cNvPr>
          <p:cNvSpPr txBox="1"/>
          <p:nvPr/>
        </p:nvSpPr>
        <p:spPr>
          <a:xfrm>
            <a:off x="3099334" y="3486078"/>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57595D"/>
                </a:solidFill>
                <a:effectLst/>
                <a:uLnTx/>
                <a:uFillTx/>
                <a:latin typeface="Open Sans" panose="020B0606030504020204" pitchFamily="34" charset="0"/>
                <a:ea typeface="+mn-ea"/>
                <a:cs typeface="+mn-cs"/>
              </a:rPr>
              <a:t>Set up goals in a meaningful way in which they can be achieved</a:t>
            </a:r>
            <a:endParaRPr kumimoji="0" lang="en-GB" sz="1100" b="0" i="0" u="none" strike="noStrike" kern="1200" cap="none" spc="0" normalizeH="0" baseline="0" noProof="0" dirty="0">
              <a:ln>
                <a:noFill/>
              </a:ln>
              <a:solidFill>
                <a:prstClr val="black"/>
              </a:solidFill>
              <a:effectLst/>
              <a:uLnTx/>
              <a:uFillTx/>
              <a:latin typeface="Lato Light" panose="020F0502020204030203"/>
              <a:ea typeface="+mn-ea"/>
              <a:cs typeface="+mn-cs"/>
            </a:endParaRPr>
          </a:p>
        </p:txBody>
      </p:sp>
      <p:sp>
        <p:nvSpPr>
          <p:cNvPr id="2" name="TextBox 1">
            <a:extLst>
              <a:ext uri="{FF2B5EF4-FFF2-40B4-BE49-F238E27FC236}">
                <a16:creationId xmlns:a16="http://schemas.microsoft.com/office/drawing/2014/main" id="{719DC4D0-0477-B8A3-7E83-A87C261EB239}"/>
              </a:ext>
            </a:extLst>
          </p:cNvPr>
          <p:cNvSpPr txBox="1"/>
          <p:nvPr/>
        </p:nvSpPr>
        <p:spPr>
          <a:xfrm>
            <a:off x="3022333" y="3001988"/>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SMART Goals </a:t>
            </a:r>
            <a:endParaRPr kumimoji="0" lang="en-US" sz="3200" b="0"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spTree>
    <p:extLst>
      <p:ext uri="{BB962C8B-B14F-4D97-AF65-F5344CB8AC3E}">
        <p14:creationId xmlns:p14="http://schemas.microsoft.com/office/powerpoint/2010/main" val="300715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CAB0CB1-5954-4945-8755-2FE753CDF5F3}"/>
              </a:ext>
            </a:extLst>
          </p:cNvPr>
          <p:cNvSpPr txBox="1"/>
          <p:nvPr/>
        </p:nvSpPr>
        <p:spPr>
          <a:xfrm>
            <a:off x="5595420" y="2666359"/>
            <a:ext cx="779765" cy="769441"/>
          </a:xfrm>
          <a:prstGeom prst="rect">
            <a:avLst/>
          </a:prstGeom>
          <a:noFill/>
        </p:spPr>
        <p:txBody>
          <a:bodyPr wrap="none" rtlCol="0" anchor="ctr">
            <a:spAutoFit/>
          </a:bodyPr>
          <a:lstStyle/>
          <a:p>
            <a:pPr algn="ctr" defTabSz="914217"/>
            <a:r>
              <a:rPr lang="en-US" sz="4400" b="1" dirty="0">
                <a:solidFill>
                  <a:srgbClr val="171717"/>
                </a:solidFill>
                <a:latin typeface="Poppins" pitchFamily="2" charset="77"/>
                <a:cs typeface="Poppins" pitchFamily="2" charset="77"/>
              </a:rPr>
              <a:t>VS</a:t>
            </a:r>
          </a:p>
        </p:txBody>
      </p:sp>
      <p:grpSp>
        <p:nvGrpSpPr>
          <p:cNvPr id="26" name="Group 25">
            <a:extLst>
              <a:ext uri="{FF2B5EF4-FFF2-40B4-BE49-F238E27FC236}">
                <a16:creationId xmlns:a16="http://schemas.microsoft.com/office/drawing/2014/main" id="{9228376B-1859-FD47-A86A-59493401173B}"/>
              </a:ext>
            </a:extLst>
          </p:cNvPr>
          <p:cNvGrpSpPr/>
          <p:nvPr/>
        </p:nvGrpSpPr>
        <p:grpSpPr>
          <a:xfrm>
            <a:off x="1459914" y="1583656"/>
            <a:ext cx="3109931" cy="3213463"/>
            <a:chOff x="3840482" y="3683726"/>
            <a:chExt cx="6219862" cy="6426925"/>
          </a:xfrm>
        </p:grpSpPr>
        <p:sp>
          <p:nvSpPr>
            <p:cNvPr id="11" name="Freeform 1">
              <a:extLst>
                <a:ext uri="{FF2B5EF4-FFF2-40B4-BE49-F238E27FC236}">
                  <a16:creationId xmlns:a16="http://schemas.microsoft.com/office/drawing/2014/main" id="{DECC3EB8-9FD5-4944-A921-D0276B446222}"/>
                </a:ext>
              </a:extLst>
            </p:cNvPr>
            <p:cNvSpPr>
              <a:spLocks noChangeArrowheads="1"/>
            </p:cNvSpPr>
            <p:nvPr/>
          </p:nvSpPr>
          <p:spPr bwMode="auto">
            <a:xfrm>
              <a:off x="3977446" y="4174386"/>
              <a:ext cx="5978393" cy="5385606"/>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Lato Light" panose="020F0502020204030203" pitchFamily="34" charset="0"/>
              </a:endParaRPr>
            </a:p>
          </p:txBody>
        </p:sp>
        <p:sp>
          <p:nvSpPr>
            <p:cNvPr id="21" name="Pie 20">
              <a:extLst>
                <a:ext uri="{FF2B5EF4-FFF2-40B4-BE49-F238E27FC236}">
                  <a16:creationId xmlns:a16="http://schemas.microsoft.com/office/drawing/2014/main" id="{F3E976F6-39E6-E24E-947E-95DC1F95680C}"/>
                </a:ext>
              </a:extLst>
            </p:cNvPr>
            <p:cNvSpPr/>
            <p:nvPr/>
          </p:nvSpPr>
          <p:spPr>
            <a:xfrm>
              <a:off x="3977446" y="3788229"/>
              <a:ext cx="5978394" cy="6139541"/>
            </a:xfrm>
            <a:prstGeom prst="pie">
              <a:avLst>
                <a:gd name="adj1" fmla="val 12195773"/>
                <a:gd name="adj2" fmla="val 16166297"/>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737572"/>
                </a:solidFill>
                <a:latin typeface="Lato Light" panose="020F0502020204030203" pitchFamily="34" charset="0"/>
              </a:endParaRPr>
            </a:p>
          </p:txBody>
        </p:sp>
        <p:sp useBgFill="1">
          <p:nvSpPr>
            <p:cNvPr id="25" name="Freeform 24">
              <a:extLst>
                <a:ext uri="{FF2B5EF4-FFF2-40B4-BE49-F238E27FC236}">
                  <a16:creationId xmlns:a16="http://schemas.microsoft.com/office/drawing/2014/main" id="{7A2D6B48-3435-A94F-9BAF-926282DED75A}"/>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grpSp>
      <p:grpSp>
        <p:nvGrpSpPr>
          <p:cNvPr id="27" name="Group 26">
            <a:extLst>
              <a:ext uri="{FF2B5EF4-FFF2-40B4-BE49-F238E27FC236}">
                <a16:creationId xmlns:a16="http://schemas.microsoft.com/office/drawing/2014/main" id="{439CE4DC-68B9-DA4E-8513-417C15B5C542}"/>
              </a:ext>
            </a:extLst>
          </p:cNvPr>
          <p:cNvGrpSpPr/>
          <p:nvPr/>
        </p:nvGrpSpPr>
        <p:grpSpPr>
          <a:xfrm>
            <a:off x="7160241" y="1649647"/>
            <a:ext cx="3109931" cy="3213463"/>
            <a:chOff x="3840482" y="3683726"/>
            <a:chExt cx="6219862" cy="6426925"/>
          </a:xfrm>
        </p:grpSpPr>
        <p:sp>
          <p:nvSpPr>
            <p:cNvPr id="28" name="Freeform 1">
              <a:extLst>
                <a:ext uri="{FF2B5EF4-FFF2-40B4-BE49-F238E27FC236}">
                  <a16:creationId xmlns:a16="http://schemas.microsoft.com/office/drawing/2014/main" id="{44CEEFFD-A1C3-3D43-BFCC-547156113BF0}"/>
                </a:ext>
              </a:extLst>
            </p:cNvPr>
            <p:cNvSpPr>
              <a:spLocks noChangeArrowheads="1"/>
            </p:cNvSpPr>
            <p:nvPr/>
          </p:nvSpPr>
          <p:spPr bwMode="auto">
            <a:xfrm>
              <a:off x="3977446" y="4174386"/>
              <a:ext cx="5978393" cy="5385606"/>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Lato Light" panose="020F0502020204030203" pitchFamily="34" charset="0"/>
              </a:endParaRPr>
            </a:p>
          </p:txBody>
        </p:sp>
        <p:sp>
          <p:nvSpPr>
            <p:cNvPr id="29" name="Pie 28">
              <a:extLst>
                <a:ext uri="{FF2B5EF4-FFF2-40B4-BE49-F238E27FC236}">
                  <a16:creationId xmlns:a16="http://schemas.microsoft.com/office/drawing/2014/main" id="{79DF6C7F-8EDF-CF42-BD1E-297757E2714D}"/>
                </a:ext>
              </a:extLst>
            </p:cNvPr>
            <p:cNvSpPr/>
            <p:nvPr/>
          </p:nvSpPr>
          <p:spPr>
            <a:xfrm>
              <a:off x="3977446" y="3788229"/>
              <a:ext cx="5978394" cy="6139541"/>
            </a:xfrm>
            <a:prstGeom prst="pie">
              <a:avLst>
                <a:gd name="adj1" fmla="val 8289795"/>
                <a:gd name="adj2" fmla="val 16166297"/>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737572"/>
                </a:solidFill>
                <a:latin typeface="Lato Light" panose="020F0502020204030203" pitchFamily="34" charset="0"/>
              </a:endParaRPr>
            </a:p>
          </p:txBody>
        </p:sp>
        <p:sp useBgFill="1">
          <p:nvSpPr>
            <p:cNvPr id="30" name="Freeform 29">
              <a:extLst>
                <a:ext uri="{FF2B5EF4-FFF2-40B4-BE49-F238E27FC236}">
                  <a16:creationId xmlns:a16="http://schemas.microsoft.com/office/drawing/2014/main" id="{9EDD58A3-FB50-DB41-B46A-6702ADE8E168}"/>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grpSp>
      <p:sp>
        <p:nvSpPr>
          <p:cNvPr id="31" name="Freeform 826">
            <a:extLst>
              <a:ext uri="{FF2B5EF4-FFF2-40B4-BE49-F238E27FC236}">
                <a16:creationId xmlns:a16="http://schemas.microsoft.com/office/drawing/2014/main" id="{8FA9BF56-F355-9B4C-866F-ED2CF875F296}"/>
              </a:ext>
            </a:extLst>
          </p:cNvPr>
          <p:cNvSpPr>
            <a:spLocks noChangeArrowheads="1"/>
          </p:cNvSpPr>
          <p:nvPr/>
        </p:nvSpPr>
        <p:spPr bwMode="auto">
          <a:xfrm>
            <a:off x="2728096" y="2514776"/>
            <a:ext cx="573567" cy="675611"/>
          </a:xfrm>
          <a:custGeom>
            <a:avLst/>
            <a:gdLst/>
            <a:ahLst/>
            <a:cxnLst/>
            <a:rect l="0" t="0" r="r" b="b"/>
            <a:pathLst>
              <a:path w="258404" h="304080">
                <a:moveTo>
                  <a:pt x="249060" y="272127"/>
                </a:moveTo>
                <a:cubicBezTo>
                  <a:pt x="237559" y="274281"/>
                  <a:pt x="228215" y="283257"/>
                  <a:pt x="226418" y="295105"/>
                </a:cubicBezTo>
                <a:lnTo>
                  <a:pt x="249060" y="295105"/>
                </a:lnTo>
                <a:lnTo>
                  <a:pt x="249060" y="272127"/>
                </a:lnTo>
                <a:close/>
                <a:moveTo>
                  <a:pt x="9344" y="272127"/>
                </a:moveTo>
                <a:lnTo>
                  <a:pt x="9344" y="295105"/>
                </a:lnTo>
                <a:lnTo>
                  <a:pt x="31986" y="295105"/>
                </a:lnTo>
                <a:cubicBezTo>
                  <a:pt x="30189" y="283257"/>
                  <a:pt x="20845" y="274281"/>
                  <a:pt x="9344" y="272127"/>
                </a:cubicBezTo>
                <a:close/>
                <a:moveTo>
                  <a:pt x="193218" y="234445"/>
                </a:moveTo>
                <a:cubicBezTo>
                  <a:pt x="188212" y="234445"/>
                  <a:pt x="183921" y="238775"/>
                  <a:pt x="183921" y="243826"/>
                </a:cubicBezTo>
                <a:lnTo>
                  <a:pt x="183921" y="245991"/>
                </a:lnTo>
                <a:cubicBezTo>
                  <a:pt x="183921" y="251403"/>
                  <a:pt x="188212" y="255371"/>
                  <a:pt x="193218" y="255371"/>
                </a:cubicBezTo>
                <a:lnTo>
                  <a:pt x="195363" y="255371"/>
                </a:lnTo>
                <a:cubicBezTo>
                  <a:pt x="200369" y="255371"/>
                  <a:pt x="204659" y="251403"/>
                  <a:pt x="204659" y="245991"/>
                </a:cubicBezTo>
                <a:lnTo>
                  <a:pt x="204659" y="243826"/>
                </a:lnTo>
                <a:cubicBezTo>
                  <a:pt x="204659" y="238775"/>
                  <a:pt x="200369" y="234445"/>
                  <a:pt x="195363" y="234445"/>
                </a:cubicBezTo>
                <a:lnTo>
                  <a:pt x="193218" y="234445"/>
                </a:lnTo>
                <a:close/>
                <a:moveTo>
                  <a:pt x="64438" y="234445"/>
                </a:moveTo>
                <a:cubicBezTo>
                  <a:pt x="59387" y="234445"/>
                  <a:pt x="55419" y="238775"/>
                  <a:pt x="55419" y="243826"/>
                </a:cubicBezTo>
                <a:lnTo>
                  <a:pt x="55419" y="245991"/>
                </a:lnTo>
                <a:cubicBezTo>
                  <a:pt x="55419" y="251403"/>
                  <a:pt x="59387" y="255371"/>
                  <a:pt x="64438" y="255371"/>
                </a:cubicBezTo>
                <a:lnTo>
                  <a:pt x="66964" y="255371"/>
                </a:lnTo>
                <a:cubicBezTo>
                  <a:pt x="72015" y="255371"/>
                  <a:pt x="75984" y="251403"/>
                  <a:pt x="75984" y="245991"/>
                </a:cubicBezTo>
                <a:lnTo>
                  <a:pt x="75984" y="243826"/>
                </a:lnTo>
                <a:cubicBezTo>
                  <a:pt x="75984" y="238775"/>
                  <a:pt x="72015" y="234445"/>
                  <a:pt x="66964" y="234445"/>
                </a:cubicBezTo>
                <a:lnTo>
                  <a:pt x="64438" y="234445"/>
                </a:lnTo>
                <a:close/>
                <a:moveTo>
                  <a:pt x="193218" y="225064"/>
                </a:moveTo>
                <a:lnTo>
                  <a:pt x="195363" y="225064"/>
                </a:lnTo>
                <a:cubicBezTo>
                  <a:pt x="205374" y="225064"/>
                  <a:pt x="213956" y="233363"/>
                  <a:pt x="213956" y="243826"/>
                </a:cubicBezTo>
                <a:lnTo>
                  <a:pt x="213956" y="245991"/>
                </a:lnTo>
                <a:cubicBezTo>
                  <a:pt x="213956" y="256454"/>
                  <a:pt x="205374" y="264391"/>
                  <a:pt x="195363" y="264391"/>
                </a:cubicBezTo>
                <a:lnTo>
                  <a:pt x="193218" y="264391"/>
                </a:lnTo>
                <a:cubicBezTo>
                  <a:pt x="182849" y="264391"/>
                  <a:pt x="174625" y="256454"/>
                  <a:pt x="174625" y="245991"/>
                </a:cubicBezTo>
                <a:lnTo>
                  <a:pt x="174625" y="243826"/>
                </a:lnTo>
                <a:cubicBezTo>
                  <a:pt x="174625" y="233363"/>
                  <a:pt x="182849" y="225064"/>
                  <a:pt x="193218" y="225064"/>
                </a:cubicBezTo>
                <a:close/>
                <a:moveTo>
                  <a:pt x="64438" y="225064"/>
                </a:moveTo>
                <a:lnTo>
                  <a:pt x="66964" y="225064"/>
                </a:lnTo>
                <a:cubicBezTo>
                  <a:pt x="77066" y="225064"/>
                  <a:pt x="85364" y="233363"/>
                  <a:pt x="85364" y="243826"/>
                </a:cubicBezTo>
                <a:lnTo>
                  <a:pt x="85364" y="245991"/>
                </a:lnTo>
                <a:cubicBezTo>
                  <a:pt x="85364" y="256454"/>
                  <a:pt x="77066" y="264391"/>
                  <a:pt x="66964" y="264391"/>
                </a:cubicBezTo>
                <a:lnTo>
                  <a:pt x="64438" y="264391"/>
                </a:lnTo>
                <a:cubicBezTo>
                  <a:pt x="54336" y="264391"/>
                  <a:pt x="46038" y="256454"/>
                  <a:pt x="46038" y="245991"/>
                </a:cubicBezTo>
                <a:lnTo>
                  <a:pt x="46038" y="243826"/>
                </a:lnTo>
                <a:cubicBezTo>
                  <a:pt x="46038" y="233363"/>
                  <a:pt x="54336" y="225064"/>
                  <a:pt x="64438" y="225064"/>
                </a:cubicBezTo>
                <a:close/>
                <a:moveTo>
                  <a:pt x="129996" y="202839"/>
                </a:moveTo>
                <a:cubicBezTo>
                  <a:pt x="132867" y="202839"/>
                  <a:pt x="134662" y="205015"/>
                  <a:pt x="134662" y="207554"/>
                </a:cubicBezTo>
                <a:lnTo>
                  <a:pt x="134662" y="211543"/>
                </a:lnTo>
                <a:cubicBezTo>
                  <a:pt x="143994" y="213356"/>
                  <a:pt x="150454" y="221335"/>
                  <a:pt x="150454" y="230402"/>
                </a:cubicBezTo>
                <a:cubicBezTo>
                  <a:pt x="150454" y="232940"/>
                  <a:pt x="148660" y="234754"/>
                  <a:pt x="145788" y="234754"/>
                </a:cubicBezTo>
                <a:cubicBezTo>
                  <a:pt x="143635" y="234754"/>
                  <a:pt x="141481" y="232940"/>
                  <a:pt x="141481" y="230402"/>
                </a:cubicBezTo>
                <a:cubicBezTo>
                  <a:pt x="141481" y="224962"/>
                  <a:pt x="136457" y="220247"/>
                  <a:pt x="129996" y="220247"/>
                </a:cubicBezTo>
                <a:cubicBezTo>
                  <a:pt x="123895" y="220247"/>
                  <a:pt x="118870" y="224962"/>
                  <a:pt x="118870" y="230402"/>
                </a:cubicBezTo>
                <a:cubicBezTo>
                  <a:pt x="118870" y="236930"/>
                  <a:pt x="122459" y="240194"/>
                  <a:pt x="129996" y="240194"/>
                </a:cubicBezTo>
                <a:cubicBezTo>
                  <a:pt x="145429" y="240194"/>
                  <a:pt x="150454" y="249986"/>
                  <a:pt x="150454" y="259777"/>
                </a:cubicBezTo>
                <a:cubicBezTo>
                  <a:pt x="150454" y="268844"/>
                  <a:pt x="143994" y="276097"/>
                  <a:pt x="134662" y="278273"/>
                </a:cubicBezTo>
                <a:lnTo>
                  <a:pt x="134662" y="282263"/>
                </a:lnTo>
                <a:cubicBezTo>
                  <a:pt x="134662" y="284801"/>
                  <a:pt x="132867" y="286615"/>
                  <a:pt x="129996" y="286615"/>
                </a:cubicBezTo>
                <a:cubicBezTo>
                  <a:pt x="127484" y="286615"/>
                  <a:pt x="125689" y="284801"/>
                  <a:pt x="125689" y="282263"/>
                </a:cubicBezTo>
                <a:lnTo>
                  <a:pt x="125689" y="278273"/>
                </a:lnTo>
                <a:cubicBezTo>
                  <a:pt x="116357" y="276097"/>
                  <a:pt x="109538" y="268844"/>
                  <a:pt x="109538" y="259777"/>
                </a:cubicBezTo>
                <a:cubicBezTo>
                  <a:pt x="109538" y="256876"/>
                  <a:pt x="111692" y="255063"/>
                  <a:pt x="114204" y="255063"/>
                </a:cubicBezTo>
                <a:cubicBezTo>
                  <a:pt x="116716" y="255063"/>
                  <a:pt x="118870" y="256876"/>
                  <a:pt x="118870" y="259777"/>
                </a:cubicBezTo>
                <a:cubicBezTo>
                  <a:pt x="118870" y="264855"/>
                  <a:pt x="123895" y="269207"/>
                  <a:pt x="129996" y="269207"/>
                </a:cubicBezTo>
                <a:cubicBezTo>
                  <a:pt x="136457" y="269207"/>
                  <a:pt x="141481" y="264855"/>
                  <a:pt x="141481" y="259777"/>
                </a:cubicBezTo>
                <a:cubicBezTo>
                  <a:pt x="141481" y="252887"/>
                  <a:pt x="137533" y="249623"/>
                  <a:pt x="129996" y="249623"/>
                </a:cubicBezTo>
                <a:cubicBezTo>
                  <a:pt x="114922" y="249623"/>
                  <a:pt x="109538" y="239468"/>
                  <a:pt x="109538" y="230402"/>
                </a:cubicBezTo>
                <a:cubicBezTo>
                  <a:pt x="109538" y="221335"/>
                  <a:pt x="116357" y="213356"/>
                  <a:pt x="125689" y="211543"/>
                </a:cubicBezTo>
                <a:lnTo>
                  <a:pt x="125689" y="207554"/>
                </a:lnTo>
                <a:cubicBezTo>
                  <a:pt x="125689" y="205015"/>
                  <a:pt x="127484" y="202839"/>
                  <a:pt x="129996" y="202839"/>
                </a:cubicBezTo>
                <a:close/>
                <a:moveTo>
                  <a:pt x="226418" y="193500"/>
                </a:moveTo>
                <a:cubicBezTo>
                  <a:pt x="228215" y="204989"/>
                  <a:pt x="237559" y="214324"/>
                  <a:pt x="249060" y="216119"/>
                </a:cubicBezTo>
                <a:lnTo>
                  <a:pt x="249060" y="193500"/>
                </a:lnTo>
                <a:lnTo>
                  <a:pt x="226418" y="193500"/>
                </a:lnTo>
                <a:close/>
                <a:moveTo>
                  <a:pt x="41330" y="193500"/>
                </a:moveTo>
                <a:cubicBezTo>
                  <a:pt x="39174" y="210015"/>
                  <a:pt x="25876" y="223299"/>
                  <a:pt x="9344" y="225454"/>
                </a:cubicBezTo>
                <a:lnTo>
                  <a:pt x="9344" y="262792"/>
                </a:lnTo>
                <a:cubicBezTo>
                  <a:pt x="25876" y="264946"/>
                  <a:pt x="39174" y="278230"/>
                  <a:pt x="41330" y="295105"/>
                </a:cubicBezTo>
                <a:lnTo>
                  <a:pt x="217074" y="295105"/>
                </a:lnTo>
                <a:cubicBezTo>
                  <a:pt x="219230" y="278230"/>
                  <a:pt x="232527" y="264946"/>
                  <a:pt x="249060" y="262792"/>
                </a:cubicBezTo>
                <a:lnTo>
                  <a:pt x="249060" y="225454"/>
                </a:lnTo>
                <a:cubicBezTo>
                  <a:pt x="232527" y="223299"/>
                  <a:pt x="219230" y="210015"/>
                  <a:pt x="217074" y="193500"/>
                </a:cubicBezTo>
                <a:lnTo>
                  <a:pt x="41330" y="193500"/>
                </a:lnTo>
                <a:close/>
                <a:moveTo>
                  <a:pt x="9344" y="193500"/>
                </a:moveTo>
                <a:lnTo>
                  <a:pt x="9344" y="216119"/>
                </a:lnTo>
                <a:cubicBezTo>
                  <a:pt x="20845" y="214324"/>
                  <a:pt x="30189" y="204989"/>
                  <a:pt x="31986" y="193500"/>
                </a:cubicBezTo>
                <a:lnTo>
                  <a:pt x="9344" y="193500"/>
                </a:lnTo>
                <a:close/>
                <a:moveTo>
                  <a:pt x="202698" y="52762"/>
                </a:moveTo>
                <a:cubicBezTo>
                  <a:pt x="195151" y="62097"/>
                  <a:pt x="176462" y="86152"/>
                  <a:pt x="180415" y="107334"/>
                </a:cubicBezTo>
                <a:cubicBezTo>
                  <a:pt x="182212" y="116669"/>
                  <a:pt x="187963" y="124208"/>
                  <a:pt x="198385" y="130312"/>
                </a:cubicBezTo>
                <a:lnTo>
                  <a:pt x="198385" y="87588"/>
                </a:lnTo>
                <a:cubicBezTo>
                  <a:pt x="198385" y="84715"/>
                  <a:pt x="200182" y="82920"/>
                  <a:pt x="202698" y="82920"/>
                </a:cubicBezTo>
                <a:cubicBezTo>
                  <a:pt x="205573" y="82920"/>
                  <a:pt x="207370" y="84715"/>
                  <a:pt x="207370" y="87588"/>
                </a:cubicBezTo>
                <a:lnTo>
                  <a:pt x="207370" y="130312"/>
                </a:lnTo>
                <a:cubicBezTo>
                  <a:pt x="217792" y="124208"/>
                  <a:pt x="223902" y="116669"/>
                  <a:pt x="225340" y="107334"/>
                </a:cubicBezTo>
                <a:cubicBezTo>
                  <a:pt x="229293" y="86152"/>
                  <a:pt x="210604" y="62097"/>
                  <a:pt x="202698" y="52762"/>
                </a:cubicBezTo>
                <a:close/>
                <a:moveTo>
                  <a:pt x="199823" y="42709"/>
                </a:moveTo>
                <a:cubicBezTo>
                  <a:pt x="201260" y="40914"/>
                  <a:pt x="204495" y="40914"/>
                  <a:pt x="206292" y="42709"/>
                </a:cubicBezTo>
                <a:cubicBezTo>
                  <a:pt x="207729" y="44145"/>
                  <a:pt x="240075" y="77535"/>
                  <a:pt x="234684" y="109129"/>
                </a:cubicBezTo>
                <a:cubicBezTo>
                  <a:pt x="232168" y="122413"/>
                  <a:pt x="222824" y="133184"/>
                  <a:pt x="207370" y="141082"/>
                </a:cubicBezTo>
                <a:lnTo>
                  <a:pt x="207370" y="148622"/>
                </a:lnTo>
                <a:cubicBezTo>
                  <a:pt x="207370" y="159034"/>
                  <a:pt x="199104" y="167291"/>
                  <a:pt x="189041" y="167291"/>
                </a:cubicBezTo>
                <a:lnTo>
                  <a:pt x="143039" y="167291"/>
                </a:lnTo>
                <a:cubicBezTo>
                  <a:pt x="137648" y="167291"/>
                  <a:pt x="133694" y="171241"/>
                  <a:pt x="133694" y="176267"/>
                </a:cubicBezTo>
                <a:lnTo>
                  <a:pt x="133694" y="184166"/>
                </a:lnTo>
                <a:lnTo>
                  <a:pt x="249060" y="184166"/>
                </a:lnTo>
                <a:cubicBezTo>
                  <a:pt x="254091" y="184166"/>
                  <a:pt x="258404" y="188474"/>
                  <a:pt x="258404" y="193500"/>
                </a:cubicBezTo>
                <a:lnTo>
                  <a:pt x="258404" y="295105"/>
                </a:lnTo>
                <a:cubicBezTo>
                  <a:pt x="258404" y="299772"/>
                  <a:pt x="254091" y="304080"/>
                  <a:pt x="249060" y="304080"/>
                </a:cubicBezTo>
                <a:lnTo>
                  <a:pt x="9344" y="304080"/>
                </a:lnTo>
                <a:cubicBezTo>
                  <a:pt x="3953" y="304080"/>
                  <a:pt x="0" y="299772"/>
                  <a:pt x="0" y="295105"/>
                </a:cubicBezTo>
                <a:lnTo>
                  <a:pt x="0" y="193500"/>
                </a:lnTo>
                <a:cubicBezTo>
                  <a:pt x="0" y="188474"/>
                  <a:pt x="3953" y="184166"/>
                  <a:pt x="9344" y="184166"/>
                </a:cubicBezTo>
                <a:lnTo>
                  <a:pt x="124710" y="184166"/>
                </a:lnTo>
                <a:lnTo>
                  <a:pt x="124710" y="176267"/>
                </a:lnTo>
                <a:cubicBezTo>
                  <a:pt x="124710" y="166214"/>
                  <a:pt x="132616" y="157957"/>
                  <a:pt x="143039" y="157957"/>
                </a:cubicBezTo>
                <a:lnTo>
                  <a:pt x="189041" y="157957"/>
                </a:lnTo>
                <a:cubicBezTo>
                  <a:pt x="194072" y="157957"/>
                  <a:pt x="198385" y="154007"/>
                  <a:pt x="198385" y="148622"/>
                </a:cubicBezTo>
                <a:lnTo>
                  <a:pt x="198385" y="141082"/>
                </a:lnTo>
                <a:cubicBezTo>
                  <a:pt x="182931" y="133184"/>
                  <a:pt x="173587" y="122413"/>
                  <a:pt x="171431" y="109129"/>
                </a:cubicBezTo>
                <a:cubicBezTo>
                  <a:pt x="165680" y="77535"/>
                  <a:pt x="198385" y="44145"/>
                  <a:pt x="199823" y="42709"/>
                </a:cubicBezTo>
                <a:close/>
                <a:moveTo>
                  <a:pt x="46644" y="25852"/>
                </a:moveTo>
                <a:cubicBezTo>
                  <a:pt x="38716" y="34885"/>
                  <a:pt x="20337" y="59457"/>
                  <a:pt x="24301" y="80777"/>
                </a:cubicBezTo>
                <a:cubicBezTo>
                  <a:pt x="25742" y="90172"/>
                  <a:pt x="31869" y="97760"/>
                  <a:pt x="42320" y="103903"/>
                </a:cubicBezTo>
                <a:lnTo>
                  <a:pt x="42320" y="60902"/>
                </a:lnTo>
                <a:cubicBezTo>
                  <a:pt x="42320" y="58373"/>
                  <a:pt x="44122" y="56205"/>
                  <a:pt x="46644" y="56205"/>
                </a:cubicBezTo>
                <a:cubicBezTo>
                  <a:pt x="49167" y="56205"/>
                  <a:pt x="51329" y="58373"/>
                  <a:pt x="51329" y="60902"/>
                </a:cubicBezTo>
                <a:lnTo>
                  <a:pt x="51329" y="103903"/>
                </a:lnTo>
                <a:cubicBezTo>
                  <a:pt x="61781" y="97760"/>
                  <a:pt x="67547" y="90172"/>
                  <a:pt x="69349" y="80777"/>
                </a:cubicBezTo>
                <a:cubicBezTo>
                  <a:pt x="73313" y="59457"/>
                  <a:pt x="54573" y="34885"/>
                  <a:pt x="46644" y="25852"/>
                </a:cubicBezTo>
                <a:close/>
                <a:moveTo>
                  <a:pt x="43401" y="15734"/>
                </a:moveTo>
                <a:cubicBezTo>
                  <a:pt x="45203" y="13927"/>
                  <a:pt x="48446" y="13927"/>
                  <a:pt x="49888" y="15734"/>
                </a:cubicBezTo>
                <a:cubicBezTo>
                  <a:pt x="51690" y="17179"/>
                  <a:pt x="84124" y="51146"/>
                  <a:pt x="78358" y="82222"/>
                </a:cubicBezTo>
                <a:cubicBezTo>
                  <a:pt x="76196" y="95953"/>
                  <a:pt x="66826" y="106794"/>
                  <a:pt x="51329" y="114743"/>
                </a:cubicBezTo>
                <a:lnTo>
                  <a:pt x="51329" y="122332"/>
                </a:lnTo>
                <a:cubicBezTo>
                  <a:pt x="51329" y="127390"/>
                  <a:pt x="55654" y="131727"/>
                  <a:pt x="60699" y="131727"/>
                </a:cubicBezTo>
                <a:lnTo>
                  <a:pt x="116198" y="131727"/>
                </a:lnTo>
                <a:cubicBezTo>
                  <a:pt x="126289" y="131727"/>
                  <a:pt x="134578" y="140038"/>
                  <a:pt x="134578" y="150155"/>
                </a:cubicBezTo>
                <a:cubicBezTo>
                  <a:pt x="134578" y="152685"/>
                  <a:pt x="132776" y="154853"/>
                  <a:pt x="129893" y="154853"/>
                </a:cubicBezTo>
                <a:cubicBezTo>
                  <a:pt x="127370" y="154853"/>
                  <a:pt x="125568" y="152685"/>
                  <a:pt x="125568" y="150155"/>
                </a:cubicBezTo>
                <a:cubicBezTo>
                  <a:pt x="125568" y="145097"/>
                  <a:pt x="121244" y="141122"/>
                  <a:pt x="116198" y="141122"/>
                </a:cubicBezTo>
                <a:lnTo>
                  <a:pt x="60699" y="141122"/>
                </a:lnTo>
                <a:cubicBezTo>
                  <a:pt x="50609" y="141122"/>
                  <a:pt x="42320" y="132811"/>
                  <a:pt x="42320" y="122332"/>
                </a:cubicBezTo>
                <a:lnTo>
                  <a:pt x="42320" y="114743"/>
                </a:lnTo>
                <a:cubicBezTo>
                  <a:pt x="26823" y="106794"/>
                  <a:pt x="17454" y="95953"/>
                  <a:pt x="15291" y="82222"/>
                </a:cubicBezTo>
                <a:cubicBezTo>
                  <a:pt x="9525" y="51146"/>
                  <a:pt x="41960" y="17179"/>
                  <a:pt x="43401" y="15734"/>
                </a:cubicBezTo>
                <a:close/>
                <a:moveTo>
                  <a:pt x="129023" y="11545"/>
                </a:moveTo>
                <a:cubicBezTo>
                  <a:pt x="121490" y="20565"/>
                  <a:pt x="102837" y="45099"/>
                  <a:pt x="106782" y="66386"/>
                </a:cubicBezTo>
                <a:cubicBezTo>
                  <a:pt x="108217" y="75406"/>
                  <a:pt x="114316" y="83344"/>
                  <a:pt x="124718" y="89477"/>
                </a:cubicBezTo>
                <a:lnTo>
                  <a:pt x="124718" y="46182"/>
                </a:lnTo>
                <a:cubicBezTo>
                  <a:pt x="124718" y="43656"/>
                  <a:pt x="126512" y="41492"/>
                  <a:pt x="129023" y="41492"/>
                </a:cubicBezTo>
                <a:cubicBezTo>
                  <a:pt x="131893" y="41492"/>
                  <a:pt x="133686" y="43656"/>
                  <a:pt x="133686" y="46182"/>
                </a:cubicBezTo>
                <a:lnTo>
                  <a:pt x="133686" y="89477"/>
                </a:lnTo>
                <a:cubicBezTo>
                  <a:pt x="144089" y="83344"/>
                  <a:pt x="150187" y="75406"/>
                  <a:pt x="151622" y="66386"/>
                </a:cubicBezTo>
                <a:cubicBezTo>
                  <a:pt x="155568" y="44739"/>
                  <a:pt x="136915" y="20565"/>
                  <a:pt x="129023" y="11545"/>
                </a:cubicBezTo>
                <a:close/>
                <a:moveTo>
                  <a:pt x="125794" y="1082"/>
                </a:moveTo>
                <a:cubicBezTo>
                  <a:pt x="127588" y="-361"/>
                  <a:pt x="130458" y="-361"/>
                  <a:pt x="132251" y="1082"/>
                </a:cubicBezTo>
                <a:cubicBezTo>
                  <a:pt x="133686" y="2525"/>
                  <a:pt x="166329" y="36801"/>
                  <a:pt x="160949" y="67830"/>
                </a:cubicBezTo>
                <a:cubicBezTo>
                  <a:pt x="158438" y="81179"/>
                  <a:pt x="149111" y="92003"/>
                  <a:pt x="133686" y="99940"/>
                </a:cubicBezTo>
                <a:lnTo>
                  <a:pt x="133686" y="121588"/>
                </a:lnTo>
                <a:cubicBezTo>
                  <a:pt x="133686" y="124114"/>
                  <a:pt x="131893" y="126278"/>
                  <a:pt x="129023" y="126278"/>
                </a:cubicBezTo>
                <a:cubicBezTo>
                  <a:pt x="126512" y="126278"/>
                  <a:pt x="124718" y="124114"/>
                  <a:pt x="124718" y="121588"/>
                </a:cubicBezTo>
                <a:lnTo>
                  <a:pt x="124718" y="99940"/>
                </a:lnTo>
                <a:cubicBezTo>
                  <a:pt x="109294" y="92003"/>
                  <a:pt x="99967" y="81179"/>
                  <a:pt x="97456" y="67830"/>
                </a:cubicBezTo>
                <a:cubicBezTo>
                  <a:pt x="92075" y="36801"/>
                  <a:pt x="124718" y="2525"/>
                  <a:pt x="125794" y="1082"/>
                </a:cubicBezTo>
                <a:close/>
              </a:path>
            </a:pathLst>
          </a:custGeom>
          <a:solidFill>
            <a:schemeClr val="accent1"/>
          </a:solidFill>
          <a:ln>
            <a:noFill/>
          </a:ln>
          <a:effectLst/>
        </p:spPr>
        <p:txBody>
          <a:bodyPr anchor="ctr"/>
          <a:lstStyle/>
          <a:p>
            <a:pPr defTabSz="914217"/>
            <a:endParaRPr lang="en-US" dirty="0">
              <a:solidFill>
                <a:srgbClr val="737572"/>
              </a:solidFill>
              <a:latin typeface="Lato Light" panose="020F0502020204030203" pitchFamily="34" charset="0"/>
            </a:endParaRPr>
          </a:p>
        </p:txBody>
      </p:sp>
      <p:sp>
        <p:nvSpPr>
          <p:cNvPr id="32" name="Freeform 827">
            <a:extLst>
              <a:ext uri="{FF2B5EF4-FFF2-40B4-BE49-F238E27FC236}">
                <a16:creationId xmlns:a16="http://schemas.microsoft.com/office/drawing/2014/main" id="{CCC8FC33-D5BE-AB44-A32E-FFAEBA768D5F}"/>
              </a:ext>
            </a:extLst>
          </p:cNvPr>
          <p:cNvSpPr>
            <a:spLocks noChangeArrowheads="1"/>
          </p:cNvSpPr>
          <p:nvPr/>
        </p:nvSpPr>
        <p:spPr bwMode="auto">
          <a:xfrm>
            <a:off x="8448854" y="2590193"/>
            <a:ext cx="548934" cy="675611"/>
          </a:xfrm>
          <a:custGeom>
            <a:avLst/>
            <a:gdLst/>
            <a:ahLst/>
            <a:cxnLst/>
            <a:rect l="0" t="0" r="r" b="b"/>
            <a:pathLst>
              <a:path w="247290" h="304441">
                <a:moveTo>
                  <a:pt x="152224" y="277813"/>
                </a:moveTo>
                <a:cubicBezTo>
                  <a:pt x="154694" y="277813"/>
                  <a:pt x="156810" y="279930"/>
                  <a:pt x="156810" y="282399"/>
                </a:cubicBezTo>
                <a:cubicBezTo>
                  <a:pt x="156810" y="284869"/>
                  <a:pt x="154694" y="286985"/>
                  <a:pt x="152224" y="286985"/>
                </a:cubicBezTo>
                <a:cubicBezTo>
                  <a:pt x="149755" y="286985"/>
                  <a:pt x="147638" y="284869"/>
                  <a:pt x="147638" y="282399"/>
                </a:cubicBezTo>
                <a:cubicBezTo>
                  <a:pt x="147638" y="279930"/>
                  <a:pt x="149755" y="277813"/>
                  <a:pt x="152224" y="277813"/>
                </a:cubicBezTo>
                <a:close/>
                <a:moveTo>
                  <a:pt x="106363" y="277813"/>
                </a:moveTo>
                <a:cubicBezTo>
                  <a:pt x="108927" y="277813"/>
                  <a:pt x="110759" y="279930"/>
                  <a:pt x="110759" y="282399"/>
                </a:cubicBezTo>
                <a:cubicBezTo>
                  <a:pt x="110759" y="284869"/>
                  <a:pt x="108927" y="286985"/>
                  <a:pt x="106363" y="286985"/>
                </a:cubicBezTo>
                <a:cubicBezTo>
                  <a:pt x="103432" y="286985"/>
                  <a:pt x="101600" y="284869"/>
                  <a:pt x="101600" y="282399"/>
                </a:cubicBezTo>
                <a:cubicBezTo>
                  <a:pt x="101600" y="279930"/>
                  <a:pt x="103432" y="277813"/>
                  <a:pt x="106363" y="277813"/>
                </a:cubicBezTo>
                <a:close/>
                <a:moveTo>
                  <a:pt x="60149" y="277813"/>
                </a:moveTo>
                <a:cubicBezTo>
                  <a:pt x="62619" y="277813"/>
                  <a:pt x="64735" y="279930"/>
                  <a:pt x="64735" y="282399"/>
                </a:cubicBezTo>
                <a:cubicBezTo>
                  <a:pt x="64735" y="284869"/>
                  <a:pt x="62619" y="286985"/>
                  <a:pt x="60149" y="286985"/>
                </a:cubicBezTo>
                <a:cubicBezTo>
                  <a:pt x="57327" y="286985"/>
                  <a:pt x="55563" y="284869"/>
                  <a:pt x="55563" y="282399"/>
                </a:cubicBezTo>
                <a:cubicBezTo>
                  <a:pt x="55563" y="279930"/>
                  <a:pt x="57327" y="277813"/>
                  <a:pt x="60149" y="277813"/>
                </a:cubicBezTo>
                <a:close/>
                <a:moveTo>
                  <a:pt x="161135" y="123646"/>
                </a:moveTo>
                <a:cubicBezTo>
                  <a:pt x="153565" y="123646"/>
                  <a:pt x="145995" y="126162"/>
                  <a:pt x="140227" y="131913"/>
                </a:cubicBezTo>
                <a:cubicBezTo>
                  <a:pt x="134820" y="137663"/>
                  <a:pt x="131936" y="144852"/>
                  <a:pt x="131936" y="152760"/>
                </a:cubicBezTo>
                <a:cubicBezTo>
                  <a:pt x="131936" y="160667"/>
                  <a:pt x="134820" y="167856"/>
                  <a:pt x="140227" y="173607"/>
                </a:cubicBezTo>
                <a:cubicBezTo>
                  <a:pt x="145634" y="178998"/>
                  <a:pt x="153204" y="181874"/>
                  <a:pt x="161135" y="181874"/>
                </a:cubicBezTo>
                <a:cubicBezTo>
                  <a:pt x="168705" y="181874"/>
                  <a:pt x="176275" y="178998"/>
                  <a:pt x="182043" y="173607"/>
                </a:cubicBezTo>
                <a:cubicBezTo>
                  <a:pt x="193578" y="162105"/>
                  <a:pt x="193578" y="143414"/>
                  <a:pt x="182043" y="131913"/>
                </a:cubicBezTo>
                <a:cubicBezTo>
                  <a:pt x="176275" y="126162"/>
                  <a:pt x="168705" y="123646"/>
                  <a:pt x="161135" y="123646"/>
                </a:cubicBezTo>
                <a:close/>
                <a:moveTo>
                  <a:pt x="212323" y="95610"/>
                </a:moveTo>
                <a:lnTo>
                  <a:pt x="188531" y="125802"/>
                </a:lnTo>
                <a:cubicBezTo>
                  <a:pt x="195020" y="131913"/>
                  <a:pt x="198625" y="140179"/>
                  <a:pt x="199346" y="148087"/>
                </a:cubicBezTo>
                <a:lnTo>
                  <a:pt x="237917" y="148087"/>
                </a:lnTo>
                <a:cubicBezTo>
                  <a:pt x="236836" y="127240"/>
                  <a:pt x="227103" y="108549"/>
                  <a:pt x="212323" y="95610"/>
                </a:cubicBezTo>
                <a:close/>
                <a:moveTo>
                  <a:pt x="165821" y="76200"/>
                </a:moveTo>
                <a:lnTo>
                  <a:pt x="165821" y="114660"/>
                </a:lnTo>
                <a:cubicBezTo>
                  <a:pt x="171228" y="115379"/>
                  <a:pt x="176636" y="116816"/>
                  <a:pt x="181322" y="120051"/>
                </a:cubicBezTo>
                <a:lnTo>
                  <a:pt x="205113" y="89859"/>
                </a:lnTo>
                <a:cubicBezTo>
                  <a:pt x="193939" y="81951"/>
                  <a:pt x="180240" y="76919"/>
                  <a:pt x="165821" y="76200"/>
                </a:cubicBezTo>
                <a:close/>
                <a:moveTo>
                  <a:pt x="156449" y="76200"/>
                </a:moveTo>
                <a:cubicBezTo>
                  <a:pt x="116075" y="78716"/>
                  <a:pt x="84353" y="111784"/>
                  <a:pt x="84353" y="152760"/>
                </a:cubicBezTo>
                <a:lnTo>
                  <a:pt x="84353" y="249088"/>
                </a:lnTo>
                <a:lnTo>
                  <a:pt x="108865" y="215661"/>
                </a:lnTo>
                <a:cubicBezTo>
                  <a:pt x="109586" y="214582"/>
                  <a:pt x="110668" y="213863"/>
                  <a:pt x="112110" y="213504"/>
                </a:cubicBezTo>
                <a:cubicBezTo>
                  <a:pt x="113191" y="213504"/>
                  <a:pt x="114272" y="213863"/>
                  <a:pt x="115354" y="214582"/>
                </a:cubicBezTo>
                <a:cubicBezTo>
                  <a:pt x="128692" y="224287"/>
                  <a:pt x="144553" y="229319"/>
                  <a:pt x="161135" y="229319"/>
                </a:cubicBezTo>
                <a:cubicBezTo>
                  <a:pt x="202230" y="229319"/>
                  <a:pt x="235394" y="197689"/>
                  <a:pt x="237917" y="157432"/>
                </a:cubicBezTo>
                <a:lnTo>
                  <a:pt x="199346" y="157432"/>
                </a:lnTo>
                <a:cubicBezTo>
                  <a:pt x="198625" y="165699"/>
                  <a:pt x="194660" y="173607"/>
                  <a:pt x="188531" y="180077"/>
                </a:cubicBezTo>
                <a:cubicBezTo>
                  <a:pt x="181322" y="187265"/>
                  <a:pt x="171589" y="191219"/>
                  <a:pt x="161135" y="191219"/>
                </a:cubicBezTo>
                <a:cubicBezTo>
                  <a:pt x="154286" y="191219"/>
                  <a:pt x="147797" y="189422"/>
                  <a:pt x="142029" y="186187"/>
                </a:cubicBezTo>
                <a:lnTo>
                  <a:pt x="127971" y="205237"/>
                </a:lnTo>
                <a:cubicBezTo>
                  <a:pt x="127250" y="206315"/>
                  <a:pt x="125808" y="207034"/>
                  <a:pt x="124366" y="207034"/>
                </a:cubicBezTo>
                <a:cubicBezTo>
                  <a:pt x="123284" y="207034"/>
                  <a:pt x="122563" y="206675"/>
                  <a:pt x="121482" y="205956"/>
                </a:cubicBezTo>
                <a:cubicBezTo>
                  <a:pt x="119680" y="204518"/>
                  <a:pt x="119319" y="201643"/>
                  <a:pt x="120761" y="199846"/>
                </a:cubicBezTo>
                <a:lnTo>
                  <a:pt x="134459" y="180796"/>
                </a:lnTo>
                <a:cubicBezTo>
                  <a:pt x="134459" y="180436"/>
                  <a:pt x="134099" y="180436"/>
                  <a:pt x="133738" y="180077"/>
                </a:cubicBezTo>
                <a:cubicBezTo>
                  <a:pt x="126529" y="172888"/>
                  <a:pt x="122563" y="162824"/>
                  <a:pt x="122563" y="152760"/>
                </a:cubicBezTo>
                <a:cubicBezTo>
                  <a:pt x="122563" y="142336"/>
                  <a:pt x="126529" y="132991"/>
                  <a:pt x="133738" y="125443"/>
                </a:cubicBezTo>
                <a:cubicBezTo>
                  <a:pt x="139867" y="118973"/>
                  <a:pt x="148158" y="115379"/>
                  <a:pt x="156449" y="114660"/>
                </a:cubicBezTo>
                <a:lnTo>
                  <a:pt x="156449" y="76200"/>
                </a:lnTo>
                <a:close/>
                <a:moveTo>
                  <a:pt x="9012" y="46367"/>
                </a:moveTo>
                <a:lnTo>
                  <a:pt x="9012" y="258433"/>
                </a:lnTo>
                <a:lnTo>
                  <a:pt x="51909" y="258433"/>
                </a:lnTo>
                <a:cubicBezTo>
                  <a:pt x="54433" y="258433"/>
                  <a:pt x="56596" y="260590"/>
                  <a:pt x="56596" y="263106"/>
                </a:cubicBezTo>
                <a:cubicBezTo>
                  <a:pt x="56596" y="265622"/>
                  <a:pt x="54433" y="267779"/>
                  <a:pt x="51909" y="267779"/>
                </a:cubicBezTo>
                <a:lnTo>
                  <a:pt x="9012" y="267779"/>
                </a:lnTo>
                <a:lnTo>
                  <a:pt x="9012" y="277124"/>
                </a:lnTo>
                <a:cubicBezTo>
                  <a:pt x="9012" y="287188"/>
                  <a:pt x="17303" y="295455"/>
                  <a:pt x="27397" y="295455"/>
                </a:cubicBezTo>
                <a:lnTo>
                  <a:pt x="185287" y="295455"/>
                </a:lnTo>
                <a:cubicBezTo>
                  <a:pt x="195020" y="295455"/>
                  <a:pt x="203311" y="287188"/>
                  <a:pt x="203311" y="277124"/>
                </a:cubicBezTo>
                <a:lnTo>
                  <a:pt x="203311" y="267779"/>
                </a:lnTo>
                <a:lnTo>
                  <a:pt x="112110" y="267779"/>
                </a:lnTo>
                <a:cubicBezTo>
                  <a:pt x="109226" y="267779"/>
                  <a:pt x="107063" y="265622"/>
                  <a:pt x="107063" y="263106"/>
                </a:cubicBezTo>
                <a:cubicBezTo>
                  <a:pt x="107063" y="260590"/>
                  <a:pt x="109226" y="258433"/>
                  <a:pt x="112110" y="258433"/>
                </a:cubicBezTo>
                <a:lnTo>
                  <a:pt x="203311" y="258433"/>
                </a:lnTo>
                <a:lnTo>
                  <a:pt x="203311" y="227522"/>
                </a:lnTo>
                <a:cubicBezTo>
                  <a:pt x="190694" y="234711"/>
                  <a:pt x="176636" y="238664"/>
                  <a:pt x="161135" y="238664"/>
                </a:cubicBezTo>
                <a:cubicBezTo>
                  <a:pt x="144192" y="238664"/>
                  <a:pt x="127971" y="233992"/>
                  <a:pt x="113551" y="224646"/>
                </a:cubicBezTo>
                <a:lnTo>
                  <a:pt x="83271" y="265622"/>
                </a:lnTo>
                <a:cubicBezTo>
                  <a:pt x="82190" y="266700"/>
                  <a:pt x="81108" y="267779"/>
                  <a:pt x="79666" y="267779"/>
                </a:cubicBezTo>
                <a:cubicBezTo>
                  <a:pt x="79306" y="267779"/>
                  <a:pt x="78585" y="267419"/>
                  <a:pt x="77864" y="267419"/>
                </a:cubicBezTo>
                <a:cubicBezTo>
                  <a:pt x="76061" y="266700"/>
                  <a:pt x="74980" y="264903"/>
                  <a:pt x="74980" y="263106"/>
                </a:cubicBezTo>
                <a:lnTo>
                  <a:pt x="74980" y="152760"/>
                </a:lnTo>
                <a:cubicBezTo>
                  <a:pt x="74980" y="105314"/>
                  <a:pt x="113551" y="66855"/>
                  <a:pt x="161135" y="66855"/>
                </a:cubicBezTo>
                <a:cubicBezTo>
                  <a:pt x="176636" y="66855"/>
                  <a:pt x="190694" y="70809"/>
                  <a:pt x="203311" y="77997"/>
                </a:cubicBezTo>
                <a:lnTo>
                  <a:pt x="203311" y="46367"/>
                </a:lnTo>
                <a:lnTo>
                  <a:pt x="9012" y="46367"/>
                </a:lnTo>
                <a:close/>
                <a:moveTo>
                  <a:pt x="125236" y="20751"/>
                </a:moveTo>
                <a:cubicBezTo>
                  <a:pt x="127000" y="19050"/>
                  <a:pt x="129822" y="19050"/>
                  <a:pt x="131586" y="20751"/>
                </a:cubicBezTo>
                <a:cubicBezTo>
                  <a:pt x="132292" y="21772"/>
                  <a:pt x="132997" y="22792"/>
                  <a:pt x="132997" y="24153"/>
                </a:cubicBezTo>
                <a:cubicBezTo>
                  <a:pt x="132997" y="25173"/>
                  <a:pt x="132292" y="26194"/>
                  <a:pt x="131586" y="26874"/>
                </a:cubicBezTo>
                <a:cubicBezTo>
                  <a:pt x="130881" y="27895"/>
                  <a:pt x="129470" y="28235"/>
                  <a:pt x="128411" y="28235"/>
                </a:cubicBezTo>
                <a:cubicBezTo>
                  <a:pt x="127353" y="28235"/>
                  <a:pt x="125942" y="27895"/>
                  <a:pt x="125236" y="26874"/>
                </a:cubicBezTo>
                <a:cubicBezTo>
                  <a:pt x="124178" y="26194"/>
                  <a:pt x="123825" y="25173"/>
                  <a:pt x="123825" y="24153"/>
                </a:cubicBezTo>
                <a:cubicBezTo>
                  <a:pt x="123825" y="22792"/>
                  <a:pt x="124178" y="21772"/>
                  <a:pt x="125236" y="20751"/>
                </a:cubicBezTo>
                <a:close/>
                <a:moveTo>
                  <a:pt x="78846" y="20751"/>
                </a:moveTo>
                <a:cubicBezTo>
                  <a:pt x="80610" y="19050"/>
                  <a:pt x="83785" y="19050"/>
                  <a:pt x="85196" y="20751"/>
                </a:cubicBezTo>
                <a:cubicBezTo>
                  <a:pt x="86255" y="21772"/>
                  <a:pt x="86960" y="22792"/>
                  <a:pt x="86960" y="24153"/>
                </a:cubicBezTo>
                <a:cubicBezTo>
                  <a:pt x="86960" y="25173"/>
                  <a:pt x="86255" y="26194"/>
                  <a:pt x="85196" y="26874"/>
                </a:cubicBezTo>
                <a:cubicBezTo>
                  <a:pt x="84491" y="27895"/>
                  <a:pt x="83433" y="28235"/>
                  <a:pt x="82374" y="28235"/>
                </a:cubicBezTo>
                <a:cubicBezTo>
                  <a:pt x="80963" y="28235"/>
                  <a:pt x="79905" y="27895"/>
                  <a:pt x="78846" y="26874"/>
                </a:cubicBezTo>
                <a:cubicBezTo>
                  <a:pt x="78141" y="26194"/>
                  <a:pt x="77788" y="25173"/>
                  <a:pt x="77788" y="24153"/>
                </a:cubicBezTo>
                <a:cubicBezTo>
                  <a:pt x="77788" y="22792"/>
                  <a:pt x="78141" y="21772"/>
                  <a:pt x="78846" y="20751"/>
                </a:cubicBezTo>
                <a:close/>
                <a:moveTo>
                  <a:pt x="106363" y="19050"/>
                </a:moveTo>
                <a:cubicBezTo>
                  <a:pt x="108927" y="19050"/>
                  <a:pt x="110759" y="20882"/>
                  <a:pt x="110759" y="23813"/>
                </a:cubicBezTo>
                <a:cubicBezTo>
                  <a:pt x="110759" y="26011"/>
                  <a:pt x="108927" y="28209"/>
                  <a:pt x="106363" y="28209"/>
                </a:cubicBezTo>
                <a:cubicBezTo>
                  <a:pt x="103432" y="28209"/>
                  <a:pt x="101600" y="26011"/>
                  <a:pt x="101600" y="23813"/>
                </a:cubicBezTo>
                <a:cubicBezTo>
                  <a:pt x="101600" y="20882"/>
                  <a:pt x="103432" y="19050"/>
                  <a:pt x="106363" y="19050"/>
                </a:cubicBezTo>
                <a:close/>
                <a:moveTo>
                  <a:pt x="27397" y="9346"/>
                </a:moveTo>
                <a:cubicBezTo>
                  <a:pt x="17303" y="9346"/>
                  <a:pt x="9012" y="17253"/>
                  <a:pt x="9012" y="27677"/>
                </a:cubicBezTo>
                <a:lnTo>
                  <a:pt x="9012" y="37022"/>
                </a:lnTo>
                <a:lnTo>
                  <a:pt x="203311" y="37022"/>
                </a:lnTo>
                <a:lnTo>
                  <a:pt x="203311" y="27677"/>
                </a:lnTo>
                <a:cubicBezTo>
                  <a:pt x="203311" y="17253"/>
                  <a:pt x="195020" y="9346"/>
                  <a:pt x="185287" y="9346"/>
                </a:cubicBezTo>
                <a:lnTo>
                  <a:pt x="27397" y="9346"/>
                </a:lnTo>
                <a:close/>
                <a:moveTo>
                  <a:pt x="27397" y="0"/>
                </a:moveTo>
                <a:lnTo>
                  <a:pt x="185287" y="0"/>
                </a:lnTo>
                <a:cubicBezTo>
                  <a:pt x="200427" y="0"/>
                  <a:pt x="212684" y="12221"/>
                  <a:pt x="212684" y="27677"/>
                </a:cubicBezTo>
                <a:lnTo>
                  <a:pt x="212684" y="84108"/>
                </a:lnTo>
                <a:cubicBezTo>
                  <a:pt x="233591" y="99563"/>
                  <a:pt x="247290" y="124364"/>
                  <a:pt x="247290" y="152760"/>
                </a:cubicBezTo>
                <a:cubicBezTo>
                  <a:pt x="247290" y="180796"/>
                  <a:pt x="233591" y="205956"/>
                  <a:pt x="212684" y="221771"/>
                </a:cubicBezTo>
                <a:lnTo>
                  <a:pt x="212684" y="277124"/>
                </a:lnTo>
                <a:cubicBezTo>
                  <a:pt x="212684" y="292220"/>
                  <a:pt x="200427" y="304441"/>
                  <a:pt x="185287" y="304441"/>
                </a:cubicBezTo>
                <a:lnTo>
                  <a:pt x="27397" y="304441"/>
                </a:lnTo>
                <a:cubicBezTo>
                  <a:pt x="12256" y="304441"/>
                  <a:pt x="0" y="292220"/>
                  <a:pt x="0" y="277124"/>
                </a:cubicBezTo>
                <a:lnTo>
                  <a:pt x="0" y="27677"/>
                </a:lnTo>
                <a:cubicBezTo>
                  <a:pt x="0" y="12221"/>
                  <a:pt x="12256" y="0"/>
                  <a:pt x="27397" y="0"/>
                </a:cubicBezTo>
                <a:close/>
              </a:path>
            </a:pathLst>
          </a:custGeom>
          <a:solidFill>
            <a:schemeClr val="accent3"/>
          </a:solidFill>
          <a:ln>
            <a:noFill/>
          </a:ln>
          <a:effectLst/>
        </p:spPr>
        <p:txBody>
          <a:bodyPr anchor="ctr"/>
          <a:lstStyle/>
          <a:p>
            <a:pPr defTabSz="914217"/>
            <a:endParaRPr lang="en-US" dirty="0">
              <a:solidFill>
                <a:srgbClr val="737572"/>
              </a:solidFill>
              <a:latin typeface="Lato Light" panose="020F0502020204030203" pitchFamily="34" charset="0"/>
            </a:endParaRPr>
          </a:p>
        </p:txBody>
      </p:sp>
      <p:sp>
        <p:nvSpPr>
          <p:cNvPr id="37" name="TextBox 36">
            <a:extLst>
              <a:ext uri="{FF2B5EF4-FFF2-40B4-BE49-F238E27FC236}">
                <a16:creationId xmlns:a16="http://schemas.microsoft.com/office/drawing/2014/main" id="{0487B732-6FA3-5C48-91D6-E9795439324E}"/>
              </a:ext>
            </a:extLst>
          </p:cNvPr>
          <p:cNvSpPr txBox="1"/>
          <p:nvPr/>
        </p:nvSpPr>
        <p:spPr>
          <a:xfrm>
            <a:off x="2520192" y="3360383"/>
            <a:ext cx="989374" cy="553998"/>
          </a:xfrm>
          <a:prstGeom prst="rect">
            <a:avLst/>
          </a:prstGeom>
          <a:noFill/>
        </p:spPr>
        <p:txBody>
          <a:bodyPr wrap="none" rtlCol="0" anchor="ctr">
            <a:spAutoFit/>
          </a:bodyPr>
          <a:lstStyle/>
          <a:p>
            <a:pPr algn="ctr" defTabSz="914217"/>
            <a:r>
              <a:rPr lang="en-US" sz="3000" b="1" dirty="0">
                <a:solidFill>
                  <a:srgbClr val="0091B5"/>
                </a:solidFill>
                <a:latin typeface="Poppins" pitchFamily="2" charset="77"/>
                <a:cs typeface="Poppins" pitchFamily="2" charset="77"/>
              </a:rPr>
              <a:t>20%</a:t>
            </a:r>
          </a:p>
        </p:txBody>
      </p:sp>
      <p:sp>
        <p:nvSpPr>
          <p:cNvPr id="38" name="TextBox 37">
            <a:extLst>
              <a:ext uri="{FF2B5EF4-FFF2-40B4-BE49-F238E27FC236}">
                <a16:creationId xmlns:a16="http://schemas.microsoft.com/office/drawing/2014/main" id="{F53B4C01-A97F-0041-B004-7F2C0DAB6903}"/>
              </a:ext>
            </a:extLst>
          </p:cNvPr>
          <p:cNvSpPr txBox="1"/>
          <p:nvPr/>
        </p:nvSpPr>
        <p:spPr>
          <a:xfrm>
            <a:off x="8287044" y="3435800"/>
            <a:ext cx="856325" cy="553998"/>
          </a:xfrm>
          <a:prstGeom prst="rect">
            <a:avLst/>
          </a:prstGeom>
          <a:noFill/>
        </p:spPr>
        <p:txBody>
          <a:bodyPr wrap="none" rtlCol="0" anchor="ctr">
            <a:spAutoFit/>
          </a:bodyPr>
          <a:lstStyle>
            <a:defPPr>
              <a:defRPr lang="en-US"/>
            </a:defPPr>
            <a:lvl1pPr algn="ctr" defTabSz="914217">
              <a:defRPr sz="3000" b="1">
                <a:solidFill>
                  <a:srgbClr val="0091B5"/>
                </a:solidFill>
                <a:latin typeface="Poppins" pitchFamily="2" charset="77"/>
                <a:cs typeface="Poppins" pitchFamily="2" charset="77"/>
              </a:defRPr>
            </a:lvl1pPr>
          </a:lstStyle>
          <a:p>
            <a:r>
              <a:rPr lang="en-US" dirty="0"/>
              <a:t>40%</a:t>
            </a:r>
          </a:p>
        </p:txBody>
      </p:sp>
      <p:sp>
        <p:nvSpPr>
          <p:cNvPr id="43" name="TextBox 42">
            <a:extLst>
              <a:ext uri="{FF2B5EF4-FFF2-40B4-BE49-F238E27FC236}">
                <a16:creationId xmlns:a16="http://schemas.microsoft.com/office/drawing/2014/main" id="{740ACF42-B994-3A4B-AE4D-54EC37B4A4B2}"/>
              </a:ext>
            </a:extLst>
          </p:cNvPr>
          <p:cNvSpPr txBox="1"/>
          <p:nvPr/>
        </p:nvSpPr>
        <p:spPr>
          <a:xfrm>
            <a:off x="2609158" y="1358989"/>
            <a:ext cx="833883" cy="338554"/>
          </a:xfrm>
          <a:prstGeom prst="rect">
            <a:avLst/>
          </a:prstGeom>
          <a:noFill/>
        </p:spPr>
        <p:txBody>
          <a:bodyPr wrap="none" rtlCol="0" anchor="ctr" anchorCtr="0">
            <a:spAutoFit/>
          </a:bodyPr>
          <a:lstStyle/>
          <a:p>
            <a:pPr algn="ctr" defTabSz="914217"/>
            <a:r>
              <a:rPr lang="en-US" sz="1600" b="1" dirty="0">
                <a:solidFill>
                  <a:srgbClr val="171717"/>
                </a:solidFill>
                <a:latin typeface="Poppins" pitchFamily="2" charset="77"/>
                <a:ea typeface="League Spartan" charset="0"/>
                <a:cs typeface="Poppins" pitchFamily="2" charset="77"/>
              </a:rPr>
              <a:t>Specific</a:t>
            </a:r>
          </a:p>
        </p:txBody>
      </p:sp>
      <p:sp>
        <p:nvSpPr>
          <p:cNvPr id="44" name="TextBox 43">
            <a:extLst>
              <a:ext uri="{FF2B5EF4-FFF2-40B4-BE49-F238E27FC236}">
                <a16:creationId xmlns:a16="http://schemas.microsoft.com/office/drawing/2014/main" id="{7521B670-5C4C-ED4D-9E42-D338C4324FEF}"/>
              </a:ext>
            </a:extLst>
          </p:cNvPr>
          <p:cNvSpPr txBox="1"/>
          <p:nvPr/>
        </p:nvSpPr>
        <p:spPr>
          <a:xfrm>
            <a:off x="8126685" y="1378037"/>
            <a:ext cx="1193276" cy="338554"/>
          </a:xfrm>
          <a:prstGeom prst="rect">
            <a:avLst/>
          </a:prstGeom>
          <a:noFill/>
        </p:spPr>
        <p:txBody>
          <a:bodyPr wrap="none" rtlCol="0" anchor="ctr" anchorCtr="0">
            <a:spAutoFit/>
          </a:bodyPr>
          <a:lstStyle/>
          <a:p>
            <a:pPr algn="ctr" defTabSz="914217"/>
            <a:r>
              <a:rPr lang="en-US" sz="1600" b="1" dirty="0">
                <a:solidFill>
                  <a:srgbClr val="171717"/>
                </a:solidFill>
                <a:latin typeface="Poppins" pitchFamily="2" charset="77"/>
                <a:ea typeface="League Spartan" charset="0"/>
                <a:cs typeface="Poppins" pitchFamily="2" charset="77"/>
              </a:rPr>
              <a:t>Measurable</a:t>
            </a:r>
          </a:p>
        </p:txBody>
      </p:sp>
      <p:sp>
        <p:nvSpPr>
          <p:cNvPr id="46" name="TextBox 45">
            <a:extLst>
              <a:ext uri="{FF2B5EF4-FFF2-40B4-BE49-F238E27FC236}">
                <a16:creationId xmlns:a16="http://schemas.microsoft.com/office/drawing/2014/main" id="{FDF7BE4D-D75E-499F-A663-F3C60969269C}"/>
              </a:ext>
            </a:extLst>
          </p:cNvPr>
          <p:cNvSpPr txBox="1"/>
          <p:nvPr/>
        </p:nvSpPr>
        <p:spPr>
          <a:xfrm>
            <a:off x="1089120" y="5004161"/>
            <a:ext cx="4840340" cy="1513587"/>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900" b="1" i="0" u="none" strike="noStrike" kern="0" cap="none" spc="0" normalizeH="0" baseline="0">
                <a:ln>
                  <a:noFill/>
                </a:ln>
                <a:solidFill>
                  <a:srgbClr val="002776"/>
                </a:solidFill>
                <a:effectLst/>
                <a:uLnTx/>
                <a:uFillTx/>
                <a:latin typeface="Lato Light"/>
              </a:defRPr>
            </a:lvl1pPr>
          </a:lstStyle>
          <a:p>
            <a:r>
              <a:rPr lang="en-GB" dirty="0"/>
              <a:t>1. Specific</a:t>
            </a:r>
          </a:p>
          <a:p>
            <a:r>
              <a:rPr lang="en-GB" b="0" dirty="0"/>
              <a:t>Your goal should be clear and specific, otherwise you won't be able to focus your efforts or feel truly motivated to achieve it. When drafting your goal, try to answer the five "W" questions:</a:t>
            </a:r>
          </a:p>
          <a:p>
            <a:pPr marL="171450" indent="-171450">
              <a:buFont typeface="Arial" panose="020B0604020202020204" pitchFamily="34" charset="0"/>
              <a:buChar char="•"/>
            </a:pPr>
            <a:r>
              <a:rPr lang="en-GB" b="0" dirty="0"/>
              <a:t>What do I want to accomplish?</a:t>
            </a:r>
          </a:p>
          <a:p>
            <a:pPr marL="171450" indent="-171450">
              <a:buFont typeface="Arial" panose="020B0604020202020204" pitchFamily="34" charset="0"/>
              <a:buChar char="•"/>
            </a:pPr>
            <a:r>
              <a:rPr lang="en-GB" b="0" dirty="0"/>
              <a:t>Why is this goal important?</a:t>
            </a:r>
          </a:p>
          <a:p>
            <a:pPr marL="171450" indent="-171450">
              <a:buFont typeface="Arial" panose="020B0604020202020204" pitchFamily="34" charset="0"/>
              <a:buChar char="•"/>
            </a:pPr>
            <a:r>
              <a:rPr lang="en-GB" b="0" dirty="0"/>
              <a:t>Who is involved?</a:t>
            </a:r>
          </a:p>
          <a:p>
            <a:pPr marL="171450" indent="-171450">
              <a:buFont typeface="Arial" panose="020B0604020202020204" pitchFamily="34" charset="0"/>
              <a:buChar char="•"/>
            </a:pPr>
            <a:r>
              <a:rPr lang="en-GB" b="0" dirty="0"/>
              <a:t>Where is it located?</a:t>
            </a:r>
          </a:p>
          <a:p>
            <a:pPr marL="171450" indent="-171450">
              <a:buFont typeface="Arial" panose="020B0604020202020204" pitchFamily="34" charset="0"/>
              <a:buChar char="•"/>
            </a:pPr>
            <a:r>
              <a:rPr lang="en-GB" b="0" dirty="0"/>
              <a:t>Which resources or limits are involved?</a:t>
            </a:r>
          </a:p>
          <a:p>
            <a:endParaRPr lang="en-GB" dirty="0"/>
          </a:p>
        </p:txBody>
      </p:sp>
      <p:sp>
        <p:nvSpPr>
          <p:cNvPr id="48" name="TextBox 47">
            <a:extLst>
              <a:ext uri="{FF2B5EF4-FFF2-40B4-BE49-F238E27FC236}">
                <a16:creationId xmlns:a16="http://schemas.microsoft.com/office/drawing/2014/main" id="{B94054AB-A541-4181-B802-4B0180F58011}"/>
              </a:ext>
            </a:extLst>
          </p:cNvPr>
          <p:cNvSpPr txBox="1"/>
          <p:nvPr/>
        </p:nvSpPr>
        <p:spPr>
          <a:xfrm>
            <a:off x="6476214" y="4970638"/>
            <a:ext cx="4949073" cy="1513587"/>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900" b="1" i="0" u="none" strike="noStrike" kern="0" cap="none" spc="0" normalizeH="0" baseline="0">
                <a:ln>
                  <a:noFill/>
                </a:ln>
                <a:solidFill>
                  <a:srgbClr val="002776"/>
                </a:solidFill>
                <a:effectLst/>
                <a:uLnTx/>
                <a:uFillTx/>
                <a:latin typeface="Lato Light"/>
              </a:defRPr>
            </a:lvl1pPr>
          </a:lstStyle>
          <a:p>
            <a:endParaRPr lang="en-GB" dirty="0"/>
          </a:p>
          <a:p>
            <a:r>
              <a:rPr lang="en-GB" dirty="0"/>
              <a:t>2. Measurable</a:t>
            </a:r>
          </a:p>
          <a:p>
            <a:r>
              <a:rPr lang="en-GB" b="0" dirty="0"/>
              <a:t>It's important to have measurable goals, so that you can track your progress and stay motivated. Assessing progress helps you to stay focused, meet your deadlines, and feel the excitement of getting closer to achieving your goal.</a:t>
            </a:r>
          </a:p>
          <a:p>
            <a:r>
              <a:rPr lang="en-GB" b="0" dirty="0"/>
              <a:t>A measurable goal should address questions such as:</a:t>
            </a:r>
          </a:p>
          <a:p>
            <a:pPr marL="171450" indent="-171450">
              <a:buFont typeface="Arial" panose="020B0604020202020204" pitchFamily="34" charset="0"/>
              <a:buChar char="•"/>
            </a:pPr>
            <a:r>
              <a:rPr lang="en-GB" b="0" dirty="0"/>
              <a:t>How much?</a:t>
            </a:r>
          </a:p>
          <a:p>
            <a:pPr marL="171450" indent="-171450">
              <a:buFont typeface="Arial" panose="020B0604020202020204" pitchFamily="34" charset="0"/>
              <a:buChar char="•"/>
            </a:pPr>
            <a:r>
              <a:rPr lang="en-GB" b="0" dirty="0"/>
              <a:t>How many?</a:t>
            </a:r>
          </a:p>
          <a:p>
            <a:pPr marL="171450" indent="-171450">
              <a:buFont typeface="Arial" panose="020B0604020202020204" pitchFamily="34" charset="0"/>
              <a:buChar char="•"/>
            </a:pPr>
            <a:r>
              <a:rPr lang="en-GB" b="0" dirty="0"/>
              <a:t>How will I know when it is accomplished?</a:t>
            </a:r>
          </a:p>
          <a:p>
            <a:endParaRPr lang="en-GB" dirty="0"/>
          </a:p>
        </p:txBody>
      </p:sp>
      <p:sp>
        <p:nvSpPr>
          <p:cNvPr id="49" name="TextBox 48">
            <a:extLst>
              <a:ext uri="{FF2B5EF4-FFF2-40B4-BE49-F238E27FC236}">
                <a16:creationId xmlns:a16="http://schemas.microsoft.com/office/drawing/2014/main" id="{2C653B9F-ABFE-4246-A514-F0AB99859152}"/>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Lato Light"/>
                <a:ea typeface="+mn-ea"/>
                <a:cs typeface="+mn-cs"/>
              </a:rPr>
              <a:t>SMART Goals</a:t>
            </a:r>
          </a:p>
          <a:p>
            <a:pPr defTabSz="435356">
              <a:defRPr/>
            </a:pPr>
            <a:r>
              <a:rPr lang="en-US" b="1" dirty="0">
                <a:solidFill>
                  <a:schemeClr val="bg1">
                    <a:lumMod val="50000"/>
                  </a:schemeClr>
                </a:solidFill>
                <a:latin typeface="Lato Light"/>
              </a:rPr>
              <a:t>5 – Factors to build on</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669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CAB0CB1-5954-4945-8755-2FE753CDF5F3}"/>
              </a:ext>
            </a:extLst>
          </p:cNvPr>
          <p:cNvSpPr txBox="1"/>
          <p:nvPr/>
        </p:nvSpPr>
        <p:spPr>
          <a:xfrm>
            <a:off x="3760412" y="2696399"/>
            <a:ext cx="779765" cy="769441"/>
          </a:xfrm>
          <a:prstGeom prst="rect">
            <a:avLst/>
          </a:prstGeom>
          <a:noFill/>
        </p:spPr>
        <p:txBody>
          <a:bodyPr wrap="none" rtlCol="0" anchor="ctr">
            <a:spAutoFit/>
          </a:bodyPr>
          <a:lstStyle/>
          <a:p>
            <a:pPr algn="ctr" defTabSz="914217"/>
            <a:r>
              <a:rPr lang="en-US" sz="4400" b="1" dirty="0">
                <a:solidFill>
                  <a:srgbClr val="171717"/>
                </a:solidFill>
                <a:latin typeface="Poppins" pitchFamily="2" charset="77"/>
                <a:cs typeface="Poppins" pitchFamily="2" charset="77"/>
              </a:rPr>
              <a:t>VS</a:t>
            </a:r>
          </a:p>
        </p:txBody>
      </p:sp>
      <p:grpSp>
        <p:nvGrpSpPr>
          <p:cNvPr id="26" name="Group 25">
            <a:extLst>
              <a:ext uri="{FF2B5EF4-FFF2-40B4-BE49-F238E27FC236}">
                <a16:creationId xmlns:a16="http://schemas.microsoft.com/office/drawing/2014/main" id="{9228376B-1859-FD47-A86A-59493401173B}"/>
              </a:ext>
            </a:extLst>
          </p:cNvPr>
          <p:cNvGrpSpPr/>
          <p:nvPr/>
        </p:nvGrpSpPr>
        <p:grpSpPr>
          <a:xfrm>
            <a:off x="4677648" y="1534151"/>
            <a:ext cx="2664178" cy="2752870"/>
            <a:chOff x="3840482" y="3683726"/>
            <a:chExt cx="6219862" cy="6426925"/>
          </a:xfrm>
        </p:grpSpPr>
        <p:sp>
          <p:nvSpPr>
            <p:cNvPr id="11" name="Freeform 1">
              <a:extLst>
                <a:ext uri="{FF2B5EF4-FFF2-40B4-BE49-F238E27FC236}">
                  <a16:creationId xmlns:a16="http://schemas.microsoft.com/office/drawing/2014/main" id="{DECC3EB8-9FD5-4944-A921-D0276B446222}"/>
                </a:ext>
              </a:extLst>
            </p:cNvPr>
            <p:cNvSpPr>
              <a:spLocks noChangeArrowheads="1"/>
            </p:cNvSpPr>
            <p:nvPr/>
          </p:nvSpPr>
          <p:spPr bwMode="auto">
            <a:xfrm>
              <a:off x="3948597" y="4203235"/>
              <a:ext cx="5978393" cy="5385605"/>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Lato Light" panose="020F0502020204030203" pitchFamily="34" charset="0"/>
              </a:endParaRPr>
            </a:p>
          </p:txBody>
        </p:sp>
        <p:sp>
          <p:nvSpPr>
            <p:cNvPr id="21" name="Pie 20">
              <a:extLst>
                <a:ext uri="{FF2B5EF4-FFF2-40B4-BE49-F238E27FC236}">
                  <a16:creationId xmlns:a16="http://schemas.microsoft.com/office/drawing/2014/main" id="{F3E976F6-39E6-E24E-947E-95DC1F95680C}"/>
                </a:ext>
              </a:extLst>
            </p:cNvPr>
            <p:cNvSpPr/>
            <p:nvPr/>
          </p:nvSpPr>
          <p:spPr>
            <a:xfrm>
              <a:off x="3977446" y="3788229"/>
              <a:ext cx="5978394" cy="6139541"/>
            </a:xfrm>
            <a:prstGeom prst="pie">
              <a:avLst>
                <a:gd name="adj1" fmla="val 20166044"/>
                <a:gd name="adj2" fmla="val 16166297"/>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737572"/>
                </a:solidFill>
                <a:latin typeface="Lato Light" panose="020F0502020204030203" pitchFamily="34" charset="0"/>
              </a:endParaRPr>
            </a:p>
          </p:txBody>
        </p:sp>
        <p:sp useBgFill="1">
          <p:nvSpPr>
            <p:cNvPr id="25" name="Freeform 24">
              <a:extLst>
                <a:ext uri="{FF2B5EF4-FFF2-40B4-BE49-F238E27FC236}">
                  <a16:creationId xmlns:a16="http://schemas.microsoft.com/office/drawing/2014/main" id="{7A2D6B48-3435-A94F-9BAF-926282DED75A}"/>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grpSp>
      <p:sp>
        <p:nvSpPr>
          <p:cNvPr id="43" name="TextBox 42">
            <a:extLst>
              <a:ext uri="{FF2B5EF4-FFF2-40B4-BE49-F238E27FC236}">
                <a16:creationId xmlns:a16="http://schemas.microsoft.com/office/drawing/2014/main" id="{740ACF42-B994-3A4B-AE4D-54EC37B4A4B2}"/>
              </a:ext>
            </a:extLst>
          </p:cNvPr>
          <p:cNvSpPr txBox="1"/>
          <p:nvPr/>
        </p:nvSpPr>
        <p:spPr>
          <a:xfrm>
            <a:off x="1607955" y="1208352"/>
            <a:ext cx="1117807" cy="338554"/>
          </a:xfrm>
          <a:prstGeom prst="rect">
            <a:avLst/>
          </a:prstGeom>
          <a:noFill/>
        </p:spPr>
        <p:txBody>
          <a:bodyPr wrap="none" rtlCol="0" anchor="ctr" anchorCtr="0">
            <a:spAutoFit/>
          </a:bodyPr>
          <a:lstStyle/>
          <a:p>
            <a:pPr algn="ctr" defTabSz="914217"/>
            <a:r>
              <a:rPr lang="en-US" sz="1600" b="1" dirty="0">
                <a:solidFill>
                  <a:srgbClr val="171717"/>
                </a:solidFill>
                <a:latin typeface="Poppins" pitchFamily="2" charset="77"/>
                <a:ea typeface="League Spartan" charset="0"/>
                <a:cs typeface="Poppins" pitchFamily="2" charset="77"/>
              </a:rPr>
              <a:t>Achievable</a:t>
            </a:r>
          </a:p>
        </p:txBody>
      </p:sp>
      <p:grpSp>
        <p:nvGrpSpPr>
          <p:cNvPr id="45" name="Group 44">
            <a:extLst>
              <a:ext uri="{FF2B5EF4-FFF2-40B4-BE49-F238E27FC236}">
                <a16:creationId xmlns:a16="http://schemas.microsoft.com/office/drawing/2014/main" id="{861DFC32-7477-7540-A89A-811746CC7704}"/>
              </a:ext>
            </a:extLst>
          </p:cNvPr>
          <p:cNvGrpSpPr/>
          <p:nvPr/>
        </p:nvGrpSpPr>
        <p:grpSpPr>
          <a:xfrm>
            <a:off x="840615" y="1435595"/>
            <a:ext cx="2664178" cy="2752870"/>
            <a:chOff x="3840482" y="3683726"/>
            <a:chExt cx="6219862" cy="6426925"/>
          </a:xfrm>
        </p:grpSpPr>
        <p:sp>
          <p:nvSpPr>
            <p:cNvPr id="46" name="Freeform 1">
              <a:extLst>
                <a:ext uri="{FF2B5EF4-FFF2-40B4-BE49-F238E27FC236}">
                  <a16:creationId xmlns:a16="http://schemas.microsoft.com/office/drawing/2014/main" id="{C271B80A-C6C3-E144-ACD5-9F267975B89C}"/>
                </a:ext>
              </a:extLst>
            </p:cNvPr>
            <p:cNvSpPr>
              <a:spLocks noChangeArrowheads="1"/>
            </p:cNvSpPr>
            <p:nvPr/>
          </p:nvSpPr>
          <p:spPr bwMode="auto">
            <a:xfrm>
              <a:off x="3948597" y="4203235"/>
              <a:ext cx="5978393" cy="5385605"/>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chemeClr val="bg1">
                <a:lumMod val="9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Lato Light" panose="020F0502020204030203" pitchFamily="34" charset="0"/>
              </a:endParaRPr>
            </a:p>
          </p:txBody>
        </p:sp>
        <p:sp>
          <p:nvSpPr>
            <p:cNvPr id="47" name="Pie 46">
              <a:extLst>
                <a:ext uri="{FF2B5EF4-FFF2-40B4-BE49-F238E27FC236}">
                  <a16:creationId xmlns:a16="http://schemas.microsoft.com/office/drawing/2014/main" id="{63C45304-0D16-0E4E-88DC-ADFBA35DCA79}"/>
                </a:ext>
              </a:extLst>
            </p:cNvPr>
            <p:cNvSpPr/>
            <p:nvPr/>
          </p:nvSpPr>
          <p:spPr>
            <a:xfrm>
              <a:off x="3977446" y="3788229"/>
              <a:ext cx="5978394" cy="6139541"/>
            </a:xfrm>
            <a:prstGeom prst="pie">
              <a:avLst>
                <a:gd name="adj1" fmla="val 3025378"/>
                <a:gd name="adj2" fmla="val 16166297"/>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737572"/>
                </a:solidFill>
                <a:latin typeface="Lato Light" panose="020F0502020204030203" pitchFamily="34" charset="0"/>
              </a:endParaRPr>
            </a:p>
          </p:txBody>
        </p:sp>
        <p:sp useBgFill="1">
          <p:nvSpPr>
            <p:cNvPr id="48" name="Freeform 47">
              <a:extLst>
                <a:ext uri="{FF2B5EF4-FFF2-40B4-BE49-F238E27FC236}">
                  <a16:creationId xmlns:a16="http://schemas.microsoft.com/office/drawing/2014/main" id="{8DF4C77D-B6D1-974D-889C-1A63E13D0F80}"/>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grpSp>
      <p:sp>
        <p:nvSpPr>
          <p:cNvPr id="53" name="TextBox 52">
            <a:extLst>
              <a:ext uri="{FF2B5EF4-FFF2-40B4-BE49-F238E27FC236}">
                <a16:creationId xmlns:a16="http://schemas.microsoft.com/office/drawing/2014/main" id="{1D9BD755-F3A4-8A46-B140-82EADC04105C}"/>
              </a:ext>
            </a:extLst>
          </p:cNvPr>
          <p:cNvSpPr txBox="1"/>
          <p:nvPr/>
        </p:nvSpPr>
        <p:spPr>
          <a:xfrm>
            <a:off x="5640007" y="1208352"/>
            <a:ext cx="925894" cy="338554"/>
          </a:xfrm>
          <a:prstGeom prst="rect">
            <a:avLst/>
          </a:prstGeom>
          <a:noFill/>
        </p:spPr>
        <p:txBody>
          <a:bodyPr wrap="none" rtlCol="0" anchor="ctr" anchorCtr="0">
            <a:spAutoFit/>
          </a:bodyPr>
          <a:lstStyle/>
          <a:p>
            <a:pPr algn="ctr" defTabSz="914217"/>
            <a:r>
              <a:rPr lang="en-US" sz="1600" b="1" dirty="0">
                <a:solidFill>
                  <a:srgbClr val="171717"/>
                </a:solidFill>
                <a:latin typeface="Poppins" pitchFamily="2" charset="77"/>
                <a:ea typeface="League Spartan" charset="0"/>
                <a:cs typeface="Poppins" pitchFamily="2" charset="77"/>
              </a:rPr>
              <a:t>Relevant</a:t>
            </a:r>
          </a:p>
        </p:txBody>
      </p:sp>
      <p:grpSp>
        <p:nvGrpSpPr>
          <p:cNvPr id="54" name="Group 53">
            <a:extLst>
              <a:ext uri="{FF2B5EF4-FFF2-40B4-BE49-F238E27FC236}">
                <a16:creationId xmlns:a16="http://schemas.microsoft.com/office/drawing/2014/main" id="{8EEC15CE-3807-5549-9CB1-1C9E10DB555F}"/>
              </a:ext>
            </a:extLst>
          </p:cNvPr>
          <p:cNvGrpSpPr/>
          <p:nvPr/>
        </p:nvGrpSpPr>
        <p:grpSpPr>
          <a:xfrm>
            <a:off x="8700008" y="1489389"/>
            <a:ext cx="2664178" cy="2752870"/>
            <a:chOff x="3840482" y="3683726"/>
            <a:chExt cx="6219862" cy="6426925"/>
          </a:xfrm>
        </p:grpSpPr>
        <p:sp>
          <p:nvSpPr>
            <p:cNvPr id="55" name="Freeform 1">
              <a:extLst>
                <a:ext uri="{FF2B5EF4-FFF2-40B4-BE49-F238E27FC236}">
                  <a16:creationId xmlns:a16="http://schemas.microsoft.com/office/drawing/2014/main" id="{EE8776BF-2B16-1245-9C2F-9FFCE66FC1F3}"/>
                </a:ext>
              </a:extLst>
            </p:cNvPr>
            <p:cNvSpPr>
              <a:spLocks noChangeArrowheads="1"/>
            </p:cNvSpPr>
            <p:nvPr/>
          </p:nvSpPr>
          <p:spPr bwMode="auto">
            <a:xfrm>
              <a:off x="3948597" y="4203235"/>
              <a:ext cx="5978393" cy="5385605"/>
            </a:xfrm>
            <a:custGeom>
              <a:avLst/>
              <a:gdLst>
                <a:gd name="T0" fmla="*/ 4220 w 5737"/>
                <a:gd name="T1" fmla="*/ 4029 h 5170"/>
                <a:gd name="T2" fmla="*/ 4220 w 5737"/>
                <a:gd name="T3" fmla="*/ 4029 h 5170"/>
                <a:gd name="T4" fmla="*/ 3443 w 5737"/>
                <a:gd name="T5" fmla="*/ 4478 h 5170"/>
                <a:gd name="T6" fmla="*/ 2293 w 5737"/>
                <a:gd name="T7" fmla="*/ 4478 h 5170"/>
                <a:gd name="T8" fmla="*/ 2293 w 5737"/>
                <a:gd name="T9" fmla="*/ 4478 h 5170"/>
                <a:gd name="T10" fmla="*/ 1516 w 5737"/>
                <a:gd name="T11" fmla="*/ 4029 h 5170"/>
                <a:gd name="T12" fmla="*/ 941 w 5737"/>
                <a:gd name="T13" fmla="*/ 3034 h 5170"/>
                <a:gd name="T14" fmla="*/ 941 w 5737"/>
                <a:gd name="T15" fmla="*/ 3034 h 5170"/>
                <a:gd name="T16" fmla="*/ 941 w 5737"/>
                <a:gd name="T17" fmla="*/ 2136 h 5170"/>
                <a:gd name="T18" fmla="*/ 1516 w 5737"/>
                <a:gd name="T19" fmla="*/ 1141 h 5170"/>
                <a:gd name="T20" fmla="*/ 1516 w 5737"/>
                <a:gd name="T21" fmla="*/ 1141 h 5170"/>
                <a:gd name="T22" fmla="*/ 2293 w 5737"/>
                <a:gd name="T23" fmla="*/ 692 h 5170"/>
                <a:gd name="T24" fmla="*/ 3443 w 5737"/>
                <a:gd name="T25" fmla="*/ 692 h 5170"/>
                <a:gd name="T26" fmla="*/ 3443 w 5737"/>
                <a:gd name="T27" fmla="*/ 692 h 5170"/>
                <a:gd name="T28" fmla="*/ 4220 w 5737"/>
                <a:gd name="T29" fmla="*/ 1141 h 5170"/>
                <a:gd name="T30" fmla="*/ 4795 w 5737"/>
                <a:gd name="T31" fmla="*/ 2136 h 5170"/>
                <a:gd name="T32" fmla="*/ 4795 w 5737"/>
                <a:gd name="T33" fmla="*/ 2136 h 5170"/>
                <a:gd name="T34" fmla="*/ 4795 w 5737"/>
                <a:gd name="T35" fmla="*/ 3034 h 5170"/>
                <a:gd name="T36" fmla="*/ 4220 w 5737"/>
                <a:gd name="T37" fmla="*/ 4029 h 5170"/>
                <a:gd name="T38" fmla="*/ 4620 w 5737"/>
                <a:gd name="T39" fmla="*/ 450 h 5170"/>
                <a:gd name="T40" fmla="*/ 4620 w 5737"/>
                <a:gd name="T41" fmla="*/ 450 h 5170"/>
                <a:gd name="T42" fmla="*/ 3842 w 5737"/>
                <a:gd name="T43" fmla="*/ 0 h 5170"/>
                <a:gd name="T44" fmla="*/ 1894 w 5737"/>
                <a:gd name="T45" fmla="*/ 0 h 5170"/>
                <a:gd name="T46" fmla="*/ 1894 w 5737"/>
                <a:gd name="T47" fmla="*/ 0 h 5170"/>
                <a:gd name="T48" fmla="*/ 1116 w 5737"/>
                <a:gd name="T49" fmla="*/ 450 h 5170"/>
                <a:gd name="T50" fmla="*/ 143 w 5737"/>
                <a:gd name="T51" fmla="*/ 2136 h 5170"/>
                <a:gd name="T52" fmla="*/ 143 w 5737"/>
                <a:gd name="T53" fmla="*/ 2136 h 5170"/>
                <a:gd name="T54" fmla="*/ 143 w 5737"/>
                <a:gd name="T55" fmla="*/ 3034 h 5170"/>
                <a:gd name="T56" fmla="*/ 1116 w 5737"/>
                <a:gd name="T57" fmla="*/ 4720 h 5170"/>
                <a:gd name="T58" fmla="*/ 1116 w 5737"/>
                <a:gd name="T59" fmla="*/ 4720 h 5170"/>
                <a:gd name="T60" fmla="*/ 1894 w 5737"/>
                <a:gd name="T61" fmla="*/ 5169 h 5170"/>
                <a:gd name="T62" fmla="*/ 3842 w 5737"/>
                <a:gd name="T63" fmla="*/ 5169 h 5170"/>
                <a:gd name="T64" fmla="*/ 3842 w 5737"/>
                <a:gd name="T65" fmla="*/ 5169 h 5170"/>
                <a:gd name="T66" fmla="*/ 4620 w 5737"/>
                <a:gd name="T67" fmla="*/ 4720 h 5170"/>
                <a:gd name="T68" fmla="*/ 5593 w 5737"/>
                <a:gd name="T69" fmla="*/ 3034 h 5170"/>
                <a:gd name="T70" fmla="*/ 5593 w 5737"/>
                <a:gd name="T71" fmla="*/ 3034 h 5170"/>
                <a:gd name="T72" fmla="*/ 5593 w 5737"/>
                <a:gd name="T73" fmla="*/ 2136 h 5170"/>
                <a:gd name="T74" fmla="*/ 4620 w 5737"/>
                <a:gd name="T75" fmla="*/ 450 h 5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37" h="5170">
                  <a:moveTo>
                    <a:pt x="4220" y="4029"/>
                  </a:moveTo>
                  <a:lnTo>
                    <a:pt x="4220" y="4029"/>
                  </a:lnTo>
                  <a:cubicBezTo>
                    <a:pt x="4078" y="4276"/>
                    <a:pt x="3728" y="4478"/>
                    <a:pt x="3443" y="4478"/>
                  </a:cubicBezTo>
                  <a:lnTo>
                    <a:pt x="2293" y="4478"/>
                  </a:lnTo>
                  <a:lnTo>
                    <a:pt x="2293" y="4478"/>
                  </a:lnTo>
                  <a:cubicBezTo>
                    <a:pt x="2008" y="4478"/>
                    <a:pt x="1658" y="4276"/>
                    <a:pt x="1516" y="4029"/>
                  </a:cubicBezTo>
                  <a:lnTo>
                    <a:pt x="941" y="3034"/>
                  </a:lnTo>
                  <a:lnTo>
                    <a:pt x="941" y="3034"/>
                  </a:lnTo>
                  <a:cubicBezTo>
                    <a:pt x="798" y="2787"/>
                    <a:pt x="798" y="2383"/>
                    <a:pt x="941" y="2136"/>
                  </a:cubicBezTo>
                  <a:lnTo>
                    <a:pt x="1516" y="1141"/>
                  </a:lnTo>
                  <a:lnTo>
                    <a:pt x="1516" y="1141"/>
                  </a:lnTo>
                  <a:cubicBezTo>
                    <a:pt x="1658" y="894"/>
                    <a:pt x="2008" y="692"/>
                    <a:pt x="2293" y="692"/>
                  </a:cubicBezTo>
                  <a:lnTo>
                    <a:pt x="3443" y="692"/>
                  </a:lnTo>
                  <a:lnTo>
                    <a:pt x="3443" y="692"/>
                  </a:lnTo>
                  <a:cubicBezTo>
                    <a:pt x="3728" y="692"/>
                    <a:pt x="4078" y="894"/>
                    <a:pt x="4220" y="1141"/>
                  </a:cubicBezTo>
                  <a:lnTo>
                    <a:pt x="4795" y="2136"/>
                  </a:lnTo>
                  <a:lnTo>
                    <a:pt x="4795" y="2136"/>
                  </a:lnTo>
                  <a:cubicBezTo>
                    <a:pt x="4938" y="2383"/>
                    <a:pt x="4938" y="2787"/>
                    <a:pt x="4795" y="3034"/>
                  </a:cubicBezTo>
                  <a:lnTo>
                    <a:pt x="4220" y="4029"/>
                  </a:lnTo>
                  <a:close/>
                  <a:moveTo>
                    <a:pt x="4620" y="450"/>
                  </a:moveTo>
                  <a:lnTo>
                    <a:pt x="4620" y="450"/>
                  </a:lnTo>
                  <a:cubicBezTo>
                    <a:pt x="4477" y="202"/>
                    <a:pt x="4127" y="0"/>
                    <a:pt x="3842" y="0"/>
                  </a:cubicBezTo>
                  <a:lnTo>
                    <a:pt x="1894" y="0"/>
                  </a:lnTo>
                  <a:lnTo>
                    <a:pt x="1894" y="0"/>
                  </a:lnTo>
                  <a:cubicBezTo>
                    <a:pt x="1609" y="0"/>
                    <a:pt x="1259" y="202"/>
                    <a:pt x="1116" y="450"/>
                  </a:cubicBezTo>
                  <a:lnTo>
                    <a:pt x="143" y="2136"/>
                  </a:lnTo>
                  <a:lnTo>
                    <a:pt x="143" y="2136"/>
                  </a:lnTo>
                  <a:cubicBezTo>
                    <a:pt x="0" y="2383"/>
                    <a:pt x="0" y="2787"/>
                    <a:pt x="143" y="3034"/>
                  </a:cubicBezTo>
                  <a:lnTo>
                    <a:pt x="1116" y="4720"/>
                  </a:lnTo>
                  <a:lnTo>
                    <a:pt x="1116" y="4720"/>
                  </a:lnTo>
                  <a:cubicBezTo>
                    <a:pt x="1259" y="4967"/>
                    <a:pt x="1609" y="5169"/>
                    <a:pt x="1894" y="5169"/>
                  </a:cubicBezTo>
                  <a:lnTo>
                    <a:pt x="3842" y="5169"/>
                  </a:lnTo>
                  <a:lnTo>
                    <a:pt x="3842" y="5169"/>
                  </a:lnTo>
                  <a:cubicBezTo>
                    <a:pt x="4127" y="5169"/>
                    <a:pt x="4477" y="4967"/>
                    <a:pt x="4620" y="4720"/>
                  </a:cubicBezTo>
                  <a:lnTo>
                    <a:pt x="5593" y="3034"/>
                  </a:lnTo>
                  <a:lnTo>
                    <a:pt x="5593" y="3034"/>
                  </a:lnTo>
                  <a:cubicBezTo>
                    <a:pt x="5736" y="2787"/>
                    <a:pt x="5736" y="2383"/>
                    <a:pt x="5593" y="2136"/>
                  </a:cubicBezTo>
                  <a:lnTo>
                    <a:pt x="4620" y="450"/>
                  </a:lnTo>
                  <a:close/>
                </a:path>
              </a:pathLst>
            </a:custGeom>
            <a:solidFill>
              <a:srgbClr val="0091B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737572"/>
                </a:solidFill>
                <a:latin typeface="Lato Light" panose="020F0502020204030203" pitchFamily="34" charset="0"/>
              </a:endParaRPr>
            </a:p>
          </p:txBody>
        </p:sp>
        <p:sp>
          <p:nvSpPr>
            <p:cNvPr id="56" name="Pie 55">
              <a:extLst>
                <a:ext uri="{FF2B5EF4-FFF2-40B4-BE49-F238E27FC236}">
                  <a16:creationId xmlns:a16="http://schemas.microsoft.com/office/drawing/2014/main" id="{B7CBF460-B97E-AC48-9033-DEF788C3D25E}"/>
                </a:ext>
              </a:extLst>
            </p:cNvPr>
            <p:cNvSpPr/>
            <p:nvPr/>
          </p:nvSpPr>
          <p:spPr>
            <a:xfrm>
              <a:off x="3977446" y="3788229"/>
              <a:ext cx="5978394" cy="6139541"/>
            </a:xfrm>
            <a:prstGeom prst="pie">
              <a:avLst>
                <a:gd name="adj1" fmla="val 10819655"/>
                <a:gd name="adj2" fmla="val 16166297"/>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737572"/>
                </a:solidFill>
                <a:latin typeface="Lato Light" panose="020F0502020204030203" pitchFamily="34" charset="0"/>
              </a:endParaRPr>
            </a:p>
          </p:txBody>
        </p:sp>
        <p:sp useBgFill="1">
          <p:nvSpPr>
            <p:cNvPr id="57" name="Freeform 56">
              <a:extLst>
                <a:ext uri="{FF2B5EF4-FFF2-40B4-BE49-F238E27FC236}">
                  <a16:creationId xmlns:a16="http://schemas.microsoft.com/office/drawing/2014/main" id="{A52DB38A-E7B1-6E48-BFD1-D6BC2E5C975E}"/>
                </a:ext>
              </a:extLst>
            </p:cNvPr>
            <p:cNvSpPr/>
            <p:nvPr/>
          </p:nvSpPr>
          <p:spPr>
            <a:xfrm>
              <a:off x="3840482" y="3683726"/>
              <a:ext cx="6219862" cy="6426925"/>
            </a:xfrm>
            <a:custGeom>
              <a:avLst/>
              <a:gdLst>
                <a:gd name="connsiteX0" fmla="*/ 2503290 w 6219862"/>
                <a:gd name="connsiteY0" fmla="*/ 1217550 h 6426925"/>
                <a:gd name="connsiteX1" fmla="*/ 3701678 w 6219862"/>
                <a:gd name="connsiteY1" fmla="*/ 1217550 h 6426925"/>
                <a:gd name="connsiteX2" fmla="*/ 4511371 w 6219862"/>
                <a:gd name="connsiteY2" fmla="*/ 1685275 h 6426925"/>
                <a:gd name="connsiteX3" fmla="*/ 5110565 w 6219862"/>
                <a:gd name="connsiteY3" fmla="*/ 2721769 h 6426925"/>
                <a:gd name="connsiteX4" fmla="*/ 5110565 w 6219862"/>
                <a:gd name="connsiteY4" fmla="*/ 3657219 h 6426925"/>
                <a:gd name="connsiteX5" fmla="*/ 4511371 w 6219862"/>
                <a:gd name="connsiteY5" fmla="*/ 4693714 h 6426925"/>
                <a:gd name="connsiteX6" fmla="*/ 3701678 w 6219862"/>
                <a:gd name="connsiteY6" fmla="*/ 5161438 h 6426925"/>
                <a:gd name="connsiteX7" fmla="*/ 2503290 w 6219862"/>
                <a:gd name="connsiteY7" fmla="*/ 5161438 h 6426925"/>
                <a:gd name="connsiteX8" fmla="*/ 1693596 w 6219862"/>
                <a:gd name="connsiteY8" fmla="*/ 4693714 h 6426925"/>
                <a:gd name="connsiteX9" fmla="*/ 1094402 w 6219862"/>
                <a:gd name="connsiteY9" fmla="*/ 3657219 h 6426925"/>
                <a:gd name="connsiteX10" fmla="*/ 1094402 w 6219862"/>
                <a:gd name="connsiteY10" fmla="*/ 2721769 h 6426925"/>
                <a:gd name="connsiteX11" fmla="*/ 1693596 w 6219862"/>
                <a:gd name="connsiteY11" fmla="*/ 1685275 h 6426925"/>
                <a:gd name="connsiteX12" fmla="*/ 2503290 w 6219862"/>
                <a:gd name="connsiteY12" fmla="*/ 1217550 h 6426925"/>
                <a:gd name="connsiteX13" fmla="*/ 2087501 w 6219862"/>
                <a:gd name="connsiteY13" fmla="*/ 496691 h 6426925"/>
                <a:gd name="connsiteX14" fmla="*/ 1276766 w 6219862"/>
                <a:gd name="connsiteY14" fmla="*/ 965458 h 6426925"/>
                <a:gd name="connsiteX15" fmla="*/ 262825 w 6219862"/>
                <a:gd name="connsiteY15" fmla="*/ 2721769 h 6426925"/>
                <a:gd name="connsiteX16" fmla="*/ 262825 w 6219862"/>
                <a:gd name="connsiteY16" fmla="*/ 3657219 h 6426925"/>
                <a:gd name="connsiteX17" fmla="*/ 1276766 w 6219862"/>
                <a:gd name="connsiteY17" fmla="*/ 5413530 h 6426925"/>
                <a:gd name="connsiteX18" fmla="*/ 2087501 w 6219862"/>
                <a:gd name="connsiteY18" fmla="*/ 5881256 h 6426925"/>
                <a:gd name="connsiteX19" fmla="*/ 4117466 w 6219862"/>
                <a:gd name="connsiteY19" fmla="*/ 5881256 h 6426925"/>
                <a:gd name="connsiteX20" fmla="*/ 4928202 w 6219862"/>
                <a:gd name="connsiteY20" fmla="*/ 5413530 h 6426925"/>
                <a:gd name="connsiteX21" fmla="*/ 5942142 w 6219862"/>
                <a:gd name="connsiteY21" fmla="*/ 3657219 h 6426925"/>
                <a:gd name="connsiteX22" fmla="*/ 5942142 w 6219862"/>
                <a:gd name="connsiteY22" fmla="*/ 2721769 h 6426925"/>
                <a:gd name="connsiteX23" fmla="*/ 4928202 w 6219862"/>
                <a:gd name="connsiteY23" fmla="*/ 965458 h 6426925"/>
                <a:gd name="connsiteX24" fmla="*/ 4117466 w 6219862"/>
                <a:gd name="connsiteY24" fmla="*/ 496691 h 6426925"/>
                <a:gd name="connsiteX25" fmla="*/ 0 w 6219862"/>
                <a:gd name="connsiteY25" fmla="*/ 0 h 6426925"/>
                <a:gd name="connsiteX26" fmla="*/ 6219862 w 6219862"/>
                <a:gd name="connsiteY26" fmla="*/ 0 h 6426925"/>
                <a:gd name="connsiteX27" fmla="*/ 6219862 w 6219862"/>
                <a:gd name="connsiteY27" fmla="*/ 6426925 h 6426925"/>
                <a:gd name="connsiteX28" fmla="*/ 0 w 6219862"/>
                <a:gd name="connsiteY28" fmla="*/ 6426925 h 642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19862" h="6426925">
                  <a:moveTo>
                    <a:pt x="2503290" y="1217550"/>
                  </a:moveTo>
                  <a:lnTo>
                    <a:pt x="3701678" y="1217550"/>
                  </a:lnTo>
                  <a:cubicBezTo>
                    <a:pt x="3998669" y="1217550"/>
                    <a:pt x="4363396" y="1427974"/>
                    <a:pt x="4511371" y="1685275"/>
                  </a:cubicBezTo>
                  <a:lnTo>
                    <a:pt x="5110565" y="2721769"/>
                  </a:lnTo>
                  <a:cubicBezTo>
                    <a:pt x="5259582" y="2979070"/>
                    <a:pt x="5259582" y="3399918"/>
                    <a:pt x="5110565" y="3657219"/>
                  </a:cubicBezTo>
                  <a:lnTo>
                    <a:pt x="4511371" y="4693714"/>
                  </a:lnTo>
                  <a:cubicBezTo>
                    <a:pt x="4363396" y="4951014"/>
                    <a:pt x="3998669" y="5161438"/>
                    <a:pt x="3701678" y="5161438"/>
                  </a:cubicBezTo>
                  <a:lnTo>
                    <a:pt x="2503290" y="5161438"/>
                  </a:lnTo>
                  <a:cubicBezTo>
                    <a:pt x="2206298" y="5161438"/>
                    <a:pt x="1841571" y="4951014"/>
                    <a:pt x="1693596" y="4693714"/>
                  </a:cubicBezTo>
                  <a:lnTo>
                    <a:pt x="1094402" y="3657219"/>
                  </a:lnTo>
                  <a:cubicBezTo>
                    <a:pt x="945385" y="3399918"/>
                    <a:pt x="945385" y="2979070"/>
                    <a:pt x="1094402" y="2721769"/>
                  </a:cubicBezTo>
                  <a:lnTo>
                    <a:pt x="1693596" y="1685275"/>
                  </a:lnTo>
                  <a:cubicBezTo>
                    <a:pt x="1841571" y="1427974"/>
                    <a:pt x="2206298" y="1217550"/>
                    <a:pt x="2503290" y="1217550"/>
                  </a:cubicBezTo>
                  <a:close/>
                  <a:moveTo>
                    <a:pt x="2087501" y="496691"/>
                  </a:moveTo>
                  <a:cubicBezTo>
                    <a:pt x="1790509" y="496691"/>
                    <a:pt x="1425783" y="707115"/>
                    <a:pt x="1276766" y="965458"/>
                  </a:cubicBezTo>
                  <a:lnTo>
                    <a:pt x="262825" y="2721769"/>
                  </a:lnTo>
                  <a:cubicBezTo>
                    <a:pt x="113808" y="2979070"/>
                    <a:pt x="113808" y="3399918"/>
                    <a:pt x="262825" y="3657219"/>
                  </a:cubicBezTo>
                  <a:lnTo>
                    <a:pt x="1276766" y="5413530"/>
                  </a:lnTo>
                  <a:cubicBezTo>
                    <a:pt x="1425783" y="5670831"/>
                    <a:pt x="1790509" y="5881256"/>
                    <a:pt x="2087501" y="5881256"/>
                  </a:cubicBezTo>
                  <a:lnTo>
                    <a:pt x="4117466" y="5881256"/>
                  </a:lnTo>
                  <a:cubicBezTo>
                    <a:pt x="4414458" y="5881256"/>
                    <a:pt x="4779184" y="5670831"/>
                    <a:pt x="4928202" y="5413530"/>
                  </a:cubicBezTo>
                  <a:lnTo>
                    <a:pt x="5942142" y="3657219"/>
                  </a:lnTo>
                  <a:cubicBezTo>
                    <a:pt x="6091159" y="3399918"/>
                    <a:pt x="6091159" y="2979070"/>
                    <a:pt x="5942142" y="2721769"/>
                  </a:cubicBezTo>
                  <a:lnTo>
                    <a:pt x="4928202" y="965458"/>
                  </a:lnTo>
                  <a:cubicBezTo>
                    <a:pt x="4779184" y="707115"/>
                    <a:pt x="4414458" y="496691"/>
                    <a:pt x="4117466" y="496691"/>
                  </a:cubicBezTo>
                  <a:close/>
                  <a:moveTo>
                    <a:pt x="0" y="0"/>
                  </a:moveTo>
                  <a:lnTo>
                    <a:pt x="6219862" y="0"/>
                  </a:lnTo>
                  <a:lnTo>
                    <a:pt x="6219862" y="6426925"/>
                  </a:lnTo>
                  <a:lnTo>
                    <a:pt x="0" y="642692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en-US" dirty="0">
                <a:solidFill>
                  <a:srgbClr val="FFFFFF"/>
                </a:solidFill>
                <a:latin typeface="Lato Light" panose="020F0502020204030203" pitchFamily="34" charset="0"/>
              </a:endParaRPr>
            </a:p>
          </p:txBody>
        </p:sp>
      </p:grpSp>
      <p:sp>
        <p:nvSpPr>
          <p:cNvPr id="62" name="TextBox 61">
            <a:extLst>
              <a:ext uri="{FF2B5EF4-FFF2-40B4-BE49-F238E27FC236}">
                <a16:creationId xmlns:a16="http://schemas.microsoft.com/office/drawing/2014/main" id="{55754204-A518-1A48-94FE-B5B9E090A4ED}"/>
              </a:ext>
            </a:extLst>
          </p:cNvPr>
          <p:cNvSpPr txBox="1"/>
          <p:nvPr/>
        </p:nvSpPr>
        <p:spPr>
          <a:xfrm>
            <a:off x="9426542" y="1208352"/>
            <a:ext cx="1225015" cy="338554"/>
          </a:xfrm>
          <a:prstGeom prst="rect">
            <a:avLst/>
          </a:prstGeom>
          <a:noFill/>
        </p:spPr>
        <p:txBody>
          <a:bodyPr wrap="none" rtlCol="0" anchor="ctr" anchorCtr="0">
            <a:spAutoFit/>
          </a:bodyPr>
          <a:lstStyle/>
          <a:p>
            <a:pPr algn="ctr" defTabSz="914217"/>
            <a:r>
              <a:rPr lang="en-US" sz="1600" b="1" dirty="0">
                <a:solidFill>
                  <a:srgbClr val="171717"/>
                </a:solidFill>
                <a:latin typeface="Poppins" pitchFamily="2" charset="77"/>
                <a:ea typeface="League Spartan" charset="0"/>
                <a:cs typeface="Poppins" pitchFamily="2" charset="77"/>
              </a:rPr>
              <a:t>Time-Bound</a:t>
            </a:r>
          </a:p>
        </p:txBody>
      </p:sp>
      <p:sp>
        <p:nvSpPr>
          <p:cNvPr id="63" name="TextBox 62">
            <a:extLst>
              <a:ext uri="{FF2B5EF4-FFF2-40B4-BE49-F238E27FC236}">
                <a16:creationId xmlns:a16="http://schemas.microsoft.com/office/drawing/2014/main" id="{677FD257-0BD8-F043-85ED-40EF37210FFB}"/>
              </a:ext>
            </a:extLst>
          </p:cNvPr>
          <p:cNvSpPr txBox="1"/>
          <p:nvPr/>
        </p:nvSpPr>
        <p:spPr>
          <a:xfrm>
            <a:off x="7674166" y="2696399"/>
            <a:ext cx="779765" cy="769441"/>
          </a:xfrm>
          <a:prstGeom prst="rect">
            <a:avLst/>
          </a:prstGeom>
          <a:noFill/>
        </p:spPr>
        <p:txBody>
          <a:bodyPr wrap="none" rtlCol="0" anchor="ctr">
            <a:spAutoFit/>
          </a:bodyPr>
          <a:lstStyle/>
          <a:p>
            <a:pPr algn="ctr" defTabSz="914217"/>
            <a:r>
              <a:rPr lang="en-US" sz="4400" b="1" dirty="0">
                <a:solidFill>
                  <a:srgbClr val="171717"/>
                </a:solidFill>
                <a:latin typeface="Poppins" pitchFamily="2" charset="77"/>
                <a:cs typeface="Poppins" pitchFamily="2" charset="77"/>
              </a:rPr>
              <a:t>VS</a:t>
            </a:r>
          </a:p>
        </p:txBody>
      </p:sp>
      <p:sp>
        <p:nvSpPr>
          <p:cNvPr id="64" name="TextBox 63">
            <a:extLst>
              <a:ext uri="{FF2B5EF4-FFF2-40B4-BE49-F238E27FC236}">
                <a16:creationId xmlns:a16="http://schemas.microsoft.com/office/drawing/2014/main" id="{A854B48D-B161-E941-B7D6-3BDC77747AD7}"/>
              </a:ext>
            </a:extLst>
          </p:cNvPr>
          <p:cNvSpPr txBox="1"/>
          <p:nvPr/>
        </p:nvSpPr>
        <p:spPr>
          <a:xfrm>
            <a:off x="1726335" y="3021571"/>
            <a:ext cx="856325" cy="553998"/>
          </a:xfrm>
          <a:prstGeom prst="rect">
            <a:avLst/>
          </a:prstGeom>
          <a:noFill/>
        </p:spPr>
        <p:txBody>
          <a:bodyPr wrap="none" rtlCol="0" anchor="ctr">
            <a:spAutoFit/>
          </a:bodyPr>
          <a:lstStyle>
            <a:defPPr>
              <a:defRPr lang="en-US"/>
            </a:defPPr>
            <a:lvl1pPr algn="ctr" defTabSz="914217">
              <a:defRPr sz="3000" b="1">
                <a:solidFill>
                  <a:srgbClr val="0091B5"/>
                </a:solidFill>
                <a:latin typeface="Poppins" pitchFamily="2" charset="77"/>
                <a:cs typeface="Poppins" pitchFamily="2" charset="77"/>
              </a:defRPr>
            </a:lvl1pPr>
          </a:lstStyle>
          <a:p>
            <a:r>
              <a:rPr lang="en-US" dirty="0"/>
              <a:t>60%</a:t>
            </a:r>
          </a:p>
        </p:txBody>
      </p:sp>
      <p:sp>
        <p:nvSpPr>
          <p:cNvPr id="65" name="TextBox 64">
            <a:extLst>
              <a:ext uri="{FF2B5EF4-FFF2-40B4-BE49-F238E27FC236}">
                <a16:creationId xmlns:a16="http://schemas.microsoft.com/office/drawing/2014/main" id="{8292DC3A-0BAE-FE48-8C9E-0A250F9DA252}"/>
              </a:ext>
            </a:extLst>
          </p:cNvPr>
          <p:cNvSpPr txBox="1"/>
          <p:nvPr/>
        </p:nvSpPr>
        <p:spPr>
          <a:xfrm>
            <a:off x="5660377" y="3021571"/>
            <a:ext cx="856325" cy="553998"/>
          </a:xfrm>
          <a:prstGeom prst="rect">
            <a:avLst/>
          </a:prstGeom>
          <a:noFill/>
        </p:spPr>
        <p:txBody>
          <a:bodyPr wrap="none" rtlCol="0" anchor="ctr">
            <a:spAutoFit/>
          </a:bodyPr>
          <a:lstStyle>
            <a:defPPr>
              <a:defRPr lang="en-US"/>
            </a:defPPr>
            <a:lvl1pPr algn="ctr" defTabSz="914217">
              <a:defRPr sz="3000" b="1">
                <a:solidFill>
                  <a:srgbClr val="0091B5"/>
                </a:solidFill>
                <a:latin typeface="Poppins" pitchFamily="2" charset="77"/>
                <a:cs typeface="Poppins" pitchFamily="2" charset="77"/>
              </a:defRPr>
            </a:lvl1pPr>
          </a:lstStyle>
          <a:p>
            <a:r>
              <a:rPr lang="en-US" dirty="0"/>
              <a:t>80%</a:t>
            </a:r>
          </a:p>
        </p:txBody>
      </p:sp>
      <p:sp>
        <p:nvSpPr>
          <p:cNvPr id="66" name="TextBox 65">
            <a:extLst>
              <a:ext uri="{FF2B5EF4-FFF2-40B4-BE49-F238E27FC236}">
                <a16:creationId xmlns:a16="http://schemas.microsoft.com/office/drawing/2014/main" id="{DB9AEA3D-FE2C-BC44-B567-653DA68C5CAE}"/>
              </a:ext>
            </a:extLst>
          </p:cNvPr>
          <p:cNvSpPr txBox="1"/>
          <p:nvPr/>
        </p:nvSpPr>
        <p:spPr>
          <a:xfrm>
            <a:off x="9579450" y="3011747"/>
            <a:ext cx="1164101" cy="553998"/>
          </a:xfrm>
          <a:prstGeom prst="rect">
            <a:avLst/>
          </a:prstGeom>
          <a:noFill/>
        </p:spPr>
        <p:txBody>
          <a:bodyPr wrap="none" rtlCol="0" anchor="ctr">
            <a:spAutoFit/>
          </a:bodyPr>
          <a:lstStyle>
            <a:defPPr>
              <a:defRPr lang="en-US"/>
            </a:defPPr>
            <a:lvl1pPr algn="ctr" defTabSz="914217">
              <a:defRPr sz="3000" b="1">
                <a:solidFill>
                  <a:srgbClr val="0091B5"/>
                </a:solidFill>
                <a:latin typeface="Poppins" pitchFamily="2" charset="77"/>
                <a:cs typeface="Poppins" pitchFamily="2" charset="77"/>
              </a:defRPr>
            </a:lvl1pPr>
          </a:lstStyle>
          <a:p>
            <a:r>
              <a:rPr lang="en-US" dirty="0"/>
              <a:t>100%</a:t>
            </a:r>
          </a:p>
        </p:txBody>
      </p:sp>
      <p:sp>
        <p:nvSpPr>
          <p:cNvPr id="67" name="Freeform 826">
            <a:extLst>
              <a:ext uri="{FF2B5EF4-FFF2-40B4-BE49-F238E27FC236}">
                <a16:creationId xmlns:a16="http://schemas.microsoft.com/office/drawing/2014/main" id="{7044C783-A571-F445-8B36-421675E421F9}"/>
              </a:ext>
            </a:extLst>
          </p:cNvPr>
          <p:cNvSpPr>
            <a:spLocks noChangeArrowheads="1"/>
          </p:cNvSpPr>
          <p:nvPr/>
        </p:nvSpPr>
        <p:spPr bwMode="auto">
          <a:xfrm>
            <a:off x="1879132" y="2252700"/>
            <a:ext cx="573567" cy="675611"/>
          </a:xfrm>
          <a:custGeom>
            <a:avLst/>
            <a:gdLst/>
            <a:ahLst/>
            <a:cxnLst/>
            <a:rect l="0" t="0" r="r" b="b"/>
            <a:pathLst>
              <a:path w="258404" h="304080">
                <a:moveTo>
                  <a:pt x="249060" y="272127"/>
                </a:moveTo>
                <a:cubicBezTo>
                  <a:pt x="237559" y="274281"/>
                  <a:pt x="228215" y="283257"/>
                  <a:pt x="226418" y="295105"/>
                </a:cubicBezTo>
                <a:lnTo>
                  <a:pt x="249060" y="295105"/>
                </a:lnTo>
                <a:lnTo>
                  <a:pt x="249060" y="272127"/>
                </a:lnTo>
                <a:close/>
                <a:moveTo>
                  <a:pt x="9344" y="272127"/>
                </a:moveTo>
                <a:lnTo>
                  <a:pt x="9344" y="295105"/>
                </a:lnTo>
                <a:lnTo>
                  <a:pt x="31986" y="295105"/>
                </a:lnTo>
                <a:cubicBezTo>
                  <a:pt x="30189" y="283257"/>
                  <a:pt x="20845" y="274281"/>
                  <a:pt x="9344" y="272127"/>
                </a:cubicBezTo>
                <a:close/>
                <a:moveTo>
                  <a:pt x="193218" y="234445"/>
                </a:moveTo>
                <a:cubicBezTo>
                  <a:pt x="188212" y="234445"/>
                  <a:pt x="183921" y="238775"/>
                  <a:pt x="183921" y="243826"/>
                </a:cubicBezTo>
                <a:lnTo>
                  <a:pt x="183921" y="245991"/>
                </a:lnTo>
                <a:cubicBezTo>
                  <a:pt x="183921" y="251403"/>
                  <a:pt x="188212" y="255371"/>
                  <a:pt x="193218" y="255371"/>
                </a:cubicBezTo>
                <a:lnTo>
                  <a:pt x="195363" y="255371"/>
                </a:lnTo>
                <a:cubicBezTo>
                  <a:pt x="200369" y="255371"/>
                  <a:pt x="204659" y="251403"/>
                  <a:pt x="204659" y="245991"/>
                </a:cubicBezTo>
                <a:lnTo>
                  <a:pt x="204659" y="243826"/>
                </a:lnTo>
                <a:cubicBezTo>
                  <a:pt x="204659" y="238775"/>
                  <a:pt x="200369" y="234445"/>
                  <a:pt x="195363" y="234445"/>
                </a:cubicBezTo>
                <a:lnTo>
                  <a:pt x="193218" y="234445"/>
                </a:lnTo>
                <a:close/>
                <a:moveTo>
                  <a:pt x="64438" y="234445"/>
                </a:moveTo>
                <a:cubicBezTo>
                  <a:pt x="59387" y="234445"/>
                  <a:pt x="55419" y="238775"/>
                  <a:pt x="55419" y="243826"/>
                </a:cubicBezTo>
                <a:lnTo>
                  <a:pt x="55419" y="245991"/>
                </a:lnTo>
                <a:cubicBezTo>
                  <a:pt x="55419" y="251403"/>
                  <a:pt x="59387" y="255371"/>
                  <a:pt x="64438" y="255371"/>
                </a:cubicBezTo>
                <a:lnTo>
                  <a:pt x="66964" y="255371"/>
                </a:lnTo>
                <a:cubicBezTo>
                  <a:pt x="72015" y="255371"/>
                  <a:pt x="75984" y="251403"/>
                  <a:pt x="75984" y="245991"/>
                </a:cubicBezTo>
                <a:lnTo>
                  <a:pt x="75984" y="243826"/>
                </a:lnTo>
                <a:cubicBezTo>
                  <a:pt x="75984" y="238775"/>
                  <a:pt x="72015" y="234445"/>
                  <a:pt x="66964" y="234445"/>
                </a:cubicBezTo>
                <a:lnTo>
                  <a:pt x="64438" y="234445"/>
                </a:lnTo>
                <a:close/>
                <a:moveTo>
                  <a:pt x="193218" y="225064"/>
                </a:moveTo>
                <a:lnTo>
                  <a:pt x="195363" y="225064"/>
                </a:lnTo>
                <a:cubicBezTo>
                  <a:pt x="205374" y="225064"/>
                  <a:pt x="213956" y="233363"/>
                  <a:pt x="213956" y="243826"/>
                </a:cubicBezTo>
                <a:lnTo>
                  <a:pt x="213956" y="245991"/>
                </a:lnTo>
                <a:cubicBezTo>
                  <a:pt x="213956" y="256454"/>
                  <a:pt x="205374" y="264391"/>
                  <a:pt x="195363" y="264391"/>
                </a:cubicBezTo>
                <a:lnTo>
                  <a:pt x="193218" y="264391"/>
                </a:lnTo>
                <a:cubicBezTo>
                  <a:pt x="182849" y="264391"/>
                  <a:pt x="174625" y="256454"/>
                  <a:pt x="174625" y="245991"/>
                </a:cubicBezTo>
                <a:lnTo>
                  <a:pt x="174625" y="243826"/>
                </a:lnTo>
                <a:cubicBezTo>
                  <a:pt x="174625" y="233363"/>
                  <a:pt x="182849" y="225064"/>
                  <a:pt x="193218" y="225064"/>
                </a:cubicBezTo>
                <a:close/>
                <a:moveTo>
                  <a:pt x="64438" y="225064"/>
                </a:moveTo>
                <a:lnTo>
                  <a:pt x="66964" y="225064"/>
                </a:lnTo>
                <a:cubicBezTo>
                  <a:pt x="77066" y="225064"/>
                  <a:pt x="85364" y="233363"/>
                  <a:pt x="85364" y="243826"/>
                </a:cubicBezTo>
                <a:lnTo>
                  <a:pt x="85364" y="245991"/>
                </a:lnTo>
                <a:cubicBezTo>
                  <a:pt x="85364" y="256454"/>
                  <a:pt x="77066" y="264391"/>
                  <a:pt x="66964" y="264391"/>
                </a:cubicBezTo>
                <a:lnTo>
                  <a:pt x="64438" y="264391"/>
                </a:lnTo>
                <a:cubicBezTo>
                  <a:pt x="54336" y="264391"/>
                  <a:pt x="46038" y="256454"/>
                  <a:pt x="46038" y="245991"/>
                </a:cubicBezTo>
                <a:lnTo>
                  <a:pt x="46038" y="243826"/>
                </a:lnTo>
                <a:cubicBezTo>
                  <a:pt x="46038" y="233363"/>
                  <a:pt x="54336" y="225064"/>
                  <a:pt x="64438" y="225064"/>
                </a:cubicBezTo>
                <a:close/>
                <a:moveTo>
                  <a:pt x="129996" y="202839"/>
                </a:moveTo>
                <a:cubicBezTo>
                  <a:pt x="132867" y="202839"/>
                  <a:pt x="134662" y="205015"/>
                  <a:pt x="134662" y="207554"/>
                </a:cubicBezTo>
                <a:lnTo>
                  <a:pt x="134662" y="211543"/>
                </a:lnTo>
                <a:cubicBezTo>
                  <a:pt x="143994" y="213356"/>
                  <a:pt x="150454" y="221335"/>
                  <a:pt x="150454" y="230402"/>
                </a:cubicBezTo>
                <a:cubicBezTo>
                  <a:pt x="150454" y="232940"/>
                  <a:pt x="148660" y="234754"/>
                  <a:pt x="145788" y="234754"/>
                </a:cubicBezTo>
                <a:cubicBezTo>
                  <a:pt x="143635" y="234754"/>
                  <a:pt x="141481" y="232940"/>
                  <a:pt x="141481" y="230402"/>
                </a:cubicBezTo>
                <a:cubicBezTo>
                  <a:pt x="141481" y="224962"/>
                  <a:pt x="136457" y="220247"/>
                  <a:pt x="129996" y="220247"/>
                </a:cubicBezTo>
                <a:cubicBezTo>
                  <a:pt x="123895" y="220247"/>
                  <a:pt x="118870" y="224962"/>
                  <a:pt x="118870" y="230402"/>
                </a:cubicBezTo>
                <a:cubicBezTo>
                  <a:pt x="118870" y="236930"/>
                  <a:pt x="122459" y="240194"/>
                  <a:pt x="129996" y="240194"/>
                </a:cubicBezTo>
                <a:cubicBezTo>
                  <a:pt x="145429" y="240194"/>
                  <a:pt x="150454" y="249986"/>
                  <a:pt x="150454" y="259777"/>
                </a:cubicBezTo>
                <a:cubicBezTo>
                  <a:pt x="150454" y="268844"/>
                  <a:pt x="143994" y="276097"/>
                  <a:pt x="134662" y="278273"/>
                </a:cubicBezTo>
                <a:lnTo>
                  <a:pt x="134662" y="282263"/>
                </a:lnTo>
                <a:cubicBezTo>
                  <a:pt x="134662" y="284801"/>
                  <a:pt x="132867" y="286615"/>
                  <a:pt x="129996" y="286615"/>
                </a:cubicBezTo>
                <a:cubicBezTo>
                  <a:pt x="127484" y="286615"/>
                  <a:pt x="125689" y="284801"/>
                  <a:pt x="125689" y="282263"/>
                </a:cubicBezTo>
                <a:lnTo>
                  <a:pt x="125689" y="278273"/>
                </a:lnTo>
                <a:cubicBezTo>
                  <a:pt x="116357" y="276097"/>
                  <a:pt x="109538" y="268844"/>
                  <a:pt x="109538" y="259777"/>
                </a:cubicBezTo>
                <a:cubicBezTo>
                  <a:pt x="109538" y="256876"/>
                  <a:pt x="111692" y="255063"/>
                  <a:pt x="114204" y="255063"/>
                </a:cubicBezTo>
                <a:cubicBezTo>
                  <a:pt x="116716" y="255063"/>
                  <a:pt x="118870" y="256876"/>
                  <a:pt x="118870" y="259777"/>
                </a:cubicBezTo>
                <a:cubicBezTo>
                  <a:pt x="118870" y="264855"/>
                  <a:pt x="123895" y="269207"/>
                  <a:pt x="129996" y="269207"/>
                </a:cubicBezTo>
                <a:cubicBezTo>
                  <a:pt x="136457" y="269207"/>
                  <a:pt x="141481" y="264855"/>
                  <a:pt x="141481" y="259777"/>
                </a:cubicBezTo>
                <a:cubicBezTo>
                  <a:pt x="141481" y="252887"/>
                  <a:pt x="137533" y="249623"/>
                  <a:pt x="129996" y="249623"/>
                </a:cubicBezTo>
                <a:cubicBezTo>
                  <a:pt x="114922" y="249623"/>
                  <a:pt x="109538" y="239468"/>
                  <a:pt x="109538" y="230402"/>
                </a:cubicBezTo>
                <a:cubicBezTo>
                  <a:pt x="109538" y="221335"/>
                  <a:pt x="116357" y="213356"/>
                  <a:pt x="125689" y="211543"/>
                </a:cubicBezTo>
                <a:lnTo>
                  <a:pt x="125689" y="207554"/>
                </a:lnTo>
                <a:cubicBezTo>
                  <a:pt x="125689" y="205015"/>
                  <a:pt x="127484" y="202839"/>
                  <a:pt x="129996" y="202839"/>
                </a:cubicBezTo>
                <a:close/>
                <a:moveTo>
                  <a:pt x="226418" y="193500"/>
                </a:moveTo>
                <a:cubicBezTo>
                  <a:pt x="228215" y="204989"/>
                  <a:pt x="237559" y="214324"/>
                  <a:pt x="249060" y="216119"/>
                </a:cubicBezTo>
                <a:lnTo>
                  <a:pt x="249060" y="193500"/>
                </a:lnTo>
                <a:lnTo>
                  <a:pt x="226418" y="193500"/>
                </a:lnTo>
                <a:close/>
                <a:moveTo>
                  <a:pt x="41330" y="193500"/>
                </a:moveTo>
                <a:cubicBezTo>
                  <a:pt x="39174" y="210015"/>
                  <a:pt x="25876" y="223299"/>
                  <a:pt x="9344" y="225454"/>
                </a:cubicBezTo>
                <a:lnTo>
                  <a:pt x="9344" y="262792"/>
                </a:lnTo>
                <a:cubicBezTo>
                  <a:pt x="25876" y="264946"/>
                  <a:pt x="39174" y="278230"/>
                  <a:pt x="41330" y="295105"/>
                </a:cubicBezTo>
                <a:lnTo>
                  <a:pt x="217074" y="295105"/>
                </a:lnTo>
                <a:cubicBezTo>
                  <a:pt x="219230" y="278230"/>
                  <a:pt x="232527" y="264946"/>
                  <a:pt x="249060" y="262792"/>
                </a:cubicBezTo>
                <a:lnTo>
                  <a:pt x="249060" y="225454"/>
                </a:lnTo>
                <a:cubicBezTo>
                  <a:pt x="232527" y="223299"/>
                  <a:pt x="219230" y="210015"/>
                  <a:pt x="217074" y="193500"/>
                </a:cubicBezTo>
                <a:lnTo>
                  <a:pt x="41330" y="193500"/>
                </a:lnTo>
                <a:close/>
                <a:moveTo>
                  <a:pt x="9344" y="193500"/>
                </a:moveTo>
                <a:lnTo>
                  <a:pt x="9344" y="216119"/>
                </a:lnTo>
                <a:cubicBezTo>
                  <a:pt x="20845" y="214324"/>
                  <a:pt x="30189" y="204989"/>
                  <a:pt x="31986" y="193500"/>
                </a:cubicBezTo>
                <a:lnTo>
                  <a:pt x="9344" y="193500"/>
                </a:lnTo>
                <a:close/>
                <a:moveTo>
                  <a:pt x="202698" y="52762"/>
                </a:moveTo>
                <a:cubicBezTo>
                  <a:pt x="195151" y="62097"/>
                  <a:pt x="176462" y="86152"/>
                  <a:pt x="180415" y="107334"/>
                </a:cubicBezTo>
                <a:cubicBezTo>
                  <a:pt x="182212" y="116669"/>
                  <a:pt x="187963" y="124208"/>
                  <a:pt x="198385" y="130312"/>
                </a:cubicBezTo>
                <a:lnTo>
                  <a:pt x="198385" y="87588"/>
                </a:lnTo>
                <a:cubicBezTo>
                  <a:pt x="198385" y="84715"/>
                  <a:pt x="200182" y="82920"/>
                  <a:pt x="202698" y="82920"/>
                </a:cubicBezTo>
                <a:cubicBezTo>
                  <a:pt x="205573" y="82920"/>
                  <a:pt x="207370" y="84715"/>
                  <a:pt x="207370" y="87588"/>
                </a:cubicBezTo>
                <a:lnTo>
                  <a:pt x="207370" y="130312"/>
                </a:lnTo>
                <a:cubicBezTo>
                  <a:pt x="217792" y="124208"/>
                  <a:pt x="223902" y="116669"/>
                  <a:pt x="225340" y="107334"/>
                </a:cubicBezTo>
                <a:cubicBezTo>
                  <a:pt x="229293" y="86152"/>
                  <a:pt x="210604" y="62097"/>
                  <a:pt x="202698" y="52762"/>
                </a:cubicBezTo>
                <a:close/>
                <a:moveTo>
                  <a:pt x="199823" y="42709"/>
                </a:moveTo>
                <a:cubicBezTo>
                  <a:pt x="201260" y="40914"/>
                  <a:pt x="204495" y="40914"/>
                  <a:pt x="206292" y="42709"/>
                </a:cubicBezTo>
                <a:cubicBezTo>
                  <a:pt x="207729" y="44145"/>
                  <a:pt x="240075" y="77535"/>
                  <a:pt x="234684" y="109129"/>
                </a:cubicBezTo>
                <a:cubicBezTo>
                  <a:pt x="232168" y="122413"/>
                  <a:pt x="222824" y="133184"/>
                  <a:pt x="207370" y="141082"/>
                </a:cubicBezTo>
                <a:lnTo>
                  <a:pt x="207370" y="148622"/>
                </a:lnTo>
                <a:cubicBezTo>
                  <a:pt x="207370" y="159034"/>
                  <a:pt x="199104" y="167291"/>
                  <a:pt x="189041" y="167291"/>
                </a:cubicBezTo>
                <a:lnTo>
                  <a:pt x="143039" y="167291"/>
                </a:lnTo>
                <a:cubicBezTo>
                  <a:pt x="137648" y="167291"/>
                  <a:pt x="133694" y="171241"/>
                  <a:pt x="133694" y="176267"/>
                </a:cubicBezTo>
                <a:lnTo>
                  <a:pt x="133694" y="184166"/>
                </a:lnTo>
                <a:lnTo>
                  <a:pt x="249060" y="184166"/>
                </a:lnTo>
                <a:cubicBezTo>
                  <a:pt x="254091" y="184166"/>
                  <a:pt x="258404" y="188474"/>
                  <a:pt x="258404" y="193500"/>
                </a:cubicBezTo>
                <a:lnTo>
                  <a:pt x="258404" y="295105"/>
                </a:lnTo>
                <a:cubicBezTo>
                  <a:pt x="258404" y="299772"/>
                  <a:pt x="254091" y="304080"/>
                  <a:pt x="249060" y="304080"/>
                </a:cubicBezTo>
                <a:lnTo>
                  <a:pt x="9344" y="304080"/>
                </a:lnTo>
                <a:cubicBezTo>
                  <a:pt x="3953" y="304080"/>
                  <a:pt x="0" y="299772"/>
                  <a:pt x="0" y="295105"/>
                </a:cubicBezTo>
                <a:lnTo>
                  <a:pt x="0" y="193500"/>
                </a:lnTo>
                <a:cubicBezTo>
                  <a:pt x="0" y="188474"/>
                  <a:pt x="3953" y="184166"/>
                  <a:pt x="9344" y="184166"/>
                </a:cubicBezTo>
                <a:lnTo>
                  <a:pt x="124710" y="184166"/>
                </a:lnTo>
                <a:lnTo>
                  <a:pt x="124710" y="176267"/>
                </a:lnTo>
                <a:cubicBezTo>
                  <a:pt x="124710" y="166214"/>
                  <a:pt x="132616" y="157957"/>
                  <a:pt x="143039" y="157957"/>
                </a:cubicBezTo>
                <a:lnTo>
                  <a:pt x="189041" y="157957"/>
                </a:lnTo>
                <a:cubicBezTo>
                  <a:pt x="194072" y="157957"/>
                  <a:pt x="198385" y="154007"/>
                  <a:pt x="198385" y="148622"/>
                </a:cubicBezTo>
                <a:lnTo>
                  <a:pt x="198385" y="141082"/>
                </a:lnTo>
                <a:cubicBezTo>
                  <a:pt x="182931" y="133184"/>
                  <a:pt x="173587" y="122413"/>
                  <a:pt x="171431" y="109129"/>
                </a:cubicBezTo>
                <a:cubicBezTo>
                  <a:pt x="165680" y="77535"/>
                  <a:pt x="198385" y="44145"/>
                  <a:pt x="199823" y="42709"/>
                </a:cubicBezTo>
                <a:close/>
                <a:moveTo>
                  <a:pt x="46644" y="25852"/>
                </a:moveTo>
                <a:cubicBezTo>
                  <a:pt x="38716" y="34885"/>
                  <a:pt x="20337" y="59457"/>
                  <a:pt x="24301" y="80777"/>
                </a:cubicBezTo>
                <a:cubicBezTo>
                  <a:pt x="25742" y="90172"/>
                  <a:pt x="31869" y="97760"/>
                  <a:pt x="42320" y="103903"/>
                </a:cubicBezTo>
                <a:lnTo>
                  <a:pt x="42320" y="60902"/>
                </a:lnTo>
                <a:cubicBezTo>
                  <a:pt x="42320" y="58373"/>
                  <a:pt x="44122" y="56205"/>
                  <a:pt x="46644" y="56205"/>
                </a:cubicBezTo>
                <a:cubicBezTo>
                  <a:pt x="49167" y="56205"/>
                  <a:pt x="51329" y="58373"/>
                  <a:pt x="51329" y="60902"/>
                </a:cubicBezTo>
                <a:lnTo>
                  <a:pt x="51329" y="103903"/>
                </a:lnTo>
                <a:cubicBezTo>
                  <a:pt x="61781" y="97760"/>
                  <a:pt x="67547" y="90172"/>
                  <a:pt x="69349" y="80777"/>
                </a:cubicBezTo>
                <a:cubicBezTo>
                  <a:pt x="73313" y="59457"/>
                  <a:pt x="54573" y="34885"/>
                  <a:pt x="46644" y="25852"/>
                </a:cubicBezTo>
                <a:close/>
                <a:moveTo>
                  <a:pt x="43401" y="15734"/>
                </a:moveTo>
                <a:cubicBezTo>
                  <a:pt x="45203" y="13927"/>
                  <a:pt x="48446" y="13927"/>
                  <a:pt x="49888" y="15734"/>
                </a:cubicBezTo>
                <a:cubicBezTo>
                  <a:pt x="51690" y="17179"/>
                  <a:pt x="84124" y="51146"/>
                  <a:pt x="78358" y="82222"/>
                </a:cubicBezTo>
                <a:cubicBezTo>
                  <a:pt x="76196" y="95953"/>
                  <a:pt x="66826" y="106794"/>
                  <a:pt x="51329" y="114743"/>
                </a:cubicBezTo>
                <a:lnTo>
                  <a:pt x="51329" y="122332"/>
                </a:lnTo>
                <a:cubicBezTo>
                  <a:pt x="51329" y="127390"/>
                  <a:pt x="55654" y="131727"/>
                  <a:pt x="60699" y="131727"/>
                </a:cubicBezTo>
                <a:lnTo>
                  <a:pt x="116198" y="131727"/>
                </a:lnTo>
                <a:cubicBezTo>
                  <a:pt x="126289" y="131727"/>
                  <a:pt x="134578" y="140038"/>
                  <a:pt x="134578" y="150155"/>
                </a:cubicBezTo>
                <a:cubicBezTo>
                  <a:pt x="134578" y="152685"/>
                  <a:pt x="132776" y="154853"/>
                  <a:pt x="129893" y="154853"/>
                </a:cubicBezTo>
                <a:cubicBezTo>
                  <a:pt x="127370" y="154853"/>
                  <a:pt x="125568" y="152685"/>
                  <a:pt x="125568" y="150155"/>
                </a:cubicBezTo>
                <a:cubicBezTo>
                  <a:pt x="125568" y="145097"/>
                  <a:pt x="121244" y="141122"/>
                  <a:pt x="116198" y="141122"/>
                </a:cubicBezTo>
                <a:lnTo>
                  <a:pt x="60699" y="141122"/>
                </a:lnTo>
                <a:cubicBezTo>
                  <a:pt x="50609" y="141122"/>
                  <a:pt x="42320" y="132811"/>
                  <a:pt x="42320" y="122332"/>
                </a:cubicBezTo>
                <a:lnTo>
                  <a:pt x="42320" y="114743"/>
                </a:lnTo>
                <a:cubicBezTo>
                  <a:pt x="26823" y="106794"/>
                  <a:pt x="17454" y="95953"/>
                  <a:pt x="15291" y="82222"/>
                </a:cubicBezTo>
                <a:cubicBezTo>
                  <a:pt x="9525" y="51146"/>
                  <a:pt x="41960" y="17179"/>
                  <a:pt x="43401" y="15734"/>
                </a:cubicBezTo>
                <a:close/>
                <a:moveTo>
                  <a:pt x="129023" y="11545"/>
                </a:moveTo>
                <a:cubicBezTo>
                  <a:pt x="121490" y="20565"/>
                  <a:pt x="102837" y="45099"/>
                  <a:pt x="106782" y="66386"/>
                </a:cubicBezTo>
                <a:cubicBezTo>
                  <a:pt x="108217" y="75406"/>
                  <a:pt x="114316" y="83344"/>
                  <a:pt x="124718" y="89477"/>
                </a:cubicBezTo>
                <a:lnTo>
                  <a:pt x="124718" y="46182"/>
                </a:lnTo>
                <a:cubicBezTo>
                  <a:pt x="124718" y="43656"/>
                  <a:pt x="126512" y="41492"/>
                  <a:pt x="129023" y="41492"/>
                </a:cubicBezTo>
                <a:cubicBezTo>
                  <a:pt x="131893" y="41492"/>
                  <a:pt x="133686" y="43656"/>
                  <a:pt x="133686" y="46182"/>
                </a:cubicBezTo>
                <a:lnTo>
                  <a:pt x="133686" y="89477"/>
                </a:lnTo>
                <a:cubicBezTo>
                  <a:pt x="144089" y="83344"/>
                  <a:pt x="150187" y="75406"/>
                  <a:pt x="151622" y="66386"/>
                </a:cubicBezTo>
                <a:cubicBezTo>
                  <a:pt x="155568" y="44739"/>
                  <a:pt x="136915" y="20565"/>
                  <a:pt x="129023" y="11545"/>
                </a:cubicBezTo>
                <a:close/>
                <a:moveTo>
                  <a:pt x="125794" y="1082"/>
                </a:moveTo>
                <a:cubicBezTo>
                  <a:pt x="127588" y="-361"/>
                  <a:pt x="130458" y="-361"/>
                  <a:pt x="132251" y="1082"/>
                </a:cubicBezTo>
                <a:cubicBezTo>
                  <a:pt x="133686" y="2525"/>
                  <a:pt x="166329" y="36801"/>
                  <a:pt x="160949" y="67830"/>
                </a:cubicBezTo>
                <a:cubicBezTo>
                  <a:pt x="158438" y="81179"/>
                  <a:pt x="149111" y="92003"/>
                  <a:pt x="133686" y="99940"/>
                </a:cubicBezTo>
                <a:lnTo>
                  <a:pt x="133686" y="121588"/>
                </a:lnTo>
                <a:cubicBezTo>
                  <a:pt x="133686" y="124114"/>
                  <a:pt x="131893" y="126278"/>
                  <a:pt x="129023" y="126278"/>
                </a:cubicBezTo>
                <a:cubicBezTo>
                  <a:pt x="126512" y="126278"/>
                  <a:pt x="124718" y="124114"/>
                  <a:pt x="124718" y="121588"/>
                </a:cubicBezTo>
                <a:lnTo>
                  <a:pt x="124718" y="99940"/>
                </a:lnTo>
                <a:cubicBezTo>
                  <a:pt x="109294" y="92003"/>
                  <a:pt x="99967" y="81179"/>
                  <a:pt x="97456" y="67830"/>
                </a:cubicBezTo>
                <a:cubicBezTo>
                  <a:pt x="92075" y="36801"/>
                  <a:pt x="124718" y="2525"/>
                  <a:pt x="125794" y="1082"/>
                </a:cubicBezTo>
                <a:close/>
              </a:path>
            </a:pathLst>
          </a:custGeom>
          <a:solidFill>
            <a:schemeClr val="accent1"/>
          </a:solidFill>
          <a:ln>
            <a:noFill/>
          </a:ln>
          <a:effectLst/>
        </p:spPr>
        <p:txBody>
          <a:bodyPr anchor="ctr"/>
          <a:lstStyle/>
          <a:p>
            <a:pPr defTabSz="914217"/>
            <a:endParaRPr lang="en-US" dirty="0">
              <a:solidFill>
                <a:srgbClr val="737572"/>
              </a:solidFill>
              <a:latin typeface="Lato Light" panose="020F0502020204030203" pitchFamily="34" charset="0"/>
            </a:endParaRPr>
          </a:p>
        </p:txBody>
      </p:sp>
      <p:sp>
        <p:nvSpPr>
          <p:cNvPr id="68" name="Freeform 827">
            <a:extLst>
              <a:ext uri="{FF2B5EF4-FFF2-40B4-BE49-F238E27FC236}">
                <a16:creationId xmlns:a16="http://schemas.microsoft.com/office/drawing/2014/main" id="{1917F3E6-4B52-1A4F-A36A-30DE34FD2CC3}"/>
              </a:ext>
            </a:extLst>
          </p:cNvPr>
          <p:cNvSpPr>
            <a:spLocks noChangeArrowheads="1"/>
          </p:cNvSpPr>
          <p:nvPr/>
        </p:nvSpPr>
        <p:spPr bwMode="auto">
          <a:xfrm>
            <a:off x="5828485" y="2252700"/>
            <a:ext cx="548934" cy="675611"/>
          </a:xfrm>
          <a:custGeom>
            <a:avLst/>
            <a:gdLst/>
            <a:ahLst/>
            <a:cxnLst/>
            <a:rect l="0" t="0" r="r" b="b"/>
            <a:pathLst>
              <a:path w="247290" h="304441">
                <a:moveTo>
                  <a:pt x="152224" y="277813"/>
                </a:moveTo>
                <a:cubicBezTo>
                  <a:pt x="154694" y="277813"/>
                  <a:pt x="156810" y="279930"/>
                  <a:pt x="156810" y="282399"/>
                </a:cubicBezTo>
                <a:cubicBezTo>
                  <a:pt x="156810" y="284869"/>
                  <a:pt x="154694" y="286985"/>
                  <a:pt x="152224" y="286985"/>
                </a:cubicBezTo>
                <a:cubicBezTo>
                  <a:pt x="149755" y="286985"/>
                  <a:pt x="147638" y="284869"/>
                  <a:pt x="147638" y="282399"/>
                </a:cubicBezTo>
                <a:cubicBezTo>
                  <a:pt x="147638" y="279930"/>
                  <a:pt x="149755" y="277813"/>
                  <a:pt x="152224" y="277813"/>
                </a:cubicBezTo>
                <a:close/>
                <a:moveTo>
                  <a:pt x="106363" y="277813"/>
                </a:moveTo>
                <a:cubicBezTo>
                  <a:pt x="108927" y="277813"/>
                  <a:pt x="110759" y="279930"/>
                  <a:pt x="110759" y="282399"/>
                </a:cubicBezTo>
                <a:cubicBezTo>
                  <a:pt x="110759" y="284869"/>
                  <a:pt x="108927" y="286985"/>
                  <a:pt x="106363" y="286985"/>
                </a:cubicBezTo>
                <a:cubicBezTo>
                  <a:pt x="103432" y="286985"/>
                  <a:pt x="101600" y="284869"/>
                  <a:pt x="101600" y="282399"/>
                </a:cubicBezTo>
                <a:cubicBezTo>
                  <a:pt x="101600" y="279930"/>
                  <a:pt x="103432" y="277813"/>
                  <a:pt x="106363" y="277813"/>
                </a:cubicBezTo>
                <a:close/>
                <a:moveTo>
                  <a:pt x="60149" y="277813"/>
                </a:moveTo>
                <a:cubicBezTo>
                  <a:pt x="62619" y="277813"/>
                  <a:pt x="64735" y="279930"/>
                  <a:pt x="64735" y="282399"/>
                </a:cubicBezTo>
                <a:cubicBezTo>
                  <a:pt x="64735" y="284869"/>
                  <a:pt x="62619" y="286985"/>
                  <a:pt x="60149" y="286985"/>
                </a:cubicBezTo>
                <a:cubicBezTo>
                  <a:pt x="57327" y="286985"/>
                  <a:pt x="55563" y="284869"/>
                  <a:pt x="55563" y="282399"/>
                </a:cubicBezTo>
                <a:cubicBezTo>
                  <a:pt x="55563" y="279930"/>
                  <a:pt x="57327" y="277813"/>
                  <a:pt x="60149" y="277813"/>
                </a:cubicBezTo>
                <a:close/>
                <a:moveTo>
                  <a:pt x="161135" y="123646"/>
                </a:moveTo>
                <a:cubicBezTo>
                  <a:pt x="153565" y="123646"/>
                  <a:pt x="145995" y="126162"/>
                  <a:pt x="140227" y="131913"/>
                </a:cubicBezTo>
                <a:cubicBezTo>
                  <a:pt x="134820" y="137663"/>
                  <a:pt x="131936" y="144852"/>
                  <a:pt x="131936" y="152760"/>
                </a:cubicBezTo>
                <a:cubicBezTo>
                  <a:pt x="131936" y="160667"/>
                  <a:pt x="134820" y="167856"/>
                  <a:pt x="140227" y="173607"/>
                </a:cubicBezTo>
                <a:cubicBezTo>
                  <a:pt x="145634" y="178998"/>
                  <a:pt x="153204" y="181874"/>
                  <a:pt x="161135" y="181874"/>
                </a:cubicBezTo>
                <a:cubicBezTo>
                  <a:pt x="168705" y="181874"/>
                  <a:pt x="176275" y="178998"/>
                  <a:pt x="182043" y="173607"/>
                </a:cubicBezTo>
                <a:cubicBezTo>
                  <a:pt x="193578" y="162105"/>
                  <a:pt x="193578" y="143414"/>
                  <a:pt x="182043" y="131913"/>
                </a:cubicBezTo>
                <a:cubicBezTo>
                  <a:pt x="176275" y="126162"/>
                  <a:pt x="168705" y="123646"/>
                  <a:pt x="161135" y="123646"/>
                </a:cubicBezTo>
                <a:close/>
                <a:moveTo>
                  <a:pt x="212323" y="95610"/>
                </a:moveTo>
                <a:lnTo>
                  <a:pt x="188531" y="125802"/>
                </a:lnTo>
                <a:cubicBezTo>
                  <a:pt x="195020" y="131913"/>
                  <a:pt x="198625" y="140179"/>
                  <a:pt x="199346" y="148087"/>
                </a:cubicBezTo>
                <a:lnTo>
                  <a:pt x="237917" y="148087"/>
                </a:lnTo>
                <a:cubicBezTo>
                  <a:pt x="236836" y="127240"/>
                  <a:pt x="227103" y="108549"/>
                  <a:pt x="212323" y="95610"/>
                </a:cubicBezTo>
                <a:close/>
                <a:moveTo>
                  <a:pt x="165821" y="76200"/>
                </a:moveTo>
                <a:lnTo>
                  <a:pt x="165821" y="114660"/>
                </a:lnTo>
                <a:cubicBezTo>
                  <a:pt x="171228" y="115379"/>
                  <a:pt x="176636" y="116816"/>
                  <a:pt x="181322" y="120051"/>
                </a:cubicBezTo>
                <a:lnTo>
                  <a:pt x="205113" y="89859"/>
                </a:lnTo>
                <a:cubicBezTo>
                  <a:pt x="193939" y="81951"/>
                  <a:pt x="180240" y="76919"/>
                  <a:pt x="165821" y="76200"/>
                </a:cubicBezTo>
                <a:close/>
                <a:moveTo>
                  <a:pt x="156449" y="76200"/>
                </a:moveTo>
                <a:cubicBezTo>
                  <a:pt x="116075" y="78716"/>
                  <a:pt x="84353" y="111784"/>
                  <a:pt x="84353" y="152760"/>
                </a:cubicBezTo>
                <a:lnTo>
                  <a:pt x="84353" y="249088"/>
                </a:lnTo>
                <a:lnTo>
                  <a:pt x="108865" y="215661"/>
                </a:lnTo>
                <a:cubicBezTo>
                  <a:pt x="109586" y="214582"/>
                  <a:pt x="110668" y="213863"/>
                  <a:pt x="112110" y="213504"/>
                </a:cubicBezTo>
                <a:cubicBezTo>
                  <a:pt x="113191" y="213504"/>
                  <a:pt x="114272" y="213863"/>
                  <a:pt x="115354" y="214582"/>
                </a:cubicBezTo>
                <a:cubicBezTo>
                  <a:pt x="128692" y="224287"/>
                  <a:pt x="144553" y="229319"/>
                  <a:pt x="161135" y="229319"/>
                </a:cubicBezTo>
                <a:cubicBezTo>
                  <a:pt x="202230" y="229319"/>
                  <a:pt x="235394" y="197689"/>
                  <a:pt x="237917" y="157432"/>
                </a:cubicBezTo>
                <a:lnTo>
                  <a:pt x="199346" y="157432"/>
                </a:lnTo>
                <a:cubicBezTo>
                  <a:pt x="198625" y="165699"/>
                  <a:pt x="194660" y="173607"/>
                  <a:pt x="188531" y="180077"/>
                </a:cubicBezTo>
                <a:cubicBezTo>
                  <a:pt x="181322" y="187265"/>
                  <a:pt x="171589" y="191219"/>
                  <a:pt x="161135" y="191219"/>
                </a:cubicBezTo>
                <a:cubicBezTo>
                  <a:pt x="154286" y="191219"/>
                  <a:pt x="147797" y="189422"/>
                  <a:pt x="142029" y="186187"/>
                </a:cubicBezTo>
                <a:lnTo>
                  <a:pt x="127971" y="205237"/>
                </a:lnTo>
                <a:cubicBezTo>
                  <a:pt x="127250" y="206315"/>
                  <a:pt x="125808" y="207034"/>
                  <a:pt x="124366" y="207034"/>
                </a:cubicBezTo>
                <a:cubicBezTo>
                  <a:pt x="123284" y="207034"/>
                  <a:pt x="122563" y="206675"/>
                  <a:pt x="121482" y="205956"/>
                </a:cubicBezTo>
                <a:cubicBezTo>
                  <a:pt x="119680" y="204518"/>
                  <a:pt x="119319" y="201643"/>
                  <a:pt x="120761" y="199846"/>
                </a:cubicBezTo>
                <a:lnTo>
                  <a:pt x="134459" y="180796"/>
                </a:lnTo>
                <a:cubicBezTo>
                  <a:pt x="134459" y="180436"/>
                  <a:pt x="134099" y="180436"/>
                  <a:pt x="133738" y="180077"/>
                </a:cubicBezTo>
                <a:cubicBezTo>
                  <a:pt x="126529" y="172888"/>
                  <a:pt x="122563" y="162824"/>
                  <a:pt x="122563" y="152760"/>
                </a:cubicBezTo>
                <a:cubicBezTo>
                  <a:pt x="122563" y="142336"/>
                  <a:pt x="126529" y="132991"/>
                  <a:pt x="133738" y="125443"/>
                </a:cubicBezTo>
                <a:cubicBezTo>
                  <a:pt x="139867" y="118973"/>
                  <a:pt x="148158" y="115379"/>
                  <a:pt x="156449" y="114660"/>
                </a:cubicBezTo>
                <a:lnTo>
                  <a:pt x="156449" y="76200"/>
                </a:lnTo>
                <a:close/>
                <a:moveTo>
                  <a:pt x="9012" y="46367"/>
                </a:moveTo>
                <a:lnTo>
                  <a:pt x="9012" y="258433"/>
                </a:lnTo>
                <a:lnTo>
                  <a:pt x="51909" y="258433"/>
                </a:lnTo>
                <a:cubicBezTo>
                  <a:pt x="54433" y="258433"/>
                  <a:pt x="56596" y="260590"/>
                  <a:pt x="56596" y="263106"/>
                </a:cubicBezTo>
                <a:cubicBezTo>
                  <a:pt x="56596" y="265622"/>
                  <a:pt x="54433" y="267779"/>
                  <a:pt x="51909" y="267779"/>
                </a:cubicBezTo>
                <a:lnTo>
                  <a:pt x="9012" y="267779"/>
                </a:lnTo>
                <a:lnTo>
                  <a:pt x="9012" y="277124"/>
                </a:lnTo>
                <a:cubicBezTo>
                  <a:pt x="9012" y="287188"/>
                  <a:pt x="17303" y="295455"/>
                  <a:pt x="27397" y="295455"/>
                </a:cubicBezTo>
                <a:lnTo>
                  <a:pt x="185287" y="295455"/>
                </a:lnTo>
                <a:cubicBezTo>
                  <a:pt x="195020" y="295455"/>
                  <a:pt x="203311" y="287188"/>
                  <a:pt x="203311" y="277124"/>
                </a:cubicBezTo>
                <a:lnTo>
                  <a:pt x="203311" y="267779"/>
                </a:lnTo>
                <a:lnTo>
                  <a:pt x="112110" y="267779"/>
                </a:lnTo>
                <a:cubicBezTo>
                  <a:pt x="109226" y="267779"/>
                  <a:pt x="107063" y="265622"/>
                  <a:pt x="107063" y="263106"/>
                </a:cubicBezTo>
                <a:cubicBezTo>
                  <a:pt x="107063" y="260590"/>
                  <a:pt x="109226" y="258433"/>
                  <a:pt x="112110" y="258433"/>
                </a:cubicBezTo>
                <a:lnTo>
                  <a:pt x="203311" y="258433"/>
                </a:lnTo>
                <a:lnTo>
                  <a:pt x="203311" y="227522"/>
                </a:lnTo>
                <a:cubicBezTo>
                  <a:pt x="190694" y="234711"/>
                  <a:pt x="176636" y="238664"/>
                  <a:pt x="161135" y="238664"/>
                </a:cubicBezTo>
                <a:cubicBezTo>
                  <a:pt x="144192" y="238664"/>
                  <a:pt x="127971" y="233992"/>
                  <a:pt x="113551" y="224646"/>
                </a:cubicBezTo>
                <a:lnTo>
                  <a:pt x="83271" y="265622"/>
                </a:lnTo>
                <a:cubicBezTo>
                  <a:pt x="82190" y="266700"/>
                  <a:pt x="81108" y="267779"/>
                  <a:pt x="79666" y="267779"/>
                </a:cubicBezTo>
                <a:cubicBezTo>
                  <a:pt x="79306" y="267779"/>
                  <a:pt x="78585" y="267419"/>
                  <a:pt x="77864" y="267419"/>
                </a:cubicBezTo>
                <a:cubicBezTo>
                  <a:pt x="76061" y="266700"/>
                  <a:pt x="74980" y="264903"/>
                  <a:pt x="74980" y="263106"/>
                </a:cubicBezTo>
                <a:lnTo>
                  <a:pt x="74980" y="152760"/>
                </a:lnTo>
                <a:cubicBezTo>
                  <a:pt x="74980" y="105314"/>
                  <a:pt x="113551" y="66855"/>
                  <a:pt x="161135" y="66855"/>
                </a:cubicBezTo>
                <a:cubicBezTo>
                  <a:pt x="176636" y="66855"/>
                  <a:pt x="190694" y="70809"/>
                  <a:pt x="203311" y="77997"/>
                </a:cubicBezTo>
                <a:lnTo>
                  <a:pt x="203311" y="46367"/>
                </a:lnTo>
                <a:lnTo>
                  <a:pt x="9012" y="46367"/>
                </a:lnTo>
                <a:close/>
                <a:moveTo>
                  <a:pt x="125236" y="20751"/>
                </a:moveTo>
                <a:cubicBezTo>
                  <a:pt x="127000" y="19050"/>
                  <a:pt x="129822" y="19050"/>
                  <a:pt x="131586" y="20751"/>
                </a:cubicBezTo>
                <a:cubicBezTo>
                  <a:pt x="132292" y="21772"/>
                  <a:pt x="132997" y="22792"/>
                  <a:pt x="132997" y="24153"/>
                </a:cubicBezTo>
                <a:cubicBezTo>
                  <a:pt x="132997" y="25173"/>
                  <a:pt x="132292" y="26194"/>
                  <a:pt x="131586" y="26874"/>
                </a:cubicBezTo>
                <a:cubicBezTo>
                  <a:pt x="130881" y="27895"/>
                  <a:pt x="129470" y="28235"/>
                  <a:pt x="128411" y="28235"/>
                </a:cubicBezTo>
                <a:cubicBezTo>
                  <a:pt x="127353" y="28235"/>
                  <a:pt x="125942" y="27895"/>
                  <a:pt x="125236" y="26874"/>
                </a:cubicBezTo>
                <a:cubicBezTo>
                  <a:pt x="124178" y="26194"/>
                  <a:pt x="123825" y="25173"/>
                  <a:pt x="123825" y="24153"/>
                </a:cubicBezTo>
                <a:cubicBezTo>
                  <a:pt x="123825" y="22792"/>
                  <a:pt x="124178" y="21772"/>
                  <a:pt x="125236" y="20751"/>
                </a:cubicBezTo>
                <a:close/>
                <a:moveTo>
                  <a:pt x="78846" y="20751"/>
                </a:moveTo>
                <a:cubicBezTo>
                  <a:pt x="80610" y="19050"/>
                  <a:pt x="83785" y="19050"/>
                  <a:pt x="85196" y="20751"/>
                </a:cubicBezTo>
                <a:cubicBezTo>
                  <a:pt x="86255" y="21772"/>
                  <a:pt x="86960" y="22792"/>
                  <a:pt x="86960" y="24153"/>
                </a:cubicBezTo>
                <a:cubicBezTo>
                  <a:pt x="86960" y="25173"/>
                  <a:pt x="86255" y="26194"/>
                  <a:pt x="85196" y="26874"/>
                </a:cubicBezTo>
                <a:cubicBezTo>
                  <a:pt x="84491" y="27895"/>
                  <a:pt x="83433" y="28235"/>
                  <a:pt x="82374" y="28235"/>
                </a:cubicBezTo>
                <a:cubicBezTo>
                  <a:pt x="80963" y="28235"/>
                  <a:pt x="79905" y="27895"/>
                  <a:pt x="78846" y="26874"/>
                </a:cubicBezTo>
                <a:cubicBezTo>
                  <a:pt x="78141" y="26194"/>
                  <a:pt x="77788" y="25173"/>
                  <a:pt x="77788" y="24153"/>
                </a:cubicBezTo>
                <a:cubicBezTo>
                  <a:pt x="77788" y="22792"/>
                  <a:pt x="78141" y="21772"/>
                  <a:pt x="78846" y="20751"/>
                </a:cubicBezTo>
                <a:close/>
                <a:moveTo>
                  <a:pt x="106363" y="19050"/>
                </a:moveTo>
                <a:cubicBezTo>
                  <a:pt x="108927" y="19050"/>
                  <a:pt x="110759" y="20882"/>
                  <a:pt x="110759" y="23813"/>
                </a:cubicBezTo>
                <a:cubicBezTo>
                  <a:pt x="110759" y="26011"/>
                  <a:pt x="108927" y="28209"/>
                  <a:pt x="106363" y="28209"/>
                </a:cubicBezTo>
                <a:cubicBezTo>
                  <a:pt x="103432" y="28209"/>
                  <a:pt x="101600" y="26011"/>
                  <a:pt x="101600" y="23813"/>
                </a:cubicBezTo>
                <a:cubicBezTo>
                  <a:pt x="101600" y="20882"/>
                  <a:pt x="103432" y="19050"/>
                  <a:pt x="106363" y="19050"/>
                </a:cubicBezTo>
                <a:close/>
                <a:moveTo>
                  <a:pt x="27397" y="9346"/>
                </a:moveTo>
                <a:cubicBezTo>
                  <a:pt x="17303" y="9346"/>
                  <a:pt x="9012" y="17253"/>
                  <a:pt x="9012" y="27677"/>
                </a:cubicBezTo>
                <a:lnTo>
                  <a:pt x="9012" y="37022"/>
                </a:lnTo>
                <a:lnTo>
                  <a:pt x="203311" y="37022"/>
                </a:lnTo>
                <a:lnTo>
                  <a:pt x="203311" y="27677"/>
                </a:lnTo>
                <a:cubicBezTo>
                  <a:pt x="203311" y="17253"/>
                  <a:pt x="195020" y="9346"/>
                  <a:pt x="185287" y="9346"/>
                </a:cubicBezTo>
                <a:lnTo>
                  <a:pt x="27397" y="9346"/>
                </a:lnTo>
                <a:close/>
                <a:moveTo>
                  <a:pt x="27397" y="0"/>
                </a:moveTo>
                <a:lnTo>
                  <a:pt x="185287" y="0"/>
                </a:lnTo>
                <a:cubicBezTo>
                  <a:pt x="200427" y="0"/>
                  <a:pt x="212684" y="12221"/>
                  <a:pt x="212684" y="27677"/>
                </a:cubicBezTo>
                <a:lnTo>
                  <a:pt x="212684" y="84108"/>
                </a:lnTo>
                <a:cubicBezTo>
                  <a:pt x="233591" y="99563"/>
                  <a:pt x="247290" y="124364"/>
                  <a:pt x="247290" y="152760"/>
                </a:cubicBezTo>
                <a:cubicBezTo>
                  <a:pt x="247290" y="180796"/>
                  <a:pt x="233591" y="205956"/>
                  <a:pt x="212684" y="221771"/>
                </a:cubicBezTo>
                <a:lnTo>
                  <a:pt x="212684" y="277124"/>
                </a:lnTo>
                <a:cubicBezTo>
                  <a:pt x="212684" y="292220"/>
                  <a:pt x="200427" y="304441"/>
                  <a:pt x="185287" y="304441"/>
                </a:cubicBezTo>
                <a:lnTo>
                  <a:pt x="27397" y="304441"/>
                </a:lnTo>
                <a:cubicBezTo>
                  <a:pt x="12256" y="304441"/>
                  <a:pt x="0" y="292220"/>
                  <a:pt x="0" y="277124"/>
                </a:cubicBezTo>
                <a:lnTo>
                  <a:pt x="0" y="27677"/>
                </a:lnTo>
                <a:cubicBezTo>
                  <a:pt x="0" y="12221"/>
                  <a:pt x="12256" y="0"/>
                  <a:pt x="27397" y="0"/>
                </a:cubicBezTo>
                <a:close/>
              </a:path>
            </a:pathLst>
          </a:custGeom>
          <a:solidFill>
            <a:schemeClr val="accent3"/>
          </a:solidFill>
          <a:ln>
            <a:noFill/>
          </a:ln>
          <a:effectLst/>
        </p:spPr>
        <p:txBody>
          <a:bodyPr anchor="ctr"/>
          <a:lstStyle/>
          <a:p>
            <a:pPr defTabSz="914217"/>
            <a:endParaRPr lang="en-US" dirty="0">
              <a:solidFill>
                <a:srgbClr val="737572"/>
              </a:solidFill>
              <a:latin typeface="Lato Light" panose="020F0502020204030203" pitchFamily="34" charset="0"/>
            </a:endParaRPr>
          </a:p>
        </p:txBody>
      </p:sp>
      <p:sp>
        <p:nvSpPr>
          <p:cNvPr id="69" name="Freeform 798">
            <a:extLst>
              <a:ext uri="{FF2B5EF4-FFF2-40B4-BE49-F238E27FC236}">
                <a16:creationId xmlns:a16="http://schemas.microsoft.com/office/drawing/2014/main" id="{2ECE2748-3AAC-5B4E-BFE9-01F334FE94BF}"/>
              </a:ext>
            </a:extLst>
          </p:cNvPr>
          <p:cNvSpPr>
            <a:spLocks noChangeArrowheads="1"/>
          </p:cNvSpPr>
          <p:nvPr/>
        </p:nvSpPr>
        <p:spPr bwMode="auto">
          <a:xfrm>
            <a:off x="9690088" y="2255105"/>
            <a:ext cx="673206" cy="673206"/>
          </a:xfrm>
          <a:custGeom>
            <a:avLst/>
            <a:gdLst/>
            <a:ahLst/>
            <a:cxnLst/>
            <a:rect l="0" t="0" r="r" b="b"/>
            <a:pathLst>
              <a:path w="304736" h="305071">
                <a:moveTo>
                  <a:pt x="252443" y="209502"/>
                </a:moveTo>
                <a:cubicBezTo>
                  <a:pt x="245977" y="206257"/>
                  <a:pt x="241667" y="206617"/>
                  <a:pt x="237356" y="210945"/>
                </a:cubicBezTo>
                <a:cubicBezTo>
                  <a:pt x="234842" y="213469"/>
                  <a:pt x="232687" y="215633"/>
                  <a:pt x="230531" y="217436"/>
                </a:cubicBezTo>
                <a:cubicBezTo>
                  <a:pt x="231250" y="217797"/>
                  <a:pt x="232327" y="218518"/>
                  <a:pt x="233405" y="218879"/>
                </a:cubicBezTo>
                <a:cubicBezTo>
                  <a:pt x="233764" y="219239"/>
                  <a:pt x="234123" y="219239"/>
                  <a:pt x="234483" y="219600"/>
                </a:cubicBezTo>
                <a:cubicBezTo>
                  <a:pt x="235201" y="219961"/>
                  <a:pt x="235919" y="220321"/>
                  <a:pt x="236638" y="220682"/>
                </a:cubicBezTo>
                <a:cubicBezTo>
                  <a:pt x="236997" y="221043"/>
                  <a:pt x="237356" y="221043"/>
                  <a:pt x="237715" y="221403"/>
                </a:cubicBezTo>
                <a:cubicBezTo>
                  <a:pt x="238434" y="222125"/>
                  <a:pt x="239511" y="222846"/>
                  <a:pt x="240589" y="223567"/>
                </a:cubicBezTo>
                <a:cubicBezTo>
                  <a:pt x="240589" y="223928"/>
                  <a:pt x="240589" y="223928"/>
                  <a:pt x="240948" y="223928"/>
                </a:cubicBezTo>
                <a:cubicBezTo>
                  <a:pt x="241667" y="224649"/>
                  <a:pt x="242744" y="225010"/>
                  <a:pt x="243822" y="226092"/>
                </a:cubicBezTo>
                <a:cubicBezTo>
                  <a:pt x="243822" y="226092"/>
                  <a:pt x="244181" y="226452"/>
                  <a:pt x="244540" y="226813"/>
                </a:cubicBezTo>
                <a:cubicBezTo>
                  <a:pt x="245259" y="227534"/>
                  <a:pt x="245977" y="228255"/>
                  <a:pt x="247055" y="228977"/>
                </a:cubicBezTo>
                <a:cubicBezTo>
                  <a:pt x="247414" y="228977"/>
                  <a:pt x="247414" y="229337"/>
                  <a:pt x="247773" y="229337"/>
                </a:cubicBezTo>
                <a:cubicBezTo>
                  <a:pt x="248851" y="230419"/>
                  <a:pt x="249569" y="231501"/>
                  <a:pt x="250647" y="232222"/>
                </a:cubicBezTo>
                <a:cubicBezTo>
                  <a:pt x="251006" y="232583"/>
                  <a:pt x="251365" y="232944"/>
                  <a:pt x="251365" y="232944"/>
                </a:cubicBezTo>
                <a:cubicBezTo>
                  <a:pt x="252443" y="233665"/>
                  <a:pt x="253161" y="234747"/>
                  <a:pt x="253880" y="235468"/>
                </a:cubicBezTo>
                <a:cubicBezTo>
                  <a:pt x="254239" y="235468"/>
                  <a:pt x="254598" y="235829"/>
                  <a:pt x="254957" y="236189"/>
                </a:cubicBezTo>
                <a:cubicBezTo>
                  <a:pt x="255676" y="237271"/>
                  <a:pt x="256753" y="238353"/>
                  <a:pt x="257831" y="239074"/>
                </a:cubicBezTo>
                <a:cubicBezTo>
                  <a:pt x="258908" y="240156"/>
                  <a:pt x="259986" y="241599"/>
                  <a:pt x="261064" y="242681"/>
                </a:cubicBezTo>
                <a:cubicBezTo>
                  <a:pt x="261423" y="242681"/>
                  <a:pt x="261423" y="243041"/>
                  <a:pt x="261782" y="243402"/>
                </a:cubicBezTo>
                <a:cubicBezTo>
                  <a:pt x="263219" y="244484"/>
                  <a:pt x="263937" y="245926"/>
                  <a:pt x="265374" y="247008"/>
                </a:cubicBezTo>
                <a:cubicBezTo>
                  <a:pt x="266811" y="248451"/>
                  <a:pt x="267529" y="249533"/>
                  <a:pt x="268607" y="250975"/>
                </a:cubicBezTo>
                <a:cubicBezTo>
                  <a:pt x="268966" y="250975"/>
                  <a:pt x="269325" y="251336"/>
                  <a:pt x="269684" y="251697"/>
                </a:cubicBezTo>
                <a:cubicBezTo>
                  <a:pt x="270762" y="253139"/>
                  <a:pt x="271480" y="253860"/>
                  <a:pt x="272558" y="255303"/>
                </a:cubicBezTo>
                <a:cubicBezTo>
                  <a:pt x="272558" y="255664"/>
                  <a:pt x="272917" y="255664"/>
                  <a:pt x="272917" y="255664"/>
                </a:cubicBezTo>
                <a:cubicBezTo>
                  <a:pt x="273995" y="257106"/>
                  <a:pt x="274713" y="258188"/>
                  <a:pt x="275791" y="259631"/>
                </a:cubicBezTo>
                <a:cubicBezTo>
                  <a:pt x="275791" y="259991"/>
                  <a:pt x="276150" y="260352"/>
                  <a:pt x="276509" y="260712"/>
                </a:cubicBezTo>
                <a:cubicBezTo>
                  <a:pt x="276868" y="261794"/>
                  <a:pt x="277587" y="262876"/>
                  <a:pt x="278305" y="264319"/>
                </a:cubicBezTo>
                <a:cubicBezTo>
                  <a:pt x="278305" y="264319"/>
                  <a:pt x="278305" y="264679"/>
                  <a:pt x="278664" y="264679"/>
                </a:cubicBezTo>
                <a:cubicBezTo>
                  <a:pt x="279383" y="266122"/>
                  <a:pt x="280101" y="267565"/>
                  <a:pt x="280460" y="268646"/>
                </a:cubicBezTo>
                <a:cubicBezTo>
                  <a:pt x="280460" y="269368"/>
                  <a:pt x="280460" y="269368"/>
                  <a:pt x="280820" y="269728"/>
                </a:cubicBezTo>
                <a:cubicBezTo>
                  <a:pt x="281179" y="271171"/>
                  <a:pt x="281538" y="272253"/>
                  <a:pt x="281538" y="273335"/>
                </a:cubicBezTo>
                <a:cubicBezTo>
                  <a:pt x="281538" y="273335"/>
                  <a:pt x="281538" y="273695"/>
                  <a:pt x="281538" y="274056"/>
                </a:cubicBezTo>
                <a:cubicBezTo>
                  <a:pt x="285130" y="271171"/>
                  <a:pt x="288363" y="268286"/>
                  <a:pt x="291237" y="265040"/>
                </a:cubicBezTo>
                <a:cubicBezTo>
                  <a:pt x="299139" y="257467"/>
                  <a:pt x="294829" y="248451"/>
                  <a:pt x="274354" y="227895"/>
                </a:cubicBezTo>
                <a:cubicBezTo>
                  <a:pt x="265733" y="219239"/>
                  <a:pt x="258549" y="212748"/>
                  <a:pt x="252443" y="209502"/>
                </a:cubicBezTo>
                <a:close/>
                <a:moveTo>
                  <a:pt x="220469" y="119867"/>
                </a:moveTo>
                <a:cubicBezTo>
                  <a:pt x="222667" y="118103"/>
                  <a:pt x="225598" y="118103"/>
                  <a:pt x="227064" y="119867"/>
                </a:cubicBezTo>
                <a:cubicBezTo>
                  <a:pt x="228163" y="120573"/>
                  <a:pt x="228529" y="121631"/>
                  <a:pt x="228529" y="123042"/>
                </a:cubicBezTo>
                <a:cubicBezTo>
                  <a:pt x="228529" y="124100"/>
                  <a:pt x="228163" y="125159"/>
                  <a:pt x="227064" y="126217"/>
                </a:cubicBezTo>
                <a:cubicBezTo>
                  <a:pt x="226331" y="126923"/>
                  <a:pt x="225232" y="127275"/>
                  <a:pt x="223766" y="127275"/>
                </a:cubicBezTo>
                <a:cubicBezTo>
                  <a:pt x="222667" y="127275"/>
                  <a:pt x="221568" y="126923"/>
                  <a:pt x="220469" y="126217"/>
                </a:cubicBezTo>
                <a:cubicBezTo>
                  <a:pt x="219737" y="125159"/>
                  <a:pt x="219370" y="124100"/>
                  <a:pt x="219370" y="123042"/>
                </a:cubicBezTo>
                <a:cubicBezTo>
                  <a:pt x="219370" y="121631"/>
                  <a:pt x="219737" y="120573"/>
                  <a:pt x="220469" y="119867"/>
                </a:cubicBezTo>
                <a:close/>
                <a:moveTo>
                  <a:pt x="223769" y="35553"/>
                </a:moveTo>
                <a:cubicBezTo>
                  <a:pt x="237921" y="35553"/>
                  <a:pt x="249169" y="46801"/>
                  <a:pt x="249169" y="60590"/>
                </a:cubicBezTo>
                <a:cubicBezTo>
                  <a:pt x="249169" y="71839"/>
                  <a:pt x="242275" y="76556"/>
                  <a:pt x="237195" y="80184"/>
                </a:cubicBezTo>
                <a:cubicBezTo>
                  <a:pt x="232115" y="83813"/>
                  <a:pt x="228487" y="86716"/>
                  <a:pt x="228487" y="94336"/>
                </a:cubicBezTo>
                <a:cubicBezTo>
                  <a:pt x="228487" y="96876"/>
                  <a:pt x="226672" y="98690"/>
                  <a:pt x="223769" y="98690"/>
                </a:cubicBezTo>
                <a:cubicBezTo>
                  <a:pt x="221592" y="98690"/>
                  <a:pt x="219415" y="96876"/>
                  <a:pt x="219415" y="94336"/>
                </a:cubicBezTo>
                <a:cubicBezTo>
                  <a:pt x="219415" y="81999"/>
                  <a:pt x="225947" y="76556"/>
                  <a:pt x="231752" y="72564"/>
                </a:cubicBezTo>
                <a:cubicBezTo>
                  <a:pt x="236469" y="69299"/>
                  <a:pt x="239735" y="67121"/>
                  <a:pt x="239735" y="60590"/>
                </a:cubicBezTo>
                <a:cubicBezTo>
                  <a:pt x="239735" y="51881"/>
                  <a:pt x="232841" y="44624"/>
                  <a:pt x="223769" y="44624"/>
                </a:cubicBezTo>
                <a:cubicBezTo>
                  <a:pt x="215423" y="44624"/>
                  <a:pt x="208166" y="51881"/>
                  <a:pt x="208166" y="60590"/>
                </a:cubicBezTo>
                <a:cubicBezTo>
                  <a:pt x="208166" y="63130"/>
                  <a:pt x="205989" y="65307"/>
                  <a:pt x="203449" y="65307"/>
                </a:cubicBezTo>
                <a:cubicBezTo>
                  <a:pt x="200909" y="65307"/>
                  <a:pt x="198732" y="63130"/>
                  <a:pt x="198732" y="60590"/>
                </a:cubicBezTo>
                <a:cubicBezTo>
                  <a:pt x="198732" y="46801"/>
                  <a:pt x="209980" y="35553"/>
                  <a:pt x="223769" y="35553"/>
                </a:cubicBezTo>
                <a:close/>
                <a:moveTo>
                  <a:pt x="26504" y="31709"/>
                </a:moveTo>
                <a:cubicBezTo>
                  <a:pt x="26145" y="31709"/>
                  <a:pt x="25786" y="32070"/>
                  <a:pt x="25427" y="32070"/>
                </a:cubicBezTo>
                <a:lnTo>
                  <a:pt x="24708" y="32070"/>
                </a:lnTo>
                <a:cubicBezTo>
                  <a:pt x="24349" y="32430"/>
                  <a:pt x="24349" y="32430"/>
                  <a:pt x="23990" y="32430"/>
                </a:cubicBezTo>
                <a:cubicBezTo>
                  <a:pt x="23990" y="32430"/>
                  <a:pt x="23631" y="32791"/>
                  <a:pt x="23272" y="32791"/>
                </a:cubicBezTo>
                <a:cubicBezTo>
                  <a:pt x="-7979" y="81837"/>
                  <a:pt x="12855" y="142064"/>
                  <a:pt x="87928" y="217076"/>
                </a:cubicBezTo>
                <a:cubicBezTo>
                  <a:pt x="162642" y="292088"/>
                  <a:pt x="222988" y="313005"/>
                  <a:pt x="271480" y="281629"/>
                </a:cubicBezTo>
                <a:cubicBezTo>
                  <a:pt x="271480" y="281269"/>
                  <a:pt x="271480" y="281269"/>
                  <a:pt x="271840" y="281269"/>
                </a:cubicBezTo>
                <a:cubicBezTo>
                  <a:pt x="271840" y="280547"/>
                  <a:pt x="271840" y="280547"/>
                  <a:pt x="271840" y="280187"/>
                </a:cubicBezTo>
                <a:cubicBezTo>
                  <a:pt x="272199" y="279826"/>
                  <a:pt x="272199" y="279466"/>
                  <a:pt x="272199" y="279466"/>
                </a:cubicBezTo>
                <a:cubicBezTo>
                  <a:pt x="272199" y="279105"/>
                  <a:pt x="272199" y="278744"/>
                  <a:pt x="272558" y="278744"/>
                </a:cubicBezTo>
                <a:cubicBezTo>
                  <a:pt x="272558" y="278023"/>
                  <a:pt x="272558" y="278023"/>
                  <a:pt x="272558" y="277662"/>
                </a:cubicBezTo>
                <a:cubicBezTo>
                  <a:pt x="272558" y="277302"/>
                  <a:pt x="272558" y="276941"/>
                  <a:pt x="272558" y="276580"/>
                </a:cubicBezTo>
                <a:cubicBezTo>
                  <a:pt x="272558" y="276580"/>
                  <a:pt x="272558" y="276220"/>
                  <a:pt x="272558" y="275859"/>
                </a:cubicBezTo>
                <a:cubicBezTo>
                  <a:pt x="272558" y="275499"/>
                  <a:pt x="272558" y="275138"/>
                  <a:pt x="272558" y="275138"/>
                </a:cubicBezTo>
                <a:cubicBezTo>
                  <a:pt x="272199" y="274777"/>
                  <a:pt x="272199" y="274417"/>
                  <a:pt x="272199" y="274056"/>
                </a:cubicBezTo>
                <a:cubicBezTo>
                  <a:pt x="272199" y="273695"/>
                  <a:pt x="272199" y="273335"/>
                  <a:pt x="272199" y="272974"/>
                </a:cubicBezTo>
                <a:cubicBezTo>
                  <a:pt x="271840" y="272614"/>
                  <a:pt x="271840" y="272253"/>
                  <a:pt x="271840" y="271892"/>
                </a:cubicBezTo>
                <a:cubicBezTo>
                  <a:pt x="271840" y="271892"/>
                  <a:pt x="271480" y="271532"/>
                  <a:pt x="271121" y="271171"/>
                </a:cubicBezTo>
                <a:cubicBezTo>
                  <a:pt x="271121" y="270810"/>
                  <a:pt x="271121" y="270450"/>
                  <a:pt x="270762" y="270089"/>
                </a:cubicBezTo>
                <a:cubicBezTo>
                  <a:pt x="270762" y="269728"/>
                  <a:pt x="270762" y="269368"/>
                  <a:pt x="270403" y="268646"/>
                </a:cubicBezTo>
                <a:cubicBezTo>
                  <a:pt x="270403" y="268646"/>
                  <a:pt x="270044" y="268286"/>
                  <a:pt x="270044" y="267925"/>
                </a:cubicBezTo>
                <a:cubicBezTo>
                  <a:pt x="269684" y="267565"/>
                  <a:pt x="269325" y="267204"/>
                  <a:pt x="269325" y="266843"/>
                </a:cubicBezTo>
                <a:cubicBezTo>
                  <a:pt x="268966" y="266122"/>
                  <a:pt x="268607" y="266122"/>
                  <a:pt x="268607" y="265761"/>
                </a:cubicBezTo>
                <a:cubicBezTo>
                  <a:pt x="268248" y="265040"/>
                  <a:pt x="267888" y="264679"/>
                  <a:pt x="267529" y="264319"/>
                </a:cubicBezTo>
                <a:cubicBezTo>
                  <a:pt x="267529" y="264319"/>
                  <a:pt x="267170" y="263958"/>
                  <a:pt x="266811" y="263237"/>
                </a:cubicBezTo>
                <a:cubicBezTo>
                  <a:pt x="266811" y="262876"/>
                  <a:pt x="266452" y="262516"/>
                  <a:pt x="266092" y="262155"/>
                </a:cubicBezTo>
                <a:cubicBezTo>
                  <a:pt x="265733" y="261794"/>
                  <a:pt x="265374" y="261434"/>
                  <a:pt x="265015" y="261073"/>
                </a:cubicBezTo>
                <a:cubicBezTo>
                  <a:pt x="264656" y="260712"/>
                  <a:pt x="264656" y="260352"/>
                  <a:pt x="263937" y="259631"/>
                </a:cubicBezTo>
                <a:cubicBezTo>
                  <a:pt x="263578" y="259270"/>
                  <a:pt x="263578" y="258909"/>
                  <a:pt x="263219" y="258549"/>
                </a:cubicBezTo>
                <a:cubicBezTo>
                  <a:pt x="262860" y="257827"/>
                  <a:pt x="262500" y="257467"/>
                  <a:pt x="262141" y="257106"/>
                </a:cubicBezTo>
                <a:cubicBezTo>
                  <a:pt x="261423" y="256745"/>
                  <a:pt x="261064" y="256385"/>
                  <a:pt x="261064" y="256024"/>
                </a:cubicBezTo>
                <a:cubicBezTo>
                  <a:pt x="260345" y="255664"/>
                  <a:pt x="259986" y="254942"/>
                  <a:pt x="259627" y="254582"/>
                </a:cubicBezTo>
                <a:cubicBezTo>
                  <a:pt x="259268" y="253860"/>
                  <a:pt x="258908" y="253500"/>
                  <a:pt x="258549" y="253139"/>
                </a:cubicBezTo>
                <a:cubicBezTo>
                  <a:pt x="258190" y="252779"/>
                  <a:pt x="257472" y="252057"/>
                  <a:pt x="256753" y="251697"/>
                </a:cubicBezTo>
                <a:cubicBezTo>
                  <a:pt x="256394" y="251336"/>
                  <a:pt x="256035" y="250975"/>
                  <a:pt x="255676" y="250254"/>
                </a:cubicBezTo>
                <a:cubicBezTo>
                  <a:pt x="255316" y="249893"/>
                  <a:pt x="254598" y="249533"/>
                  <a:pt x="254239" y="248812"/>
                </a:cubicBezTo>
                <a:cubicBezTo>
                  <a:pt x="253161" y="247730"/>
                  <a:pt x="252443" y="246648"/>
                  <a:pt x="251365" y="245926"/>
                </a:cubicBezTo>
                <a:cubicBezTo>
                  <a:pt x="244899" y="239435"/>
                  <a:pt x="237715" y="232583"/>
                  <a:pt x="231250" y="228255"/>
                </a:cubicBezTo>
                <a:cubicBezTo>
                  <a:pt x="229813" y="227534"/>
                  <a:pt x="228735" y="226813"/>
                  <a:pt x="227658" y="226092"/>
                </a:cubicBezTo>
                <a:lnTo>
                  <a:pt x="227299" y="226092"/>
                </a:lnTo>
                <a:cubicBezTo>
                  <a:pt x="226221" y="225731"/>
                  <a:pt x="225143" y="225010"/>
                  <a:pt x="224066" y="225010"/>
                </a:cubicBezTo>
                <a:cubicBezTo>
                  <a:pt x="223707" y="224649"/>
                  <a:pt x="223707" y="224649"/>
                  <a:pt x="223707" y="224649"/>
                </a:cubicBezTo>
                <a:cubicBezTo>
                  <a:pt x="222629" y="224649"/>
                  <a:pt x="221551" y="224288"/>
                  <a:pt x="220474" y="224288"/>
                </a:cubicBezTo>
                <a:lnTo>
                  <a:pt x="220115" y="224288"/>
                </a:lnTo>
                <a:cubicBezTo>
                  <a:pt x="184553" y="244123"/>
                  <a:pt x="153303" y="212387"/>
                  <a:pt x="122411" y="181733"/>
                </a:cubicBezTo>
                <a:cubicBezTo>
                  <a:pt x="92238" y="151801"/>
                  <a:pt x="60629" y="120065"/>
                  <a:pt x="80025" y="84362"/>
                </a:cubicBezTo>
                <a:lnTo>
                  <a:pt x="80025" y="84001"/>
                </a:lnTo>
                <a:cubicBezTo>
                  <a:pt x="80025" y="83641"/>
                  <a:pt x="80025" y="83280"/>
                  <a:pt x="80025" y="82919"/>
                </a:cubicBezTo>
                <a:cubicBezTo>
                  <a:pt x="80025" y="82919"/>
                  <a:pt x="80025" y="82559"/>
                  <a:pt x="80025" y="82198"/>
                </a:cubicBezTo>
                <a:cubicBezTo>
                  <a:pt x="80025" y="81837"/>
                  <a:pt x="80025" y="81477"/>
                  <a:pt x="80025" y="81477"/>
                </a:cubicBezTo>
                <a:cubicBezTo>
                  <a:pt x="80025" y="81116"/>
                  <a:pt x="79666" y="80755"/>
                  <a:pt x="79666" y="80395"/>
                </a:cubicBezTo>
                <a:cubicBezTo>
                  <a:pt x="79666" y="80034"/>
                  <a:pt x="79666" y="79674"/>
                  <a:pt x="79307" y="79313"/>
                </a:cubicBezTo>
                <a:cubicBezTo>
                  <a:pt x="79307" y="79313"/>
                  <a:pt x="78948" y="78952"/>
                  <a:pt x="78948" y="78592"/>
                </a:cubicBezTo>
                <a:cubicBezTo>
                  <a:pt x="78948" y="78231"/>
                  <a:pt x="78948" y="77870"/>
                  <a:pt x="78589" y="77510"/>
                </a:cubicBezTo>
                <a:cubicBezTo>
                  <a:pt x="78589" y="77149"/>
                  <a:pt x="78229" y="76788"/>
                  <a:pt x="78229" y="76788"/>
                </a:cubicBezTo>
                <a:cubicBezTo>
                  <a:pt x="78229" y="76067"/>
                  <a:pt x="77870" y="76067"/>
                  <a:pt x="77511" y="75707"/>
                </a:cubicBezTo>
                <a:cubicBezTo>
                  <a:pt x="77511" y="75346"/>
                  <a:pt x="77511" y="74985"/>
                  <a:pt x="77152" y="74625"/>
                </a:cubicBezTo>
                <a:cubicBezTo>
                  <a:pt x="77152" y="74264"/>
                  <a:pt x="76793" y="73903"/>
                  <a:pt x="76433" y="73543"/>
                </a:cubicBezTo>
                <a:cubicBezTo>
                  <a:pt x="76433" y="73182"/>
                  <a:pt x="76074" y="73182"/>
                  <a:pt x="76074" y="72461"/>
                </a:cubicBezTo>
                <a:cubicBezTo>
                  <a:pt x="75715" y="72100"/>
                  <a:pt x="75356" y="72100"/>
                  <a:pt x="75356" y="71740"/>
                </a:cubicBezTo>
                <a:cubicBezTo>
                  <a:pt x="74997" y="71379"/>
                  <a:pt x="74637" y="71018"/>
                  <a:pt x="74637" y="70658"/>
                </a:cubicBezTo>
                <a:cubicBezTo>
                  <a:pt x="74278" y="70297"/>
                  <a:pt x="73919" y="69936"/>
                  <a:pt x="73919" y="69576"/>
                </a:cubicBezTo>
                <a:cubicBezTo>
                  <a:pt x="73560" y="69215"/>
                  <a:pt x="73201" y="68855"/>
                  <a:pt x="73201" y="68494"/>
                </a:cubicBezTo>
                <a:cubicBezTo>
                  <a:pt x="72841" y="68133"/>
                  <a:pt x="72482" y="68133"/>
                  <a:pt x="72123" y="67412"/>
                </a:cubicBezTo>
                <a:cubicBezTo>
                  <a:pt x="71764" y="67051"/>
                  <a:pt x="71405" y="66691"/>
                  <a:pt x="71405" y="66330"/>
                </a:cubicBezTo>
                <a:cubicBezTo>
                  <a:pt x="71045" y="65969"/>
                  <a:pt x="71045" y="65969"/>
                  <a:pt x="70327" y="65248"/>
                </a:cubicBezTo>
                <a:cubicBezTo>
                  <a:pt x="70327" y="64888"/>
                  <a:pt x="69968" y="64527"/>
                  <a:pt x="69609" y="64166"/>
                </a:cubicBezTo>
                <a:cubicBezTo>
                  <a:pt x="69249" y="63806"/>
                  <a:pt x="68890" y="63806"/>
                  <a:pt x="68890" y="63445"/>
                </a:cubicBezTo>
                <a:cubicBezTo>
                  <a:pt x="68172" y="63084"/>
                  <a:pt x="67813" y="62363"/>
                  <a:pt x="67453" y="62002"/>
                </a:cubicBezTo>
                <a:cubicBezTo>
                  <a:pt x="67453" y="61642"/>
                  <a:pt x="67094" y="61642"/>
                  <a:pt x="66735" y="61281"/>
                </a:cubicBezTo>
                <a:cubicBezTo>
                  <a:pt x="66376" y="60921"/>
                  <a:pt x="66017" y="60199"/>
                  <a:pt x="65298" y="59839"/>
                </a:cubicBezTo>
                <a:cubicBezTo>
                  <a:pt x="65298" y="59478"/>
                  <a:pt x="65298" y="59478"/>
                  <a:pt x="64939" y="59478"/>
                </a:cubicBezTo>
                <a:cubicBezTo>
                  <a:pt x="64221" y="58757"/>
                  <a:pt x="63861" y="58035"/>
                  <a:pt x="63143" y="57675"/>
                </a:cubicBezTo>
                <a:cubicBezTo>
                  <a:pt x="63143" y="57314"/>
                  <a:pt x="63143" y="57314"/>
                  <a:pt x="62784" y="57314"/>
                </a:cubicBezTo>
                <a:cubicBezTo>
                  <a:pt x="62425" y="56593"/>
                  <a:pt x="61706" y="55872"/>
                  <a:pt x="60988" y="55150"/>
                </a:cubicBezTo>
                <a:cubicBezTo>
                  <a:pt x="60269" y="54429"/>
                  <a:pt x="59551" y="53708"/>
                  <a:pt x="58833" y="52987"/>
                </a:cubicBezTo>
                <a:cubicBezTo>
                  <a:pt x="57755" y="52265"/>
                  <a:pt x="57036" y="51183"/>
                  <a:pt x="55959" y="50102"/>
                </a:cubicBezTo>
                <a:cubicBezTo>
                  <a:pt x="55600" y="49741"/>
                  <a:pt x="55600" y="49380"/>
                  <a:pt x="55240" y="49380"/>
                </a:cubicBezTo>
                <a:cubicBezTo>
                  <a:pt x="54522" y="48659"/>
                  <a:pt x="53804" y="47938"/>
                  <a:pt x="53085" y="47216"/>
                </a:cubicBezTo>
                <a:cubicBezTo>
                  <a:pt x="52726" y="46856"/>
                  <a:pt x="52367" y="46495"/>
                  <a:pt x="52008" y="46135"/>
                </a:cubicBezTo>
                <a:cubicBezTo>
                  <a:pt x="51648" y="45774"/>
                  <a:pt x="50930" y="45053"/>
                  <a:pt x="50212" y="44692"/>
                </a:cubicBezTo>
                <a:cubicBezTo>
                  <a:pt x="49852" y="44331"/>
                  <a:pt x="49493" y="43971"/>
                  <a:pt x="48775" y="43610"/>
                </a:cubicBezTo>
                <a:cubicBezTo>
                  <a:pt x="48416" y="43249"/>
                  <a:pt x="48056" y="42889"/>
                  <a:pt x="47697" y="42168"/>
                </a:cubicBezTo>
                <a:cubicBezTo>
                  <a:pt x="47338" y="41807"/>
                  <a:pt x="46620" y="41446"/>
                  <a:pt x="46260" y="41086"/>
                </a:cubicBezTo>
                <a:cubicBezTo>
                  <a:pt x="45901" y="40725"/>
                  <a:pt x="45542" y="40364"/>
                  <a:pt x="45183" y="40364"/>
                </a:cubicBezTo>
                <a:cubicBezTo>
                  <a:pt x="44824" y="39643"/>
                  <a:pt x="44105" y="39282"/>
                  <a:pt x="43746" y="38922"/>
                </a:cubicBezTo>
                <a:cubicBezTo>
                  <a:pt x="43387" y="38561"/>
                  <a:pt x="43028" y="38561"/>
                  <a:pt x="42668" y="38201"/>
                </a:cubicBezTo>
                <a:cubicBezTo>
                  <a:pt x="42309" y="37840"/>
                  <a:pt x="41591" y="37479"/>
                  <a:pt x="41232" y="37119"/>
                </a:cubicBezTo>
                <a:cubicBezTo>
                  <a:pt x="40872" y="37119"/>
                  <a:pt x="40872" y="36758"/>
                  <a:pt x="40154" y="36758"/>
                </a:cubicBezTo>
                <a:cubicBezTo>
                  <a:pt x="39795" y="36037"/>
                  <a:pt x="39436" y="36037"/>
                  <a:pt x="39076" y="35676"/>
                </a:cubicBezTo>
                <a:cubicBezTo>
                  <a:pt x="38717" y="35676"/>
                  <a:pt x="38358" y="35315"/>
                  <a:pt x="37999" y="35315"/>
                </a:cubicBezTo>
                <a:cubicBezTo>
                  <a:pt x="37640" y="34955"/>
                  <a:pt x="37280" y="34594"/>
                  <a:pt x="36921" y="34234"/>
                </a:cubicBezTo>
                <a:cubicBezTo>
                  <a:pt x="36562" y="34234"/>
                  <a:pt x="36203" y="34234"/>
                  <a:pt x="35844" y="33873"/>
                </a:cubicBezTo>
                <a:cubicBezTo>
                  <a:pt x="35484" y="33873"/>
                  <a:pt x="35125" y="33512"/>
                  <a:pt x="34766" y="33152"/>
                </a:cubicBezTo>
                <a:cubicBezTo>
                  <a:pt x="34407" y="33152"/>
                  <a:pt x="34048" y="33152"/>
                  <a:pt x="34048" y="33152"/>
                </a:cubicBezTo>
                <a:cubicBezTo>
                  <a:pt x="33688" y="32791"/>
                  <a:pt x="33329" y="32430"/>
                  <a:pt x="32611" y="32430"/>
                </a:cubicBezTo>
                <a:cubicBezTo>
                  <a:pt x="32611" y="32430"/>
                  <a:pt x="31892" y="32430"/>
                  <a:pt x="31892" y="32070"/>
                </a:cubicBezTo>
                <a:cubicBezTo>
                  <a:pt x="31533" y="32070"/>
                  <a:pt x="31174" y="32070"/>
                  <a:pt x="30815" y="32070"/>
                </a:cubicBezTo>
                <a:cubicBezTo>
                  <a:pt x="30456" y="32070"/>
                  <a:pt x="30096" y="31709"/>
                  <a:pt x="30096" y="31709"/>
                </a:cubicBezTo>
                <a:cubicBezTo>
                  <a:pt x="29737" y="31709"/>
                  <a:pt x="29378" y="31709"/>
                  <a:pt x="29019" y="31709"/>
                </a:cubicBezTo>
                <a:cubicBezTo>
                  <a:pt x="28660" y="31709"/>
                  <a:pt x="28300" y="31709"/>
                  <a:pt x="27941" y="31709"/>
                </a:cubicBezTo>
                <a:cubicBezTo>
                  <a:pt x="27941" y="31709"/>
                  <a:pt x="27582" y="31709"/>
                  <a:pt x="27223" y="31709"/>
                </a:cubicBezTo>
                <a:cubicBezTo>
                  <a:pt x="26864" y="31709"/>
                  <a:pt x="26504" y="31709"/>
                  <a:pt x="26504" y="31709"/>
                </a:cubicBezTo>
                <a:close/>
                <a:moveTo>
                  <a:pt x="53445" y="10702"/>
                </a:moveTo>
                <a:cubicBezTo>
                  <a:pt x="47697" y="8088"/>
                  <a:pt x="43567" y="8989"/>
                  <a:pt x="39795" y="12956"/>
                </a:cubicBezTo>
                <a:cubicBezTo>
                  <a:pt x="36562" y="16202"/>
                  <a:pt x="33688" y="19448"/>
                  <a:pt x="31174" y="22333"/>
                </a:cubicBezTo>
                <a:cubicBezTo>
                  <a:pt x="31174" y="22693"/>
                  <a:pt x="31174" y="22693"/>
                  <a:pt x="31533" y="22693"/>
                </a:cubicBezTo>
                <a:cubicBezTo>
                  <a:pt x="32611" y="23054"/>
                  <a:pt x="33688" y="23054"/>
                  <a:pt x="35125" y="23415"/>
                </a:cubicBezTo>
                <a:cubicBezTo>
                  <a:pt x="35125" y="23775"/>
                  <a:pt x="35484" y="23775"/>
                  <a:pt x="35844" y="23775"/>
                </a:cubicBezTo>
                <a:cubicBezTo>
                  <a:pt x="37280" y="24496"/>
                  <a:pt x="38717" y="24857"/>
                  <a:pt x="40154" y="25578"/>
                </a:cubicBezTo>
                <a:lnTo>
                  <a:pt x="40513" y="25939"/>
                </a:lnTo>
                <a:cubicBezTo>
                  <a:pt x="41591" y="26660"/>
                  <a:pt x="43028" y="27382"/>
                  <a:pt x="44464" y="28103"/>
                </a:cubicBezTo>
                <a:cubicBezTo>
                  <a:pt x="44464" y="28103"/>
                  <a:pt x="44824" y="28463"/>
                  <a:pt x="45183" y="28463"/>
                </a:cubicBezTo>
                <a:cubicBezTo>
                  <a:pt x="46260" y="29545"/>
                  <a:pt x="47697" y="30627"/>
                  <a:pt x="49134" y="31709"/>
                </a:cubicBezTo>
                <a:lnTo>
                  <a:pt x="49493" y="31709"/>
                </a:lnTo>
                <a:cubicBezTo>
                  <a:pt x="50571" y="32430"/>
                  <a:pt x="52008" y="33873"/>
                  <a:pt x="53085" y="34594"/>
                </a:cubicBezTo>
                <a:cubicBezTo>
                  <a:pt x="53444" y="34955"/>
                  <a:pt x="53444" y="35315"/>
                  <a:pt x="53804" y="35315"/>
                </a:cubicBezTo>
                <a:cubicBezTo>
                  <a:pt x="56677" y="37840"/>
                  <a:pt x="58833" y="40004"/>
                  <a:pt x="61347" y="42168"/>
                </a:cubicBezTo>
                <a:cubicBezTo>
                  <a:pt x="61706" y="42889"/>
                  <a:pt x="61706" y="42889"/>
                  <a:pt x="62425" y="43249"/>
                </a:cubicBezTo>
                <a:cubicBezTo>
                  <a:pt x="63143" y="44331"/>
                  <a:pt x="64221" y="45413"/>
                  <a:pt x="65298" y="46495"/>
                </a:cubicBezTo>
                <a:cubicBezTo>
                  <a:pt x="66376" y="47577"/>
                  <a:pt x="67453" y="48659"/>
                  <a:pt x="68531" y="49380"/>
                </a:cubicBezTo>
                <a:cubicBezTo>
                  <a:pt x="68890" y="49741"/>
                  <a:pt x="68890" y="50102"/>
                  <a:pt x="69249" y="50462"/>
                </a:cubicBezTo>
                <a:cubicBezTo>
                  <a:pt x="69968" y="51183"/>
                  <a:pt x="71045" y="52265"/>
                  <a:pt x="71764" y="52987"/>
                </a:cubicBezTo>
                <a:cubicBezTo>
                  <a:pt x="71764" y="52987"/>
                  <a:pt x="72123" y="53347"/>
                  <a:pt x="72482" y="53708"/>
                </a:cubicBezTo>
                <a:cubicBezTo>
                  <a:pt x="73560" y="54429"/>
                  <a:pt x="74278" y="55872"/>
                  <a:pt x="75356" y="56593"/>
                </a:cubicBezTo>
                <a:cubicBezTo>
                  <a:pt x="75356" y="56954"/>
                  <a:pt x="75356" y="57314"/>
                  <a:pt x="75715" y="57314"/>
                </a:cubicBezTo>
                <a:cubicBezTo>
                  <a:pt x="76433" y="58035"/>
                  <a:pt x="77152" y="59117"/>
                  <a:pt x="78229" y="59839"/>
                </a:cubicBezTo>
                <a:cubicBezTo>
                  <a:pt x="78229" y="60199"/>
                  <a:pt x="78589" y="60560"/>
                  <a:pt x="78589" y="60921"/>
                </a:cubicBezTo>
                <a:cubicBezTo>
                  <a:pt x="79307" y="61642"/>
                  <a:pt x="80025" y="62363"/>
                  <a:pt x="80744" y="63445"/>
                </a:cubicBezTo>
                <a:lnTo>
                  <a:pt x="81103" y="63806"/>
                </a:lnTo>
                <a:cubicBezTo>
                  <a:pt x="81821" y="64888"/>
                  <a:pt x="82540" y="65969"/>
                  <a:pt x="83258" y="67051"/>
                </a:cubicBezTo>
                <a:cubicBezTo>
                  <a:pt x="83617" y="67412"/>
                  <a:pt x="83617" y="67412"/>
                  <a:pt x="83617" y="67773"/>
                </a:cubicBezTo>
                <a:cubicBezTo>
                  <a:pt x="84336" y="68494"/>
                  <a:pt x="84695" y="69576"/>
                  <a:pt x="85054" y="70297"/>
                </a:cubicBezTo>
                <a:cubicBezTo>
                  <a:pt x="85413" y="70658"/>
                  <a:pt x="85773" y="70658"/>
                  <a:pt x="85773" y="71018"/>
                </a:cubicBezTo>
                <a:cubicBezTo>
                  <a:pt x="86132" y="72100"/>
                  <a:pt x="86850" y="73182"/>
                  <a:pt x="87209" y="74264"/>
                </a:cubicBezTo>
                <a:cubicBezTo>
                  <a:pt x="89365" y="71740"/>
                  <a:pt x="91520" y="69576"/>
                  <a:pt x="93675" y="67051"/>
                </a:cubicBezTo>
                <a:cubicBezTo>
                  <a:pt x="101218" y="59478"/>
                  <a:pt x="97267" y="50102"/>
                  <a:pt x="76793" y="29545"/>
                </a:cubicBezTo>
                <a:cubicBezTo>
                  <a:pt x="66555" y="19448"/>
                  <a:pt x="59192" y="13317"/>
                  <a:pt x="53445" y="10702"/>
                </a:cubicBezTo>
                <a:close/>
                <a:moveTo>
                  <a:pt x="163091" y="9995"/>
                </a:moveTo>
                <a:cubicBezTo>
                  <a:pt x="158058" y="9995"/>
                  <a:pt x="154104" y="13958"/>
                  <a:pt x="154104" y="19001"/>
                </a:cubicBezTo>
                <a:lnTo>
                  <a:pt x="154104" y="142211"/>
                </a:lnTo>
                <a:cubicBezTo>
                  <a:pt x="154104" y="147615"/>
                  <a:pt x="158058" y="151578"/>
                  <a:pt x="163091" y="151578"/>
                </a:cubicBezTo>
                <a:lnTo>
                  <a:pt x="257641" y="151578"/>
                </a:lnTo>
                <a:cubicBezTo>
                  <a:pt x="258719" y="151578"/>
                  <a:pt x="259798" y="152298"/>
                  <a:pt x="260517" y="152659"/>
                </a:cubicBezTo>
                <a:lnTo>
                  <a:pt x="295389" y="181119"/>
                </a:lnTo>
                <a:lnTo>
                  <a:pt x="295389" y="19001"/>
                </a:lnTo>
                <a:cubicBezTo>
                  <a:pt x="295389" y="13958"/>
                  <a:pt x="291434" y="9995"/>
                  <a:pt x="286042" y="9995"/>
                </a:cubicBezTo>
                <a:lnTo>
                  <a:pt x="163091" y="9995"/>
                </a:lnTo>
                <a:close/>
                <a:moveTo>
                  <a:pt x="163091" y="628"/>
                </a:moveTo>
                <a:lnTo>
                  <a:pt x="286042" y="628"/>
                </a:lnTo>
                <a:cubicBezTo>
                  <a:pt x="296467" y="628"/>
                  <a:pt x="304736" y="8914"/>
                  <a:pt x="304736" y="19001"/>
                </a:cubicBezTo>
                <a:lnTo>
                  <a:pt x="304736" y="190846"/>
                </a:lnTo>
                <a:cubicBezTo>
                  <a:pt x="304736" y="192648"/>
                  <a:pt x="303657" y="194449"/>
                  <a:pt x="301860" y="195170"/>
                </a:cubicBezTo>
                <a:cubicBezTo>
                  <a:pt x="301500" y="195530"/>
                  <a:pt x="300781" y="195530"/>
                  <a:pt x="300062" y="195530"/>
                </a:cubicBezTo>
                <a:cubicBezTo>
                  <a:pt x="298984" y="195530"/>
                  <a:pt x="297905" y="195170"/>
                  <a:pt x="297186" y="194449"/>
                </a:cubicBezTo>
                <a:lnTo>
                  <a:pt x="256203" y="160945"/>
                </a:lnTo>
                <a:lnTo>
                  <a:pt x="163091" y="160945"/>
                </a:lnTo>
                <a:cubicBezTo>
                  <a:pt x="153025" y="160945"/>
                  <a:pt x="144757" y="152659"/>
                  <a:pt x="144757" y="142211"/>
                </a:cubicBezTo>
                <a:lnTo>
                  <a:pt x="144757" y="19001"/>
                </a:lnTo>
                <a:cubicBezTo>
                  <a:pt x="144757" y="8914"/>
                  <a:pt x="153025" y="628"/>
                  <a:pt x="163091" y="628"/>
                </a:cubicBezTo>
                <a:close/>
                <a:moveTo>
                  <a:pt x="46232" y="35"/>
                </a:moveTo>
                <a:cubicBezTo>
                  <a:pt x="59484" y="-793"/>
                  <a:pt x="73290" y="13136"/>
                  <a:pt x="83258" y="23415"/>
                </a:cubicBezTo>
                <a:cubicBezTo>
                  <a:pt x="96549" y="36758"/>
                  <a:pt x="117023" y="56593"/>
                  <a:pt x="100141" y="73543"/>
                </a:cubicBezTo>
                <a:cubicBezTo>
                  <a:pt x="95471" y="78231"/>
                  <a:pt x="91520" y="83280"/>
                  <a:pt x="88646" y="87968"/>
                </a:cubicBezTo>
                <a:cubicBezTo>
                  <a:pt x="73201" y="115737"/>
                  <a:pt x="94393" y="140982"/>
                  <a:pt x="129236" y="175603"/>
                </a:cubicBezTo>
                <a:cubicBezTo>
                  <a:pt x="164079" y="210224"/>
                  <a:pt x="188864" y="231862"/>
                  <a:pt x="216522" y="215633"/>
                </a:cubicBezTo>
                <a:cubicBezTo>
                  <a:pt x="221192" y="213109"/>
                  <a:pt x="226221" y="209502"/>
                  <a:pt x="230891" y="204453"/>
                </a:cubicBezTo>
                <a:cubicBezTo>
                  <a:pt x="238075" y="197601"/>
                  <a:pt x="246696" y="196159"/>
                  <a:pt x="256394" y="201208"/>
                </a:cubicBezTo>
                <a:cubicBezTo>
                  <a:pt x="263937" y="204814"/>
                  <a:pt x="271840" y="212027"/>
                  <a:pt x="281179" y="221403"/>
                </a:cubicBezTo>
                <a:cubicBezTo>
                  <a:pt x="290518" y="230780"/>
                  <a:pt x="297343" y="238714"/>
                  <a:pt x="301294" y="246287"/>
                </a:cubicBezTo>
                <a:cubicBezTo>
                  <a:pt x="306323" y="256024"/>
                  <a:pt x="304886" y="264679"/>
                  <a:pt x="297702" y="271892"/>
                </a:cubicBezTo>
                <a:cubicBezTo>
                  <a:pt x="291237" y="278023"/>
                  <a:pt x="284771" y="283793"/>
                  <a:pt x="277587" y="288481"/>
                </a:cubicBezTo>
                <a:cubicBezTo>
                  <a:pt x="261064" y="299661"/>
                  <a:pt x="243463" y="305071"/>
                  <a:pt x="224784" y="305071"/>
                </a:cubicBezTo>
                <a:cubicBezTo>
                  <a:pt x="183116" y="305071"/>
                  <a:pt x="135702" y="278023"/>
                  <a:pt x="81103" y="223206"/>
                </a:cubicBezTo>
                <a:cubicBezTo>
                  <a:pt x="2438" y="144588"/>
                  <a:pt x="-18755" y="80034"/>
                  <a:pt x="16447" y="26660"/>
                </a:cubicBezTo>
                <a:cubicBezTo>
                  <a:pt x="21116" y="19808"/>
                  <a:pt x="26504" y="12956"/>
                  <a:pt x="33329" y="6465"/>
                </a:cubicBezTo>
                <a:cubicBezTo>
                  <a:pt x="37460" y="2227"/>
                  <a:pt x="41815" y="311"/>
                  <a:pt x="46232" y="35"/>
                </a:cubicBezTo>
                <a:close/>
              </a:path>
            </a:pathLst>
          </a:custGeom>
          <a:solidFill>
            <a:schemeClr val="accent4"/>
          </a:solidFill>
          <a:ln>
            <a:noFill/>
          </a:ln>
          <a:effectLst/>
        </p:spPr>
        <p:txBody>
          <a:bodyPr anchor="ctr"/>
          <a:lstStyle/>
          <a:p>
            <a:pPr defTabSz="914217"/>
            <a:endParaRPr lang="en-US" dirty="0">
              <a:solidFill>
                <a:srgbClr val="737572"/>
              </a:solidFill>
              <a:latin typeface="Lato Light" panose="020F0502020204030203" pitchFamily="34" charset="0"/>
            </a:endParaRPr>
          </a:p>
        </p:txBody>
      </p:sp>
      <p:sp>
        <p:nvSpPr>
          <p:cNvPr id="40" name="TextBox 39">
            <a:extLst>
              <a:ext uri="{FF2B5EF4-FFF2-40B4-BE49-F238E27FC236}">
                <a16:creationId xmlns:a16="http://schemas.microsoft.com/office/drawing/2014/main" id="{0CFF76E6-E1BF-432B-B070-FEB8E49B39FA}"/>
              </a:ext>
            </a:extLst>
          </p:cNvPr>
          <p:cNvSpPr txBox="1"/>
          <p:nvPr/>
        </p:nvSpPr>
        <p:spPr>
          <a:xfrm>
            <a:off x="454809" y="4795124"/>
            <a:ext cx="3049367" cy="1513587"/>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900" b="1" i="0" u="none" strike="noStrike" kern="0" cap="none" spc="0" normalizeH="0" baseline="0">
                <a:ln>
                  <a:noFill/>
                </a:ln>
                <a:solidFill>
                  <a:srgbClr val="002776"/>
                </a:solidFill>
                <a:effectLst/>
                <a:uLnTx/>
                <a:uFillTx/>
                <a:latin typeface="Lato Light"/>
              </a:defRPr>
            </a:lvl1pPr>
          </a:lstStyle>
          <a:p>
            <a:endParaRPr lang="en-GB" dirty="0"/>
          </a:p>
          <a:p>
            <a:r>
              <a:rPr lang="en-GB" dirty="0"/>
              <a:t>3. Achievable</a:t>
            </a:r>
          </a:p>
          <a:p>
            <a:r>
              <a:rPr lang="en-GB" b="0" dirty="0"/>
              <a:t>Your goal also needs to be realistic and attainable to be successful. In other words, it should stretch your abilities but still remain possible. When you set an achievable goal, you may be able to identify previously overlooked opportunities or resources that can bring you closer to it.</a:t>
            </a:r>
          </a:p>
          <a:p>
            <a:r>
              <a:rPr lang="en-GB" b="0" dirty="0"/>
              <a:t>An achievable goal will usually answer questions such as:</a:t>
            </a:r>
          </a:p>
          <a:p>
            <a:pPr marL="171450" indent="-171450">
              <a:buFont typeface="Arial" panose="020B0604020202020204" pitchFamily="34" charset="0"/>
              <a:buChar char="•"/>
            </a:pPr>
            <a:r>
              <a:rPr lang="en-GB" b="0" dirty="0"/>
              <a:t>How can I accomplish this goal?</a:t>
            </a:r>
          </a:p>
          <a:p>
            <a:pPr marL="171450" indent="-171450">
              <a:buFont typeface="Arial" panose="020B0604020202020204" pitchFamily="34" charset="0"/>
              <a:buChar char="•"/>
            </a:pPr>
            <a:r>
              <a:rPr lang="en-GB" b="0" dirty="0"/>
              <a:t>How realistic is the goal, based on other constraints, such as financial factors?</a:t>
            </a:r>
          </a:p>
          <a:p>
            <a:endParaRPr lang="en-GB" dirty="0"/>
          </a:p>
        </p:txBody>
      </p:sp>
      <p:sp>
        <p:nvSpPr>
          <p:cNvPr id="42" name="TextBox 41">
            <a:extLst>
              <a:ext uri="{FF2B5EF4-FFF2-40B4-BE49-F238E27FC236}">
                <a16:creationId xmlns:a16="http://schemas.microsoft.com/office/drawing/2014/main" id="{C4B236DE-59B6-4406-ACBD-ACC0A9AEAAB6}"/>
              </a:ext>
            </a:extLst>
          </p:cNvPr>
          <p:cNvSpPr txBox="1"/>
          <p:nvPr/>
        </p:nvSpPr>
        <p:spPr>
          <a:xfrm>
            <a:off x="4006392" y="4775499"/>
            <a:ext cx="3766923" cy="2002882"/>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900" b="1" i="0" u="none" strike="noStrike" kern="0" cap="none" spc="0" normalizeH="0" baseline="0">
                <a:ln>
                  <a:noFill/>
                </a:ln>
                <a:solidFill>
                  <a:srgbClr val="002776"/>
                </a:solidFill>
                <a:effectLst/>
                <a:uLnTx/>
                <a:uFillTx/>
                <a:latin typeface="Lato Light"/>
              </a:defRPr>
            </a:lvl1pPr>
          </a:lstStyle>
          <a:p>
            <a:r>
              <a:rPr lang="en-GB" dirty="0"/>
              <a:t>4. Relevant</a:t>
            </a:r>
          </a:p>
          <a:p>
            <a:r>
              <a:rPr lang="en-GB" b="0" dirty="0"/>
              <a:t>This step is about ensuring that your goal matters to you, and that it also aligns with other relevant goals. We all need support and assistance in achieving our goals, but it's important to retain control over them. So, make sure that your plans drive everyone forward, but that you're still responsible for achieving your own goal.</a:t>
            </a:r>
          </a:p>
          <a:p>
            <a:r>
              <a:rPr lang="en-GB" b="0" dirty="0"/>
              <a:t>A relevant goal can answer "yes" to these questions:</a:t>
            </a:r>
          </a:p>
          <a:p>
            <a:pPr marL="171450" indent="-171450">
              <a:buFont typeface="Arial" panose="020B0604020202020204" pitchFamily="34" charset="0"/>
              <a:buChar char="•"/>
            </a:pPr>
            <a:r>
              <a:rPr lang="en-GB" b="0" dirty="0"/>
              <a:t>Does this seem worthwhile?</a:t>
            </a:r>
          </a:p>
          <a:p>
            <a:pPr marL="171450" indent="-171450">
              <a:buFont typeface="Arial" panose="020B0604020202020204" pitchFamily="34" charset="0"/>
              <a:buChar char="•"/>
            </a:pPr>
            <a:r>
              <a:rPr lang="en-GB" b="0" dirty="0"/>
              <a:t>Is this the right time?</a:t>
            </a:r>
          </a:p>
          <a:p>
            <a:pPr marL="171450" indent="-171450">
              <a:buFont typeface="Arial" panose="020B0604020202020204" pitchFamily="34" charset="0"/>
              <a:buChar char="•"/>
            </a:pPr>
            <a:r>
              <a:rPr lang="en-GB" b="0" dirty="0"/>
              <a:t>Does this match our other efforts/needs?</a:t>
            </a:r>
          </a:p>
          <a:p>
            <a:pPr marL="171450" indent="-171450">
              <a:buFont typeface="Arial" panose="020B0604020202020204" pitchFamily="34" charset="0"/>
              <a:buChar char="•"/>
            </a:pPr>
            <a:r>
              <a:rPr lang="en-GB" b="0" dirty="0"/>
              <a:t>Am I the right person to reach this goal?</a:t>
            </a:r>
          </a:p>
          <a:p>
            <a:pPr marL="171450" indent="-171450">
              <a:buFont typeface="Arial" panose="020B0604020202020204" pitchFamily="34" charset="0"/>
              <a:buChar char="•"/>
            </a:pPr>
            <a:r>
              <a:rPr lang="en-GB" b="0" dirty="0"/>
              <a:t>Is it applicable in the current socio-economic environment?</a:t>
            </a:r>
          </a:p>
          <a:p>
            <a:endParaRPr lang="en-GB" dirty="0"/>
          </a:p>
        </p:txBody>
      </p:sp>
      <p:sp>
        <p:nvSpPr>
          <p:cNvPr id="44" name="TextBox 43">
            <a:extLst>
              <a:ext uri="{FF2B5EF4-FFF2-40B4-BE49-F238E27FC236}">
                <a16:creationId xmlns:a16="http://schemas.microsoft.com/office/drawing/2014/main" id="{D9F07D5B-6CD7-40D2-B823-0A622F424623}"/>
              </a:ext>
            </a:extLst>
          </p:cNvPr>
          <p:cNvSpPr txBox="1"/>
          <p:nvPr/>
        </p:nvSpPr>
        <p:spPr>
          <a:xfrm>
            <a:off x="8076557" y="4764526"/>
            <a:ext cx="3299812" cy="1614379"/>
          </a:xfrm>
          <a:prstGeom prst="rect">
            <a:avLst/>
          </a:prstGeom>
          <a:solidFill>
            <a:schemeClr val="bg1">
              <a:lumMod val="95000"/>
            </a:schemeClr>
          </a:solidFill>
          <a:ln w="12700">
            <a:noFill/>
            <a:miter lim="800000"/>
            <a:headEnd/>
            <a:tailEnd/>
          </a:ln>
          <a:effectLst>
            <a:outerShdw blurRad="44450" dist="27940" dir="5400000" algn="ctr">
              <a:srgbClr val="000000">
                <a:alpha val="32000"/>
              </a:srgbClr>
            </a:outerShdw>
          </a:effectLst>
        </p:spPr>
        <p:txBody>
          <a:bodyPr anchor="ctr"/>
          <a:lstStyle>
            <a:defPPr>
              <a:defRPr lang="en-US"/>
            </a:defPPr>
            <a:lvl1pPr marR="0" lvl="0" indent="0" fontAlgn="auto">
              <a:lnSpc>
                <a:spcPct val="100000"/>
              </a:lnSpc>
              <a:spcBef>
                <a:spcPts val="0"/>
              </a:spcBef>
              <a:spcAft>
                <a:spcPts val="0"/>
              </a:spcAft>
              <a:buClrTx/>
              <a:buSzTx/>
              <a:buFont typeface="+mj-lt"/>
              <a:buNone/>
              <a:tabLst/>
              <a:defRPr kumimoji="0" sz="900" b="1" i="0" u="none" strike="noStrike" kern="0" cap="none" spc="0" normalizeH="0" baseline="0">
                <a:ln>
                  <a:noFill/>
                </a:ln>
                <a:solidFill>
                  <a:srgbClr val="002776"/>
                </a:solidFill>
                <a:effectLst/>
                <a:uLnTx/>
                <a:uFillTx/>
                <a:latin typeface="Lato Light"/>
              </a:defRPr>
            </a:lvl1pPr>
          </a:lstStyle>
          <a:p>
            <a:r>
              <a:rPr lang="en-GB" dirty="0"/>
              <a:t>5. Time-bound</a:t>
            </a:r>
          </a:p>
          <a:p>
            <a:r>
              <a:rPr lang="en-GB" b="0" dirty="0"/>
              <a:t>Every goal needs a target date, so that you have a deadline to focus on and something to work toward. This part of the SMART goal criteria helps to prevent everyday tasks from taking priority over your longer-term goals.</a:t>
            </a:r>
          </a:p>
          <a:p>
            <a:r>
              <a:rPr lang="en-GB" b="0" dirty="0"/>
              <a:t>A time-bound goal will usually answer these questions:</a:t>
            </a:r>
          </a:p>
          <a:p>
            <a:pPr marL="171450" indent="-171450">
              <a:buFont typeface="Arial" panose="020B0604020202020204" pitchFamily="34" charset="0"/>
              <a:buChar char="•"/>
            </a:pPr>
            <a:r>
              <a:rPr lang="en-GB" b="0" dirty="0"/>
              <a:t>When?</a:t>
            </a:r>
          </a:p>
          <a:p>
            <a:pPr marL="171450" indent="-171450">
              <a:buFont typeface="Arial" panose="020B0604020202020204" pitchFamily="34" charset="0"/>
              <a:buChar char="•"/>
            </a:pPr>
            <a:r>
              <a:rPr lang="en-GB" b="0" dirty="0"/>
              <a:t>What can I do six months from now?</a:t>
            </a:r>
          </a:p>
          <a:p>
            <a:pPr marL="171450" indent="-171450">
              <a:buFont typeface="Arial" panose="020B0604020202020204" pitchFamily="34" charset="0"/>
              <a:buChar char="•"/>
            </a:pPr>
            <a:r>
              <a:rPr lang="en-GB" b="0" dirty="0"/>
              <a:t>What can I do six weeks from now?</a:t>
            </a:r>
          </a:p>
          <a:p>
            <a:pPr marL="171450" indent="-171450">
              <a:buFont typeface="Arial" panose="020B0604020202020204" pitchFamily="34" charset="0"/>
              <a:buChar char="•"/>
            </a:pPr>
            <a:r>
              <a:rPr lang="en-GB" b="0" dirty="0"/>
              <a:t>What can I do today?</a:t>
            </a:r>
          </a:p>
          <a:p>
            <a:endParaRPr lang="en-GB" dirty="0"/>
          </a:p>
        </p:txBody>
      </p:sp>
      <p:sp>
        <p:nvSpPr>
          <p:cNvPr id="70" name="TextBox 69">
            <a:extLst>
              <a:ext uri="{FF2B5EF4-FFF2-40B4-BE49-F238E27FC236}">
                <a16:creationId xmlns:a16="http://schemas.microsoft.com/office/drawing/2014/main" id="{99F944E8-62F3-4259-A8BC-E245B6D6CCE3}"/>
              </a:ext>
            </a:extLst>
          </p:cNvPr>
          <p:cNvSpPr txBox="1"/>
          <p:nvPr/>
        </p:nvSpPr>
        <p:spPr>
          <a:xfrm>
            <a:off x="94018" y="61048"/>
            <a:ext cx="4477982" cy="800219"/>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Lato Light"/>
                <a:ea typeface="+mn-ea"/>
                <a:cs typeface="+mn-cs"/>
              </a:rPr>
              <a:t>SMART Goals</a:t>
            </a:r>
          </a:p>
          <a:p>
            <a:pPr defTabSz="435356">
              <a:defRPr/>
            </a:pPr>
            <a:r>
              <a:rPr lang="en-US" b="1" dirty="0">
                <a:solidFill>
                  <a:schemeClr val="bg1">
                    <a:lumMod val="50000"/>
                  </a:schemeClr>
                </a:solidFill>
                <a:latin typeface="Lato Light"/>
              </a:rPr>
              <a:t>5 – Factors to build on</a:t>
            </a:r>
            <a:endParaRPr kumimoji="0" lang="en-US" sz="1000"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2944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a:extLst>
              <a:ext uri="{FF2B5EF4-FFF2-40B4-BE49-F238E27FC236}">
                <a16:creationId xmlns:a16="http://schemas.microsoft.com/office/drawing/2014/main" id="{FC1196A5-657A-420A-A259-E743EA980D8B}"/>
              </a:ext>
            </a:extLst>
          </p:cNvPr>
          <p:cNvSpPr/>
          <p:nvPr/>
        </p:nvSpPr>
        <p:spPr>
          <a:xfrm>
            <a:off x="3486792" y="1276350"/>
            <a:ext cx="3240000" cy="687141"/>
          </a:xfrm>
          <a:prstGeom prst="rect">
            <a:avLst/>
          </a:prstGeom>
          <a:solidFill>
            <a:srgbClr val="0091B5"/>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5" name="Rectangle 104">
            <a:extLst>
              <a:ext uri="{FF2B5EF4-FFF2-40B4-BE49-F238E27FC236}">
                <a16:creationId xmlns:a16="http://schemas.microsoft.com/office/drawing/2014/main" id="{9CA13241-822F-4DD7-ADC4-F2C5A8E70EBD}"/>
              </a:ext>
            </a:extLst>
          </p:cNvPr>
          <p:cNvSpPr/>
          <p:nvPr/>
        </p:nvSpPr>
        <p:spPr>
          <a:xfrm>
            <a:off x="6735783" y="1276350"/>
            <a:ext cx="3240000" cy="687141"/>
          </a:xfrm>
          <a:prstGeom prst="rect">
            <a:avLst/>
          </a:prstGeom>
          <a:solidFill>
            <a:srgbClr val="0091B5"/>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8" name="Rectangle 107">
            <a:extLst>
              <a:ext uri="{FF2B5EF4-FFF2-40B4-BE49-F238E27FC236}">
                <a16:creationId xmlns:a16="http://schemas.microsoft.com/office/drawing/2014/main" id="{DC9C92E4-C666-4B52-A256-572C44D90BDF}"/>
              </a:ext>
            </a:extLst>
          </p:cNvPr>
          <p:cNvSpPr/>
          <p:nvPr/>
        </p:nvSpPr>
        <p:spPr>
          <a:xfrm>
            <a:off x="893979" y="1936883"/>
            <a:ext cx="2573962" cy="828000"/>
          </a:xfrm>
          <a:prstGeom prst="rect">
            <a:avLst/>
          </a:prstGeom>
          <a:solidFill>
            <a:srgbClr val="0091B5"/>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BEA9FBAA-8343-41B2-A3E6-BBD73994FF60}"/>
              </a:ext>
            </a:extLst>
          </p:cNvPr>
          <p:cNvSpPr/>
          <p:nvPr/>
        </p:nvSpPr>
        <p:spPr>
          <a:xfrm>
            <a:off x="893979" y="2725478"/>
            <a:ext cx="2573962" cy="828000"/>
          </a:xfrm>
          <a:prstGeom prst="rect">
            <a:avLst/>
          </a:prstGeom>
          <a:solidFill>
            <a:srgbClr val="0091B5"/>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2353384F-9E0E-405C-9C5B-12C2B183CA56}"/>
              </a:ext>
            </a:extLst>
          </p:cNvPr>
          <p:cNvSpPr/>
          <p:nvPr/>
        </p:nvSpPr>
        <p:spPr>
          <a:xfrm>
            <a:off x="893979" y="3561204"/>
            <a:ext cx="2573962" cy="828000"/>
          </a:xfrm>
          <a:prstGeom prst="rect">
            <a:avLst/>
          </a:prstGeom>
          <a:solidFill>
            <a:srgbClr val="0091B5"/>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1" name="Rectangle 110">
            <a:extLst>
              <a:ext uri="{FF2B5EF4-FFF2-40B4-BE49-F238E27FC236}">
                <a16:creationId xmlns:a16="http://schemas.microsoft.com/office/drawing/2014/main" id="{4DD77D59-EC90-4696-8BE7-FC0AD99E6754}"/>
              </a:ext>
            </a:extLst>
          </p:cNvPr>
          <p:cNvSpPr/>
          <p:nvPr/>
        </p:nvSpPr>
        <p:spPr>
          <a:xfrm>
            <a:off x="893979" y="4406359"/>
            <a:ext cx="2573962" cy="828000"/>
          </a:xfrm>
          <a:prstGeom prst="rect">
            <a:avLst/>
          </a:prstGeom>
          <a:solidFill>
            <a:srgbClr val="0091B5"/>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9386AABA-DFC0-4041-93C5-1D066A789ABC}"/>
              </a:ext>
            </a:extLst>
          </p:cNvPr>
          <p:cNvSpPr/>
          <p:nvPr/>
        </p:nvSpPr>
        <p:spPr>
          <a:xfrm>
            <a:off x="3486792" y="1936883"/>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D05F3B08-1D48-4E80-8A3D-55928F8067F7}"/>
              </a:ext>
            </a:extLst>
          </p:cNvPr>
          <p:cNvSpPr/>
          <p:nvPr/>
        </p:nvSpPr>
        <p:spPr>
          <a:xfrm>
            <a:off x="6735783" y="1936883"/>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16" name="Rectangle 115">
            <a:extLst>
              <a:ext uri="{FF2B5EF4-FFF2-40B4-BE49-F238E27FC236}">
                <a16:creationId xmlns:a16="http://schemas.microsoft.com/office/drawing/2014/main" id="{FFF28EBD-E47E-4739-9431-C19F9082CA76}"/>
              </a:ext>
            </a:extLst>
          </p:cNvPr>
          <p:cNvSpPr/>
          <p:nvPr/>
        </p:nvSpPr>
        <p:spPr>
          <a:xfrm>
            <a:off x="3486792" y="2725477"/>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FFFFFF"/>
              </a:solidFill>
              <a:effectLst/>
              <a:uLnTx/>
              <a:uFillTx/>
              <a:latin typeface="LOTO"/>
            </a:endParaRPr>
          </a:p>
        </p:txBody>
      </p:sp>
      <p:sp>
        <p:nvSpPr>
          <p:cNvPr id="117" name="Rectangle 116">
            <a:extLst>
              <a:ext uri="{FF2B5EF4-FFF2-40B4-BE49-F238E27FC236}">
                <a16:creationId xmlns:a16="http://schemas.microsoft.com/office/drawing/2014/main" id="{737ED797-B0D0-439D-9F5E-F598EAA4BCFA}"/>
              </a:ext>
            </a:extLst>
          </p:cNvPr>
          <p:cNvSpPr/>
          <p:nvPr/>
        </p:nvSpPr>
        <p:spPr>
          <a:xfrm>
            <a:off x="6735783" y="2725477"/>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0" name="Rectangle 119">
            <a:extLst>
              <a:ext uri="{FF2B5EF4-FFF2-40B4-BE49-F238E27FC236}">
                <a16:creationId xmlns:a16="http://schemas.microsoft.com/office/drawing/2014/main" id="{CA1FB405-36E0-497A-9012-FE09438793A3}"/>
              </a:ext>
            </a:extLst>
          </p:cNvPr>
          <p:cNvSpPr/>
          <p:nvPr/>
        </p:nvSpPr>
        <p:spPr>
          <a:xfrm>
            <a:off x="3458514" y="3570204"/>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1" name="Rectangle 120">
            <a:extLst>
              <a:ext uri="{FF2B5EF4-FFF2-40B4-BE49-F238E27FC236}">
                <a16:creationId xmlns:a16="http://schemas.microsoft.com/office/drawing/2014/main" id="{A8B45EEE-C3F6-48C1-8507-411D2071E88E}"/>
              </a:ext>
            </a:extLst>
          </p:cNvPr>
          <p:cNvSpPr/>
          <p:nvPr/>
        </p:nvSpPr>
        <p:spPr>
          <a:xfrm>
            <a:off x="6735783" y="3561203"/>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4" name="Rectangle 123">
            <a:extLst>
              <a:ext uri="{FF2B5EF4-FFF2-40B4-BE49-F238E27FC236}">
                <a16:creationId xmlns:a16="http://schemas.microsoft.com/office/drawing/2014/main" id="{0A5C3578-3432-49E6-B0D4-B2E194365162}"/>
              </a:ext>
            </a:extLst>
          </p:cNvPr>
          <p:cNvSpPr/>
          <p:nvPr/>
        </p:nvSpPr>
        <p:spPr>
          <a:xfrm>
            <a:off x="3477365" y="4425213"/>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FA60E07D-635A-44B5-8B3E-18AB4ECF3ACC}"/>
              </a:ext>
            </a:extLst>
          </p:cNvPr>
          <p:cNvSpPr/>
          <p:nvPr/>
        </p:nvSpPr>
        <p:spPr>
          <a:xfrm>
            <a:off x="6735783" y="4406359"/>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28" name="TextBox 127">
            <a:extLst>
              <a:ext uri="{FF2B5EF4-FFF2-40B4-BE49-F238E27FC236}">
                <a16:creationId xmlns:a16="http://schemas.microsoft.com/office/drawing/2014/main" id="{A2E055B6-6EEB-4743-90B6-3CF0C5A974E8}"/>
              </a:ext>
            </a:extLst>
          </p:cNvPr>
          <p:cNvSpPr txBox="1"/>
          <p:nvPr/>
        </p:nvSpPr>
        <p:spPr>
          <a:xfrm>
            <a:off x="4620873" y="1403095"/>
            <a:ext cx="952505"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Example </a:t>
            </a:r>
          </a:p>
        </p:txBody>
      </p:sp>
      <p:sp>
        <p:nvSpPr>
          <p:cNvPr id="129" name="TextBox 128">
            <a:extLst>
              <a:ext uri="{FF2B5EF4-FFF2-40B4-BE49-F238E27FC236}">
                <a16:creationId xmlns:a16="http://schemas.microsoft.com/office/drawing/2014/main" id="{F4550155-64E4-4B1A-9C47-9C8E24F3417E}"/>
              </a:ext>
            </a:extLst>
          </p:cNvPr>
          <p:cNvSpPr txBox="1"/>
          <p:nvPr/>
        </p:nvSpPr>
        <p:spPr>
          <a:xfrm>
            <a:off x="7649083" y="1423350"/>
            <a:ext cx="1454244" cy="338554"/>
          </a:xfrm>
          <a:prstGeom prst="rect">
            <a:avLst/>
          </a:prstGeom>
          <a:no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Your goal here </a:t>
            </a:r>
          </a:p>
        </p:txBody>
      </p:sp>
      <p:sp>
        <p:nvSpPr>
          <p:cNvPr id="132" name="TextBox 131">
            <a:extLst>
              <a:ext uri="{FF2B5EF4-FFF2-40B4-BE49-F238E27FC236}">
                <a16:creationId xmlns:a16="http://schemas.microsoft.com/office/drawing/2014/main" id="{42B5E9DA-EA5F-4615-B795-D51BD3051C19}"/>
              </a:ext>
            </a:extLst>
          </p:cNvPr>
          <p:cNvSpPr txBox="1"/>
          <p:nvPr/>
        </p:nvSpPr>
        <p:spPr>
          <a:xfrm>
            <a:off x="1693582" y="2254281"/>
            <a:ext cx="955904" cy="338554"/>
          </a:xfrm>
          <a:prstGeom prst="rect">
            <a:avLst/>
          </a:prstGeom>
          <a:solidFill>
            <a:srgbClr val="0091B5"/>
          </a:solid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SPECIFIC </a:t>
            </a:r>
          </a:p>
        </p:txBody>
      </p:sp>
      <p:sp>
        <p:nvSpPr>
          <p:cNvPr id="133" name="TextBox 132">
            <a:extLst>
              <a:ext uri="{FF2B5EF4-FFF2-40B4-BE49-F238E27FC236}">
                <a16:creationId xmlns:a16="http://schemas.microsoft.com/office/drawing/2014/main" id="{8632833D-9D5B-491E-85CD-A25A90A7E349}"/>
              </a:ext>
            </a:extLst>
          </p:cNvPr>
          <p:cNvSpPr txBox="1"/>
          <p:nvPr/>
        </p:nvSpPr>
        <p:spPr>
          <a:xfrm>
            <a:off x="1468106" y="2984256"/>
            <a:ext cx="1406860" cy="338554"/>
          </a:xfrm>
          <a:prstGeom prst="rect">
            <a:avLst/>
          </a:prstGeom>
          <a:solidFill>
            <a:srgbClr val="0091B5"/>
          </a:solid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MEASURABLE </a:t>
            </a:r>
          </a:p>
        </p:txBody>
      </p:sp>
      <p:sp>
        <p:nvSpPr>
          <p:cNvPr id="134" name="TextBox 133">
            <a:extLst>
              <a:ext uri="{FF2B5EF4-FFF2-40B4-BE49-F238E27FC236}">
                <a16:creationId xmlns:a16="http://schemas.microsoft.com/office/drawing/2014/main" id="{8CC048FB-889F-4730-97C4-C40430A542A6}"/>
              </a:ext>
            </a:extLst>
          </p:cNvPr>
          <p:cNvSpPr txBox="1"/>
          <p:nvPr/>
        </p:nvSpPr>
        <p:spPr>
          <a:xfrm>
            <a:off x="1567535" y="3818536"/>
            <a:ext cx="1283814" cy="338554"/>
          </a:xfrm>
          <a:prstGeom prst="rect">
            <a:avLst/>
          </a:prstGeom>
          <a:solidFill>
            <a:srgbClr val="0091B5"/>
          </a:solid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ACHEIVABLE </a:t>
            </a:r>
          </a:p>
        </p:txBody>
      </p:sp>
      <p:sp>
        <p:nvSpPr>
          <p:cNvPr id="135" name="TextBox 134">
            <a:extLst>
              <a:ext uri="{FF2B5EF4-FFF2-40B4-BE49-F238E27FC236}">
                <a16:creationId xmlns:a16="http://schemas.microsoft.com/office/drawing/2014/main" id="{1C1B1527-FAF6-4052-8CEF-6405423E8D2B}"/>
              </a:ext>
            </a:extLst>
          </p:cNvPr>
          <p:cNvSpPr txBox="1"/>
          <p:nvPr/>
        </p:nvSpPr>
        <p:spPr>
          <a:xfrm>
            <a:off x="1636612" y="4687425"/>
            <a:ext cx="1069845" cy="338554"/>
          </a:xfrm>
          <a:prstGeom prst="rect">
            <a:avLst/>
          </a:prstGeom>
          <a:solidFill>
            <a:srgbClr val="0091B5"/>
          </a:solid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REALISTIC </a:t>
            </a:r>
          </a:p>
        </p:txBody>
      </p:sp>
      <p:sp>
        <p:nvSpPr>
          <p:cNvPr id="136" name="Subtitle 2">
            <a:extLst>
              <a:ext uri="{FF2B5EF4-FFF2-40B4-BE49-F238E27FC236}">
                <a16:creationId xmlns:a16="http://schemas.microsoft.com/office/drawing/2014/main" id="{0C5EA383-2212-4D76-A735-108FD3A56A99}"/>
              </a:ext>
            </a:extLst>
          </p:cNvPr>
          <p:cNvSpPr txBox="1">
            <a:spLocks/>
          </p:cNvSpPr>
          <p:nvPr/>
        </p:nvSpPr>
        <p:spPr>
          <a:xfrm>
            <a:off x="3477126" y="2037470"/>
            <a:ext cx="3240000" cy="4733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800" i="1"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A specific goal is one that you could share with your CEO in 10 seconds that would clearly explain what you're trying to improve.</a:t>
            </a:r>
            <a:endParaRPr lang="en-US" sz="800" i="1" dirty="0">
              <a:solidFill>
                <a:srgbClr val="08204D"/>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37" name="Subtitle 2">
            <a:extLst>
              <a:ext uri="{FF2B5EF4-FFF2-40B4-BE49-F238E27FC236}">
                <a16:creationId xmlns:a16="http://schemas.microsoft.com/office/drawing/2014/main" id="{51D5B7A8-A20A-4219-9DDC-4B274481E9F1}"/>
              </a:ext>
            </a:extLst>
          </p:cNvPr>
          <p:cNvSpPr txBox="1">
            <a:spLocks/>
          </p:cNvSpPr>
          <p:nvPr/>
        </p:nvSpPr>
        <p:spPr>
          <a:xfrm>
            <a:off x="3486454" y="2738785"/>
            <a:ext cx="3240000" cy="710003"/>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GB" sz="800" i="1"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As soon as you attach a number to your goal, you'll be able to track exactly how far you've come since you set the goal and how far you have left until you reach it.</a:t>
            </a:r>
            <a:endParaRPr lang="en-US" sz="800" i="1" dirty="0">
              <a:solidFill>
                <a:srgbClr val="08204D"/>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138" name="Subtitle 2">
            <a:extLst>
              <a:ext uri="{FF2B5EF4-FFF2-40B4-BE49-F238E27FC236}">
                <a16:creationId xmlns:a16="http://schemas.microsoft.com/office/drawing/2014/main" id="{F8256B83-B144-4B20-8D14-2F01C72A38B4}"/>
              </a:ext>
            </a:extLst>
          </p:cNvPr>
          <p:cNvSpPr txBox="1">
            <a:spLocks/>
          </p:cNvSpPr>
          <p:nvPr/>
        </p:nvSpPr>
        <p:spPr>
          <a:xfrm>
            <a:off x="3439418" y="3563786"/>
            <a:ext cx="3240000" cy="70711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800" i="1"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The goal needs to be realistic , review past and present data before you set the goal , in the beginning keep it achievable and over time you can calculatedly stretch it for performance </a:t>
            </a:r>
          </a:p>
        </p:txBody>
      </p:sp>
      <p:sp>
        <p:nvSpPr>
          <p:cNvPr id="139" name="Subtitle 2">
            <a:extLst>
              <a:ext uri="{FF2B5EF4-FFF2-40B4-BE49-F238E27FC236}">
                <a16:creationId xmlns:a16="http://schemas.microsoft.com/office/drawing/2014/main" id="{61BFAE6A-C4E6-46A9-B2CE-2BDA7B465957}"/>
              </a:ext>
            </a:extLst>
          </p:cNvPr>
          <p:cNvSpPr txBox="1">
            <a:spLocks/>
          </p:cNvSpPr>
          <p:nvPr/>
        </p:nvSpPr>
        <p:spPr>
          <a:xfrm>
            <a:off x="3514831" y="4554082"/>
            <a:ext cx="3240000" cy="47339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800" i="1"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In a business environment your goals should relate to the business , aligning the goal always with business goals in a tactical setting </a:t>
            </a:r>
          </a:p>
        </p:txBody>
      </p:sp>
      <p:sp>
        <p:nvSpPr>
          <p:cNvPr id="140" name="Subtitle 2">
            <a:extLst>
              <a:ext uri="{FF2B5EF4-FFF2-40B4-BE49-F238E27FC236}">
                <a16:creationId xmlns:a16="http://schemas.microsoft.com/office/drawing/2014/main" id="{52849EE3-D4F5-4FAF-9230-6357E09DFCC7}"/>
              </a:ext>
            </a:extLst>
          </p:cNvPr>
          <p:cNvSpPr txBox="1">
            <a:spLocks/>
          </p:cNvSpPr>
          <p:nvPr/>
        </p:nvSpPr>
        <p:spPr>
          <a:xfrm>
            <a:off x="6726116" y="2165969"/>
            <a:ext cx="3240000"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Your goal here </a:t>
            </a:r>
          </a:p>
        </p:txBody>
      </p:sp>
      <p:sp>
        <p:nvSpPr>
          <p:cNvPr id="141" name="Subtitle 2">
            <a:extLst>
              <a:ext uri="{FF2B5EF4-FFF2-40B4-BE49-F238E27FC236}">
                <a16:creationId xmlns:a16="http://schemas.microsoft.com/office/drawing/2014/main" id="{48A78900-169C-492A-A0C2-40BA559E8347}"/>
              </a:ext>
            </a:extLst>
          </p:cNvPr>
          <p:cNvSpPr txBox="1">
            <a:spLocks/>
          </p:cNvSpPr>
          <p:nvPr/>
        </p:nvSpPr>
        <p:spPr>
          <a:xfrm>
            <a:off x="6688408" y="2954564"/>
            <a:ext cx="3240000"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Your goal here </a:t>
            </a:r>
          </a:p>
        </p:txBody>
      </p:sp>
      <p:sp>
        <p:nvSpPr>
          <p:cNvPr id="142" name="Subtitle 2">
            <a:extLst>
              <a:ext uri="{FF2B5EF4-FFF2-40B4-BE49-F238E27FC236}">
                <a16:creationId xmlns:a16="http://schemas.microsoft.com/office/drawing/2014/main" id="{0EE978B0-4F9F-4FBE-A7D9-9FF68E9ED8FF}"/>
              </a:ext>
            </a:extLst>
          </p:cNvPr>
          <p:cNvSpPr txBox="1">
            <a:spLocks/>
          </p:cNvSpPr>
          <p:nvPr/>
        </p:nvSpPr>
        <p:spPr>
          <a:xfrm>
            <a:off x="6688408" y="3790290"/>
            <a:ext cx="3240000"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Your goal here </a:t>
            </a:r>
          </a:p>
        </p:txBody>
      </p:sp>
      <p:sp>
        <p:nvSpPr>
          <p:cNvPr id="143" name="Subtitle 2">
            <a:extLst>
              <a:ext uri="{FF2B5EF4-FFF2-40B4-BE49-F238E27FC236}">
                <a16:creationId xmlns:a16="http://schemas.microsoft.com/office/drawing/2014/main" id="{E41922D1-4407-4574-8DD1-7E55B0E63164}"/>
              </a:ext>
            </a:extLst>
          </p:cNvPr>
          <p:cNvSpPr txBox="1">
            <a:spLocks/>
          </p:cNvSpPr>
          <p:nvPr/>
        </p:nvSpPr>
        <p:spPr>
          <a:xfrm>
            <a:off x="6688408" y="4635446"/>
            <a:ext cx="3240000"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Your goal here </a:t>
            </a:r>
          </a:p>
        </p:txBody>
      </p:sp>
      <p:sp>
        <p:nvSpPr>
          <p:cNvPr id="153" name="TextBox 152">
            <a:extLst>
              <a:ext uri="{FF2B5EF4-FFF2-40B4-BE49-F238E27FC236}">
                <a16:creationId xmlns:a16="http://schemas.microsoft.com/office/drawing/2014/main" id="{5D4CB2A4-B116-41A5-9D66-B95E334D5BE0}"/>
              </a:ext>
            </a:extLst>
          </p:cNvPr>
          <p:cNvSpPr txBox="1"/>
          <p:nvPr/>
        </p:nvSpPr>
        <p:spPr>
          <a:xfrm>
            <a:off x="0" y="0"/>
            <a:ext cx="7876352" cy="738664"/>
          </a:xfrm>
          <a:prstGeom prst="rect">
            <a:avLst/>
          </a:prstGeom>
          <a:noFill/>
          <a:ln>
            <a:noFill/>
          </a:ln>
        </p:spPr>
        <p:txBody>
          <a:bodyPr wrap="square" rtlCol="0">
            <a:spAutoFit/>
          </a:bodyPr>
          <a:lstStyle/>
          <a:p>
            <a:pPr marL="0" marR="0" lvl="0" indent="0" defTabSz="4353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Lato Light"/>
                <a:ea typeface="+mn-ea"/>
                <a:cs typeface="+mn-cs"/>
              </a:rPr>
              <a:t>SMART Goals </a:t>
            </a:r>
          </a:p>
          <a:p>
            <a:pPr marL="0" marR="0" lvl="0" indent="0" defTabSz="435356" rtl="0" eaLnBrk="1" fontAlgn="auto" latinLnBrk="0" hangingPunct="1">
              <a:lnSpc>
                <a:spcPct val="100000"/>
              </a:lnSpc>
              <a:spcBef>
                <a:spcPts val="0"/>
              </a:spcBef>
              <a:spcAft>
                <a:spcPts val="0"/>
              </a:spcAft>
              <a:buClrTx/>
              <a:buSzTx/>
              <a:buFontTx/>
              <a:buNone/>
              <a:tabLst/>
              <a:defRPr/>
            </a:pPr>
            <a:r>
              <a:rPr lang="en-US" b="1" dirty="0">
                <a:solidFill>
                  <a:schemeClr val="bg1">
                    <a:lumMod val="50000"/>
                  </a:schemeClr>
                </a:solidFill>
                <a:latin typeface="Lato Light"/>
              </a:rPr>
              <a:t>The 5 Stages</a:t>
            </a:r>
            <a:r>
              <a:rPr kumimoji="0" lang="en-US" b="1" i="0" u="none" strike="noStrike" kern="1200" cap="none" spc="0" normalizeH="0" baseline="0" noProof="0" dirty="0">
                <a:ln>
                  <a:noFill/>
                </a:ln>
                <a:solidFill>
                  <a:schemeClr val="bg1">
                    <a:lumMod val="50000"/>
                  </a:schemeClr>
                </a:solidFill>
                <a:effectLst/>
                <a:uLnTx/>
                <a:uFillTx/>
                <a:latin typeface="Lato Light"/>
                <a:ea typeface="+mn-ea"/>
                <a:cs typeface="+mn-cs"/>
              </a:rPr>
              <a:t> </a:t>
            </a:r>
            <a:endParaRPr kumimoji="0" lang="en-US" b="1"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
        <p:nvSpPr>
          <p:cNvPr id="155" name="Rectangle 154">
            <a:extLst>
              <a:ext uri="{FF2B5EF4-FFF2-40B4-BE49-F238E27FC236}">
                <a16:creationId xmlns:a16="http://schemas.microsoft.com/office/drawing/2014/main" id="{BEA98A9A-EB66-41C2-9300-DF5E81559DA8}"/>
              </a:ext>
            </a:extLst>
          </p:cNvPr>
          <p:cNvSpPr/>
          <p:nvPr/>
        </p:nvSpPr>
        <p:spPr>
          <a:xfrm>
            <a:off x="895547" y="5209209"/>
            <a:ext cx="2573962" cy="828000"/>
          </a:xfrm>
          <a:prstGeom prst="rect">
            <a:avLst/>
          </a:prstGeom>
          <a:solidFill>
            <a:srgbClr val="0091B5"/>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7" name="Rectangle 156">
            <a:extLst>
              <a:ext uri="{FF2B5EF4-FFF2-40B4-BE49-F238E27FC236}">
                <a16:creationId xmlns:a16="http://schemas.microsoft.com/office/drawing/2014/main" id="{6DD853A7-93E6-41F3-9AD2-D9177DF17661}"/>
              </a:ext>
            </a:extLst>
          </p:cNvPr>
          <p:cNvSpPr/>
          <p:nvPr/>
        </p:nvSpPr>
        <p:spPr>
          <a:xfrm>
            <a:off x="3507214" y="5209209"/>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4DA0BAE4-153D-487F-8000-DE68C05A0D36}"/>
              </a:ext>
            </a:extLst>
          </p:cNvPr>
          <p:cNvSpPr/>
          <p:nvPr/>
        </p:nvSpPr>
        <p:spPr>
          <a:xfrm>
            <a:off x="6756205" y="5209209"/>
            <a:ext cx="3240000" cy="828000"/>
          </a:xfrm>
          <a:prstGeom prst="rect">
            <a:avLst/>
          </a:prstGeom>
          <a:solidFill>
            <a:srgbClr val="FFFFFF">
              <a:lumMod val="95000"/>
            </a:srgbClr>
          </a:solidFill>
          <a:ln w="38100" cap="flat" cmpd="sng" algn="ctr">
            <a:solidFill>
              <a:srgbClr val="FFFFFF"/>
            </a:solidFill>
            <a:prstDash val="solid"/>
            <a:miter lim="800000"/>
          </a:ln>
          <a:effectLst/>
        </p:spPr>
        <p:txBody>
          <a:bodyPr rtlCol="0" anchor="ctr"/>
          <a:lstStyle/>
          <a:p>
            <a:pPr marL="0" marR="0" lvl="0" indent="0" algn="ctr" defTabSz="91421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161" name="TextBox 160">
            <a:extLst>
              <a:ext uri="{FF2B5EF4-FFF2-40B4-BE49-F238E27FC236}">
                <a16:creationId xmlns:a16="http://schemas.microsoft.com/office/drawing/2014/main" id="{4B4A4304-95EF-42FA-8800-B736B140B9F7}"/>
              </a:ext>
            </a:extLst>
          </p:cNvPr>
          <p:cNvSpPr txBox="1"/>
          <p:nvPr/>
        </p:nvSpPr>
        <p:spPr>
          <a:xfrm>
            <a:off x="1555402" y="5490275"/>
            <a:ext cx="1273105" cy="338554"/>
          </a:xfrm>
          <a:prstGeom prst="rect">
            <a:avLst/>
          </a:prstGeom>
          <a:solidFill>
            <a:srgbClr val="0091B5"/>
          </a:solidFill>
        </p:spPr>
        <p:txBody>
          <a:bodyPr wrap="none" rtlCol="0" anchor="ctr" anchorCtr="0">
            <a:spAutoFit/>
          </a:bodyPr>
          <a:lstStyle/>
          <a:p>
            <a:pPr algn="ctr" defTabSz="914217"/>
            <a:r>
              <a:rPr lang="en-US" sz="1600" b="1" dirty="0">
                <a:solidFill>
                  <a:srgbClr val="FFFFFF"/>
                </a:solidFill>
                <a:latin typeface="Poppins" pitchFamily="2" charset="77"/>
                <a:ea typeface="League Spartan" charset="0"/>
                <a:cs typeface="Poppins" pitchFamily="2" charset="77"/>
              </a:rPr>
              <a:t>TIMEBOUND</a:t>
            </a:r>
          </a:p>
        </p:txBody>
      </p:sp>
      <p:sp>
        <p:nvSpPr>
          <p:cNvPr id="163" name="Subtitle 2">
            <a:extLst>
              <a:ext uri="{FF2B5EF4-FFF2-40B4-BE49-F238E27FC236}">
                <a16:creationId xmlns:a16="http://schemas.microsoft.com/office/drawing/2014/main" id="{D80DA921-CA89-4DDF-99D7-F819CA25801C}"/>
              </a:ext>
            </a:extLst>
          </p:cNvPr>
          <p:cNvSpPr txBox="1">
            <a:spLocks/>
          </p:cNvSpPr>
          <p:nvPr/>
        </p:nvSpPr>
        <p:spPr>
          <a:xfrm>
            <a:off x="3459840" y="5208907"/>
            <a:ext cx="3240000" cy="712887"/>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ts val="1750"/>
              </a:lnSpc>
            </a:pPr>
            <a:r>
              <a:rPr lang="en-US" sz="800" i="1"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Always set a timeline , so you can measure performance , a timeline should ideally match your internal parameters of timelines to match up .</a:t>
            </a:r>
          </a:p>
        </p:txBody>
      </p:sp>
      <p:sp>
        <p:nvSpPr>
          <p:cNvPr id="165" name="Subtitle 2">
            <a:extLst>
              <a:ext uri="{FF2B5EF4-FFF2-40B4-BE49-F238E27FC236}">
                <a16:creationId xmlns:a16="http://schemas.microsoft.com/office/drawing/2014/main" id="{F951BB19-8D17-4D49-9130-DCFF22B8D129}"/>
              </a:ext>
            </a:extLst>
          </p:cNvPr>
          <p:cNvSpPr txBox="1">
            <a:spLocks/>
          </p:cNvSpPr>
          <p:nvPr/>
        </p:nvSpPr>
        <p:spPr>
          <a:xfrm>
            <a:off x="6708830" y="5438296"/>
            <a:ext cx="3240000" cy="254109"/>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543818">
              <a:lnSpc>
                <a:spcPts val="1750"/>
              </a:lnSpc>
            </a:pPr>
            <a:r>
              <a:rPr lang="en-US" sz="1200" dirty="0">
                <a:solidFill>
                  <a:srgbClr val="08204D"/>
                </a:solidFill>
                <a:latin typeface="Lato Light" panose="020F0502020204030203" pitchFamily="34" charset="0"/>
                <a:ea typeface="Lato Light" panose="020F0502020204030203" pitchFamily="34" charset="0"/>
                <a:cs typeface="Mukta ExtraLight" panose="020B0000000000000000" pitchFamily="34" charset="77"/>
              </a:rPr>
              <a:t>Your goal here </a:t>
            </a:r>
          </a:p>
        </p:txBody>
      </p:sp>
      <p:sp>
        <p:nvSpPr>
          <p:cNvPr id="37" name="Rounded Rectangular Callout 19">
            <a:extLst>
              <a:ext uri="{FF2B5EF4-FFF2-40B4-BE49-F238E27FC236}">
                <a16:creationId xmlns:a16="http://schemas.microsoft.com/office/drawing/2014/main" id="{C32AB035-9478-404F-91E7-D668ED39656C}"/>
              </a:ext>
            </a:extLst>
          </p:cNvPr>
          <p:cNvSpPr/>
          <p:nvPr/>
        </p:nvSpPr>
        <p:spPr bwMode="auto">
          <a:xfrm>
            <a:off x="9996205" y="2118643"/>
            <a:ext cx="1990725" cy="646240"/>
          </a:xfrm>
          <a:prstGeom prst="wedgeRoundRectCallout">
            <a:avLst>
              <a:gd name="adj1" fmla="val -220172"/>
              <a:gd name="adj2" fmla="val 240974"/>
              <a:gd name="adj3" fmla="val 16667"/>
            </a:avLst>
          </a:prstGeom>
          <a:solidFill>
            <a:srgbClr val="FFE48F"/>
          </a:solidFill>
          <a:ln>
            <a:noFill/>
            <a:prstDash val="dash"/>
          </a:ln>
        </p:spPr>
        <p:txBody>
          <a:bodyPr wrap="square" lIns="91428" tIns="45715" rIns="91428" bIns="45715" rtlCol="0" anchor="ctr">
            <a:noAutofit/>
          </a:bodyPr>
          <a:lstStyle/>
          <a:p>
            <a:pPr defTabSz="623853" fontAlgn="base">
              <a:lnSpc>
                <a:spcPts val="1100"/>
              </a:lnSpc>
              <a:spcBef>
                <a:spcPct val="0"/>
              </a:spcBef>
              <a:spcAft>
                <a:spcPct val="0"/>
              </a:spcAft>
              <a:buClr>
                <a:srgbClr val="000000"/>
              </a:buClr>
            </a:pPr>
            <a:r>
              <a:rPr lang="en-US" sz="1000" b="1" dirty="0">
                <a:solidFill>
                  <a:srgbClr val="0C2870"/>
                </a:solidFill>
                <a:latin typeface="Lato Light"/>
                <a:cs typeface="Times New Roman" pitchFamily="18" charset="0"/>
              </a:rPr>
              <a:t>Insert your own criteria and drivers for building out a robust analysis</a:t>
            </a:r>
          </a:p>
        </p:txBody>
      </p:sp>
    </p:spTree>
    <p:extLst>
      <p:ext uri="{BB962C8B-B14F-4D97-AF65-F5344CB8AC3E}">
        <p14:creationId xmlns:p14="http://schemas.microsoft.com/office/powerpoint/2010/main" val="562486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46221"/>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Set up goals in a </a:t>
            </a:r>
            <a:r>
              <a:rPr kumimoji="0" lang="en-GB" sz="9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meaningful</a:t>
            </a:r>
            <a:r>
              <a:rPr kumimoji="0" lang="en-GB" sz="1000" b="0" i="0" u="none" strike="noStrike" kern="1200" cap="none" spc="0" normalizeH="0" baseline="0" noProof="0" dirty="0">
                <a:ln>
                  <a:noFill/>
                </a:ln>
                <a:solidFill>
                  <a:schemeClr val="bg1"/>
                </a:solidFill>
                <a:effectLst/>
                <a:uLnTx/>
                <a:uFillTx/>
                <a:latin typeface="Open Sans" panose="020B0606030504020204" pitchFamily="34" charset="0"/>
                <a:ea typeface="+mn-ea"/>
                <a:cs typeface="+mn-cs"/>
              </a:rPr>
              <a:t> way in which they can be achieved</a:t>
            </a:r>
            <a:endParaRPr kumimoji="0" lang="en-GB" sz="1000" b="0" i="0" u="none" strike="noStrike" kern="1200" cap="none" spc="0" normalizeH="0" baseline="0" noProof="0" dirty="0">
              <a:ln>
                <a:noFill/>
              </a:ln>
              <a:solidFill>
                <a:schemeClr val="bg1"/>
              </a:solidFill>
              <a:effectLst/>
              <a:uLnTx/>
              <a:uFillTx/>
              <a:latin typeface="Lato Light" panose="020F0502020204030203"/>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SMART Goals </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1A0954E8-AE29-DF5B-DA68-7D3DC6C5322B}"/>
              </a:ext>
            </a:extLst>
          </p:cNvPr>
          <p:cNvPicPr>
            <a:picLocks noChangeAspect="1"/>
          </p:cNvPicPr>
          <p:nvPr/>
        </p:nvPicPr>
        <p:blipFill rotWithShape="1">
          <a:blip r:embed="rId3"/>
          <a:srcRect l="27449" t="33268" r="11020" b="11586"/>
          <a:stretch/>
        </p:blipFill>
        <p:spPr>
          <a:xfrm>
            <a:off x="7072231" y="2672178"/>
            <a:ext cx="3891692" cy="1961966"/>
          </a:xfrm>
          <a:prstGeom prst="rect">
            <a:avLst/>
          </a:prstGeom>
        </p:spPr>
      </p:pic>
      <p:grpSp>
        <p:nvGrpSpPr>
          <p:cNvPr id="2" name="Group 1">
            <a:extLst>
              <a:ext uri="{FF2B5EF4-FFF2-40B4-BE49-F238E27FC236}">
                <a16:creationId xmlns:a16="http://schemas.microsoft.com/office/drawing/2014/main" id="{5EA18E72-3471-535A-6DC0-6DDC3668E7BD}"/>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F21E716C-2BD7-C4C8-AC01-603689D16E5A}"/>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C0A241C8-31B1-F80D-BF6C-271D83AAAD2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5727329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GPIA - Theme 11 - Light">
      <a:dk1>
        <a:srgbClr val="737572"/>
      </a:dk1>
      <a:lt1>
        <a:srgbClr val="FFFFFF"/>
      </a:lt1>
      <a:dk2>
        <a:srgbClr val="171717"/>
      </a:dk2>
      <a:lt2>
        <a:srgbClr val="FFFFFF"/>
      </a:lt2>
      <a:accent1>
        <a:srgbClr val="53B09C"/>
      </a:accent1>
      <a:accent2>
        <a:srgbClr val="4B5050"/>
      </a:accent2>
      <a:accent3>
        <a:srgbClr val="53AF9C"/>
      </a:accent3>
      <a:accent4>
        <a:srgbClr val="4B5050"/>
      </a:accent4>
      <a:accent5>
        <a:srgbClr val="53AF9C"/>
      </a:accent5>
      <a:accent6>
        <a:srgbClr val="4B5050"/>
      </a:accent6>
      <a:hlink>
        <a:srgbClr val="216BA9"/>
      </a:hlink>
      <a:folHlink>
        <a:srgbClr val="1FB18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1229</Words>
  <Application>Microsoft Office PowerPoint</Application>
  <PresentationFormat>Widescreen</PresentationFormat>
  <Paragraphs>220</Paragraphs>
  <Slides>9</Slides>
  <Notes>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9</vt:i4>
      </vt:variant>
    </vt:vector>
  </HeadingPairs>
  <TitlesOfParts>
    <vt:vector size="24" baseType="lpstr">
      <vt:lpstr>-apple-system</vt:lpstr>
      <vt:lpstr>Arial</vt:lpstr>
      <vt:lpstr>Calibri</vt:lpstr>
      <vt:lpstr>Calibri Light</vt:lpstr>
      <vt:lpstr>Inter</vt:lpstr>
      <vt:lpstr>Lato Light</vt:lpstr>
      <vt:lpstr>Lato Light</vt:lpstr>
      <vt:lpstr>LOTO</vt:lpstr>
      <vt:lpstr>Open Sans</vt:lpstr>
      <vt:lpstr>Poppins</vt:lpstr>
      <vt:lpstr>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12</cp:revision>
  <dcterms:created xsi:type="dcterms:W3CDTF">2020-10-24T11:54:42Z</dcterms:created>
  <dcterms:modified xsi:type="dcterms:W3CDTF">2023-07-11T12:32:54Z</dcterms:modified>
</cp:coreProperties>
</file>