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699" r:id="rId5"/>
    <p:sldMasterId id="2147483713" r:id="rId6"/>
  </p:sldMasterIdLst>
  <p:sldIdLst>
    <p:sldId id="4225" r:id="rId7"/>
    <p:sldId id="4568" r:id="rId8"/>
    <p:sldId id="4412" r:id="rId9"/>
    <p:sldId id="3965" r:id="rId10"/>
    <p:sldId id="3968" r:id="rId11"/>
    <p:sldId id="4566" r:id="rId12"/>
    <p:sldId id="4115" r:id="rId13"/>
    <p:sldId id="4134" r:id="rId14"/>
    <p:sldId id="3808" r:id="rId15"/>
    <p:sldId id="3863" r:id="rId16"/>
    <p:sldId id="4099" r:id="rId17"/>
    <p:sldId id="4070" r:id="rId18"/>
    <p:sldId id="4084" r:id="rId19"/>
    <p:sldId id="4105" r:id="rId20"/>
    <p:sldId id="4050" r:id="rId21"/>
    <p:sldId id="4047" r:id="rId22"/>
    <p:sldId id="4049" r:id="rId23"/>
    <p:sldId id="4057" r:id="rId24"/>
    <p:sldId id="3858" r:id="rId25"/>
    <p:sldId id="3861" r:id="rId26"/>
    <p:sldId id="3862" r:id="rId27"/>
    <p:sldId id="261" r:id="rId28"/>
    <p:sldId id="4093" r:id="rId29"/>
    <p:sldId id="4051" r:id="rId30"/>
    <p:sldId id="4085" r:id="rId31"/>
    <p:sldId id="4216" r:id="rId32"/>
    <p:sldId id="4089" r:id="rId33"/>
    <p:sldId id="4122" r:id="rId34"/>
    <p:sldId id="4069" r:id="rId35"/>
    <p:sldId id="4092" r:id="rId36"/>
    <p:sldId id="4107" r:id="rId37"/>
    <p:sldId id="259" r:id="rId38"/>
    <p:sldId id="258" r:id="rId39"/>
    <p:sldId id="4222" r:id="rId40"/>
    <p:sldId id="4223" r:id="rId41"/>
    <p:sldId id="4065" r:id="rId42"/>
    <p:sldId id="4066" r:id="rId43"/>
    <p:sldId id="4103" r:id="rId44"/>
    <p:sldId id="4073" r:id="rId45"/>
    <p:sldId id="4074" r:id="rId46"/>
    <p:sldId id="4075" r:id="rId47"/>
    <p:sldId id="4079" r:id="rId48"/>
    <p:sldId id="4101" r:id="rId49"/>
    <p:sldId id="4102" r:id="rId50"/>
    <p:sldId id="4100" r:id="rId51"/>
    <p:sldId id="4413" r:id="rId52"/>
    <p:sldId id="4414" r:id="rId53"/>
    <p:sldId id="456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049F7-CA48-49F0-BC27-BA097A29DD00}" v="39" dt="2023-02-21T08:04:31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9FF049F7-CA48-49F0-BC27-BA097A29DD00}"/>
    <pc:docChg chg="custSel addSld delSld modSld sldOrd">
      <pc:chgData name="Sudarshan Chakravarthi" userId="9632d19e-631d-46a5-9e9a-d9cc496f17d0" providerId="ADAL" clId="{9FF049F7-CA48-49F0-BC27-BA097A29DD00}" dt="2023-02-21T08:04:35.383" v="516" actId="47"/>
      <pc:docMkLst>
        <pc:docMk/>
      </pc:docMkLst>
      <pc:sldChg chg="del">
        <pc:chgData name="Sudarshan Chakravarthi" userId="9632d19e-631d-46a5-9e9a-d9cc496f17d0" providerId="ADAL" clId="{9FF049F7-CA48-49F0-BC27-BA097A29DD00}" dt="2022-08-28T07:58:24.057" v="3" actId="47"/>
        <pc:sldMkLst>
          <pc:docMk/>
          <pc:sldMk cId="2741490082" sldId="256"/>
        </pc:sldMkLst>
      </pc:sldChg>
      <pc:sldChg chg="modSp add del mod">
        <pc:chgData name="Sudarshan Chakravarthi" userId="9632d19e-631d-46a5-9e9a-d9cc496f17d0" providerId="ADAL" clId="{9FF049F7-CA48-49F0-BC27-BA097A29DD00}" dt="2023-01-21T12:59:08.602" v="293" actId="20577"/>
        <pc:sldMkLst>
          <pc:docMk/>
          <pc:sldMk cId="3106920987" sldId="258"/>
        </pc:sldMkLst>
        <pc:spChg chg="mod">
          <ac:chgData name="Sudarshan Chakravarthi" userId="9632d19e-631d-46a5-9e9a-d9cc496f17d0" providerId="ADAL" clId="{9FF049F7-CA48-49F0-BC27-BA097A29DD00}" dt="2023-01-21T12:59:08.602" v="293" actId="20577"/>
          <ac:spMkLst>
            <pc:docMk/>
            <pc:sldMk cId="3106920987" sldId="258"/>
            <ac:spMk id="2" creationId="{068343A7-DF59-4DE8-8E4C-68973C21FC06}"/>
          </ac:spMkLst>
        </pc:spChg>
        <pc:spChg chg="mod">
          <ac:chgData name="Sudarshan Chakravarthi" userId="9632d19e-631d-46a5-9e9a-d9cc496f17d0" providerId="ADAL" clId="{9FF049F7-CA48-49F0-BC27-BA097A29DD00}" dt="2022-08-28T08:08:34.587" v="142" actId="1076"/>
          <ac:spMkLst>
            <pc:docMk/>
            <pc:sldMk cId="3106920987" sldId="258"/>
            <ac:spMk id="7" creationId="{B77D5431-2BE2-7F51-463A-F1BBAF6E411E}"/>
          </ac:spMkLst>
        </pc:spChg>
      </pc:sldChg>
      <pc:sldChg chg="modSp add del mod">
        <pc:chgData name="Sudarshan Chakravarthi" userId="9632d19e-631d-46a5-9e9a-d9cc496f17d0" providerId="ADAL" clId="{9FF049F7-CA48-49F0-BC27-BA097A29DD00}" dt="2022-08-28T08:08:20.846" v="139" actId="121"/>
        <pc:sldMkLst>
          <pc:docMk/>
          <pc:sldMk cId="2357397246" sldId="259"/>
        </pc:sldMkLst>
        <pc:spChg chg="mod">
          <ac:chgData name="Sudarshan Chakravarthi" userId="9632d19e-631d-46a5-9e9a-d9cc496f17d0" providerId="ADAL" clId="{9FF049F7-CA48-49F0-BC27-BA097A29DD00}" dt="2022-08-28T08:08:20.846" v="139" actId="121"/>
          <ac:spMkLst>
            <pc:docMk/>
            <pc:sldMk cId="2357397246" sldId="259"/>
            <ac:spMk id="4" creationId="{2BB33774-E20D-4881-896D-2B547A6E108B}"/>
          </ac:spMkLst>
        </pc:spChg>
      </pc:sldChg>
      <pc:sldChg chg="modSp add mod">
        <pc:chgData name="Sudarshan Chakravarthi" userId="9632d19e-631d-46a5-9e9a-d9cc496f17d0" providerId="ADAL" clId="{9FF049F7-CA48-49F0-BC27-BA097A29DD00}" dt="2023-01-21T13:04:34.655" v="303" actId="20577"/>
        <pc:sldMkLst>
          <pc:docMk/>
          <pc:sldMk cId="853109081" sldId="261"/>
        </pc:sldMkLst>
        <pc:spChg chg="mod">
          <ac:chgData name="Sudarshan Chakravarthi" userId="9632d19e-631d-46a5-9e9a-d9cc496f17d0" providerId="ADAL" clId="{9FF049F7-CA48-49F0-BC27-BA097A29DD00}" dt="2023-01-21T13:04:34.655" v="303" actId="20577"/>
          <ac:spMkLst>
            <pc:docMk/>
            <pc:sldMk cId="853109081" sldId="261"/>
            <ac:spMk id="53" creationId="{9ABFD594-6C65-48CE-94EA-35112A2EBBD1}"/>
          </ac:spMkLst>
        </pc:spChg>
      </pc:sldChg>
      <pc:sldChg chg="modSp add mod">
        <pc:chgData name="Sudarshan Chakravarthi" userId="9632d19e-631d-46a5-9e9a-d9cc496f17d0" providerId="ADAL" clId="{9FF049F7-CA48-49F0-BC27-BA097A29DD00}" dt="2023-01-21T13:05:39.701" v="307" actId="14734"/>
        <pc:sldMkLst>
          <pc:docMk/>
          <pc:sldMk cId="1049646376" sldId="3808"/>
        </pc:sldMkLst>
        <pc:spChg chg="mod">
          <ac:chgData name="Sudarshan Chakravarthi" userId="9632d19e-631d-46a5-9e9a-d9cc496f17d0" providerId="ADAL" clId="{9FF049F7-CA48-49F0-BC27-BA097A29DD00}" dt="2023-01-21T13:05:18.827" v="304" actId="1076"/>
          <ac:spMkLst>
            <pc:docMk/>
            <pc:sldMk cId="1049646376" sldId="3808"/>
            <ac:spMk id="3" creationId="{8D747B94-86E2-0B45-3498-AE81C9CA6CC7}"/>
          </ac:spMkLst>
        </pc:spChg>
        <pc:spChg chg="mod">
          <ac:chgData name="Sudarshan Chakravarthi" userId="9632d19e-631d-46a5-9e9a-d9cc496f17d0" providerId="ADAL" clId="{9FF049F7-CA48-49F0-BC27-BA097A29DD00}" dt="2022-08-28T08:06:41.160" v="108"/>
          <ac:spMkLst>
            <pc:docMk/>
            <pc:sldMk cId="1049646376" sldId="3808"/>
            <ac:spMk id="7" creationId="{75611E0B-0240-4776-802D-A27C412AF2E8}"/>
          </ac:spMkLst>
        </pc:spChg>
        <pc:graphicFrameChg chg="modGraphic">
          <ac:chgData name="Sudarshan Chakravarthi" userId="9632d19e-631d-46a5-9e9a-d9cc496f17d0" providerId="ADAL" clId="{9FF049F7-CA48-49F0-BC27-BA097A29DD00}" dt="2023-01-21T13:05:39.701" v="307" actId="14734"/>
          <ac:graphicFrameMkLst>
            <pc:docMk/>
            <pc:sldMk cId="1049646376" sldId="3808"/>
            <ac:graphicFrameMk id="4" creationId="{F43962DE-A83C-47FB-832D-D652E211A1F7}"/>
          </ac:graphicFrameMkLst>
        </pc:graphicFrameChg>
      </pc:sldChg>
      <pc:sldChg chg="add del">
        <pc:chgData name="Sudarshan Chakravarthi" userId="9632d19e-631d-46a5-9e9a-d9cc496f17d0" providerId="ADAL" clId="{9FF049F7-CA48-49F0-BC27-BA097A29DD00}" dt="2022-08-28T08:02:06.498" v="32" actId="47"/>
        <pc:sldMkLst>
          <pc:docMk/>
          <pc:sldMk cId="4008473177" sldId="3839"/>
        </pc:sldMkLst>
      </pc:sldChg>
      <pc:sldChg chg="add del">
        <pc:chgData name="Sudarshan Chakravarthi" userId="9632d19e-631d-46a5-9e9a-d9cc496f17d0" providerId="ADAL" clId="{9FF049F7-CA48-49F0-BC27-BA097A29DD00}" dt="2022-08-28T08:01:56.993" v="31" actId="47"/>
        <pc:sldMkLst>
          <pc:docMk/>
          <pc:sldMk cId="4210629588" sldId="3849"/>
        </pc:sldMkLst>
      </pc:sldChg>
      <pc:sldChg chg="addSp delSp modSp add mod ord">
        <pc:chgData name="Sudarshan Chakravarthi" userId="9632d19e-631d-46a5-9e9a-d9cc496f17d0" providerId="ADAL" clId="{9FF049F7-CA48-49F0-BC27-BA097A29DD00}" dt="2022-08-28T08:07:33.725" v="125"/>
        <pc:sldMkLst>
          <pc:docMk/>
          <pc:sldMk cId="2866303775" sldId="3858"/>
        </pc:sldMkLst>
        <pc:spChg chg="mod">
          <ac:chgData name="Sudarshan Chakravarthi" userId="9632d19e-631d-46a5-9e9a-d9cc496f17d0" providerId="ADAL" clId="{9FF049F7-CA48-49F0-BC27-BA097A29DD00}" dt="2022-08-28T08:07:33.725" v="125"/>
          <ac:spMkLst>
            <pc:docMk/>
            <pc:sldMk cId="2866303775" sldId="3858"/>
            <ac:spMk id="2" creationId="{7A9A32B5-D697-46D6-B421-8FB6A986A2DD}"/>
          </ac:spMkLst>
        </pc:spChg>
        <pc:spChg chg="add del mod">
          <ac:chgData name="Sudarshan Chakravarthi" userId="9632d19e-631d-46a5-9e9a-d9cc496f17d0" providerId="ADAL" clId="{9FF049F7-CA48-49F0-BC27-BA097A29DD00}" dt="2022-08-28T08:01:04.137" v="19" actId="478"/>
          <ac:spMkLst>
            <pc:docMk/>
            <pc:sldMk cId="2866303775" sldId="3858"/>
            <ac:spMk id="6" creationId="{6256494D-4B6F-875A-D101-55450E4766AD}"/>
          </ac:spMkLst>
        </pc:spChg>
        <pc:graphicFrameChg chg="modGraphic">
          <ac:chgData name="Sudarshan Chakravarthi" userId="9632d19e-631d-46a5-9e9a-d9cc496f17d0" providerId="ADAL" clId="{9FF049F7-CA48-49F0-BC27-BA097A29DD00}" dt="2022-08-28T08:01:01.557" v="18" actId="207"/>
          <ac:graphicFrameMkLst>
            <pc:docMk/>
            <pc:sldMk cId="2866303775" sldId="3858"/>
            <ac:graphicFrameMk id="3" creationId="{2AD1561A-AB1C-468D-BCB1-29A0B08494DB}"/>
          </ac:graphicFrameMkLst>
        </pc:graphicFrameChg>
      </pc:sldChg>
      <pc:sldChg chg="modSp add mod">
        <pc:chgData name="Sudarshan Chakravarthi" userId="9632d19e-631d-46a5-9e9a-d9cc496f17d0" providerId="ADAL" clId="{9FF049F7-CA48-49F0-BC27-BA097A29DD00}" dt="2022-08-28T08:07:36.678" v="126"/>
        <pc:sldMkLst>
          <pc:docMk/>
          <pc:sldMk cId="3061831939" sldId="3861"/>
        </pc:sldMkLst>
        <pc:spChg chg="mod">
          <ac:chgData name="Sudarshan Chakravarthi" userId="9632d19e-631d-46a5-9e9a-d9cc496f17d0" providerId="ADAL" clId="{9FF049F7-CA48-49F0-BC27-BA097A29DD00}" dt="2022-08-28T08:07:36.678" v="126"/>
          <ac:spMkLst>
            <pc:docMk/>
            <pc:sldMk cId="3061831939" sldId="3861"/>
            <ac:spMk id="8" creationId="{F7FAACED-AFC7-4DEA-BA0D-0A133C23DBD8}"/>
          </ac:spMkLst>
        </pc:spChg>
      </pc:sldChg>
      <pc:sldChg chg="modSp add mod">
        <pc:chgData name="Sudarshan Chakravarthi" userId="9632d19e-631d-46a5-9e9a-d9cc496f17d0" providerId="ADAL" clId="{9FF049F7-CA48-49F0-BC27-BA097A29DD00}" dt="2022-08-28T08:07:39.046" v="127"/>
        <pc:sldMkLst>
          <pc:docMk/>
          <pc:sldMk cId="1677576713" sldId="3862"/>
        </pc:sldMkLst>
        <pc:spChg chg="mod">
          <ac:chgData name="Sudarshan Chakravarthi" userId="9632d19e-631d-46a5-9e9a-d9cc496f17d0" providerId="ADAL" clId="{9FF049F7-CA48-49F0-BC27-BA097A29DD00}" dt="2022-08-28T08:07:39.046" v="127"/>
          <ac:spMkLst>
            <pc:docMk/>
            <pc:sldMk cId="1677576713" sldId="3862"/>
            <ac:spMk id="8" creationId="{71FBA2DC-E157-4CB1-B800-FA44CFC59A92}"/>
          </ac:spMkLst>
        </pc:spChg>
      </pc:sldChg>
      <pc:sldChg chg="modSp add mod">
        <pc:chgData name="Sudarshan Chakravarthi" userId="9632d19e-631d-46a5-9e9a-d9cc496f17d0" providerId="ADAL" clId="{9FF049F7-CA48-49F0-BC27-BA097A29DD00}" dt="2022-08-28T08:06:44.267" v="109"/>
        <pc:sldMkLst>
          <pc:docMk/>
          <pc:sldMk cId="3871989677" sldId="3863"/>
        </pc:sldMkLst>
        <pc:spChg chg="mod">
          <ac:chgData name="Sudarshan Chakravarthi" userId="9632d19e-631d-46a5-9e9a-d9cc496f17d0" providerId="ADAL" clId="{9FF049F7-CA48-49F0-BC27-BA097A29DD00}" dt="2022-08-28T08:06:44.267" v="109"/>
          <ac:spMkLst>
            <pc:docMk/>
            <pc:sldMk cId="3871989677" sldId="3863"/>
            <ac:spMk id="2" creationId="{E20A0581-0C06-4AE3-8533-F25540478153}"/>
          </ac:spMkLst>
        </pc:spChg>
      </pc:sldChg>
      <pc:sldChg chg="add del">
        <pc:chgData name="Sudarshan Chakravarthi" userId="9632d19e-631d-46a5-9e9a-d9cc496f17d0" providerId="ADAL" clId="{9FF049F7-CA48-49F0-BC27-BA097A29DD00}" dt="2022-08-28T08:04:19.026" v="71" actId="47"/>
        <pc:sldMkLst>
          <pc:docMk/>
          <pc:sldMk cId="2812969886" sldId="3964"/>
        </pc:sldMkLst>
      </pc:sldChg>
      <pc:sldChg chg="add del">
        <pc:chgData name="Sudarshan Chakravarthi" userId="9632d19e-631d-46a5-9e9a-d9cc496f17d0" providerId="ADAL" clId="{9FF049F7-CA48-49F0-BC27-BA097A29DD00}" dt="2023-01-20T19:07:44.296" v="273"/>
        <pc:sldMkLst>
          <pc:docMk/>
          <pc:sldMk cId="3097043110" sldId="3965"/>
        </pc:sldMkLst>
      </pc:sldChg>
      <pc:sldChg chg="add del">
        <pc:chgData name="Sudarshan Chakravarthi" userId="9632d19e-631d-46a5-9e9a-d9cc496f17d0" providerId="ADAL" clId="{9FF049F7-CA48-49F0-BC27-BA097A29DD00}" dt="2023-01-20T19:07:44.296" v="273"/>
        <pc:sldMkLst>
          <pc:docMk/>
          <pc:sldMk cId="4149201057" sldId="3968"/>
        </pc:sldMkLst>
      </pc:sldChg>
      <pc:sldChg chg="modSp add mod ord">
        <pc:chgData name="Sudarshan Chakravarthi" userId="9632d19e-631d-46a5-9e9a-d9cc496f17d0" providerId="ADAL" clId="{9FF049F7-CA48-49F0-BC27-BA097A29DD00}" dt="2022-08-28T08:07:05.761" v="116" actId="14100"/>
        <pc:sldMkLst>
          <pc:docMk/>
          <pc:sldMk cId="2608341058" sldId="4047"/>
        </pc:sldMkLst>
        <pc:spChg chg="mod">
          <ac:chgData name="Sudarshan Chakravarthi" userId="9632d19e-631d-46a5-9e9a-d9cc496f17d0" providerId="ADAL" clId="{9FF049F7-CA48-49F0-BC27-BA097A29DD00}" dt="2022-08-28T08:07:05.761" v="116" actId="14100"/>
          <ac:spMkLst>
            <pc:docMk/>
            <pc:sldMk cId="2608341058" sldId="4047"/>
            <ac:spMk id="87" creationId="{4B1DE10A-3575-4CE8-B9CD-9FB2CA3AEED1}"/>
          </ac:spMkLst>
        </pc:spChg>
      </pc:sldChg>
      <pc:sldChg chg="modSp add mod ord">
        <pc:chgData name="Sudarshan Chakravarthi" userId="9632d19e-631d-46a5-9e9a-d9cc496f17d0" providerId="ADAL" clId="{9FF049F7-CA48-49F0-BC27-BA097A29DD00}" dt="2022-08-28T08:07:28.281" v="124" actId="1076"/>
        <pc:sldMkLst>
          <pc:docMk/>
          <pc:sldMk cId="3729215013" sldId="4049"/>
        </pc:sldMkLst>
        <pc:spChg chg="mod">
          <ac:chgData name="Sudarshan Chakravarthi" userId="9632d19e-631d-46a5-9e9a-d9cc496f17d0" providerId="ADAL" clId="{9FF049F7-CA48-49F0-BC27-BA097A29DD00}" dt="2022-08-28T08:07:11.777" v="118"/>
          <ac:spMkLst>
            <pc:docMk/>
            <pc:sldMk cId="3729215013" sldId="4049"/>
            <ac:spMk id="3" creationId="{45CB4731-821A-4A57-8946-DEC73E655AFC}"/>
          </ac:spMkLst>
        </pc:spChg>
        <pc:picChg chg="mod">
          <ac:chgData name="Sudarshan Chakravarthi" userId="9632d19e-631d-46a5-9e9a-d9cc496f17d0" providerId="ADAL" clId="{9FF049F7-CA48-49F0-BC27-BA097A29DD00}" dt="2022-08-28T08:07:28.281" v="124" actId="1076"/>
          <ac:picMkLst>
            <pc:docMk/>
            <pc:sldMk cId="3729215013" sldId="4049"/>
            <ac:picMk id="1028" creationId="{1DF67C87-1DC9-42C5-9ED2-51E3237A85BB}"/>
          </ac:picMkLst>
        </pc:picChg>
        <pc:picChg chg="mod">
          <ac:chgData name="Sudarshan Chakravarthi" userId="9632d19e-631d-46a5-9e9a-d9cc496f17d0" providerId="ADAL" clId="{9FF049F7-CA48-49F0-BC27-BA097A29DD00}" dt="2022-08-28T08:07:25.402" v="123" actId="1076"/>
          <ac:picMkLst>
            <pc:docMk/>
            <pc:sldMk cId="3729215013" sldId="4049"/>
            <ac:picMk id="1034" creationId="{C74BCBC2-49E0-40C5-AA77-12B3542A09B6}"/>
          </ac:picMkLst>
        </pc:picChg>
        <pc:picChg chg="mod">
          <ac:chgData name="Sudarshan Chakravarthi" userId="9632d19e-631d-46a5-9e9a-d9cc496f17d0" providerId="ADAL" clId="{9FF049F7-CA48-49F0-BC27-BA097A29DD00}" dt="2022-08-28T08:07:20.372" v="121" actId="1076"/>
          <ac:picMkLst>
            <pc:docMk/>
            <pc:sldMk cId="3729215013" sldId="4049"/>
            <ac:picMk id="1036" creationId="{19C87BA3-C3E4-4E73-8D3D-106CAE7A89F1}"/>
          </ac:picMkLst>
        </pc:picChg>
        <pc:picChg chg="mod">
          <ac:chgData name="Sudarshan Chakravarthi" userId="9632d19e-631d-46a5-9e9a-d9cc496f17d0" providerId="ADAL" clId="{9FF049F7-CA48-49F0-BC27-BA097A29DD00}" dt="2022-08-28T08:07:16.322" v="119" actId="14100"/>
          <ac:picMkLst>
            <pc:docMk/>
            <pc:sldMk cId="3729215013" sldId="4049"/>
            <ac:picMk id="1038" creationId="{6AED26E3-0A18-4343-A3E5-F74AE93D015B}"/>
          </ac:picMkLst>
        </pc:picChg>
      </pc:sldChg>
      <pc:sldChg chg="modSp add mod ord">
        <pc:chgData name="Sudarshan Chakravarthi" userId="9632d19e-631d-46a5-9e9a-d9cc496f17d0" providerId="ADAL" clId="{9FF049F7-CA48-49F0-BC27-BA097A29DD00}" dt="2022-08-28T08:07:01.444" v="114"/>
        <pc:sldMkLst>
          <pc:docMk/>
          <pc:sldMk cId="3301685939" sldId="4050"/>
        </pc:sldMkLst>
        <pc:spChg chg="mod">
          <ac:chgData name="Sudarshan Chakravarthi" userId="9632d19e-631d-46a5-9e9a-d9cc496f17d0" providerId="ADAL" clId="{9FF049F7-CA48-49F0-BC27-BA097A29DD00}" dt="2022-08-28T08:07:01.444" v="114"/>
          <ac:spMkLst>
            <pc:docMk/>
            <pc:sldMk cId="3301685939" sldId="4050"/>
            <ac:spMk id="53" creationId="{9ABFD594-6C65-48CE-94EA-35112A2EBBD1}"/>
          </ac:spMkLst>
        </pc:spChg>
      </pc:sldChg>
      <pc:sldChg chg="modSp add mod setBg">
        <pc:chgData name="Sudarshan Chakravarthi" userId="9632d19e-631d-46a5-9e9a-d9cc496f17d0" providerId="ADAL" clId="{9FF049F7-CA48-49F0-BC27-BA097A29DD00}" dt="2023-01-21T13:03:49.011" v="295" actId="403"/>
        <pc:sldMkLst>
          <pc:docMk/>
          <pc:sldMk cId="2492135582" sldId="4051"/>
        </pc:sldMkLst>
        <pc:spChg chg="mod">
          <ac:chgData name="Sudarshan Chakravarthi" userId="9632d19e-631d-46a5-9e9a-d9cc496f17d0" providerId="ADAL" clId="{9FF049F7-CA48-49F0-BC27-BA097A29DD00}" dt="2022-08-28T08:07:46.631" v="130"/>
          <ac:spMkLst>
            <pc:docMk/>
            <pc:sldMk cId="2492135582" sldId="4051"/>
            <ac:spMk id="3" creationId="{5B4E1EFE-3999-46E2-8657-94CAF83811F5}"/>
          </ac:spMkLst>
        </pc:spChg>
        <pc:graphicFrameChg chg="modGraphic">
          <ac:chgData name="Sudarshan Chakravarthi" userId="9632d19e-631d-46a5-9e9a-d9cc496f17d0" providerId="ADAL" clId="{9FF049F7-CA48-49F0-BC27-BA097A29DD00}" dt="2023-01-21T13:03:49.011" v="295" actId="403"/>
          <ac:graphicFrameMkLst>
            <pc:docMk/>
            <pc:sldMk cId="2492135582" sldId="4051"/>
            <ac:graphicFrameMk id="5" creationId="{00000000-0000-0000-0000-000000000000}"/>
          </ac:graphicFrameMkLst>
        </pc:graphicFrameChg>
      </pc:sldChg>
      <pc:sldChg chg="modSp add mod ord">
        <pc:chgData name="Sudarshan Chakravarthi" userId="9632d19e-631d-46a5-9e9a-d9cc496f17d0" providerId="ADAL" clId="{9FF049F7-CA48-49F0-BC27-BA097A29DD00}" dt="2022-08-28T08:07:08.109" v="117"/>
        <pc:sldMkLst>
          <pc:docMk/>
          <pc:sldMk cId="2745653430" sldId="4057"/>
        </pc:sldMkLst>
        <pc:spChg chg="mod">
          <ac:chgData name="Sudarshan Chakravarthi" userId="9632d19e-631d-46a5-9e9a-d9cc496f17d0" providerId="ADAL" clId="{9FF049F7-CA48-49F0-BC27-BA097A29DD00}" dt="2022-08-28T08:07:08.109" v="117"/>
          <ac:spMkLst>
            <pc:docMk/>
            <pc:sldMk cId="2745653430" sldId="4057"/>
            <ac:spMk id="2" creationId="{32927D28-8B52-4ED6-9FC4-4E527DBBDF46}"/>
          </ac:spMkLst>
        </pc:spChg>
      </pc:sldChg>
      <pc:sldChg chg="add del">
        <pc:chgData name="Sudarshan Chakravarthi" userId="9632d19e-631d-46a5-9e9a-d9cc496f17d0" providerId="ADAL" clId="{9FF049F7-CA48-49F0-BC27-BA097A29DD00}" dt="2022-08-28T08:04:43.022" v="76" actId="47"/>
        <pc:sldMkLst>
          <pc:docMk/>
          <pc:sldMk cId="562381161" sldId="4058"/>
        </pc:sldMkLst>
      </pc:sldChg>
      <pc:sldChg chg="add del">
        <pc:chgData name="Sudarshan Chakravarthi" userId="9632d19e-631d-46a5-9e9a-d9cc496f17d0" providerId="ADAL" clId="{9FF049F7-CA48-49F0-BC27-BA097A29DD00}" dt="2022-08-28T08:03:13.291" v="45" actId="47"/>
        <pc:sldMkLst>
          <pc:docMk/>
          <pc:sldMk cId="1379040972" sldId="4060"/>
        </pc:sldMkLst>
      </pc:sldChg>
      <pc:sldChg chg="add del">
        <pc:chgData name="Sudarshan Chakravarthi" userId="9632d19e-631d-46a5-9e9a-d9cc496f17d0" providerId="ADAL" clId="{9FF049F7-CA48-49F0-BC27-BA097A29DD00}" dt="2022-08-28T07:59:36.477" v="10" actId="47"/>
        <pc:sldMkLst>
          <pc:docMk/>
          <pc:sldMk cId="4006499500" sldId="4062"/>
        </pc:sldMkLst>
      </pc:sldChg>
      <pc:sldChg chg="add del">
        <pc:chgData name="Sudarshan Chakravarthi" userId="9632d19e-631d-46a5-9e9a-d9cc496f17d0" providerId="ADAL" clId="{9FF049F7-CA48-49F0-BC27-BA097A29DD00}" dt="2022-08-28T08:03:57.299" v="64" actId="47"/>
        <pc:sldMkLst>
          <pc:docMk/>
          <pc:sldMk cId="1875476284" sldId="4063"/>
        </pc:sldMkLst>
      </pc:sldChg>
      <pc:sldChg chg="addSp modSp add del mod">
        <pc:chgData name="Sudarshan Chakravarthi" userId="9632d19e-631d-46a5-9e9a-d9cc496f17d0" providerId="ADAL" clId="{9FF049F7-CA48-49F0-BC27-BA097A29DD00}" dt="2023-01-21T13:10:32.403" v="457"/>
        <pc:sldMkLst>
          <pc:docMk/>
          <pc:sldMk cId="3140684896" sldId="4065"/>
        </pc:sldMkLst>
        <pc:spChg chg="mod">
          <ac:chgData name="Sudarshan Chakravarthi" userId="9632d19e-631d-46a5-9e9a-d9cc496f17d0" providerId="ADAL" clId="{9FF049F7-CA48-49F0-BC27-BA097A29DD00}" dt="2022-08-28T08:08:57.241" v="146"/>
          <ac:spMkLst>
            <pc:docMk/>
            <pc:sldMk cId="3140684896" sldId="4065"/>
            <ac:spMk id="4" creationId="{67CDC624-67F9-48F9-80F6-B25CA56BD2A8}"/>
          </ac:spMkLst>
        </pc:spChg>
        <pc:spChg chg="add mod">
          <ac:chgData name="Sudarshan Chakravarthi" userId="9632d19e-631d-46a5-9e9a-d9cc496f17d0" providerId="ADAL" clId="{9FF049F7-CA48-49F0-BC27-BA097A29DD00}" dt="2023-01-21T13:10:32.403" v="457"/>
          <ac:spMkLst>
            <pc:docMk/>
            <pc:sldMk cId="3140684896" sldId="4065"/>
            <ac:spMk id="5" creationId="{34EF2C59-F1BE-760B-BCF7-0A1531C9638F}"/>
          </ac:spMkLst>
        </pc:spChg>
      </pc:sldChg>
      <pc:sldChg chg="addSp modSp add del mod">
        <pc:chgData name="Sudarshan Chakravarthi" userId="9632d19e-631d-46a5-9e9a-d9cc496f17d0" providerId="ADAL" clId="{9FF049F7-CA48-49F0-BC27-BA097A29DD00}" dt="2023-01-21T13:10:34.864" v="458"/>
        <pc:sldMkLst>
          <pc:docMk/>
          <pc:sldMk cId="1883383201" sldId="4066"/>
        </pc:sldMkLst>
        <pc:spChg chg="mod">
          <ac:chgData name="Sudarshan Chakravarthi" userId="9632d19e-631d-46a5-9e9a-d9cc496f17d0" providerId="ADAL" clId="{9FF049F7-CA48-49F0-BC27-BA097A29DD00}" dt="2022-08-28T08:08:59.489" v="147"/>
          <ac:spMkLst>
            <pc:docMk/>
            <pc:sldMk cId="1883383201" sldId="4066"/>
            <ac:spMk id="4" creationId="{E44D6276-B900-48BF-8C2F-466108EA4751}"/>
          </ac:spMkLst>
        </pc:spChg>
        <pc:spChg chg="add mod">
          <ac:chgData name="Sudarshan Chakravarthi" userId="9632d19e-631d-46a5-9e9a-d9cc496f17d0" providerId="ADAL" clId="{9FF049F7-CA48-49F0-BC27-BA097A29DD00}" dt="2023-01-21T13:10:34.864" v="458"/>
          <ac:spMkLst>
            <pc:docMk/>
            <pc:sldMk cId="1883383201" sldId="4066"/>
            <ac:spMk id="20" creationId="{C36EBEA5-4BEE-5945-9F8A-BCB47D2F268D}"/>
          </ac:spMkLst>
        </pc:spChg>
      </pc:sldChg>
      <pc:sldChg chg="modSp add mod">
        <pc:chgData name="Sudarshan Chakravarthi" userId="9632d19e-631d-46a5-9e9a-d9cc496f17d0" providerId="ADAL" clId="{9FF049F7-CA48-49F0-BC27-BA097A29DD00}" dt="2022-08-28T08:08:01.984" v="135"/>
        <pc:sldMkLst>
          <pc:docMk/>
          <pc:sldMk cId="2132400876" sldId="4069"/>
        </pc:sldMkLst>
        <pc:spChg chg="mod">
          <ac:chgData name="Sudarshan Chakravarthi" userId="9632d19e-631d-46a5-9e9a-d9cc496f17d0" providerId="ADAL" clId="{9FF049F7-CA48-49F0-BC27-BA097A29DD00}" dt="2022-08-28T08:08:01.984" v="135"/>
          <ac:spMkLst>
            <pc:docMk/>
            <pc:sldMk cId="2132400876" sldId="4069"/>
            <ac:spMk id="4" creationId="{3AB118DD-BB97-4122-B958-598D0F8F5A28}"/>
          </ac:spMkLst>
        </pc:spChg>
      </pc:sldChg>
      <pc:sldChg chg="modSp add mod ord">
        <pc:chgData name="Sudarshan Chakravarthi" userId="9632d19e-631d-46a5-9e9a-d9cc496f17d0" providerId="ADAL" clId="{9FF049F7-CA48-49F0-BC27-BA097A29DD00}" dt="2022-08-28T08:06:50.575" v="111"/>
        <pc:sldMkLst>
          <pc:docMk/>
          <pc:sldMk cId="2575818051" sldId="4070"/>
        </pc:sldMkLst>
        <pc:spChg chg="mod">
          <ac:chgData name="Sudarshan Chakravarthi" userId="9632d19e-631d-46a5-9e9a-d9cc496f17d0" providerId="ADAL" clId="{9FF049F7-CA48-49F0-BC27-BA097A29DD00}" dt="2022-08-28T08:06:50.575" v="111"/>
          <ac:spMkLst>
            <pc:docMk/>
            <pc:sldMk cId="2575818051" sldId="4070"/>
            <ac:spMk id="4" creationId="{91452E36-C838-463B-88AA-F0F672710EFD}"/>
          </ac:spMkLst>
        </pc:spChg>
      </pc:sldChg>
      <pc:sldChg chg="add del">
        <pc:chgData name="Sudarshan Chakravarthi" userId="9632d19e-631d-46a5-9e9a-d9cc496f17d0" providerId="ADAL" clId="{9FF049F7-CA48-49F0-BC27-BA097A29DD00}" dt="2022-08-28T08:04:22.472" v="73" actId="47"/>
        <pc:sldMkLst>
          <pc:docMk/>
          <pc:sldMk cId="359903502" sldId="4072"/>
        </pc:sldMkLst>
      </pc:sldChg>
      <pc:sldChg chg="addSp delSp modSp add del mod">
        <pc:chgData name="Sudarshan Chakravarthi" userId="9632d19e-631d-46a5-9e9a-d9cc496f17d0" providerId="ADAL" clId="{9FF049F7-CA48-49F0-BC27-BA097A29DD00}" dt="2023-01-21T13:10:41.691" v="460"/>
        <pc:sldMkLst>
          <pc:docMk/>
          <pc:sldMk cId="2102761946" sldId="4073"/>
        </pc:sldMkLst>
        <pc:spChg chg="mod">
          <ac:chgData name="Sudarshan Chakravarthi" userId="9632d19e-631d-46a5-9e9a-d9cc496f17d0" providerId="ADAL" clId="{9FF049F7-CA48-49F0-BC27-BA097A29DD00}" dt="2022-08-28T08:09:05.009" v="149"/>
          <ac:spMkLst>
            <pc:docMk/>
            <pc:sldMk cId="2102761946" sldId="4073"/>
            <ac:spMk id="4" creationId="{0533C21B-5569-4C76-82BA-49AE5DBE871D}"/>
          </ac:spMkLst>
        </pc:spChg>
        <pc:spChg chg="del">
          <ac:chgData name="Sudarshan Chakravarthi" userId="9632d19e-631d-46a5-9e9a-d9cc496f17d0" providerId="ADAL" clId="{9FF049F7-CA48-49F0-BC27-BA097A29DD00}" dt="2023-01-21T12:58:19.736" v="281" actId="478"/>
          <ac:spMkLst>
            <pc:docMk/>
            <pc:sldMk cId="2102761946" sldId="4073"/>
            <ac:spMk id="9" creationId="{27B29C46-816E-4C62-8FA8-55F6DCEC5E0F}"/>
          </ac:spMkLst>
        </pc:spChg>
        <pc:spChg chg="add mod">
          <ac:chgData name="Sudarshan Chakravarthi" userId="9632d19e-631d-46a5-9e9a-d9cc496f17d0" providerId="ADAL" clId="{9FF049F7-CA48-49F0-BC27-BA097A29DD00}" dt="2023-01-21T13:10:41.691" v="460"/>
          <ac:spMkLst>
            <pc:docMk/>
            <pc:sldMk cId="2102761946" sldId="4073"/>
            <ac:spMk id="11" creationId="{72B7A997-5E1F-876A-4C1A-67AC7FAB4F92}"/>
          </ac:spMkLst>
        </pc:spChg>
      </pc:sldChg>
      <pc:sldChg chg="addSp modSp add del mod">
        <pc:chgData name="Sudarshan Chakravarthi" userId="9632d19e-631d-46a5-9e9a-d9cc496f17d0" providerId="ADAL" clId="{9FF049F7-CA48-49F0-BC27-BA097A29DD00}" dt="2023-01-21T13:10:44.197" v="461"/>
        <pc:sldMkLst>
          <pc:docMk/>
          <pc:sldMk cId="76825831" sldId="4074"/>
        </pc:sldMkLst>
        <pc:spChg chg="add mod">
          <ac:chgData name="Sudarshan Chakravarthi" userId="9632d19e-631d-46a5-9e9a-d9cc496f17d0" providerId="ADAL" clId="{9FF049F7-CA48-49F0-BC27-BA097A29DD00}" dt="2023-01-21T13:10:44.197" v="461"/>
          <ac:spMkLst>
            <pc:docMk/>
            <pc:sldMk cId="76825831" sldId="4074"/>
            <ac:spMk id="20" creationId="{A252BF48-DC88-3EF4-B1B3-15368028D67A}"/>
          </ac:spMkLst>
        </pc:spChg>
        <pc:spChg chg="mod">
          <ac:chgData name="Sudarshan Chakravarthi" userId="9632d19e-631d-46a5-9e9a-d9cc496f17d0" providerId="ADAL" clId="{9FF049F7-CA48-49F0-BC27-BA097A29DD00}" dt="2022-08-28T08:09:07.832" v="150"/>
          <ac:spMkLst>
            <pc:docMk/>
            <pc:sldMk cId="76825831" sldId="4074"/>
            <ac:spMk id="84" creationId="{30EF5A5C-181E-46A3-B125-4A7064D8FA20}"/>
          </ac:spMkLst>
        </pc:spChg>
      </pc:sldChg>
      <pc:sldChg chg="addSp modSp add del mod">
        <pc:chgData name="Sudarshan Chakravarthi" userId="9632d19e-631d-46a5-9e9a-d9cc496f17d0" providerId="ADAL" clId="{9FF049F7-CA48-49F0-BC27-BA097A29DD00}" dt="2023-01-21T13:10:47.863" v="462"/>
        <pc:sldMkLst>
          <pc:docMk/>
          <pc:sldMk cId="1195371069" sldId="4075"/>
        </pc:sldMkLst>
        <pc:spChg chg="add mod">
          <ac:chgData name="Sudarshan Chakravarthi" userId="9632d19e-631d-46a5-9e9a-d9cc496f17d0" providerId="ADAL" clId="{9FF049F7-CA48-49F0-BC27-BA097A29DD00}" dt="2023-01-21T13:10:47.863" v="462"/>
          <ac:spMkLst>
            <pc:docMk/>
            <pc:sldMk cId="1195371069" sldId="4075"/>
            <ac:spMk id="4" creationId="{C55C19A0-0E8E-5BE4-B6DF-CDEC48807CBD}"/>
          </ac:spMkLst>
        </pc:spChg>
        <pc:spChg chg="mod">
          <ac:chgData name="Sudarshan Chakravarthi" userId="9632d19e-631d-46a5-9e9a-d9cc496f17d0" providerId="ADAL" clId="{9FF049F7-CA48-49F0-BC27-BA097A29DD00}" dt="2022-08-28T08:09:10.232" v="151"/>
          <ac:spMkLst>
            <pc:docMk/>
            <pc:sldMk cId="1195371069" sldId="4075"/>
            <ac:spMk id="84" creationId="{30EF5A5C-181E-46A3-B125-4A7064D8FA20}"/>
          </ac:spMkLst>
        </pc:spChg>
      </pc:sldChg>
      <pc:sldChg chg="add del">
        <pc:chgData name="Sudarshan Chakravarthi" userId="9632d19e-631d-46a5-9e9a-d9cc496f17d0" providerId="ADAL" clId="{9FF049F7-CA48-49F0-BC27-BA097A29DD00}" dt="2022-08-28T08:04:52.441" v="78" actId="47"/>
        <pc:sldMkLst>
          <pc:docMk/>
          <pc:sldMk cId="684208034" sldId="4078"/>
        </pc:sldMkLst>
      </pc:sldChg>
      <pc:sldChg chg="addSp modSp add del mod">
        <pc:chgData name="Sudarshan Chakravarthi" userId="9632d19e-631d-46a5-9e9a-d9cc496f17d0" providerId="ADAL" clId="{9FF049F7-CA48-49F0-BC27-BA097A29DD00}" dt="2023-01-21T13:10:50.499" v="463"/>
        <pc:sldMkLst>
          <pc:docMk/>
          <pc:sldMk cId="1308166260" sldId="4079"/>
        </pc:sldMkLst>
        <pc:spChg chg="add mod">
          <ac:chgData name="Sudarshan Chakravarthi" userId="9632d19e-631d-46a5-9e9a-d9cc496f17d0" providerId="ADAL" clId="{9FF049F7-CA48-49F0-BC27-BA097A29DD00}" dt="2023-01-21T13:07:34.909" v="365" actId="1037"/>
          <ac:spMkLst>
            <pc:docMk/>
            <pc:sldMk cId="1308166260" sldId="4079"/>
            <ac:spMk id="3" creationId="{BABB97DB-8295-3FCB-2359-A6D6B612F8B2}"/>
          </ac:spMkLst>
        </pc:spChg>
        <pc:spChg chg="mod">
          <ac:chgData name="Sudarshan Chakravarthi" userId="9632d19e-631d-46a5-9e9a-d9cc496f17d0" providerId="ADAL" clId="{9FF049F7-CA48-49F0-BC27-BA097A29DD00}" dt="2022-08-28T08:09:12.447" v="152"/>
          <ac:spMkLst>
            <pc:docMk/>
            <pc:sldMk cId="1308166260" sldId="4079"/>
            <ac:spMk id="4" creationId="{E44D6276-B900-48BF-8C2F-466108EA4751}"/>
          </ac:spMkLst>
        </pc:spChg>
        <pc:spChg chg="add mod">
          <ac:chgData name="Sudarshan Chakravarthi" userId="9632d19e-631d-46a5-9e9a-d9cc496f17d0" providerId="ADAL" clId="{9FF049F7-CA48-49F0-BC27-BA097A29DD00}" dt="2023-01-21T13:07:49.844" v="453" actId="1038"/>
          <ac:spMkLst>
            <pc:docMk/>
            <pc:sldMk cId="1308166260" sldId="4079"/>
            <ac:spMk id="5" creationId="{289A8C7C-6F65-7D97-E345-3317C74E9BED}"/>
          </ac:spMkLst>
        </pc:spChg>
        <pc:spChg chg="add mod">
          <ac:chgData name="Sudarshan Chakravarthi" userId="9632d19e-631d-46a5-9e9a-d9cc496f17d0" providerId="ADAL" clId="{9FF049F7-CA48-49F0-BC27-BA097A29DD00}" dt="2023-01-21T13:10:50.499" v="463"/>
          <ac:spMkLst>
            <pc:docMk/>
            <pc:sldMk cId="1308166260" sldId="4079"/>
            <ac:spMk id="6" creationId="{DAFDD2FF-B214-3467-6382-48193FFA42B9}"/>
          </ac:spMkLst>
        </pc:spChg>
      </pc:sldChg>
      <pc:sldChg chg="modSp add mod">
        <pc:chgData name="Sudarshan Chakravarthi" userId="9632d19e-631d-46a5-9e9a-d9cc496f17d0" providerId="ADAL" clId="{9FF049F7-CA48-49F0-BC27-BA097A29DD00}" dt="2022-08-28T08:06:53.915" v="112"/>
        <pc:sldMkLst>
          <pc:docMk/>
          <pc:sldMk cId="2932159274" sldId="4084"/>
        </pc:sldMkLst>
        <pc:spChg chg="mod">
          <ac:chgData name="Sudarshan Chakravarthi" userId="9632d19e-631d-46a5-9e9a-d9cc496f17d0" providerId="ADAL" clId="{9FF049F7-CA48-49F0-BC27-BA097A29DD00}" dt="2022-08-28T08:06:53.915" v="112"/>
          <ac:spMkLst>
            <pc:docMk/>
            <pc:sldMk cId="2932159274" sldId="4084"/>
            <ac:spMk id="37" creationId="{3F806948-6682-4173-A9AF-34B4D606BC47}"/>
          </ac:spMkLst>
        </pc:spChg>
      </pc:sldChg>
      <pc:sldChg chg="modSp add mod">
        <pc:chgData name="Sudarshan Chakravarthi" userId="9632d19e-631d-46a5-9e9a-d9cc496f17d0" providerId="ADAL" clId="{9FF049F7-CA48-49F0-BC27-BA097A29DD00}" dt="2022-08-28T08:07:48.894" v="131"/>
        <pc:sldMkLst>
          <pc:docMk/>
          <pc:sldMk cId="3492172806" sldId="4085"/>
        </pc:sldMkLst>
        <pc:spChg chg="mod">
          <ac:chgData name="Sudarshan Chakravarthi" userId="9632d19e-631d-46a5-9e9a-d9cc496f17d0" providerId="ADAL" clId="{9FF049F7-CA48-49F0-BC27-BA097A29DD00}" dt="2022-08-28T08:07:48.894" v="131"/>
          <ac:spMkLst>
            <pc:docMk/>
            <pc:sldMk cId="3492172806" sldId="4085"/>
            <ac:spMk id="4" creationId="{801C7D87-5461-4790-8514-49B0409AEAFA}"/>
          </ac:spMkLst>
        </pc:spChg>
      </pc:sldChg>
      <pc:sldChg chg="modSp add mod">
        <pc:chgData name="Sudarshan Chakravarthi" userId="9632d19e-631d-46a5-9e9a-d9cc496f17d0" providerId="ADAL" clId="{9FF049F7-CA48-49F0-BC27-BA097A29DD00}" dt="2022-08-28T08:07:56.098" v="133"/>
        <pc:sldMkLst>
          <pc:docMk/>
          <pc:sldMk cId="3912022826" sldId="4089"/>
        </pc:sldMkLst>
        <pc:spChg chg="mod">
          <ac:chgData name="Sudarshan Chakravarthi" userId="9632d19e-631d-46a5-9e9a-d9cc496f17d0" providerId="ADAL" clId="{9FF049F7-CA48-49F0-BC27-BA097A29DD00}" dt="2022-08-28T08:07:56.098" v="133"/>
          <ac:spMkLst>
            <pc:docMk/>
            <pc:sldMk cId="3912022826" sldId="4089"/>
            <ac:spMk id="37" creationId="{3F806948-6682-4173-A9AF-34B4D606BC47}"/>
          </ac:spMkLst>
        </pc:spChg>
      </pc:sldChg>
      <pc:sldChg chg="modSp add del mod">
        <pc:chgData name="Sudarshan Chakravarthi" userId="9632d19e-631d-46a5-9e9a-d9cc496f17d0" providerId="ADAL" clId="{9FF049F7-CA48-49F0-BC27-BA097A29DD00}" dt="2022-08-28T08:08:46.898" v="144" actId="47"/>
        <pc:sldMkLst>
          <pc:docMk/>
          <pc:sldMk cId="477475639" sldId="4090"/>
        </pc:sldMkLst>
        <pc:spChg chg="mod">
          <ac:chgData name="Sudarshan Chakravarthi" userId="9632d19e-631d-46a5-9e9a-d9cc496f17d0" providerId="ADAL" clId="{9FF049F7-CA48-49F0-BC27-BA097A29DD00}" dt="2022-08-28T08:08:39.589" v="143"/>
          <ac:spMkLst>
            <pc:docMk/>
            <pc:sldMk cId="477475639" sldId="4090"/>
            <ac:spMk id="3" creationId="{CD4A7F1D-4DFD-43B2-9486-F1028BB88F67}"/>
          </ac:spMkLst>
        </pc:spChg>
      </pc:sldChg>
      <pc:sldChg chg="add del">
        <pc:chgData name="Sudarshan Chakravarthi" userId="9632d19e-631d-46a5-9e9a-d9cc496f17d0" providerId="ADAL" clId="{9FF049F7-CA48-49F0-BC27-BA097A29DD00}" dt="2022-08-28T08:04:53.473" v="79" actId="47"/>
        <pc:sldMkLst>
          <pc:docMk/>
          <pc:sldMk cId="3078498460" sldId="4091"/>
        </pc:sldMkLst>
      </pc:sldChg>
      <pc:sldChg chg="addSp modSp add del mod ord">
        <pc:chgData name="Sudarshan Chakravarthi" userId="9632d19e-631d-46a5-9e9a-d9cc496f17d0" providerId="ADAL" clId="{9FF049F7-CA48-49F0-BC27-BA097A29DD00}" dt="2023-01-21T13:10:22.212" v="454"/>
        <pc:sldMkLst>
          <pc:docMk/>
          <pc:sldMk cId="1461779578" sldId="4092"/>
        </pc:sldMkLst>
        <pc:spChg chg="mod">
          <ac:chgData name="Sudarshan Chakravarthi" userId="9632d19e-631d-46a5-9e9a-d9cc496f17d0" providerId="ADAL" clId="{9FF049F7-CA48-49F0-BC27-BA097A29DD00}" dt="2022-08-28T08:08:04.737" v="136"/>
          <ac:spMkLst>
            <pc:docMk/>
            <pc:sldMk cId="1461779578" sldId="4092"/>
            <ac:spMk id="3" creationId="{9818D5F0-5E8B-4BCD-87A7-F5F9C245F3DC}"/>
          </ac:spMkLst>
        </pc:spChg>
        <pc:spChg chg="add mod">
          <ac:chgData name="Sudarshan Chakravarthi" userId="9632d19e-631d-46a5-9e9a-d9cc496f17d0" providerId="ADAL" clId="{9FF049F7-CA48-49F0-BC27-BA097A29DD00}" dt="2023-01-21T13:10:22.212" v="454"/>
          <ac:spMkLst>
            <pc:docMk/>
            <pc:sldMk cId="1461779578" sldId="4092"/>
            <ac:spMk id="5" creationId="{414574B5-883E-8B7B-C091-B89E00DE391E}"/>
          </ac:spMkLst>
        </pc:spChg>
      </pc:sldChg>
      <pc:sldChg chg="modSp add mod">
        <pc:chgData name="Sudarshan Chakravarthi" userId="9632d19e-631d-46a5-9e9a-d9cc496f17d0" providerId="ADAL" clId="{9FF049F7-CA48-49F0-BC27-BA097A29DD00}" dt="2022-08-28T08:07:44.485" v="129"/>
        <pc:sldMkLst>
          <pc:docMk/>
          <pc:sldMk cId="4072696984" sldId="4093"/>
        </pc:sldMkLst>
        <pc:spChg chg="mod">
          <ac:chgData name="Sudarshan Chakravarthi" userId="9632d19e-631d-46a5-9e9a-d9cc496f17d0" providerId="ADAL" clId="{9FF049F7-CA48-49F0-BC27-BA097A29DD00}" dt="2022-08-28T08:07:44.485" v="129"/>
          <ac:spMkLst>
            <pc:docMk/>
            <pc:sldMk cId="4072696984" sldId="4093"/>
            <ac:spMk id="4" creationId="{1CD10E5A-2DE7-47DA-9822-55BCC5F3FC25}"/>
          </ac:spMkLst>
        </pc:spChg>
      </pc:sldChg>
      <pc:sldChg chg="add del">
        <pc:chgData name="Sudarshan Chakravarthi" userId="9632d19e-631d-46a5-9e9a-d9cc496f17d0" providerId="ADAL" clId="{9FF049F7-CA48-49F0-BC27-BA097A29DD00}" dt="2022-08-28T08:03:44.869" v="54" actId="47"/>
        <pc:sldMkLst>
          <pc:docMk/>
          <pc:sldMk cId="2274739118" sldId="4094"/>
        </pc:sldMkLst>
      </pc:sldChg>
      <pc:sldChg chg="add del">
        <pc:chgData name="Sudarshan Chakravarthi" userId="9632d19e-631d-46a5-9e9a-d9cc496f17d0" providerId="ADAL" clId="{9FF049F7-CA48-49F0-BC27-BA097A29DD00}" dt="2022-08-28T08:03:54.122" v="61" actId="47"/>
        <pc:sldMkLst>
          <pc:docMk/>
          <pc:sldMk cId="3199368495" sldId="4095"/>
        </pc:sldMkLst>
      </pc:sldChg>
      <pc:sldChg chg="add del">
        <pc:chgData name="Sudarshan Chakravarthi" userId="9632d19e-631d-46a5-9e9a-d9cc496f17d0" providerId="ADAL" clId="{9FF049F7-CA48-49F0-BC27-BA097A29DD00}" dt="2022-08-28T08:03:50.072" v="58" actId="47"/>
        <pc:sldMkLst>
          <pc:docMk/>
          <pc:sldMk cId="3690485492" sldId="4096"/>
        </pc:sldMkLst>
      </pc:sldChg>
      <pc:sldChg chg="add del">
        <pc:chgData name="Sudarshan Chakravarthi" userId="9632d19e-631d-46a5-9e9a-d9cc496f17d0" providerId="ADAL" clId="{9FF049F7-CA48-49F0-BC27-BA097A29DD00}" dt="2022-08-28T08:03:51.263" v="59" actId="47"/>
        <pc:sldMkLst>
          <pc:docMk/>
          <pc:sldMk cId="2321121989" sldId="4097"/>
        </pc:sldMkLst>
      </pc:sldChg>
      <pc:sldChg chg="add del">
        <pc:chgData name="Sudarshan Chakravarthi" userId="9632d19e-631d-46a5-9e9a-d9cc496f17d0" providerId="ADAL" clId="{9FF049F7-CA48-49F0-BC27-BA097A29DD00}" dt="2022-08-28T08:03:56.050" v="63" actId="47"/>
        <pc:sldMkLst>
          <pc:docMk/>
          <pc:sldMk cId="2518307607" sldId="4098"/>
        </pc:sldMkLst>
      </pc:sldChg>
      <pc:sldChg chg="modSp add mod ord">
        <pc:chgData name="Sudarshan Chakravarthi" userId="9632d19e-631d-46a5-9e9a-d9cc496f17d0" providerId="ADAL" clId="{9FF049F7-CA48-49F0-BC27-BA097A29DD00}" dt="2022-08-28T08:06:48.043" v="110"/>
        <pc:sldMkLst>
          <pc:docMk/>
          <pc:sldMk cId="1502480127" sldId="4099"/>
        </pc:sldMkLst>
        <pc:spChg chg="mod">
          <ac:chgData name="Sudarshan Chakravarthi" userId="9632d19e-631d-46a5-9e9a-d9cc496f17d0" providerId="ADAL" clId="{9FF049F7-CA48-49F0-BC27-BA097A29DD00}" dt="2022-08-28T08:06:48.043" v="110"/>
          <ac:spMkLst>
            <pc:docMk/>
            <pc:sldMk cId="1502480127" sldId="4099"/>
            <ac:spMk id="190" creationId="{8F4FB68D-F9B8-494D-BC2B-82F643AC8FD7}"/>
          </ac:spMkLst>
        </pc:spChg>
      </pc:sldChg>
      <pc:sldChg chg="addSp modSp add del mod">
        <pc:chgData name="Sudarshan Chakravarthi" userId="9632d19e-631d-46a5-9e9a-d9cc496f17d0" providerId="ADAL" clId="{9FF049F7-CA48-49F0-BC27-BA097A29DD00}" dt="2023-01-21T13:10:58.845" v="466"/>
        <pc:sldMkLst>
          <pc:docMk/>
          <pc:sldMk cId="920536445" sldId="4100"/>
        </pc:sldMkLst>
        <pc:spChg chg="add mod">
          <ac:chgData name="Sudarshan Chakravarthi" userId="9632d19e-631d-46a5-9e9a-d9cc496f17d0" providerId="ADAL" clId="{9FF049F7-CA48-49F0-BC27-BA097A29DD00}" dt="2023-01-21T13:10:58.845" v="466"/>
          <ac:spMkLst>
            <pc:docMk/>
            <pc:sldMk cId="920536445" sldId="4100"/>
            <ac:spMk id="3" creationId="{FC3A14DD-4330-0106-35E7-719DD9669B26}"/>
          </ac:spMkLst>
        </pc:spChg>
        <pc:spChg chg="mod">
          <ac:chgData name="Sudarshan Chakravarthi" userId="9632d19e-631d-46a5-9e9a-d9cc496f17d0" providerId="ADAL" clId="{9FF049F7-CA48-49F0-BC27-BA097A29DD00}" dt="2022-08-28T08:09:20.092" v="155"/>
          <ac:spMkLst>
            <pc:docMk/>
            <pc:sldMk cId="920536445" sldId="4100"/>
            <ac:spMk id="147" creationId="{F31ADFDB-1446-4E7D-AF39-F45F7C84B9B2}"/>
          </ac:spMkLst>
        </pc:spChg>
      </pc:sldChg>
      <pc:sldChg chg="addSp modSp add del mod">
        <pc:chgData name="Sudarshan Chakravarthi" userId="9632d19e-631d-46a5-9e9a-d9cc496f17d0" providerId="ADAL" clId="{9FF049F7-CA48-49F0-BC27-BA097A29DD00}" dt="2023-01-21T13:10:53.754" v="464"/>
        <pc:sldMkLst>
          <pc:docMk/>
          <pc:sldMk cId="1414165438" sldId="4101"/>
        </pc:sldMkLst>
        <pc:spChg chg="add mod">
          <ac:chgData name="Sudarshan Chakravarthi" userId="9632d19e-631d-46a5-9e9a-d9cc496f17d0" providerId="ADAL" clId="{9FF049F7-CA48-49F0-BC27-BA097A29DD00}" dt="2023-01-21T13:10:53.754" v="464"/>
          <ac:spMkLst>
            <pc:docMk/>
            <pc:sldMk cId="1414165438" sldId="4101"/>
            <ac:spMk id="3" creationId="{57F90B8A-CC61-36CE-3FBB-926C3F05A015}"/>
          </ac:spMkLst>
        </pc:spChg>
        <pc:spChg chg="mod">
          <ac:chgData name="Sudarshan Chakravarthi" userId="9632d19e-631d-46a5-9e9a-d9cc496f17d0" providerId="ADAL" clId="{9FF049F7-CA48-49F0-BC27-BA097A29DD00}" dt="2022-08-28T08:09:14.693" v="153"/>
          <ac:spMkLst>
            <pc:docMk/>
            <pc:sldMk cId="1414165438" sldId="4101"/>
            <ac:spMk id="147" creationId="{F31ADFDB-1446-4E7D-AF39-F45F7C84B9B2}"/>
          </ac:spMkLst>
        </pc:spChg>
      </pc:sldChg>
      <pc:sldChg chg="addSp modSp add del mod">
        <pc:chgData name="Sudarshan Chakravarthi" userId="9632d19e-631d-46a5-9e9a-d9cc496f17d0" providerId="ADAL" clId="{9FF049F7-CA48-49F0-BC27-BA097A29DD00}" dt="2023-01-21T13:10:56.105" v="465"/>
        <pc:sldMkLst>
          <pc:docMk/>
          <pc:sldMk cId="3123977460" sldId="4102"/>
        </pc:sldMkLst>
        <pc:spChg chg="add mod">
          <ac:chgData name="Sudarshan Chakravarthi" userId="9632d19e-631d-46a5-9e9a-d9cc496f17d0" providerId="ADAL" clId="{9FF049F7-CA48-49F0-BC27-BA097A29DD00}" dt="2023-01-21T13:10:56.105" v="465"/>
          <ac:spMkLst>
            <pc:docMk/>
            <pc:sldMk cId="3123977460" sldId="4102"/>
            <ac:spMk id="3" creationId="{3EEFD2C2-7F61-B3FC-6CF1-CEAA3A2F9824}"/>
          </ac:spMkLst>
        </pc:spChg>
        <pc:spChg chg="mod">
          <ac:chgData name="Sudarshan Chakravarthi" userId="9632d19e-631d-46a5-9e9a-d9cc496f17d0" providerId="ADAL" clId="{9FF049F7-CA48-49F0-BC27-BA097A29DD00}" dt="2022-08-28T08:09:17.252" v="154"/>
          <ac:spMkLst>
            <pc:docMk/>
            <pc:sldMk cId="3123977460" sldId="4102"/>
            <ac:spMk id="147" creationId="{F31ADFDB-1446-4E7D-AF39-F45F7C84B9B2}"/>
          </ac:spMkLst>
        </pc:spChg>
      </pc:sldChg>
      <pc:sldChg chg="addSp modSp add del mod">
        <pc:chgData name="Sudarshan Chakravarthi" userId="9632d19e-631d-46a5-9e9a-d9cc496f17d0" providerId="ADAL" clId="{9FF049F7-CA48-49F0-BC27-BA097A29DD00}" dt="2023-01-21T13:10:39.113" v="459"/>
        <pc:sldMkLst>
          <pc:docMk/>
          <pc:sldMk cId="2818410628" sldId="4103"/>
        </pc:sldMkLst>
        <pc:spChg chg="add mod">
          <ac:chgData name="Sudarshan Chakravarthi" userId="9632d19e-631d-46a5-9e9a-d9cc496f17d0" providerId="ADAL" clId="{9FF049F7-CA48-49F0-BC27-BA097A29DD00}" dt="2023-01-21T13:10:39.113" v="459"/>
          <ac:spMkLst>
            <pc:docMk/>
            <pc:sldMk cId="2818410628" sldId="4103"/>
            <ac:spMk id="6" creationId="{0CE6EA79-DA27-7A83-CE75-9E7BCF0E5962}"/>
          </ac:spMkLst>
        </pc:spChg>
        <pc:spChg chg="mod">
          <ac:chgData name="Sudarshan Chakravarthi" userId="9632d19e-631d-46a5-9e9a-d9cc496f17d0" providerId="ADAL" clId="{9FF049F7-CA48-49F0-BC27-BA097A29DD00}" dt="2022-08-28T08:09:02.281" v="148"/>
          <ac:spMkLst>
            <pc:docMk/>
            <pc:sldMk cId="2818410628" sldId="4103"/>
            <ac:spMk id="310" creationId="{A556DD56-ED51-4F0B-B21F-6E791C6C04C7}"/>
          </ac:spMkLst>
        </pc:spChg>
      </pc:sldChg>
      <pc:sldChg chg="modSp add del mod ord">
        <pc:chgData name="Sudarshan Chakravarthi" userId="9632d19e-631d-46a5-9e9a-d9cc496f17d0" providerId="ADAL" clId="{9FF049F7-CA48-49F0-BC27-BA097A29DD00}" dt="2022-08-28T08:06:58.346" v="113"/>
        <pc:sldMkLst>
          <pc:docMk/>
          <pc:sldMk cId="702800006" sldId="4105"/>
        </pc:sldMkLst>
        <pc:spChg chg="mod">
          <ac:chgData name="Sudarshan Chakravarthi" userId="9632d19e-631d-46a5-9e9a-d9cc496f17d0" providerId="ADAL" clId="{9FF049F7-CA48-49F0-BC27-BA097A29DD00}" dt="2022-08-28T08:06:58.346" v="113"/>
          <ac:spMkLst>
            <pc:docMk/>
            <pc:sldMk cId="702800006" sldId="4105"/>
            <ac:spMk id="3" creationId="{BB604074-4F7D-4046-9F6C-DFD5800FE53A}"/>
          </ac:spMkLst>
        </pc:spChg>
      </pc:sldChg>
      <pc:sldChg chg="add del">
        <pc:chgData name="Sudarshan Chakravarthi" userId="9632d19e-631d-46a5-9e9a-d9cc496f17d0" providerId="ADAL" clId="{9FF049F7-CA48-49F0-BC27-BA097A29DD00}" dt="2022-08-28T08:03:59.886" v="66" actId="47"/>
        <pc:sldMkLst>
          <pc:docMk/>
          <pc:sldMk cId="3090221608" sldId="4106"/>
        </pc:sldMkLst>
      </pc:sldChg>
      <pc:sldChg chg="addSp modSp add del mod">
        <pc:chgData name="Sudarshan Chakravarthi" userId="9632d19e-631d-46a5-9e9a-d9cc496f17d0" providerId="ADAL" clId="{9FF049F7-CA48-49F0-BC27-BA097A29DD00}" dt="2023-01-21T13:10:24.516" v="455"/>
        <pc:sldMkLst>
          <pc:docMk/>
          <pc:sldMk cId="600369966" sldId="4107"/>
        </pc:sldMkLst>
        <pc:spChg chg="mod">
          <ac:chgData name="Sudarshan Chakravarthi" userId="9632d19e-631d-46a5-9e9a-d9cc496f17d0" providerId="ADAL" clId="{9FF049F7-CA48-49F0-BC27-BA097A29DD00}" dt="2022-08-28T08:08:07.635" v="137"/>
          <ac:spMkLst>
            <pc:docMk/>
            <pc:sldMk cId="600369966" sldId="4107"/>
            <ac:spMk id="2" creationId="{CB0ED22B-0D98-4C35-86D9-A17C1EFA254A}"/>
          </ac:spMkLst>
        </pc:spChg>
        <pc:spChg chg="add mod">
          <ac:chgData name="Sudarshan Chakravarthi" userId="9632d19e-631d-46a5-9e9a-d9cc496f17d0" providerId="ADAL" clId="{9FF049F7-CA48-49F0-BC27-BA097A29DD00}" dt="2023-01-21T13:10:24.516" v="455"/>
          <ac:spMkLst>
            <pc:docMk/>
            <pc:sldMk cId="600369966" sldId="4107"/>
            <ac:spMk id="10" creationId="{054505BD-0BA1-6EFD-858E-9170397A00DC}"/>
          </ac:spMkLst>
        </pc:spChg>
      </pc:sldChg>
      <pc:sldChg chg="modSp add mod ord">
        <pc:chgData name="Sudarshan Chakravarthi" userId="9632d19e-631d-46a5-9e9a-d9cc496f17d0" providerId="ADAL" clId="{9FF049F7-CA48-49F0-BC27-BA097A29DD00}" dt="2023-01-20T19:08:23.559" v="280"/>
        <pc:sldMkLst>
          <pc:docMk/>
          <pc:sldMk cId="3632167565" sldId="4115"/>
        </pc:sldMkLst>
        <pc:spChg chg="mod">
          <ac:chgData name="Sudarshan Chakravarthi" userId="9632d19e-631d-46a5-9e9a-d9cc496f17d0" providerId="ADAL" clId="{9FF049F7-CA48-49F0-BC27-BA097A29DD00}" dt="2022-08-28T08:02:51.281" v="43" actId="207"/>
          <ac:spMkLst>
            <pc:docMk/>
            <pc:sldMk cId="3632167565" sldId="4115"/>
            <ac:spMk id="2" creationId="{4FFE3B73-F732-4A02-8204-0F7346674109}"/>
          </ac:spMkLst>
        </pc:spChg>
        <pc:spChg chg="mod">
          <ac:chgData name="Sudarshan Chakravarthi" userId="9632d19e-631d-46a5-9e9a-d9cc496f17d0" providerId="ADAL" clId="{9FF049F7-CA48-49F0-BC27-BA097A29DD00}" dt="2022-08-28T08:06:32.885" v="107" actId="6549"/>
          <ac:spMkLst>
            <pc:docMk/>
            <pc:sldMk cId="3632167565" sldId="4115"/>
            <ac:spMk id="7" creationId="{D97A349A-9466-47DC-A1ED-0FA6F46F42D3}"/>
          </ac:spMkLst>
        </pc:spChg>
      </pc:sldChg>
      <pc:sldChg chg="add del">
        <pc:chgData name="Sudarshan Chakravarthi" userId="9632d19e-631d-46a5-9e9a-d9cc496f17d0" providerId="ADAL" clId="{9FF049F7-CA48-49F0-BC27-BA097A29DD00}" dt="2022-08-28T08:04:20.056" v="72" actId="47"/>
        <pc:sldMkLst>
          <pc:docMk/>
          <pc:sldMk cId="2411745767" sldId="4117"/>
        </pc:sldMkLst>
      </pc:sldChg>
      <pc:sldChg chg="add del">
        <pc:chgData name="Sudarshan Chakravarthi" userId="9632d19e-631d-46a5-9e9a-d9cc496f17d0" providerId="ADAL" clId="{9FF049F7-CA48-49F0-BC27-BA097A29DD00}" dt="2022-08-28T08:02:46.051" v="42" actId="47"/>
        <pc:sldMkLst>
          <pc:docMk/>
          <pc:sldMk cId="2578727524" sldId="4119"/>
        </pc:sldMkLst>
      </pc:sldChg>
      <pc:sldChg chg="add del">
        <pc:chgData name="Sudarshan Chakravarthi" userId="9632d19e-631d-46a5-9e9a-d9cc496f17d0" providerId="ADAL" clId="{9FF049F7-CA48-49F0-BC27-BA097A29DD00}" dt="2022-08-28T07:58:27.638" v="5" actId="47"/>
        <pc:sldMkLst>
          <pc:docMk/>
          <pc:sldMk cId="535978000" sldId="4120"/>
        </pc:sldMkLst>
      </pc:sldChg>
      <pc:sldChg chg="add del">
        <pc:chgData name="Sudarshan Chakravarthi" userId="9632d19e-631d-46a5-9e9a-d9cc496f17d0" providerId="ADAL" clId="{9FF049F7-CA48-49F0-BC27-BA097A29DD00}" dt="2022-08-28T08:04:41.758" v="75" actId="47"/>
        <pc:sldMkLst>
          <pc:docMk/>
          <pc:sldMk cId="2983359590" sldId="4120"/>
        </pc:sldMkLst>
      </pc:sldChg>
      <pc:sldChg chg="modSp add mod setBg">
        <pc:chgData name="Sudarshan Chakravarthi" userId="9632d19e-631d-46a5-9e9a-d9cc496f17d0" providerId="ADAL" clId="{9FF049F7-CA48-49F0-BC27-BA097A29DD00}" dt="2022-08-28T08:07:58.873" v="134"/>
        <pc:sldMkLst>
          <pc:docMk/>
          <pc:sldMk cId="2642570372" sldId="4122"/>
        </pc:sldMkLst>
        <pc:spChg chg="mod">
          <ac:chgData name="Sudarshan Chakravarthi" userId="9632d19e-631d-46a5-9e9a-d9cc496f17d0" providerId="ADAL" clId="{9FF049F7-CA48-49F0-BC27-BA097A29DD00}" dt="2022-08-28T08:07:58.873" v="134"/>
          <ac:spMkLst>
            <pc:docMk/>
            <pc:sldMk cId="2642570372" sldId="4122"/>
            <ac:spMk id="21" creationId="{939AF779-A084-4581-AC53-E961B2190BFB}"/>
          </ac:spMkLst>
        </pc:spChg>
      </pc:sldChg>
      <pc:sldChg chg="add del">
        <pc:chgData name="Sudarshan Chakravarthi" userId="9632d19e-631d-46a5-9e9a-d9cc496f17d0" providerId="ADAL" clId="{9FF049F7-CA48-49F0-BC27-BA097A29DD00}" dt="2022-08-28T08:03:46.427" v="55" actId="47"/>
        <pc:sldMkLst>
          <pc:docMk/>
          <pc:sldMk cId="3211762815" sldId="4130"/>
        </pc:sldMkLst>
      </pc:sldChg>
      <pc:sldChg chg="add del">
        <pc:chgData name="Sudarshan Chakravarthi" userId="9632d19e-631d-46a5-9e9a-d9cc496f17d0" providerId="ADAL" clId="{9FF049F7-CA48-49F0-BC27-BA097A29DD00}" dt="2022-08-28T08:03:58.291" v="65" actId="47"/>
        <pc:sldMkLst>
          <pc:docMk/>
          <pc:sldMk cId="3984933861" sldId="4131"/>
        </pc:sldMkLst>
      </pc:sldChg>
      <pc:sldChg chg="add del">
        <pc:chgData name="Sudarshan Chakravarthi" userId="9632d19e-631d-46a5-9e9a-d9cc496f17d0" providerId="ADAL" clId="{9FF049F7-CA48-49F0-BC27-BA097A29DD00}" dt="2022-08-28T08:04:00.884" v="67" actId="47"/>
        <pc:sldMkLst>
          <pc:docMk/>
          <pc:sldMk cId="3027625433" sldId="4132"/>
        </pc:sldMkLst>
      </pc:sldChg>
      <pc:sldChg chg="add del">
        <pc:chgData name="Sudarshan Chakravarthi" userId="9632d19e-631d-46a5-9e9a-d9cc496f17d0" providerId="ADAL" clId="{9FF049F7-CA48-49F0-BC27-BA097A29DD00}" dt="2022-08-28T08:05:08.035" v="81" actId="47"/>
        <pc:sldMkLst>
          <pc:docMk/>
          <pc:sldMk cId="1139853986" sldId="4133"/>
        </pc:sldMkLst>
      </pc:sldChg>
      <pc:sldChg chg="modSp mod ord">
        <pc:chgData name="Sudarshan Chakravarthi" userId="9632d19e-631d-46a5-9e9a-d9cc496f17d0" providerId="ADAL" clId="{9FF049F7-CA48-49F0-BC27-BA097A29DD00}" dt="2022-08-28T08:02:57.692" v="44" actId="2711"/>
        <pc:sldMkLst>
          <pc:docMk/>
          <pc:sldMk cId="4272959180" sldId="4134"/>
        </pc:sldMkLst>
        <pc:spChg chg="mod">
          <ac:chgData name="Sudarshan Chakravarthi" userId="9632d19e-631d-46a5-9e9a-d9cc496f17d0" providerId="ADAL" clId="{9FF049F7-CA48-49F0-BC27-BA097A29DD00}" dt="2022-08-28T08:02:57.692" v="44" actId="2711"/>
          <ac:spMkLst>
            <pc:docMk/>
            <pc:sldMk cId="4272959180" sldId="4134"/>
            <ac:spMk id="3" creationId="{7DDE4B1B-45F7-4899-A75C-0C7345221F8F}"/>
          </ac:spMkLst>
        </pc:spChg>
      </pc:sldChg>
      <pc:sldChg chg="add del">
        <pc:chgData name="Sudarshan Chakravarthi" userId="9632d19e-631d-46a5-9e9a-d9cc496f17d0" providerId="ADAL" clId="{9FF049F7-CA48-49F0-BC27-BA097A29DD00}" dt="2022-08-28T08:05:05.778" v="80" actId="47"/>
        <pc:sldMkLst>
          <pc:docMk/>
          <pc:sldMk cId="467804582" sldId="4135"/>
        </pc:sldMkLst>
      </pc:sldChg>
      <pc:sldChg chg="add del">
        <pc:chgData name="Sudarshan Chakravarthi" userId="9632d19e-631d-46a5-9e9a-d9cc496f17d0" providerId="ADAL" clId="{9FF049F7-CA48-49F0-BC27-BA097A29DD00}" dt="2022-08-28T08:04:04.546" v="68" actId="47"/>
        <pc:sldMkLst>
          <pc:docMk/>
          <pc:sldMk cId="1065029311" sldId="4136"/>
        </pc:sldMkLst>
      </pc:sldChg>
      <pc:sldChg chg="add del">
        <pc:chgData name="Sudarshan Chakravarthi" userId="9632d19e-631d-46a5-9e9a-d9cc496f17d0" providerId="ADAL" clId="{9FF049F7-CA48-49F0-BC27-BA097A29DD00}" dt="2023-01-20T19:08:11.173" v="277" actId="47"/>
        <pc:sldMkLst>
          <pc:docMk/>
          <pc:sldMk cId="1042429621" sldId="4137"/>
        </pc:sldMkLst>
      </pc:sldChg>
      <pc:sldChg chg="add del">
        <pc:chgData name="Sudarshan Chakravarthi" userId="9632d19e-631d-46a5-9e9a-d9cc496f17d0" providerId="ADAL" clId="{9FF049F7-CA48-49F0-BC27-BA097A29DD00}" dt="2022-08-28T08:04:23.349" v="74" actId="47"/>
        <pc:sldMkLst>
          <pc:docMk/>
          <pc:sldMk cId="2674624554" sldId="4138"/>
        </pc:sldMkLst>
      </pc:sldChg>
      <pc:sldChg chg="add del">
        <pc:chgData name="Sudarshan Chakravarthi" userId="9632d19e-631d-46a5-9e9a-d9cc496f17d0" providerId="ADAL" clId="{9FF049F7-CA48-49F0-BC27-BA097A29DD00}" dt="2022-08-28T08:03:35.046" v="48" actId="47"/>
        <pc:sldMkLst>
          <pc:docMk/>
          <pc:sldMk cId="495994252" sldId="4145"/>
        </pc:sldMkLst>
      </pc:sldChg>
      <pc:sldChg chg="add del">
        <pc:chgData name="Sudarshan Chakravarthi" userId="9632d19e-631d-46a5-9e9a-d9cc496f17d0" providerId="ADAL" clId="{9FF049F7-CA48-49F0-BC27-BA097A29DD00}" dt="2022-08-28T08:05:19.574" v="82" actId="47"/>
        <pc:sldMkLst>
          <pc:docMk/>
          <pc:sldMk cId="4286229765" sldId="4151"/>
        </pc:sldMkLst>
      </pc:sldChg>
      <pc:sldChg chg="add del">
        <pc:chgData name="Sudarshan Chakravarthi" userId="9632d19e-631d-46a5-9e9a-d9cc496f17d0" providerId="ADAL" clId="{9FF049F7-CA48-49F0-BC27-BA097A29DD00}" dt="2022-08-28T07:58:25.413" v="4" actId="47"/>
        <pc:sldMkLst>
          <pc:docMk/>
          <pc:sldMk cId="1745666334" sldId="4155"/>
        </pc:sldMkLst>
      </pc:sldChg>
      <pc:sldChg chg="add del">
        <pc:chgData name="Sudarshan Chakravarthi" userId="9632d19e-631d-46a5-9e9a-d9cc496f17d0" providerId="ADAL" clId="{9FF049F7-CA48-49F0-BC27-BA097A29DD00}" dt="2022-08-28T08:03:35.860" v="49" actId="47"/>
        <pc:sldMkLst>
          <pc:docMk/>
          <pc:sldMk cId="3208584127" sldId="4207"/>
        </pc:sldMkLst>
      </pc:sldChg>
      <pc:sldChg chg="add del">
        <pc:chgData name="Sudarshan Chakravarthi" userId="9632d19e-631d-46a5-9e9a-d9cc496f17d0" providerId="ADAL" clId="{9FF049F7-CA48-49F0-BC27-BA097A29DD00}" dt="2022-08-28T08:02:37.437" v="38" actId="47"/>
        <pc:sldMkLst>
          <pc:docMk/>
          <pc:sldMk cId="793497703" sldId="4208"/>
        </pc:sldMkLst>
      </pc:sldChg>
      <pc:sldChg chg="add del">
        <pc:chgData name="Sudarshan Chakravarthi" userId="9632d19e-631d-46a5-9e9a-d9cc496f17d0" providerId="ADAL" clId="{9FF049F7-CA48-49F0-BC27-BA097A29DD00}" dt="2023-01-20T19:08:09.947" v="276" actId="47"/>
        <pc:sldMkLst>
          <pc:docMk/>
          <pc:sldMk cId="764169829" sldId="4209"/>
        </pc:sldMkLst>
      </pc:sldChg>
      <pc:sldChg chg="add del">
        <pc:chgData name="Sudarshan Chakravarthi" userId="9632d19e-631d-46a5-9e9a-d9cc496f17d0" providerId="ADAL" clId="{9FF049F7-CA48-49F0-BC27-BA097A29DD00}" dt="2022-08-28T07:58:05.439" v="1" actId="47"/>
        <pc:sldMkLst>
          <pc:docMk/>
          <pc:sldMk cId="2919126768" sldId="4209"/>
        </pc:sldMkLst>
      </pc:sldChg>
      <pc:sldChg chg="add del">
        <pc:chgData name="Sudarshan Chakravarthi" userId="9632d19e-631d-46a5-9e9a-d9cc496f17d0" providerId="ADAL" clId="{9FF049F7-CA48-49F0-BC27-BA097A29DD00}" dt="2022-08-28T07:58:52.287" v="7"/>
        <pc:sldMkLst>
          <pc:docMk/>
          <pc:sldMk cId="3257693266" sldId="4209"/>
        </pc:sldMkLst>
      </pc:sldChg>
      <pc:sldChg chg="add del">
        <pc:chgData name="Sudarshan Chakravarthi" userId="9632d19e-631d-46a5-9e9a-d9cc496f17d0" providerId="ADAL" clId="{9FF049F7-CA48-49F0-BC27-BA097A29DD00}" dt="2022-08-28T08:02:38.235" v="39" actId="47"/>
        <pc:sldMkLst>
          <pc:docMk/>
          <pc:sldMk cId="2873297445" sldId="4210"/>
        </pc:sldMkLst>
      </pc:sldChg>
      <pc:sldChg chg="add del">
        <pc:chgData name="Sudarshan Chakravarthi" userId="9632d19e-631d-46a5-9e9a-d9cc496f17d0" providerId="ADAL" clId="{9FF049F7-CA48-49F0-BC27-BA097A29DD00}" dt="2022-08-28T08:03:55.200" v="62" actId="47"/>
        <pc:sldMkLst>
          <pc:docMk/>
          <pc:sldMk cId="3717579445" sldId="4211"/>
        </pc:sldMkLst>
      </pc:sldChg>
      <pc:sldChg chg="addSp delSp modSp add del mod">
        <pc:chgData name="Sudarshan Chakravarthi" userId="9632d19e-631d-46a5-9e9a-d9cc496f17d0" providerId="ADAL" clId="{9FF049F7-CA48-49F0-BC27-BA097A29DD00}" dt="2022-08-28T08:10:24.777" v="270" actId="47"/>
        <pc:sldMkLst>
          <pc:docMk/>
          <pc:sldMk cId="43270218" sldId="4212"/>
        </pc:sldMkLst>
        <pc:spChg chg="mod">
          <ac:chgData name="Sudarshan Chakravarthi" userId="9632d19e-631d-46a5-9e9a-d9cc496f17d0" providerId="ADAL" clId="{9FF049F7-CA48-49F0-BC27-BA097A29DD00}" dt="2022-08-28T08:05:26.102" v="90" actId="20577"/>
          <ac:spMkLst>
            <pc:docMk/>
            <pc:sldMk cId="43270218" sldId="4212"/>
            <ac:spMk id="8" creationId="{DA32DBBD-D3E4-453E-AFA1-C79D34C915C9}"/>
          </ac:spMkLst>
        </pc:spChg>
        <pc:picChg chg="add mod modCrop">
          <ac:chgData name="Sudarshan Chakravarthi" userId="9632d19e-631d-46a5-9e9a-d9cc496f17d0" providerId="ADAL" clId="{9FF049F7-CA48-49F0-BC27-BA097A29DD00}" dt="2022-08-28T08:06:04.973" v="96" actId="1076"/>
          <ac:picMkLst>
            <pc:docMk/>
            <pc:sldMk cId="43270218" sldId="4212"/>
            <ac:picMk id="4" creationId="{1D5A61F7-22C0-8CFD-C7F1-0C01DC58E256}"/>
          </ac:picMkLst>
        </pc:picChg>
        <pc:picChg chg="del">
          <ac:chgData name="Sudarshan Chakravarthi" userId="9632d19e-631d-46a5-9e9a-d9cc496f17d0" providerId="ADAL" clId="{9FF049F7-CA48-49F0-BC27-BA097A29DD00}" dt="2022-08-28T08:05:28.988" v="91" actId="478"/>
          <ac:picMkLst>
            <pc:docMk/>
            <pc:sldMk cId="43270218" sldId="4212"/>
            <ac:picMk id="5" creationId="{29A9CC45-B9FE-66A5-C863-4E33D57C1B3B}"/>
          </ac:picMkLst>
        </pc:picChg>
      </pc:sldChg>
      <pc:sldChg chg="add del">
        <pc:chgData name="Sudarshan Chakravarthi" userId="9632d19e-631d-46a5-9e9a-d9cc496f17d0" providerId="ADAL" clId="{9FF049F7-CA48-49F0-BC27-BA097A29DD00}" dt="2023-01-20T19:08:17.612" v="278" actId="47"/>
        <pc:sldMkLst>
          <pc:docMk/>
          <pc:sldMk cId="1075031120" sldId="4213"/>
        </pc:sldMkLst>
      </pc:sldChg>
      <pc:sldChg chg="add del">
        <pc:chgData name="Sudarshan Chakravarthi" userId="9632d19e-631d-46a5-9e9a-d9cc496f17d0" providerId="ADAL" clId="{9FF049F7-CA48-49F0-BC27-BA097A29DD00}" dt="2022-08-28T07:59:33.614" v="9" actId="47"/>
        <pc:sldMkLst>
          <pc:docMk/>
          <pc:sldMk cId="2710360716" sldId="4215"/>
        </pc:sldMkLst>
      </pc:sldChg>
      <pc:sldChg chg="modSp add mod">
        <pc:chgData name="Sudarshan Chakravarthi" userId="9632d19e-631d-46a5-9e9a-d9cc496f17d0" providerId="ADAL" clId="{9FF049F7-CA48-49F0-BC27-BA097A29DD00}" dt="2022-08-28T08:07:52.705" v="132"/>
        <pc:sldMkLst>
          <pc:docMk/>
          <pc:sldMk cId="2297158093" sldId="4216"/>
        </pc:sldMkLst>
        <pc:spChg chg="mod">
          <ac:chgData name="Sudarshan Chakravarthi" userId="9632d19e-631d-46a5-9e9a-d9cc496f17d0" providerId="ADAL" clId="{9FF049F7-CA48-49F0-BC27-BA097A29DD00}" dt="2022-08-28T08:07:52.705" v="132"/>
          <ac:spMkLst>
            <pc:docMk/>
            <pc:sldMk cId="2297158093" sldId="4216"/>
            <ac:spMk id="45" creationId="{B4165D2D-8945-E2C4-3D8B-9EE6DB1BBF51}"/>
          </ac:spMkLst>
        </pc:spChg>
      </pc:sldChg>
      <pc:sldChg chg="add del">
        <pc:chgData name="Sudarshan Chakravarthi" userId="9632d19e-631d-46a5-9e9a-d9cc496f17d0" providerId="ADAL" clId="{9FF049F7-CA48-49F0-BC27-BA097A29DD00}" dt="2022-08-28T08:03:36.954" v="50" actId="47"/>
        <pc:sldMkLst>
          <pc:docMk/>
          <pc:sldMk cId="1143309268" sldId="4217"/>
        </pc:sldMkLst>
      </pc:sldChg>
      <pc:sldChg chg="add del">
        <pc:chgData name="Sudarshan Chakravarthi" userId="9632d19e-631d-46a5-9e9a-d9cc496f17d0" providerId="ADAL" clId="{9FF049F7-CA48-49F0-BC27-BA097A29DD00}" dt="2022-08-28T07:58:52.287" v="7"/>
        <pc:sldMkLst>
          <pc:docMk/>
          <pc:sldMk cId="4064763926" sldId="4217"/>
        </pc:sldMkLst>
      </pc:sldChg>
      <pc:sldChg chg="add del">
        <pc:chgData name="Sudarshan Chakravarthi" userId="9632d19e-631d-46a5-9e9a-d9cc496f17d0" providerId="ADAL" clId="{9FF049F7-CA48-49F0-BC27-BA097A29DD00}" dt="2022-08-28T07:58:52.287" v="7"/>
        <pc:sldMkLst>
          <pc:docMk/>
          <pc:sldMk cId="2322648137" sldId="4218"/>
        </pc:sldMkLst>
      </pc:sldChg>
      <pc:sldChg chg="add del">
        <pc:chgData name="Sudarshan Chakravarthi" userId="9632d19e-631d-46a5-9e9a-d9cc496f17d0" providerId="ADAL" clId="{9FF049F7-CA48-49F0-BC27-BA097A29DD00}" dt="2022-08-28T08:03:38.611" v="51" actId="47"/>
        <pc:sldMkLst>
          <pc:docMk/>
          <pc:sldMk cId="3423698232" sldId="4218"/>
        </pc:sldMkLst>
      </pc:sldChg>
      <pc:sldChg chg="add del">
        <pc:chgData name="Sudarshan Chakravarthi" userId="9632d19e-631d-46a5-9e9a-d9cc496f17d0" providerId="ADAL" clId="{9FF049F7-CA48-49F0-BC27-BA097A29DD00}" dt="2022-08-28T08:03:39.511" v="52" actId="47"/>
        <pc:sldMkLst>
          <pc:docMk/>
          <pc:sldMk cId="312209893" sldId="4219"/>
        </pc:sldMkLst>
      </pc:sldChg>
      <pc:sldChg chg="add del">
        <pc:chgData name="Sudarshan Chakravarthi" userId="9632d19e-631d-46a5-9e9a-d9cc496f17d0" providerId="ADAL" clId="{9FF049F7-CA48-49F0-BC27-BA097A29DD00}" dt="2022-08-28T07:58:52.287" v="7"/>
        <pc:sldMkLst>
          <pc:docMk/>
          <pc:sldMk cId="2533268016" sldId="4219"/>
        </pc:sldMkLst>
      </pc:sldChg>
      <pc:sldChg chg="add del">
        <pc:chgData name="Sudarshan Chakravarthi" userId="9632d19e-631d-46a5-9e9a-d9cc496f17d0" providerId="ADAL" clId="{9FF049F7-CA48-49F0-BC27-BA097A29DD00}" dt="2022-08-28T07:58:52.287" v="7"/>
        <pc:sldMkLst>
          <pc:docMk/>
          <pc:sldMk cId="2386987272" sldId="4220"/>
        </pc:sldMkLst>
      </pc:sldChg>
      <pc:sldChg chg="add del">
        <pc:chgData name="Sudarshan Chakravarthi" userId="9632d19e-631d-46a5-9e9a-d9cc496f17d0" providerId="ADAL" clId="{9FF049F7-CA48-49F0-BC27-BA097A29DD00}" dt="2022-08-28T08:03:40.536" v="53" actId="47"/>
        <pc:sldMkLst>
          <pc:docMk/>
          <pc:sldMk cId="2434249670" sldId="4220"/>
        </pc:sldMkLst>
      </pc:sldChg>
      <pc:sldChg chg="add del">
        <pc:chgData name="Sudarshan Chakravarthi" userId="9632d19e-631d-46a5-9e9a-d9cc496f17d0" providerId="ADAL" clId="{9FF049F7-CA48-49F0-BC27-BA097A29DD00}" dt="2022-08-28T08:03:53.221" v="60" actId="47"/>
        <pc:sldMkLst>
          <pc:docMk/>
          <pc:sldMk cId="3574797531" sldId="4221"/>
        </pc:sldMkLst>
      </pc:sldChg>
      <pc:sldChg chg="addSp modSp add del mod">
        <pc:chgData name="Sudarshan Chakravarthi" userId="9632d19e-631d-46a5-9e9a-d9cc496f17d0" providerId="ADAL" clId="{9FF049F7-CA48-49F0-BC27-BA097A29DD00}" dt="2023-01-21T13:10:28.969" v="456"/>
        <pc:sldMkLst>
          <pc:docMk/>
          <pc:sldMk cId="4165427814" sldId="4222"/>
        </pc:sldMkLst>
        <pc:spChg chg="mod">
          <ac:chgData name="Sudarshan Chakravarthi" userId="9632d19e-631d-46a5-9e9a-d9cc496f17d0" providerId="ADAL" clId="{9FF049F7-CA48-49F0-BC27-BA097A29DD00}" dt="2023-01-21T12:59:03.145" v="287" actId="20577"/>
          <ac:spMkLst>
            <pc:docMk/>
            <pc:sldMk cId="4165427814" sldId="4222"/>
            <ac:spMk id="4" creationId="{953D3FA1-B494-A285-34F9-AFE0C6276B75}"/>
          </ac:spMkLst>
        </pc:spChg>
        <pc:spChg chg="add mod">
          <ac:chgData name="Sudarshan Chakravarthi" userId="9632d19e-631d-46a5-9e9a-d9cc496f17d0" providerId="ADAL" clId="{9FF049F7-CA48-49F0-BC27-BA097A29DD00}" dt="2023-01-21T13:10:28.969" v="456"/>
          <ac:spMkLst>
            <pc:docMk/>
            <pc:sldMk cId="4165427814" sldId="4222"/>
            <ac:spMk id="7" creationId="{4CBC15AD-C477-1F26-28DE-6D8990AE4DC3}"/>
          </ac:spMkLst>
        </pc:spChg>
      </pc:sldChg>
      <pc:sldChg chg="modSp add mod">
        <pc:chgData name="Sudarshan Chakravarthi" userId="9632d19e-631d-46a5-9e9a-d9cc496f17d0" providerId="ADAL" clId="{9FF049F7-CA48-49F0-BC27-BA097A29DD00}" dt="2022-08-28T08:08:51.567" v="145"/>
        <pc:sldMkLst>
          <pc:docMk/>
          <pc:sldMk cId="3370789941" sldId="4223"/>
        </pc:sldMkLst>
        <pc:spChg chg="mod">
          <ac:chgData name="Sudarshan Chakravarthi" userId="9632d19e-631d-46a5-9e9a-d9cc496f17d0" providerId="ADAL" clId="{9FF049F7-CA48-49F0-BC27-BA097A29DD00}" dt="2022-08-28T08:08:51.567" v="145"/>
          <ac:spMkLst>
            <pc:docMk/>
            <pc:sldMk cId="3370789941" sldId="4223"/>
            <ac:spMk id="3" creationId="{7DDE4B1B-45F7-4899-A75C-0C7345221F8F}"/>
          </ac:spMkLst>
        </pc:spChg>
      </pc:sldChg>
      <pc:sldChg chg="add del">
        <pc:chgData name="Sudarshan Chakravarthi" userId="9632d19e-631d-46a5-9e9a-d9cc496f17d0" providerId="ADAL" clId="{9FF049F7-CA48-49F0-BC27-BA097A29DD00}" dt="2022-08-28T07:58:52.287" v="7"/>
        <pc:sldMkLst>
          <pc:docMk/>
          <pc:sldMk cId="4260006426" sldId="4223"/>
        </pc:sldMkLst>
      </pc:sldChg>
      <pc:sldChg chg="modSp add del mod">
        <pc:chgData name="Sudarshan Chakravarthi" userId="9632d19e-631d-46a5-9e9a-d9cc496f17d0" providerId="ADAL" clId="{9FF049F7-CA48-49F0-BC27-BA097A29DD00}" dt="2023-01-25T11:31:34.973" v="502" actId="47"/>
        <pc:sldMkLst>
          <pc:docMk/>
          <pc:sldMk cId="1836376254" sldId="4224"/>
        </pc:sldMkLst>
        <pc:spChg chg="mod">
          <ac:chgData name="Sudarshan Chakravarthi" userId="9632d19e-631d-46a5-9e9a-d9cc496f17d0" providerId="ADAL" clId="{9FF049F7-CA48-49F0-BC27-BA097A29DD00}" dt="2022-08-28T08:10:11.682" v="268" actId="108"/>
          <ac:spMkLst>
            <pc:docMk/>
            <pc:sldMk cId="1836376254" sldId="4224"/>
            <ac:spMk id="6" creationId="{E69E2D50-2E0A-18DD-E4B0-74E4520C3162}"/>
          </ac:spMkLst>
        </pc:spChg>
      </pc:sldChg>
      <pc:sldChg chg="add del">
        <pc:chgData name="Sudarshan Chakravarthi" userId="9632d19e-631d-46a5-9e9a-d9cc496f17d0" providerId="ADAL" clId="{9FF049F7-CA48-49F0-BC27-BA097A29DD00}" dt="2022-08-28T08:04:47.080" v="77" actId="47"/>
        <pc:sldMkLst>
          <pc:docMk/>
          <pc:sldMk cId="3237624263" sldId="4224"/>
        </pc:sldMkLst>
      </pc:sldChg>
      <pc:sldChg chg="addSp modSp add mod">
        <pc:chgData name="Sudarshan Chakravarthi" userId="9632d19e-631d-46a5-9e9a-d9cc496f17d0" providerId="ADAL" clId="{9FF049F7-CA48-49F0-BC27-BA097A29DD00}" dt="2023-02-21T08:04:23.813" v="514" actId="14100"/>
        <pc:sldMkLst>
          <pc:docMk/>
          <pc:sldMk cId="3631731376" sldId="4225"/>
        </pc:sldMkLst>
        <pc:spChg chg="mod">
          <ac:chgData name="Sudarshan Chakravarthi" userId="9632d19e-631d-46a5-9e9a-d9cc496f17d0" providerId="ADAL" clId="{9FF049F7-CA48-49F0-BC27-BA097A29DD00}" dt="2023-02-21T08:03:55.874" v="508"/>
          <ac:spMkLst>
            <pc:docMk/>
            <pc:sldMk cId="3631731376" sldId="4225"/>
            <ac:spMk id="5" creationId="{E7386ABC-A03E-33F2-2E45-D5C4AAED8088}"/>
          </ac:spMkLst>
        </pc:spChg>
        <pc:spChg chg="mod">
          <ac:chgData name="Sudarshan Chakravarthi" userId="9632d19e-631d-46a5-9e9a-d9cc496f17d0" providerId="ADAL" clId="{9FF049F7-CA48-49F0-BC27-BA097A29DD00}" dt="2023-02-21T08:04:23.813" v="514" actId="14100"/>
          <ac:spMkLst>
            <pc:docMk/>
            <pc:sldMk cId="3631731376" sldId="4225"/>
            <ac:spMk id="6" creationId="{E69E2D50-2E0A-18DD-E4B0-74E4520C3162}"/>
          </ac:spMkLst>
        </pc:spChg>
        <pc:spChg chg="mod">
          <ac:chgData name="Sudarshan Chakravarthi" userId="9632d19e-631d-46a5-9e9a-d9cc496f17d0" providerId="ADAL" clId="{9FF049F7-CA48-49F0-BC27-BA097A29DD00}" dt="2023-02-21T08:03:55.874" v="508"/>
          <ac:spMkLst>
            <pc:docMk/>
            <pc:sldMk cId="3631731376" sldId="4225"/>
            <ac:spMk id="7" creationId="{83A11402-6677-2A49-96E7-7B7AAF489FFF}"/>
          </ac:spMkLst>
        </pc:spChg>
        <pc:spChg chg="mod">
          <ac:chgData name="Sudarshan Chakravarthi" userId="9632d19e-631d-46a5-9e9a-d9cc496f17d0" providerId="ADAL" clId="{9FF049F7-CA48-49F0-BC27-BA097A29DD00}" dt="2023-02-21T08:04:14.821" v="512" actId="14100"/>
          <ac:spMkLst>
            <pc:docMk/>
            <pc:sldMk cId="3631731376" sldId="4225"/>
            <ac:spMk id="8" creationId="{DA32DBBD-D3E4-453E-AFA1-C79D34C915C9}"/>
          </ac:spMkLst>
        </pc:spChg>
        <pc:grpChg chg="add mod">
          <ac:chgData name="Sudarshan Chakravarthi" userId="9632d19e-631d-46a5-9e9a-d9cc496f17d0" providerId="ADAL" clId="{9FF049F7-CA48-49F0-BC27-BA097A29DD00}" dt="2023-02-21T08:03:58.719" v="509" actId="1076"/>
          <ac:grpSpMkLst>
            <pc:docMk/>
            <pc:sldMk cId="3631731376" sldId="4225"/>
            <ac:grpSpMk id="2" creationId="{D1DB6CAF-CAF0-4B1E-C85B-96DD284352F6}"/>
          </ac:grpSpMkLst>
        </pc:grpChg>
      </pc:sldChg>
      <pc:sldChg chg="add del">
        <pc:chgData name="Sudarshan Chakravarthi" userId="9632d19e-631d-46a5-9e9a-d9cc496f17d0" providerId="ADAL" clId="{9FF049F7-CA48-49F0-BC27-BA097A29DD00}" dt="2023-02-21T08:03:48.609" v="506" actId="47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9FF049F7-CA48-49F0-BC27-BA097A29DD00}" dt="2023-01-20T19:07:44.296" v="273"/>
        <pc:sldMkLst>
          <pc:docMk/>
          <pc:sldMk cId="2434400758" sldId="4412"/>
        </pc:sldMkLst>
      </pc:sldChg>
      <pc:sldChg chg="add del ord">
        <pc:chgData name="Sudarshan Chakravarthi" userId="9632d19e-631d-46a5-9e9a-d9cc496f17d0" providerId="ADAL" clId="{9FF049F7-CA48-49F0-BC27-BA097A29DD00}" dt="2023-01-20T19:08:08.058" v="275"/>
        <pc:sldMkLst>
          <pc:docMk/>
          <pc:sldMk cId="2586001998" sldId="4413"/>
        </pc:sldMkLst>
      </pc:sldChg>
      <pc:sldChg chg="add del ord">
        <pc:chgData name="Sudarshan Chakravarthi" userId="9632d19e-631d-46a5-9e9a-d9cc496f17d0" providerId="ADAL" clId="{9FF049F7-CA48-49F0-BC27-BA097A29DD00}" dt="2023-01-20T19:08:08.058" v="275"/>
        <pc:sldMkLst>
          <pc:docMk/>
          <pc:sldMk cId="842485834" sldId="4414"/>
        </pc:sldMkLst>
      </pc:sldChg>
      <pc:sldChg chg="add del">
        <pc:chgData name="Sudarshan Chakravarthi" userId="9632d19e-631d-46a5-9e9a-d9cc496f17d0" providerId="ADAL" clId="{9FF049F7-CA48-49F0-BC27-BA097A29DD00}" dt="2023-01-20T19:07:44.296" v="273"/>
        <pc:sldMkLst>
          <pc:docMk/>
          <pc:sldMk cId="3881748987" sldId="4566"/>
        </pc:sldMkLst>
      </pc:sldChg>
      <pc:sldChg chg="add del">
        <pc:chgData name="Sudarshan Chakravarthi" userId="9632d19e-631d-46a5-9e9a-d9cc496f17d0" providerId="ADAL" clId="{9FF049F7-CA48-49F0-BC27-BA097A29DD00}" dt="2023-01-25T11:31:32.546" v="500"/>
        <pc:sldMkLst>
          <pc:docMk/>
          <pc:sldMk cId="826019085" sldId="4567"/>
        </pc:sldMkLst>
      </pc:sldChg>
      <pc:sldChg chg="add del">
        <pc:chgData name="Sudarshan Chakravarthi" userId="9632d19e-631d-46a5-9e9a-d9cc496f17d0" providerId="ADAL" clId="{9FF049F7-CA48-49F0-BC27-BA097A29DD00}" dt="2023-02-21T08:04:35.383" v="516" actId="47"/>
        <pc:sldMkLst>
          <pc:docMk/>
          <pc:sldMk cId="1142784477" sldId="4567"/>
        </pc:sldMkLst>
      </pc:sldChg>
      <pc:sldChg chg="delSp add del mod">
        <pc:chgData name="Sudarshan Chakravarthi" userId="9632d19e-631d-46a5-9e9a-d9cc496f17d0" providerId="ADAL" clId="{9FF049F7-CA48-49F0-BC27-BA097A29DD00}" dt="2023-02-21T08:03:54.438" v="507" actId="21"/>
        <pc:sldMkLst>
          <pc:docMk/>
          <pc:sldMk cId="3891827800" sldId="4568"/>
        </pc:sldMkLst>
        <pc:grpChg chg="del">
          <ac:chgData name="Sudarshan Chakravarthi" userId="9632d19e-631d-46a5-9e9a-d9cc496f17d0" providerId="ADAL" clId="{9FF049F7-CA48-49F0-BC27-BA097A29DD00}" dt="2023-02-21T08:03:54.438" v="507" actId="21"/>
          <ac:grpSpMkLst>
            <pc:docMk/>
            <pc:sldMk cId="3891827800" sldId="4568"/>
            <ac:grpSpMk id="5" creationId="{F70E3177-37E3-8A75-8359-EC31CD1B9406}"/>
          </ac:grpSpMkLst>
        </pc:grpChg>
      </pc:sldChg>
      <pc:sldChg chg="add">
        <pc:chgData name="Sudarshan Chakravarthi" userId="9632d19e-631d-46a5-9e9a-d9cc496f17d0" providerId="ADAL" clId="{9FF049F7-CA48-49F0-BC27-BA097A29DD00}" dt="2023-02-21T08:04:31.363" v="515"/>
        <pc:sldMkLst>
          <pc:docMk/>
          <pc:sldMk cId="2931328568" sldId="4569"/>
        </pc:sldMkLst>
      </pc:sldChg>
      <pc:sldMasterChg chg="delSldLayout">
        <pc:chgData name="Sudarshan Chakravarthi" userId="9632d19e-631d-46a5-9e9a-d9cc496f17d0" providerId="ADAL" clId="{9FF049F7-CA48-49F0-BC27-BA097A29DD00}" dt="2023-01-20T19:08:17.612" v="278" actId="47"/>
        <pc:sldMasterMkLst>
          <pc:docMk/>
          <pc:sldMasterMk cId="370442046" sldId="2147483648"/>
        </pc:sldMasterMkLst>
        <pc:sldLayoutChg chg="del">
          <pc:chgData name="Sudarshan Chakravarthi" userId="9632d19e-631d-46a5-9e9a-d9cc496f17d0" providerId="ADAL" clId="{9FF049F7-CA48-49F0-BC27-BA097A29DD00}" dt="2023-01-20T19:08:17.612" v="278" actId="47"/>
          <pc:sldLayoutMkLst>
            <pc:docMk/>
            <pc:sldMasterMk cId="370442046" sldId="2147483648"/>
            <pc:sldLayoutMk cId="285341865" sldId="2147483660"/>
          </pc:sldLayoutMkLst>
        </pc:sldLayoutChg>
      </pc:sldMasterChg>
      <pc:sldMasterChg chg="delSldLayout">
        <pc:chgData name="Sudarshan Chakravarthi" userId="9632d19e-631d-46a5-9e9a-d9cc496f17d0" providerId="ADAL" clId="{9FF049F7-CA48-49F0-BC27-BA097A29DD00}" dt="2023-01-20T19:08:09.947" v="276" actId="47"/>
        <pc:sldMasterMkLst>
          <pc:docMk/>
          <pc:sldMasterMk cId="1294607378" sldId="2147483661"/>
        </pc:sldMasterMkLst>
        <pc:sldLayoutChg chg="del">
          <pc:chgData name="Sudarshan Chakravarthi" userId="9632d19e-631d-46a5-9e9a-d9cc496f17d0" providerId="ADAL" clId="{9FF049F7-CA48-49F0-BC27-BA097A29DD00}" dt="2023-01-20T19:08:09.947" v="276" actId="47"/>
          <pc:sldLayoutMkLst>
            <pc:docMk/>
            <pc:sldMasterMk cId="1294607378" sldId="2147483661"/>
            <pc:sldLayoutMk cId="138736761" sldId="2147483673"/>
          </pc:sldLayoutMkLst>
        </pc:sldLayoutChg>
      </pc:sldMasterChg>
      <pc:sldMasterChg chg="delSldLayout">
        <pc:chgData name="Sudarshan Chakravarthi" userId="9632d19e-631d-46a5-9e9a-d9cc496f17d0" providerId="ADAL" clId="{9FF049F7-CA48-49F0-BC27-BA097A29DD00}" dt="2023-02-21T08:03:48.609" v="506" actId="47"/>
        <pc:sldMasterMkLst>
          <pc:docMk/>
          <pc:sldMasterMk cId="176786618" sldId="2147483674"/>
        </pc:sldMasterMkLst>
        <pc:sldLayoutChg chg="del">
          <pc:chgData name="Sudarshan Chakravarthi" userId="9632d19e-631d-46a5-9e9a-d9cc496f17d0" providerId="ADAL" clId="{9FF049F7-CA48-49F0-BC27-BA097A29DD00}" dt="2023-02-21T08:03:48.609" v="506" actId="47"/>
          <pc:sldLayoutMkLst>
            <pc:docMk/>
            <pc:sldMasterMk cId="176786618" sldId="2147483674"/>
            <pc:sldLayoutMk cId="1814632902" sldId="214748368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986139068419491E-2"/>
          <c:y val="1.98165924953108E-2"/>
          <c:w val="0.97701386093158049"/>
          <c:h val="0.8863780431114910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348E98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E-48F5-B331-C82BFBED36C1}"/>
            </c:ext>
          </c:extLst>
        </c:ser>
        <c:ser>
          <c:idx val="1"/>
          <c:order val="1"/>
          <c:spPr>
            <a:solidFill>
              <a:srgbClr val="ED7D31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2A4A8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0E-48F5-B331-C82BFBED36C1}"/>
            </c:ext>
          </c:extLst>
        </c:ser>
        <c:ser>
          <c:idx val="2"/>
          <c:order val="2"/>
          <c:spPr>
            <a:solidFill>
              <a:srgbClr val="23CBB7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69447216640665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Sheet1!$A$4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0E-48F5-B331-C82BFBED36C1}"/>
            </c:ext>
          </c:extLst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41285954195884"/>
                      <c:h val="0.1464270871620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Sheet1!$A$5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E-48F5-B331-C82BFBED36C1}"/>
            </c:ext>
          </c:extLst>
        </c:ser>
        <c:ser>
          <c:idx val="4"/>
          <c:order val="4"/>
          <c:spPr>
            <a:solidFill>
              <a:srgbClr val="ED7D31"/>
            </a:solidFill>
          </c:spPr>
          <c:invertIfNegative val="0"/>
          <c:dLbls>
            <c:dLbl>
              <c:idx val="0"/>
              <c:layout>
                <c:manualLayout>
                  <c:x val="1.1326614064800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0640328275596"/>
                      <c:h val="0.10049594897204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E-48F5-B331-C82BFBED3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2070897520"/>
        <c:axId val="-2086543264"/>
      </c:barChart>
      <c:catAx>
        <c:axId val="-2070897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6543264"/>
        <c:crosses val="autoZero"/>
        <c:auto val="1"/>
        <c:lblAlgn val="ctr"/>
        <c:lblOffset val="100"/>
        <c:noMultiLvlLbl val="0"/>
      </c:catAx>
      <c:valAx>
        <c:axId val="-208654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089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98589167654401E-2"/>
          <c:y val="0"/>
          <c:w val="0.97701386093158049"/>
          <c:h val="0.8863780431114910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348E98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D-4D23-A500-B2AD7192DA8F}"/>
            </c:ext>
          </c:extLst>
        </c:ser>
        <c:ser>
          <c:idx val="1"/>
          <c:order val="1"/>
          <c:spPr>
            <a:solidFill>
              <a:srgbClr val="ED7D31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2A4A8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Sheet1!$A$3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AD-4D23-A500-B2AD7192DA8F}"/>
            </c:ext>
          </c:extLst>
        </c:ser>
        <c:ser>
          <c:idx val="2"/>
          <c:order val="2"/>
          <c:spPr>
            <a:solidFill>
              <a:srgbClr val="23CBB7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69447216640665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Sheet1!$A$4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AD-4D23-A500-B2AD7192DA8F}"/>
            </c:ext>
          </c:extLst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41285954195884"/>
                      <c:h val="0.1464270871620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AD-4D23-A500-B2AD7192DA8F}"/>
            </c:ext>
          </c:extLst>
        </c:ser>
        <c:ser>
          <c:idx val="4"/>
          <c:order val="4"/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8-A9AD-4D23-A500-B2AD7192DA8F}"/>
              </c:ext>
            </c:extLst>
          </c:dPt>
          <c:dLbls>
            <c:dLbl>
              <c:idx val="0"/>
              <c:layout>
                <c:manualLayout>
                  <c:x val="-1.1326614064800719E-2"/>
                  <c:y val="1.426291806752293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0640328275596"/>
                      <c:h val="0.10049594897204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Sheet1!$A$6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9AD-4D23-A500-B2AD7192D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2070897520"/>
        <c:axId val="-2086543264"/>
      </c:barChart>
      <c:catAx>
        <c:axId val="-2070897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6543264"/>
        <c:crosses val="autoZero"/>
        <c:auto val="1"/>
        <c:lblAlgn val="ctr"/>
        <c:lblOffset val="100"/>
        <c:noMultiLvlLbl val="0"/>
      </c:catAx>
      <c:valAx>
        <c:axId val="-208654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089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80AC-0FBB-EE39-3F9D-88FAA483B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6F93C-FF97-0859-623E-C1E05874D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C51B-1995-6FD6-C8E5-FC510713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C9E6-4F3D-43A2-986A-488B0D7BB5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C80C8-A30D-7331-7D35-5553B1E3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86F13-1EBD-09EE-4265-7576A25F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06C7-70FD-4A65-A550-B08A098E8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1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74E1-E1A7-9751-4132-BF623689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54341-0225-E8E6-43C0-FB49C4019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83F95-9801-E3A0-349F-DAF5CC6B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C9E6-4F3D-43A2-986A-488B0D7BB5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BEB86-F373-22E6-9E56-4E1FEB81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0384-4E2D-A9D0-8907-A631860F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06C7-70FD-4A65-A550-B08A098E8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19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4C5B13-04AF-C2D2-7DAC-90BE92194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FC79C-00E8-4004-99D2-8F340A30E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48C34-4147-8455-D91B-29BE7C3D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C9E6-4F3D-43A2-986A-488B0D7BB5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D840B-D8DB-CFD8-68B8-7BDD6722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550EA-F65E-4711-C467-09DD66BA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06C7-70FD-4A65-A550-B08A098E8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186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4464-739A-4331-B732-5F351C0D0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4D075-BA42-4D89-AFB8-5CC7C4566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3699A-D1BB-4333-A8DD-DAF15271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123-B92A-4B03-A91C-8957B50F6ED5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1DA8B-DFA5-4334-B5B1-EC27ED5F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7B623-63BF-41F7-9E63-7D6A2EFF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6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0BD0-F81C-4DFB-925A-E6FF8120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BB4F-0DC0-4F42-8E89-C8C6344C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D8F7F-B391-4456-85F8-54D52A7C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15-D19C-4B37-8F98-8AF1B1448ADD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C634E-C744-4794-B849-05B9E2CA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2BF11-51C9-44B3-BB63-49760C5B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84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6849-8337-4C9A-882E-2A69723A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B7721-5B0D-4E64-A15E-162DF7FF5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B504-F5C9-42F9-9E6E-3F9133BC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616E-9F32-4294-B127-A1A5328AE9B6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1C9D-F373-4C42-A4C6-A0CB8DF4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DDA84-6231-4DDB-A080-E8FF0137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23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D0E2-A2A8-4B57-8C20-F6D76816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6072-3689-4CC2-9351-48F7C4F04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D7656-D15C-44A1-BA86-CE058894F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42B6-8193-4BEB-B6C3-1FEA7CF1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1CC3-96EF-4A3B-BCDE-5C796DA55F20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624F4-63BF-490D-9AC6-E5BB31CC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9A43B-1B05-4CAB-8278-C3414C30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617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6B68-A73B-4FB8-ADAA-E7C79351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DDE8-D294-4C8A-A178-3976CB5E1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3A928-D7F2-43B4-822D-D3EAE40B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0E0E5-4857-49BE-9EF4-5F473FB3C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84204-C7FB-4AFD-95F5-9FEAF9915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6A1B4-338F-4F8F-BDAB-40EB576F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4B73-96BC-4D6D-AC14-7B9119C322F6}" type="datetime1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B1102-F590-4C07-8B41-AC8F693F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72DE0-7435-44E2-985C-5A34878F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64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476B-E253-414B-B7B1-E79E948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56643-4EA6-4D69-B19C-9C20701F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99A1-3226-4F32-899D-B8467C50D8FB}" type="datetime1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DF0EE-00B8-48DE-9DFB-AF0C1B37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61947-CF87-4FA4-A9A2-EE61D187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30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26B29-EAAE-40C9-B8C4-4ED2BE0F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873F-BE15-4625-860E-0D29FD8E07CA}" type="datetime1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91D00-BEBD-4EF8-A8B1-84919EC4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964C0-1DD3-45AE-98F3-8F66F584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79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BEA5-0586-4352-A3E2-39D23C3C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7D6E-F5FA-4DFE-9C0A-47CCDAC64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6BE45-BB6D-4DDD-B9D0-81D6BF05D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F1F2A-C4BA-4885-B165-FE5E577C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9772-5E24-4DAE-8746-39E64DC167C9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2723A-E134-4F8A-8557-D8841695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5A26A-4B65-44CC-80F9-A4989E1F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6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7-7D65-726C-01F4-D73CEF43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0D71F-0023-A6F5-3181-CEDBFFF60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F9724-AA6D-BBE3-193C-3AC11DF9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C9E6-4F3D-43A2-986A-488B0D7BB5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6FA4B-17A1-33AD-D924-7B9CF8CF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43D72-38C2-3F34-8465-48E073E3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06C7-70FD-4A65-A550-B08A098E8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17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BCB6-27D6-4E68-B5F0-D72A9CCA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35C37-CDC3-45C0-ADF0-2FCE5A397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0B46A-A4D3-4B9D-8B06-42B39DE79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F7BA4-2F99-445D-A87B-EE204B4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8E56-C475-418D-9506-855CB38FC0D4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E9FA5-F67D-4680-9026-747C87C5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462F-DD43-432B-909D-F92F7745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01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A18F-7FC9-4B20-85D9-3B434E1D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3970-01A9-4EF3-BC3E-B4F8EA2B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53A-693A-4ACB-BA98-A3B1FCE8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D5A5-F8B7-42B3-BEB3-CCCC25E513D5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F39D0-660E-4A7C-912B-0D48561A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DDFF6-6117-47B9-8B20-5490D2A6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38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272CA-68DA-45CF-B78B-F07364409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1E5E5-1ECC-4102-889C-CAC28F714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D2C9-048B-4608-91BC-331689D7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40DF-2AC2-4EBA-AA6D-F338A5610D37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65A06-2ED3-4161-8368-3264437E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EF63-63FF-400C-9EFA-78951555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75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67DD-F73F-CAE5-F325-3F600637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D63D3-AA72-389A-4ED6-9E767602D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D0AF-5A66-AB1A-3A94-4046D46A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CE6F-0ACB-7A70-1941-CB30BA8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FF0-EE3D-39F3-4F56-A6939C3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72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6946-9B08-9C4A-69AC-5F407AD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CAE8-EF22-92A1-0AD1-8612F7C6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0AB0-BC3E-DF50-ADB0-C680F160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C201-C3C8-989E-1177-6B970AA1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27D8-BE55-F8A0-72CD-3BD30B7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083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55A-913B-2387-09AA-F0FD913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E49ED-D81A-99E5-10F7-9A99D26E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AC30-4686-79E8-3040-4AA953DF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B583-AA79-662A-1815-399BD4AD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13CD-D500-234C-6252-7E04580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35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6B76-0F50-4D2F-4DA9-A06854D9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2E1D-BF93-B365-B991-353210E75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F946-5974-1379-52C7-5E197C58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551B-A662-722E-CFD7-E62F111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A349-0BC9-1221-1764-FADB2910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A6B4-4C97-35DE-432B-5607FBCC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96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0ED3-D493-C3DB-532A-39ED90D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4F44-5B11-F53F-8DAC-9F34D584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13A68-EFCE-54D4-07C2-A727B4AE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66FB-0E95-EC49-A163-60175D232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DBF4-D87D-5C9F-19C4-D666C1611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38874-DAC4-6C61-C947-AD9774C7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8607D-3FE7-1DB1-97B1-0E9700A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3A4CC-E926-E7C8-D3E1-5799C22F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03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437E-132E-CC88-1B68-4639DA12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D2E-97A6-2832-A35C-03BF3E23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BD27F-6B42-0D77-9BEF-87F9B4A6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083F-4BAE-1158-0303-353BD4FE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814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496C-79B2-EFAB-DD2C-E3B80D07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F779-298B-FAA7-AE29-755DF0C9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7C315-AC97-8A11-720E-342C842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89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3DD10-4F73-F21D-72D6-1B29A1F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DD7AA-796D-D745-3A37-78AD9C80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60215-B96C-29DF-AB43-175FF358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C9E6-4F3D-43A2-986A-488B0D7BB5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16092-F130-2B9C-91D3-7DDA0680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AAC6-861F-A75D-5241-A8890E09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06C7-70FD-4A65-A550-B08A098E8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434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902-1304-B98A-3676-C49BFD79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31ED-7586-1178-86D1-B0AA8B28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05A1-798F-5117-E008-E405447A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7961-4AD2-FA8D-6C9D-BDD1896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99F4-1760-9E02-9C56-9601101F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F7F9-AD55-3E62-5DDB-EAEDB99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85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64C-A79D-DCEF-C6D3-4EA6A152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9CF54-E5BD-1A44-568A-715513B6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1CDD5-7B7B-EE43-CEE3-372BEED4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CFF5-B353-4E19-5B39-48E6B13D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8EE1-E38D-BA4F-F82D-5CF3C14D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334AB-F545-44E6-98AF-9351108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34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5C36-C726-E489-6D38-31111EEC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23EAF-5BC2-263E-5353-A90B383D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44FE-DBC4-B631-BAAF-B73410A2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238E-CC12-E59D-4CF3-0D89657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8944-7057-CCAD-CE6D-0CC462ED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606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ED4CD-170F-29DB-A7F1-71367B43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98F7-BF46-CECF-FAD5-00BA0635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E535-3BF6-46B2-4919-A229939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2552-04F9-E402-914B-8CBC4639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DA66-B39F-E200-6823-159A12E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30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110-62F5-CBC7-6451-CEB9BE1F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A88C-1F28-BA95-9FFF-AED3FE74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58B7-8DF5-8008-32A2-292CAA45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B5A1-3844-9D7A-646C-E15FCEE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4822-46A9-E0D4-05A8-E13A727A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40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440-99F3-1E3F-39BF-6A092B2D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7619-ED99-882C-0FFA-1C402EDC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5B5EB-7B7D-3C7C-C015-640C830A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7F05-0180-4AF8-BADD-34CDCCF5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B070-6F91-46B4-5083-7945E18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29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DAD-6D85-0909-7E1C-E5F15B7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6A60-24F5-B177-CF0D-5C074A185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80B2-DCB7-ECB4-EC98-153567C5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E825-5EEA-FCCD-843D-5C1CD6FB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7239-6A66-AA83-5B22-19A0381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826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6825-0952-7974-F71C-F77C4FEA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237F-3AA4-EEC6-E97B-33DFA989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A7E-E73D-AE0B-358C-C54FD94F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7734E-CA8B-C855-D23C-B3BD5B4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E788-6C45-182A-54BE-9F862225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2868-C8DA-02A5-63EC-67F74660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36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6D-1F74-6816-64B5-48C959C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3289-CF5A-EB9B-DA65-8C9D2065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76DA7-3DBE-5CEF-DF22-4105D8275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E996E-7155-39CE-86BC-465300DD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D8B9-2C8F-34DF-5D51-C27EC012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D16-140E-ABCC-AA77-05729419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72DFD-0E32-F9F8-AC1B-9B04E9D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7AF4-5343-DDEC-379F-D2F6591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60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F3C1-0410-759A-0E61-CA2510AC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2340-CA40-0FC4-1AD9-EFECF799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C0CC5-FE80-EAD7-53AE-AAE48E0B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1E7E-4EB5-380E-C3C7-C11EF2E3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58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AC39-E3D5-B4F2-5A31-9C446660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0C65C-0412-012F-CA66-80B4F01E8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0B403-00DC-D9AF-6A05-CEAD27357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95438-B07D-B027-22F2-42ED3EDB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C9E6-4F3D-43A2-986A-488B0D7BB5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CB1F7-7D56-D2F7-7F6F-5BB02267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E3ADC-B4AC-2D2F-008E-48632C6C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06C7-70FD-4A65-A550-B08A098E8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35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0283D-FC17-EB66-B76A-01165415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4F76D-282C-645E-12A8-32E6CBE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55BF-A28C-3862-F53C-79795BED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74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DB5-E884-86EF-7C4E-9398B510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D1C3-6771-9149-9EBA-C1F1F845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F7B17-370D-8C2A-A6BD-FAD507DF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7D32-DC6D-5F6C-6CF2-AC63BEE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973E-AFE8-148D-EE6B-498ACFB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4723-7F8E-100B-024B-97782B06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502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D76C-A59B-8637-54B2-F767CAC8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6B3BE-B678-2E3F-9392-CBFB5AB6A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23843-DC17-BF59-DB44-C7BD28E9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ECB-3280-7411-D6DE-8726B485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8228-D48C-7DBC-6C4E-EDD69DEF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DBA7-22CF-0A6D-D335-0EA7843A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55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79EF-7F2B-C955-8B05-AC525D48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57BA8-CD10-1808-17B7-8A0B408D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E473-B7E6-81D4-57C8-3BDC4FA2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56AE-CF64-7D96-EED8-AC72A49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F19C-E413-ACCE-4D20-983FC802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21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73AB6-82F7-A741-65C2-8072DB09A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00DE5-0E2B-6661-D2EA-14F8B1D8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605C-D7AA-7F78-E5B0-1A12448B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8ABD-0479-3658-07A9-53E61D0B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85DE-3B16-2B56-CE05-1A86964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89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72F1-91F9-47BE-BE62-9932C7EDA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1A258-9825-4BF7-AE3F-634354E88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4984F-EECA-4680-85F6-1AD03345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20ACC-52B1-4C2A-8154-937C792E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B9807-FDC4-43FE-8933-52AE62E6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71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3198D-B342-4A57-BC01-355712B5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54BEA-7C13-4B8D-8F7F-689DA453F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957B-2108-478F-8426-A51281D2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29A9-B191-4E64-AE41-D9518F7C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72A32-1386-4CE9-BC67-E4845E31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5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A6EF-B8CD-4CEC-A7FA-3C95920E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2F5DF-47D7-48E9-B7C8-92E9EE6E4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F5C9D-41EF-4126-A712-DD7D59EB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840EB-53D9-4D99-849C-09B40E55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1E848-98E2-42B0-BD53-7041D662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015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8AEE-F3A6-4402-A697-2141674B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93EBA-C25D-4D49-9156-8EABFA7B7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4EFFB-404C-435B-9377-ABA01CDEF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91854-9445-4CF0-8723-3985CB6E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B6D98-7366-4E0D-99CB-18252387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5E835-EB94-4CC8-88F1-134667AE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6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594B-7B60-4B2D-84D2-BD466999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D8295-7803-4607-98F7-0F0AFEE7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C00EC-A25E-4229-95C3-9E8E0D6D0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09A1C-2CFA-4402-B9BA-CD7604EF0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5F030-16B2-43B5-BFB8-9F55F0BBF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AAD52-7586-4345-AB39-1E224FD9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CA7D0-F516-4150-A43C-3AB136D6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C61BC-8EC2-4323-9D13-2D2FEFDA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6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2ABF-830E-B688-49E0-9CDB0051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F180A-C627-58CE-5ABD-FE957FA3F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E92D7-6966-7285-B06C-1C3016440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E8CA6-220B-77DF-F6CA-3EB84BC86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BEC00-D88E-8171-8CDB-2D963BED3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488456-1D50-B4BD-7979-F8ECE1B4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C9E6-4F3D-43A2-986A-488B0D7BB5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94C6C9-AA5B-F664-7A73-D4C057E8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538D7-266B-F6D0-0F7F-F4392433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06C7-70FD-4A65-A550-B08A098E8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90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0362-B425-4507-B3B1-945B289F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AF93F-A1CD-40C2-B54B-61760D10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A2C0D-99D4-4CBA-8E36-5BD4DDD0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12652-78A4-422F-9C02-35CBDB7C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29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9443F-A9D8-45EA-A1E8-3B4895EA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FC274-2545-4BB3-BE98-686FBB8C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13A31-05E4-49B4-8811-EFB3BD4D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186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C450-CB74-4117-AAFB-CDC2AD86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2F32C-E25F-49F4-B4B2-DDCF8525E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CDF45-A77F-4376-8616-08EB08CF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E6349-3443-4F8E-A8B4-2DD1012D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542AB-2AA8-42AB-913E-87C384C77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BDC99-C896-4E2F-83A5-6AB5C81F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4534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943C-766B-4D0B-81E0-10A5723A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F62CD-E011-4762-A40B-BF59067FD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63FEC-5F1C-496B-AD9B-7BFB62113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673CA-2F0D-4053-A3FF-AEEB00F1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36866-99BB-46DF-B251-2AD788E2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D475A-74E0-4F40-A52A-4AF61025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761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5A57-2FE2-4991-B938-C61DE37A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C96A2-0605-43C7-9149-43244A692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20C05-12F3-4A00-8407-B56ED157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BEFF2-2E42-4AE4-8519-48D604D9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A6CA4-3A14-458A-943C-248877BE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05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0D4D4A-A42A-48B4-A85C-611DB9A8A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AB590-7FE7-4F2D-9C77-46B6E3766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D0A2A-322F-4FB2-A6E1-745F356F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91CE-F718-4C8B-826F-7503487B79B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E2E7E-F684-427C-85DD-485F610D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F3AAD-C670-47BF-86BB-05FC7A1D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553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403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2725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048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09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C42A-F7B5-A050-7398-59563392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CDA8C-2300-38CE-03FD-8FCD129B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C9E6-4F3D-43A2-986A-488B0D7BB5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3050B-82A5-4A52-A1D2-64D44087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B693C-D27E-6565-0DD6-4E1A5755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06C7-70FD-4A65-A550-B08A098E8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5517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549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0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753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77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2375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19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54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031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9733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3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F369A-DA22-63B9-7F27-4A86BCBF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C9E6-4F3D-43A2-986A-488B0D7BB5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09FEC-8988-A3DC-0F15-7AB5AC11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6CBC-7427-27EA-3991-5DC3D702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06C7-70FD-4A65-A550-B08A098E8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019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035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30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CD8A-13EA-6774-13EE-79905365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BA1EB-D8E7-029C-B69B-4C1A5B3E6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FEACB-508A-FC4E-6E90-F91AA9B98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E1AFD-441F-5AC2-83A9-EEB8FB6F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C9E6-4F3D-43A2-986A-488B0D7BB5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1ABF3-2A2C-A7AD-B3F6-058DDA9C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71D6B-9AF9-0091-8245-9991BD37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06C7-70FD-4A65-A550-B08A098E8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7835-DD24-B95A-45C2-1C4BCA4F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5506B-2803-71DE-1C0D-BFFE72A7B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3D2CC-8BCC-8BE8-81A5-62F77205E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545AF-0A1D-068D-8980-C662EBCB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C9E6-4F3D-43A2-986A-488B0D7BB5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81599-78C2-D23F-F758-88282006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8CCEF-0145-6152-14A8-305AD85B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06C7-70FD-4A65-A550-B08A098E8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8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81D62-A15B-0E09-780E-C6A2015B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D8F39-B153-5EBC-91BA-BDAC6647F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98C8-D101-B9B6-FE52-88F04DA8D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C9E6-4F3D-43A2-986A-488B0D7BB5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B6C4-9852-E288-D1A8-BC35DC40B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BE76-AEE9-DB16-3D75-6794FB4FB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B06C7-70FD-4A65-A550-B08A098E8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D5497-720E-4D7D-9E49-992F9FE6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F88E8-1143-49A6-8847-2D2F0655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F45C3-9961-4E7E-912B-4D61C9232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9A58C-92CB-4646-A412-B43EB5BFC389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3022-FF64-4F7E-B6F8-94292178D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B03A0-3373-40EB-9FC5-139297F29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0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203D0-EBBA-1B6A-ECA8-D3821634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2C50-DDB8-45DF-DD33-1FFECC0E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3341-B16E-234D-D1CD-A6F1BC7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F6F6-52F1-4BDD-928D-84928DA9612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E506-9346-03B2-BF2A-27BDEF44D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F6CA-8846-54D7-282F-88A869D8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205D5-9899-A166-96AC-C2DE916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037B-FB2D-7D13-8B6F-132A08F6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62EA-B7EE-E2F2-1C40-B2FA44F79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7241-72D1-41DA-A1F5-62F743661E5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4802-488F-446C-6141-A5CBE9C4B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1C9E-92E9-5E27-277C-209368528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11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2693F-644E-4F37-AE35-ABBDB5B7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9AF26-FD28-4150-8A76-CC3EBE779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64BBD-B103-4D75-A635-44F9728BB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91CE-F718-4C8B-826F-7503487B79B5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50B0-1598-4589-81B8-3E079A780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F23CC-513C-4339-871A-BD54473F5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750C2-3E67-4349-BB2B-733FE64E9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4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1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12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0" y="3127117"/>
            <a:ext cx="573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Channel Models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E2D50-2E0A-18DD-E4B0-74E4520C3162}"/>
              </a:ext>
            </a:extLst>
          </p:cNvPr>
          <p:cNvSpPr txBox="1"/>
          <p:nvPr/>
        </p:nvSpPr>
        <p:spPr>
          <a:xfrm>
            <a:off x="0" y="3557005"/>
            <a:ext cx="57366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000" dirty="0">
                <a:solidFill>
                  <a:schemeClr val="bg1"/>
                </a:solidFill>
                <a:latin typeface="Lato Light" panose="020F0502020204030203"/>
              </a:rPr>
              <a:t>Different channel models and the importance of channels to the sales &amp; marketing mix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A61F7-22C0-8CFD-C7F1-0C01DC58E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71" t="26726" r="5280" b="19821"/>
          <a:stretch/>
        </p:blipFill>
        <p:spPr>
          <a:xfrm>
            <a:off x="6653893" y="2641874"/>
            <a:ext cx="4702627" cy="19872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DB6CAF-CAF0-4B1E-C85B-96DD284352F6}"/>
              </a:ext>
            </a:extLst>
          </p:cNvPr>
          <p:cNvGrpSpPr/>
          <p:nvPr/>
        </p:nvGrpSpPr>
        <p:grpSpPr>
          <a:xfrm>
            <a:off x="5249422" y="4163543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7386ABC-A03E-33F2-2E45-D5C4AAED8088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" name="Google Shape;104;p13">
              <a:extLst>
                <a:ext uri="{FF2B5EF4-FFF2-40B4-BE49-F238E27FC236}">
                  <a16:creationId xmlns:a16="http://schemas.microsoft.com/office/drawing/2014/main" id="{83A11402-6677-2A49-96E7-7B7AAF489FFF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73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EB020E41-FF83-49FC-AC52-AAAB600F0E5D}"/>
              </a:ext>
            </a:extLst>
          </p:cNvPr>
          <p:cNvSpPr/>
          <p:nvPr/>
        </p:nvSpPr>
        <p:spPr>
          <a:xfrm>
            <a:off x="2721386" y="2556993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FEA9EE8-957C-42A3-B2C5-75377AEA9D8E}"/>
              </a:ext>
            </a:extLst>
          </p:cNvPr>
          <p:cNvSpPr/>
          <p:nvPr/>
        </p:nvSpPr>
        <p:spPr>
          <a:xfrm>
            <a:off x="1769280" y="3055704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-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775AE7FE-4DFE-4368-9DC7-5C2802273E1E}"/>
              </a:ext>
            </a:extLst>
          </p:cNvPr>
          <p:cNvSpPr/>
          <p:nvPr/>
        </p:nvSpPr>
        <p:spPr>
          <a:xfrm>
            <a:off x="2721389" y="3576684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71E8CB44-4C69-4131-A718-4F86B70DDA7E}"/>
              </a:ext>
            </a:extLst>
          </p:cNvPr>
          <p:cNvSpPr/>
          <p:nvPr/>
        </p:nvSpPr>
        <p:spPr>
          <a:xfrm>
            <a:off x="2721386" y="413049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Retailers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9FE88F6D-6A59-4027-BE3B-D3E798BB4C8D}"/>
              </a:ext>
            </a:extLst>
          </p:cNvPr>
          <p:cNvSpPr/>
          <p:nvPr/>
        </p:nvSpPr>
        <p:spPr>
          <a:xfrm>
            <a:off x="3618505" y="3070192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Distributor </a:t>
            </a:r>
          </a:p>
        </p:txBody>
      </p:sp>
      <p:sp>
        <p:nvSpPr>
          <p:cNvPr id="2048" name="Rounded Rectangle 5">
            <a:extLst>
              <a:ext uri="{FF2B5EF4-FFF2-40B4-BE49-F238E27FC236}">
                <a16:creationId xmlns:a16="http://schemas.microsoft.com/office/drawing/2014/main" id="{0E1DECC6-A282-46DF-9964-B0D03B0044F4}"/>
              </a:ext>
            </a:extLst>
          </p:cNvPr>
          <p:cNvSpPr/>
          <p:nvPr/>
        </p:nvSpPr>
        <p:spPr>
          <a:xfrm>
            <a:off x="7643749" y="2547866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2049" name="Rounded Rectangle 5">
            <a:extLst>
              <a:ext uri="{FF2B5EF4-FFF2-40B4-BE49-F238E27FC236}">
                <a16:creationId xmlns:a16="http://schemas.microsoft.com/office/drawing/2014/main" id="{C807089F-58EA-4F06-9178-8ACB8A6DFB85}"/>
              </a:ext>
            </a:extLst>
          </p:cNvPr>
          <p:cNvSpPr/>
          <p:nvPr/>
        </p:nvSpPr>
        <p:spPr>
          <a:xfrm>
            <a:off x="6691643" y="30465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Export House </a:t>
            </a:r>
          </a:p>
        </p:txBody>
      </p:sp>
      <p:sp>
        <p:nvSpPr>
          <p:cNvPr id="2051" name="Rounded Rectangle 5">
            <a:extLst>
              <a:ext uri="{FF2B5EF4-FFF2-40B4-BE49-F238E27FC236}">
                <a16:creationId xmlns:a16="http://schemas.microsoft.com/office/drawing/2014/main" id="{1BC3227F-C484-4C19-822F-13FEAB2D4D52}"/>
              </a:ext>
            </a:extLst>
          </p:cNvPr>
          <p:cNvSpPr/>
          <p:nvPr/>
        </p:nvSpPr>
        <p:spPr>
          <a:xfrm>
            <a:off x="7643752" y="356755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2053" name="Rounded Rectangle 5">
            <a:extLst>
              <a:ext uri="{FF2B5EF4-FFF2-40B4-BE49-F238E27FC236}">
                <a16:creationId xmlns:a16="http://schemas.microsoft.com/office/drawing/2014/main" id="{9C173F23-76EE-4519-A674-935F957BED83}"/>
              </a:ext>
            </a:extLst>
          </p:cNvPr>
          <p:cNvSpPr/>
          <p:nvPr/>
        </p:nvSpPr>
        <p:spPr>
          <a:xfrm>
            <a:off x="7643749" y="4121368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Retailers</a:t>
            </a:r>
          </a:p>
        </p:txBody>
      </p:sp>
      <p:sp>
        <p:nvSpPr>
          <p:cNvPr id="2054" name="Rounded Rectangle 5">
            <a:extLst>
              <a:ext uri="{FF2B5EF4-FFF2-40B4-BE49-F238E27FC236}">
                <a16:creationId xmlns:a16="http://schemas.microsoft.com/office/drawing/2014/main" id="{D9DCA836-F4DA-438B-A075-684F8616A427}"/>
              </a:ext>
            </a:extLst>
          </p:cNvPr>
          <p:cNvSpPr/>
          <p:nvPr/>
        </p:nvSpPr>
        <p:spPr>
          <a:xfrm>
            <a:off x="8540868" y="306106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Buying organization </a:t>
            </a: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E5718F8F-7F24-48EE-888E-8536D4534891}"/>
              </a:ext>
            </a:extLst>
          </p:cNvPr>
          <p:cNvSpPr txBox="1"/>
          <p:nvPr/>
        </p:nvSpPr>
        <p:spPr>
          <a:xfrm>
            <a:off x="2397543" y="1855808"/>
            <a:ext cx="2150095" cy="369332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algn="ctr" defTabSz="914217">
              <a:defRPr kumimoji="0" sz="16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r>
              <a:rPr lang="en-GB" dirty="0"/>
              <a:t>Direct Distribution </a:t>
            </a: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767A268A-7D8F-4AD7-A17B-A5CD5F6173DC}"/>
              </a:ext>
            </a:extLst>
          </p:cNvPr>
          <p:cNvSpPr txBox="1"/>
          <p:nvPr/>
        </p:nvSpPr>
        <p:spPr>
          <a:xfrm>
            <a:off x="7420356" y="1819131"/>
            <a:ext cx="2150095" cy="369332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algn="ctr" defTabSz="914217">
              <a:defRPr kumimoji="0" sz="16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r>
              <a:rPr lang="en-GB" dirty="0"/>
              <a:t>Indirect Distribution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441537-266E-4A3E-987E-1D3A6018F021}"/>
              </a:ext>
            </a:extLst>
          </p:cNvPr>
          <p:cNvSpPr txBox="1"/>
          <p:nvPr/>
        </p:nvSpPr>
        <p:spPr>
          <a:xfrm>
            <a:off x="964967" y="5479624"/>
            <a:ext cx="96247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While selecting a distribution channel for foreign markets, the management of the exporting company should consider the following aspects: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Who are the consumers? Which are the available retail outlets to reach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(ii) Which type of market coverage is required, keeping in view the product and consumer characteristics?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(iii) Are there any internal constraints for the exporter like finance which will influence the decision regarding choice of the distribution channel?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(iv) What are the expectations from the channel members? Are there some specific expectations?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(v) What is the required support system to satisfy the expectations of the channel members?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A0581-0C06-4AE3-8533-F25540478153}"/>
              </a:ext>
            </a:extLst>
          </p:cNvPr>
          <p:cNvSpPr txBox="1"/>
          <p:nvPr/>
        </p:nvSpPr>
        <p:spPr>
          <a:xfrm>
            <a:off x="-1" y="19076"/>
            <a:ext cx="63297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Types of Distribution Channels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B62A9-A97C-4084-A967-20B4DB75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10</a:t>
            </a:fld>
            <a:endParaRPr lang="en-GB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53FDC89-E30D-4558-AC96-9C06BE09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F26AC8-88DA-7CA6-9E63-75422C22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87198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8">
            <a:extLst>
              <a:ext uri="{FF2B5EF4-FFF2-40B4-BE49-F238E27FC236}">
                <a16:creationId xmlns:a16="http://schemas.microsoft.com/office/drawing/2014/main" id="{FD814767-78D6-490D-BE80-910AE1DE0FCE}"/>
              </a:ext>
            </a:extLst>
          </p:cNvPr>
          <p:cNvSpPr>
            <a:spLocks/>
          </p:cNvSpPr>
          <p:nvPr/>
        </p:nvSpPr>
        <p:spPr bwMode="auto">
          <a:xfrm flipH="1">
            <a:off x="1810651" y="1894476"/>
            <a:ext cx="2588803" cy="2057400"/>
          </a:xfrm>
          <a:custGeom>
            <a:avLst/>
            <a:gdLst>
              <a:gd name="T0" fmla="*/ 0 w 5233536"/>
              <a:gd name="T1" fmla="*/ 4090223 h 4081111"/>
              <a:gd name="T2" fmla="*/ 3351619 w 5233536"/>
              <a:gd name="T3" fmla="*/ 1943 h 4081111"/>
              <a:gd name="T4" fmla="*/ 5239591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1" name="Oval 66">
            <a:extLst>
              <a:ext uri="{FF2B5EF4-FFF2-40B4-BE49-F238E27FC236}">
                <a16:creationId xmlns:a16="http://schemas.microsoft.com/office/drawing/2014/main" id="{258AD6DE-D187-479B-BEBC-60ECCA815E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9392" y="1783829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02" name="Oval 66">
            <a:extLst>
              <a:ext uri="{FF2B5EF4-FFF2-40B4-BE49-F238E27FC236}">
                <a16:creationId xmlns:a16="http://schemas.microsoft.com/office/drawing/2014/main" id="{FCDB0C02-FF56-4C16-A1AD-60BA14CAD2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47519" y="2421863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3" name="Oval 66">
            <a:extLst>
              <a:ext uri="{FF2B5EF4-FFF2-40B4-BE49-F238E27FC236}">
                <a16:creationId xmlns:a16="http://schemas.microsoft.com/office/drawing/2014/main" id="{9BA695D7-2A7E-4778-A579-72296421C5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1931" y="3224943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4" name="Freeform 8">
            <a:extLst>
              <a:ext uri="{FF2B5EF4-FFF2-40B4-BE49-F238E27FC236}">
                <a16:creationId xmlns:a16="http://schemas.microsoft.com/office/drawing/2014/main" id="{ACE2E53E-87C4-46BE-B512-7A78A7F5E0F3}"/>
              </a:ext>
            </a:extLst>
          </p:cNvPr>
          <p:cNvSpPr>
            <a:spLocks/>
          </p:cNvSpPr>
          <p:nvPr/>
        </p:nvSpPr>
        <p:spPr bwMode="auto">
          <a:xfrm flipH="1">
            <a:off x="5122156" y="1905568"/>
            <a:ext cx="2588803" cy="2057400"/>
          </a:xfrm>
          <a:custGeom>
            <a:avLst/>
            <a:gdLst>
              <a:gd name="T0" fmla="*/ 0 w 5233536"/>
              <a:gd name="T1" fmla="*/ 4090223 h 4081111"/>
              <a:gd name="T2" fmla="*/ 3351619 w 5233536"/>
              <a:gd name="T3" fmla="*/ 1943 h 4081111"/>
              <a:gd name="T4" fmla="*/ 5239591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5" name="Oval 66">
            <a:extLst>
              <a:ext uri="{FF2B5EF4-FFF2-40B4-BE49-F238E27FC236}">
                <a16:creationId xmlns:a16="http://schemas.microsoft.com/office/drawing/2014/main" id="{9F4891A1-F239-41F7-83D6-854FF0134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1292" y="1794714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6" name="Oval 66">
            <a:extLst>
              <a:ext uri="{FF2B5EF4-FFF2-40B4-BE49-F238E27FC236}">
                <a16:creationId xmlns:a16="http://schemas.microsoft.com/office/drawing/2014/main" id="{0969A51D-C1AE-426B-9C3F-151BEA7EFE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6814" y="2502917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7" name="Oval 66">
            <a:extLst>
              <a:ext uri="{FF2B5EF4-FFF2-40B4-BE49-F238E27FC236}">
                <a16:creationId xmlns:a16="http://schemas.microsoft.com/office/drawing/2014/main" id="{6F4071EC-6901-4056-9063-D27812B34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71023" y="3429000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8" name="Freeform 8">
            <a:extLst>
              <a:ext uri="{FF2B5EF4-FFF2-40B4-BE49-F238E27FC236}">
                <a16:creationId xmlns:a16="http://schemas.microsoft.com/office/drawing/2014/main" id="{40EAF235-54B2-477A-9C01-083E4515F114}"/>
              </a:ext>
            </a:extLst>
          </p:cNvPr>
          <p:cNvSpPr>
            <a:spLocks/>
          </p:cNvSpPr>
          <p:nvPr/>
        </p:nvSpPr>
        <p:spPr bwMode="auto">
          <a:xfrm flipH="1">
            <a:off x="8477607" y="1905568"/>
            <a:ext cx="2588803" cy="2057400"/>
          </a:xfrm>
          <a:custGeom>
            <a:avLst/>
            <a:gdLst>
              <a:gd name="T0" fmla="*/ 0 w 5233536"/>
              <a:gd name="T1" fmla="*/ 4090223 h 4081111"/>
              <a:gd name="T2" fmla="*/ 3351619 w 5233536"/>
              <a:gd name="T3" fmla="*/ 1943 h 4081111"/>
              <a:gd name="T4" fmla="*/ 5239591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9" name="Oval 66">
            <a:extLst>
              <a:ext uri="{FF2B5EF4-FFF2-40B4-BE49-F238E27FC236}">
                <a16:creationId xmlns:a16="http://schemas.microsoft.com/office/drawing/2014/main" id="{F9204A49-E95E-47CD-805E-CD946F56C4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6742" y="1794994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10" name="Oval 66">
            <a:extLst>
              <a:ext uri="{FF2B5EF4-FFF2-40B4-BE49-F238E27FC236}">
                <a16:creationId xmlns:a16="http://schemas.microsoft.com/office/drawing/2014/main" id="{23903151-6C7A-4311-B195-8F0D2FDF5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11258" y="2542765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1" name="Oval 66">
            <a:extLst>
              <a:ext uri="{FF2B5EF4-FFF2-40B4-BE49-F238E27FC236}">
                <a16:creationId xmlns:a16="http://schemas.microsoft.com/office/drawing/2014/main" id="{D9FD3171-194E-459C-9033-DC19F30BD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31033" y="3272358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2" name="Freeform 8">
            <a:extLst>
              <a:ext uri="{FF2B5EF4-FFF2-40B4-BE49-F238E27FC236}">
                <a16:creationId xmlns:a16="http://schemas.microsoft.com/office/drawing/2014/main" id="{19536E76-B19B-406A-A50F-1590DB6FB08E}"/>
              </a:ext>
            </a:extLst>
          </p:cNvPr>
          <p:cNvSpPr>
            <a:spLocks/>
          </p:cNvSpPr>
          <p:nvPr/>
        </p:nvSpPr>
        <p:spPr bwMode="auto">
          <a:xfrm flipH="1" flipV="1">
            <a:off x="1810815" y="3993916"/>
            <a:ext cx="2588638" cy="2057400"/>
          </a:xfrm>
          <a:custGeom>
            <a:avLst/>
            <a:gdLst>
              <a:gd name="T0" fmla="*/ 0 w 5233536"/>
              <a:gd name="T1" fmla="*/ 4094051 h 4081111"/>
              <a:gd name="T2" fmla="*/ 3350032 w 5233536"/>
              <a:gd name="T3" fmla="*/ 1943 h 4081111"/>
              <a:gd name="T4" fmla="*/ 5237106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3" name="Oval 66">
            <a:extLst>
              <a:ext uri="{FF2B5EF4-FFF2-40B4-BE49-F238E27FC236}">
                <a16:creationId xmlns:a16="http://schemas.microsoft.com/office/drawing/2014/main" id="{7375FF77-6026-4389-9F0C-325F8CBE4B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9745" y="5937609"/>
            <a:ext cx="228600" cy="228600"/>
          </a:xfrm>
          <a:prstGeom prst="ellipse">
            <a:avLst/>
          </a:prstGeom>
          <a:solidFill>
            <a:srgbClr val="0F7D4F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4" name="Oval 66">
            <a:extLst>
              <a:ext uri="{FF2B5EF4-FFF2-40B4-BE49-F238E27FC236}">
                <a16:creationId xmlns:a16="http://schemas.microsoft.com/office/drawing/2014/main" id="{B74D8020-B4CC-406B-9D70-6E1529DCF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4869" y="5267650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5" name="Oval 66">
            <a:extLst>
              <a:ext uri="{FF2B5EF4-FFF2-40B4-BE49-F238E27FC236}">
                <a16:creationId xmlns:a16="http://schemas.microsoft.com/office/drawing/2014/main" id="{7EBDE927-C0E9-4D0E-84B3-FFE72F6552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7912" y="4613027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6" name="Freeform 8">
            <a:extLst>
              <a:ext uri="{FF2B5EF4-FFF2-40B4-BE49-F238E27FC236}">
                <a16:creationId xmlns:a16="http://schemas.microsoft.com/office/drawing/2014/main" id="{CE2D82DD-1A00-40BA-9669-4AD670B00EAE}"/>
              </a:ext>
            </a:extLst>
          </p:cNvPr>
          <p:cNvSpPr>
            <a:spLocks/>
          </p:cNvSpPr>
          <p:nvPr/>
        </p:nvSpPr>
        <p:spPr bwMode="auto">
          <a:xfrm flipH="1" flipV="1">
            <a:off x="5122156" y="3993916"/>
            <a:ext cx="2588638" cy="2057400"/>
          </a:xfrm>
          <a:custGeom>
            <a:avLst/>
            <a:gdLst>
              <a:gd name="T0" fmla="*/ 0 w 5233536"/>
              <a:gd name="T1" fmla="*/ 4094051 h 4081111"/>
              <a:gd name="T2" fmla="*/ 3350032 w 5233536"/>
              <a:gd name="T3" fmla="*/ 1943 h 4081111"/>
              <a:gd name="T4" fmla="*/ 5237106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7" name="Oval 66">
            <a:extLst>
              <a:ext uri="{FF2B5EF4-FFF2-40B4-BE49-F238E27FC236}">
                <a16:creationId xmlns:a16="http://schemas.microsoft.com/office/drawing/2014/main" id="{CD30886F-0396-45D1-908B-A187B859E2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1086" y="5937609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18" name="Oval 66">
            <a:extLst>
              <a:ext uri="{FF2B5EF4-FFF2-40B4-BE49-F238E27FC236}">
                <a16:creationId xmlns:a16="http://schemas.microsoft.com/office/drawing/2014/main" id="{EECD9B5C-AC51-4238-8B2D-B35AFA309E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76889" y="5128506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9" name="Oval 66">
            <a:extLst>
              <a:ext uri="{FF2B5EF4-FFF2-40B4-BE49-F238E27FC236}">
                <a16:creationId xmlns:a16="http://schemas.microsoft.com/office/drawing/2014/main" id="{30DB4238-212E-40D3-845E-B2A9D5371B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59876" y="4694051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0" name="Freeform 8">
            <a:extLst>
              <a:ext uri="{FF2B5EF4-FFF2-40B4-BE49-F238E27FC236}">
                <a16:creationId xmlns:a16="http://schemas.microsoft.com/office/drawing/2014/main" id="{340FB06B-65D5-4FFD-AB5C-D37CB63BEABA}"/>
              </a:ext>
            </a:extLst>
          </p:cNvPr>
          <p:cNvSpPr>
            <a:spLocks/>
          </p:cNvSpPr>
          <p:nvPr/>
        </p:nvSpPr>
        <p:spPr bwMode="auto">
          <a:xfrm flipH="1" flipV="1">
            <a:off x="8477771" y="3993916"/>
            <a:ext cx="2588638" cy="2057400"/>
          </a:xfrm>
          <a:custGeom>
            <a:avLst/>
            <a:gdLst>
              <a:gd name="T0" fmla="*/ 0 w 5233536"/>
              <a:gd name="T1" fmla="*/ 4094051 h 4081111"/>
              <a:gd name="T2" fmla="*/ 3350032 w 5233536"/>
              <a:gd name="T3" fmla="*/ 1943 h 4081111"/>
              <a:gd name="T4" fmla="*/ 5237106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1" name="Oval 66">
            <a:extLst>
              <a:ext uri="{FF2B5EF4-FFF2-40B4-BE49-F238E27FC236}">
                <a16:creationId xmlns:a16="http://schemas.microsoft.com/office/drawing/2014/main" id="{8FEAC6CE-CE3E-4A5C-B91C-BCE14C45E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6701" y="5937609"/>
            <a:ext cx="228600" cy="22860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22" name="Oval 66">
            <a:extLst>
              <a:ext uri="{FF2B5EF4-FFF2-40B4-BE49-F238E27FC236}">
                <a16:creationId xmlns:a16="http://schemas.microsoft.com/office/drawing/2014/main" id="{5E7FE1A4-4104-46C8-9CBF-977892E5BC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41825" y="5267650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3" name="Oval 66">
            <a:extLst>
              <a:ext uri="{FF2B5EF4-FFF2-40B4-BE49-F238E27FC236}">
                <a16:creationId xmlns:a16="http://schemas.microsoft.com/office/drawing/2014/main" id="{97C3C65B-F6C0-42F3-A52C-96F0D2F430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64868" y="4613027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4" name="Oval 66">
            <a:extLst>
              <a:ext uri="{FF2B5EF4-FFF2-40B4-BE49-F238E27FC236}">
                <a16:creationId xmlns:a16="http://schemas.microsoft.com/office/drawing/2014/main" id="{A3F54F35-C33A-4C1A-BE0D-8376843C75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9833" y="3739847"/>
            <a:ext cx="480290" cy="48029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25" name="Oval 66">
            <a:extLst>
              <a:ext uri="{FF2B5EF4-FFF2-40B4-BE49-F238E27FC236}">
                <a16:creationId xmlns:a16="http://schemas.microsoft.com/office/drawing/2014/main" id="{D01B1D14-A1DD-4FE7-B679-0CF1237E2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31732" y="3750733"/>
            <a:ext cx="480290" cy="48029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6" name="Oval 66">
            <a:extLst>
              <a:ext uri="{FF2B5EF4-FFF2-40B4-BE49-F238E27FC236}">
                <a16:creationId xmlns:a16="http://schemas.microsoft.com/office/drawing/2014/main" id="{FA2AAA02-FBE6-4276-B039-1D5C5EAE51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87183" y="3751013"/>
            <a:ext cx="480290" cy="48029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E044FBD-6DB7-48F5-B928-09A9BB74DD4F}"/>
              </a:ext>
            </a:extLst>
          </p:cNvPr>
          <p:cNvSpPr txBox="1"/>
          <p:nvPr/>
        </p:nvSpPr>
        <p:spPr>
          <a:xfrm>
            <a:off x="4206741" y="3822782"/>
            <a:ext cx="29687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 spc="-75" dirty="0">
                <a:solidFill>
                  <a:srgbClr val="FFFFFF"/>
                </a:solidFill>
                <a:latin typeface="Oswald" panose="02000503000000000000" pitchFamily="2" charset="77"/>
              </a:rPr>
              <a:t>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1046F87-9965-45D9-A9EE-17BB60C81AA0}"/>
              </a:ext>
            </a:extLst>
          </p:cNvPr>
          <p:cNvSpPr txBox="1"/>
          <p:nvPr/>
        </p:nvSpPr>
        <p:spPr>
          <a:xfrm>
            <a:off x="7523439" y="3822782"/>
            <a:ext cx="29687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 spc="-75" dirty="0">
                <a:solidFill>
                  <a:srgbClr val="FFFFFF"/>
                </a:solidFill>
                <a:latin typeface="Oswald" panose="02000503000000000000" pitchFamily="2" charset="77"/>
              </a:rPr>
              <a:t>B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95D12DA-1E1A-4F39-98F3-5247E0E296A3}"/>
              </a:ext>
            </a:extLst>
          </p:cNvPr>
          <p:cNvSpPr txBox="1"/>
          <p:nvPr/>
        </p:nvSpPr>
        <p:spPr>
          <a:xfrm>
            <a:off x="10878889" y="3822782"/>
            <a:ext cx="29687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 spc="-75" dirty="0">
                <a:solidFill>
                  <a:srgbClr val="FFFFFF"/>
                </a:solidFill>
                <a:latin typeface="Oswald" panose="02000503000000000000" pitchFamily="2" charset="77"/>
              </a:rPr>
              <a:t>C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BFF0553-1FE0-4E71-B9B7-33BC04E631C4}"/>
              </a:ext>
            </a:extLst>
          </p:cNvPr>
          <p:cNvSpPr txBox="1"/>
          <p:nvPr/>
        </p:nvSpPr>
        <p:spPr>
          <a:xfrm>
            <a:off x="1669712" y="1518705"/>
            <a:ext cx="939680" cy="35394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Channels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80CFC59-5138-4C52-B4C6-78D2A32D20B8}"/>
              </a:ext>
            </a:extLst>
          </p:cNvPr>
          <p:cNvSpPr txBox="1"/>
          <p:nvPr/>
        </p:nvSpPr>
        <p:spPr>
          <a:xfrm>
            <a:off x="4851561" y="1518705"/>
            <a:ext cx="1069525" cy="35394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Geography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46ED1E6-9666-4297-AD4C-D4FC7295D7A0}"/>
              </a:ext>
            </a:extLst>
          </p:cNvPr>
          <p:cNvSpPr txBox="1"/>
          <p:nvPr/>
        </p:nvSpPr>
        <p:spPr>
          <a:xfrm>
            <a:off x="8228016" y="1518705"/>
            <a:ext cx="1048685" cy="35394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Customers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2ADF3E8-1DAE-4D3F-BB0A-82605B2C7B7F}"/>
              </a:ext>
            </a:extLst>
          </p:cNvPr>
          <p:cNvSpPr txBox="1"/>
          <p:nvPr/>
        </p:nvSpPr>
        <p:spPr>
          <a:xfrm>
            <a:off x="1589561" y="6103586"/>
            <a:ext cx="1019831" cy="35394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Discounts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B7BA259-A45F-40A5-82B9-B0FBC52C36D9}"/>
              </a:ext>
            </a:extLst>
          </p:cNvPr>
          <p:cNvSpPr txBox="1"/>
          <p:nvPr/>
        </p:nvSpPr>
        <p:spPr>
          <a:xfrm>
            <a:off x="4385088" y="6103586"/>
            <a:ext cx="1535998" cy="35394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Direct Expenses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2DFD3EF-64EB-48FC-8592-F315D2C45AED}"/>
              </a:ext>
            </a:extLst>
          </p:cNvPr>
          <p:cNvSpPr txBox="1"/>
          <p:nvPr/>
        </p:nvSpPr>
        <p:spPr>
          <a:xfrm>
            <a:off x="8426788" y="6103586"/>
            <a:ext cx="849913" cy="35394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Product </a:t>
            </a:r>
          </a:p>
        </p:txBody>
      </p:sp>
      <p:sp>
        <p:nvSpPr>
          <p:cNvPr id="140" name="Subtitle 2">
            <a:extLst>
              <a:ext uri="{FF2B5EF4-FFF2-40B4-BE49-F238E27FC236}">
                <a16:creationId xmlns:a16="http://schemas.microsoft.com/office/drawing/2014/main" id="{36A9F120-ACFC-4C52-B4B8-8668ADC22ED0}"/>
              </a:ext>
            </a:extLst>
          </p:cNvPr>
          <p:cNvSpPr txBox="1">
            <a:spLocks/>
          </p:cNvSpPr>
          <p:nvPr/>
        </p:nvSpPr>
        <p:spPr>
          <a:xfrm>
            <a:off x="7568246" y="2366169"/>
            <a:ext cx="2242692" cy="51052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Classify Customers in line with channel </a:t>
            </a:r>
          </a:p>
        </p:txBody>
      </p:sp>
      <p:sp>
        <p:nvSpPr>
          <p:cNvPr id="141" name="Subtitle 2">
            <a:extLst>
              <a:ext uri="{FF2B5EF4-FFF2-40B4-BE49-F238E27FC236}">
                <a16:creationId xmlns:a16="http://schemas.microsoft.com/office/drawing/2014/main" id="{132D8EF6-8EFE-4DCB-A75C-EB10B5CF43DC}"/>
              </a:ext>
            </a:extLst>
          </p:cNvPr>
          <p:cNvSpPr txBox="1">
            <a:spLocks/>
          </p:cNvSpPr>
          <p:nvPr/>
        </p:nvSpPr>
        <p:spPr>
          <a:xfrm>
            <a:off x="7979066" y="2843711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customers to products </a:t>
            </a:r>
          </a:p>
        </p:txBody>
      </p:sp>
      <p:sp>
        <p:nvSpPr>
          <p:cNvPr id="150" name="Subtitle 2">
            <a:extLst>
              <a:ext uri="{FF2B5EF4-FFF2-40B4-BE49-F238E27FC236}">
                <a16:creationId xmlns:a16="http://schemas.microsoft.com/office/drawing/2014/main" id="{1B012401-950B-4A20-AB01-A1A1FB83143F}"/>
              </a:ext>
            </a:extLst>
          </p:cNvPr>
          <p:cNvSpPr txBox="1">
            <a:spLocks/>
          </p:cNvSpPr>
          <p:nvPr/>
        </p:nvSpPr>
        <p:spPr>
          <a:xfrm>
            <a:off x="8433661" y="3136856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customers to Regions </a:t>
            </a:r>
          </a:p>
        </p:txBody>
      </p:sp>
      <p:sp>
        <p:nvSpPr>
          <p:cNvPr id="152" name="Oval 66">
            <a:extLst>
              <a:ext uri="{FF2B5EF4-FFF2-40B4-BE49-F238E27FC236}">
                <a16:creationId xmlns:a16="http://schemas.microsoft.com/office/drawing/2014/main" id="{2D3D8923-2FDE-4BEE-BC95-3019879A7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23918" y="2911982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54" name="Subtitle 2">
            <a:extLst>
              <a:ext uri="{FF2B5EF4-FFF2-40B4-BE49-F238E27FC236}">
                <a16:creationId xmlns:a16="http://schemas.microsoft.com/office/drawing/2014/main" id="{CF010EC8-F41B-402A-B129-4886E6BE0E03}"/>
              </a:ext>
            </a:extLst>
          </p:cNvPr>
          <p:cNvSpPr txBox="1">
            <a:spLocks/>
          </p:cNvSpPr>
          <p:nvPr/>
        </p:nvSpPr>
        <p:spPr>
          <a:xfrm>
            <a:off x="8220016" y="4503997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Organize products into categories</a:t>
            </a:r>
          </a:p>
        </p:txBody>
      </p:sp>
      <p:sp>
        <p:nvSpPr>
          <p:cNvPr id="156" name="Subtitle 2">
            <a:extLst>
              <a:ext uri="{FF2B5EF4-FFF2-40B4-BE49-F238E27FC236}">
                <a16:creationId xmlns:a16="http://schemas.microsoft.com/office/drawing/2014/main" id="{87A52E0B-C489-4DA5-A401-B807F74D4C14}"/>
              </a:ext>
            </a:extLst>
          </p:cNvPr>
          <p:cNvSpPr txBox="1">
            <a:spLocks/>
          </p:cNvSpPr>
          <p:nvPr/>
        </p:nvSpPr>
        <p:spPr>
          <a:xfrm>
            <a:off x="8136333" y="4853978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products to channels  </a:t>
            </a:r>
          </a:p>
        </p:txBody>
      </p:sp>
      <p:sp>
        <p:nvSpPr>
          <p:cNvPr id="158" name="Subtitle 2">
            <a:extLst>
              <a:ext uri="{FF2B5EF4-FFF2-40B4-BE49-F238E27FC236}">
                <a16:creationId xmlns:a16="http://schemas.microsoft.com/office/drawing/2014/main" id="{ACD4256F-9D9F-4105-B3EC-2E1EAB48FFFE}"/>
              </a:ext>
            </a:extLst>
          </p:cNvPr>
          <p:cNvSpPr txBox="1">
            <a:spLocks/>
          </p:cNvSpPr>
          <p:nvPr/>
        </p:nvSpPr>
        <p:spPr>
          <a:xfrm>
            <a:off x="7705725" y="5231283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Pricing strategy to channel </a:t>
            </a:r>
          </a:p>
        </p:txBody>
      </p:sp>
      <p:sp>
        <p:nvSpPr>
          <p:cNvPr id="160" name="Subtitle 2">
            <a:extLst>
              <a:ext uri="{FF2B5EF4-FFF2-40B4-BE49-F238E27FC236}">
                <a16:creationId xmlns:a16="http://schemas.microsoft.com/office/drawing/2014/main" id="{57661AD8-E733-459B-A431-EB8632B57419}"/>
              </a:ext>
            </a:extLst>
          </p:cNvPr>
          <p:cNvSpPr txBox="1">
            <a:spLocks/>
          </p:cNvSpPr>
          <p:nvPr/>
        </p:nvSpPr>
        <p:spPr>
          <a:xfrm>
            <a:off x="4074741" y="2427908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Segment geography clearly </a:t>
            </a:r>
          </a:p>
        </p:txBody>
      </p:sp>
      <p:sp>
        <p:nvSpPr>
          <p:cNvPr id="162" name="Subtitle 2">
            <a:extLst>
              <a:ext uri="{FF2B5EF4-FFF2-40B4-BE49-F238E27FC236}">
                <a16:creationId xmlns:a16="http://schemas.microsoft.com/office/drawing/2014/main" id="{8D36F47A-745B-46B4-9A75-B9125B1FCCFC}"/>
              </a:ext>
            </a:extLst>
          </p:cNvPr>
          <p:cNvSpPr txBox="1">
            <a:spLocks/>
          </p:cNvSpPr>
          <p:nvPr/>
        </p:nvSpPr>
        <p:spPr>
          <a:xfrm>
            <a:off x="4485561" y="2779230"/>
            <a:ext cx="224485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Align customers to regions and geography </a:t>
            </a:r>
          </a:p>
        </p:txBody>
      </p:sp>
      <p:sp>
        <p:nvSpPr>
          <p:cNvPr id="164" name="Subtitle 2">
            <a:extLst>
              <a:ext uri="{FF2B5EF4-FFF2-40B4-BE49-F238E27FC236}">
                <a16:creationId xmlns:a16="http://schemas.microsoft.com/office/drawing/2014/main" id="{3C00D49F-1CBC-4F26-BAB7-4A959CC6C570}"/>
              </a:ext>
            </a:extLst>
          </p:cNvPr>
          <p:cNvSpPr txBox="1">
            <a:spLocks/>
          </p:cNvSpPr>
          <p:nvPr/>
        </p:nvSpPr>
        <p:spPr>
          <a:xfrm>
            <a:off x="4929135" y="3262437"/>
            <a:ext cx="224485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Ensure multi geography customers are recorded </a:t>
            </a:r>
          </a:p>
        </p:txBody>
      </p:sp>
      <p:sp>
        <p:nvSpPr>
          <p:cNvPr id="166" name="Subtitle 2">
            <a:extLst>
              <a:ext uri="{FF2B5EF4-FFF2-40B4-BE49-F238E27FC236}">
                <a16:creationId xmlns:a16="http://schemas.microsoft.com/office/drawing/2014/main" id="{1DBB2DE4-C8CA-4AA7-9D6F-C4A8DDD3BED3}"/>
              </a:ext>
            </a:extLst>
          </p:cNvPr>
          <p:cNvSpPr txBox="1">
            <a:spLocks/>
          </p:cNvSpPr>
          <p:nvPr/>
        </p:nvSpPr>
        <p:spPr>
          <a:xfrm>
            <a:off x="4726511" y="4439516"/>
            <a:ext cx="224269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financial codes to customers to allocate expenses credit and debit   </a:t>
            </a:r>
          </a:p>
        </p:txBody>
      </p:sp>
      <p:sp>
        <p:nvSpPr>
          <p:cNvPr id="168" name="Subtitle 2">
            <a:extLst>
              <a:ext uri="{FF2B5EF4-FFF2-40B4-BE49-F238E27FC236}">
                <a16:creationId xmlns:a16="http://schemas.microsoft.com/office/drawing/2014/main" id="{3DBA0685-3657-4BD3-BB42-6F8C8EBA3244}"/>
              </a:ext>
            </a:extLst>
          </p:cNvPr>
          <p:cNvSpPr txBox="1">
            <a:spLocks/>
          </p:cNvSpPr>
          <p:nvPr/>
        </p:nvSpPr>
        <p:spPr>
          <a:xfrm>
            <a:off x="4219999" y="5014687"/>
            <a:ext cx="224485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Budget codes for channels and customers</a:t>
            </a:r>
          </a:p>
        </p:txBody>
      </p:sp>
      <p:sp>
        <p:nvSpPr>
          <p:cNvPr id="170" name="Subtitle 2">
            <a:extLst>
              <a:ext uri="{FF2B5EF4-FFF2-40B4-BE49-F238E27FC236}">
                <a16:creationId xmlns:a16="http://schemas.microsoft.com/office/drawing/2014/main" id="{75C3AE81-232A-47A5-9E4B-869A71F113CC}"/>
              </a:ext>
            </a:extLst>
          </p:cNvPr>
          <p:cNvSpPr txBox="1">
            <a:spLocks/>
          </p:cNvSpPr>
          <p:nvPr/>
        </p:nvSpPr>
        <p:spPr>
          <a:xfrm>
            <a:off x="3877885" y="5420315"/>
            <a:ext cx="2244852" cy="532390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Record pricing strategy </a:t>
            </a:r>
          </a:p>
          <a:p>
            <a:pPr algn="r"/>
            <a:r>
              <a:rPr lang="en-US" dirty="0"/>
              <a:t>Record expense codes </a:t>
            </a:r>
          </a:p>
        </p:txBody>
      </p:sp>
      <p:sp>
        <p:nvSpPr>
          <p:cNvPr id="172" name="Subtitle 2">
            <a:extLst>
              <a:ext uri="{FF2B5EF4-FFF2-40B4-BE49-F238E27FC236}">
                <a16:creationId xmlns:a16="http://schemas.microsoft.com/office/drawing/2014/main" id="{F003A32C-FB20-45C4-8EFE-B0C9B8DA16A4}"/>
              </a:ext>
            </a:extLst>
          </p:cNvPr>
          <p:cNvSpPr txBox="1">
            <a:spLocks/>
          </p:cNvSpPr>
          <p:nvPr/>
        </p:nvSpPr>
        <p:spPr>
          <a:xfrm>
            <a:off x="847337" y="2446762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Classify channels </a:t>
            </a:r>
          </a:p>
        </p:txBody>
      </p:sp>
      <p:sp>
        <p:nvSpPr>
          <p:cNvPr id="174" name="Subtitle 2">
            <a:extLst>
              <a:ext uri="{FF2B5EF4-FFF2-40B4-BE49-F238E27FC236}">
                <a16:creationId xmlns:a16="http://schemas.microsoft.com/office/drawing/2014/main" id="{CDA7392A-F304-4980-B8BF-3524C31F47D1}"/>
              </a:ext>
            </a:extLst>
          </p:cNvPr>
          <p:cNvSpPr txBox="1">
            <a:spLocks/>
          </p:cNvSpPr>
          <p:nvPr/>
        </p:nvSpPr>
        <p:spPr>
          <a:xfrm>
            <a:off x="1253963" y="2731655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Classify Customers to Channels</a:t>
            </a:r>
          </a:p>
        </p:txBody>
      </p:sp>
      <p:sp>
        <p:nvSpPr>
          <p:cNvPr id="176" name="Subtitle 2">
            <a:extLst>
              <a:ext uri="{FF2B5EF4-FFF2-40B4-BE49-F238E27FC236}">
                <a16:creationId xmlns:a16="http://schemas.microsoft.com/office/drawing/2014/main" id="{FA1EB320-A4BD-4784-B996-6915608087FB}"/>
              </a:ext>
            </a:extLst>
          </p:cNvPr>
          <p:cNvSpPr txBox="1">
            <a:spLocks/>
          </p:cNvSpPr>
          <p:nvPr/>
        </p:nvSpPr>
        <p:spPr>
          <a:xfrm>
            <a:off x="1712752" y="3091229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Set Channel guidelines</a:t>
            </a:r>
          </a:p>
        </p:txBody>
      </p:sp>
      <p:sp>
        <p:nvSpPr>
          <p:cNvPr id="178" name="Subtitle 2">
            <a:extLst>
              <a:ext uri="{FF2B5EF4-FFF2-40B4-BE49-F238E27FC236}">
                <a16:creationId xmlns:a16="http://schemas.microsoft.com/office/drawing/2014/main" id="{261D73CF-8730-48A8-BC93-E0A7FF508B7C}"/>
              </a:ext>
            </a:extLst>
          </p:cNvPr>
          <p:cNvSpPr txBox="1">
            <a:spLocks/>
          </p:cNvSpPr>
          <p:nvPr/>
        </p:nvSpPr>
        <p:spPr>
          <a:xfrm>
            <a:off x="1499107" y="4458370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Set Customer discounts </a:t>
            </a:r>
          </a:p>
        </p:txBody>
      </p:sp>
      <p:sp>
        <p:nvSpPr>
          <p:cNvPr id="180" name="Subtitle 2">
            <a:extLst>
              <a:ext uri="{FF2B5EF4-FFF2-40B4-BE49-F238E27FC236}">
                <a16:creationId xmlns:a16="http://schemas.microsoft.com/office/drawing/2014/main" id="{7D393EC3-860A-4D1D-B736-E6BBEA20AE69}"/>
              </a:ext>
            </a:extLst>
          </p:cNvPr>
          <p:cNvSpPr txBox="1">
            <a:spLocks/>
          </p:cNvSpPr>
          <p:nvPr/>
        </p:nvSpPr>
        <p:spPr>
          <a:xfrm>
            <a:off x="1292873" y="4808351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Set Channel Discounts </a:t>
            </a:r>
          </a:p>
        </p:txBody>
      </p:sp>
      <p:sp>
        <p:nvSpPr>
          <p:cNvPr id="182" name="Subtitle 2">
            <a:extLst>
              <a:ext uri="{FF2B5EF4-FFF2-40B4-BE49-F238E27FC236}">
                <a16:creationId xmlns:a16="http://schemas.microsoft.com/office/drawing/2014/main" id="{A05B2FA2-3600-4D34-A4F4-682422B2E8B1}"/>
              </a:ext>
            </a:extLst>
          </p:cNvPr>
          <p:cNvSpPr txBox="1">
            <a:spLocks/>
          </p:cNvSpPr>
          <p:nvPr/>
        </p:nvSpPr>
        <p:spPr>
          <a:xfrm>
            <a:off x="984816" y="5185656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Set product discounts </a:t>
            </a:r>
          </a:p>
        </p:txBody>
      </p:sp>
      <p:sp>
        <p:nvSpPr>
          <p:cNvPr id="184" name="Oval 66">
            <a:extLst>
              <a:ext uri="{FF2B5EF4-FFF2-40B4-BE49-F238E27FC236}">
                <a16:creationId xmlns:a16="http://schemas.microsoft.com/office/drawing/2014/main" id="{EE8F1FD4-98CF-4CCD-B80C-2D2BBCB6C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84220" y="2941373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86" name="Oval 66">
            <a:extLst>
              <a:ext uri="{FF2B5EF4-FFF2-40B4-BE49-F238E27FC236}">
                <a16:creationId xmlns:a16="http://schemas.microsoft.com/office/drawing/2014/main" id="{145C527A-4CC4-46DB-B2D0-ADDAEB05D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6359" y="5735678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88" name="Oval 66">
            <a:extLst>
              <a:ext uri="{FF2B5EF4-FFF2-40B4-BE49-F238E27FC236}">
                <a16:creationId xmlns:a16="http://schemas.microsoft.com/office/drawing/2014/main" id="{D3C0EB54-24F8-47C2-974C-5F42976B01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1083" y="5417676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F4FB68D-F9B8-494D-BC2B-82F643AC8FD7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Topic - Channel 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setup guidelines (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Example)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2" name="Oval 66">
            <a:extLst>
              <a:ext uri="{FF2B5EF4-FFF2-40B4-BE49-F238E27FC236}">
                <a16:creationId xmlns:a16="http://schemas.microsoft.com/office/drawing/2014/main" id="{0F3CD91D-7FF9-4546-879C-BC1B348B8A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2705" y="2808876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94" name="Oval 66">
            <a:extLst>
              <a:ext uri="{FF2B5EF4-FFF2-40B4-BE49-F238E27FC236}">
                <a16:creationId xmlns:a16="http://schemas.microsoft.com/office/drawing/2014/main" id="{4D114CE8-E578-4C9C-9C13-0C93F1FC7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39855" y="4929904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D8B09-98F3-4E29-8E8F-6C5F31F7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11</a:t>
            </a:fld>
            <a:endParaRPr lang="en-GB"/>
          </a:p>
        </p:txBody>
      </p:sp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4C658DD9-9E2E-4D5D-AE2E-6C2461837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4338E83-5D76-D2E6-4889-DF8D6A37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50248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452E36-C838-463B-88AA-F0F672710EFD}"/>
              </a:ext>
            </a:extLst>
          </p:cNvPr>
          <p:cNvSpPr txBox="1"/>
          <p:nvPr/>
        </p:nvSpPr>
        <p:spPr>
          <a:xfrm>
            <a:off x="-1" y="19076"/>
            <a:ext cx="415722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Coverage Model.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4519F32-3E4B-44ED-80D9-86D70D5EBBA6}"/>
              </a:ext>
            </a:extLst>
          </p:cNvPr>
          <p:cNvGrpSpPr/>
          <p:nvPr/>
        </p:nvGrpSpPr>
        <p:grpSpPr>
          <a:xfrm>
            <a:off x="7029529" y="2631229"/>
            <a:ext cx="1800000" cy="2083964"/>
            <a:chOff x="4918622" y="2232394"/>
            <a:chExt cx="1800000" cy="2083964"/>
          </a:xfrm>
        </p:grpSpPr>
        <p:sp>
          <p:nvSpPr>
            <p:cNvPr id="6" name="Rounded Rectangle 22">
              <a:extLst>
                <a:ext uri="{FF2B5EF4-FFF2-40B4-BE49-F238E27FC236}">
                  <a16:creationId xmlns:a16="http://schemas.microsoft.com/office/drawing/2014/main" id="{E6F9ECA5-5A5F-4441-8655-E10AA97F037B}"/>
                </a:ext>
              </a:extLst>
            </p:cNvPr>
            <p:cNvSpPr/>
            <p:nvPr/>
          </p:nvSpPr>
          <p:spPr>
            <a:xfrm>
              <a:off x="4918622" y="2232394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solidFill>
                    <a:srgbClr val="FFFFFF"/>
                  </a:solidFill>
                  <a:latin typeface="Lato"/>
                </a:rPr>
                <a:t>Mass Retail 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8" name="Rounded Rectangle 22">
              <a:extLst>
                <a:ext uri="{FF2B5EF4-FFF2-40B4-BE49-F238E27FC236}">
                  <a16:creationId xmlns:a16="http://schemas.microsoft.com/office/drawing/2014/main" id="{22A5680D-AE22-4F1E-9595-B3BE8CE1DD13}"/>
                </a:ext>
              </a:extLst>
            </p:cNvPr>
            <p:cNvSpPr/>
            <p:nvPr/>
          </p:nvSpPr>
          <p:spPr>
            <a:xfrm>
              <a:off x="4918622" y="2666994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</a:rPr>
                <a:t>Channel Partners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17" name="Rounded Rectangle 22">
              <a:extLst>
                <a:ext uri="{FF2B5EF4-FFF2-40B4-BE49-F238E27FC236}">
                  <a16:creationId xmlns:a16="http://schemas.microsoft.com/office/drawing/2014/main" id="{289D8CF5-1F2A-46DB-A5D1-F00E8AF5735D}"/>
                </a:ext>
              </a:extLst>
            </p:cNvPr>
            <p:cNvSpPr/>
            <p:nvPr/>
          </p:nvSpPr>
          <p:spPr>
            <a:xfrm>
              <a:off x="4918622" y="3099726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</a:rPr>
                <a:t>Value Added Resellers 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19" name="Rounded Rectangle 22">
              <a:extLst>
                <a:ext uri="{FF2B5EF4-FFF2-40B4-BE49-F238E27FC236}">
                  <a16:creationId xmlns:a16="http://schemas.microsoft.com/office/drawing/2014/main" id="{9E3FD4FC-2D8D-48D2-AFDA-414C8321C860}"/>
                </a:ext>
              </a:extLst>
            </p:cNvPr>
            <p:cNvSpPr/>
            <p:nvPr/>
          </p:nvSpPr>
          <p:spPr>
            <a:xfrm>
              <a:off x="4918622" y="3525199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</a:rPr>
                <a:t>Corporates 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41456FB1-B62F-4DB5-AF6F-0C27DA537C18}"/>
                </a:ext>
              </a:extLst>
            </p:cNvPr>
            <p:cNvSpPr/>
            <p:nvPr/>
          </p:nvSpPr>
          <p:spPr>
            <a:xfrm>
              <a:off x="4918622" y="3956358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</a:rPr>
                <a:t>Manufacturing 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</p:grpSp>
      <p:sp>
        <p:nvSpPr>
          <p:cNvPr id="39" name="Rounded Rectangle 22">
            <a:extLst>
              <a:ext uri="{FF2B5EF4-FFF2-40B4-BE49-F238E27FC236}">
                <a16:creationId xmlns:a16="http://schemas.microsoft.com/office/drawing/2014/main" id="{8AEA1164-22F0-478D-B2B2-B90B50B38FCA}"/>
              </a:ext>
            </a:extLst>
          </p:cNvPr>
          <p:cNvSpPr/>
          <p:nvPr/>
        </p:nvSpPr>
        <p:spPr>
          <a:xfrm>
            <a:off x="7058717" y="1204471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Channels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41" name="Rounded Rectangle 22">
            <a:extLst>
              <a:ext uri="{FF2B5EF4-FFF2-40B4-BE49-F238E27FC236}">
                <a16:creationId xmlns:a16="http://schemas.microsoft.com/office/drawing/2014/main" id="{F8669859-88BF-49A6-B292-7285CD0A535E}"/>
              </a:ext>
            </a:extLst>
          </p:cNvPr>
          <p:cNvSpPr/>
          <p:nvPr/>
        </p:nvSpPr>
        <p:spPr>
          <a:xfrm>
            <a:off x="9419755" y="1198864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Customer Classification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50910FC-D0A1-4459-A1DA-67194A52F23E}"/>
              </a:ext>
            </a:extLst>
          </p:cNvPr>
          <p:cNvCxnSpPr>
            <a:cxnSpLocks/>
          </p:cNvCxnSpPr>
          <p:nvPr/>
        </p:nvCxnSpPr>
        <p:spPr>
          <a:xfrm flipH="1">
            <a:off x="2448572" y="2225929"/>
            <a:ext cx="27898" cy="32847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AD8A4DB-02C1-4803-8CFD-8D2DF10E8F91}"/>
              </a:ext>
            </a:extLst>
          </p:cNvPr>
          <p:cNvGrpSpPr/>
          <p:nvPr/>
        </p:nvGrpSpPr>
        <p:grpSpPr>
          <a:xfrm>
            <a:off x="2965694" y="2634587"/>
            <a:ext cx="1445063" cy="2157241"/>
            <a:chOff x="245867" y="2390749"/>
            <a:chExt cx="1445063" cy="2157241"/>
          </a:xfrm>
        </p:grpSpPr>
        <p:sp>
          <p:nvSpPr>
            <p:cNvPr id="45" name="Shape 6977">
              <a:extLst>
                <a:ext uri="{FF2B5EF4-FFF2-40B4-BE49-F238E27FC236}">
                  <a16:creationId xmlns:a16="http://schemas.microsoft.com/office/drawing/2014/main" id="{569EAFD1-C97E-4EE5-A7A6-34B11A0E5E52}"/>
                </a:ext>
              </a:extLst>
            </p:cNvPr>
            <p:cNvSpPr/>
            <p:nvPr/>
          </p:nvSpPr>
          <p:spPr>
            <a:xfrm>
              <a:off x="250930" y="2390749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 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Service 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5" name="Shape 6977">
              <a:extLst>
                <a:ext uri="{FF2B5EF4-FFF2-40B4-BE49-F238E27FC236}">
                  <a16:creationId xmlns:a16="http://schemas.microsoft.com/office/drawing/2014/main" id="{2F5B5B8C-F1B9-458F-9343-249FD70BA4E3}"/>
                </a:ext>
              </a:extLst>
            </p:cNvPr>
            <p:cNvSpPr/>
            <p:nvPr/>
          </p:nvSpPr>
          <p:spPr>
            <a:xfrm>
              <a:off x="250930" y="2826181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 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Delivery 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7" name="Shape 6977">
              <a:extLst>
                <a:ext uri="{FF2B5EF4-FFF2-40B4-BE49-F238E27FC236}">
                  <a16:creationId xmlns:a16="http://schemas.microsoft.com/office/drawing/2014/main" id="{F3EEF913-4D1E-41F0-B1FC-578BE3E061CB}"/>
                </a:ext>
              </a:extLst>
            </p:cNvPr>
            <p:cNvSpPr/>
            <p:nvPr/>
          </p:nvSpPr>
          <p:spPr>
            <a:xfrm>
              <a:off x="250930" y="3268552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 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Enquiry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9" name="Shape 6977">
              <a:extLst>
                <a:ext uri="{FF2B5EF4-FFF2-40B4-BE49-F238E27FC236}">
                  <a16:creationId xmlns:a16="http://schemas.microsoft.com/office/drawing/2014/main" id="{3BCE686C-93FA-4819-A1DF-C8F805266670}"/>
                </a:ext>
              </a:extLst>
            </p:cNvPr>
            <p:cNvSpPr/>
            <p:nvPr/>
          </p:nvSpPr>
          <p:spPr>
            <a:xfrm>
              <a:off x="245867" y="3710923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 </a:t>
              </a:r>
              <a:r>
                <a:rPr lang="en-GB" sz="105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Orders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61" name="Shape 6977">
              <a:extLst>
                <a:ext uri="{FF2B5EF4-FFF2-40B4-BE49-F238E27FC236}">
                  <a16:creationId xmlns:a16="http://schemas.microsoft.com/office/drawing/2014/main" id="{0966C1FE-268F-4D89-8E94-9C2288D68ED9}"/>
                </a:ext>
              </a:extLst>
            </p:cNvPr>
            <p:cNvSpPr/>
            <p:nvPr/>
          </p:nvSpPr>
          <p:spPr>
            <a:xfrm>
              <a:off x="245867" y="4166356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W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arranties 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37C010E2-1B58-45AA-ABF9-5E32BE6A81F2}"/>
              </a:ext>
            </a:extLst>
          </p:cNvPr>
          <p:cNvSpPr/>
          <p:nvPr/>
        </p:nvSpPr>
        <p:spPr>
          <a:xfrm>
            <a:off x="551336" y="2884814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Sales – Engagement teams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75B0F41C-7C7B-44DD-83B1-CE170E5D32B4}"/>
              </a:ext>
            </a:extLst>
          </p:cNvPr>
          <p:cNvSpPr/>
          <p:nvPr/>
        </p:nvSpPr>
        <p:spPr>
          <a:xfrm>
            <a:off x="554467" y="3316945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Sales Online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81E74B62-B453-4904-AF87-0819CFB4E583}"/>
              </a:ext>
            </a:extLst>
          </p:cNvPr>
          <p:cNvSpPr/>
          <p:nvPr/>
        </p:nvSpPr>
        <p:spPr>
          <a:xfrm>
            <a:off x="554467" y="3749677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Inbound call centre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94064CE5-7EF1-4721-BB44-C783F4F83B56}"/>
              </a:ext>
            </a:extLst>
          </p:cNvPr>
          <p:cNvSpPr/>
          <p:nvPr/>
        </p:nvSpPr>
        <p:spPr>
          <a:xfrm>
            <a:off x="554467" y="4175150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Inside sales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84369DCB-6879-463B-B9E3-C62B6FA77C78}"/>
              </a:ext>
            </a:extLst>
          </p:cNvPr>
          <p:cNvSpPr/>
          <p:nvPr/>
        </p:nvSpPr>
        <p:spPr>
          <a:xfrm>
            <a:off x="4952728" y="4896672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Marketing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0470EDB6-5BA8-4C51-BA36-107BAA1E1EE0}"/>
              </a:ext>
            </a:extLst>
          </p:cNvPr>
          <p:cNvSpPr/>
          <p:nvPr/>
        </p:nvSpPr>
        <p:spPr>
          <a:xfrm>
            <a:off x="554467" y="4622923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Management information systems integration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37" name="Rounded Rectangle 22">
            <a:extLst>
              <a:ext uri="{FF2B5EF4-FFF2-40B4-BE49-F238E27FC236}">
                <a16:creationId xmlns:a16="http://schemas.microsoft.com/office/drawing/2014/main" id="{4FBFE319-6E98-4B48-A141-370D2E4EF308}"/>
              </a:ext>
            </a:extLst>
          </p:cNvPr>
          <p:cNvSpPr/>
          <p:nvPr/>
        </p:nvSpPr>
        <p:spPr>
          <a:xfrm>
            <a:off x="554467" y="2457546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CRM System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209893D2-64FA-4B55-A1A3-E695CCAC1886}"/>
              </a:ext>
            </a:extLst>
          </p:cNvPr>
          <p:cNvSpPr/>
          <p:nvPr/>
        </p:nvSpPr>
        <p:spPr>
          <a:xfrm>
            <a:off x="2475150" y="3516176"/>
            <a:ext cx="433496" cy="360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ounded Rectangle 22">
            <a:extLst>
              <a:ext uri="{FF2B5EF4-FFF2-40B4-BE49-F238E27FC236}">
                <a16:creationId xmlns:a16="http://schemas.microsoft.com/office/drawing/2014/main" id="{46430727-35E0-4C86-9AC2-F7CCC7923EA1}"/>
              </a:ext>
            </a:extLst>
          </p:cNvPr>
          <p:cNvSpPr/>
          <p:nvPr/>
        </p:nvSpPr>
        <p:spPr>
          <a:xfrm>
            <a:off x="595536" y="1186856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Shared </a:t>
            </a:r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Services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97" name="Rounded Rectangle 22">
            <a:extLst>
              <a:ext uri="{FF2B5EF4-FFF2-40B4-BE49-F238E27FC236}">
                <a16:creationId xmlns:a16="http://schemas.microsoft.com/office/drawing/2014/main" id="{210BE414-4B03-4A53-9786-4095A0911DBC}"/>
              </a:ext>
            </a:extLst>
          </p:cNvPr>
          <p:cNvSpPr/>
          <p:nvPr/>
        </p:nvSpPr>
        <p:spPr>
          <a:xfrm>
            <a:off x="4934840" y="1210956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Function 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99" name="Rounded Rectangle 22">
            <a:extLst>
              <a:ext uri="{FF2B5EF4-FFF2-40B4-BE49-F238E27FC236}">
                <a16:creationId xmlns:a16="http://schemas.microsoft.com/office/drawing/2014/main" id="{D0B18411-EF02-42F1-89E7-CAB0EF6858B8}"/>
              </a:ext>
            </a:extLst>
          </p:cNvPr>
          <p:cNvSpPr/>
          <p:nvPr/>
        </p:nvSpPr>
        <p:spPr>
          <a:xfrm>
            <a:off x="2869328" y="1207712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Customer </a:t>
            </a:r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Management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66" name="Rounded Rectangle 22">
            <a:extLst>
              <a:ext uri="{FF2B5EF4-FFF2-40B4-BE49-F238E27FC236}">
                <a16:creationId xmlns:a16="http://schemas.microsoft.com/office/drawing/2014/main" id="{4FDA2ECB-976A-4A66-8803-D229990DF25A}"/>
              </a:ext>
            </a:extLst>
          </p:cNvPr>
          <p:cNvSpPr/>
          <p:nvPr/>
        </p:nvSpPr>
        <p:spPr>
          <a:xfrm>
            <a:off x="4922205" y="2055231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kern="0" dirty="0">
                <a:solidFill>
                  <a:srgbClr val="FFFFFF"/>
                </a:solidFill>
                <a:latin typeface="Lato"/>
              </a:rPr>
              <a:t>Direct Sales</a:t>
            </a:r>
            <a:endParaRPr kumimoji="0" lang="uk-UA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626C95-0000-43B4-8FD1-7D2A23D4E0EC}"/>
              </a:ext>
            </a:extLst>
          </p:cNvPr>
          <p:cNvCxnSpPr/>
          <p:nvPr/>
        </p:nvCxnSpPr>
        <p:spPr>
          <a:xfrm>
            <a:off x="2475150" y="2235231"/>
            <a:ext cx="2194178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AD11CF80-307F-4E38-9047-2E0A121CBE01}"/>
              </a:ext>
            </a:extLst>
          </p:cNvPr>
          <p:cNvCxnSpPr>
            <a:cxnSpLocks/>
          </p:cNvCxnSpPr>
          <p:nvPr/>
        </p:nvCxnSpPr>
        <p:spPr>
          <a:xfrm>
            <a:off x="6777716" y="2234094"/>
            <a:ext cx="1191081" cy="306934"/>
          </a:xfrm>
          <a:prstGeom prst="bentConnector3">
            <a:avLst>
              <a:gd name="adj1" fmla="val 98186"/>
            </a:avLst>
          </a:prstGeom>
          <a:ln w="381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3237A335-FE9F-46AE-BF33-53C41E0672A5}"/>
              </a:ext>
            </a:extLst>
          </p:cNvPr>
          <p:cNvCxnSpPr>
            <a:cxnSpLocks/>
          </p:cNvCxnSpPr>
          <p:nvPr/>
        </p:nvCxnSpPr>
        <p:spPr>
          <a:xfrm flipV="1">
            <a:off x="6881952" y="3992252"/>
            <a:ext cx="2578396" cy="1113499"/>
          </a:xfrm>
          <a:prstGeom prst="bentConnector3">
            <a:avLst>
              <a:gd name="adj1" fmla="val 85841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0FA8B16-926D-4202-A322-A772AF8862D6}"/>
              </a:ext>
            </a:extLst>
          </p:cNvPr>
          <p:cNvCxnSpPr>
            <a:cxnSpLocks/>
          </p:cNvCxnSpPr>
          <p:nvPr/>
        </p:nvCxnSpPr>
        <p:spPr>
          <a:xfrm>
            <a:off x="2452766" y="5515590"/>
            <a:ext cx="853948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84381FB-7C87-4529-BEA2-3F0F0C6A477F}"/>
              </a:ext>
            </a:extLst>
          </p:cNvPr>
          <p:cNvCxnSpPr/>
          <p:nvPr/>
        </p:nvCxnSpPr>
        <p:spPr>
          <a:xfrm flipH="1">
            <a:off x="5058583" y="3858561"/>
            <a:ext cx="1546697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D942A89-DEDF-4B83-A551-4B2B41FC4E9D}"/>
              </a:ext>
            </a:extLst>
          </p:cNvPr>
          <p:cNvCxnSpPr>
            <a:cxnSpLocks/>
          </p:cNvCxnSpPr>
          <p:nvPr/>
        </p:nvCxnSpPr>
        <p:spPr>
          <a:xfrm flipV="1">
            <a:off x="5188426" y="3444969"/>
            <a:ext cx="1478315" cy="48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5" name="Table 125">
            <a:extLst>
              <a:ext uri="{FF2B5EF4-FFF2-40B4-BE49-F238E27FC236}">
                <a16:creationId xmlns:a16="http://schemas.microsoft.com/office/drawing/2014/main" id="{D6618714-47F1-47B3-AB95-3D2353A8C6AA}"/>
              </a:ext>
            </a:extLst>
          </p:cNvPr>
          <p:cNvGraphicFramePr>
            <a:graphicFrameLocks noGrp="1"/>
          </p:cNvGraphicFramePr>
          <p:nvPr/>
        </p:nvGraphicFramePr>
        <p:xfrm>
          <a:off x="9540174" y="2251183"/>
          <a:ext cx="1566825" cy="246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275">
                  <a:extLst>
                    <a:ext uri="{9D8B030D-6E8A-4147-A177-3AD203B41FA5}">
                      <a16:colId xmlns:a16="http://schemas.microsoft.com/office/drawing/2014/main" val="4107003882"/>
                    </a:ext>
                  </a:extLst>
                </a:gridCol>
                <a:gridCol w="522275">
                  <a:extLst>
                    <a:ext uri="{9D8B030D-6E8A-4147-A177-3AD203B41FA5}">
                      <a16:colId xmlns:a16="http://schemas.microsoft.com/office/drawing/2014/main" val="3876253996"/>
                    </a:ext>
                  </a:extLst>
                </a:gridCol>
                <a:gridCol w="522275">
                  <a:extLst>
                    <a:ext uri="{9D8B030D-6E8A-4147-A177-3AD203B41FA5}">
                      <a16:colId xmlns:a16="http://schemas.microsoft.com/office/drawing/2014/main" val="1281139542"/>
                    </a:ext>
                  </a:extLst>
                </a:gridCol>
              </a:tblGrid>
              <a:tr h="41050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>
                    <a:solidFill>
                      <a:srgbClr val="23C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>
                    <a:solidFill>
                      <a:srgbClr val="23C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>
                    <a:solidFill>
                      <a:srgbClr val="23C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07263"/>
                  </a:ext>
                </a:extLst>
              </a:tr>
              <a:tr h="41050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71053"/>
                  </a:ext>
                </a:extLst>
              </a:tr>
              <a:tr h="41050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02918"/>
                  </a:ext>
                </a:extLst>
              </a:tr>
              <a:tr h="41050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898602"/>
                  </a:ext>
                </a:extLst>
              </a:tr>
              <a:tr h="41050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87833"/>
                  </a:ext>
                </a:extLst>
              </a:tr>
              <a:tr h="41050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13409"/>
                  </a:ext>
                </a:extLst>
              </a:tr>
            </a:tbl>
          </a:graphicData>
        </a:graphic>
      </p:graphicFrame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0FBC812-BD50-49DF-88AD-63F2CA7A246E}"/>
              </a:ext>
            </a:extLst>
          </p:cNvPr>
          <p:cNvCxnSpPr>
            <a:cxnSpLocks/>
          </p:cNvCxnSpPr>
          <p:nvPr/>
        </p:nvCxnSpPr>
        <p:spPr>
          <a:xfrm flipV="1">
            <a:off x="10904706" y="4978029"/>
            <a:ext cx="0" cy="37218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84112AE1-4FE7-4059-B111-9EC860F4DBB0}"/>
              </a:ext>
            </a:extLst>
          </p:cNvPr>
          <p:cNvSpPr/>
          <p:nvPr/>
        </p:nvSpPr>
        <p:spPr>
          <a:xfrm>
            <a:off x="9520298" y="2110202"/>
            <a:ext cx="1046015" cy="2731077"/>
          </a:xfrm>
          <a:prstGeom prst="roundRect">
            <a:avLst/>
          </a:prstGeom>
          <a:solidFill>
            <a:schemeClr val="bg1">
              <a:alpha val="8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954215A-F5B5-4FD0-B6BC-FDD71AD8F4F2}"/>
              </a:ext>
            </a:extLst>
          </p:cNvPr>
          <p:cNvCxnSpPr>
            <a:cxnSpLocks/>
          </p:cNvCxnSpPr>
          <p:nvPr/>
        </p:nvCxnSpPr>
        <p:spPr>
          <a:xfrm flipH="1">
            <a:off x="8858718" y="3689838"/>
            <a:ext cx="661580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693EFC75-6DA6-45D4-AD0D-AECA7A90644F}"/>
              </a:ext>
            </a:extLst>
          </p:cNvPr>
          <p:cNvSpPr/>
          <p:nvPr/>
        </p:nvSpPr>
        <p:spPr>
          <a:xfrm>
            <a:off x="10616454" y="2109502"/>
            <a:ext cx="513121" cy="2731077"/>
          </a:xfrm>
          <a:prstGeom prst="roundRect">
            <a:avLst/>
          </a:prstGeom>
          <a:solidFill>
            <a:schemeClr val="bg1">
              <a:alpha val="8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36F8295-57F0-46C0-BA07-34F35E530F00}"/>
              </a:ext>
            </a:extLst>
          </p:cNvPr>
          <p:cNvGrpSpPr/>
          <p:nvPr/>
        </p:nvGrpSpPr>
        <p:grpSpPr>
          <a:xfrm>
            <a:off x="5864484" y="2466966"/>
            <a:ext cx="0" cy="2374313"/>
            <a:chOff x="11671896" y="2631229"/>
            <a:chExt cx="0" cy="2374313"/>
          </a:xfrm>
        </p:grpSpPr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1DAEFDC-79A4-4EA7-A650-7602DD6338F2}"/>
                </a:ext>
              </a:extLst>
            </p:cNvPr>
            <p:cNvCxnSpPr/>
            <p:nvPr/>
          </p:nvCxnSpPr>
          <p:spPr>
            <a:xfrm flipV="1">
              <a:off x="11671896" y="2631229"/>
              <a:ext cx="0" cy="199169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A800AE9F-1595-4002-8AA4-F0391B6C8DE2}"/>
                </a:ext>
              </a:extLst>
            </p:cNvPr>
            <p:cNvCxnSpPr>
              <a:cxnSpLocks/>
            </p:cNvCxnSpPr>
            <p:nvPr/>
          </p:nvCxnSpPr>
          <p:spPr>
            <a:xfrm>
              <a:off x="11671896" y="3876176"/>
              <a:ext cx="0" cy="112936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DD777B8D-E2D4-4DD7-BB2D-32823CC652EB}"/>
              </a:ext>
            </a:extLst>
          </p:cNvPr>
          <p:cNvSpPr txBox="1"/>
          <p:nvPr/>
        </p:nvSpPr>
        <p:spPr>
          <a:xfrm>
            <a:off x="698819" y="5714370"/>
            <a:ext cx="962476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Market Coverage Model segmenting channels / Customers into 3 broad segments 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Segment A &amp; B are composed of high value and strategic customers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Segment C is composed of customers who are small and order management and servicing are taking up too much time in direct servicing.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In the example above they have segmented the customers into 3 clear segments for ease of management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The shared service organisation while managing all 3 segments , in this case also directly manages the Segment C as it has implants of Inside Sales agents on board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Broad segmentation of customers has to build on business strategy and a clear customer evaluation of cost benefit analysis to allocate them 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8D781-AE41-4501-97EF-2BA5FDCB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12</a:t>
            </a:fld>
            <a:endParaRPr lang="en-GB"/>
          </a:p>
        </p:txBody>
      </p:sp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72A52530-A196-49D4-BE38-D5011A2BB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88D7048-4FEA-FE7A-CEB8-FED8D089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57581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7B76E26-16D6-4F43-81BD-EA2BA54FB2BE}"/>
              </a:ext>
            </a:extLst>
          </p:cNvPr>
          <p:cNvSpPr/>
          <p:nvPr/>
        </p:nvSpPr>
        <p:spPr>
          <a:xfrm>
            <a:off x="2773107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7E74F68-064A-49D5-B924-CE5E407B8934}"/>
              </a:ext>
            </a:extLst>
          </p:cNvPr>
          <p:cNvSpPr/>
          <p:nvPr/>
        </p:nvSpPr>
        <p:spPr>
          <a:xfrm>
            <a:off x="6229473" y="2508946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-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FB69D06-7731-4851-A08B-32CFFFA8F106}"/>
              </a:ext>
            </a:extLst>
          </p:cNvPr>
          <p:cNvSpPr/>
          <p:nvPr/>
        </p:nvSpPr>
        <p:spPr>
          <a:xfrm>
            <a:off x="8268010" y="2065981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9783BB7-5CE5-41CA-B7B4-073400E1E82F}"/>
              </a:ext>
            </a:extLst>
          </p:cNvPr>
          <p:cNvSpPr/>
          <p:nvPr/>
        </p:nvSpPr>
        <p:spPr>
          <a:xfrm>
            <a:off x="8268009" y="2508946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 Retailers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1982D4A-30F7-4AC3-8D4E-85976C7ED0F8}"/>
              </a:ext>
            </a:extLst>
          </p:cNvPr>
          <p:cNvSpPr/>
          <p:nvPr/>
        </p:nvSpPr>
        <p:spPr>
          <a:xfrm>
            <a:off x="6229474" y="2065981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Distributor 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0056DAD-9823-4086-A4BF-FEA6B1922F92}"/>
              </a:ext>
            </a:extLst>
          </p:cNvPr>
          <p:cNvSpPr/>
          <p:nvPr/>
        </p:nvSpPr>
        <p:spPr>
          <a:xfrm>
            <a:off x="8268009" y="5793940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Value Added Reseller 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61127AD8-803F-48B2-966B-2F142D960F00}"/>
              </a:ext>
            </a:extLst>
          </p:cNvPr>
          <p:cNvSpPr/>
          <p:nvPr/>
        </p:nvSpPr>
        <p:spPr>
          <a:xfrm>
            <a:off x="8268009" y="2963090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 commerce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DA9F9303-4939-4C55-A082-51D329C63564}"/>
              </a:ext>
            </a:extLst>
          </p:cNvPr>
          <p:cNvSpPr/>
          <p:nvPr/>
        </p:nvSpPr>
        <p:spPr>
          <a:xfrm>
            <a:off x="8268010" y="3387197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Specialist Shops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1362A0C-4C39-473E-AFCC-337DC15E1C0B}"/>
              </a:ext>
            </a:extLst>
          </p:cNvPr>
          <p:cNvSpPr/>
          <p:nvPr/>
        </p:nvSpPr>
        <p:spPr>
          <a:xfrm>
            <a:off x="8268009" y="3830162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DIY Stores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A349564-E4F1-4360-9028-AF11924C74F5}"/>
              </a:ext>
            </a:extLst>
          </p:cNvPr>
          <p:cNvSpPr/>
          <p:nvPr/>
        </p:nvSpPr>
        <p:spPr>
          <a:xfrm>
            <a:off x="8268010" y="4265549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Gas Stations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528D322-2B43-4A27-8D55-421B01C5690C}"/>
              </a:ext>
            </a:extLst>
          </p:cNvPr>
          <p:cNvSpPr/>
          <p:nvPr/>
        </p:nvSpPr>
        <p:spPr>
          <a:xfrm>
            <a:off x="8268009" y="4708514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Duty Free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6F3FD81A-5177-4AC7-9928-2DE5D0F9C4EF}"/>
              </a:ext>
            </a:extLst>
          </p:cNvPr>
          <p:cNvSpPr/>
          <p:nvPr/>
        </p:nvSpPr>
        <p:spPr>
          <a:xfrm>
            <a:off x="10464897" y="3403694"/>
            <a:ext cx="120248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Company 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5B887B8C-42B4-4D2E-9784-5F3E086189C4}"/>
              </a:ext>
            </a:extLst>
          </p:cNvPr>
          <p:cNvSpPr/>
          <p:nvPr/>
        </p:nvSpPr>
        <p:spPr>
          <a:xfrm>
            <a:off x="2773107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Logistics Hub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C1E520E-D329-4A94-90A1-997C31ACF67E}"/>
              </a:ext>
            </a:extLst>
          </p:cNvPr>
          <p:cNvSpPr/>
          <p:nvPr/>
        </p:nvSpPr>
        <p:spPr>
          <a:xfrm>
            <a:off x="8268010" y="1445024"/>
            <a:ext cx="1202485" cy="360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Channel /s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A8712CF-A853-49B0-9999-395D9893979D}"/>
              </a:ext>
            </a:extLst>
          </p:cNvPr>
          <p:cNvSpPr/>
          <p:nvPr/>
        </p:nvSpPr>
        <p:spPr>
          <a:xfrm>
            <a:off x="6229474" y="1445024"/>
            <a:ext cx="1093168" cy="360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Reseller 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8EEEE30-32BB-4E26-874D-ED5B980B7AEE}"/>
              </a:ext>
            </a:extLst>
          </p:cNvPr>
          <p:cNvSpPr/>
          <p:nvPr/>
        </p:nvSpPr>
        <p:spPr>
          <a:xfrm>
            <a:off x="10464900" y="1445024"/>
            <a:ext cx="120248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End-user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806948-6682-4173-A9AF-34B4D606BC47}"/>
              </a:ext>
            </a:extLst>
          </p:cNvPr>
          <p:cNvSpPr txBox="1"/>
          <p:nvPr/>
        </p:nvSpPr>
        <p:spPr>
          <a:xfrm>
            <a:off x="-1" y="19076"/>
            <a:ext cx="573027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 Channels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1648346-9155-4031-97C3-61E7714FD8D5}"/>
              </a:ext>
            </a:extLst>
          </p:cNvPr>
          <p:cNvSpPr/>
          <p:nvPr/>
        </p:nvSpPr>
        <p:spPr>
          <a:xfrm>
            <a:off x="10464898" y="4216138"/>
            <a:ext cx="120248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FA20C5A2-6C66-4564-8EAF-E7067CE9864E}"/>
              </a:ext>
            </a:extLst>
          </p:cNvPr>
          <p:cNvSpPr/>
          <p:nvPr/>
        </p:nvSpPr>
        <p:spPr>
          <a:xfrm>
            <a:off x="6229473" y="2953234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Online e reseller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842A7D-A7D3-4806-826C-6638A26B40AD}"/>
              </a:ext>
            </a:extLst>
          </p:cNvPr>
          <p:cNvSpPr txBox="1"/>
          <p:nvPr/>
        </p:nvSpPr>
        <p:spPr>
          <a:xfrm>
            <a:off x="555635" y="4708514"/>
            <a:ext cx="41585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While selecting a distribution channel for foreign markets, the management of the exporting company should consider the following aspects: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Who are the consumers? Which are the available retail outlets to reach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(ii) Which type of market coverage is required, keeping in view the product and consumer characteristics?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(iii) Are there any internal constraints for the exporter like finance which will influence the decision regarding choice of the distribution channel?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(iv) What are the expectations from the channel members? Are there some specific expectations?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(v) What is the required support system to satisfy the expectations of the channel members?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6996EBB-1138-4258-8078-FE9C9A1300AD}"/>
              </a:ext>
            </a:extLst>
          </p:cNvPr>
          <p:cNvSpPr/>
          <p:nvPr/>
        </p:nvSpPr>
        <p:spPr>
          <a:xfrm>
            <a:off x="1643143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315A3E28-D199-4952-B0EB-5B43DD7BC9AE}"/>
              </a:ext>
            </a:extLst>
          </p:cNvPr>
          <p:cNvSpPr/>
          <p:nvPr/>
        </p:nvSpPr>
        <p:spPr>
          <a:xfrm>
            <a:off x="1643143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Product / Service creation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7976A4B9-372F-4A23-8152-938DEDEA04D0}"/>
              </a:ext>
            </a:extLst>
          </p:cNvPr>
          <p:cNvSpPr/>
          <p:nvPr/>
        </p:nvSpPr>
        <p:spPr>
          <a:xfrm>
            <a:off x="503746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BB7313F8-61FA-4C20-804A-121D8E5AD1C1}"/>
              </a:ext>
            </a:extLst>
          </p:cNvPr>
          <p:cNvSpPr/>
          <p:nvPr/>
        </p:nvSpPr>
        <p:spPr>
          <a:xfrm>
            <a:off x="503746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Brand </a:t>
            </a:r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Owner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23BECF7D-B915-4053-8080-EED8DBCA1BC9}"/>
              </a:ext>
            </a:extLst>
          </p:cNvPr>
          <p:cNvSpPr/>
          <p:nvPr/>
        </p:nvSpPr>
        <p:spPr>
          <a:xfrm>
            <a:off x="3893643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0BAD9C0A-5BD0-4690-AB14-8C6704B32EC1}"/>
              </a:ext>
            </a:extLst>
          </p:cNvPr>
          <p:cNvSpPr/>
          <p:nvPr/>
        </p:nvSpPr>
        <p:spPr>
          <a:xfrm>
            <a:off x="3893643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Physical Distribution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DB81A88B-0D10-4026-994F-967A19E586DB}"/>
              </a:ext>
            </a:extLst>
          </p:cNvPr>
          <p:cNvSpPr/>
          <p:nvPr/>
        </p:nvSpPr>
        <p:spPr>
          <a:xfrm>
            <a:off x="8268009" y="5377728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Converters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EDD18A-3790-4F11-9940-9406B6A7BAC9}"/>
              </a:ext>
            </a:extLst>
          </p:cNvPr>
          <p:cNvGrpSpPr/>
          <p:nvPr/>
        </p:nvGrpSpPr>
        <p:grpSpPr>
          <a:xfrm>
            <a:off x="5602727" y="2340309"/>
            <a:ext cx="1886300" cy="3716336"/>
            <a:chOff x="6036362" y="2340309"/>
            <a:chExt cx="1886300" cy="3716336"/>
          </a:xfrm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9AC713D8-C015-483E-B7D3-C4620C028A56}"/>
                </a:ext>
              </a:extLst>
            </p:cNvPr>
            <p:cNvSpPr/>
            <p:nvPr/>
          </p:nvSpPr>
          <p:spPr>
            <a:xfrm>
              <a:off x="6036362" y="5557231"/>
              <a:ext cx="1886300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2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D2EC0241-28E1-48BB-9B71-B4BA5261D5F2}"/>
                </a:ext>
              </a:extLst>
            </p:cNvPr>
            <p:cNvSpPr/>
            <p:nvPr/>
          </p:nvSpPr>
          <p:spPr>
            <a:xfrm>
              <a:off x="6036362" y="2340309"/>
              <a:ext cx="555741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2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E7D314-6DDE-4734-99EF-BCAD9B3BE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6362" y="2471577"/>
              <a:ext cx="4656" cy="345601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FAF910-2C4D-460D-BA03-F9D90AC61A6F}"/>
              </a:ext>
            </a:extLst>
          </p:cNvPr>
          <p:cNvGrpSpPr/>
          <p:nvPr/>
        </p:nvGrpSpPr>
        <p:grpSpPr>
          <a:xfrm>
            <a:off x="9733238" y="2065982"/>
            <a:ext cx="619748" cy="3861609"/>
            <a:chOff x="9554125" y="2065982"/>
            <a:chExt cx="619748" cy="3861609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D989D95A-2710-44EC-8038-88FBA4ACFD4E}"/>
                </a:ext>
              </a:extLst>
            </p:cNvPr>
            <p:cNvSpPr/>
            <p:nvPr/>
          </p:nvSpPr>
          <p:spPr>
            <a:xfrm>
              <a:off x="9572981" y="3783327"/>
              <a:ext cx="600892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2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9535DF-E9FD-4C85-A34E-32E018BA50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4125" y="2065982"/>
              <a:ext cx="43574" cy="386160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2A7CF5-F399-4B54-9D18-633E74BEB9D6}"/>
              </a:ext>
            </a:extLst>
          </p:cNvPr>
          <p:cNvCxnSpPr>
            <a:cxnSpLocks/>
          </p:cNvCxnSpPr>
          <p:nvPr/>
        </p:nvCxnSpPr>
        <p:spPr>
          <a:xfrm flipH="1" flipV="1">
            <a:off x="7576068" y="2095831"/>
            <a:ext cx="25441" cy="29726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1CD1D6-2A47-4FC6-90DA-0A55C6375DDA}"/>
              </a:ext>
            </a:extLst>
          </p:cNvPr>
          <p:cNvCxnSpPr>
            <a:cxnSpLocks/>
          </p:cNvCxnSpPr>
          <p:nvPr/>
        </p:nvCxnSpPr>
        <p:spPr>
          <a:xfrm flipH="1" flipV="1">
            <a:off x="7592084" y="5374535"/>
            <a:ext cx="1" cy="88310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7C4AACC-6AC2-4AD9-8304-F4DE700950BF}"/>
              </a:ext>
            </a:extLst>
          </p:cNvPr>
          <p:cNvSpPr/>
          <p:nvPr/>
        </p:nvSpPr>
        <p:spPr>
          <a:xfrm>
            <a:off x="7602337" y="3341607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7CB7A06-52AF-46CE-A336-3B5AE09F8779}"/>
              </a:ext>
            </a:extLst>
          </p:cNvPr>
          <p:cNvSpPr/>
          <p:nvPr/>
        </p:nvSpPr>
        <p:spPr>
          <a:xfrm>
            <a:off x="7584181" y="5557231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80EDD272-5B92-4489-A276-1F0B209CE82B}"/>
              </a:ext>
            </a:extLst>
          </p:cNvPr>
          <p:cNvSpPr/>
          <p:nvPr/>
        </p:nvSpPr>
        <p:spPr>
          <a:xfrm>
            <a:off x="5001300" y="3658199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1A65727-65BC-40C1-8B6A-995D295681F2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2751146"/>
            <a:ext cx="4701" cy="11530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4007302-94D5-4624-993A-FF7AAC16A473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2734567" y="3907906"/>
            <a:ext cx="2266733" cy="802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84792EB-7A03-45B7-84A5-C3A0A1AD75C6}"/>
              </a:ext>
            </a:extLst>
          </p:cNvPr>
          <p:cNvCxnSpPr>
            <a:cxnSpLocks/>
          </p:cNvCxnSpPr>
          <p:nvPr/>
        </p:nvCxnSpPr>
        <p:spPr>
          <a:xfrm>
            <a:off x="641023" y="2751146"/>
            <a:ext cx="428927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78BAF-FA3A-4581-9CC9-25056DA2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13</a:t>
            </a:fld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3BBDEF-2DB7-4686-A207-EBB514DE9B71}"/>
              </a:ext>
            </a:extLst>
          </p:cNvPr>
          <p:cNvCxnSpPr>
            <a:cxnSpLocks/>
          </p:cNvCxnSpPr>
          <p:nvPr/>
        </p:nvCxnSpPr>
        <p:spPr>
          <a:xfrm>
            <a:off x="4885277" y="6526016"/>
            <a:ext cx="4891535" cy="487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230B97-2515-4273-9BDC-0865BEDD8BF2}"/>
              </a:ext>
            </a:extLst>
          </p:cNvPr>
          <p:cNvCxnSpPr>
            <a:cxnSpLocks/>
          </p:cNvCxnSpPr>
          <p:nvPr/>
        </p:nvCxnSpPr>
        <p:spPr>
          <a:xfrm flipH="1" flipV="1">
            <a:off x="4847728" y="3904178"/>
            <a:ext cx="31347" cy="26347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CACACBAE-1D19-4C53-8915-7865787813B1}"/>
              </a:ext>
            </a:extLst>
          </p:cNvPr>
          <p:cNvSpPr/>
          <p:nvPr/>
        </p:nvSpPr>
        <p:spPr>
          <a:xfrm rot="16200000">
            <a:off x="9500965" y="6026784"/>
            <a:ext cx="551694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pic>
        <p:nvPicPr>
          <p:cNvPr id="52" name="Picture 51" descr="Logo&#10;&#10;Description automatically generated">
            <a:extLst>
              <a:ext uri="{FF2B5EF4-FFF2-40B4-BE49-F238E27FC236}">
                <a16:creationId xmlns:a16="http://schemas.microsoft.com/office/drawing/2014/main" id="{850EB028-B8B6-43F7-BCA7-D8CC5F2D0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8651B94-B993-A915-3B75-05F51AAD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93215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04074-4F7D-4046-9F6C-DFD5800FE53A}"/>
              </a:ext>
            </a:extLst>
          </p:cNvPr>
          <p:cNvSpPr txBox="1"/>
          <p:nvPr/>
        </p:nvSpPr>
        <p:spPr>
          <a:xfrm>
            <a:off x="110452" y="-43387"/>
            <a:ext cx="415722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Model.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5194F0-FBA2-4B5E-94B6-E9836CF1BD38}"/>
              </a:ext>
            </a:extLst>
          </p:cNvPr>
          <p:cNvSpPr/>
          <p:nvPr/>
        </p:nvSpPr>
        <p:spPr>
          <a:xfrm>
            <a:off x="6475135" y="4486432"/>
            <a:ext cx="1725894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Simple Categories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DD4B09-198C-408E-B2EE-64CDDD349F74}"/>
              </a:ext>
            </a:extLst>
          </p:cNvPr>
          <p:cNvSpPr/>
          <p:nvPr/>
        </p:nvSpPr>
        <p:spPr>
          <a:xfrm>
            <a:off x="8232062" y="4484733"/>
            <a:ext cx="1800000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Mass Categories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0C8595-3C4B-492A-9F2D-8CE20C617A4C}"/>
              </a:ext>
            </a:extLst>
          </p:cNvPr>
          <p:cNvSpPr/>
          <p:nvPr/>
        </p:nvSpPr>
        <p:spPr>
          <a:xfrm>
            <a:off x="10053668" y="4485884"/>
            <a:ext cx="1668685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Complex Categories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ECA89F-FBAC-453E-BD8A-DB469EEFD50F}"/>
              </a:ext>
            </a:extLst>
          </p:cNvPr>
          <p:cNvSpPr/>
          <p:nvPr/>
        </p:nvSpPr>
        <p:spPr>
          <a:xfrm>
            <a:off x="6475135" y="3008075"/>
            <a:ext cx="3529567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Medium enterprise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36006-B395-4C1A-9C64-A034D35C2235}"/>
              </a:ext>
            </a:extLst>
          </p:cNvPr>
          <p:cNvSpPr/>
          <p:nvPr/>
        </p:nvSpPr>
        <p:spPr>
          <a:xfrm>
            <a:off x="6488349" y="2267737"/>
            <a:ext cx="2474537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Small enterprise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185DE-3CB0-45FC-AC09-1D9E6FDE5CED}"/>
              </a:ext>
            </a:extLst>
          </p:cNvPr>
          <p:cNvSpPr/>
          <p:nvPr/>
        </p:nvSpPr>
        <p:spPr>
          <a:xfrm>
            <a:off x="6475135" y="1504797"/>
            <a:ext cx="1428099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Mini enterprise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ED9CA3-B75E-4E30-9271-8F58F1DD5036}"/>
              </a:ext>
            </a:extLst>
          </p:cNvPr>
          <p:cNvSpPr/>
          <p:nvPr/>
        </p:nvSpPr>
        <p:spPr>
          <a:xfrm>
            <a:off x="6476986" y="3742588"/>
            <a:ext cx="5245367" cy="684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Large enterprise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C18586F-330D-4B2D-BA21-A5AFF3D6307D}"/>
              </a:ext>
            </a:extLst>
          </p:cNvPr>
          <p:cNvGrpSpPr/>
          <p:nvPr/>
        </p:nvGrpSpPr>
        <p:grpSpPr>
          <a:xfrm>
            <a:off x="1658500" y="1495218"/>
            <a:ext cx="1831332" cy="4018892"/>
            <a:chOff x="1366668" y="1495218"/>
            <a:chExt cx="1831332" cy="40188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0C0415-4183-402C-BBA7-32727B23E953}"/>
                </a:ext>
              </a:extLst>
            </p:cNvPr>
            <p:cNvSpPr/>
            <p:nvPr/>
          </p:nvSpPr>
          <p:spPr>
            <a:xfrm>
              <a:off x="1407297" y="3743249"/>
              <a:ext cx="1764000" cy="68400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Large enterprise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accounts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168907-ED0F-4B94-8A97-1DF1F1ADD131}"/>
                </a:ext>
              </a:extLst>
            </p:cNvPr>
            <p:cNvSpPr/>
            <p:nvPr/>
          </p:nvSpPr>
          <p:spPr>
            <a:xfrm>
              <a:off x="1397569" y="3001044"/>
              <a:ext cx="1764000" cy="68400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Mid sized enterprise or accounts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F32A32-55F7-420E-9CD2-CDD80598FF85}"/>
                </a:ext>
              </a:extLst>
            </p:cNvPr>
            <p:cNvSpPr/>
            <p:nvPr/>
          </p:nvSpPr>
          <p:spPr>
            <a:xfrm>
              <a:off x="1395250" y="2248131"/>
              <a:ext cx="1764000" cy="68400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Small enterprise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accounts 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DD86F0-D38B-4EB0-9DB8-94A178A9B7D6}"/>
                </a:ext>
              </a:extLst>
            </p:cNvPr>
            <p:cNvGrpSpPr/>
            <p:nvPr/>
          </p:nvGrpSpPr>
          <p:grpSpPr>
            <a:xfrm>
              <a:off x="1366668" y="4496162"/>
              <a:ext cx="1831332" cy="1017948"/>
              <a:chOff x="1376396" y="4496162"/>
              <a:chExt cx="1831332" cy="1017948"/>
            </a:xfrm>
          </p:grpSpPr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EC073B57-E9EA-42FF-B55A-BC6AEE7F1E0F}"/>
                  </a:ext>
                </a:extLst>
              </p:cNvPr>
              <p:cNvSpPr/>
              <p:nvPr/>
            </p:nvSpPr>
            <p:spPr>
              <a:xfrm flipV="1">
                <a:off x="1404678" y="4496162"/>
                <a:ext cx="1774639" cy="684000"/>
              </a:xfrm>
              <a:prstGeom prst="rtTriangle">
                <a:avLst/>
              </a:prstGeom>
              <a:solidFill>
                <a:srgbClr val="3799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4A93472A-A824-45E0-8113-3E83C78A05BA}"/>
                  </a:ext>
                </a:extLst>
              </p:cNvPr>
              <p:cNvSpPr/>
              <p:nvPr/>
            </p:nvSpPr>
            <p:spPr>
              <a:xfrm flipH="1">
                <a:off x="1376396" y="4504670"/>
                <a:ext cx="1803440" cy="684000"/>
              </a:xfrm>
              <a:prstGeom prst="rtTriangle">
                <a:avLst/>
              </a:prstGeom>
              <a:solidFill>
                <a:srgbClr val="FE7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ABF704-EB8F-4E2B-975B-39B2D24E78DE}"/>
                  </a:ext>
                </a:extLst>
              </p:cNvPr>
              <p:cNvSpPr txBox="1"/>
              <p:nvPr/>
            </p:nvSpPr>
            <p:spPr>
              <a:xfrm>
                <a:off x="1463899" y="4534665"/>
                <a:ext cx="886120" cy="68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Markets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F4CE97-1A35-4656-A009-B2E9FD689C89}"/>
                  </a:ext>
                </a:extLst>
              </p:cNvPr>
              <p:cNvSpPr txBox="1"/>
              <p:nvPr/>
            </p:nvSpPr>
            <p:spPr>
              <a:xfrm>
                <a:off x="2321608" y="4830110"/>
                <a:ext cx="886120" cy="68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Products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B62D34-2613-4BF0-870C-82CD5199D462}"/>
                </a:ext>
              </a:extLst>
            </p:cNvPr>
            <p:cNvSpPr/>
            <p:nvPr/>
          </p:nvSpPr>
          <p:spPr>
            <a:xfrm>
              <a:off x="1395250" y="1495218"/>
              <a:ext cx="1764000" cy="68400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SOHO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( Small office Home office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FEB667B-B596-4AAC-A2C2-D9E17C0AB2AE}"/>
              </a:ext>
            </a:extLst>
          </p:cNvPr>
          <p:cNvSpPr txBox="1"/>
          <p:nvPr/>
        </p:nvSpPr>
        <p:spPr>
          <a:xfrm>
            <a:off x="10092952" y="3903194"/>
            <a:ext cx="1442301" cy="6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250 Employees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50.0 Mn Euro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33E28-C8AA-4AFB-8E90-D3EB44F516B8}"/>
              </a:ext>
            </a:extLst>
          </p:cNvPr>
          <p:cNvSpPr txBox="1"/>
          <p:nvPr/>
        </p:nvSpPr>
        <p:spPr>
          <a:xfrm>
            <a:off x="10074914" y="3136084"/>
            <a:ext cx="1442301" cy="6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250 Employees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50.0 Mn Euro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21E336-64A7-4ED7-88E4-ACE1B2D00260}"/>
              </a:ext>
            </a:extLst>
          </p:cNvPr>
          <p:cNvSpPr txBox="1"/>
          <p:nvPr/>
        </p:nvSpPr>
        <p:spPr>
          <a:xfrm>
            <a:off x="10080564" y="2311276"/>
            <a:ext cx="1442301" cy="6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50 Employees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10.0 Mn Euro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373919-BB98-4A00-A07B-C2EB5676A2A9}"/>
              </a:ext>
            </a:extLst>
          </p:cNvPr>
          <p:cNvSpPr txBox="1"/>
          <p:nvPr/>
        </p:nvSpPr>
        <p:spPr>
          <a:xfrm>
            <a:off x="10092952" y="1576251"/>
            <a:ext cx="1442301" cy="68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10 Employees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2.0 Mn Euro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21C3B-E73A-4364-869F-B028A3B290E8}"/>
              </a:ext>
            </a:extLst>
          </p:cNvPr>
          <p:cNvSpPr txBox="1"/>
          <p:nvPr/>
        </p:nvSpPr>
        <p:spPr>
          <a:xfrm>
            <a:off x="567047" y="5417809"/>
            <a:ext cx="10754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classifications are generally nationally driven and each region and nation have classifications which are nationally driven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use the european classification for reason of standardization ( european commission 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multi channel multi manufacturer environment it is expected that accounts will buy from channels which deliver them good to great service hence the various possibilities indicated above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648026-FE7E-43C3-A34D-46A0BF7E2079}"/>
              </a:ext>
            </a:extLst>
          </p:cNvPr>
          <p:cNvGrpSpPr/>
          <p:nvPr/>
        </p:nvGrpSpPr>
        <p:grpSpPr>
          <a:xfrm>
            <a:off x="4085312" y="1504398"/>
            <a:ext cx="1831332" cy="4018892"/>
            <a:chOff x="3812937" y="1504398"/>
            <a:chExt cx="1831332" cy="40188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38F81D-759D-4A36-9D8F-0C1E3D412896}"/>
                </a:ext>
              </a:extLst>
            </p:cNvPr>
            <p:cNvSpPr/>
            <p:nvPr/>
          </p:nvSpPr>
          <p:spPr>
            <a:xfrm>
              <a:off x="3843840" y="3752428"/>
              <a:ext cx="1764000" cy="684000"/>
            </a:xfrm>
            <a:prstGeom prst="rect">
              <a:avLst/>
            </a:prstGeom>
            <a:solidFill>
              <a:srgbClr val="48C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Large retailer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B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ox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format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A9FD67-3CE7-4D1B-9A08-AE9BB71ACC97}"/>
                </a:ext>
              </a:extLst>
            </p:cNvPr>
            <p:cNvSpPr/>
            <p:nvPr/>
          </p:nvSpPr>
          <p:spPr>
            <a:xfrm>
              <a:off x="3834112" y="3010224"/>
              <a:ext cx="1764000" cy="684000"/>
            </a:xfrm>
            <a:prstGeom prst="rect">
              <a:avLst/>
            </a:prstGeom>
            <a:solidFill>
              <a:srgbClr val="48C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Mid size neighborhood  retailer format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4E09EB-489A-4284-9D67-B82FB1A2E294}"/>
                </a:ext>
              </a:extLst>
            </p:cNvPr>
            <p:cNvSpPr/>
            <p:nvPr/>
          </p:nvSpPr>
          <p:spPr>
            <a:xfrm>
              <a:off x="3831793" y="2257311"/>
              <a:ext cx="1764000" cy="684000"/>
            </a:xfrm>
            <a:prstGeom prst="rect">
              <a:avLst/>
            </a:prstGeom>
            <a:solidFill>
              <a:srgbClr val="48C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Value Added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reseller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97804C-1A50-41AE-B3DD-F0ACF6816E31}"/>
                </a:ext>
              </a:extLst>
            </p:cNvPr>
            <p:cNvGrpSpPr/>
            <p:nvPr/>
          </p:nvGrpSpPr>
          <p:grpSpPr>
            <a:xfrm>
              <a:off x="3812937" y="4495614"/>
              <a:ext cx="1831332" cy="1027676"/>
              <a:chOff x="3190366" y="4495614"/>
              <a:chExt cx="1831332" cy="1027676"/>
            </a:xfrm>
          </p:grpSpPr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0B8F7F8B-AC5A-45A0-8F2C-41B9172D03E9}"/>
                  </a:ext>
                </a:extLst>
              </p:cNvPr>
              <p:cNvSpPr/>
              <p:nvPr/>
            </p:nvSpPr>
            <p:spPr>
              <a:xfrm flipV="1">
                <a:off x="3218648" y="4495614"/>
                <a:ext cx="1774639" cy="684000"/>
              </a:xfrm>
              <a:prstGeom prst="rtTriangle">
                <a:avLst/>
              </a:prstGeom>
              <a:solidFill>
                <a:srgbClr val="3799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ight Triangle 21">
                <a:extLst>
                  <a:ext uri="{FF2B5EF4-FFF2-40B4-BE49-F238E27FC236}">
                    <a16:creationId xmlns:a16="http://schemas.microsoft.com/office/drawing/2014/main" id="{6D039EF2-D547-4798-9E40-850F332BB67E}"/>
                  </a:ext>
                </a:extLst>
              </p:cNvPr>
              <p:cNvSpPr/>
              <p:nvPr/>
            </p:nvSpPr>
            <p:spPr>
              <a:xfrm flipH="1">
                <a:off x="3190366" y="4513850"/>
                <a:ext cx="1803440" cy="684000"/>
              </a:xfrm>
              <a:prstGeom prst="rtTriangle">
                <a:avLst/>
              </a:prstGeom>
              <a:solidFill>
                <a:srgbClr val="FE7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650ECB-2FA0-4262-A3E7-F359847C2D59}"/>
                  </a:ext>
                </a:extLst>
              </p:cNvPr>
              <p:cNvSpPr txBox="1"/>
              <p:nvPr/>
            </p:nvSpPr>
            <p:spPr>
              <a:xfrm>
                <a:off x="3277869" y="4543845"/>
                <a:ext cx="886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Categories 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01FC1B2-9E2B-4F19-A54B-954876290215}"/>
                  </a:ext>
                </a:extLst>
              </p:cNvPr>
              <p:cNvSpPr txBox="1"/>
              <p:nvPr/>
            </p:nvSpPr>
            <p:spPr>
              <a:xfrm>
                <a:off x="4135578" y="4839290"/>
                <a:ext cx="886120" cy="68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Products </a:t>
                </a: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A3792BE-49AE-4541-B8D5-87D1C944017B}"/>
                </a:ext>
              </a:extLst>
            </p:cNvPr>
            <p:cNvSpPr/>
            <p:nvPr/>
          </p:nvSpPr>
          <p:spPr>
            <a:xfrm>
              <a:off x="3831793" y="1504398"/>
              <a:ext cx="1764000" cy="684000"/>
            </a:xfrm>
            <a:prstGeom prst="rect">
              <a:avLst/>
            </a:prstGeom>
            <a:solidFill>
              <a:srgbClr val="48C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Reseller Channel 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AACA6EC-C163-425A-8588-C16618679D69}"/>
              </a:ext>
            </a:extLst>
          </p:cNvPr>
          <p:cNvCxnSpPr>
            <a:cxnSpLocks/>
            <a:stCxn id="2" idx="1"/>
            <a:endCxn id="15" idx="3"/>
          </p:cNvCxnSpPr>
          <p:nvPr/>
        </p:nvCxnSpPr>
        <p:spPr>
          <a:xfrm flipH="1">
            <a:off x="5870487" y="3350075"/>
            <a:ext cx="604648" cy="2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888AEF0-342E-46B2-B375-649B187464EB}"/>
              </a:ext>
            </a:extLst>
          </p:cNvPr>
          <p:cNvCxnSpPr>
            <a:cxnSpLocks/>
            <a:stCxn id="12" idx="1"/>
            <a:endCxn id="7" idx="3"/>
          </p:cNvCxnSpPr>
          <p:nvPr/>
        </p:nvCxnSpPr>
        <p:spPr>
          <a:xfrm flipH="1" flipV="1">
            <a:off x="3463129" y="4085249"/>
            <a:ext cx="653086" cy="9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FCA6D5B-8DC2-411E-B4FC-091434CFC79E}"/>
              </a:ext>
            </a:extLst>
          </p:cNvPr>
          <p:cNvCxnSpPr>
            <a:stCxn id="12" idx="1"/>
            <a:endCxn id="9" idx="3"/>
          </p:cNvCxnSpPr>
          <p:nvPr/>
        </p:nvCxnSpPr>
        <p:spPr>
          <a:xfrm flipH="1" flipV="1">
            <a:off x="3453401" y="3343044"/>
            <a:ext cx="662814" cy="751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34CB8A6-C575-4CD6-9D61-9FE96DF37D17}"/>
              </a:ext>
            </a:extLst>
          </p:cNvPr>
          <p:cNvCxnSpPr>
            <a:stCxn id="12" idx="1"/>
            <a:endCxn id="11" idx="3"/>
          </p:cNvCxnSpPr>
          <p:nvPr/>
        </p:nvCxnSpPr>
        <p:spPr>
          <a:xfrm flipH="1" flipV="1">
            <a:off x="3451082" y="2590131"/>
            <a:ext cx="665133" cy="1504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C6A561-FD11-4296-867F-1A51F2F34984}"/>
              </a:ext>
            </a:extLst>
          </p:cNvPr>
          <p:cNvCxnSpPr>
            <a:stCxn id="12" idx="1"/>
            <a:endCxn id="10" idx="3"/>
          </p:cNvCxnSpPr>
          <p:nvPr/>
        </p:nvCxnSpPr>
        <p:spPr>
          <a:xfrm flipH="1" flipV="1">
            <a:off x="3451082" y="1837218"/>
            <a:ext cx="665133" cy="2257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5494676-B7E4-432F-8E81-E52D54E687F3}"/>
              </a:ext>
            </a:extLst>
          </p:cNvPr>
          <p:cNvCxnSpPr>
            <a:stCxn id="40" idx="1"/>
            <a:endCxn id="10" idx="3"/>
          </p:cNvCxnSpPr>
          <p:nvPr/>
        </p:nvCxnSpPr>
        <p:spPr>
          <a:xfrm flipH="1" flipV="1">
            <a:off x="3451082" y="1837218"/>
            <a:ext cx="653086" cy="9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D4B44AE-5EE1-4CCF-8AB1-9B973DD330A8}"/>
              </a:ext>
            </a:extLst>
          </p:cNvPr>
          <p:cNvCxnSpPr>
            <a:stCxn id="40" idx="1"/>
            <a:endCxn id="11" idx="3"/>
          </p:cNvCxnSpPr>
          <p:nvPr/>
        </p:nvCxnSpPr>
        <p:spPr>
          <a:xfrm flipH="1">
            <a:off x="3451082" y="1846398"/>
            <a:ext cx="653086" cy="74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0134C8E-60FD-4C4D-A339-682BDA9B5CEE}"/>
              </a:ext>
            </a:extLst>
          </p:cNvPr>
          <p:cNvCxnSpPr>
            <a:stCxn id="40" idx="1"/>
            <a:endCxn id="9" idx="3"/>
          </p:cNvCxnSpPr>
          <p:nvPr/>
        </p:nvCxnSpPr>
        <p:spPr>
          <a:xfrm flipH="1">
            <a:off x="3453401" y="1846398"/>
            <a:ext cx="650767" cy="149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63C3A9D-DCEF-4663-9381-8740E264534C}"/>
              </a:ext>
            </a:extLst>
          </p:cNvPr>
          <p:cNvCxnSpPr>
            <a:stCxn id="40" idx="1"/>
            <a:endCxn id="7" idx="3"/>
          </p:cNvCxnSpPr>
          <p:nvPr/>
        </p:nvCxnSpPr>
        <p:spPr>
          <a:xfrm flipH="1">
            <a:off x="3463129" y="1846398"/>
            <a:ext cx="641039" cy="2238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CECCCBC-8379-4B3D-9193-BCB7EDD432F7}"/>
              </a:ext>
            </a:extLst>
          </p:cNvPr>
          <p:cNvCxnSpPr>
            <a:stCxn id="15" idx="1"/>
            <a:endCxn id="7" idx="3"/>
          </p:cNvCxnSpPr>
          <p:nvPr/>
        </p:nvCxnSpPr>
        <p:spPr>
          <a:xfrm flipH="1">
            <a:off x="3463129" y="3352224"/>
            <a:ext cx="643358" cy="73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54FC753-05F3-43A4-88FC-3F5DA6D11391}"/>
              </a:ext>
            </a:extLst>
          </p:cNvPr>
          <p:cNvCxnSpPr>
            <a:stCxn id="15" idx="1"/>
            <a:endCxn id="9" idx="3"/>
          </p:cNvCxnSpPr>
          <p:nvPr/>
        </p:nvCxnSpPr>
        <p:spPr>
          <a:xfrm flipH="1" flipV="1">
            <a:off x="3453401" y="3343044"/>
            <a:ext cx="653086" cy="9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D045769-96BD-47E4-860E-7B340DCA5898}"/>
              </a:ext>
            </a:extLst>
          </p:cNvPr>
          <p:cNvCxnSpPr>
            <a:stCxn id="15" idx="1"/>
            <a:endCxn id="11" idx="3"/>
          </p:cNvCxnSpPr>
          <p:nvPr/>
        </p:nvCxnSpPr>
        <p:spPr>
          <a:xfrm flipH="1" flipV="1">
            <a:off x="3451082" y="2590131"/>
            <a:ext cx="655405" cy="762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5FC92BE-81EC-4405-9ADD-E07C7B516BBE}"/>
              </a:ext>
            </a:extLst>
          </p:cNvPr>
          <p:cNvCxnSpPr>
            <a:stCxn id="15" idx="1"/>
            <a:endCxn id="10" idx="3"/>
          </p:cNvCxnSpPr>
          <p:nvPr/>
        </p:nvCxnSpPr>
        <p:spPr>
          <a:xfrm flipH="1" flipV="1">
            <a:off x="3451082" y="1837218"/>
            <a:ext cx="655405" cy="1515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3D78637-AB93-40CF-92C5-1BF48E43832B}"/>
              </a:ext>
            </a:extLst>
          </p:cNvPr>
          <p:cNvCxnSpPr>
            <a:stCxn id="18" idx="1"/>
            <a:endCxn id="7" idx="3"/>
          </p:cNvCxnSpPr>
          <p:nvPr/>
        </p:nvCxnSpPr>
        <p:spPr>
          <a:xfrm flipH="1">
            <a:off x="3463129" y="2599311"/>
            <a:ext cx="641039" cy="1485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8A45D49-180D-4604-A117-1433B09212E4}"/>
              </a:ext>
            </a:extLst>
          </p:cNvPr>
          <p:cNvCxnSpPr>
            <a:stCxn id="18" idx="1"/>
            <a:endCxn id="9" idx="3"/>
          </p:cNvCxnSpPr>
          <p:nvPr/>
        </p:nvCxnSpPr>
        <p:spPr>
          <a:xfrm flipH="1">
            <a:off x="3453401" y="2599311"/>
            <a:ext cx="650767" cy="74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AE15AD6-50A1-4864-869D-619DA0AB3CCE}"/>
              </a:ext>
            </a:extLst>
          </p:cNvPr>
          <p:cNvCxnSpPr>
            <a:stCxn id="18" idx="1"/>
            <a:endCxn id="11" idx="3"/>
          </p:cNvCxnSpPr>
          <p:nvPr/>
        </p:nvCxnSpPr>
        <p:spPr>
          <a:xfrm flipH="1" flipV="1">
            <a:off x="3451082" y="2590131"/>
            <a:ext cx="653086" cy="9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7071829-32DC-482A-96F2-5B3A1AD4E3C9}"/>
              </a:ext>
            </a:extLst>
          </p:cNvPr>
          <p:cNvCxnSpPr>
            <a:stCxn id="18" idx="1"/>
            <a:endCxn id="10" idx="3"/>
          </p:cNvCxnSpPr>
          <p:nvPr/>
        </p:nvCxnSpPr>
        <p:spPr>
          <a:xfrm flipH="1" flipV="1">
            <a:off x="3451082" y="1837218"/>
            <a:ext cx="653086" cy="762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6B39AE8-5E76-4A4E-8D34-212FE27D7ADE}"/>
              </a:ext>
            </a:extLst>
          </p:cNvPr>
          <p:cNvCxnSpPr>
            <a:stCxn id="2" idx="1"/>
            <a:endCxn id="12" idx="3"/>
          </p:cNvCxnSpPr>
          <p:nvPr/>
        </p:nvCxnSpPr>
        <p:spPr>
          <a:xfrm flipH="1">
            <a:off x="5880215" y="3350075"/>
            <a:ext cx="594920" cy="744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7F28594-6456-4EE5-AFAF-DC942006EB43}"/>
              </a:ext>
            </a:extLst>
          </p:cNvPr>
          <p:cNvCxnSpPr>
            <a:stCxn id="2" idx="1"/>
            <a:endCxn id="18" idx="3"/>
          </p:cNvCxnSpPr>
          <p:nvPr/>
        </p:nvCxnSpPr>
        <p:spPr>
          <a:xfrm flipH="1" flipV="1">
            <a:off x="5868168" y="2599311"/>
            <a:ext cx="606967" cy="75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5B265AB-41C2-46BA-9017-A9FD99DB5A09}"/>
              </a:ext>
            </a:extLst>
          </p:cNvPr>
          <p:cNvCxnSpPr>
            <a:cxnSpLocks/>
            <a:stCxn id="2" idx="1"/>
            <a:endCxn id="40" idx="3"/>
          </p:cNvCxnSpPr>
          <p:nvPr/>
        </p:nvCxnSpPr>
        <p:spPr>
          <a:xfrm flipH="1" flipV="1">
            <a:off x="5868168" y="1846398"/>
            <a:ext cx="606967" cy="150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C9D35DA-EA7A-47A7-8185-895192CE73CC}"/>
              </a:ext>
            </a:extLst>
          </p:cNvPr>
          <p:cNvCxnSpPr>
            <a:stCxn id="8" idx="1"/>
            <a:endCxn id="12" idx="3"/>
          </p:cNvCxnSpPr>
          <p:nvPr/>
        </p:nvCxnSpPr>
        <p:spPr>
          <a:xfrm flipH="1">
            <a:off x="5880215" y="4084588"/>
            <a:ext cx="596771" cy="9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C7272CF-D79E-4FF2-BDCF-A7A4A3C42414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 flipV="1">
            <a:off x="5870487" y="3352224"/>
            <a:ext cx="606499" cy="732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650DD29-79A2-4DFE-9F6F-653F9D016F4A}"/>
              </a:ext>
            </a:extLst>
          </p:cNvPr>
          <p:cNvCxnSpPr>
            <a:stCxn id="8" idx="1"/>
            <a:endCxn id="18" idx="3"/>
          </p:cNvCxnSpPr>
          <p:nvPr/>
        </p:nvCxnSpPr>
        <p:spPr>
          <a:xfrm flipH="1" flipV="1">
            <a:off x="5868168" y="2599311"/>
            <a:ext cx="608818" cy="1485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59B28B8-50CB-4C40-B0C1-E77961D832C5}"/>
              </a:ext>
            </a:extLst>
          </p:cNvPr>
          <p:cNvCxnSpPr>
            <a:cxnSpLocks/>
            <a:stCxn id="8" idx="1"/>
            <a:endCxn id="40" idx="3"/>
          </p:cNvCxnSpPr>
          <p:nvPr/>
        </p:nvCxnSpPr>
        <p:spPr>
          <a:xfrm flipH="1" flipV="1">
            <a:off x="5868168" y="1846398"/>
            <a:ext cx="608818" cy="2238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D6812BC-EAA5-481C-89E2-2CB044B400AE}"/>
              </a:ext>
            </a:extLst>
          </p:cNvPr>
          <p:cNvCxnSpPr>
            <a:stCxn id="4" idx="1"/>
            <a:endCxn id="18" idx="3"/>
          </p:cNvCxnSpPr>
          <p:nvPr/>
        </p:nvCxnSpPr>
        <p:spPr>
          <a:xfrm flipH="1" flipV="1">
            <a:off x="5868168" y="2599311"/>
            <a:ext cx="620181" cy="10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0D74541-08E8-4C18-B559-6A0941436398}"/>
              </a:ext>
            </a:extLst>
          </p:cNvPr>
          <p:cNvCxnSpPr>
            <a:cxnSpLocks/>
            <a:stCxn id="4" idx="1"/>
            <a:endCxn id="40" idx="3"/>
          </p:cNvCxnSpPr>
          <p:nvPr/>
        </p:nvCxnSpPr>
        <p:spPr>
          <a:xfrm flipH="1" flipV="1">
            <a:off x="5868168" y="1846398"/>
            <a:ext cx="620181" cy="763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1F41820-49BD-45F2-889C-CD07E2D0E392}"/>
              </a:ext>
            </a:extLst>
          </p:cNvPr>
          <p:cNvCxnSpPr>
            <a:stCxn id="6" idx="1"/>
            <a:endCxn id="40" idx="3"/>
          </p:cNvCxnSpPr>
          <p:nvPr/>
        </p:nvCxnSpPr>
        <p:spPr>
          <a:xfrm flipH="1" flipV="1">
            <a:off x="5868168" y="1846398"/>
            <a:ext cx="606967" cy="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FFE9DF2-01BA-49B2-B946-294DA9E3F318}"/>
              </a:ext>
            </a:extLst>
          </p:cNvPr>
          <p:cNvSpPr/>
          <p:nvPr/>
        </p:nvSpPr>
        <p:spPr>
          <a:xfrm>
            <a:off x="9950694" y="1495218"/>
            <a:ext cx="1874631" cy="3748680"/>
          </a:xfrm>
          <a:prstGeom prst="rect">
            <a:avLst/>
          </a:prstGeom>
          <a:solidFill>
            <a:schemeClr val="lt1">
              <a:alpha val="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2E94A9-4F49-4078-8664-578169C4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B7EC66A2-40D0-40A4-A402-79180375D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00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16BF2FD-089F-4FEB-AF8D-10AFE18DCB64}"/>
              </a:ext>
            </a:extLst>
          </p:cNvPr>
          <p:cNvSpPr/>
          <p:nvPr/>
        </p:nvSpPr>
        <p:spPr>
          <a:xfrm>
            <a:off x="5502453" y="1754531"/>
            <a:ext cx="2984604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BC300-ED32-45F4-9F03-3DDAFF0AD20B}"/>
              </a:ext>
            </a:extLst>
          </p:cNvPr>
          <p:cNvSpPr/>
          <p:nvPr/>
        </p:nvSpPr>
        <p:spPr>
          <a:xfrm>
            <a:off x="2465389" y="1754531"/>
            <a:ext cx="2984604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3B577-E53A-4D7B-BB6D-912E38AFFC78}"/>
              </a:ext>
            </a:extLst>
          </p:cNvPr>
          <p:cNvSpPr/>
          <p:nvPr/>
        </p:nvSpPr>
        <p:spPr>
          <a:xfrm>
            <a:off x="2465389" y="4050923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54C9D-6DE0-4201-89DF-22F4071FAFC0}"/>
              </a:ext>
            </a:extLst>
          </p:cNvPr>
          <p:cNvSpPr txBox="1"/>
          <p:nvPr/>
        </p:nvSpPr>
        <p:spPr>
          <a:xfrm>
            <a:off x="5449993" y="1989099"/>
            <a:ext cx="2980148" cy="178510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B2B products sold in a retail environment are mostly covered or measured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These categories are often found in the outlet under Home or Maintenance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Most B2B companies do not buy audit data  for many reasons leading to the relevant category not being measured.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As the sales is often made to smaller or very large non-retail outlets sales are not necessarily captured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2D0B0D-8CB8-4679-A79B-8A3457FFEFBA}"/>
              </a:ext>
            </a:extLst>
          </p:cNvPr>
          <p:cNvSpPr/>
          <p:nvPr/>
        </p:nvSpPr>
        <p:spPr>
          <a:xfrm>
            <a:off x="5502453" y="4050923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5F707-9230-4627-95AA-E18736A46781}"/>
              </a:ext>
            </a:extLst>
          </p:cNvPr>
          <p:cNvSpPr/>
          <p:nvPr/>
        </p:nvSpPr>
        <p:spPr>
          <a:xfrm>
            <a:off x="746017" y="1754531"/>
            <a:ext cx="1661941" cy="2223944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endParaRPr lang="en-US" sz="1200" b="1" kern="0" dirty="0">
              <a:solidFill>
                <a:srgbClr val="FFFFFF"/>
              </a:solidFill>
              <a:latin typeface="Tato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FA0684-CD62-4770-9275-18F8F3A57CD1}"/>
              </a:ext>
            </a:extLst>
          </p:cNvPr>
          <p:cNvSpPr/>
          <p:nvPr/>
        </p:nvSpPr>
        <p:spPr>
          <a:xfrm>
            <a:off x="746017" y="4050923"/>
            <a:ext cx="1661941" cy="1693838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DATA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66FEF-3404-4D86-BFFE-96137BD786E2}"/>
              </a:ext>
            </a:extLst>
          </p:cNvPr>
          <p:cNvSpPr txBox="1"/>
          <p:nvPr/>
        </p:nvSpPr>
        <p:spPr>
          <a:xfrm>
            <a:off x="746017" y="2580568"/>
            <a:ext cx="165748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  <a:latin typeface="Tato"/>
                <a:ea typeface="League Spartan" charset="0"/>
                <a:cs typeface="Poppins" pitchFamily="2" charset="77"/>
              </a:rPr>
              <a:t>Universe Availability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C24250-2E47-4ACB-B675-BAFCBE673605}"/>
              </a:ext>
            </a:extLst>
          </p:cNvPr>
          <p:cNvSpPr/>
          <p:nvPr/>
        </p:nvSpPr>
        <p:spPr>
          <a:xfrm>
            <a:off x="8548944" y="1754531"/>
            <a:ext cx="2984604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7C7938-F967-492D-9546-7E26DE29BE69}"/>
              </a:ext>
            </a:extLst>
          </p:cNvPr>
          <p:cNvSpPr/>
          <p:nvPr/>
        </p:nvSpPr>
        <p:spPr>
          <a:xfrm>
            <a:off x="8548944" y="4050923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DE0F8A-4BE7-47BC-A252-535FE074AA6B}"/>
              </a:ext>
            </a:extLst>
          </p:cNvPr>
          <p:cNvSpPr txBox="1"/>
          <p:nvPr/>
        </p:nvSpPr>
        <p:spPr>
          <a:xfrm>
            <a:off x="2674705" y="4525099"/>
            <a:ext cx="2624459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Data availability is robust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Electronic data availability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Costs are based on contract to supply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5836CC-F90C-491A-A4D4-7497F1ECB2B6}"/>
              </a:ext>
            </a:extLst>
          </p:cNvPr>
          <p:cNvSpPr/>
          <p:nvPr/>
        </p:nvSpPr>
        <p:spPr>
          <a:xfrm>
            <a:off x="2466958" y="1272560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B2C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0DE671-B4C7-43E8-8156-96C9302A6479}"/>
              </a:ext>
            </a:extLst>
          </p:cNvPr>
          <p:cNvSpPr/>
          <p:nvPr/>
        </p:nvSpPr>
        <p:spPr>
          <a:xfrm>
            <a:off x="5504022" y="1272560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B2B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D5474C-B249-4950-A861-2A9FE188A6BE}"/>
              </a:ext>
            </a:extLst>
          </p:cNvPr>
          <p:cNvSpPr/>
          <p:nvPr/>
        </p:nvSpPr>
        <p:spPr>
          <a:xfrm>
            <a:off x="8541086" y="1272560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Internet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185241-7797-415F-93AA-E90ECF048E7B}"/>
              </a:ext>
            </a:extLst>
          </p:cNvPr>
          <p:cNvSpPr txBox="1"/>
          <p:nvPr/>
        </p:nvSpPr>
        <p:spPr>
          <a:xfrm>
            <a:off x="2693238" y="1819822"/>
            <a:ext cx="2980148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Retail Channels are measured </a:t>
            </a:r>
          </a:p>
          <a:p>
            <a:pPr marL="628650" lvl="1" indent="-171450" defTabSz="914217">
              <a:buFont typeface="Arial" panose="020B0604020202020204" pitchFamily="34" charset="0"/>
              <a:buChar char="•"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Biannually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 or annually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Clear segmentation of outlet types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No of outlets by Geography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Turnover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Category Sales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Distribution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Brand availability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Volume share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Value share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Electronic Data transfer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Most Channel types are measured  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B6896A-0298-436A-846C-FE4C6D05F87A}"/>
              </a:ext>
            </a:extLst>
          </p:cNvPr>
          <p:cNvSpPr txBox="1"/>
          <p:nvPr/>
        </p:nvSpPr>
        <p:spPr>
          <a:xfrm>
            <a:off x="5749309" y="4580705"/>
            <a:ext cx="2624459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Data is fragmented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Mostly manual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468AF-C9DE-4BA6-B44D-16D5852DDCB4}"/>
              </a:ext>
            </a:extLst>
          </p:cNvPr>
          <p:cNvSpPr txBox="1"/>
          <p:nvPr/>
        </p:nvSpPr>
        <p:spPr>
          <a:xfrm>
            <a:off x="8591549" y="2290528"/>
            <a:ext cx="2980148" cy="9387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B2B products sold on the web , are recorded giving rich data availability .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Some of the categories sold on the web are smaller compared to Brick &amp; Mortar channels.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75E150-426D-4450-B3B8-D74042C9B66E}"/>
              </a:ext>
            </a:extLst>
          </p:cNvPr>
          <p:cNvSpPr txBox="1"/>
          <p:nvPr/>
        </p:nvSpPr>
        <p:spPr>
          <a:xfrm>
            <a:off x="10081623" y="4174567"/>
            <a:ext cx="132878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E commerce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Tele channels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Websites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E marketplace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Mail Catalogues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Retail stores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Online resellers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BFD594-6C65-48CE-94EA-35112A2EBBD1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Basic Universe / Category – GTM Channels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DCF20-B62D-4EB3-AB33-4600130E57BD}"/>
              </a:ext>
            </a:extLst>
          </p:cNvPr>
          <p:cNvSpPr txBox="1"/>
          <p:nvPr/>
        </p:nvSpPr>
        <p:spPr>
          <a:xfrm>
            <a:off x="8793127" y="4694376"/>
            <a:ext cx="1248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Data availability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10B3CE-2FA8-485F-8C8B-D1DF02A6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15</a:t>
            </a:fld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A016FB-8967-4836-A2B4-56C128D36E74}"/>
              </a:ext>
            </a:extLst>
          </p:cNvPr>
          <p:cNvSpPr/>
          <p:nvPr/>
        </p:nvSpPr>
        <p:spPr>
          <a:xfrm>
            <a:off x="2449114" y="5800774"/>
            <a:ext cx="2984604" cy="718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5E0CF8-C0A8-43D4-A642-B84D48A29C71}"/>
              </a:ext>
            </a:extLst>
          </p:cNvPr>
          <p:cNvSpPr/>
          <p:nvPr/>
        </p:nvSpPr>
        <p:spPr>
          <a:xfrm>
            <a:off x="5486178" y="5800774"/>
            <a:ext cx="2984604" cy="718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8C28E6-47F9-42BE-B11F-BDE7DCE9D89A}"/>
              </a:ext>
            </a:extLst>
          </p:cNvPr>
          <p:cNvSpPr/>
          <p:nvPr/>
        </p:nvSpPr>
        <p:spPr>
          <a:xfrm>
            <a:off x="729742" y="5800774"/>
            <a:ext cx="1661941" cy="718352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Universe / Category Data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197022-431D-45F1-83E8-6AE4CE588E77}"/>
              </a:ext>
            </a:extLst>
          </p:cNvPr>
          <p:cNvSpPr/>
          <p:nvPr/>
        </p:nvSpPr>
        <p:spPr>
          <a:xfrm>
            <a:off x="8532669" y="5800774"/>
            <a:ext cx="2984604" cy="718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4E492C-5DB1-4B67-84BB-6129B0721B34}"/>
              </a:ext>
            </a:extLst>
          </p:cNvPr>
          <p:cNvSpPr txBox="1"/>
          <p:nvPr/>
        </p:nvSpPr>
        <p:spPr>
          <a:xfrm>
            <a:off x="2698246" y="6032992"/>
            <a:ext cx="2624459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Research Companies specializing in B2C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C5A974-659D-45DB-8524-3467DD53296F}"/>
              </a:ext>
            </a:extLst>
          </p:cNvPr>
          <p:cNvSpPr txBox="1"/>
          <p:nvPr/>
        </p:nvSpPr>
        <p:spPr>
          <a:xfrm>
            <a:off x="5522239" y="6020627"/>
            <a:ext cx="2624459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Research Companies specializing in B2B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7477C6-8A20-4966-A6EF-F490DD836859}"/>
              </a:ext>
            </a:extLst>
          </p:cNvPr>
          <p:cNvSpPr txBox="1"/>
          <p:nvPr/>
        </p:nvSpPr>
        <p:spPr>
          <a:xfrm>
            <a:off x="8729341" y="5939836"/>
            <a:ext cx="2624459" cy="4154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Data aggregator companies or digital specialists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BD9FF4B0-DBC5-4F0B-B2AD-67AB46E7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65B6A-F091-E001-D3F4-A3E0397B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301685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E6D6F9-6F03-4B67-82FC-41F48637B058}"/>
              </a:ext>
            </a:extLst>
          </p:cNvPr>
          <p:cNvCxnSpPr>
            <a:cxnSpLocks/>
          </p:cNvCxnSpPr>
          <p:nvPr/>
        </p:nvCxnSpPr>
        <p:spPr>
          <a:xfrm>
            <a:off x="3009037" y="6060519"/>
            <a:ext cx="7207995" cy="1393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B1DE10A-3575-4CE8-B9CD-9FB2CA3AEED1}"/>
              </a:ext>
            </a:extLst>
          </p:cNvPr>
          <p:cNvSpPr txBox="1"/>
          <p:nvPr/>
        </p:nvSpPr>
        <p:spPr>
          <a:xfrm>
            <a:off x="-1" y="42030"/>
            <a:ext cx="447811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Basic Channel Approach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F47D93D-05D0-4A27-95A2-8D29C726553C}"/>
              </a:ext>
            </a:extLst>
          </p:cNvPr>
          <p:cNvSpPr/>
          <p:nvPr/>
        </p:nvSpPr>
        <p:spPr>
          <a:xfrm>
            <a:off x="0" y="1004081"/>
            <a:ext cx="12192000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Basic go to market layout of channels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1D1C71-D770-4E52-96CB-2C7A3A372B2D}"/>
              </a:ext>
            </a:extLst>
          </p:cNvPr>
          <p:cNvGrpSpPr/>
          <p:nvPr/>
        </p:nvGrpSpPr>
        <p:grpSpPr>
          <a:xfrm>
            <a:off x="3666373" y="1860483"/>
            <a:ext cx="2430921" cy="3739037"/>
            <a:chOff x="4915127" y="1643668"/>
            <a:chExt cx="2430921" cy="3739037"/>
          </a:xfrm>
        </p:grpSpPr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C3CEC529-40FD-4005-BBEF-C67772032D9A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42B1F4B-FA54-4E15-A395-337B475FB53D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9421E0-54DF-4DB5-B10B-8611240ED9A3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Channel partners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EB9350-645A-4583-B6E9-AE07B97FEC48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C558FA0-FC16-4BC0-8BF0-4374F4E91A56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Value Added Resellers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D23BDE-C765-43F8-99A7-DD052769D27C}"/>
                </a:ext>
              </a:extLst>
            </p:cNvPr>
            <p:cNvSpPr txBox="1"/>
            <p:nvPr/>
          </p:nvSpPr>
          <p:spPr>
            <a:xfrm>
              <a:off x="5624432" y="2088948"/>
              <a:ext cx="96199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Direct Sales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11BDA1-F3B8-4350-9D09-5286958D2041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F298BC-376E-462E-9FC6-3A6BC10F3B84}"/>
              </a:ext>
            </a:extLst>
          </p:cNvPr>
          <p:cNvSpPr txBox="1"/>
          <p:nvPr/>
        </p:nvSpPr>
        <p:spPr>
          <a:xfrm>
            <a:off x="4244815" y="4233543"/>
            <a:ext cx="135043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Internet / reseller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FA413-779E-45A3-8DEC-804FA23D14F8}"/>
              </a:ext>
            </a:extLst>
          </p:cNvPr>
          <p:cNvSpPr txBox="1"/>
          <p:nvPr/>
        </p:nvSpPr>
        <p:spPr>
          <a:xfrm>
            <a:off x="4026486" y="4808368"/>
            <a:ext cx="16992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Wholesalers / Stockists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DE8608D-15A5-4827-A898-4BB33BC99539}"/>
              </a:ext>
            </a:extLst>
          </p:cNvPr>
          <p:cNvSpPr/>
          <p:nvPr/>
        </p:nvSpPr>
        <p:spPr>
          <a:xfrm>
            <a:off x="8235864" y="3524665"/>
            <a:ext cx="719326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9AAC19-A924-4732-9E24-444A892F489D}"/>
              </a:ext>
            </a:extLst>
          </p:cNvPr>
          <p:cNvSpPr txBox="1"/>
          <p:nvPr/>
        </p:nvSpPr>
        <p:spPr>
          <a:xfrm>
            <a:off x="686061" y="6083878"/>
            <a:ext cx="5335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Comment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Most generic descriptors have been used for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model uses a flow from manufacturing to customer / end-user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emerging channel is the online reseller who is able to resell online to other e commerce resellers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58B597-44E7-4E2C-A7BB-E2534AD40B57}"/>
              </a:ext>
            </a:extLst>
          </p:cNvPr>
          <p:cNvGrpSpPr/>
          <p:nvPr/>
        </p:nvGrpSpPr>
        <p:grpSpPr>
          <a:xfrm>
            <a:off x="3962304" y="1735959"/>
            <a:ext cx="2156022" cy="499414"/>
            <a:chOff x="5064910" y="1291670"/>
            <a:chExt cx="2156022" cy="499414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5D1D24D-884A-4A6B-BDA9-A6D1B0E464AD}"/>
                </a:ext>
              </a:extLst>
            </p:cNvPr>
            <p:cNvSpPr/>
            <p:nvPr/>
          </p:nvSpPr>
          <p:spPr>
            <a:xfrm>
              <a:off x="5064910" y="1291670"/>
              <a:ext cx="2156022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4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050B7C-4E28-4BCA-B644-427840053B19}"/>
                </a:ext>
              </a:extLst>
            </p:cNvPr>
            <p:cNvSpPr txBox="1"/>
            <p:nvPr/>
          </p:nvSpPr>
          <p:spPr>
            <a:xfrm>
              <a:off x="5175151" y="1415561"/>
              <a:ext cx="1879404" cy="246469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algn="ctr" defTabSz="914217">
                <a:defRPr sz="1600" kern="0">
                  <a:solidFill>
                    <a:schemeClr val="bg1"/>
                  </a:solidFill>
                  <a:latin typeface="Lato Light" panose="020F0502020204030203" pitchFamily="34" charset="0"/>
                </a:defRPr>
              </a:lvl1pPr>
            </a:lstStyle>
            <a:p>
              <a:r>
                <a:rPr lang="en-GB" sz="1100" dirty="0"/>
                <a:t>Push Campaigns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C44B5A-9526-4E9D-B88F-0BF9EA2BB843}"/>
              </a:ext>
            </a:extLst>
          </p:cNvPr>
          <p:cNvGrpSpPr/>
          <p:nvPr/>
        </p:nvGrpSpPr>
        <p:grpSpPr>
          <a:xfrm>
            <a:off x="8956094" y="1837124"/>
            <a:ext cx="2476398" cy="3739037"/>
            <a:chOff x="8226517" y="1837124"/>
            <a:chExt cx="2476398" cy="3739037"/>
          </a:xfrm>
        </p:grpSpPr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E2647F36-2F63-496A-BFAE-696551C0D2F5}"/>
                </a:ext>
              </a:extLst>
            </p:cNvPr>
            <p:cNvSpPr/>
            <p:nvPr/>
          </p:nvSpPr>
          <p:spPr>
            <a:xfrm>
              <a:off x="8271994" y="1837124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7DC5E3-85CD-482C-8FD8-57870ED7A868}"/>
                </a:ext>
              </a:extLst>
            </p:cNvPr>
            <p:cNvSpPr/>
            <p:nvPr/>
          </p:nvSpPr>
          <p:spPr>
            <a:xfrm>
              <a:off x="8511786" y="2538453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22F8C9-53B7-48C9-88BB-C8B876B5E655}"/>
                </a:ext>
              </a:extLst>
            </p:cNvPr>
            <p:cNvSpPr/>
            <p:nvPr/>
          </p:nvSpPr>
          <p:spPr>
            <a:xfrm>
              <a:off x="8521213" y="3163882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9774DE-CD2D-4ACD-A890-B3F6A736F591}"/>
                </a:ext>
              </a:extLst>
            </p:cNvPr>
            <p:cNvSpPr/>
            <p:nvPr/>
          </p:nvSpPr>
          <p:spPr>
            <a:xfrm>
              <a:off x="8525947" y="3789293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536206-BDD2-4F70-9C0F-944334A96D2C}"/>
                </a:ext>
              </a:extLst>
            </p:cNvPr>
            <p:cNvSpPr/>
            <p:nvPr/>
          </p:nvSpPr>
          <p:spPr>
            <a:xfrm>
              <a:off x="8525947" y="4414704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E1A162-96F7-4252-BC1F-C0FD774840F1}"/>
                </a:ext>
              </a:extLst>
            </p:cNvPr>
            <p:cNvSpPr txBox="1"/>
            <p:nvPr/>
          </p:nvSpPr>
          <p:spPr>
            <a:xfrm>
              <a:off x="9104085" y="2695066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2C281B-2484-49AB-BF33-BB264FA4C0F6}"/>
                </a:ext>
              </a:extLst>
            </p:cNvPr>
            <p:cNvSpPr txBox="1"/>
            <p:nvPr/>
          </p:nvSpPr>
          <p:spPr>
            <a:xfrm>
              <a:off x="9110603" y="3325776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3BE675-5C9F-4DCC-9008-B521CFF01EAE}"/>
                </a:ext>
              </a:extLst>
            </p:cNvPr>
            <p:cNvSpPr txBox="1"/>
            <p:nvPr/>
          </p:nvSpPr>
          <p:spPr>
            <a:xfrm>
              <a:off x="9110603" y="3915617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FA0DED-15A0-4F94-9AD4-EC9A188D154B}"/>
                </a:ext>
              </a:extLst>
            </p:cNvPr>
            <p:cNvSpPr txBox="1"/>
            <p:nvPr/>
          </p:nvSpPr>
          <p:spPr>
            <a:xfrm>
              <a:off x="9092970" y="4529397"/>
              <a:ext cx="835486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AE48609-8368-4A47-82CC-1363482D48BB}"/>
                </a:ext>
              </a:extLst>
            </p:cNvPr>
            <p:cNvGrpSpPr/>
            <p:nvPr/>
          </p:nvGrpSpPr>
          <p:grpSpPr>
            <a:xfrm>
              <a:off x="8226517" y="4938964"/>
              <a:ext cx="2260655" cy="499414"/>
              <a:chOff x="5017989" y="5608947"/>
              <a:chExt cx="2156022" cy="499414"/>
            </a:xfrm>
          </p:grpSpPr>
          <p:sp>
            <p:nvSpPr>
              <p:cNvPr id="37" name="Arrow: Right 36">
                <a:extLst>
                  <a:ext uri="{FF2B5EF4-FFF2-40B4-BE49-F238E27FC236}">
                    <a16:creationId xmlns:a16="http://schemas.microsoft.com/office/drawing/2014/main" id="{5DE69160-7BF5-4FE5-B5DB-2ECDCABBD837}"/>
                  </a:ext>
                </a:extLst>
              </p:cNvPr>
              <p:cNvSpPr/>
              <p:nvPr/>
            </p:nvSpPr>
            <p:spPr>
              <a:xfrm rot="10800000">
                <a:off x="5017989" y="5608947"/>
                <a:ext cx="2156022" cy="499414"/>
              </a:xfrm>
              <a:prstGeom prst="rightArrow">
                <a:avLst/>
              </a:prstGeom>
              <a:solidFill>
                <a:srgbClr val="3984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GB" sz="1200" kern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98CC34-6922-4FB4-8FB5-6C9ABA85D9DE}"/>
                  </a:ext>
                </a:extLst>
              </p:cNvPr>
              <p:cNvSpPr txBox="1"/>
              <p:nvPr/>
            </p:nvSpPr>
            <p:spPr>
              <a:xfrm>
                <a:off x="5498246" y="5738653"/>
                <a:ext cx="1473401" cy="235573"/>
              </a:xfrm>
              <a:prstGeom prst="rect">
                <a:avLst/>
              </a:prstGeom>
              <a:solidFill>
                <a:srgbClr val="3984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algn="ctr" defTabSz="914217">
                  <a:defRPr sz="1400" kern="0">
                    <a:solidFill>
                      <a:schemeClr val="bg1"/>
                    </a:solidFill>
                    <a:latin typeface="Lato Light" panose="020F0502020204030203" pitchFamily="34" charset="0"/>
                  </a:defRPr>
                </a:lvl1pPr>
              </a:lstStyle>
              <a:p>
                <a:r>
                  <a:rPr lang="en-GB" sz="1100" dirty="0"/>
                  <a:t>Pull Campaigns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5798D4-352D-4D77-826B-04613138CCC0}"/>
              </a:ext>
            </a:extLst>
          </p:cNvPr>
          <p:cNvSpPr txBox="1"/>
          <p:nvPr/>
        </p:nvSpPr>
        <p:spPr>
          <a:xfrm>
            <a:off x="4444938" y="5913310"/>
            <a:ext cx="3827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Demand creation campaigns using the marketing mix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624D4A-A135-4F98-9AC2-594137678C38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0217032" y="5576161"/>
            <a:ext cx="15077" cy="5077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8F4C7F5-3D98-4F82-8AC0-4262E3E5B7DB}"/>
              </a:ext>
            </a:extLst>
          </p:cNvPr>
          <p:cNvCxnSpPr>
            <a:cxnSpLocks/>
          </p:cNvCxnSpPr>
          <p:nvPr/>
        </p:nvCxnSpPr>
        <p:spPr>
          <a:xfrm flipH="1" flipV="1">
            <a:off x="3018464" y="5566734"/>
            <a:ext cx="1" cy="49837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900627-3E46-4285-8B30-9207A3E4D133}"/>
              </a:ext>
            </a:extLst>
          </p:cNvPr>
          <p:cNvGrpSpPr/>
          <p:nvPr/>
        </p:nvGrpSpPr>
        <p:grpSpPr>
          <a:xfrm>
            <a:off x="886060" y="1869910"/>
            <a:ext cx="2430921" cy="3739037"/>
            <a:chOff x="1781606" y="1869910"/>
            <a:chExt cx="2430921" cy="3739037"/>
          </a:xfrm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C68A9F9C-F151-4227-8587-6A547E1468BF}"/>
                </a:ext>
              </a:extLst>
            </p:cNvPr>
            <p:cNvSpPr/>
            <p:nvPr/>
          </p:nvSpPr>
          <p:spPr>
            <a:xfrm>
              <a:off x="1781606" y="1869910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C84B2C-7A44-49EF-A673-92E0983CD18C}"/>
                </a:ext>
              </a:extLst>
            </p:cNvPr>
            <p:cNvSpPr/>
            <p:nvPr/>
          </p:nvSpPr>
          <p:spPr>
            <a:xfrm>
              <a:off x="2014086" y="2962357"/>
              <a:ext cx="1965960" cy="1216598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2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C054E3C-1CDC-4C8E-9F60-11528DC6EA5D}"/>
                </a:ext>
              </a:extLst>
            </p:cNvPr>
            <p:cNvSpPr txBox="1"/>
            <p:nvPr/>
          </p:nvSpPr>
          <p:spPr>
            <a:xfrm>
              <a:off x="2014085" y="3120273"/>
              <a:ext cx="1965959" cy="830997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algn="ctr" defTabSz="914217">
                <a:defRPr sz="1600" kern="0">
                  <a:solidFill>
                    <a:schemeClr val="bg1"/>
                  </a:solidFill>
                  <a:latin typeface="Lato Light" panose="020F0502020204030203" pitchFamily="34" charset="0"/>
                </a:defRPr>
              </a:lvl1pPr>
            </a:lstStyle>
            <a:p>
              <a:r>
                <a:rPr lang="en-US" sz="1400" dirty="0"/>
                <a:t>Brand Owner</a:t>
              </a:r>
            </a:p>
            <a:p>
              <a:r>
                <a:rPr lang="en-US" sz="1400" dirty="0"/>
                <a:t>or</a:t>
              </a:r>
            </a:p>
            <a:p>
              <a:r>
                <a:rPr lang="en-US" sz="1400" dirty="0"/>
                <a:t>Manufacturer 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70837-665B-4838-B388-F6F41AAE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40" name="Chart 306">
            <a:extLst>
              <a:ext uri="{FF2B5EF4-FFF2-40B4-BE49-F238E27FC236}">
                <a16:creationId xmlns:a16="http://schemas.microsoft.com/office/drawing/2014/main" id="{E6409BF7-E13C-48E8-9BD8-6BB21B24F4B9}"/>
              </a:ext>
            </a:extLst>
          </p:cNvPr>
          <p:cNvGraphicFramePr/>
          <p:nvPr/>
        </p:nvGraphicFramePr>
        <p:xfrm>
          <a:off x="7182340" y="2180943"/>
          <a:ext cx="1121253" cy="35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Chart 306">
            <a:extLst>
              <a:ext uri="{FF2B5EF4-FFF2-40B4-BE49-F238E27FC236}">
                <a16:creationId xmlns:a16="http://schemas.microsoft.com/office/drawing/2014/main" id="{A94C8B4F-D715-4535-8667-9A8E744BE14B}"/>
              </a:ext>
            </a:extLst>
          </p:cNvPr>
          <p:cNvGraphicFramePr/>
          <p:nvPr/>
        </p:nvGraphicFramePr>
        <p:xfrm>
          <a:off x="6233615" y="2257368"/>
          <a:ext cx="1121253" cy="35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ounded Rectangular Callout 19">
            <a:extLst>
              <a:ext uri="{FF2B5EF4-FFF2-40B4-BE49-F238E27FC236}">
                <a16:creationId xmlns:a16="http://schemas.microsoft.com/office/drawing/2014/main" id="{9ADFFE44-371C-4D14-997B-8EFB077DC844}"/>
              </a:ext>
            </a:extLst>
          </p:cNvPr>
          <p:cNvSpPr/>
          <p:nvPr/>
        </p:nvSpPr>
        <p:spPr bwMode="auto">
          <a:xfrm>
            <a:off x="7034735" y="230311"/>
            <a:ext cx="1966836" cy="616875"/>
          </a:xfrm>
          <a:prstGeom prst="wedgeRoundRectCallout">
            <a:avLst>
              <a:gd name="adj1" fmla="val -45996"/>
              <a:gd name="adj2" fmla="val 209002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Overall Category Sales Contribution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Rounded Rectangular Callout 19">
            <a:extLst>
              <a:ext uri="{FF2B5EF4-FFF2-40B4-BE49-F238E27FC236}">
                <a16:creationId xmlns:a16="http://schemas.microsoft.com/office/drawing/2014/main" id="{51B4A6D5-A495-462E-931E-11FF84C964F7}"/>
              </a:ext>
            </a:extLst>
          </p:cNvPr>
          <p:cNvSpPr/>
          <p:nvPr/>
        </p:nvSpPr>
        <p:spPr bwMode="auto">
          <a:xfrm>
            <a:off x="9037728" y="712084"/>
            <a:ext cx="2316072" cy="616875"/>
          </a:xfrm>
          <a:prstGeom prst="wedgeRoundRectCallout">
            <a:avLst>
              <a:gd name="adj1" fmla="val -83969"/>
              <a:gd name="adj2" fmla="val 137089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category sales contribution . Both are different , this requires category insight to find out if your brand is under contributing .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F7045-D6C1-4CB7-ADC0-FB8385F4D0B4}"/>
              </a:ext>
            </a:extLst>
          </p:cNvPr>
          <p:cNvSpPr/>
          <p:nvPr/>
        </p:nvSpPr>
        <p:spPr>
          <a:xfrm>
            <a:off x="6409870" y="1849369"/>
            <a:ext cx="815124" cy="30154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Sales </a:t>
            </a:r>
          </a:p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Contribution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B38F9D3-AB3C-4993-B3BE-7F04384D243F}"/>
              </a:ext>
            </a:extLst>
          </p:cNvPr>
          <p:cNvSpPr/>
          <p:nvPr/>
        </p:nvSpPr>
        <p:spPr>
          <a:xfrm>
            <a:off x="7334752" y="1849369"/>
            <a:ext cx="815124" cy="30154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Category</a:t>
            </a:r>
          </a:p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Contribution  </a:t>
            </a:r>
          </a:p>
        </p:txBody>
      </p:sp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06B6F65C-5E64-434E-88F3-601C4F023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81812971-49BB-7C5F-7B64-72781DD8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60834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CB4731-821A-4A57-8946-DEC73E655AFC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/ Categories / Reports 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78F66D-C2E5-409B-AA3D-228F46C23820}"/>
              </a:ext>
            </a:extLst>
          </p:cNvPr>
          <p:cNvGrpSpPr/>
          <p:nvPr/>
        </p:nvGrpSpPr>
        <p:grpSpPr>
          <a:xfrm>
            <a:off x="2419964" y="2167405"/>
            <a:ext cx="2186823" cy="3739037"/>
            <a:chOff x="4915127" y="1643668"/>
            <a:chExt cx="2430921" cy="3739037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1251E3C4-CFE2-49E4-B0EF-3B79D172EFB0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15160E-CCDA-4E29-BEA7-F2C9F5E5C07A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Duty Free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49D2B1-AEC7-4C00-8762-4B4133962C39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Convenience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0DB9A6-E30B-468C-9322-B0069E40E6CE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1436EC-A26D-4C35-B45A-C9C5D0C69DDA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Pharmacy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D6DBDC-FB92-4E9E-BB02-94602494BD5A}"/>
                </a:ext>
              </a:extLst>
            </p:cNvPr>
            <p:cNvSpPr txBox="1"/>
            <p:nvPr/>
          </p:nvSpPr>
          <p:spPr>
            <a:xfrm>
              <a:off x="5744369" y="2088948"/>
              <a:ext cx="722121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Tato"/>
                  <a:ea typeface="League Spartan" charset="0"/>
                  <a:cs typeface="Poppins" pitchFamily="2" charset="77"/>
                </a:rPr>
                <a:t>Grocery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BC1F14-7AA3-40EE-A2D3-A02976394264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Gas Stations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5C70F06-DF76-4B73-BFA9-A86342A3C210}"/>
              </a:ext>
            </a:extLst>
          </p:cNvPr>
          <p:cNvSpPr/>
          <p:nvPr/>
        </p:nvSpPr>
        <p:spPr>
          <a:xfrm>
            <a:off x="452960" y="3765948"/>
            <a:ext cx="1231169" cy="552239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Compiler</a:t>
            </a:r>
          </a:p>
          <a:p>
            <a:pPr algn="ctr" defTabSz="914217"/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Inputs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D82C8D-0D88-45D0-86A0-4938B1FC394B}"/>
              </a:ext>
            </a:extLst>
          </p:cNvPr>
          <p:cNvGrpSpPr/>
          <p:nvPr/>
        </p:nvGrpSpPr>
        <p:grpSpPr>
          <a:xfrm>
            <a:off x="4699567" y="2152058"/>
            <a:ext cx="2182236" cy="3739037"/>
            <a:chOff x="4915127" y="1643668"/>
            <a:chExt cx="2430921" cy="3739037"/>
          </a:xfrm>
        </p:grpSpPr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AAA74165-DF9F-4EB0-88FA-AB2330765F09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3ABBCD-2ED1-4239-A5FE-50788A8738CE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Beverages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004C1F-76AE-43E8-82CF-C833BA6FF800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Non-Food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25453C-3C4D-4523-A5C0-28F0873C4307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4593C8-D160-4A69-AA67-4F59EC0AEC18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Tato"/>
                </a:rPr>
                <a:t>Beauty Care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53323A-B4F4-49B1-BC17-07D807D8D34D}"/>
                </a:ext>
              </a:extLst>
            </p:cNvPr>
            <p:cNvSpPr txBox="1"/>
            <p:nvPr/>
          </p:nvSpPr>
          <p:spPr>
            <a:xfrm>
              <a:off x="5836093" y="2088948"/>
              <a:ext cx="538674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Tato"/>
                  <a:ea typeface="League Spartan" charset="0"/>
                  <a:cs typeface="Poppins" pitchFamily="2" charset="77"/>
                </a:rPr>
                <a:t>Food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24B6A5-FDD3-46AF-B09E-4D5815CBA536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Snacks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C7B1F2-A865-4BA1-AFC4-9AD2C4E29E67}"/>
              </a:ext>
            </a:extLst>
          </p:cNvPr>
          <p:cNvGrpSpPr/>
          <p:nvPr/>
        </p:nvGrpSpPr>
        <p:grpSpPr>
          <a:xfrm>
            <a:off x="6945363" y="2176832"/>
            <a:ext cx="2182236" cy="3739037"/>
            <a:chOff x="4915127" y="1643668"/>
            <a:chExt cx="2430921" cy="3739037"/>
          </a:xfrm>
        </p:grpSpPr>
        <p:sp>
          <p:nvSpPr>
            <p:cNvPr id="23" name="Rounded Rectangle 9">
              <a:extLst>
                <a:ext uri="{FF2B5EF4-FFF2-40B4-BE49-F238E27FC236}">
                  <a16:creationId xmlns:a16="http://schemas.microsoft.com/office/drawing/2014/main" id="{9A90041F-52F4-46AA-9E14-53B735BF08C2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220162-977B-402C-8DFA-71C287D5765A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Out of Stocks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36F527-1E9D-460D-A342-BA42CDF98CF8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Category Share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D8A886-B000-4B99-BBCB-E3E35ED6DF68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105765-E24C-4B6A-BC63-E370A430657A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Tato"/>
                </a:rPr>
                <a:t>Market Share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D16E69-881E-4377-B203-636C293F5C88}"/>
                </a:ext>
              </a:extLst>
            </p:cNvPr>
            <p:cNvSpPr txBox="1"/>
            <p:nvPr/>
          </p:nvSpPr>
          <p:spPr>
            <a:xfrm>
              <a:off x="5532614" y="2088948"/>
              <a:ext cx="114563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Tato"/>
                  <a:ea typeface="League Spartan" charset="0"/>
                  <a:cs typeface="Poppins" pitchFamily="2" charset="77"/>
                </a:rPr>
                <a:t>Category Sales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D67203-9E82-4589-9D5E-B084434AE323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Tato"/>
                </a:rPr>
                <a:t>Distribution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9DC22D7-BC41-4239-9888-1E2C0879E67B}"/>
              </a:ext>
            </a:extLst>
          </p:cNvPr>
          <p:cNvSpPr/>
          <p:nvPr/>
        </p:nvSpPr>
        <p:spPr>
          <a:xfrm>
            <a:off x="9873809" y="3790045"/>
            <a:ext cx="1494917" cy="612270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Report </a:t>
            </a:r>
          </a:p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/ outputs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163CD28-603F-4029-8EAB-D98A56CDD97E}"/>
              </a:ext>
            </a:extLst>
          </p:cNvPr>
          <p:cNvSpPr/>
          <p:nvPr/>
        </p:nvSpPr>
        <p:spPr>
          <a:xfrm>
            <a:off x="1684129" y="3802638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B6835E6-5137-4D4C-A2D7-5D4BFDE31E43}"/>
              </a:ext>
            </a:extLst>
          </p:cNvPr>
          <p:cNvSpPr/>
          <p:nvPr/>
        </p:nvSpPr>
        <p:spPr>
          <a:xfrm>
            <a:off x="9127599" y="3873104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05B8305-8E95-4069-9D15-2A1732BD0BD4}"/>
              </a:ext>
            </a:extLst>
          </p:cNvPr>
          <p:cNvSpPr/>
          <p:nvPr/>
        </p:nvSpPr>
        <p:spPr>
          <a:xfrm rot="5400000">
            <a:off x="3205640" y="1526495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CD9207-C795-4C17-B05E-B229F3AE5E09}"/>
              </a:ext>
            </a:extLst>
          </p:cNvPr>
          <p:cNvSpPr/>
          <p:nvPr/>
        </p:nvSpPr>
        <p:spPr>
          <a:xfrm>
            <a:off x="2530395" y="1373012"/>
            <a:ext cx="1965960" cy="417995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Channels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41E2F58-B60D-48CC-9444-0AD2C0E9D59C}"/>
              </a:ext>
            </a:extLst>
          </p:cNvPr>
          <p:cNvSpPr/>
          <p:nvPr/>
        </p:nvSpPr>
        <p:spPr>
          <a:xfrm rot="5400000">
            <a:off x="5367682" y="1518638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951B534E-784E-4BBA-8CF5-8F684EB3F5E1}"/>
              </a:ext>
            </a:extLst>
          </p:cNvPr>
          <p:cNvSpPr/>
          <p:nvPr/>
        </p:nvSpPr>
        <p:spPr>
          <a:xfrm rot="5400000">
            <a:off x="7724541" y="1551510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817C59-4322-4058-A50A-48C777A4D50E}"/>
              </a:ext>
            </a:extLst>
          </p:cNvPr>
          <p:cNvSpPr/>
          <p:nvPr/>
        </p:nvSpPr>
        <p:spPr>
          <a:xfrm>
            <a:off x="4721302" y="1363415"/>
            <a:ext cx="1965960" cy="417995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Categories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5DB7B4-D2AA-49FE-8496-6D4D0B442C30}"/>
              </a:ext>
            </a:extLst>
          </p:cNvPr>
          <p:cNvSpPr/>
          <p:nvPr/>
        </p:nvSpPr>
        <p:spPr>
          <a:xfrm>
            <a:off x="7053501" y="1382439"/>
            <a:ext cx="1965960" cy="417995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Report Outputs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B95DF5-4E99-494F-ACED-5DA9258842BD}"/>
              </a:ext>
            </a:extLst>
          </p:cNvPr>
          <p:cNvSpPr txBox="1"/>
          <p:nvPr/>
        </p:nvSpPr>
        <p:spPr>
          <a:xfrm>
            <a:off x="499599" y="5884703"/>
            <a:ext cx="90235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Comment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Above example has been simplified for the reason every country has differences and category reading is dependant on individual countries and brands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Above channels have been reduced for the example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Reporting capabilities are far more than shown above , and in many cases can be produced for clients per briefing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flow chart is more applicable for the process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How to Export Report In AutoCount to CSV">
            <a:extLst>
              <a:ext uri="{FF2B5EF4-FFF2-40B4-BE49-F238E27FC236}">
                <a16:creationId xmlns:a16="http://schemas.microsoft.com/office/drawing/2014/main" id="{1DF67C87-1DC9-42C5-9ED2-51E3237A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455" y="1857586"/>
            <a:ext cx="1983072" cy="19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1A7D9E-786D-47B7-9D80-9FD5838E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17</a:t>
            </a:fld>
            <a:endParaRPr lang="en-GB" dirty="0"/>
          </a:p>
        </p:txBody>
      </p:sp>
      <p:pic>
        <p:nvPicPr>
          <p:cNvPr id="1034" name="Picture 10" descr="Dashboard admin panel vector design template 587932 Vector Art at Vecteezy">
            <a:extLst>
              <a:ext uri="{FF2B5EF4-FFF2-40B4-BE49-F238E27FC236}">
                <a16:creationId xmlns:a16="http://schemas.microsoft.com/office/drawing/2014/main" id="{C74BCBC2-49E0-40C5-AA77-12B3542A0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18287" r="6697" b="10470"/>
          <a:stretch/>
        </p:blipFill>
        <p:spPr bwMode="auto">
          <a:xfrm>
            <a:off x="7334391" y="469735"/>
            <a:ext cx="1393232" cy="8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42 Retail category icons Vectors, Royalty-free Vector Retail category  icons Images | Depositphotos®">
            <a:extLst>
              <a:ext uri="{FF2B5EF4-FFF2-40B4-BE49-F238E27FC236}">
                <a16:creationId xmlns:a16="http://schemas.microsoft.com/office/drawing/2014/main" id="{19C87BA3-C3E4-4E73-8D3D-106CAE7A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82" y="418952"/>
            <a:ext cx="1094140" cy="8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les Channels Icons - Download Free Vector Icons | Noun Project">
            <a:extLst>
              <a:ext uri="{FF2B5EF4-FFF2-40B4-BE49-F238E27FC236}">
                <a16:creationId xmlns:a16="http://schemas.microsoft.com/office/drawing/2014/main" id="{6AED26E3-0A18-4343-A3E5-F74AE93D0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81" y="385429"/>
            <a:ext cx="947495" cy="94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7192B4D5-1EAD-4AD4-A0AD-08EB960DDE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8CB191C-800F-DF4B-6FD7-A07B2714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72921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B1D7A0-2B84-48A9-A434-EE1D40B9A017}"/>
              </a:ext>
            </a:extLst>
          </p:cNvPr>
          <p:cNvGrpSpPr/>
          <p:nvPr/>
        </p:nvGrpSpPr>
        <p:grpSpPr>
          <a:xfrm>
            <a:off x="692112" y="1952391"/>
            <a:ext cx="11077479" cy="3369269"/>
            <a:chOff x="887421" y="1366464"/>
            <a:chExt cx="11077479" cy="33692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5DE04D-9E32-4041-BBBC-E57D1A0CF33A}"/>
                </a:ext>
              </a:extLst>
            </p:cNvPr>
            <p:cNvSpPr/>
            <p:nvPr/>
          </p:nvSpPr>
          <p:spPr>
            <a:xfrm>
              <a:off x="5643857" y="1848435"/>
              <a:ext cx="2984604" cy="11569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8F7E91-F397-4C85-ACFD-D46D5E82D695}"/>
                </a:ext>
              </a:extLst>
            </p:cNvPr>
            <p:cNvSpPr/>
            <p:nvPr/>
          </p:nvSpPr>
          <p:spPr>
            <a:xfrm>
              <a:off x="2606793" y="1848435"/>
              <a:ext cx="2984604" cy="11569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BF0E0D-94EC-48B8-9E46-FE7B762B48F0}"/>
                </a:ext>
              </a:extLst>
            </p:cNvPr>
            <p:cNvSpPr/>
            <p:nvPr/>
          </p:nvSpPr>
          <p:spPr>
            <a:xfrm>
              <a:off x="2606793" y="3041895"/>
              <a:ext cx="2984604" cy="1693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1EF00D-06C0-448B-B0C7-555E309EC2D7}"/>
                </a:ext>
              </a:extLst>
            </p:cNvPr>
            <p:cNvSpPr txBox="1"/>
            <p:nvPr/>
          </p:nvSpPr>
          <p:spPr>
            <a:xfrm>
              <a:off x="5796257" y="1934627"/>
              <a:ext cx="2980148" cy="93871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Lower cost to sales ratio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Wider portfolio management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Local engagement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Expanded geographical presence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Increased points of contact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429BA1-9A63-4195-AFFA-3DABE7E47E51}"/>
                </a:ext>
              </a:extLst>
            </p:cNvPr>
            <p:cNvSpPr/>
            <p:nvPr/>
          </p:nvSpPr>
          <p:spPr>
            <a:xfrm>
              <a:off x="5643857" y="3041895"/>
              <a:ext cx="2984604" cy="1693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98DD9A-8715-46CD-ABEE-3D5C015D70F6}"/>
                </a:ext>
              </a:extLst>
            </p:cNvPr>
            <p:cNvSpPr/>
            <p:nvPr/>
          </p:nvSpPr>
          <p:spPr>
            <a:xfrm>
              <a:off x="887421" y="1848435"/>
              <a:ext cx="1661941" cy="115691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F153E0-0883-4DBD-B40C-8F01F769B559}"/>
                </a:ext>
              </a:extLst>
            </p:cNvPr>
            <p:cNvSpPr/>
            <p:nvPr/>
          </p:nvSpPr>
          <p:spPr>
            <a:xfrm>
              <a:off x="887421" y="3041895"/>
              <a:ext cx="1661941" cy="1693838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Roles / Functions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8959B9-AFE6-4198-90CE-EF6416654B49}"/>
                </a:ext>
              </a:extLst>
            </p:cNvPr>
            <p:cNvSpPr txBox="1"/>
            <p:nvPr/>
          </p:nvSpPr>
          <p:spPr>
            <a:xfrm>
              <a:off x="887421" y="2325400"/>
              <a:ext cx="1657485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Goals / Purpose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F09443-2D50-4332-8C05-C831C6A86FC9}"/>
                </a:ext>
              </a:extLst>
            </p:cNvPr>
            <p:cNvSpPr/>
            <p:nvPr/>
          </p:nvSpPr>
          <p:spPr>
            <a:xfrm>
              <a:off x="8690348" y="1848435"/>
              <a:ext cx="2984604" cy="11569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DD1871-02E7-493A-B502-AE93BCF46D15}"/>
                </a:ext>
              </a:extLst>
            </p:cNvPr>
            <p:cNvSpPr/>
            <p:nvPr/>
          </p:nvSpPr>
          <p:spPr>
            <a:xfrm>
              <a:off x="8690348" y="3041895"/>
              <a:ext cx="2984604" cy="1693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C5BC57-3223-4F12-851D-8A104E57D411}"/>
                </a:ext>
              </a:extLst>
            </p:cNvPr>
            <p:cNvSpPr txBox="1"/>
            <p:nvPr/>
          </p:nvSpPr>
          <p:spPr>
            <a:xfrm>
              <a:off x="2816109" y="3262154"/>
              <a:ext cx="2624459" cy="110799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Field Representatives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Category Managers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Account Managers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Account executives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Technical Representatives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Global Subject Matter Experts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E978BD8-1FA7-4AD0-99AA-8D7F395249AE}"/>
                </a:ext>
              </a:extLst>
            </p:cNvPr>
            <p:cNvSpPr/>
            <p:nvPr/>
          </p:nvSpPr>
          <p:spPr>
            <a:xfrm>
              <a:off x="2608362" y="1366464"/>
              <a:ext cx="2984604" cy="44604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DIRECT SALES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A5E07BD-8A46-4600-9315-74653D63E672}"/>
                </a:ext>
              </a:extLst>
            </p:cNvPr>
            <p:cNvSpPr/>
            <p:nvPr/>
          </p:nvSpPr>
          <p:spPr>
            <a:xfrm>
              <a:off x="5645426" y="1366464"/>
              <a:ext cx="2984604" cy="44604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INDIRECT SALES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3B9064-AA3C-4D21-BD88-57725F0488D5}"/>
                </a:ext>
              </a:extLst>
            </p:cNvPr>
            <p:cNvSpPr/>
            <p:nvPr/>
          </p:nvSpPr>
          <p:spPr>
            <a:xfrm>
              <a:off x="8682490" y="1366464"/>
              <a:ext cx="2984604" cy="44604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DIRECT TO CUSTOMER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C70934-AA27-411A-A452-4244B202F8D1}"/>
                </a:ext>
              </a:extLst>
            </p:cNvPr>
            <p:cNvSpPr txBox="1"/>
            <p:nvPr/>
          </p:nvSpPr>
          <p:spPr>
            <a:xfrm>
              <a:off x="2818133" y="2082157"/>
              <a:ext cx="2980148" cy="6001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Sales – Medium to Complex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Key account control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Complex service requirement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F37F64-980E-478C-B48F-FAC0C5EE644C}"/>
                </a:ext>
              </a:extLst>
            </p:cNvPr>
            <p:cNvSpPr txBox="1"/>
            <p:nvPr/>
          </p:nvSpPr>
          <p:spPr>
            <a:xfrm>
              <a:off x="5852204" y="3083655"/>
              <a:ext cx="2624459" cy="16158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Distributors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Resellers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Value Added Resellers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Retail Stores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Agents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Brokers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Integrators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Aggregators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Service partners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C5B428-EB52-4CA4-A4AD-13BBAB5A5EF2}"/>
                </a:ext>
              </a:extLst>
            </p:cNvPr>
            <p:cNvSpPr txBox="1"/>
            <p:nvPr/>
          </p:nvSpPr>
          <p:spPr>
            <a:xfrm>
              <a:off x="8984752" y="1886943"/>
              <a:ext cx="2980148" cy="127727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Low sales cost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Wider reach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Efficient transactions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Wider portfolio management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Loyalty management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Reach &amp; penetration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DAC353-4BD3-4EC5-99E7-AD7974D99E09}"/>
                </a:ext>
              </a:extLst>
            </p:cNvPr>
            <p:cNvSpPr txBox="1"/>
            <p:nvPr/>
          </p:nvSpPr>
          <p:spPr>
            <a:xfrm>
              <a:off x="9040699" y="3148484"/>
              <a:ext cx="2624459" cy="144655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E commerce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Tele channels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Websites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E marketplace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Mail Catalogues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Retail stores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Online resellers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927D28-8B52-4ED6-9FC4-4E527DBBDF46}"/>
              </a:ext>
            </a:extLst>
          </p:cNvPr>
          <p:cNvSpPr txBox="1"/>
          <p:nvPr/>
        </p:nvSpPr>
        <p:spPr>
          <a:xfrm>
            <a:off x="-1" y="19076"/>
            <a:ext cx="514017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Coverage Model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 ( Goals &amp; Purpose 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AC110-8E95-4378-BE26-94F5C23B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18</a:t>
            </a:fld>
            <a:endParaRPr lang="en-GB"/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C78D9204-B1F1-4B62-9EAC-D336C2D68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FB2EFEA-45AF-2D33-D9A7-08169EEF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745653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D1561A-AB1C-468D-BCB1-29A0B0849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736569"/>
              </p:ext>
            </p:extLst>
          </p:nvPr>
        </p:nvGraphicFramePr>
        <p:xfrm>
          <a:off x="2168165" y="1385038"/>
          <a:ext cx="7758260" cy="4375923"/>
        </p:xfrm>
        <a:graphic>
          <a:graphicData uri="http://schemas.openxmlformats.org/drawingml/2006/table">
            <a:tbl>
              <a:tblPr/>
              <a:tblGrid>
                <a:gridCol w="193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endParaRPr lang="en-US" sz="1000" b="1" kern="0" dirty="0">
                        <a:solidFill>
                          <a:srgbClr val="FFFFFF"/>
                        </a:solidFill>
                        <a:latin typeface="Lato Light" panose="020F0502020204030203"/>
                        <a:ea typeface="+mn-ea"/>
                        <a:cs typeface="+mn-cs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Direct Channels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Indirect Channels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Direct to consumers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Levers of distribution</a:t>
                      </a:r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Key account management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Market Expansion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Maximum reach in the value chain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95287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Quality service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Geographic expansion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Penetration and reach efficient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Excellent business planning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Customer support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Quicker turn around time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Quick reaction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Broader solutions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Quality business planning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Quick decisions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Refill and repurchase efficient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B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68744"/>
                        </a:gs>
                        <a:gs pos="100000">
                          <a:srgbClr val="74B05B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68744"/>
                        </a:gs>
                        <a:gs pos="100000">
                          <a:srgbClr val="74B05B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68744"/>
                        </a:gs>
                        <a:gs pos="100000">
                          <a:srgbClr val="74B05B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Methods of executing strategy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Global Managers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Distributors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Marketing mix efficient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Filed Managers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Resellers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Internet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8350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Marketing Managers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Mass Merchandisers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Social media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279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Corporate Managers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Integrators / Applicators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Retail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49139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Technical Representatives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Representatives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Internet e busines models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22385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087845"/>
                  </a:ext>
                </a:extLst>
              </a:tr>
              <a:tr h="28800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B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68744"/>
                        </a:gs>
                        <a:gs pos="100000">
                          <a:srgbClr val="74B05B"/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68744"/>
                        </a:gs>
                        <a:gs pos="100000">
                          <a:srgbClr val="74B05B"/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68744"/>
                        </a:gs>
                        <a:gs pos="100000">
                          <a:srgbClr val="74B05B"/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9A32B5-D697-46D6-B421-8FB6A986A2DD}"/>
              </a:ext>
            </a:extLst>
          </p:cNvPr>
          <p:cNvSpPr txBox="1"/>
          <p:nvPr/>
        </p:nvSpPr>
        <p:spPr>
          <a:xfrm>
            <a:off x="0" y="19076"/>
            <a:ext cx="480767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3 Categories of Go to Market Channels.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6DA74-0E41-441A-A059-6A56491E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19</a:t>
            </a:fld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DA12785-68CD-4FD2-8500-382E606A7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385C072-376C-91EC-8A2E-C621095B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86630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389182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B1E977C1-8D22-43B3-96C8-2FEBA62D434E}"/>
              </a:ext>
            </a:extLst>
          </p:cNvPr>
          <p:cNvSpPr/>
          <p:nvPr/>
        </p:nvSpPr>
        <p:spPr>
          <a:xfrm>
            <a:off x="597214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7AE7A137-3A76-436B-81D3-96BF8CA47100}"/>
              </a:ext>
            </a:extLst>
          </p:cNvPr>
          <p:cNvSpPr/>
          <p:nvPr/>
        </p:nvSpPr>
        <p:spPr>
          <a:xfrm>
            <a:off x="597214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02C829C-1B3C-489E-AA9A-D16E90FA522C}"/>
              </a:ext>
            </a:extLst>
          </p:cNvPr>
          <p:cNvSpPr/>
          <p:nvPr/>
        </p:nvSpPr>
        <p:spPr>
          <a:xfrm>
            <a:off x="597215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9472BE53-CFB7-4E0D-884C-BD9E10F127C5}"/>
              </a:ext>
            </a:extLst>
          </p:cNvPr>
          <p:cNvSpPr/>
          <p:nvPr/>
        </p:nvSpPr>
        <p:spPr>
          <a:xfrm>
            <a:off x="597216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 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0CD1AEEA-6B3E-4B41-B20B-308E84FB5C8F}"/>
              </a:ext>
            </a:extLst>
          </p:cNvPr>
          <p:cNvSpPr/>
          <p:nvPr/>
        </p:nvSpPr>
        <p:spPr>
          <a:xfrm>
            <a:off x="597217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9F18AD25-AE1F-494A-AB6A-41EB3B40B2AF}"/>
              </a:ext>
            </a:extLst>
          </p:cNvPr>
          <p:cNvSpPr/>
          <p:nvPr/>
        </p:nvSpPr>
        <p:spPr>
          <a:xfrm>
            <a:off x="2446439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AA242C40-BDDA-40BD-81F8-12BC25FFE095}"/>
              </a:ext>
            </a:extLst>
          </p:cNvPr>
          <p:cNvSpPr/>
          <p:nvPr/>
        </p:nvSpPr>
        <p:spPr>
          <a:xfrm>
            <a:off x="2446439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4710B7D4-00BE-4E5B-B0E1-7958265B3205}"/>
              </a:ext>
            </a:extLst>
          </p:cNvPr>
          <p:cNvSpPr/>
          <p:nvPr/>
        </p:nvSpPr>
        <p:spPr>
          <a:xfrm>
            <a:off x="2446440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546F869C-D201-416F-AD45-73DBC2F64AD6}"/>
              </a:ext>
            </a:extLst>
          </p:cNvPr>
          <p:cNvSpPr/>
          <p:nvPr/>
        </p:nvSpPr>
        <p:spPr>
          <a:xfrm>
            <a:off x="2446441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 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1A2EFBCB-2F13-4D28-AB90-A27370C8452F}"/>
              </a:ext>
            </a:extLst>
          </p:cNvPr>
          <p:cNvSpPr/>
          <p:nvPr/>
        </p:nvSpPr>
        <p:spPr>
          <a:xfrm>
            <a:off x="2446442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7294D1D0-10A4-4CCA-80C1-371CE2C9DA95}"/>
              </a:ext>
            </a:extLst>
          </p:cNvPr>
          <p:cNvSpPr/>
          <p:nvPr/>
        </p:nvSpPr>
        <p:spPr>
          <a:xfrm>
            <a:off x="4295664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60352DFC-0CFC-48FF-BF82-97A15174FBA2}"/>
              </a:ext>
            </a:extLst>
          </p:cNvPr>
          <p:cNvSpPr/>
          <p:nvPr/>
        </p:nvSpPr>
        <p:spPr>
          <a:xfrm>
            <a:off x="4295664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A5EEC03B-9D67-4444-B41D-F2C9CAABE8B0}"/>
              </a:ext>
            </a:extLst>
          </p:cNvPr>
          <p:cNvSpPr/>
          <p:nvPr/>
        </p:nvSpPr>
        <p:spPr>
          <a:xfrm>
            <a:off x="4295665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79AA11B8-98D8-4152-94B5-CE55D2359501}"/>
              </a:ext>
            </a:extLst>
          </p:cNvPr>
          <p:cNvSpPr/>
          <p:nvPr/>
        </p:nvSpPr>
        <p:spPr>
          <a:xfrm>
            <a:off x="4295666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724F6C4C-E79C-4BE8-B195-9E108B8F00E2}"/>
              </a:ext>
            </a:extLst>
          </p:cNvPr>
          <p:cNvSpPr/>
          <p:nvPr/>
        </p:nvSpPr>
        <p:spPr>
          <a:xfrm>
            <a:off x="4295667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A8E6235C-23D5-48C6-8AD9-4BF80ECB3A02}"/>
              </a:ext>
            </a:extLst>
          </p:cNvPr>
          <p:cNvSpPr/>
          <p:nvPr/>
        </p:nvSpPr>
        <p:spPr>
          <a:xfrm>
            <a:off x="6144889" y="1760774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BBA0D6CF-B16F-4192-834A-41E603D040E9}"/>
              </a:ext>
            </a:extLst>
          </p:cNvPr>
          <p:cNvSpPr/>
          <p:nvPr/>
        </p:nvSpPr>
        <p:spPr>
          <a:xfrm>
            <a:off x="6144889" y="225948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BA85ABA4-AE70-4C30-A563-1DE9FC5295C0}"/>
              </a:ext>
            </a:extLst>
          </p:cNvPr>
          <p:cNvSpPr/>
          <p:nvPr/>
        </p:nvSpPr>
        <p:spPr>
          <a:xfrm>
            <a:off x="6144890" y="278046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88320272-4C5E-4130-B0F0-C898D9CC54BE}"/>
              </a:ext>
            </a:extLst>
          </p:cNvPr>
          <p:cNvSpPr/>
          <p:nvPr/>
        </p:nvSpPr>
        <p:spPr>
          <a:xfrm>
            <a:off x="6144891" y="337681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 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B3DD6793-F5D6-4D04-9179-6B8EF06778C8}"/>
              </a:ext>
            </a:extLst>
          </p:cNvPr>
          <p:cNvSpPr/>
          <p:nvPr/>
        </p:nvSpPr>
        <p:spPr>
          <a:xfrm>
            <a:off x="6144892" y="3942569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526877F8-8E85-4D4F-9B87-D03A2F2C2241}"/>
              </a:ext>
            </a:extLst>
          </p:cNvPr>
          <p:cNvSpPr/>
          <p:nvPr/>
        </p:nvSpPr>
        <p:spPr>
          <a:xfrm>
            <a:off x="7994114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A281BAF2-BFBC-490B-91A2-6B2F184FCCF1}"/>
              </a:ext>
            </a:extLst>
          </p:cNvPr>
          <p:cNvSpPr/>
          <p:nvPr/>
        </p:nvSpPr>
        <p:spPr>
          <a:xfrm>
            <a:off x="7994114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C95288E9-3F3F-4A73-AF05-5C2F62644AF7}"/>
              </a:ext>
            </a:extLst>
          </p:cNvPr>
          <p:cNvSpPr/>
          <p:nvPr/>
        </p:nvSpPr>
        <p:spPr>
          <a:xfrm>
            <a:off x="7994115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B1B35F2B-522D-4DB8-903D-2F5B609285DE}"/>
              </a:ext>
            </a:extLst>
          </p:cNvPr>
          <p:cNvSpPr/>
          <p:nvPr/>
        </p:nvSpPr>
        <p:spPr>
          <a:xfrm>
            <a:off x="7994116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 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id="{AD2FC681-6611-45E0-84B9-80AF01C71630}"/>
              </a:ext>
            </a:extLst>
          </p:cNvPr>
          <p:cNvSpPr/>
          <p:nvPr/>
        </p:nvSpPr>
        <p:spPr>
          <a:xfrm>
            <a:off x="7994117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B4EF7F9-08D0-4923-A6D9-A9510974C8E3}"/>
              </a:ext>
            </a:extLst>
          </p:cNvPr>
          <p:cNvSpPr/>
          <p:nvPr/>
        </p:nvSpPr>
        <p:spPr>
          <a:xfrm>
            <a:off x="9853521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1CD2BD55-6F84-4678-9280-4FB1512C4D16}"/>
              </a:ext>
            </a:extLst>
          </p:cNvPr>
          <p:cNvSpPr/>
          <p:nvPr/>
        </p:nvSpPr>
        <p:spPr>
          <a:xfrm>
            <a:off x="9853521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70DDA49-4A88-410A-A3DB-0EF432F65701}"/>
              </a:ext>
            </a:extLst>
          </p:cNvPr>
          <p:cNvSpPr/>
          <p:nvPr/>
        </p:nvSpPr>
        <p:spPr>
          <a:xfrm>
            <a:off x="9853522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992667A-8A44-4725-83E0-E47319DC1C35}"/>
              </a:ext>
            </a:extLst>
          </p:cNvPr>
          <p:cNvSpPr/>
          <p:nvPr/>
        </p:nvSpPr>
        <p:spPr>
          <a:xfrm>
            <a:off x="9853523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8167C3-F7E2-4099-9BAB-DA45444C686D}"/>
              </a:ext>
            </a:extLst>
          </p:cNvPr>
          <p:cNvSpPr/>
          <p:nvPr/>
        </p:nvSpPr>
        <p:spPr>
          <a:xfrm>
            <a:off x="9853524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AACED-AFC7-4DEA-BA0D-0A133C23DBD8}"/>
              </a:ext>
            </a:extLst>
          </p:cNvPr>
          <p:cNvSpPr txBox="1"/>
          <p:nvPr/>
        </p:nvSpPr>
        <p:spPr>
          <a:xfrm>
            <a:off x="94268" y="85596"/>
            <a:ext cx="556181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Types of Distribution Channels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80555-0B92-4EA5-BA42-3C1C557C270F}"/>
              </a:ext>
            </a:extLst>
          </p:cNvPr>
          <p:cNvSpPr txBox="1"/>
          <p:nvPr/>
        </p:nvSpPr>
        <p:spPr>
          <a:xfrm>
            <a:off x="597214" y="4992860"/>
            <a:ext cx="1005894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Distribution Channels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Each product and category interacts differently with channels based on A) Brand initiatives B) Strategy C) Priorities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The models above may all be used or only one , it is dependent on the strategy and the planning used to arrive at such a conclusion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Channel selection is largely influenced by 2 factors , A ) Most effective channel to reach target market B) Cost effective route C) Strategic utilization of said channel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In the example above the Consumer or the end user are the same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It is possible that there may be slight variations based on local market conditions to the example above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66F2C-4113-4A7C-A5A4-2F990942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20</a:t>
            </a:fld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810886-15FA-4929-808E-6E1940D384FD}"/>
              </a:ext>
            </a:extLst>
          </p:cNvPr>
          <p:cNvSpPr txBox="1"/>
          <p:nvPr/>
        </p:nvSpPr>
        <p:spPr>
          <a:xfrm>
            <a:off x="462836" y="13702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Zilla Slab"/>
                <a:ea typeface="+mn-ea"/>
                <a:cs typeface="+mn-cs"/>
              </a:rPr>
              <a:t>Types of Distribution Channels: B2C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88E4EF94-3F06-4EAF-86AB-64917FC1B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2E12749-A95B-3FD1-B675-4AD000BE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06183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E088741-E806-4256-ABEC-0F5B6CD87187}"/>
              </a:ext>
            </a:extLst>
          </p:cNvPr>
          <p:cNvSpPr txBox="1"/>
          <p:nvPr/>
        </p:nvSpPr>
        <p:spPr>
          <a:xfrm>
            <a:off x="462836" y="13702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Zilla Slab"/>
                <a:ea typeface="+mn-ea"/>
                <a:cs typeface="+mn-cs"/>
              </a:rPr>
              <a:t>Types of Distribution Channels: B2B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B1E977C1-8D22-43B3-96C8-2FEBA62D434E}"/>
              </a:ext>
            </a:extLst>
          </p:cNvPr>
          <p:cNvSpPr/>
          <p:nvPr/>
        </p:nvSpPr>
        <p:spPr>
          <a:xfrm>
            <a:off x="597214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7AE7A137-3A76-436B-81D3-96BF8CA47100}"/>
              </a:ext>
            </a:extLst>
          </p:cNvPr>
          <p:cNvSpPr/>
          <p:nvPr/>
        </p:nvSpPr>
        <p:spPr>
          <a:xfrm>
            <a:off x="597214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02C829C-1B3C-489E-AA9A-D16E90FA522C}"/>
              </a:ext>
            </a:extLst>
          </p:cNvPr>
          <p:cNvSpPr/>
          <p:nvPr/>
        </p:nvSpPr>
        <p:spPr>
          <a:xfrm>
            <a:off x="597215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9472BE53-CFB7-4E0D-884C-BD9E10F127C5}"/>
              </a:ext>
            </a:extLst>
          </p:cNvPr>
          <p:cNvSpPr/>
          <p:nvPr/>
        </p:nvSpPr>
        <p:spPr>
          <a:xfrm>
            <a:off x="597216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0CD1AEEA-6B3E-4B41-B20B-308E84FB5C8F}"/>
              </a:ext>
            </a:extLst>
          </p:cNvPr>
          <p:cNvSpPr/>
          <p:nvPr/>
        </p:nvSpPr>
        <p:spPr>
          <a:xfrm>
            <a:off x="597217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Industrial Consumer 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9F18AD25-AE1F-494A-AB6A-41EB3B40B2AF}"/>
              </a:ext>
            </a:extLst>
          </p:cNvPr>
          <p:cNvSpPr/>
          <p:nvPr/>
        </p:nvSpPr>
        <p:spPr>
          <a:xfrm>
            <a:off x="2446439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AA242C40-BDDA-40BD-81F8-12BC25FFE095}"/>
              </a:ext>
            </a:extLst>
          </p:cNvPr>
          <p:cNvSpPr/>
          <p:nvPr/>
        </p:nvSpPr>
        <p:spPr>
          <a:xfrm>
            <a:off x="2446439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4710B7D4-00BE-4E5B-B0E1-7958265B3205}"/>
              </a:ext>
            </a:extLst>
          </p:cNvPr>
          <p:cNvSpPr/>
          <p:nvPr/>
        </p:nvSpPr>
        <p:spPr>
          <a:xfrm>
            <a:off x="2446440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546F869C-D201-416F-AD45-73DBC2F64AD6}"/>
              </a:ext>
            </a:extLst>
          </p:cNvPr>
          <p:cNvSpPr/>
          <p:nvPr/>
        </p:nvSpPr>
        <p:spPr>
          <a:xfrm>
            <a:off x="2446441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1A2EFBCB-2F13-4D28-AB90-A27370C8452F}"/>
              </a:ext>
            </a:extLst>
          </p:cNvPr>
          <p:cNvSpPr/>
          <p:nvPr/>
        </p:nvSpPr>
        <p:spPr>
          <a:xfrm>
            <a:off x="2446442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Industrial Consumer 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7294D1D0-10A4-4CCA-80C1-371CE2C9DA95}"/>
              </a:ext>
            </a:extLst>
          </p:cNvPr>
          <p:cNvSpPr/>
          <p:nvPr/>
        </p:nvSpPr>
        <p:spPr>
          <a:xfrm>
            <a:off x="4295664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60352DFC-0CFC-48FF-BF82-97A15174FBA2}"/>
              </a:ext>
            </a:extLst>
          </p:cNvPr>
          <p:cNvSpPr/>
          <p:nvPr/>
        </p:nvSpPr>
        <p:spPr>
          <a:xfrm>
            <a:off x="4295664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A5EEC03B-9D67-4444-B41D-F2C9CAABE8B0}"/>
              </a:ext>
            </a:extLst>
          </p:cNvPr>
          <p:cNvSpPr/>
          <p:nvPr/>
        </p:nvSpPr>
        <p:spPr>
          <a:xfrm>
            <a:off x="4295665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79AA11B8-98D8-4152-94B5-CE55D2359501}"/>
              </a:ext>
            </a:extLst>
          </p:cNvPr>
          <p:cNvSpPr/>
          <p:nvPr/>
        </p:nvSpPr>
        <p:spPr>
          <a:xfrm>
            <a:off x="4295666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724F6C4C-E79C-4BE8-B195-9E108B8F00E2}"/>
              </a:ext>
            </a:extLst>
          </p:cNvPr>
          <p:cNvSpPr/>
          <p:nvPr/>
        </p:nvSpPr>
        <p:spPr>
          <a:xfrm>
            <a:off x="4295667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Industrial Consumer 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A8E6235C-23D5-48C6-8AD9-4BF80ECB3A02}"/>
              </a:ext>
            </a:extLst>
          </p:cNvPr>
          <p:cNvSpPr/>
          <p:nvPr/>
        </p:nvSpPr>
        <p:spPr>
          <a:xfrm>
            <a:off x="6144889" y="1760774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BBA0D6CF-B16F-4192-834A-41E603D040E9}"/>
              </a:ext>
            </a:extLst>
          </p:cNvPr>
          <p:cNvSpPr/>
          <p:nvPr/>
        </p:nvSpPr>
        <p:spPr>
          <a:xfrm>
            <a:off x="6144889" y="225948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BA85ABA4-AE70-4C30-A563-1DE9FC5295C0}"/>
              </a:ext>
            </a:extLst>
          </p:cNvPr>
          <p:cNvSpPr/>
          <p:nvPr/>
        </p:nvSpPr>
        <p:spPr>
          <a:xfrm>
            <a:off x="6144890" y="278046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88320272-4C5E-4130-B0F0-C898D9CC54BE}"/>
              </a:ext>
            </a:extLst>
          </p:cNvPr>
          <p:cNvSpPr/>
          <p:nvPr/>
        </p:nvSpPr>
        <p:spPr>
          <a:xfrm>
            <a:off x="6144891" y="337681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B3DD6793-F5D6-4D04-9179-6B8EF06778C8}"/>
              </a:ext>
            </a:extLst>
          </p:cNvPr>
          <p:cNvSpPr/>
          <p:nvPr/>
        </p:nvSpPr>
        <p:spPr>
          <a:xfrm>
            <a:off x="6144892" y="3942569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Industrial Consumer </a:t>
            </a:r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526877F8-8E85-4D4F-9B87-D03A2F2C2241}"/>
              </a:ext>
            </a:extLst>
          </p:cNvPr>
          <p:cNvSpPr/>
          <p:nvPr/>
        </p:nvSpPr>
        <p:spPr>
          <a:xfrm>
            <a:off x="7994114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A281BAF2-BFBC-490B-91A2-6B2F184FCCF1}"/>
              </a:ext>
            </a:extLst>
          </p:cNvPr>
          <p:cNvSpPr/>
          <p:nvPr/>
        </p:nvSpPr>
        <p:spPr>
          <a:xfrm>
            <a:off x="7994114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C95288E9-3F3F-4A73-AF05-5C2F62644AF7}"/>
              </a:ext>
            </a:extLst>
          </p:cNvPr>
          <p:cNvSpPr/>
          <p:nvPr/>
        </p:nvSpPr>
        <p:spPr>
          <a:xfrm>
            <a:off x="7994115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B1B35F2B-522D-4DB8-903D-2F5B609285DE}"/>
              </a:ext>
            </a:extLst>
          </p:cNvPr>
          <p:cNvSpPr/>
          <p:nvPr/>
        </p:nvSpPr>
        <p:spPr>
          <a:xfrm>
            <a:off x="7994116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 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id="{AD2FC681-6611-45E0-84B9-80AF01C71630}"/>
              </a:ext>
            </a:extLst>
          </p:cNvPr>
          <p:cNvSpPr/>
          <p:nvPr/>
        </p:nvSpPr>
        <p:spPr>
          <a:xfrm>
            <a:off x="7994117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B4EF7F9-08D0-4923-A6D9-A9510974C8E3}"/>
              </a:ext>
            </a:extLst>
          </p:cNvPr>
          <p:cNvSpPr/>
          <p:nvPr/>
        </p:nvSpPr>
        <p:spPr>
          <a:xfrm>
            <a:off x="9853521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1CD2BD55-6F84-4678-9280-4FB1512C4D16}"/>
              </a:ext>
            </a:extLst>
          </p:cNvPr>
          <p:cNvSpPr/>
          <p:nvPr/>
        </p:nvSpPr>
        <p:spPr>
          <a:xfrm>
            <a:off x="9853521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70DDA49-4A88-410A-A3DB-0EF432F65701}"/>
              </a:ext>
            </a:extLst>
          </p:cNvPr>
          <p:cNvSpPr/>
          <p:nvPr/>
        </p:nvSpPr>
        <p:spPr>
          <a:xfrm>
            <a:off x="9853522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992667A-8A44-4725-83E0-E47319DC1C35}"/>
              </a:ext>
            </a:extLst>
          </p:cNvPr>
          <p:cNvSpPr/>
          <p:nvPr/>
        </p:nvSpPr>
        <p:spPr>
          <a:xfrm>
            <a:off x="9853523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8167C3-F7E2-4099-9BAB-DA45444C686D}"/>
              </a:ext>
            </a:extLst>
          </p:cNvPr>
          <p:cNvSpPr/>
          <p:nvPr/>
        </p:nvSpPr>
        <p:spPr>
          <a:xfrm>
            <a:off x="9853524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BA2DC-E157-4CB1-B800-FA44CFC59A92}"/>
              </a:ext>
            </a:extLst>
          </p:cNvPr>
          <p:cNvSpPr txBox="1"/>
          <p:nvPr/>
        </p:nvSpPr>
        <p:spPr>
          <a:xfrm>
            <a:off x="-1" y="-9204"/>
            <a:ext cx="614489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Types of Distribution Channels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F4A26-77F5-451D-9EB9-AD63D7EC4288}"/>
              </a:ext>
            </a:extLst>
          </p:cNvPr>
          <p:cNvSpPr txBox="1"/>
          <p:nvPr/>
        </p:nvSpPr>
        <p:spPr>
          <a:xfrm>
            <a:off x="597214" y="4992860"/>
            <a:ext cx="1005894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Distribution Channels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Each product and category interacts differently with channels based on A) Brand initiatives B) Strategy C) Priorities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The models above may all be used or only one , it is dependent on the strategy and the planning used to arrive at such a conclusion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Channel selection is largely influenced by 2 factors , A ) Most effective channel to reach target market B) Cost effective route C) Strategic utilization of said channel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In the example above the Consumer or the end user are the same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It is possible that there may be slight variations based on local market conditions to the example above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E78580-A1CD-45CC-B381-306F8698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21</a:t>
            </a:fld>
            <a:endParaRPr lang="en-GB"/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9F4643F0-90CA-476F-B4BE-E5156BDB5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9E115EE-2E58-0A63-8BBB-86F489CB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677576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16BF2FD-089F-4FEB-AF8D-10AFE18DCB64}"/>
              </a:ext>
            </a:extLst>
          </p:cNvPr>
          <p:cNvSpPr/>
          <p:nvPr/>
        </p:nvSpPr>
        <p:spPr>
          <a:xfrm>
            <a:off x="5643857" y="1848435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F8C32A-E3C2-4B00-BA1E-256EC4A5D1A8}"/>
              </a:ext>
            </a:extLst>
          </p:cNvPr>
          <p:cNvSpPr/>
          <p:nvPr/>
        </p:nvSpPr>
        <p:spPr>
          <a:xfrm>
            <a:off x="2602336" y="4791133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BC300-ED32-45F4-9F03-3DDAFF0AD20B}"/>
              </a:ext>
            </a:extLst>
          </p:cNvPr>
          <p:cNvSpPr/>
          <p:nvPr/>
        </p:nvSpPr>
        <p:spPr>
          <a:xfrm>
            <a:off x="2606793" y="1848435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3B577-E53A-4D7B-BB6D-912E38AFFC78}"/>
              </a:ext>
            </a:extLst>
          </p:cNvPr>
          <p:cNvSpPr/>
          <p:nvPr/>
        </p:nvSpPr>
        <p:spPr>
          <a:xfrm>
            <a:off x="2606793" y="3041895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54C9D-6DE0-4201-89DF-22F4071FAFC0}"/>
              </a:ext>
            </a:extLst>
          </p:cNvPr>
          <p:cNvSpPr txBox="1"/>
          <p:nvPr/>
        </p:nvSpPr>
        <p:spPr>
          <a:xfrm>
            <a:off x="5796257" y="1934627"/>
            <a:ext cx="2980148" cy="9387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Lower cost to sales ratio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Wider portfolio management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Local engagement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Expanded geographical presence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Increased points of contact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14F307-72B8-4EE6-8A76-488BDA001519}"/>
              </a:ext>
            </a:extLst>
          </p:cNvPr>
          <p:cNvSpPr/>
          <p:nvPr/>
        </p:nvSpPr>
        <p:spPr>
          <a:xfrm>
            <a:off x="5648827" y="4791133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2D0B0D-8CB8-4679-A79B-8A3457FFEFBA}"/>
              </a:ext>
            </a:extLst>
          </p:cNvPr>
          <p:cNvSpPr/>
          <p:nvPr/>
        </p:nvSpPr>
        <p:spPr>
          <a:xfrm>
            <a:off x="5643857" y="3041895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B8AD32-3C31-4AC3-ACC8-0CE56AEDCDEE}"/>
              </a:ext>
            </a:extLst>
          </p:cNvPr>
          <p:cNvSpPr/>
          <p:nvPr/>
        </p:nvSpPr>
        <p:spPr>
          <a:xfrm>
            <a:off x="892391" y="4791133"/>
            <a:ext cx="1661941" cy="1156914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200" b="1" kern="0">
                <a:solidFill>
                  <a:srgbClr val="FFFFFF"/>
                </a:solidFill>
                <a:latin typeface="Tato"/>
              </a:rPr>
              <a:t>EXAMPLES </a:t>
            </a:r>
            <a:endParaRPr lang="en-US" sz="1200" b="1" kern="0" dirty="0">
              <a:solidFill>
                <a:srgbClr val="FFFFFF"/>
              </a:solidFill>
              <a:latin typeface="Tat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5F707-9230-4627-95AA-E18736A46781}"/>
              </a:ext>
            </a:extLst>
          </p:cNvPr>
          <p:cNvSpPr/>
          <p:nvPr/>
        </p:nvSpPr>
        <p:spPr>
          <a:xfrm>
            <a:off x="887421" y="1848435"/>
            <a:ext cx="1661941" cy="1156914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endParaRPr lang="en-US" sz="1200" b="1" kern="0" dirty="0">
              <a:solidFill>
                <a:srgbClr val="FFFFFF"/>
              </a:solidFill>
              <a:latin typeface="Tato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FA0684-CD62-4770-9275-18F8F3A57CD1}"/>
              </a:ext>
            </a:extLst>
          </p:cNvPr>
          <p:cNvSpPr/>
          <p:nvPr/>
        </p:nvSpPr>
        <p:spPr>
          <a:xfrm>
            <a:off x="887421" y="3041895"/>
            <a:ext cx="1661941" cy="1693838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Roles / Functions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66FEF-3404-4D86-BFFE-96137BD786E2}"/>
              </a:ext>
            </a:extLst>
          </p:cNvPr>
          <p:cNvSpPr txBox="1"/>
          <p:nvPr/>
        </p:nvSpPr>
        <p:spPr>
          <a:xfrm>
            <a:off x="887421" y="2325400"/>
            <a:ext cx="165748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Goals / Purpose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D6042F-3BF8-4671-9C39-D88C77D64EAB}"/>
              </a:ext>
            </a:extLst>
          </p:cNvPr>
          <p:cNvSpPr/>
          <p:nvPr/>
        </p:nvSpPr>
        <p:spPr>
          <a:xfrm>
            <a:off x="8695318" y="4791133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C24250-2E47-4ACB-B675-BAFCBE673605}"/>
              </a:ext>
            </a:extLst>
          </p:cNvPr>
          <p:cNvSpPr/>
          <p:nvPr/>
        </p:nvSpPr>
        <p:spPr>
          <a:xfrm>
            <a:off x="8690348" y="1848435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7C7938-F967-492D-9546-7E26DE29BE69}"/>
              </a:ext>
            </a:extLst>
          </p:cNvPr>
          <p:cNvSpPr/>
          <p:nvPr/>
        </p:nvSpPr>
        <p:spPr>
          <a:xfrm>
            <a:off x="8690348" y="3041895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DE0F8A-4BE7-47BC-A252-535FE074AA6B}"/>
              </a:ext>
            </a:extLst>
          </p:cNvPr>
          <p:cNvSpPr txBox="1"/>
          <p:nvPr/>
        </p:nvSpPr>
        <p:spPr>
          <a:xfrm>
            <a:off x="2816109" y="3262154"/>
            <a:ext cx="2624459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Field Representatives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Category Managers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Account Managers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Account executives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Technical Representatives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Global Subject Matter Experts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5836CC-F90C-491A-A4D4-7497F1ECB2B6}"/>
              </a:ext>
            </a:extLst>
          </p:cNvPr>
          <p:cNvSpPr/>
          <p:nvPr/>
        </p:nvSpPr>
        <p:spPr>
          <a:xfrm>
            <a:off x="2608362" y="1366464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DIRECT SALES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0DE671-B4C7-43E8-8156-96C9302A6479}"/>
              </a:ext>
            </a:extLst>
          </p:cNvPr>
          <p:cNvSpPr/>
          <p:nvPr/>
        </p:nvSpPr>
        <p:spPr>
          <a:xfrm>
            <a:off x="5645426" y="1366464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INDIRECT SALES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D5474C-B249-4950-A861-2A9FE188A6BE}"/>
              </a:ext>
            </a:extLst>
          </p:cNvPr>
          <p:cNvSpPr/>
          <p:nvPr/>
        </p:nvSpPr>
        <p:spPr>
          <a:xfrm>
            <a:off x="8682490" y="1366464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DIRECT TO CUSTOMER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185241-7797-415F-93AA-E90ECF048E7B}"/>
              </a:ext>
            </a:extLst>
          </p:cNvPr>
          <p:cNvSpPr txBox="1"/>
          <p:nvPr/>
        </p:nvSpPr>
        <p:spPr>
          <a:xfrm>
            <a:off x="2818133" y="2082157"/>
            <a:ext cx="2980148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Sales – Medium to Complex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Key account control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Complex service requirement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B6896A-0298-436A-846C-FE4C6D05F87A}"/>
              </a:ext>
            </a:extLst>
          </p:cNvPr>
          <p:cNvSpPr txBox="1"/>
          <p:nvPr/>
        </p:nvSpPr>
        <p:spPr>
          <a:xfrm>
            <a:off x="5852204" y="3083655"/>
            <a:ext cx="2624459" cy="16158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Distributors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Resellers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Value Added Resellers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Retail Stores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Agents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Brokers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Integrators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Aggregators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Service partners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468AF-C9DE-4BA6-B44D-16D5852DDCB4}"/>
              </a:ext>
            </a:extLst>
          </p:cNvPr>
          <p:cNvSpPr txBox="1"/>
          <p:nvPr/>
        </p:nvSpPr>
        <p:spPr>
          <a:xfrm>
            <a:off x="8984752" y="1886943"/>
            <a:ext cx="2980148" cy="127727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Low sales cost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Wider reach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Efficient transactions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Wider portfolio management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Loyalty management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Reach &amp; penetration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75E150-426D-4450-B3B8-D74042C9B66E}"/>
              </a:ext>
            </a:extLst>
          </p:cNvPr>
          <p:cNvSpPr txBox="1"/>
          <p:nvPr/>
        </p:nvSpPr>
        <p:spPr>
          <a:xfrm>
            <a:off x="9040699" y="3148484"/>
            <a:ext cx="2624459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E commerce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Tele channels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Websites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E marketplace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Mail Catalogues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Retail stores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Online resellers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pic>
        <p:nvPicPr>
          <p:cNvPr id="6146" name="Picture 2" descr="Boeing Logo - Orlando Science Center">
            <a:extLst>
              <a:ext uri="{FF2B5EF4-FFF2-40B4-BE49-F238E27FC236}">
                <a16:creationId xmlns:a16="http://schemas.microsoft.com/office/drawing/2014/main" id="{E4A415B7-D2A5-4A37-9164-6BF54D0A5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t="23090" r="10515" b="24337"/>
          <a:stretch/>
        </p:blipFill>
        <p:spPr bwMode="auto">
          <a:xfrm>
            <a:off x="2781419" y="5129525"/>
            <a:ext cx="1041652" cy="5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trol World - USA: General Electric and Ford to Collaborate in Electric  Vehicle Market">
            <a:extLst>
              <a:ext uri="{FF2B5EF4-FFF2-40B4-BE49-F238E27FC236}">
                <a16:creationId xmlns:a16="http://schemas.microsoft.com/office/drawing/2014/main" id="{F6356B22-10A1-49E3-BB63-6AFEC1D98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58" y="5046838"/>
            <a:ext cx="699909" cy="6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crosoft unveils its new logo, the first major change in 25 years - The  Verge">
            <a:extLst>
              <a:ext uri="{FF2B5EF4-FFF2-40B4-BE49-F238E27FC236}">
                <a16:creationId xmlns:a16="http://schemas.microsoft.com/office/drawing/2014/main" id="{CB874B8D-81B7-457B-8F59-19BBA93D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10" y="5067066"/>
            <a:ext cx="1172038" cy="65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ome | DuPont">
            <a:extLst>
              <a:ext uri="{FF2B5EF4-FFF2-40B4-BE49-F238E27FC236}">
                <a16:creationId xmlns:a16="http://schemas.microsoft.com/office/drawing/2014/main" id="{BBC384FF-747C-4675-A9D7-2FE18546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54" y="5249943"/>
            <a:ext cx="826648" cy="2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4,049 Coca Cola Logo Photos - Free &amp; Royalty-Free Stock Photos from  Dreamstime">
            <a:extLst>
              <a:ext uri="{FF2B5EF4-FFF2-40B4-BE49-F238E27FC236}">
                <a16:creationId xmlns:a16="http://schemas.microsoft.com/office/drawing/2014/main" id="{AA774F50-F453-4A1D-842B-CF1B8067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62" y="5153970"/>
            <a:ext cx="645833" cy="4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Ford logo and symbol, meaning, history, PNG">
            <a:extLst>
              <a:ext uri="{FF2B5EF4-FFF2-40B4-BE49-F238E27FC236}">
                <a16:creationId xmlns:a16="http://schemas.microsoft.com/office/drawing/2014/main" id="{B0ED3F96-D4B5-4DE7-BF0D-AA75B83F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48" y="5153970"/>
            <a:ext cx="846827" cy="4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Walmart | Work | Lippincott">
            <a:extLst>
              <a:ext uri="{FF2B5EF4-FFF2-40B4-BE49-F238E27FC236}">
                <a16:creationId xmlns:a16="http://schemas.microsoft.com/office/drawing/2014/main" id="{8A12BCC3-503E-42D8-90EF-2EF1F7AC1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18" y="4996091"/>
            <a:ext cx="1111106" cy="6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iti Careers - Home | Facebook">
            <a:extLst>
              <a:ext uri="{FF2B5EF4-FFF2-40B4-BE49-F238E27FC236}">
                <a16:creationId xmlns:a16="http://schemas.microsoft.com/office/drawing/2014/main" id="{20701D76-18DB-410A-8701-F650EA059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657" y="4990387"/>
            <a:ext cx="711612" cy="7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ABFD594-6C65-48CE-94EA-35112A2EBBD1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Basic Category – GTM Channels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D82D46-2DE8-4130-911E-ADD6C8C5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22</a:t>
            </a:fld>
            <a:endParaRPr lang="en-GB"/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93BE3E8E-7C7B-41D7-A77F-B42EBB815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AD0AFD3-AC42-531C-D60B-A558FBAE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853109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D10E5A-2DE7-47DA-9822-55BCC5F3FC25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Readiness Matrix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086203-491B-4ECF-8B07-7872F14C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2083"/>
            <a:ext cx="2743200" cy="365125"/>
          </a:xfrm>
        </p:spPr>
        <p:txBody>
          <a:bodyPr/>
          <a:lstStyle/>
          <a:p>
            <a:fld id="{C1638E35-8F57-43A4-A9E9-DAE504320E33}" type="slidenum">
              <a:rPr lang="en-GB" smtClean="0"/>
              <a:t>23</a:t>
            </a:fld>
            <a:endParaRPr lang="en-GB"/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143170CA-324E-4685-BFA9-946D31924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766B6C8-D56A-34E0-E333-E4748473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EAD77-23F4-12E4-5D57-FABEF8F5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74904"/>
            <a:ext cx="10268932" cy="57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6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10287"/>
              </p:ext>
            </p:extLst>
          </p:nvPr>
        </p:nvGraphicFramePr>
        <p:xfrm>
          <a:off x="1197203" y="1545382"/>
          <a:ext cx="9766169" cy="3489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914713860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1459645537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9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 Goods 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Automotive Manufacturing </a:t>
                      </a:r>
                    </a:p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Telecommunication 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Transportation 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Consumer Packaged Goods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Construction Equipment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EM Vehicle</a:t>
                      </a:r>
                      <a:endParaRPr lang="en-US" sz="1050" b="0" i="0" kern="1200" dirty="0">
                        <a:solidFill>
                          <a:schemeClr val="dk1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Networking Equipment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05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Buses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Household products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Building Technologies &amp; Automation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Light Vehicles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 Services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Aircraft </a:t>
                      </a:r>
                      <a:endParaRPr lang="en-US" sz="105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565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Beauty &amp; personal care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Power Tools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Medium and Heavy-duty </a:t>
                      </a:r>
                      <a:endParaRPr lang="en-US" sz="1050" b="0" i="0" kern="1200" dirty="0">
                        <a:solidFill>
                          <a:schemeClr val="dk1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 Infrastructure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Rail</a:t>
                      </a:r>
                      <a:endParaRPr lang="en-US" sz="105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037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Luxury products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Smart Building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Electric Vehicle Systems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Enterprise Network Systems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05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shipping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Consumer Electronics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Energy Management Systems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Off-highway Equipment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Broadband/VoIP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05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Trams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Life Style products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Green IT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Buses/ Trucks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Hosted Applications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Inland shipping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825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105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Sports Goods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Smart Energy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Material Handling Equipment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Voice/Data/Video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05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5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Metro ( intercity )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4E1EFE-3999-46E2-8657-94CAF83811F5}"/>
              </a:ext>
            </a:extLst>
          </p:cNvPr>
          <p:cNvSpPr txBox="1"/>
          <p:nvPr/>
        </p:nvSpPr>
        <p:spPr>
          <a:xfrm>
            <a:off x="-1" y="19076"/>
            <a:ext cx="415722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Verticals and Classifications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FFF51-B694-4B98-969F-4029FAA9C13B}"/>
              </a:ext>
            </a:extLst>
          </p:cNvPr>
          <p:cNvSpPr txBox="1"/>
          <p:nvPr/>
        </p:nvSpPr>
        <p:spPr>
          <a:xfrm>
            <a:off x="595327" y="5621530"/>
            <a:ext cx="993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Verticals &amp; Classifications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We recommend identifying the verticals for any business for intelligence tracking and monitoring reasons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The possibility of a business having more than one vertical in a business is possible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For identifying verticals a good start would be to start online with industry classification , or with consulting forms and or the market research service providers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25FEE-92ED-450D-848A-D3A5E194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9D8ED2-8E33-499A-9AED-EA052469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0569257-5ED4-2A18-51AF-2EC654E2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492135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1C7D87-5461-4790-8514-49B0409AEAFA}"/>
              </a:ext>
            </a:extLst>
          </p:cNvPr>
          <p:cNvSpPr txBox="1"/>
          <p:nvPr/>
        </p:nvSpPr>
        <p:spPr>
          <a:xfrm>
            <a:off x="-1" y="19076"/>
            <a:ext cx="415722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Scorecard - How to find the right channel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B9EFE-6132-41E7-B60C-284F149A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25</a:t>
            </a:fld>
            <a:endParaRPr lang="en-GB"/>
          </a:p>
        </p:txBody>
      </p:sp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0EBE27B2-DD40-4D54-802A-B5B6BF9E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E30863F-868C-94A7-210E-5751316D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635E3C-370B-11B8-4554-D3B1DC6F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22" y="749563"/>
            <a:ext cx="10302894" cy="567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72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DFA80-3AE0-AB9B-FE16-6C00600A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26</a:t>
            </a:fld>
            <a:endParaRPr lang="en-GB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DAE54F8-C3BA-11DE-7CC2-4900BB7AD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0" y="927665"/>
            <a:ext cx="9693835" cy="542089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4165D2D-8945-E2C4-3D8B-9EE6DB1BBF51}"/>
              </a:ext>
            </a:extLst>
          </p:cNvPr>
          <p:cNvSpPr txBox="1"/>
          <p:nvPr/>
        </p:nvSpPr>
        <p:spPr>
          <a:xfrm>
            <a:off x="-1" y="19076"/>
            <a:ext cx="415722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Scorecard - What to do and not to do 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286D4EB-A87D-7DF1-A893-C2A7846DB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A4BD6B47-B18F-C8E0-FAC2-6E8AF9E2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297158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7B76E26-16D6-4F43-81BD-EA2BA54FB2BE}"/>
              </a:ext>
            </a:extLst>
          </p:cNvPr>
          <p:cNvSpPr/>
          <p:nvPr/>
        </p:nvSpPr>
        <p:spPr>
          <a:xfrm>
            <a:off x="3399355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7E74F68-064A-49D5-B924-CE5E407B8934}"/>
              </a:ext>
            </a:extLst>
          </p:cNvPr>
          <p:cNvSpPr/>
          <p:nvPr/>
        </p:nvSpPr>
        <p:spPr>
          <a:xfrm>
            <a:off x="6369243" y="2508946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Agent -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FB69D06-7731-4851-A08B-32CFFFA8F106}"/>
              </a:ext>
            </a:extLst>
          </p:cNvPr>
          <p:cNvSpPr/>
          <p:nvPr/>
        </p:nvSpPr>
        <p:spPr>
          <a:xfrm>
            <a:off x="7906253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9783BB7-5CE5-41CA-B7B4-073400E1E82F}"/>
              </a:ext>
            </a:extLst>
          </p:cNvPr>
          <p:cNvSpPr/>
          <p:nvPr/>
        </p:nvSpPr>
        <p:spPr>
          <a:xfrm>
            <a:off x="7906252" y="2508946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 Retailers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1982D4A-30F7-4AC3-8D4E-85976C7ED0F8}"/>
              </a:ext>
            </a:extLst>
          </p:cNvPr>
          <p:cNvSpPr/>
          <p:nvPr/>
        </p:nvSpPr>
        <p:spPr>
          <a:xfrm>
            <a:off x="6369244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Distributor 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0056DAD-9823-4086-A4BF-FEA6B1922F92}"/>
              </a:ext>
            </a:extLst>
          </p:cNvPr>
          <p:cNvSpPr/>
          <p:nvPr/>
        </p:nvSpPr>
        <p:spPr>
          <a:xfrm>
            <a:off x="7906253" y="2944333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Value Added Reseller 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61127AD8-803F-48B2-966B-2F142D960F00}"/>
              </a:ext>
            </a:extLst>
          </p:cNvPr>
          <p:cNvSpPr/>
          <p:nvPr/>
        </p:nvSpPr>
        <p:spPr>
          <a:xfrm>
            <a:off x="7906252" y="3387298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 commerce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DA9F9303-4939-4C55-A082-51D329C63564}"/>
              </a:ext>
            </a:extLst>
          </p:cNvPr>
          <p:cNvSpPr/>
          <p:nvPr/>
        </p:nvSpPr>
        <p:spPr>
          <a:xfrm>
            <a:off x="7906253" y="3830263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Specialist Shops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1362A0C-4C39-473E-AFCC-337DC15E1C0B}"/>
              </a:ext>
            </a:extLst>
          </p:cNvPr>
          <p:cNvSpPr/>
          <p:nvPr/>
        </p:nvSpPr>
        <p:spPr>
          <a:xfrm>
            <a:off x="7906252" y="4273228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DIY Stores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A349564-E4F1-4360-9028-AF11924C74F5}"/>
              </a:ext>
            </a:extLst>
          </p:cNvPr>
          <p:cNvSpPr/>
          <p:nvPr/>
        </p:nvSpPr>
        <p:spPr>
          <a:xfrm>
            <a:off x="7906253" y="4708615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Gas Stations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528D322-2B43-4A27-8D55-421B01C5690C}"/>
              </a:ext>
            </a:extLst>
          </p:cNvPr>
          <p:cNvSpPr/>
          <p:nvPr/>
        </p:nvSpPr>
        <p:spPr>
          <a:xfrm>
            <a:off x="7906252" y="5151580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Duty Free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6F3FD81A-5177-4AC7-9928-2DE5D0F9C4EF}"/>
              </a:ext>
            </a:extLst>
          </p:cNvPr>
          <p:cNvSpPr/>
          <p:nvPr/>
        </p:nvSpPr>
        <p:spPr>
          <a:xfrm>
            <a:off x="9443264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Company 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5B887B8C-42B4-4D2E-9784-5F3E086189C4}"/>
              </a:ext>
            </a:extLst>
          </p:cNvPr>
          <p:cNvSpPr/>
          <p:nvPr/>
        </p:nvSpPr>
        <p:spPr>
          <a:xfrm>
            <a:off x="3399355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Logistics Hub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C1E520E-D329-4A94-90A1-997C31ACF67E}"/>
              </a:ext>
            </a:extLst>
          </p:cNvPr>
          <p:cNvSpPr/>
          <p:nvPr/>
        </p:nvSpPr>
        <p:spPr>
          <a:xfrm>
            <a:off x="7906253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Channel /s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A8712CF-A853-49B0-9999-395D9893979D}"/>
              </a:ext>
            </a:extLst>
          </p:cNvPr>
          <p:cNvSpPr/>
          <p:nvPr/>
        </p:nvSpPr>
        <p:spPr>
          <a:xfrm>
            <a:off x="6369244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Reseller 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8EEEE30-32BB-4E26-874D-ED5B980B7AEE}"/>
              </a:ext>
            </a:extLst>
          </p:cNvPr>
          <p:cNvSpPr/>
          <p:nvPr/>
        </p:nvSpPr>
        <p:spPr>
          <a:xfrm>
            <a:off x="9443264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End-user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806948-6682-4173-A9AF-34B4D606BC47}"/>
              </a:ext>
            </a:extLst>
          </p:cNvPr>
          <p:cNvSpPr txBox="1"/>
          <p:nvPr/>
        </p:nvSpPr>
        <p:spPr>
          <a:xfrm>
            <a:off x="-1" y="19076"/>
            <a:ext cx="385556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Coverage Flow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1648346-9155-4031-97C3-61E7714FD8D5}"/>
              </a:ext>
            </a:extLst>
          </p:cNvPr>
          <p:cNvSpPr/>
          <p:nvPr/>
        </p:nvSpPr>
        <p:spPr>
          <a:xfrm>
            <a:off x="9443264" y="2508946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FA20C5A2-6C66-4564-8EAF-E7067CE9864E}"/>
              </a:ext>
            </a:extLst>
          </p:cNvPr>
          <p:cNvSpPr/>
          <p:nvPr/>
        </p:nvSpPr>
        <p:spPr>
          <a:xfrm>
            <a:off x="6369243" y="295323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Online e </a:t>
            </a:r>
            <a:r>
              <a:rPr lang="en-US" sz="1000" kern="0">
                <a:solidFill>
                  <a:srgbClr val="FFFFFF"/>
                </a:solidFill>
                <a:latin typeface="Lato"/>
              </a:rPr>
              <a:t>reseller </a:t>
            </a:r>
            <a:endParaRPr lang="en-US" sz="1000" kern="0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842A7D-A7D3-4806-826C-6638A26B40AD}"/>
              </a:ext>
            </a:extLst>
          </p:cNvPr>
          <p:cNvSpPr txBox="1"/>
          <p:nvPr/>
        </p:nvSpPr>
        <p:spPr>
          <a:xfrm>
            <a:off x="414738" y="5064599"/>
            <a:ext cx="737692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/>
              </a:rPr>
              <a:t>While selecting a distribution channel for foreign markets, the management of the exporting company should consider the following aspects: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Lato" panose="020F050202020403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" panose="020F0502020204030203"/>
              </a:rPr>
              <a:t>(i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/>
              </a:rPr>
              <a:t>) 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Who are the consumers? Which are the available retail outlets to reach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(ii) Which type of market coverage is required, keeping in view the product and consumer characteristics?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(iii) Are there any internal constraints for the exporter like finance which will influence the decision regarding choice of the distribution channel?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(iv) What are the expectations from the channel members? Are there some specific expectations?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(v) What is the required support system to satisfy the expectations of the channel members?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6996EBB-1138-4258-8078-FE9C9A1300AD}"/>
              </a:ext>
            </a:extLst>
          </p:cNvPr>
          <p:cNvSpPr/>
          <p:nvPr/>
        </p:nvSpPr>
        <p:spPr>
          <a:xfrm>
            <a:off x="1911170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315A3E28-D199-4952-B0EB-5B43DD7BC9AE}"/>
              </a:ext>
            </a:extLst>
          </p:cNvPr>
          <p:cNvSpPr/>
          <p:nvPr/>
        </p:nvSpPr>
        <p:spPr>
          <a:xfrm>
            <a:off x="1911170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Product / Service creation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7976A4B9-372F-4A23-8152-938DEDEA04D0}"/>
              </a:ext>
            </a:extLst>
          </p:cNvPr>
          <p:cNvSpPr/>
          <p:nvPr/>
        </p:nvSpPr>
        <p:spPr>
          <a:xfrm>
            <a:off x="422980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Manufacturer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BB7313F8-61FA-4C20-804A-121D8E5AD1C1}"/>
              </a:ext>
            </a:extLst>
          </p:cNvPr>
          <p:cNvSpPr/>
          <p:nvPr/>
        </p:nvSpPr>
        <p:spPr>
          <a:xfrm>
            <a:off x="422980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Brand </a:t>
            </a:r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Owner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23BECF7D-B915-4053-8080-EED8DBCA1BC9}"/>
              </a:ext>
            </a:extLst>
          </p:cNvPr>
          <p:cNvSpPr/>
          <p:nvPr/>
        </p:nvSpPr>
        <p:spPr>
          <a:xfrm>
            <a:off x="4887540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Manufacturer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0BAD9C0A-5BD0-4690-AB14-8C6704B32EC1}"/>
              </a:ext>
            </a:extLst>
          </p:cNvPr>
          <p:cNvSpPr/>
          <p:nvPr/>
        </p:nvSpPr>
        <p:spPr>
          <a:xfrm>
            <a:off x="4887540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Physical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11F07-CBFF-459A-B844-D60C668A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27</a:t>
            </a:fld>
            <a:endParaRPr lang="en-GB"/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0CF45536-9B7B-4582-95E7-E4FE9C15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7C5D5-CC70-E427-6B8C-DCE22E96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CDE3D1-DFA4-7229-7400-048CC4E3ECE1}"/>
              </a:ext>
            </a:extLst>
          </p:cNvPr>
          <p:cNvCxnSpPr/>
          <p:nvPr/>
        </p:nvCxnSpPr>
        <p:spPr>
          <a:xfrm>
            <a:off x="4123944" y="1938528"/>
            <a:ext cx="282549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C99F50-7C14-F8D0-5301-81708D70349E}"/>
              </a:ext>
            </a:extLst>
          </p:cNvPr>
          <p:cNvCxnSpPr/>
          <p:nvPr/>
        </p:nvCxnSpPr>
        <p:spPr>
          <a:xfrm>
            <a:off x="7897368" y="1926336"/>
            <a:ext cx="282549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CE5B93-2562-16B9-3FE3-594E02588A94}"/>
              </a:ext>
            </a:extLst>
          </p:cNvPr>
          <p:cNvCxnSpPr/>
          <p:nvPr/>
        </p:nvCxnSpPr>
        <p:spPr>
          <a:xfrm>
            <a:off x="499872" y="1926336"/>
            <a:ext cx="282549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22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C693D1-FB87-4C2A-8E0D-EFC4E9E6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83774F7-2AC7-4568-9CC0-300334475E45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9AF779-A084-4581-AC53-E961B2190BFB}"/>
              </a:ext>
            </a:extLst>
          </p:cNvPr>
          <p:cNvSpPr txBox="1"/>
          <p:nvPr/>
        </p:nvSpPr>
        <p:spPr>
          <a:xfrm>
            <a:off x="-1" y="19076"/>
            <a:ext cx="526958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Scorecard - Channel Baseline Management Areas.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4ACD01D-EB25-4056-A495-EA626332D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5BD7A57-A0CF-89B5-E819-08231EDB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C6DA2-13A2-7EE5-DCF3-9C6AB4D6F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19" y="892834"/>
            <a:ext cx="10906689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0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Group business people at a meeting talking Vector Image">
            <a:extLst>
              <a:ext uri="{FF2B5EF4-FFF2-40B4-BE49-F238E27FC236}">
                <a16:creationId xmlns:a16="http://schemas.microsoft.com/office/drawing/2014/main" id="{F291B961-1493-4E01-BFD6-AE68CA2C9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3"/>
          <a:stretch/>
        </p:blipFill>
        <p:spPr bwMode="auto">
          <a:xfrm>
            <a:off x="824089" y="3809857"/>
            <a:ext cx="2047125" cy="13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B118DD-BB97-4122-B958-598D0F8F5A28}"/>
              </a:ext>
            </a:extLst>
          </p:cNvPr>
          <p:cNvSpPr txBox="1"/>
          <p:nvPr/>
        </p:nvSpPr>
        <p:spPr>
          <a:xfrm>
            <a:off x="-1" y="19076"/>
            <a:ext cx="480546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Integration with Customer Management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70">
            <a:extLst>
              <a:ext uri="{FF2B5EF4-FFF2-40B4-BE49-F238E27FC236}">
                <a16:creationId xmlns:a16="http://schemas.microsoft.com/office/drawing/2014/main" id="{434B0F88-205B-48AE-B5D8-E7071F81B2A4}"/>
              </a:ext>
            </a:extLst>
          </p:cNvPr>
          <p:cNvSpPr>
            <a:spLocks noEditPoints="1"/>
          </p:cNvSpPr>
          <p:nvPr/>
        </p:nvSpPr>
        <p:spPr bwMode="auto">
          <a:xfrm>
            <a:off x="2221797" y="4996609"/>
            <a:ext cx="898837" cy="863419"/>
          </a:xfrm>
          <a:custGeom>
            <a:avLst/>
            <a:gdLst>
              <a:gd name="T0" fmla="*/ 114 w 342"/>
              <a:gd name="T1" fmla="*/ 111 h 313"/>
              <a:gd name="T2" fmla="*/ 81 w 342"/>
              <a:gd name="T3" fmla="*/ 189 h 313"/>
              <a:gd name="T4" fmla="*/ 159 w 342"/>
              <a:gd name="T5" fmla="*/ 157 h 313"/>
              <a:gd name="T6" fmla="*/ 273 w 342"/>
              <a:gd name="T7" fmla="*/ 225 h 313"/>
              <a:gd name="T8" fmla="*/ 257 w 342"/>
              <a:gd name="T9" fmla="*/ 264 h 313"/>
              <a:gd name="T10" fmla="*/ 296 w 342"/>
              <a:gd name="T11" fmla="*/ 248 h 313"/>
              <a:gd name="T12" fmla="*/ 273 w 342"/>
              <a:gd name="T13" fmla="*/ 43 h 313"/>
              <a:gd name="T14" fmla="*/ 257 w 342"/>
              <a:gd name="T15" fmla="*/ 82 h 313"/>
              <a:gd name="T16" fmla="*/ 296 w 342"/>
              <a:gd name="T17" fmla="*/ 65 h 313"/>
              <a:gd name="T18" fmla="*/ 226 w 342"/>
              <a:gd name="T19" fmla="*/ 177 h 313"/>
              <a:gd name="T20" fmla="*/ 190 w 342"/>
              <a:gd name="T21" fmla="*/ 196 h 313"/>
              <a:gd name="T22" fmla="*/ 206 w 342"/>
              <a:gd name="T23" fmla="*/ 224 h 313"/>
              <a:gd name="T24" fmla="*/ 174 w 342"/>
              <a:gd name="T25" fmla="*/ 249 h 313"/>
              <a:gd name="T26" fmla="*/ 136 w 342"/>
              <a:gd name="T27" fmla="*/ 266 h 313"/>
              <a:gd name="T28" fmla="*/ 94 w 342"/>
              <a:gd name="T29" fmla="*/ 269 h 313"/>
              <a:gd name="T30" fmla="*/ 74 w 342"/>
              <a:gd name="T31" fmla="*/ 233 h 313"/>
              <a:gd name="T32" fmla="*/ 46 w 342"/>
              <a:gd name="T33" fmla="*/ 249 h 313"/>
              <a:gd name="T34" fmla="*/ 29 w 342"/>
              <a:gd name="T35" fmla="*/ 208 h 313"/>
              <a:gd name="T36" fmla="*/ 4 w 342"/>
              <a:gd name="T37" fmla="*/ 178 h 313"/>
              <a:gd name="T38" fmla="*/ 0 w 342"/>
              <a:gd name="T39" fmla="*/ 140 h 313"/>
              <a:gd name="T40" fmla="*/ 31 w 342"/>
              <a:gd name="T41" fmla="*/ 130 h 313"/>
              <a:gd name="T42" fmla="*/ 20 w 342"/>
              <a:gd name="T43" fmla="*/ 93 h 313"/>
              <a:gd name="T44" fmla="*/ 50 w 342"/>
              <a:gd name="T45" fmla="*/ 63 h 313"/>
              <a:gd name="T46" fmla="*/ 88 w 342"/>
              <a:gd name="T47" fmla="*/ 74 h 313"/>
              <a:gd name="T48" fmla="*/ 130 w 342"/>
              <a:gd name="T49" fmla="*/ 43 h 313"/>
              <a:gd name="T50" fmla="*/ 140 w 342"/>
              <a:gd name="T51" fmla="*/ 74 h 313"/>
              <a:gd name="T52" fmla="*/ 178 w 342"/>
              <a:gd name="T53" fmla="*/ 63 h 313"/>
              <a:gd name="T54" fmla="*/ 206 w 342"/>
              <a:gd name="T55" fmla="*/ 96 h 313"/>
              <a:gd name="T56" fmla="*/ 196 w 342"/>
              <a:gd name="T57" fmla="*/ 131 h 313"/>
              <a:gd name="T58" fmla="*/ 228 w 342"/>
              <a:gd name="T59" fmla="*/ 140 h 313"/>
              <a:gd name="T60" fmla="*/ 315 w 342"/>
              <a:gd name="T61" fmla="*/ 266 h 313"/>
              <a:gd name="T62" fmla="*/ 318 w 342"/>
              <a:gd name="T63" fmla="*/ 301 h 313"/>
              <a:gd name="T64" fmla="*/ 279 w 342"/>
              <a:gd name="T65" fmla="*/ 293 h 313"/>
              <a:gd name="T66" fmla="*/ 259 w 342"/>
              <a:gd name="T67" fmla="*/ 305 h 313"/>
              <a:gd name="T68" fmla="*/ 228 w 342"/>
              <a:gd name="T69" fmla="*/ 299 h 313"/>
              <a:gd name="T70" fmla="*/ 205 w 342"/>
              <a:gd name="T71" fmla="*/ 260 h 313"/>
              <a:gd name="T72" fmla="*/ 237 w 342"/>
              <a:gd name="T73" fmla="*/ 220 h 313"/>
              <a:gd name="T74" fmla="*/ 235 w 342"/>
              <a:gd name="T75" fmla="*/ 191 h 313"/>
              <a:gd name="T76" fmla="*/ 259 w 342"/>
              <a:gd name="T77" fmla="*/ 190 h 313"/>
              <a:gd name="T78" fmla="*/ 279 w 342"/>
              <a:gd name="T79" fmla="*/ 202 h 313"/>
              <a:gd name="T80" fmla="*/ 318 w 342"/>
              <a:gd name="T81" fmla="*/ 195 h 313"/>
              <a:gd name="T82" fmla="*/ 315 w 342"/>
              <a:gd name="T83" fmla="*/ 230 h 313"/>
              <a:gd name="T84" fmla="*/ 342 w 342"/>
              <a:gd name="T85" fmla="*/ 78 h 313"/>
              <a:gd name="T86" fmla="*/ 319 w 342"/>
              <a:gd name="T87" fmla="*/ 117 h 313"/>
              <a:gd name="T88" fmla="*/ 288 w 342"/>
              <a:gd name="T89" fmla="*/ 123 h 313"/>
              <a:gd name="T90" fmla="*/ 268 w 342"/>
              <a:gd name="T91" fmla="*/ 111 h 313"/>
              <a:gd name="T92" fmla="*/ 228 w 342"/>
              <a:gd name="T93" fmla="*/ 118 h 313"/>
              <a:gd name="T94" fmla="*/ 231 w 342"/>
              <a:gd name="T95" fmla="*/ 83 h 313"/>
              <a:gd name="T96" fmla="*/ 231 w 342"/>
              <a:gd name="T97" fmla="*/ 47 h 313"/>
              <a:gd name="T98" fmla="*/ 228 w 342"/>
              <a:gd name="T99" fmla="*/ 12 h 313"/>
              <a:gd name="T100" fmla="*/ 250 w 342"/>
              <a:gd name="T101" fmla="*/ 0 h 313"/>
              <a:gd name="T102" fmla="*/ 273 w 342"/>
              <a:gd name="T103" fmla="*/ 20 h 313"/>
              <a:gd name="T104" fmla="*/ 296 w 342"/>
              <a:gd name="T105" fmla="*/ 0 h 313"/>
              <a:gd name="T106" fmla="*/ 310 w 342"/>
              <a:gd name="T107" fmla="*/ 38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2" h="313">
                <a:moveTo>
                  <a:pt x="159" y="157"/>
                </a:moveTo>
                <a:cubicBezTo>
                  <a:pt x="159" y="144"/>
                  <a:pt x="155" y="133"/>
                  <a:pt x="146" y="124"/>
                </a:cubicBezTo>
                <a:cubicBezTo>
                  <a:pt x="137" y="115"/>
                  <a:pt x="126" y="111"/>
                  <a:pt x="114" y="111"/>
                </a:cubicBezTo>
                <a:cubicBezTo>
                  <a:pt x="101" y="111"/>
                  <a:pt x="90" y="115"/>
                  <a:pt x="81" y="124"/>
                </a:cubicBezTo>
                <a:cubicBezTo>
                  <a:pt x="73" y="133"/>
                  <a:pt x="68" y="144"/>
                  <a:pt x="68" y="157"/>
                </a:cubicBezTo>
                <a:cubicBezTo>
                  <a:pt x="68" y="169"/>
                  <a:pt x="73" y="180"/>
                  <a:pt x="81" y="189"/>
                </a:cubicBezTo>
                <a:cubicBezTo>
                  <a:pt x="90" y="198"/>
                  <a:pt x="101" y="202"/>
                  <a:pt x="114" y="202"/>
                </a:cubicBezTo>
                <a:cubicBezTo>
                  <a:pt x="126" y="202"/>
                  <a:pt x="137" y="198"/>
                  <a:pt x="146" y="189"/>
                </a:cubicBezTo>
                <a:cubicBezTo>
                  <a:pt x="155" y="180"/>
                  <a:pt x="159" y="169"/>
                  <a:pt x="159" y="157"/>
                </a:cubicBezTo>
                <a:close/>
                <a:moveTo>
                  <a:pt x="296" y="248"/>
                </a:moveTo>
                <a:cubicBezTo>
                  <a:pt x="296" y="242"/>
                  <a:pt x="294" y="236"/>
                  <a:pt x="289" y="232"/>
                </a:cubicBezTo>
                <a:cubicBezTo>
                  <a:pt x="285" y="227"/>
                  <a:pt x="279" y="225"/>
                  <a:pt x="273" y="225"/>
                </a:cubicBezTo>
                <a:cubicBezTo>
                  <a:pt x="267" y="225"/>
                  <a:pt x="262" y="227"/>
                  <a:pt x="257" y="232"/>
                </a:cubicBezTo>
                <a:cubicBezTo>
                  <a:pt x="253" y="236"/>
                  <a:pt x="250" y="242"/>
                  <a:pt x="250" y="248"/>
                </a:cubicBezTo>
                <a:cubicBezTo>
                  <a:pt x="250" y="254"/>
                  <a:pt x="253" y="259"/>
                  <a:pt x="257" y="264"/>
                </a:cubicBezTo>
                <a:cubicBezTo>
                  <a:pt x="262" y="268"/>
                  <a:pt x="267" y="270"/>
                  <a:pt x="273" y="270"/>
                </a:cubicBezTo>
                <a:cubicBezTo>
                  <a:pt x="279" y="270"/>
                  <a:pt x="285" y="268"/>
                  <a:pt x="289" y="264"/>
                </a:cubicBezTo>
                <a:cubicBezTo>
                  <a:pt x="294" y="259"/>
                  <a:pt x="296" y="254"/>
                  <a:pt x="296" y="248"/>
                </a:cubicBezTo>
                <a:close/>
                <a:moveTo>
                  <a:pt x="296" y="65"/>
                </a:moveTo>
                <a:cubicBezTo>
                  <a:pt x="296" y="59"/>
                  <a:pt x="294" y="54"/>
                  <a:pt x="289" y="49"/>
                </a:cubicBezTo>
                <a:cubicBezTo>
                  <a:pt x="285" y="45"/>
                  <a:pt x="279" y="43"/>
                  <a:pt x="273" y="43"/>
                </a:cubicBezTo>
                <a:cubicBezTo>
                  <a:pt x="267" y="43"/>
                  <a:pt x="262" y="45"/>
                  <a:pt x="257" y="49"/>
                </a:cubicBezTo>
                <a:cubicBezTo>
                  <a:pt x="253" y="54"/>
                  <a:pt x="250" y="59"/>
                  <a:pt x="250" y="65"/>
                </a:cubicBezTo>
                <a:cubicBezTo>
                  <a:pt x="250" y="72"/>
                  <a:pt x="253" y="77"/>
                  <a:pt x="257" y="82"/>
                </a:cubicBezTo>
                <a:cubicBezTo>
                  <a:pt x="262" y="86"/>
                  <a:pt x="267" y="88"/>
                  <a:pt x="273" y="88"/>
                </a:cubicBezTo>
                <a:cubicBezTo>
                  <a:pt x="279" y="88"/>
                  <a:pt x="285" y="86"/>
                  <a:pt x="289" y="82"/>
                </a:cubicBezTo>
                <a:cubicBezTo>
                  <a:pt x="294" y="77"/>
                  <a:pt x="296" y="72"/>
                  <a:pt x="296" y="65"/>
                </a:cubicBezTo>
                <a:close/>
                <a:moveTo>
                  <a:pt x="228" y="140"/>
                </a:moveTo>
                <a:cubicBezTo>
                  <a:pt x="228" y="173"/>
                  <a:pt x="228" y="173"/>
                  <a:pt x="228" y="173"/>
                </a:cubicBezTo>
                <a:cubicBezTo>
                  <a:pt x="228" y="174"/>
                  <a:pt x="227" y="176"/>
                  <a:pt x="226" y="177"/>
                </a:cubicBezTo>
                <a:cubicBezTo>
                  <a:pt x="226" y="178"/>
                  <a:pt x="225" y="178"/>
                  <a:pt x="224" y="179"/>
                </a:cubicBezTo>
                <a:cubicBezTo>
                  <a:pt x="196" y="183"/>
                  <a:pt x="196" y="183"/>
                  <a:pt x="196" y="183"/>
                </a:cubicBezTo>
                <a:cubicBezTo>
                  <a:pt x="195" y="187"/>
                  <a:pt x="193" y="192"/>
                  <a:pt x="190" y="196"/>
                </a:cubicBezTo>
                <a:cubicBezTo>
                  <a:pt x="194" y="202"/>
                  <a:pt x="200" y="209"/>
                  <a:pt x="206" y="217"/>
                </a:cubicBezTo>
                <a:cubicBezTo>
                  <a:pt x="207" y="218"/>
                  <a:pt x="208" y="219"/>
                  <a:pt x="208" y="220"/>
                </a:cubicBezTo>
                <a:cubicBezTo>
                  <a:pt x="208" y="222"/>
                  <a:pt x="207" y="223"/>
                  <a:pt x="206" y="224"/>
                </a:cubicBezTo>
                <a:cubicBezTo>
                  <a:pt x="204" y="227"/>
                  <a:pt x="199" y="233"/>
                  <a:pt x="192" y="240"/>
                </a:cubicBezTo>
                <a:cubicBezTo>
                  <a:pt x="185" y="247"/>
                  <a:pt x="180" y="250"/>
                  <a:pt x="178" y="250"/>
                </a:cubicBezTo>
                <a:cubicBezTo>
                  <a:pt x="176" y="250"/>
                  <a:pt x="175" y="250"/>
                  <a:pt x="174" y="249"/>
                </a:cubicBezTo>
                <a:cubicBezTo>
                  <a:pt x="153" y="233"/>
                  <a:pt x="153" y="233"/>
                  <a:pt x="153" y="233"/>
                </a:cubicBezTo>
                <a:cubicBezTo>
                  <a:pt x="149" y="235"/>
                  <a:pt x="144" y="237"/>
                  <a:pt x="140" y="239"/>
                </a:cubicBezTo>
                <a:cubicBezTo>
                  <a:pt x="138" y="251"/>
                  <a:pt x="137" y="261"/>
                  <a:pt x="136" y="266"/>
                </a:cubicBezTo>
                <a:cubicBezTo>
                  <a:pt x="135" y="269"/>
                  <a:pt x="133" y="270"/>
                  <a:pt x="130" y="270"/>
                </a:cubicBezTo>
                <a:cubicBezTo>
                  <a:pt x="97" y="270"/>
                  <a:pt x="97" y="270"/>
                  <a:pt x="97" y="270"/>
                </a:cubicBezTo>
                <a:cubicBezTo>
                  <a:pt x="96" y="270"/>
                  <a:pt x="95" y="270"/>
                  <a:pt x="94" y="269"/>
                </a:cubicBezTo>
                <a:cubicBezTo>
                  <a:pt x="93" y="268"/>
                  <a:pt x="92" y="267"/>
                  <a:pt x="92" y="266"/>
                </a:cubicBezTo>
                <a:cubicBezTo>
                  <a:pt x="88" y="239"/>
                  <a:pt x="88" y="239"/>
                  <a:pt x="88" y="239"/>
                </a:cubicBezTo>
                <a:cubicBezTo>
                  <a:pt x="84" y="238"/>
                  <a:pt x="79" y="236"/>
                  <a:pt x="74" y="233"/>
                </a:cubicBezTo>
                <a:cubicBezTo>
                  <a:pt x="53" y="249"/>
                  <a:pt x="53" y="249"/>
                  <a:pt x="53" y="249"/>
                </a:cubicBezTo>
                <a:cubicBezTo>
                  <a:pt x="53" y="250"/>
                  <a:pt x="51" y="250"/>
                  <a:pt x="50" y="250"/>
                </a:cubicBezTo>
                <a:cubicBezTo>
                  <a:pt x="49" y="250"/>
                  <a:pt x="47" y="250"/>
                  <a:pt x="46" y="249"/>
                </a:cubicBezTo>
                <a:cubicBezTo>
                  <a:pt x="29" y="233"/>
                  <a:pt x="20" y="224"/>
                  <a:pt x="20" y="220"/>
                </a:cubicBezTo>
                <a:cubicBezTo>
                  <a:pt x="20" y="219"/>
                  <a:pt x="21" y="218"/>
                  <a:pt x="22" y="217"/>
                </a:cubicBezTo>
                <a:cubicBezTo>
                  <a:pt x="23" y="215"/>
                  <a:pt x="25" y="212"/>
                  <a:pt x="29" y="208"/>
                </a:cubicBezTo>
                <a:cubicBezTo>
                  <a:pt x="33" y="203"/>
                  <a:pt x="35" y="199"/>
                  <a:pt x="37" y="197"/>
                </a:cubicBezTo>
                <a:cubicBezTo>
                  <a:pt x="35" y="192"/>
                  <a:pt x="33" y="187"/>
                  <a:pt x="31" y="182"/>
                </a:cubicBezTo>
                <a:cubicBezTo>
                  <a:pt x="4" y="178"/>
                  <a:pt x="4" y="178"/>
                  <a:pt x="4" y="178"/>
                </a:cubicBezTo>
                <a:cubicBezTo>
                  <a:pt x="3" y="178"/>
                  <a:pt x="2" y="177"/>
                  <a:pt x="1" y="176"/>
                </a:cubicBezTo>
                <a:cubicBezTo>
                  <a:pt x="0" y="175"/>
                  <a:pt x="0" y="174"/>
                  <a:pt x="0" y="17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9"/>
                  <a:pt x="0" y="137"/>
                  <a:pt x="1" y="136"/>
                </a:cubicBezTo>
                <a:cubicBezTo>
                  <a:pt x="2" y="135"/>
                  <a:pt x="3" y="135"/>
                  <a:pt x="4" y="134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3" y="126"/>
                  <a:pt x="35" y="122"/>
                  <a:pt x="37" y="117"/>
                </a:cubicBezTo>
                <a:cubicBezTo>
                  <a:pt x="33" y="111"/>
                  <a:pt x="28" y="104"/>
                  <a:pt x="21" y="96"/>
                </a:cubicBezTo>
                <a:cubicBezTo>
                  <a:pt x="20" y="95"/>
                  <a:pt x="20" y="94"/>
                  <a:pt x="20" y="93"/>
                </a:cubicBezTo>
                <a:cubicBezTo>
                  <a:pt x="20" y="91"/>
                  <a:pt x="20" y="90"/>
                  <a:pt x="21" y="89"/>
                </a:cubicBezTo>
                <a:cubicBezTo>
                  <a:pt x="24" y="86"/>
                  <a:pt x="29" y="80"/>
                  <a:pt x="36" y="73"/>
                </a:cubicBezTo>
                <a:cubicBezTo>
                  <a:pt x="43" y="66"/>
                  <a:pt x="48" y="63"/>
                  <a:pt x="50" y="63"/>
                </a:cubicBezTo>
                <a:cubicBezTo>
                  <a:pt x="51" y="63"/>
                  <a:pt x="52" y="63"/>
                  <a:pt x="54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78" y="78"/>
                  <a:pt x="83" y="76"/>
                  <a:pt x="88" y="74"/>
                </a:cubicBezTo>
                <a:cubicBezTo>
                  <a:pt x="89" y="61"/>
                  <a:pt x="90" y="52"/>
                  <a:pt x="92" y="47"/>
                </a:cubicBezTo>
                <a:cubicBezTo>
                  <a:pt x="93" y="44"/>
                  <a:pt x="94" y="43"/>
                  <a:pt x="97" y="4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32" y="43"/>
                  <a:pt x="133" y="43"/>
                  <a:pt x="134" y="44"/>
                </a:cubicBezTo>
                <a:cubicBezTo>
                  <a:pt x="135" y="45"/>
                  <a:pt x="135" y="46"/>
                  <a:pt x="136" y="47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4" y="75"/>
                  <a:pt x="148" y="77"/>
                  <a:pt x="153" y="80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5" y="63"/>
                  <a:pt x="176" y="63"/>
                  <a:pt x="178" y="63"/>
                </a:cubicBezTo>
                <a:cubicBezTo>
                  <a:pt x="179" y="63"/>
                  <a:pt x="180" y="63"/>
                  <a:pt x="181" y="64"/>
                </a:cubicBezTo>
                <a:cubicBezTo>
                  <a:pt x="198" y="80"/>
                  <a:pt x="207" y="89"/>
                  <a:pt x="207" y="93"/>
                </a:cubicBezTo>
                <a:cubicBezTo>
                  <a:pt x="207" y="94"/>
                  <a:pt x="207" y="95"/>
                  <a:pt x="206" y="96"/>
                </a:cubicBezTo>
                <a:cubicBezTo>
                  <a:pt x="204" y="98"/>
                  <a:pt x="202" y="101"/>
                  <a:pt x="198" y="106"/>
                </a:cubicBezTo>
                <a:cubicBezTo>
                  <a:pt x="195" y="110"/>
                  <a:pt x="192" y="114"/>
                  <a:pt x="190" y="116"/>
                </a:cubicBezTo>
                <a:cubicBezTo>
                  <a:pt x="193" y="122"/>
                  <a:pt x="195" y="127"/>
                  <a:pt x="196" y="131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5" y="135"/>
                  <a:pt x="226" y="136"/>
                  <a:pt x="226" y="137"/>
                </a:cubicBezTo>
                <a:cubicBezTo>
                  <a:pt x="227" y="138"/>
                  <a:pt x="228" y="139"/>
                  <a:pt x="228" y="140"/>
                </a:cubicBezTo>
                <a:close/>
                <a:moveTo>
                  <a:pt x="342" y="235"/>
                </a:moveTo>
                <a:cubicBezTo>
                  <a:pt x="342" y="260"/>
                  <a:pt x="342" y="260"/>
                  <a:pt x="342" y="260"/>
                </a:cubicBezTo>
                <a:cubicBezTo>
                  <a:pt x="342" y="262"/>
                  <a:pt x="333" y="264"/>
                  <a:pt x="315" y="266"/>
                </a:cubicBezTo>
                <a:cubicBezTo>
                  <a:pt x="314" y="269"/>
                  <a:pt x="312" y="272"/>
                  <a:pt x="310" y="275"/>
                </a:cubicBezTo>
                <a:cubicBezTo>
                  <a:pt x="316" y="288"/>
                  <a:pt x="319" y="297"/>
                  <a:pt x="319" y="299"/>
                </a:cubicBezTo>
                <a:cubicBezTo>
                  <a:pt x="319" y="300"/>
                  <a:pt x="319" y="300"/>
                  <a:pt x="318" y="301"/>
                </a:cubicBezTo>
                <a:cubicBezTo>
                  <a:pt x="304" y="309"/>
                  <a:pt x="296" y="313"/>
                  <a:pt x="296" y="313"/>
                </a:cubicBezTo>
                <a:cubicBezTo>
                  <a:pt x="295" y="313"/>
                  <a:pt x="292" y="311"/>
                  <a:pt x="288" y="305"/>
                </a:cubicBezTo>
                <a:cubicBezTo>
                  <a:pt x="283" y="299"/>
                  <a:pt x="280" y="295"/>
                  <a:pt x="279" y="293"/>
                </a:cubicBezTo>
                <a:cubicBezTo>
                  <a:pt x="276" y="293"/>
                  <a:pt x="274" y="293"/>
                  <a:pt x="273" y="293"/>
                </a:cubicBezTo>
                <a:cubicBezTo>
                  <a:pt x="272" y="293"/>
                  <a:pt x="270" y="293"/>
                  <a:pt x="268" y="293"/>
                </a:cubicBezTo>
                <a:cubicBezTo>
                  <a:pt x="266" y="295"/>
                  <a:pt x="263" y="299"/>
                  <a:pt x="259" y="305"/>
                </a:cubicBezTo>
                <a:cubicBezTo>
                  <a:pt x="254" y="311"/>
                  <a:pt x="251" y="313"/>
                  <a:pt x="250" y="313"/>
                </a:cubicBezTo>
                <a:cubicBezTo>
                  <a:pt x="250" y="313"/>
                  <a:pt x="243" y="309"/>
                  <a:pt x="228" y="301"/>
                </a:cubicBezTo>
                <a:cubicBezTo>
                  <a:pt x="228" y="300"/>
                  <a:pt x="228" y="300"/>
                  <a:pt x="228" y="299"/>
                </a:cubicBezTo>
                <a:cubicBezTo>
                  <a:pt x="228" y="297"/>
                  <a:pt x="231" y="288"/>
                  <a:pt x="237" y="275"/>
                </a:cubicBezTo>
                <a:cubicBezTo>
                  <a:pt x="235" y="272"/>
                  <a:pt x="233" y="269"/>
                  <a:pt x="231" y="266"/>
                </a:cubicBezTo>
                <a:cubicBezTo>
                  <a:pt x="214" y="264"/>
                  <a:pt x="205" y="262"/>
                  <a:pt x="205" y="260"/>
                </a:cubicBezTo>
                <a:cubicBezTo>
                  <a:pt x="205" y="235"/>
                  <a:pt x="205" y="235"/>
                  <a:pt x="205" y="235"/>
                </a:cubicBezTo>
                <a:cubicBezTo>
                  <a:pt x="205" y="233"/>
                  <a:pt x="214" y="231"/>
                  <a:pt x="231" y="230"/>
                </a:cubicBezTo>
                <a:cubicBezTo>
                  <a:pt x="233" y="226"/>
                  <a:pt x="235" y="223"/>
                  <a:pt x="237" y="220"/>
                </a:cubicBezTo>
                <a:cubicBezTo>
                  <a:pt x="231" y="207"/>
                  <a:pt x="228" y="199"/>
                  <a:pt x="228" y="196"/>
                </a:cubicBezTo>
                <a:cubicBezTo>
                  <a:pt x="228" y="195"/>
                  <a:pt x="228" y="195"/>
                  <a:pt x="228" y="195"/>
                </a:cubicBezTo>
                <a:cubicBezTo>
                  <a:pt x="229" y="194"/>
                  <a:pt x="231" y="193"/>
                  <a:pt x="235" y="191"/>
                </a:cubicBezTo>
                <a:cubicBezTo>
                  <a:pt x="238" y="189"/>
                  <a:pt x="242" y="187"/>
                  <a:pt x="245" y="185"/>
                </a:cubicBezTo>
                <a:cubicBezTo>
                  <a:pt x="248" y="183"/>
                  <a:pt x="250" y="182"/>
                  <a:pt x="250" y="182"/>
                </a:cubicBezTo>
                <a:cubicBezTo>
                  <a:pt x="251" y="182"/>
                  <a:pt x="254" y="185"/>
                  <a:pt x="259" y="190"/>
                </a:cubicBezTo>
                <a:cubicBezTo>
                  <a:pt x="263" y="196"/>
                  <a:pt x="266" y="200"/>
                  <a:pt x="268" y="202"/>
                </a:cubicBezTo>
                <a:cubicBezTo>
                  <a:pt x="270" y="202"/>
                  <a:pt x="272" y="202"/>
                  <a:pt x="273" y="202"/>
                </a:cubicBezTo>
                <a:cubicBezTo>
                  <a:pt x="274" y="202"/>
                  <a:pt x="276" y="202"/>
                  <a:pt x="279" y="202"/>
                </a:cubicBezTo>
                <a:cubicBezTo>
                  <a:pt x="285" y="194"/>
                  <a:pt x="290" y="187"/>
                  <a:pt x="295" y="183"/>
                </a:cubicBezTo>
                <a:cubicBezTo>
                  <a:pt x="296" y="182"/>
                  <a:pt x="296" y="182"/>
                  <a:pt x="296" y="182"/>
                </a:cubicBezTo>
                <a:cubicBezTo>
                  <a:pt x="296" y="182"/>
                  <a:pt x="304" y="186"/>
                  <a:pt x="318" y="195"/>
                </a:cubicBezTo>
                <a:cubicBezTo>
                  <a:pt x="319" y="195"/>
                  <a:pt x="319" y="195"/>
                  <a:pt x="319" y="196"/>
                </a:cubicBezTo>
                <a:cubicBezTo>
                  <a:pt x="319" y="199"/>
                  <a:pt x="316" y="207"/>
                  <a:pt x="310" y="220"/>
                </a:cubicBezTo>
                <a:cubicBezTo>
                  <a:pt x="312" y="223"/>
                  <a:pt x="313" y="226"/>
                  <a:pt x="315" y="230"/>
                </a:cubicBezTo>
                <a:cubicBezTo>
                  <a:pt x="333" y="231"/>
                  <a:pt x="342" y="233"/>
                  <a:pt x="342" y="235"/>
                </a:cubicBezTo>
                <a:close/>
                <a:moveTo>
                  <a:pt x="342" y="53"/>
                </a:moveTo>
                <a:cubicBezTo>
                  <a:pt x="342" y="78"/>
                  <a:pt x="342" y="78"/>
                  <a:pt x="342" y="78"/>
                </a:cubicBezTo>
                <a:cubicBezTo>
                  <a:pt x="342" y="80"/>
                  <a:pt x="333" y="82"/>
                  <a:pt x="315" y="83"/>
                </a:cubicBezTo>
                <a:cubicBezTo>
                  <a:pt x="314" y="87"/>
                  <a:pt x="312" y="90"/>
                  <a:pt x="310" y="93"/>
                </a:cubicBezTo>
                <a:cubicBezTo>
                  <a:pt x="316" y="106"/>
                  <a:pt x="319" y="114"/>
                  <a:pt x="319" y="117"/>
                </a:cubicBezTo>
                <a:cubicBezTo>
                  <a:pt x="319" y="118"/>
                  <a:pt x="319" y="118"/>
                  <a:pt x="318" y="118"/>
                </a:cubicBezTo>
                <a:cubicBezTo>
                  <a:pt x="304" y="127"/>
                  <a:pt x="296" y="131"/>
                  <a:pt x="296" y="131"/>
                </a:cubicBezTo>
                <a:cubicBezTo>
                  <a:pt x="295" y="131"/>
                  <a:pt x="292" y="128"/>
                  <a:pt x="288" y="123"/>
                </a:cubicBezTo>
                <a:cubicBezTo>
                  <a:pt x="283" y="117"/>
                  <a:pt x="280" y="113"/>
                  <a:pt x="279" y="111"/>
                </a:cubicBezTo>
                <a:cubicBezTo>
                  <a:pt x="276" y="111"/>
                  <a:pt x="274" y="111"/>
                  <a:pt x="273" y="111"/>
                </a:cubicBezTo>
                <a:cubicBezTo>
                  <a:pt x="272" y="111"/>
                  <a:pt x="270" y="111"/>
                  <a:pt x="268" y="111"/>
                </a:cubicBezTo>
                <a:cubicBezTo>
                  <a:pt x="266" y="113"/>
                  <a:pt x="263" y="117"/>
                  <a:pt x="259" y="123"/>
                </a:cubicBezTo>
                <a:cubicBezTo>
                  <a:pt x="254" y="128"/>
                  <a:pt x="251" y="131"/>
                  <a:pt x="250" y="131"/>
                </a:cubicBezTo>
                <a:cubicBezTo>
                  <a:pt x="250" y="131"/>
                  <a:pt x="243" y="127"/>
                  <a:pt x="228" y="118"/>
                </a:cubicBezTo>
                <a:cubicBezTo>
                  <a:pt x="228" y="118"/>
                  <a:pt x="228" y="118"/>
                  <a:pt x="228" y="117"/>
                </a:cubicBezTo>
                <a:cubicBezTo>
                  <a:pt x="228" y="114"/>
                  <a:pt x="231" y="106"/>
                  <a:pt x="237" y="93"/>
                </a:cubicBezTo>
                <a:cubicBezTo>
                  <a:pt x="235" y="90"/>
                  <a:pt x="233" y="87"/>
                  <a:pt x="231" y="83"/>
                </a:cubicBezTo>
                <a:cubicBezTo>
                  <a:pt x="214" y="82"/>
                  <a:pt x="205" y="80"/>
                  <a:pt x="205" y="78"/>
                </a:cubicBezTo>
                <a:cubicBezTo>
                  <a:pt x="205" y="53"/>
                  <a:pt x="205" y="53"/>
                  <a:pt x="205" y="53"/>
                </a:cubicBezTo>
                <a:cubicBezTo>
                  <a:pt x="205" y="51"/>
                  <a:pt x="214" y="49"/>
                  <a:pt x="231" y="47"/>
                </a:cubicBezTo>
                <a:cubicBezTo>
                  <a:pt x="233" y="44"/>
                  <a:pt x="235" y="41"/>
                  <a:pt x="237" y="38"/>
                </a:cubicBezTo>
                <a:cubicBezTo>
                  <a:pt x="231" y="25"/>
                  <a:pt x="228" y="17"/>
                  <a:pt x="228" y="14"/>
                </a:cubicBezTo>
                <a:cubicBezTo>
                  <a:pt x="228" y="13"/>
                  <a:pt x="228" y="13"/>
                  <a:pt x="228" y="12"/>
                </a:cubicBezTo>
                <a:cubicBezTo>
                  <a:pt x="229" y="12"/>
                  <a:pt x="231" y="11"/>
                  <a:pt x="235" y="9"/>
                </a:cubicBezTo>
                <a:cubicBezTo>
                  <a:pt x="238" y="7"/>
                  <a:pt x="242" y="5"/>
                  <a:pt x="245" y="3"/>
                </a:cubicBezTo>
                <a:cubicBezTo>
                  <a:pt x="248" y="1"/>
                  <a:pt x="250" y="0"/>
                  <a:pt x="250" y="0"/>
                </a:cubicBezTo>
                <a:cubicBezTo>
                  <a:pt x="251" y="0"/>
                  <a:pt x="254" y="3"/>
                  <a:pt x="259" y="8"/>
                </a:cubicBezTo>
                <a:cubicBezTo>
                  <a:pt x="263" y="14"/>
                  <a:pt x="266" y="18"/>
                  <a:pt x="268" y="20"/>
                </a:cubicBezTo>
                <a:cubicBezTo>
                  <a:pt x="270" y="20"/>
                  <a:pt x="272" y="20"/>
                  <a:pt x="273" y="20"/>
                </a:cubicBezTo>
                <a:cubicBezTo>
                  <a:pt x="274" y="20"/>
                  <a:pt x="276" y="20"/>
                  <a:pt x="279" y="20"/>
                </a:cubicBezTo>
                <a:cubicBezTo>
                  <a:pt x="285" y="12"/>
                  <a:pt x="290" y="5"/>
                  <a:pt x="295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96" y="0"/>
                  <a:pt x="304" y="4"/>
                  <a:pt x="318" y="12"/>
                </a:cubicBezTo>
                <a:cubicBezTo>
                  <a:pt x="319" y="13"/>
                  <a:pt x="319" y="13"/>
                  <a:pt x="319" y="14"/>
                </a:cubicBezTo>
                <a:cubicBezTo>
                  <a:pt x="319" y="17"/>
                  <a:pt x="316" y="25"/>
                  <a:pt x="310" y="38"/>
                </a:cubicBezTo>
                <a:cubicBezTo>
                  <a:pt x="312" y="41"/>
                  <a:pt x="313" y="44"/>
                  <a:pt x="315" y="47"/>
                </a:cubicBezTo>
                <a:cubicBezTo>
                  <a:pt x="333" y="49"/>
                  <a:pt x="342" y="51"/>
                  <a:pt x="342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EE588E-A3A7-4A5E-BD44-07C0061880BA}"/>
              </a:ext>
            </a:extLst>
          </p:cNvPr>
          <p:cNvGrpSpPr/>
          <p:nvPr/>
        </p:nvGrpSpPr>
        <p:grpSpPr>
          <a:xfrm>
            <a:off x="1106290" y="1963967"/>
            <a:ext cx="972319" cy="738664"/>
            <a:chOff x="630238" y="2174875"/>
            <a:chExt cx="404813" cy="404813"/>
          </a:xfrm>
        </p:grpSpPr>
        <p:sp>
          <p:nvSpPr>
            <p:cNvPr id="8" name="Freeform 49">
              <a:extLst>
                <a:ext uri="{FF2B5EF4-FFF2-40B4-BE49-F238E27FC236}">
                  <a16:creationId xmlns:a16="http://schemas.microsoft.com/office/drawing/2014/main" id="{DD74A498-9EA9-45A2-9D51-702965A871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238" y="2174875"/>
              <a:ext cx="404813" cy="404813"/>
            </a:xfrm>
            <a:custGeom>
              <a:avLst/>
              <a:gdLst>
                <a:gd name="T0" fmla="*/ 210 w 215"/>
                <a:gd name="T1" fmla="*/ 81 h 215"/>
                <a:gd name="T2" fmla="*/ 181 w 215"/>
                <a:gd name="T3" fmla="*/ 70 h 215"/>
                <a:gd name="T4" fmla="*/ 181 w 215"/>
                <a:gd name="T5" fmla="*/ 7 h 215"/>
                <a:gd name="T6" fmla="*/ 174 w 215"/>
                <a:gd name="T7" fmla="*/ 0 h 215"/>
                <a:gd name="T8" fmla="*/ 40 w 215"/>
                <a:gd name="T9" fmla="*/ 0 h 215"/>
                <a:gd name="T10" fmla="*/ 33 w 215"/>
                <a:gd name="T11" fmla="*/ 7 h 215"/>
                <a:gd name="T12" fmla="*/ 33 w 215"/>
                <a:gd name="T13" fmla="*/ 70 h 215"/>
                <a:gd name="T14" fmla="*/ 4 w 215"/>
                <a:gd name="T15" fmla="*/ 81 h 215"/>
                <a:gd name="T16" fmla="*/ 0 w 215"/>
                <a:gd name="T17" fmla="*/ 88 h 215"/>
                <a:gd name="T18" fmla="*/ 0 w 215"/>
                <a:gd name="T19" fmla="*/ 88 h 215"/>
                <a:gd name="T20" fmla="*/ 0 w 215"/>
                <a:gd name="T21" fmla="*/ 208 h 215"/>
                <a:gd name="T22" fmla="*/ 7 w 215"/>
                <a:gd name="T23" fmla="*/ 215 h 215"/>
                <a:gd name="T24" fmla="*/ 208 w 215"/>
                <a:gd name="T25" fmla="*/ 215 h 215"/>
                <a:gd name="T26" fmla="*/ 215 w 215"/>
                <a:gd name="T27" fmla="*/ 208 h 215"/>
                <a:gd name="T28" fmla="*/ 215 w 215"/>
                <a:gd name="T29" fmla="*/ 88 h 215"/>
                <a:gd name="T30" fmla="*/ 215 w 215"/>
                <a:gd name="T31" fmla="*/ 88 h 215"/>
                <a:gd name="T32" fmla="*/ 210 w 215"/>
                <a:gd name="T33" fmla="*/ 81 h 215"/>
                <a:gd name="T34" fmla="*/ 194 w 215"/>
                <a:gd name="T35" fmla="*/ 89 h 215"/>
                <a:gd name="T36" fmla="*/ 181 w 215"/>
                <a:gd name="T37" fmla="*/ 98 h 215"/>
                <a:gd name="T38" fmla="*/ 181 w 215"/>
                <a:gd name="T39" fmla="*/ 84 h 215"/>
                <a:gd name="T40" fmla="*/ 194 w 215"/>
                <a:gd name="T41" fmla="*/ 89 h 215"/>
                <a:gd name="T42" fmla="*/ 168 w 215"/>
                <a:gd name="T43" fmla="*/ 14 h 215"/>
                <a:gd name="T44" fmla="*/ 168 w 215"/>
                <a:gd name="T45" fmla="*/ 74 h 215"/>
                <a:gd name="T46" fmla="*/ 168 w 215"/>
                <a:gd name="T47" fmla="*/ 74 h 215"/>
                <a:gd name="T48" fmla="*/ 168 w 215"/>
                <a:gd name="T49" fmla="*/ 106 h 215"/>
                <a:gd name="T50" fmla="*/ 107 w 215"/>
                <a:gd name="T51" fmla="*/ 143 h 215"/>
                <a:gd name="T52" fmla="*/ 47 w 215"/>
                <a:gd name="T53" fmla="*/ 106 h 215"/>
                <a:gd name="T54" fmla="*/ 47 w 215"/>
                <a:gd name="T55" fmla="*/ 74 h 215"/>
                <a:gd name="T56" fmla="*/ 47 w 215"/>
                <a:gd name="T57" fmla="*/ 74 h 215"/>
                <a:gd name="T58" fmla="*/ 47 w 215"/>
                <a:gd name="T59" fmla="*/ 14 h 215"/>
                <a:gd name="T60" fmla="*/ 168 w 215"/>
                <a:gd name="T61" fmla="*/ 14 h 215"/>
                <a:gd name="T62" fmla="*/ 33 w 215"/>
                <a:gd name="T63" fmla="*/ 98 h 215"/>
                <a:gd name="T64" fmla="*/ 20 w 215"/>
                <a:gd name="T65" fmla="*/ 89 h 215"/>
                <a:gd name="T66" fmla="*/ 33 w 215"/>
                <a:gd name="T67" fmla="*/ 84 h 215"/>
                <a:gd name="T68" fmla="*/ 33 w 215"/>
                <a:gd name="T69" fmla="*/ 98 h 215"/>
                <a:gd name="T70" fmla="*/ 13 w 215"/>
                <a:gd name="T71" fmla="*/ 202 h 215"/>
                <a:gd name="T72" fmla="*/ 13 w 215"/>
                <a:gd name="T73" fmla="*/ 101 h 215"/>
                <a:gd name="T74" fmla="*/ 104 w 215"/>
                <a:gd name="T75" fmla="*/ 157 h 215"/>
                <a:gd name="T76" fmla="*/ 107 w 215"/>
                <a:gd name="T77" fmla="*/ 158 h 215"/>
                <a:gd name="T78" fmla="*/ 111 w 215"/>
                <a:gd name="T79" fmla="*/ 157 h 215"/>
                <a:gd name="T80" fmla="*/ 201 w 215"/>
                <a:gd name="T81" fmla="*/ 101 h 215"/>
                <a:gd name="T82" fmla="*/ 201 w 215"/>
                <a:gd name="T83" fmla="*/ 202 h 215"/>
                <a:gd name="T84" fmla="*/ 13 w 215"/>
                <a:gd name="T85" fmla="*/ 20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5" h="215">
                  <a:moveTo>
                    <a:pt x="210" y="81"/>
                  </a:moveTo>
                  <a:cubicBezTo>
                    <a:pt x="181" y="70"/>
                    <a:pt x="181" y="70"/>
                    <a:pt x="181" y="70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1" y="3"/>
                    <a:pt x="178" y="0"/>
                    <a:pt x="17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1" y="82"/>
                    <a:pt x="0" y="85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2"/>
                    <a:pt x="3" y="215"/>
                    <a:pt x="7" y="215"/>
                  </a:cubicBezTo>
                  <a:cubicBezTo>
                    <a:pt x="208" y="215"/>
                    <a:pt x="208" y="215"/>
                    <a:pt x="208" y="215"/>
                  </a:cubicBezTo>
                  <a:cubicBezTo>
                    <a:pt x="212" y="215"/>
                    <a:pt x="215" y="212"/>
                    <a:pt x="215" y="20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85"/>
                    <a:pt x="213" y="82"/>
                    <a:pt x="210" y="81"/>
                  </a:cubicBezTo>
                  <a:close/>
                  <a:moveTo>
                    <a:pt x="194" y="89"/>
                  </a:moveTo>
                  <a:cubicBezTo>
                    <a:pt x="181" y="98"/>
                    <a:pt x="181" y="98"/>
                    <a:pt x="181" y="98"/>
                  </a:cubicBezTo>
                  <a:cubicBezTo>
                    <a:pt x="181" y="84"/>
                    <a:pt x="181" y="84"/>
                    <a:pt x="181" y="84"/>
                  </a:cubicBezTo>
                  <a:lnTo>
                    <a:pt x="194" y="89"/>
                  </a:lnTo>
                  <a:close/>
                  <a:moveTo>
                    <a:pt x="168" y="14"/>
                  </a:moveTo>
                  <a:cubicBezTo>
                    <a:pt x="168" y="74"/>
                    <a:pt x="168" y="74"/>
                    <a:pt x="168" y="74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07" y="143"/>
                    <a:pt x="107" y="143"/>
                    <a:pt x="107" y="143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14"/>
                    <a:pt x="47" y="14"/>
                    <a:pt x="47" y="14"/>
                  </a:cubicBezTo>
                  <a:lnTo>
                    <a:pt x="168" y="14"/>
                  </a:lnTo>
                  <a:close/>
                  <a:moveTo>
                    <a:pt x="33" y="98"/>
                  </a:moveTo>
                  <a:cubicBezTo>
                    <a:pt x="20" y="89"/>
                    <a:pt x="20" y="89"/>
                    <a:pt x="20" y="89"/>
                  </a:cubicBezTo>
                  <a:cubicBezTo>
                    <a:pt x="33" y="84"/>
                    <a:pt x="33" y="84"/>
                    <a:pt x="33" y="84"/>
                  </a:cubicBezTo>
                  <a:lnTo>
                    <a:pt x="33" y="98"/>
                  </a:lnTo>
                  <a:close/>
                  <a:moveTo>
                    <a:pt x="13" y="202"/>
                  </a:moveTo>
                  <a:cubicBezTo>
                    <a:pt x="13" y="101"/>
                    <a:pt x="13" y="101"/>
                    <a:pt x="13" y="101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5" y="158"/>
                    <a:pt x="106" y="158"/>
                    <a:pt x="107" y="158"/>
                  </a:cubicBezTo>
                  <a:cubicBezTo>
                    <a:pt x="108" y="158"/>
                    <a:pt x="110" y="158"/>
                    <a:pt x="111" y="157"/>
                  </a:cubicBezTo>
                  <a:cubicBezTo>
                    <a:pt x="201" y="101"/>
                    <a:pt x="201" y="101"/>
                    <a:pt x="201" y="101"/>
                  </a:cubicBezTo>
                  <a:cubicBezTo>
                    <a:pt x="201" y="202"/>
                    <a:pt x="201" y="202"/>
                    <a:pt x="201" y="202"/>
                  </a:cubicBezTo>
                  <a:lnTo>
                    <a:pt x="13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502CE225-FE1E-4EDF-9D76-D5536E52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50" y="2225675"/>
              <a:ext cx="74613" cy="26988"/>
            </a:xfrm>
            <a:custGeom>
              <a:avLst/>
              <a:gdLst>
                <a:gd name="T0" fmla="*/ 7 w 40"/>
                <a:gd name="T1" fmla="*/ 14 h 14"/>
                <a:gd name="T2" fmla="*/ 33 w 40"/>
                <a:gd name="T3" fmla="*/ 14 h 14"/>
                <a:gd name="T4" fmla="*/ 40 w 40"/>
                <a:gd name="T5" fmla="*/ 7 h 14"/>
                <a:gd name="T6" fmla="*/ 33 w 40"/>
                <a:gd name="T7" fmla="*/ 0 h 14"/>
                <a:gd name="T8" fmla="*/ 7 w 40"/>
                <a:gd name="T9" fmla="*/ 0 h 14"/>
                <a:gd name="T10" fmla="*/ 0 w 40"/>
                <a:gd name="T11" fmla="*/ 7 h 14"/>
                <a:gd name="T12" fmla="*/ 7 w 40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">
                  <a:moveTo>
                    <a:pt x="7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7" y="14"/>
                    <a:pt x="40" y="11"/>
                    <a:pt x="40" y="7"/>
                  </a:cubicBezTo>
                  <a:cubicBezTo>
                    <a:pt x="40" y="3"/>
                    <a:pt x="37" y="0"/>
                    <a:pt x="3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CCD666ED-11F7-42A1-9B92-F3E1B72E5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" y="2276475"/>
              <a:ext cx="176213" cy="25400"/>
            </a:xfrm>
            <a:custGeom>
              <a:avLst/>
              <a:gdLst>
                <a:gd name="T0" fmla="*/ 7 w 94"/>
                <a:gd name="T1" fmla="*/ 13 h 13"/>
                <a:gd name="T2" fmla="*/ 87 w 94"/>
                <a:gd name="T3" fmla="*/ 13 h 13"/>
                <a:gd name="T4" fmla="*/ 94 w 94"/>
                <a:gd name="T5" fmla="*/ 7 h 13"/>
                <a:gd name="T6" fmla="*/ 87 w 94"/>
                <a:gd name="T7" fmla="*/ 0 h 13"/>
                <a:gd name="T8" fmla="*/ 7 w 94"/>
                <a:gd name="T9" fmla="*/ 0 h 13"/>
                <a:gd name="T10" fmla="*/ 0 w 94"/>
                <a:gd name="T11" fmla="*/ 7 h 13"/>
                <a:gd name="T12" fmla="*/ 7 w 9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3">
                  <a:moveTo>
                    <a:pt x="7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91" y="13"/>
                    <a:pt x="94" y="10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1930FF67-9A9B-4C9A-9997-D00845595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" y="2327275"/>
              <a:ext cx="176213" cy="25400"/>
            </a:xfrm>
            <a:custGeom>
              <a:avLst/>
              <a:gdLst>
                <a:gd name="T0" fmla="*/ 7 w 94"/>
                <a:gd name="T1" fmla="*/ 13 h 13"/>
                <a:gd name="T2" fmla="*/ 87 w 94"/>
                <a:gd name="T3" fmla="*/ 13 h 13"/>
                <a:gd name="T4" fmla="*/ 94 w 94"/>
                <a:gd name="T5" fmla="*/ 7 h 13"/>
                <a:gd name="T6" fmla="*/ 87 w 94"/>
                <a:gd name="T7" fmla="*/ 0 h 13"/>
                <a:gd name="T8" fmla="*/ 7 w 94"/>
                <a:gd name="T9" fmla="*/ 0 h 13"/>
                <a:gd name="T10" fmla="*/ 0 w 94"/>
                <a:gd name="T11" fmla="*/ 7 h 13"/>
                <a:gd name="T12" fmla="*/ 7 w 9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3">
                  <a:moveTo>
                    <a:pt x="7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91" y="13"/>
                    <a:pt x="94" y="10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6146" name="Picture 2" descr="computer screen technology hardware with database towers cartoon vector  illustration graphic design: Royalty-free vector graphics">
            <a:extLst>
              <a:ext uri="{FF2B5EF4-FFF2-40B4-BE49-F238E27FC236}">
                <a16:creationId xmlns:a16="http://schemas.microsoft.com/office/drawing/2014/main" id="{C900F2F0-AF6A-4D7F-9EC2-0287F564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18" y="1529025"/>
            <a:ext cx="1773123" cy="17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A17524A-1841-4EF1-AE71-A2AD9D086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03" y="4068087"/>
            <a:ext cx="1443710" cy="108138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152" name="Picture 8" descr="Computers Vector Art &amp; Graphics | freevector.com">
            <a:extLst>
              <a:ext uri="{FF2B5EF4-FFF2-40B4-BE49-F238E27FC236}">
                <a16:creationId xmlns:a16="http://schemas.microsoft.com/office/drawing/2014/main" id="{A925793C-61C9-4843-B6F2-21C2A624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02" y="347201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6977">
            <a:extLst>
              <a:ext uri="{FF2B5EF4-FFF2-40B4-BE49-F238E27FC236}">
                <a16:creationId xmlns:a16="http://schemas.microsoft.com/office/drawing/2014/main" id="{7D9D1371-6FD7-40AE-8D6A-2C466BD743AC}"/>
              </a:ext>
            </a:extLst>
          </p:cNvPr>
          <p:cNvSpPr/>
          <p:nvPr/>
        </p:nvSpPr>
        <p:spPr>
          <a:xfrm>
            <a:off x="4604737" y="2149357"/>
            <a:ext cx="2505730" cy="73866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600" kern="0" dirty="0">
                <a:solidFill>
                  <a:schemeClr val="bg1"/>
                </a:solidFill>
                <a:latin typeface="Lato Light" panose="020F0502020204030203" pitchFamily="34" charset="0"/>
              </a:rPr>
              <a:t>Customers</a:t>
            </a:r>
            <a:endParaRPr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631044-E3A9-4F3C-A25F-E039A6642D11}"/>
              </a:ext>
            </a:extLst>
          </p:cNvPr>
          <p:cNvCxnSpPr/>
          <p:nvPr/>
        </p:nvCxnSpPr>
        <p:spPr>
          <a:xfrm flipH="1">
            <a:off x="2890977" y="2497630"/>
            <a:ext cx="1546697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6CCB40-91FA-49A5-835A-3FE99F346EE5}"/>
              </a:ext>
            </a:extLst>
          </p:cNvPr>
          <p:cNvCxnSpPr>
            <a:cxnSpLocks/>
          </p:cNvCxnSpPr>
          <p:nvPr/>
        </p:nvCxnSpPr>
        <p:spPr>
          <a:xfrm flipV="1">
            <a:off x="7199354" y="2501700"/>
            <a:ext cx="1478315" cy="48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0794BD9A-568B-45D7-AF1A-3E57A0035A21}"/>
              </a:ext>
            </a:extLst>
          </p:cNvPr>
          <p:cNvSpPr/>
          <p:nvPr/>
        </p:nvSpPr>
        <p:spPr>
          <a:xfrm>
            <a:off x="900258" y="1000852"/>
            <a:ext cx="6299096" cy="641571"/>
          </a:xfrm>
          <a:prstGeom prst="roundRect">
            <a:avLst>
              <a:gd name="adj" fmla="val 50000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Seamless integration across all touch points of the Customer facing function providing constant and timely </a:t>
            </a:r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interaction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B64B53-8B53-44D7-9870-49BC01682738}"/>
              </a:ext>
            </a:extLst>
          </p:cNvPr>
          <p:cNvSpPr txBox="1"/>
          <p:nvPr/>
        </p:nvSpPr>
        <p:spPr>
          <a:xfrm>
            <a:off x="309318" y="2777517"/>
            <a:ext cx="2505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Constant engagement with  communication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3FD2EB-A49C-418C-A15A-8D709D8D4828}"/>
              </a:ext>
            </a:extLst>
          </p:cNvPr>
          <p:cNvSpPr txBox="1"/>
          <p:nvPr/>
        </p:nvSpPr>
        <p:spPr>
          <a:xfrm>
            <a:off x="348961" y="5958619"/>
            <a:ext cx="2902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Field force automation now used across all functions as an integrator to drive one database and constant engagement with the customer.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7AF9C2-AE38-4C45-94AF-CAF7B9C2C9D9}"/>
              </a:ext>
            </a:extLst>
          </p:cNvPr>
          <p:cNvSpPr txBox="1"/>
          <p:nvPr/>
        </p:nvSpPr>
        <p:spPr>
          <a:xfrm>
            <a:off x="4734521" y="5304194"/>
            <a:ext cx="2902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Fully integrated call centres  providing up to the minute engagement and feedback with both customer and company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A25408-6BB8-4F68-B3A3-CBF27FB1074F}"/>
              </a:ext>
            </a:extLst>
          </p:cNvPr>
          <p:cNvSpPr txBox="1"/>
          <p:nvPr/>
        </p:nvSpPr>
        <p:spPr>
          <a:xfrm>
            <a:off x="7601276" y="5088049"/>
            <a:ext cx="2902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Integrated web presence across the region and world with customer access and log in to drive up to date information , order management , outstanding account , points earned , notices to manage , documents to update and process view.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76BB3D-5724-4471-834B-A465390E384A}"/>
              </a:ext>
            </a:extLst>
          </p:cNvPr>
          <p:cNvSpPr txBox="1"/>
          <p:nvPr/>
        </p:nvSpPr>
        <p:spPr>
          <a:xfrm>
            <a:off x="9261896" y="2998113"/>
            <a:ext cx="290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The customer has a secure and private connection with the brand owner to manage his or her business.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A4276D-8AB3-44F2-9D8B-8C71C6F4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29</a:t>
            </a:fld>
            <a:endParaRPr lang="en-GB"/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AF45A1DA-E342-461E-B824-109B9E2D8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08D04FD-F6B7-3E1D-4F46-A3441E9B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13240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18D5F0-5E8B-4BCD-87A7-F5F9C245F3DC}"/>
              </a:ext>
            </a:extLst>
          </p:cNvPr>
          <p:cNvSpPr txBox="1"/>
          <p:nvPr/>
        </p:nvSpPr>
        <p:spPr>
          <a:xfrm>
            <a:off x="50407" y="28708"/>
            <a:ext cx="787635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Cost per transaction 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A96F050-0024-45D2-ADE0-1309D0F3B5F7}"/>
              </a:ext>
            </a:extLst>
          </p:cNvPr>
          <p:cNvGrpSpPr/>
          <p:nvPr/>
        </p:nvGrpSpPr>
        <p:grpSpPr>
          <a:xfrm>
            <a:off x="1943036" y="1197614"/>
            <a:ext cx="7952394" cy="4248408"/>
            <a:chOff x="856033" y="1584116"/>
            <a:chExt cx="7952394" cy="4248408"/>
          </a:xfrm>
        </p:grpSpPr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id="{10423C04-366F-420B-AAFC-08FD4C703321}"/>
                </a:ext>
              </a:extLst>
            </p:cNvPr>
            <p:cNvSpPr/>
            <p:nvPr/>
          </p:nvSpPr>
          <p:spPr>
            <a:xfrm rot="20116716">
              <a:off x="3299641" y="4577450"/>
              <a:ext cx="322588" cy="33281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Arrow: Down 61">
              <a:extLst>
                <a:ext uri="{FF2B5EF4-FFF2-40B4-BE49-F238E27FC236}">
                  <a16:creationId xmlns:a16="http://schemas.microsoft.com/office/drawing/2014/main" id="{EED7D331-7D43-4881-8EF0-88D5EA029F8B}"/>
                </a:ext>
              </a:extLst>
            </p:cNvPr>
            <p:cNvSpPr/>
            <p:nvPr/>
          </p:nvSpPr>
          <p:spPr>
            <a:xfrm rot="20116716">
              <a:off x="5175410" y="3749721"/>
              <a:ext cx="322588" cy="45476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Arrow: Down 59">
              <a:extLst>
                <a:ext uri="{FF2B5EF4-FFF2-40B4-BE49-F238E27FC236}">
                  <a16:creationId xmlns:a16="http://schemas.microsoft.com/office/drawing/2014/main" id="{AB1B063E-01D0-4C71-B613-FDD99A3E67D2}"/>
                </a:ext>
              </a:extLst>
            </p:cNvPr>
            <p:cNvSpPr/>
            <p:nvPr/>
          </p:nvSpPr>
          <p:spPr>
            <a:xfrm rot="20116716">
              <a:off x="7042475" y="2959494"/>
              <a:ext cx="322588" cy="45476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43F383-1344-40C3-A01A-DEFBD42A5E50}"/>
                </a:ext>
              </a:extLst>
            </p:cNvPr>
            <p:cNvCxnSpPr/>
            <p:nvPr/>
          </p:nvCxnSpPr>
          <p:spPr>
            <a:xfrm>
              <a:off x="1526537" y="1615295"/>
              <a:ext cx="0" cy="394983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19CEF22-0CFF-49AC-91D6-7FFE0762B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7110" y="5555524"/>
              <a:ext cx="7101593" cy="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4F5699-CC36-4D9A-988E-932CFCDEBF30}"/>
                </a:ext>
              </a:extLst>
            </p:cNvPr>
            <p:cNvSpPr/>
            <p:nvPr/>
          </p:nvSpPr>
          <p:spPr>
            <a:xfrm>
              <a:off x="2685264" y="3636502"/>
              <a:ext cx="972000" cy="972000"/>
            </a:xfrm>
            <a:prstGeom prst="ellipse">
              <a:avLst/>
            </a:prstGeom>
            <a:solidFill>
              <a:srgbClr val="00A3D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Inside SALES 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0132E73-75CB-4750-BB7D-F71623C2BAEE}"/>
                </a:ext>
              </a:extLst>
            </p:cNvPr>
            <p:cNvSpPr/>
            <p:nvPr/>
          </p:nvSpPr>
          <p:spPr>
            <a:xfrm>
              <a:off x="1819968" y="4067765"/>
              <a:ext cx="905114" cy="905114"/>
            </a:xfrm>
            <a:prstGeom prst="ellipse">
              <a:avLst/>
            </a:prstGeom>
            <a:solidFill>
              <a:srgbClr val="E37F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 commerce 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8E1AE1-244F-4B0A-AB91-E6243F29B3B0}"/>
                </a:ext>
              </a:extLst>
            </p:cNvPr>
            <p:cNvSpPr/>
            <p:nvPr/>
          </p:nvSpPr>
          <p:spPr>
            <a:xfrm>
              <a:off x="3590378" y="3189210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Retail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7EE249-B3C6-4DBE-BF80-65CDA79795B2}"/>
                </a:ext>
              </a:extLst>
            </p:cNvPr>
            <p:cNvSpPr/>
            <p:nvPr/>
          </p:nvSpPr>
          <p:spPr>
            <a:xfrm>
              <a:off x="4519600" y="2795223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Distributors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B0AA42-F355-42E1-9FD6-548D3BA3EC71}"/>
                </a:ext>
              </a:extLst>
            </p:cNvPr>
            <p:cNvSpPr/>
            <p:nvPr/>
          </p:nvSpPr>
          <p:spPr>
            <a:xfrm>
              <a:off x="5432056" y="2373441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Value added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Partners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1B1B2B-5CFF-45CD-B721-273BE2B9CC69}"/>
                </a:ext>
              </a:extLst>
            </p:cNvPr>
            <p:cNvSpPr/>
            <p:nvPr/>
          </p:nvSpPr>
          <p:spPr>
            <a:xfrm>
              <a:off x="6355416" y="1980843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Sales force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A68EAF-A4C0-4208-8619-C4BA8DBDB917}"/>
                </a:ext>
              </a:extLst>
            </p:cNvPr>
            <p:cNvSpPr txBox="1"/>
            <p:nvPr/>
          </p:nvSpPr>
          <p:spPr>
            <a:xfrm>
              <a:off x="856033" y="1584116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19A006-D8D9-43E1-ACD6-957866894285}"/>
                </a:ext>
              </a:extLst>
            </p:cNvPr>
            <p:cNvSpPr txBox="1"/>
            <p:nvPr/>
          </p:nvSpPr>
          <p:spPr>
            <a:xfrm>
              <a:off x="870473" y="5298156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413742-B421-4F6F-B96F-26BD4A35EAD3}"/>
                </a:ext>
              </a:extLst>
            </p:cNvPr>
            <p:cNvSpPr txBox="1"/>
            <p:nvPr/>
          </p:nvSpPr>
          <p:spPr>
            <a:xfrm>
              <a:off x="1207695" y="5555525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848141-C745-4AFA-98BA-DDB9A341B7D6}"/>
                </a:ext>
              </a:extLst>
            </p:cNvPr>
            <p:cNvSpPr txBox="1"/>
            <p:nvPr/>
          </p:nvSpPr>
          <p:spPr>
            <a:xfrm>
              <a:off x="7894428" y="5555524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0E347B-A047-4DFD-843F-ACE42AE77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4976" y="4431789"/>
              <a:ext cx="2115997" cy="103136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3F3DE10-85EA-431F-A2F8-3732DFBFA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8781" y="3763678"/>
              <a:ext cx="1949480" cy="92647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F7B4FA9-DAD0-4D36-870A-6F83FFCFA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883" y="3216440"/>
              <a:ext cx="1248141" cy="60712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B671A9-3002-482C-ADC0-06A25478C089}"/>
                </a:ext>
              </a:extLst>
            </p:cNvPr>
            <p:cNvSpPr txBox="1"/>
            <p:nvPr/>
          </p:nvSpPr>
          <p:spPr>
            <a:xfrm rot="20069061">
              <a:off x="2759402" y="4858606"/>
              <a:ext cx="1856346" cy="19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Direct marketing channels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630884D-0A90-4391-941F-AAFCB38A417A}"/>
                </a:ext>
              </a:extLst>
            </p:cNvPr>
            <p:cNvSpPr txBox="1"/>
            <p:nvPr/>
          </p:nvSpPr>
          <p:spPr>
            <a:xfrm rot="20069061">
              <a:off x="4713333" y="4199697"/>
              <a:ext cx="1856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Indirect  channels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797976D-5F03-48F7-A9C5-135E42A1C07F}"/>
                </a:ext>
              </a:extLst>
            </p:cNvPr>
            <p:cNvSpPr txBox="1"/>
            <p:nvPr/>
          </p:nvSpPr>
          <p:spPr>
            <a:xfrm rot="20044949">
              <a:off x="6481604" y="3497216"/>
              <a:ext cx="1856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Direct sales channels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B0614C0-5EF1-4BFF-8391-87E59DA2055E}"/>
                </a:ext>
              </a:extLst>
            </p:cNvPr>
            <p:cNvSpPr txBox="1"/>
            <p:nvPr/>
          </p:nvSpPr>
          <p:spPr>
            <a:xfrm>
              <a:off x="3482498" y="5549945"/>
              <a:ext cx="3070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per transaction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D55DCE-5AF2-4D4B-BCC2-E4129297AF6B}"/>
                </a:ext>
              </a:extLst>
            </p:cNvPr>
            <p:cNvSpPr txBox="1"/>
            <p:nvPr/>
          </p:nvSpPr>
          <p:spPr>
            <a:xfrm rot="16200000">
              <a:off x="-165765" y="3466998"/>
              <a:ext cx="3070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Value added sales 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DF905C6-FEE9-4974-B4FD-3644741A9A99}"/>
              </a:ext>
            </a:extLst>
          </p:cNvPr>
          <p:cNvGrpSpPr/>
          <p:nvPr/>
        </p:nvGrpSpPr>
        <p:grpSpPr>
          <a:xfrm>
            <a:off x="9222444" y="850943"/>
            <a:ext cx="1541912" cy="4298623"/>
            <a:chOff x="1841983" y="1288754"/>
            <a:chExt cx="1541912" cy="4259536"/>
          </a:xfrm>
          <a:solidFill>
            <a:schemeClr val="bg1"/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94B564C-019F-4F77-BD26-F92DFA75738C}"/>
                </a:ext>
              </a:extLst>
            </p:cNvPr>
            <p:cNvSpPr/>
            <p:nvPr/>
          </p:nvSpPr>
          <p:spPr>
            <a:xfrm>
              <a:off x="1860343" y="1615295"/>
              <a:ext cx="1512564" cy="393299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to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E558953-174A-46D2-A1CA-A5463F723E5B}"/>
                </a:ext>
              </a:extLst>
            </p:cNvPr>
            <p:cNvSpPr txBox="1"/>
            <p:nvPr/>
          </p:nvSpPr>
          <p:spPr>
            <a:xfrm>
              <a:off x="1897856" y="1805134"/>
              <a:ext cx="1475049" cy="2592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Loto"/>
                  <a:ea typeface="+mn-ea"/>
                  <a:cs typeface="+mn-cs"/>
                </a:rPr>
                <a:t>100$- 125 $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352F92A-88A8-4657-BB83-6D839775F0CA}"/>
                </a:ext>
              </a:extLst>
            </p:cNvPr>
            <p:cNvSpPr txBox="1"/>
            <p:nvPr/>
          </p:nvSpPr>
          <p:spPr>
            <a:xfrm>
              <a:off x="1841983" y="2437660"/>
              <a:ext cx="1512564" cy="2592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Loto"/>
                  <a:ea typeface="+mn-ea"/>
                  <a:cs typeface="+mn-cs"/>
                </a:rPr>
                <a:t>80$ - 100 $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D6D5CCF-EB57-4791-AAA6-726D3D62ABC7}"/>
                </a:ext>
              </a:extLst>
            </p:cNvPr>
            <p:cNvSpPr txBox="1"/>
            <p:nvPr/>
          </p:nvSpPr>
          <p:spPr>
            <a:xfrm>
              <a:off x="1886260" y="2977418"/>
              <a:ext cx="1475049" cy="2592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Loto"/>
                  <a:ea typeface="+mn-ea"/>
                  <a:cs typeface="+mn-cs"/>
                </a:rPr>
                <a:t>60$ - 80$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F0FCC54-22FA-433E-AA3E-2D1B4CFB47D2}"/>
                </a:ext>
              </a:extLst>
            </p:cNvPr>
            <p:cNvSpPr txBox="1"/>
            <p:nvPr/>
          </p:nvSpPr>
          <p:spPr>
            <a:xfrm>
              <a:off x="1865556" y="3609944"/>
              <a:ext cx="1512564" cy="2592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Loto"/>
                  <a:ea typeface="+mn-ea"/>
                  <a:cs typeface="+mn-cs"/>
                </a:rPr>
                <a:t>40$ – 60$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BDF3E9B-7DDF-437B-B9AF-A98BE33F9C3B}"/>
                </a:ext>
              </a:extLst>
            </p:cNvPr>
            <p:cNvSpPr txBox="1"/>
            <p:nvPr/>
          </p:nvSpPr>
          <p:spPr>
            <a:xfrm>
              <a:off x="1874050" y="4200493"/>
              <a:ext cx="1475049" cy="2592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Loto"/>
                  <a:ea typeface="+mn-ea"/>
                  <a:cs typeface="+mn-cs"/>
                </a:rPr>
                <a:t>20$ - 40 $ 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ACBA571-3BB4-42F1-B41D-40BB22510D68}"/>
                </a:ext>
              </a:extLst>
            </p:cNvPr>
            <p:cNvSpPr txBox="1"/>
            <p:nvPr/>
          </p:nvSpPr>
          <p:spPr>
            <a:xfrm>
              <a:off x="1853346" y="4833019"/>
              <a:ext cx="1512564" cy="2592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Loto"/>
                  <a:ea typeface="+mn-ea"/>
                  <a:cs typeface="+mn-cs"/>
                </a:rPr>
                <a:t>10$ - 20 $ 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51CFD79-96C8-49AF-825D-C5B810CDFC96}"/>
                </a:ext>
              </a:extLst>
            </p:cNvPr>
            <p:cNvSpPr txBox="1"/>
            <p:nvPr/>
          </p:nvSpPr>
          <p:spPr>
            <a:xfrm>
              <a:off x="1908846" y="1288754"/>
              <a:ext cx="1475049" cy="2592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Loto"/>
                  <a:ea typeface="+mn-ea"/>
                  <a:cs typeface="+mn-cs"/>
                </a:rPr>
                <a:t>Engagement Cost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8F3BC61-5856-4687-9DBD-1936940581D7}"/>
              </a:ext>
            </a:extLst>
          </p:cNvPr>
          <p:cNvSpPr txBox="1"/>
          <p:nvPr/>
        </p:nvSpPr>
        <p:spPr>
          <a:xfrm>
            <a:off x="805044" y="5460264"/>
            <a:ext cx="1005894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Distribution Channels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Lato" panose="020F05020202040302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Each product and category interacts differently with channels based on A) Brand initiatives B) Strategy C) Priorities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The models above may all be used or only one , it is dependent on the strategy and the planning used to arrive at such a conclusion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Each channel has different cost layers to deliver service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In the example above the cost per transaction is largely modelled around the distance to end user , the 3 models reflect the distance and the cost 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Strategically the prioritization works around working with the larger and complex customer groups and moving the smaller and less profitable groups to inside sales or telemarketing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E commerce is a strategic decision mainly , as opposed to a cost based decision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A23AA-2B6E-4410-B792-776FE7BE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537EC09F-8882-4309-BBD4-830542918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14574B5-883E-8B7B-C091-B89E00DE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461779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A16BF6B3-B8BC-4B9F-AF07-C7F826D8B5C0}"/>
              </a:ext>
            </a:extLst>
          </p:cNvPr>
          <p:cNvSpPr txBox="1"/>
          <p:nvPr/>
        </p:nvSpPr>
        <p:spPr>
          <a:xfrm>
            <a:off x="5157645" y="5747002"/>
            <a:ext cx="24858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Demand creation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01C3EC-82D9-40D1-A136-992068248DFF}"/>
              </a:ext>
            </a:extLst>
          </p:cNvPr>
          <p:cNvSpPr txBox="1"/>
          <p:nvPr/>
        </p:nvSpPr>
        <p:spPr>
          <a:xfrm>
            <a:off x="5020089" y="4689190"/>
            <a:ext cx="24858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Marketing communication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ED22B-0D98-4C35-86D9-A17C1EFA254A}"/>
              </a:ext>
            </a:extLst>
          </p:cNvPr>
          <p:cNvSpPr txBox="1"/>
          <p:nvPr/>
        </p:nvSpPr>
        <p:spPr>
          <a:xfrm>
            <a:off x="-1" y="19076"/>
            <a:ext cx="40880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2A4A8B"/>
                </a:solidFill>
                <a:latin typeface="Lato Light"/>
              </a:defRPr>
            </a:lvl1pPr>
          </a:lstStyle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Push – Pull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7545E6-2A6D-4420-B72C-323BA728A1B7}"/>
              </a:ext>
            </a:extLst>
          </p:cNvPr>
          <p:cNvSpPr/>
          <p:nvPr/>
        </p:nvSpPr>
        <p:spPr>
          <a:xfrm>
            <a:off x="5862376" y="1841515"/>
            <a:ext cx="2984604" cy="22239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" panose="020F0502020204030203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A5BF08-B8E7-441E-9555-395280F29DEA}"/>
              </a:ext>
            </a:extLst>
          </p:cNvPr>
          <p:cNvGrpSpPr/>
          <p:nvPr/>
        </p:nvGrpSpPr>
        <p:grpSpPr>
          <a:xfrm>
            <a:off x="6529772" y="1359544"/>
            <a:ext cx="3083102" cy="2267828"/>
            <a:chOff x="5828433" y="1359544"/>
            <a:chExt cx="3083102" cy="22678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69032F-0E1E-426E-A70A-DDAF4D5AAFB2}"/>
                </a:ext>
              </a:extLst>
            </p:cNvPr>
            <p:cNvSpPr/>
            <p:nvPr/>
          </p:nvSpPr>
          <p:spPr>
            <a:xfrm>
              <a:off x="5836146" y="1842268"/>
              <a:ext cx="2984604" cy="17851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75D046-AC25-4B56-9285-7C5A86BEA2DF}"/>
                </a:ext>
              </a:extLst>
            </p:cNvPr>
            <p:cNvSpPr txBox="1"/>
            <p:nvPr/>
          </p:nvSpPr>
          <p:spPr>
            <a:xfrm>
              <a:off x="5931387" y="2134925"/>
              <a:ext cx="2980148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marL="171450" marR="0" lvl="0" indent="-171450" defTabSz="9142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100" b="0">
                  <a:solidFill>
                    <a:schemeClr val="bg1">
                      <a:lumMod val="50000"/>
                    </a:schemeClr>
                  </a:solidFill>
                  <a:latin typeface="Lato" panose="020F0502020204030203"/>
                  <a:ea typeface="League Spartan" charset="0"/>
                  <a:cs typeface="Poppins" pitchFamily="2" charset="77"/>
                </a:defRPr>
              </a:lvl1pPr>
            </a:lstStyle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Advertising and mass media promotion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Word of mouth referrals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Customer relationship management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Sales promotions and discounts 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C36A2F-C4BF-437C-87BB-11E00AD00234}"/>
                </a:ext>
              </a:extLst>
            </p:cNvPr>
            <p:cNvSpPr/>
            <p:nvPr/>
          </p:nvSpPr>
          <p:spPr>
            <a:xfrm>
              <a:off x="5828433" y="1359544"/>
              <a:ext cx="2984604" cy="446040"/>
            </a:xfrm>
            <a:prstGeom prst="rect">
              <a:avLst/>
            </a:prstGeom>
            <a:solidFill>
              <a:srgbClr val="00A3D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+mn-ea"/>
                  <a:cs typeface="+mn-cs"/>
                </a:rPr>
                <a:t>Pull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A1F0ED8-C8BF-4A24-9229-EFCF1AA41781}"/>
              </a:ext>
            </a:extLst>
          </p:cNvPr>
          <p:cNvGrpSpPr/>
          <p:nvPr/>
        </p:nvGrpSpPr>
        <p:grpSpPr>
          <a:xfrm>
            <a:off x="2399186" y="1386176"/>
            <a:ext cx="3028586" cy="2267075"/>
            <a:chOff x="2807560" y="1430566"/>
            <a:chExt cx="3028586" cy="22670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97E3D54-96C0-415D-AD53-D1DF19542B48}"/>
                </a:ext>
              </a:extLst>
            </p:cNvPr>
            <p:cNvGrpSpPr/>
            <p:nvPr/>
          </p:nvGrpSpPr>
          <p:grpSpPr>
            <a:xfrm>
              <a:off x="2807560" y="1430566"/>
              <a:ext cx="2986173" cy="2267075"/>
              <a:chOff x="2825312" y="1359544"/>
              <a:chExt cx="2986173" cy="226707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786BA0B-165F-48BA-8C2C-FDE5AF0C97E2}"/>
                  </a:ext>
                </a:extLst>
              </p:cNvPr>
              <p:cNvSpPr/>
              <p:nvPr/>
            </p:nvSpPr>
            <p:spPr>
              <a:xfrm>
                <a:off x="2825312" y="1841515"/>
                <a:ext cx="2984604" cy="1785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AA4ED4-5990-4043-B8DA-F7A42A500C4B}"/>
                  </a:ext>
                </a:extLst>
              </p:cNvPr>
              <p:cNvSpPr/>
              <p:nvPr/>
            </p:nvSpPr>
            <p:spPr>
              <a:xfrm>
                <a:off x="2826881" y="1359544"/>
                <a:ext cx="2984604" cy="446040"/>
              </a:xfrm>
              <a:prstGeom prst="rect">
                <a:avLst/>
              </a:prstGeom>
              <a:solidFill>
                <a:srgbClr val="00A3D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to"/>
                    <a:ea typeface="+mn-ea"/>
                    <a:cs typeface="+mn-cs"/>
                  </a:rPr>
                  <a:t>Push 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359E11-517D-4E49-B10B-7898D8A9879D}"/>
                </a:ext>
              </a:extLst>
            </p:cNvPr>
            <p:cNvSpPr txBox="1"/>
            <p:nvPr/>
          </p:nvSpPr>
          <p:spPr>
            <a:xfrm>
              <a:off x="2855998" y="2023640"/>
              <a:ext cx="2980148" cy="149271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marL="171450" marR="0" lvl="0" indent="-171450" defTabSz="9142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100" b="1">
                  <a:solidFill>
                    <a:schemeClr val="bg1">
                      <a:lumMod val="50000"/>
                    </a:schemeClr>
                  </a:solidFill>
                  <a:latin typeface="Tato"/>
                  <a:ea typeface="League Spartan" charset="0"/>
                  <a:cs typeface="Poppins" pitchFamily="2" charset="77"/>
                </a:defRPr>
              </a:lvl1pPr>
            </a:lstStyle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Trade show promotions to encourage retailer demand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Direct selling to customers in showrooms or face to face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Negotiation with retailers to stock your product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Efficient supply chain allowing retailers an efficient supply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Packaging design to encourage purchase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  <a:cs typeface="Poppins" pitchFamily="2" charset="77"/>
                </a:rPr>
                <a:t>Point of sale displays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/>
                <a:cs typeface="Poppins" pitchFamily="2" charset="77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DD9A2C-E021-4AB1-9188-388ABDF05B7C}"/>
              </a:ext>
            </a:extLst>
          </p:cNvPr>
          <p:cNvCxnSpPr/>
          <p:nvPr/>
        </p:nvCxnSpPr>
        <p:spPr>
          <a:xfrm>
            <a:off x="3865728" y="4174768"/>
            <a:ext cx="1707841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AB8FEE-E87F-4B0B-844D-C20B0C4305A9}"/>
              </a:ext>
            </a:extLst>
          </p:cNvPr>
          <p:cNvCxnSpPr/>
          <p:nvPr/>
        </p:nvCxnSpPr>
        <p:spPr>
          <a:xfrm>
            <a:off x="7293182" y="4178666"/>
            <a:ext cx="1707841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A56E5EA-781C-40BA-B4B3-1AF953FB7F33}"/>
              </a:ext>
            </a:extLst>
          </p:cNvPr>
          <p:cNvSpPr/>
          <p:nvPr/>
        </p:nvSpPr>
        <p:spPr>
          <a:xfrm>
            <a:off x="5721509" y="4023048"/>
            <a:ext cx="1440000" cy="360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Channels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F6B201-65C5-4E6E-BFAE-E8EFA41A0342}"/>
              </a:ext>
            </a:extLst>
          </p:cNvPr>
          <p:cNvSpPr/>
          <p:nvPr/>
        </p:nvSpPr>
        <p:spPr>
          <a:xfrm>
            <a:off x="9220088" y="4009260"/>
            <a:ext cx="1440000" cy="360000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End-user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CDE5DD-5582-44A0-8B61-9A35911B1141}"/>
              </a:ext>
            </a:extLst>
          </p:cNvPr>
          <p:cNvSpPr/>
          <p:nvPr/>
        </p:nvSpPr>
        <p:spPr>
          <a:xfrm>
            <a:off x="2277788" y="4013622"/>
            <a:ext cx="1440000" cy="360000"/>
          </a:xfrm>
          <a:prstGeom prst="rect">
            <a:avLst/>
          </a:prstGeom>
          <a:solidFill>
            <a:srgbClr val="00A3D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Producer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A9A5D-3716-4511-BD57-B24506AEF02D}"/>
              </a:ext>
            </a:extLst>
          </p:cNvPr>
          <p:cNvSpPr txBox="1"/>
          <p:nvPr/>
        </p:nvSpPr>
        <p:spPr>
          <a:xfrm>
            <a:off x="659450" y="3860043"/>
            <a:ext cx="155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Push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Strategies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D9773F-45D2-4B86-A559-F65DB56B2904}"/>
              </a:ext>
            </a:extLst>
          </p:cNvPr>
          <p:cNvSpPr txBox="1"/>
          <p:nvPr/>
        </p:nvSpPr>
        <p:spPr>
          <a:xfrm>
            <a:off x="704395" y="5098151"/>
            <a:ext cx="1545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Pull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Strategies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CC821A-1D39-4837-9967-CF6174F2E8FE}"/>
              </a:ext>
            </a:extLst>
          </p:cNvPr>
          <p:cNvSpPr txBox="1"/>
          <p:nvPr/>
        </p:nvSpPr>
        <p:spPr>
          <a:xfrm>
            <a:off x="3969273" y="3925255"/>
            <a:ext cx="151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Promotional Activities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A5EF0E-8B48-4616-90FD-269F5902F43F}"/>
              </a:ext>
            </a:extLst>
          </p:cNvPr>
          <p:cNvSpPr txBox="1"/>
          <p:nvPr/>
        </p:nvSpPr>
        <p:spPr>
          <a:xfrm>
            <a:off x="7380574" y="3919011"/>
            <a:ext cx="151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Demand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EFC877-1068-48A9-8A3F-0A700CC0114F}"/>
              </a:ext>
            </a:extLst>
          </p:cNvPr>
          <p:cNvCxnSpPr/>
          <p:nvPr/>
        </p:nvCxnSpPr>
        <p:spPr>
          <a:xfrm>
            <a:off x="-4" y="4536755"/>
            <a:ext cx="1219200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C07568-BA93-471B-ABA0-FDA768D48C49}"/>
              </a:ext>
            </a:extLst>
          </p:cNvPr>
          <p:cNvCxnSpPr>
            <a:cxnSpLocks/>
          </p:cNvCxnSpPr>
          <p:nvPr/>
        </p:nvCxnSpPr>
        <p:spPr>
          <a:xfrm flipH="1">
            <a:off x="3821841" y="5352954"/>
            <a:ext cx="1692691" cy="15745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7688A7-D6FE-4C4B-8C71-DF07C7B00F89}"/>
              </a:ext>
            </a:extLst>
          </p:cNvPr>
          <p:cNvCxnSpPr>
            <a:cxnSpLocks/>
          </p:cNvCxnSpPr>
          <p:nvPr/>
        </p:nvCxnSpPr>
        <p:spPr>
          <a:xfrm flipH="1" flipV="1">
            <a:off x="7322701" y="5336969"/>
            <a:ext cx="1650045" cy="500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60AF0F8-A331-4FE8-91D6-8B126324F906}"/>
              </a:ext>
            </a:extLst>
          </p:cNvPr>
          <p:cNvSpPr/>
          <p:nvPr/>
        </p:nvSpPr>
        <p:spPr>
          <a:xfrm>
            <a:off x="5758545" y="5163526"/>
            <a:ext cx="1440000" cy="360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Channels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D38985-1778-4ACA-916D-28876A79DED9}"/>
              </a:ext>
            </a:extLst>
          </p:cNvPr>
          <p:cNvSpPr/>
          <p:nvPr/>
        </p:nvSpPr>
        <p:spPr>
          <a:xfrm>
            <a:off x="9191811" y="5178018"/>
            <a:ext cx="1440000" cy="360000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End-user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E85C7E-0C08-4227-9539-32446334FDA7}"/>
              </a:ext>
            </a:extLst>
          </p:cNvPr>
          <p:cNvSpPr txBox="1"/>
          <p:nvPr/>
        </p:nvSpPr>
        <p:spPr>
          <a:xfrm>
            <a:off x="3940996" y="5122294"/>
            <a:ext cx="151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Promotional Activities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FB567C-99D3-4988-B0BF-ED001017DE8D}"/>
              </a:ext>
            </a:extLst>
          </p:cNvPr>
          <p:cNvSpPr txBox="1"/>
          <p:nvPr/>
        </p:nvSpPr>
        <p:spPr>
          <a:xfrm>
            <a:off x="7455772" y="5114783"/>
            <a:ext cx="151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Demand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FE7A861-A214-43E3-9E25-59847E02A3BB}"/>
              </a:ext>
            </a:extLst>
          </p:cNvPr>
          <p:cNvCxnSpPr>
            <a:cxnSpLocks/>
          </p:cNvCxnSpPr>
          <p:nvPr/>
        </p:nvCxnSpPr>
        <p:spPr>
          <a:xfrm flipV="1">
            <a:off x="2969511" y="4899945"/>
            <a:ext cx="6862646" cy="1314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84D2FE7-8F2D-40A2-8955-16C0164197EF}"/>
              </a:ext>
            </a:extLst>
          </p:cNvPr>
          <p:cNvCxnSpPr>
            <a:cxnSpLocks/>
          </p:cNvCxnSpPr>
          <p:nvPr/>
        </p:nvCxnSpPr>
        <p:spPr>
          <a:xfrm>
            <a:off x="9832157" y="4899945"/>
            <a:ext cx="0" cy="26864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F034695-6818-4472-820D-F6FB04EA6DB2}"/>
              </a:ext>
            </a:extLst>
          </p:cNvPr>
          <p:cNvCxnSpPr>
            <a:cxnSpLocks/>
          </p:cNvCxnSpPr>
          <p:nvPr/>
        </p:nvCxnSpPr>
        <p:spPr>
          <a:xfrm>
            <a:off x="2978938" y="4909372"/>
            <a:ext cx="0" cy="105737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38DD431-F9EC-4CA5-B388-42AE81395619}"/>
              </a:ext>
            </a:extLst>
          </p:cNvPr>
          <p:cNvCxnSpPr>
            <a:cxnSpLocks/>
          </p:cNvCxnSpPr>
          <p:nvPr/>
        </p:nvCxnSpPr>
        <p:spPr>
          <a:xfrm>
            <a:off x="2978938" y="5957319"/>
            <a:ext cx="6853219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5A27F44-C467-400D-97E0-5D34FE29BBF8}"/>
              </a:ext>
            </a:extLst>
          </p:cNvPr>
          <p:cNvSpPr/>
          <p:nvPr/>
        </p:nvSpPr>
        <p:spPr>
          <a:xfrm>
            <a:off x="2249511" y="5210661"/>
            <a:ext cx="1440000" cy="360000"/>
          </a:xfrm>
          <a:prstGeom prst="rect">
            <a:avLst/>
          </a:prstGeom>
          <a:solidFill>
            <a:srgbClr val="00A3D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Producer </a:t>
            </a:r>
          </a:p>
        </p:txBody>
      </p: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0A14AE9A-EF81-47E4-B621-B4FE7A10C3FA}"/>
              </a:ext>
            </a:extLst>
          </p:cNvPr>
          <p:cNvCxnSpPr>
            <a:cxnSpLocks/>
          </p:cNvCxnSpPr>
          <p:nvPr/>
        </p:nvCxnSpPr>
        <p:spPr>
          <a:xfrm>
            <a:off x="9892957" y="5538018"/>
            <a:ext cx="0" cy="41403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4" descr="Conceptual Vector Icon Push Marketing Communication Stock Vector (Royalty  Free) 415755664">
            <a:extLst>
              <a:ext uri="{FF2B5EF4-FFF2-40B4-BE49-F238E27FC236}">
                <a16:creationId xmlns:a16="http://schemas.microsoft.com/office/drawing/2014/main" id="{8EC68E28-14DC-40A6-BA38-B28E6C98D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0"/>
          <a:stretch/>
        </p:blipFill>
        <p:spPr bwMode="auto">
          <a:xfrm>
            <a:off x="330976" y="1427579"/>
            <a:ext cx="2057400" cy="19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6" descr="Business Pull Silhouette Stock Illustrations – 559 Business Pull Silhouette  Stock Illustrations, Vectors &amp; Clipart - Dreamstime">
            <a:extLst>
              <a:ext uri="{FF2B5EF4-FFF2-40B4-BE49-F238E27FC236}">
                <a16:creationId xmlns:a16="http://schemas.microsoft.com/office/drawing/2014/main" id="{F47E7AE0-CD4E-4152-AA63-20DFF7C5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25" y="14842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7779F-99B7-4886-90FA-8245A73F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1023" y="6464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64C3E542-E3DE-4755-8D55-46F522CD8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42" name="Arrow: Down 41">
            <a:extLst>
              <a:ext uri="{FF2B5EF4-FFF2-40B4-BE49-F238E27FC236}">
                <a16:creationId xmlns:a16="http://schemas.microsoft.com/office/drawing/2014/main" id="{DA91A697-2C3D-4ED5-ADD2-E9B0E57EFF65}"/>
              </a:ext>
            </a:extLst>
          </p:cNvPr>
          <p:cNvSpPr/>
          <p:nvPr/>
        </p:nvSpPr>
        <p:spPr>
          <a:xfrm rot="5400000">
            <a:off x="5686292" y="2031877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E0A894FF-F699-43DD-B52A-3C47991B948B}"/>
              </a:ext>
            </a:extLst>
          </p:cNvPr>
          <p:cNvSpPr/>
          <p:nvPr/>
        </p:nvSpPr>
        <p:spPr>
          <a:xfrm rot="16200000">
            <a:off x="5804269" y="2469098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54505BD-0BA1-6EFD-858E-9170397A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600369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B33774-E20D-4881-896D-2B547A6E108B}"/>
              </a:ext>
            </a:extLst>
          </p:cNvPr>
          <p:cNvSpPr txBox="1"/>
          <p:nvPr/>
        </p:nvSpPr>
        <p:spPr>
          <a:xfrm rot="16200000">
            <a:off x="-3034472" y="3059666"/>
            <a:ext cx="685800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 Description Guidelines (Example)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C4A7AE-E730-4585-B5C6-D632309B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A2759-756A-4349-8092-D1FF94BB55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79A0DE9-5258-4D09-AA20-57851277B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DC0C2B-6E18-410B-DFAF-DB607BC04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707" y="0"/>
            <a:ext cx="10431294" cy="68244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CA0502-DEEE-2274-DB22-2F22C7D3FEE4}"/>
              </a:ext>
            </a:extLst>
          </p:cNvPr>
          <p:cNvSpPr txBox="1"/>
          <p:nvPr/>
        </p:nvSpPr>
        <p:spPr>
          <a:xfrm>
            <a:off x="1267097" y="104504"/>
            <a:ext cx="52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2357397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8343A7-DF59-4DE8-8E4C-68973C21FC06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 Description Guidelines (Example)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88740-9842-4574-AA5D-6048EEFB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A2759-756A-4349-8092-D1FF94BB55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5F8A2B4-3E3C-43A0-8847-9AC5500B4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3C103-429F-14E6-C466-8486665CD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181" y="822960"/>
            <a:ext cx="10284485" cy="5839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7D5431-2BE2-7F51-463A-F1BBAF6E411E}"/>
              </a:ext>
            </a:extLst>
          </p:cNvPr>
          <p:cNvSpPr txBox="1"/>
          <p:nvPr/>
        </p:nvSpPr>
        <p:spPr>
          <a:xfrm>
            <a:off x="3274696" y="103688"/>
            <a:ext cx="52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106920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32DAE-34EF-96AA-7E20-A3939DA9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CD09A-0E87-3704-FAAA-329F85B48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573"/>
            <a:ext cx="12192000" cy="4488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3D3FA1-B494-A285-34F9-AFE0C6276B75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 Description Guidelines (Example)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93D3C6-8F01-2E82-D846-02E928894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0CC914-7AF6-9494-C263-882D3E87AD49}"/>
              </a:ext>
            </a:extLst>
          </p:cNvPr>
          <p:cNvSpPr txBox="1"/>
          <p:nvPr/>
        </p:nvSpPr>
        <p:spPr>
          <a:xfrm>
            <a:off x="3657601" y="130630"/>
            <a:ext cx="52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#3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CBC15AD-C477-1F26-28DE-6D8990AE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65427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3143B-B3C0-48C3-91B8-CAA4A2E7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E4B1B-45F7-4899-A75C-0C7345221F8F}"/>
              </a:ext>
            </a:extLst>
          </p:cNvPr>
          <p:cNvSpPr txBox="1"/>
          <p:nvPr/>
        </p:nvSpPr>
        <p:spPr>
          <a:xfrm>
            <a:off x="3215195" y="2646867"/>
            <a:ext cx="57616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DC22556-C65E-4C41-8081-44F67CA1C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89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6F305826-8121-4C71-A043-7A6E0F064F47}"/>
              </a:ext>
            </a:extLst>
          </p:cNvPr>
          <p:cNvSpPr txBox="1"/>
          <p:nvPr/>
        </p:nvSpPr>
        <p:spPr>
          <a:xfrm>
            <a:off x="5406257" y="4901938"/>
            <a:ext cx="2288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Sales cycle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83D220-30F6-43B6-BBD2-3C1D3E087206}"/>
              </a:ext>
            </a:extLst>
          </p:cNvPr>
          <p:cNvGraphicFramePr>
            <a:graphicFrameLocks noGrp="1"/>
          </p:cNvGraphicFramePr>
          <p:nvPr/>
        </p:nvGraphicFramePr>
        <p:xfrm>
          <a:off x="1857080" y="1675540"/>
          <a:ext cx="8635739" cy="2991612"/>
        </p:xfrm>
        <a:graphic>
          <a:graphicData uri="http://schemas.openxmlformats.org/drawingml/2006/table">
            <a:tbl>
              <a:tblPr firstRow="1" bandRow="1"/>
              <a:tblGrid>
                <a:gridCol w="1452516">
                  <a:extLst>
                    <a:ext uri="{9D8B030D-6E8A-4147-A177-3AD203B41FA5}">
                      <a16:colId xmlns:a16="http://schemas.microsoft.com/office/drawing/2014/main" val="245786088"/>
                    </a:ext>
                  </a:extLst>
                </a:gridCol>
                <a:gridCol w="1322895">
                  <a:extLst>
                    <a:ext uri="{9D8B030D-6E8A-4147-A177-3AD203B41FA5}">
                      <a16:colId xmlns:a16="http://schemas.microsoft.com/office/drawing/2014/main" val="1959558877"/>
                    </a:ext>
                  </a:extLst>
                </a:gridCol>
                <a:gridCol w="1322894">
                  <a:extLst>
                    <a:ext uri="{9D8B030D-6E8A-4147-A177-3AD203B41FA5}">
                      <a16:colId xmlns:a16="http://schemas.microsoft.com/office/drawing/2014/main" val="384030271"/>
                    </a:ext>
                  </a:extLst>
                </a:gridCol>
                <a:gridCol w="1322895">
                  <a:extLst>
                    <a:ext uri="{9D8B030D-6E8A-4147-A177-3AD203B41FA5}">
                      <a16:colId xmlns:a16="http://schemas.microsoft.com/office/drawing/2014/main" val="2291596654"/>
                    </a:ext>
                  </a:extLst>
                </a:gridCol>
                <a:gridCol w="1071513">
                  <a:extLst>
                    <a:ext uri="{9D8B030D-6E8A-4147-A177-3AD203B41FA5}">
                      <a16:colId xmlns:a16="http://schemas.microsoft.com/office/drawing/2014/main" val="3229730582"/>
                    </a:ext>
                  </a:extLst>
                </a:gridCol>
                <a:gridCol w="1071513">
                  <a:extLst>
                    <a:ext uri="{9D8B030D-6E8A-4147-A177-3AD203B41FA5}">
                      <a16:colId xmlns:a16="http://schemas.microsoft.com/office/drawing/2014/main" val="2404977940"/>
                    </a:ext>
                  </a:extLst>
                </a:gridCol>
                <a:gridCol w="1071513">
                  <a:extLst>
                    <a:ext uri="{9D8B030D-6E8A-4147-A177-3AD203B41FA5}">
                      <a16:colId xmlns:a16="http://schemas.microsoft.com/office/drawing/2014/main" val="1210457516"/>
                    </a:ext>
                  </a:extLst>
                </a:gridCol>
              </a:tblGrid>
              <a:tr h="40100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1" i="1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Lead to sales management in single channel environment  </a:t>
                      </a:r>
                      <a:endParaRPr lang="uk-UA" sz="1050" b="1" i="1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7F1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196928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endParaRPr lang="uk-UA" sz="1400" b="1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Lead Generation</a:t>
                      </a:r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Qualification</a:t>
                      </a:r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Proposals </a:t>
                      </a:r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Sales Closure</a:t>
                      </a:r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Fulfilment</a:t>
                      </a:r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Customer care </a:t>
                      </a:r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465810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  <a:cs typeface="+mn-cs"/>
                        </a:rPr>
                        <a:t>Direct sales</a:t>
                      </a:r>
                      <a:endParaRPr lang="uk-UA" sz="1200" b="0" i="0" kern="120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135979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  <a:cs typeface="+mn-cs"/>
                        </a:rPr>
                        <a:t>Business partners</a:t>
                      </a:r>
                      <a:endParaRPr lang="uk-UA" sz="1200" b="0" i="0" kern="120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465491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  <a:cs typeface="+mn-cs"/>
                        </a:rPr>
                        <a:t>Tele channels </a:t>
                      </a:r>
                      <a:endParaRPr lang="uk-UA" sz="1200" b="0" i="0" kern="120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482927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  <a:cs typeface="+mn-cs"/>
                        </a:rPr>
                        <a:t>Direct mail </a:t>
                      </a:r>
                      <a:endParaRPr lang="uk-UA" sz="1200" b="0" i="0" kern="120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3673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  <a:cs typeface="+mn-cs"/>
                        </a:rPr>
                        <a:t>Internet </a:t>
                      </a:r>
                      <a:endParaRPr lang="uk-UA" sz="1200" b="0" i="0" kern="120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77783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algn="l"/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391485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algn="l"/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44792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8925E9-4597-4024-86BC-DC0004FBD434}"/>
              </a:ext>
            </a:extLst>
          </p:cNvPr>
          <p:cNvCxnSpPr>
            <a:cxnSpLocks/>
          </p:cNvCxnSpPr>
          <p:nvPr/>
        </p:nvCxnSpPr>
        <p:spPr>
          <a:xfrm>
            <a:off x="3869317" y="2696068"/>
            <a:ext cx="618908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CDC624-67F9-48F9-80F6-B25CA56BD2A8}"/>
              </a:ext>
            </a:extLst>
          </p:cNvPr>
          <p:cNvSpPr txBox="1"/>
          <p:nvPr/>
        </p:nvSpPr>
        <p:spPr>
          <a:xfrm>
            <a:off x="0" y="-24741"/>
            <a:ext cx="415722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Single Channel Model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50B7D-D761-4948-A45A-56317816CD55}"/>
              </a:ext>
            </a:extLst>
          </p:cNvPr>
          <p:cNvSpPr txBox="1"/>
          <p:nvPr/>
        </p:nvSpPr>
        <p:spPr>
          <a:xfrm>
            <a:off x="1936032" y="2243579"/>
            <a:ext cx="103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B4AF2-B062-4A4F-9AF1-51E1A16250A2}"/>
              </a:ext>
            </a:extLst>
          </p:cNvPr>
          <p:cNvSpPr txBox="1"/>
          <p:nvPr/>
        </p:nvSpPr>
        <p:spPr>
          <a:xfrm>
            <a:off x="2597085" y="2060288"/>
            <a:ext cx="65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6822CA-452D-4BF6-AFAF-FB178740AC04}"/>
              </a:ext>
            </a:extLst>
          </p:cNvPr>
          <p:cNvCxnSpPr>
            <a:cxnSpLocks/>
          </p:cNvCxnSpPr>
          <p:nvPr/>
        </p:nvCxnSpPr>
        <p:spPr>
          <a:xfrm flipH="1" flipV="1">
            <a:off x="1857080" y="2064470"/>
            <a:ext cx="1480010" cy="4561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592CD63-756D-49B7-B5EF-5448C7D768FE}"/>
              </a:ext>
            </a:extLst>
          </p:cNvPr>
          <p:cNvSpPr/>
          <p:nvPr/>
        </p:nvSpPr>
        <p:spPr>
          <a:xfrm>
            <a:off x="3836710" y="2582942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73D19A-0491-49C4-A964-A33287F4EA81}"/>
              </a:ext>
            </a:extLst>
          </p:cNvPr>
          <p:cNvSpPr/>
          <p:nvPr/>
        </p:nvSpPr>
        <p:spPr>
          <a:xfrm>
            <a:off x="5190257" y="258765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D69C36-B8EA-412F-9DC4-5493AB757C3D}"/>
              </a:ext>
            </a:extLst>
          </p:cNvPr>
          <p:cNvSpPr/>
          <p:nvPr/>
        </p:nvSpPr>
        <p:spPr>
          <a:xfrm>
            <a:off x="6543805" y="2582939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CE989A-A614-436E-98F2-5C0F9112D12F}"/>
              </a:ext>
            </a:extLst>
          </p:cNvPr>
          <p:cNvSpPr/>
          <p:nvPr/>
        </p:nvSpPr>
        <p:spPr>
          <a:xfrm>
            <a:off x="7695007" y="2582939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8A8850-A4E6-4417-B552-9D24D03317E5}"/>
              </a:ext>
            </a:extLst>
          </p:cNvPr>
          <p:cNvSpPr/>
          <p:nvPr/>
        </p:nvSpPr>
        <p:spPr>
          <a:xfrm>
            <a:off x="8803065" y="2582939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A113BF-72A9-494F-9F03-CAA150E4F2D5}"/>
              </a:ext>
            </a:extLst>
          </p:cNvPr>
          <p:cNvSpPr/>
          <p:nvPr/>
        </p:nvSpPr>
        <p:spPr>
          <a:xfrm>
            <a:off x="9884006" y="2582942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23EADCA-1057-4C6A-AFE2-A0CE938C2582}"/>
              </a:ext>
            </a:extLst>
          </p:cNvPr>
          <p:cNvCxnSpPr/>
          <p:nvPr/>
        </p:nvCxnSpPr>
        <p:spPr>
          <a:xfrm>
            <a:off x="3572759" y="4901938"/>
            <a:ext cx="641924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B30259-CF2F-4511-8BB7-4EE0A8557492}"/>
              </a:ext>
            </a:extLst>
          </p:cNvPr>
          <p:cNvCxnSpPr>
            <a:cxnSpLocks/>
          </p:cNvCxnSpPr>
          <p:nvPr/>
        </p:nvCxnSpPr>
        <p:spPr>
          <a:xfrm flipV="1">
            <a:off x="1460220" y="2337287"/>
            <a:ext cx="0" cy="21465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E9C849F-46B6-4CE4-AD68-A277066E2144}"/>
              </a:ext>
            </a:extLst>
          </p:cNvPr>
          <p:cNvSpPr txBox="1"/>
          <p:nvPr/>
        </p:nvSpPr>
        <p:spPr>
          <a:xfrm rot="16200000">
            <a:off x="391001" y="3336853"/>
            <a:ext cx="253774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&lt; - Low        Sales revenue  High   – &gt;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D950F7-AB0A-49AF-A5BB-E3564889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69251812-20D8-4BD8-9AEB-177944213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EF2C59-F1BE-760B-BCF7-0A1531C9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140684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4D6276-B900-48BF-8C2F-466108EA4751}"/>
              </a:ext>
            </a:extLst>
          </p:cNvPr>
          <p:cNvSpPr txBox="1"/>
          <p:nvPr/>
        </p:nvSpPr>
        <p:spPr>
          <a:xfrm>
            <a:off x="-1" y="19076"/>
            <a:ext cx="415722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Coverage Model.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F1165-CDFD-4F38-8C26-3E1EF6918AC1}"/>
              </a:ext>
            </a:extLst>
          </p:cNvPr>
          <p:cNvSpPr txBox="1"/>
          <p:nvPr/>
        </p:nvSpPr>
        <p:spPr>
          <a:xfrm>
            <a:off x="5406257" y="4901938"/>
            <a:ext cx="2288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Sales cycle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9E469F-F94F-4B33-AF5A-A1D414A28FD6}"/>
              </a:ext>
            </a:extLst>
          </p:cNvPr>
          <p:cNvGraphicFramePr>
            <a:graphicFrameLocks noGrp="1"/>
          </p:cNvGraphicFramePr>
          <p:nvPr/>
        </p:nvGraphicFramePr>
        <p:xfrm>
          <a:off x="1857080" y="1675540"/>
          <a:ext cx="8635739" cy="2839212"/>
        </p:xfrm>
        <a:graphic>
          <a:graphicData uri="http://schemas.openxmlformats.org/drawingml/2006/table">
            <a:tbl>
              <a:tblPr firstRow="1" bandRow="1"/>
              <a:tblGrid>
                <a:gridCol w="1452516">
                  <a:extLst>
                    <a:ext uri="{9D8B030D-6E8A-4147-A177-3AD203B41FA5}">
                      <a16:colId xmlns:a16="http://schemas.microsoft.com/office/drawing/2014/main" val="245786088"/>
                    </a:ext>
                  </a:extLst>
                </a:gridCol>
                <a:gridCol w="1322895">
                  <a:extLst>
                    <a:ext uri="{9D8B030D-6E8A-4147-A177-3AD203B41FA5}">
                      <a16:colId xmlns:a16="http://schemas.microsoft.com/office/drawing/2014/main" val="1959558877"/>
                    </a:ext>
                  </a:extLst>
                </a:gridCol>
                <a:gridCol w="1322894">
                  <a:extLst>
                    <a:ext uri="{9D8B030D-6E8A-4147-A177-3AD203B41FA5}">
                      <a16:colId xmlns:a16="http://schemas.microsoft.com/office/drawing/2014/main" val="384030271"/>
                    </a:ext>
                  </a:extLst>
                </a:gridCol>
                <a:gridCol w="1322895">
                  <a:extLst>
                    <a:ext uri="{9D8B030D-6E8A-4147-A177-3AD203B41FA5}">
                      <a16:colId xmlns:a16="http://schemas.microsoft.com/office/drawing/2014/main" val="2291596654"/>
                    </a:ext>
                  </a:extLst>
                </a:gridCol>
                <a:gridCol w="1071513">
                  <a:extLst>
                    <a:ext uri="{9D8B030D-6E8A-4147-A177-3AD203B41FA5}">
                      <a16:colId xmlns:a16="http://schemas.microsoft.com/office/drawing/2014/main" val="3229730582"/>
                    </a:ext>
                  </a:extLst>
                </a:gridCol>
                <a:gridCol w="1071513">
                  <a:extLst>
                    <a:ext uri="{9D8B030D-6E8A-4147-A177-3AD203B41FA5}">
                      <a16:colId xmlns:a16="http://schemas.microsoft.com/office/drawing/2014/main" val="2404977940"/>
                    </a:ext>
                  </a:extLst>
                </a:gridCol>
                <a:gridCol w="1071513">
                  <a:extLst>
                    <a:ext uri="{9D8B030D-6E8A-4147-A177-3AD203B41FA5}">
                      <a16:colId xmlns:a16="http://schemas.microsoft.com/office/drawing/2014/main" val="1210457516"/>
                    </a:ext>
                  </a:extLst>
                </a:gridCol>
              </a:tblGrid>
              <a:tr h="40100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1" i="1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Lead to sales management in single channel environment  </a:t>
                      </a:r>
                      <a:endParaRPr lang="uk-UA" sz="1050" b="1" i="1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7F1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196928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endParaRPr lang="uk-UA" sz="1400" b="1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Lead Generation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Qualification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Proposals 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Sales Closure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Fulfilment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Customer care 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465810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Direct sales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135979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Business partners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465491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Tele channels 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482927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Direct mail 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3673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Internet 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77783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391485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4479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0BEBC8-66EC-4742-966D-D33DAA1C3BB6}"/>
              </a:ext>
            </a:extLst>
          </p:cNvPr>
          <p:cNvCxnSpPr>
            <a:cxnSpLocks/>
          </p:cNvCxnSpPr>
          <p:nvPr/>
        </p:nvCxnSpPr>
        <p:spPr>
          <a:xfrm>
            <a:off x="3869317" y="2696068"/>
            <a:ext cx="618908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C7D71B-AFDC-486E-81A6-94FFF4B429DC}"/>
              </a:ext>
            </a:extLst>
          </p:cNvPr>
          <p:cNvSpPr txBox="1"/>
          <p:nvPr/>
        </p:nvSpPr>
        <p:spPr>
          <a:xfrm>
            <a:off x="1790677" y="2147729"/>
            <a:ext cx="103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5BD43-2567-43E4-8704-08465C787442}"/>
              </a:ext>
            </a:extLst>
          </p:cNvPr>
          <p:cNvSpPr txBox="1"/>
          <p:nvPr/>
        </p:nvSpPr>
        <p:spPr>
          <a:xfrm>
            <a:off x="2677806" y="2060287"/>
            <a:ext cx="65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CE0B98-9FEF-4673-BD34-8EC90154D2A4}"/>
              </a:ext>
            </a:extLst>
          </p:cNvPr>
          <p:cNvCxnSpPr>
            <a:cxnSpLocks/>
          </p:cNvCxnSpPr>
          <p:nvPr/>
        </p:nvCxnSpPr>
        <p:spPr>
          <a:xfrm flipH="1" flipV="1">
            <a:off x="1857080" y="2064470"/>
            <a:ext cx="1479818" cy="32267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8B121D2-2B0D-47A6-968D-A55A229202DF}"/>
              </a:ext>
            </a:extLst>
          </p:cNvPr>
          <p:cNvSpPr/>
          <p:nvPr/>
        </p:nvSpPr>
        <p:spPr>
          <a:xfrm>
            <a:off x="3836710" y="2582942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8A24EB-4DC4-4F35-9673-9005AEF3588D}"/>
              </a:ext>
            </a:extLst>
          </p:cNvPr>
          <p:cNvSpPr/>
          <p:nvPr/>
        </p:nvSpPr>
        <p:spPr>
          <a:xfrm>
            <a:off x="5190257" y="258765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613524-2208-4E66-B126-5A472AAC0306}"/>
              </a:ext>
            </a:extLst>
          </p:cNvPr>
          <p:cNvSpPr/>
          <p:nvPr/>
        </p:nvSpPr>
        <p:spPr>
          <a:xfrm>
            <a:off x="6543805" y="2582939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A3B0AD-5D91-4427-A60F-A203EB9C1449}"/>
              </a:ext>
            </a:extLst>
          </p:cNvPr>
          <p:cNvSpPr/>
          <p:nvPr/>
        </p:nvSpPr>
        <p:spPr>
          <a:xfrm>
            <a:off x="7695007" y="2582939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3013D4-90EB-4078-A864-5E043CE6D79B}"/>
              </a:ext>
            </a:extLst>
          </p:cNvPr>
          <p:cNvSpPr/>
          <p:nvPr/>
        </p:nvSpPr>
        <p:spPr>
          <a:xfrm>
            <a:off x="8803065" y="2582939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60B7DD-64CB-49CD-AE6A-0C7AC4E12B1D}"/>
              </a:ext>
            </a:extLst>
          </p:cNvPr>
          <p:cNvSpPr/>
          <p:nvPr/>
        </p:nvSpPr>
        <p:spPr>
          <a:xfrm>
            <a:off x="9884006" y="2582942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A707A4-3ADD-47D2-B19A-77B902FFA73D}"/>
              </a:ext>
            </a:extLst>
          </p:cNvPr>
          <p:cNvCxnSpPr/>
          <p:nvPr/>
        </p:nvCxnSpPr>
        <p:spPr>
          <a:xfrm>
            <a:off x="3572759" y="4901938"/>
            <a:ext cx="641924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4379A4-2A94-4CD4-88D8-E6A8E5CDFAFE}"/>
              </a:ext>
            </a:extLst>
          </p:cNvPr>
          <p:cNvCxnSpPr>
            <a:cxnSpLocks/>
          </p:cNvCxnSpPr>
          <p:nvPr/>
        </p:nvCxnSpPr>
        <p:spPr>
          <a:xfrm flipV="1">
            <a:off x="1406954" y="2520577"/>
            <a:ext cx="0" cy="21465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0542716-B97F-41D5-A3A7-F2D42C2F170C}"/>
              </a:ext>
            </a:extLst>
          </p:cNvPr>
          <p:cNvSpPr txBox="1"/>
          <p:nvPr/>
        </p:nvSpPr>
        <p:spPr>
          <a:xfrm rot="16200000">
            <a:off x="391001" y="3336853"/>
            <a:ext cx="253774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&lt; - Low        Sales revenue  High   – &gt;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9775F9D-31C7-4DE7-899A-4F58F5DCF7DA}"/>
              </a:ext>
            </a:extLst>
          </p:cNvPr>
          <p:cNvSpPr/>
          <p:nvPr/>
        </p:nvSpPr>
        <p:spPr>
          <a:xfrm>
            <a:off x="4945160" y="3095813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61CF1F4-269D-42C1-B8BA-0133DEA67D58}"/>
              </a:ext>
            </a:extLst>
          </p:cNvPr>
          <p:cNvSpPr/>
          <p:nvPr/>
        </p:nvSpPr>
        <p:spPr>
          <a:xfrm>
            <a:off x="3867369" y="3097465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56F5BFF8-8983-4345-9BC0-33B229A23F26}"/>
              </a:ext>
            </a:extLst>
          </p:cNvPr>
          <p:cNvSpPr/>
          <p:nvPr/>
        </p:nvSpPr>
        <p:spPr>
          <a:xfrm>
            <a:off x="7443645" y="3095813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CD2ACD1D-D3C1-43F2-9AE5-CEAEB2527C1C}"/>
              </a:ext>
            </a:extLst>
          </p:cNvPr>
          <p:cNvSpPr/>
          <p:nvPr/>
        </p:nvSpPr>
        <p:spPr>
          <a:xfrm>
            <a:off x="6365854" y="3097465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1E2139D9-E197-4899-AE3A-AFF7706D01FD}"/>
              </a:ext>
            </a:extLst>
          </p:cNvPr>
          <p:cNvSpPr/>
          <p:nvPr/>
        </p:nvSpPr>
        <p:spPr>
          <a:xfrm>
            <a:off x="9725695" y="3094161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BE43AAA9-AEAE-4335-BEFE-BC31DAB001D9}"/>
              </a:ext>
            </a:extLst>
          </p:cNvPr>
          <p:cNvSpPr/>
          <p:nvPr/>
        </p:nvSpPr>
        <p:spPr>
          <a:xfrm>
            <a:off x="8647904" y="3095813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193D89-5649-4C2F-83F3-63D0A7A997C1}"/>
              </a:ext>
            </a:extLst>
          </p:cNvPr>
          <p:cNvSpPr txBox="1"/>
          <p:nvPr/>
        </p:nvSpPr>
        <p:spPr>
          <a:xfrm>
            <a:off x="1687398" y="5275937"/>
            <a:ext cx="89366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Multi Channel approach is based on efficiency drivers of A) Time ,B) Resources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As the time taken for a call in Direct sales will be different for different channels and different classes of customers 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Efficiency comes from segmenting the customers into buckets based on criteria and then approaching them from a resource management perspective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959B89-0997-43E2-B3F0-7992A685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D29121A0-2096-42E7-9899-90AC8B3BD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C36EBEA5-4BEE-5945-9F8A-BCB47D2F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883383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B143A1-B2F5-4609-9752-038612982F4D}"/>
              </a:ext>
            </a:extLst>
          </p:cNvPr>
          <p:cNvGrpSpPr/>
          <p:nvPr/>
        </p:nvGrpSpPr>
        <p:grpSpPr>
          <a:xfrm>
            <a:off x="820321" y="2124042"/>
            <a:ext cx="9937029" cy="2979478"/>
            <a:chOff x="820321" y="1737543"/>
            <a:chExt cx="9937029" cy="2979478"/>
          </a:xfrm>
        </p:grpSpPr>
        <p:sp>
          <p:nvSpPr>
            <p:cNvPr id="65" name="Rounded Rectangle 3">
              <a:extLst>
                <a:ext uri="{FF2B5EF4-FFF2-40B4-BE49-F238E27FC236}">
                  <a16:creationId xmlns:a16="http://schemas.microsoft.com/office/drawing/2014/main" id="{A07478C7-6937-4462-B061-7145C37F4D62}"/>
                </a:ext>
              </a:extLst>
            </p:cNvPr>
            <p:cNvSpPr/>
            <p:nvPr/>
          </p:nvSpPr>
          <p:spPr>
            <a:xfrm>
              <a:off x="4362882" y="1739113"/>
              <a:ext cx="126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Region A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Accounts </a:t>
              </a:r>
            </a:p>
          </p:txBody>
        </p:sp>
        <p:sp>
          <p:nvSpPr>
            <p:cNvPr id="66" name="Rounded Rectangle 4">
              <a:extLst>
                <a:ext uri="{FF2B5EF4-FFF2-40B4-BE49-F238E27FC236}">
                  <a16:creationId xmlns:a16="http://schemas.microsoft.com/office/drawing/2014/main" id="{99727294-A033-4C41-A241-4987163236F5}"/>
                </a:ext>
              </a:extLst>
            </p:cNvPr>
            <p:cNvSpPr/>
            <p:nvPr/>
          </p:nvSpPr>
          <p:spPr>
            <a:xfrm>
              <a:off x="5643516" y="1739113"/>
              <a:ext cx="126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Region B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Accounts </a:t>
              </a:r>
            </a:p>
          </p:txBody>
        </p:sp>
        <p:sp>
          <p:nvSpPr>
            <p:cNvPr id="67" name="Rounded Rectangle 4">
              <a:extLst>
                <a:ext uri="{FF2B5EF4-FFF2-40B4-BE49-F238E27FC236}">
                  <a16:creationId xmlns:a16="http://schemas.microsoft.com/office/drawing/2014/main" id="{11D4E9BB-8C46-4FE7-9490-6E4A985F8CB2}"/>
                </a:ext>
              </a:extLst>
            </p:cNvPr>
            <p:cNvSpPr/>
            <p:nvPr/>
          </p:nvSpPr>
          <p:spPr>
            <a:xfrm>
              <a:off x="3079744" y="1740683"/>
              <a:ext cx="126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National 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Accounts</a:t>
              </a:r>
            </a:p>
          </p:txBody>
        </p:sp>
        <p:sp>
          <p:nvSpPr>
            <p:cNvPr id="68" name="Rounded Rectangle 3">
              <a:extLst>
                <a:ext uri="{FF2B5EF4-FFF2-40B4-BE49-F238E27FC236}">
                  <a16:creationId xmlns:a16="http://schemas.microsoft.com/office/drawing/2014/main" id="{2FAE0F82-790C-45ED-A13E-D133D49A0DDC}"/>
                </a:ext>
              </a:extLst>
            </p:cNvPr>
            <p:cNvSpPr/>
            <p:nvPr/>
          </p:nvSpPr>
          <p:spPr>
            <a:xfrm>
              <a:off x="8207287" y="1737543"/>
              <a:ext cx="126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Region D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Accounts </a:t>
              </a:r>
            </a:p>
          </p:txBody>
        </p:sp>
        <p:sp>
          <p:nvSpPr>
            <p:cNvPr id="69" name="Rounded Rectangle 4">
              <a:extLst>
                <a:ext uri="{FF2B5EF4-FFF2-40B4-BE49-F238E27FC236}">
                  <a16:creationId xmlns:a16="http://schemas.microsoft.com/office/drawing/2014/main" id="{878425A8-4B6E-4260-B6F0-7C559899C2F2}"/>
                </a:ext>
              </a:extLst>
            </p:cNvPr>
            <p:cNvSpPr/>
            <p:nvPr/>
          </p:nvSpPr>
          <p:spPr>
            <a:xfrm>
              <a:off x="9497350" y="1737543"/>
              <a:ext cx="126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Region 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Accounts </a:t>
              </a:r>
            </a:p>
          </p:txBody>
        </p:sp>
        <p:sp>
          <p:nvSpPr>
            <p:cNvPr id="70" name="Rounded Rectangle 4">
              <a:extLst>
                <a:ext uri="{FF2B5EF4-FFF2-40B4-BE49-F238E27FC236}">
                  <a16:creationId xmlns:a16="http://schemas.microsoft.com/office/drawing/2014/main" id="{7F96F4F3-9731-4F07-BF8D-52F469C6719E}"/>
                </a:ext>
              </a:extLst>
            </p:cNvPr>
            <p:cNvSpPr/>
            <p:nvPr/>
          </p:nvSpPr>
          <p:spPr>
            <a:xfrm>
              <a:off x="6924149" y="1739113"/>
              <a:ext cx="126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Region C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Accounts </a:t>
              </a:r>
            </a:p>
          </p:txBody>
        </p:sp>
        <p:sp>
          <p:nvSpPr>
            <p:cNvPr id="71" name="Rounded Rectangle 4">
              <a:extLst>
                <a:ext uri="{FF2B5EF4-FFF2-40B4-BE49-F238E27FC236}">
                  <a16:creationId xmlns:a16="http://schemas.microsoft.com/office/drawing/2014/main" id="{F36BD6F0-64CF-49B9-AF3D-6BE75B5625FA}"/>
                </a:ext>
              </a:extLst>
            </p:cNvPr>
            <p:cNvSpPr/>
            <p:nvPr/>
          </p:nvSpPr>
          <p:spPr>
            <a:xfrm>
              <a:off x="1244342" y="1746644"/>
              <a:ext cx="180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8" name="Rounded Rectangle 4">
              <a:extLst>
                <a:ext uri="{FF2B5EF4-FFF2-40B4-BE49-F238E27FC236}">
                  <a16:creationId xmlns:a16="http://schemas.microsoft.com/office/drawing/2014/main" id="{2AB29659-52FF-48A1-A1EA-0150C62E7C34}"/>
                </a:ext>
              </a:extLst>
            </p:cNvPr>
            <p:cNvSpPr/>
            <p:nvPr/>
          </p:nvSpPr>
          <p:spPr>
            <a:xfrm>
              <a:off x="1255337" y="2238411"/>
              <a:ext cx="180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Direct Sales</a:t>
              </a:r>
            </a:p>
          </p:txBody>
        </p:sp>
        <p:sp>
          <p:nvSpPr>
            <p:cNvPr id="85" name="Rounded Rectangle 4">
              <a:extLst>
                <a:ext uri="{FF2B5EF4-FFF2-40B4-BE49-F238E27FC236}">
                  <a16:creationId xmlns:a16="http://schemas.microsoft.com/office/drawing/2014/main" id="{B8DD3F7D-936B-454D-B949-FA6FCF365A23}"/>
                </a:ext>
              </a:extLst>
            </p:cNvPr>
            <p:cNvSpPr/>
            <p:nvPr/>
          </p:nvSpPr>
          <p:spPr>
            <a:xfrm>
              <a:off x="1245914" y="2728605"/>
              <a:ext cx="180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Business Partners / Distributor </a:t>
              </a:r>
            </a:p>
          </p:txBody>
        </p:sp>
        <p:sp>
          <p:nvSpPr>
            <p:cNvPr id="92" name="Rounded Rectangle 4">
              <a:extLst>
                <a:ext uri="{FF2B5EF4-FFF2-40B4-BE49-F238E27FC236}">
                  <a16:creationId xmlns:a16="http://schemas.microsoft.com/office/drawing/2014/main" id="{B0349E12-7065-4B62-B995-40EC7536D1A6}"/>
                </a:ext>
              </a:extLst>
            </p:cNvPr>
            <p:cNvSpPr/>
            <p:nvPr/>
          </p:nvSpPr>
          <p:spPr>
            <a:xfrm>
              <a:off x="1245916" y="3218795"/>
              <a:ext cx="180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Inside Sales </a:t>
              </a:r>
            </a:p>
          </p:txBody>
        </p:sp>
        <p:sp>
          <p:nvSpPr>
            <p:cNvPr id="99" name="Rounded Rectangle 4">
              <a:extLst>
                <a:ext uri="{FF2B5EF4-FFF2-40B4-BE49-F238E27FC236}">
                  <a16:creationId xmlns:a16="http://schemas.microsoft.com/office/drawing/2014/main" id="{B08F0716-C364-462C-87BE-DDBADC190F03}"/>
                </a:ext>
              </a:extLst>
            </p:cNvPr>
            <p:cNvSpPr/>
            <p:nvPr/>
          </p:nvSpPr>
          <p:spPr>
            <a:xfrm>
              <a:off x="1245910" y="3701234"/>
              <a:ext cx="180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Direct Mail </a:t>
              </a:r>
            </a:p>
          </p:txBody>
        </p:sp>
        <p:sp>
          <p:nvSpPr>
            <p:cNvPr id="106" name="Rounded Rectangle 4">
              <a:extLst>
                <a:ext uri="{FF2B5EF4-FFF2-40B4-BE49-F238E27FC236}">
                  <a16:creationId xmlns:a16="http://schemas.microsoft.com/office/drawing/2014/main" id="{67B19F21-340C-44D6-A9C2-E71A93B4C7D2}"/>
                </a:ext>
              </a:extLst>
            </p:cNvPr>
            <p:cNvSpPr/>
            <p:nvPr/>
          </p:nvSpPr>
          <p:spPr>
            <a:xfrm>
              <a:off x="1245913" y="4189758"/>
              <a:ext cx="180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Internet 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D0357EA-0912-41E0-9DAC-4F4D00C45A09}"/>
                </a:ext>
              </a:extLst>
            </p:cNvPr>
            <p:cNvSpPr txBox="1"/>
            <p:nvPr/>
          </p:nvSpPr>
          <p:spPr>
            <a:xfrm>
              <a:off x="1232199" y="1965227"/>
              <a:ext cx="103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Channel 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D9E7C67-B09F-405D-8428-764463508A7B}"/>
                </a:ext>
              </a:extLst>
            </p:cNvPr>
            <p:cNvSpPr txBox="1"/>
            <p:nvPr/>
          </p:nvSpPr>
          <p:spPr>
            <a:xfrm>
              <a:off x="2223805" y="1742674"/>
              <a:ext cx="8205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Turnover 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15D7CE6-6C4A-4A9E-98CC-8C93B55EB4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5339" y="1746645"/>
              <a:ext cx="1789003" cy="45889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2E0D491-76AF-467E-BCB6-9DADB98BB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443" y="1776495"/>
              <a:ext cx="0" cy="294052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68E620D-2292-4B80-A14B-1FD3D1D6BA7A}"/>
                </a:ext>
              </a:extLst>
            </p:cNvPr>
            <p:cNvSpPr txBox="1"/>
            <p:nvPr/>
          </p:nvSpPr>
          <p:spPr>
            <a:xfrm rot="16200000">
              <a:off x="-325439" y="3146581"/>
              <a:ext cx="253774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Plato"/>
                  <a:ea typeface="+mn-ea"/>
                  <a:cs typeface="+mn-cs"/>
                </a:rPr>
                <a:t>&lt; - Low        Sales revenue  High   – &gt;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66058828-E8E3-401C-9DF9-0C8334F0D516}"/>
                </a:ext>
              </a:extLst>
            </p:cNvPr>
            <p:cNvGrpSpPr/>
            <p:nvPr/>
          </p:nvGrpSpPr>
          <p:grpSpPr>
            <a:xfrm>
              <a:off x="6908104" y="2230880"/>
              <a:ext cx="1246163" cy="2409434"/>
              <a:chOff x="6917531" y="2230880"/>
              <a:chExt cx="1246163" cy="2409434"/>
            </a:xfrm>
          </p:grpSpPr>
          <p:sp>
            <p:nvSpPr>
              <p:cNvPr id="77" name="Rounded Rectangle 4">
                <a:extLst>
                  <a:ext uri="{FF2B5EF4-FFF2-40B4-BE49-F238E27FC236}">
                    <a16:creationId xmlns:a16="http://schemas.microsoft.com/office/drawing/2014/main" id="{23BDC325-819E-443D-8810-22F2FC28448E}"/>
                  </a:ext>
                </a:extLst>
              </p:cNvPr>
              <p:cNvSpPr/>
              <p:nvPr/>
            </p:nvSpPr>
            <p:spPr>
              <a:xfrm>
                <a:off x="6935144" y="223088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" name="Rounded Rectangle 4">
                <a:extLst>
                  <a:ext uri="{FF2B5EF4-FFF2-40B4-BE49-F238E27FC236}">
                    <a16:creationId xmlns:a16="http://schemas.microsoft.com/office/drawing/2014/main" id="{0117F69F-DCBC-402C-B223-039D94DFAFB4}"/>
                  </a:ext>
                </a:extLst>
              </p:cNvPr>
              <p:cNvSpPr/>
              <p:nvPr/>
            </p:nvSpPr>
            <p:spPr>
              <a:xfrm>
                <a:off x="6933576" y="239287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6" name="Rounded Rectangle 4">
                <a:extLst>
                  <a:ext uri="{FF2B5EF4-FFF2-40B4-BE49-F238E27FC236}">
                    <a16:creationId xmlns:a16="http://schemas.microsoft.com/office/drawing/2014/main" id="{9A6746E0-7E14-42B4-A563-3530B32ABFBE}"/>
                  </a:ext>
                </a:extLst>
              </p:cNvPr>
              <p:cNvSpPr/>
              <p:nvPr/>
            </p:nvSpPr>
            <p:spPr>
              <a:xfrm>
                <a:off x="6928526" y="25533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" name="Rounded Rectangle 4">
                <a:extLst>
                  <a:ext uri="{FF2B5EF4-FFF2-40B4-BE49-F238E27FC236}">
                    <a16:creationId xmlns:a16="http://schemas.microsoft.com/office/drawing/2014/main" id="{5E90059A-3242-422B-A1C0-D497E471C75F}"/>
                  </a:ext>
                </a:extLst>
              </p:cNvPr>
              <p:cNvSpPr/>
              <p:nvPr/>
            </p:nvSpPr>
            <p:spPr>
              <a:xfrm>
                <a:off x="6936885" y="271164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48C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Rounded Rectangle 4">
                <a:extLst>
                  <a:ext uri="{FF2B5EF4-FFF2-40B4-BE49-F238E27FC236}">
                    <a16:creationId xmlns:a16="http://schemas.microsoft.com/office/drawing/2014/main" id="{DCA56F19-7A5E-4C45-BF34-AD828C0E66E0}"/>
                  </a:ext>
                </a:extLst>
              </p:cNvPr>
              <p:cNvSpPr/>
              <p:nvPr/>
            </p:nvSpPr>
            <p:spPr>
              <a:xfrm>
                <a:off x="6925890" y="2883069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Rounded Rectangle 4">
                <a:extLst>
                  <a:ext uri="{FF2B5EF4-FFF2-40B4-BE49-F238E27FC236}">
                    <a16:creationId xmlns:a16="http://schemas.microsoft.com/office/drawing/2014/main" id="{C132373E-6703-4ECB-9825-58F7F914474E}"/>
                  </a:ext>
                </a:extLst>
              </p:cNvPr>
              <p:cNvSpPr/>
              <p:nvPr/>
            </p:nvSpPr>
            <p:spPr>
              <a:xfrm>
                <a:off x="6939694" y="3043495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" name="Rounded Rectangle 4">
                <a:extLst>
                  <a:ext uri="{FF2B5EF4-FFF2-40B4-BE49-F238E27FC236}">
                    <a16:creationId xmlns:a16="http://schemas.microsoft.com/office/drawing/2014/main" id="{D0A1ACA5-5028-46D9-9249-EE29A9D42223}"/>
                  </a:ext>
                </a:extLst>
              </p:cNvPr>
              <p:cNvSpPr/>
              <p:nvPr/>
            </p:nvSpPr>
            <p:spPr>
              <a:xfrm>
                <a:off x="6936885" y="31957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Rounded Rectangle 4">
                <a:extLst>
                  <a:ext uri="{FF2B5EF4-FFF2-40B4-BE49-F238E27FC236}">
                    <a16:creationId xmlns:a16="http://schemas.microsoft.com/office/drawing/2014/main" id="{767E6571-D715-4B69-8BDA-337676BA8FA4}"/>
                  </a:ext>
                </a:extLst>
              </p:cNvPr>
              <p:cNvSpPr/>
              <p:nvPr/>
            </p:nvSpPr>
            <p:spPr>
              <a:xfrm>
                <a:off x="6935317" y="3357786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" name="Rounded Rectangle 4">
                <a:extLst>
                  <a:ext uri="{FF2B5EF4-FFF2-40B4-BE49-F238E27FC236}">
                    <a16:creationId xmlns:a16="http://schemas.microsoft.com/office/drawing/2014/main" id="{9CCD060C-B5BF-4318-98EB-F0140C33A530}"/>
                  </a:ext>
                </a:extLst>
              </p:cNvPr>
              <p:cNvSpPr/>
              <p:nvPr/>
            </p:nvSpPr>
            <p:spPr>
              <a:xfrm>
                <a:off x="6930267" y="3518212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7" name="Rounded Rectangle 4">
                <a:extLst>
                  <a:ext uri="{FF2B5EF4-FFF2-40B4-BE49-F238E27FC236}">
                    <a16:creationId xmlns:a16="http://schemas.microsoft.com/office/drawing/2014/main" id="{EC4195BF-8CB7-45B6-BE73-CA003F64102D}"/>
                  </a:ext>
                </a:extLst>
              </p:cNvPr>
              <p:cNvSpPr/>
              <p:nvPr/>
            </p:nvSpPr>
            <p:spPr>
              <a:xfrm>
                <a:off x="6930267" y="3684053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" name="Rounded Rectangle 4">
                <a:extLst>
                  <a:ext uri="{FF2B5EF4-FFF2-40B4-BE49-F238E27FC236}">
                    <a16:creationId xmlns:a16="http://schemas.microsoft.com/office/drawing/2014/main" id="{26F8F83D-E9DB-44A4-AEE3-B5FF07B0079E}"/>
                  </a:ext>
                </a:extLst>
              </p:cNvPr>
              <p:cNvSpPr/>
              <p:nvPr/>
            </p:nvSpPr>
            <p:spPr>
              <a:xfrm>
                <a:off x="6928699" y="3846051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" name="Rounded Rectangle 4">
                <a:extLst>
                  <a:ext uri="{FF2B5EF4-FFF2-40B4-BE49-F238E27FC236}">
                    <a16:creationId xmlns:a16="http://schemas.microsoft.com/office/drawing/2014/main" id="{1E5DF61F-64C4-4AC4-91DA-4B5E17FBA86D}"/>
                  </a:ext>
                </a:extLst>
              </p:cNvPr>
              <p:cNvSpPr/>
              <p:nvPr/>
            </p:nvSpPr>
            <p:spPr>
              <a:xfrm>
                <a:off x="6923649" y="40159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1" name="Rounded Rectangle 4">
                <a:extLst>
                  <a:ext uri="{FF2B5EF4-FFF2-40B4-BE49-F238E27FC236}">
                    <a16:creationId xmlns:a16="http://schemas.microsoft.com/office/drawing/2014/main" id="{9BE319FE-D209-49B9-A21E-3DB4FFC2BA64}"/>
                  </a:ext>
                </a:extLst>
              </p:cNvPr>
              <p:cNvSpPr/>
              <p:nvPr/>
            </p:nvSpPr>
            <p:spPr>
              <a:xfrm>
                <a:off x="6917531" y="417389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2" name="Rounded Rectangle 4">
                <a:extLst>
                  <a:ext uri="{FF2B5EF4-FFF2-40B4-BE49-F238E27FC236}">
                    <a16:creationId xmlns:a16="http://schemas.microsoft.com/office/drawing/2014/main" id="{DD3D3DB1-E81B-489C-9227-CF00515C91B9}"/>
                  </a:ext>
                </a:extLst>
              </p:cNvPr>
              <p:cNvSpPr/>
              <p:nvPr/>
            </p:nvSpPr>
            <p:spPr>
              <a:xfrm>
                <a:off x="6925390" y="43358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3" name="Rounded Rectangle 4">
                <a:extLst>
                  <a:ext uri="{FF2B5EF4-FFF2-40B4-BE49-F238E27FC236}">
                    <a16:creationId xmlns:a16="http://schemas.microsoft.com/office/drawing/2014/main" id="{9075A1F8-67D1-4038-ACC2-69CA474C51D7}"/>
                  </a:ext>
                </a:extLst>
              </p:cNvPr>
              <p:cNvSpPr/>
              <p:nvPr/>
            </p:nvSpPr>
            <p:spPr>
              <a:xfrm>
                <a:off x="6920340" y="449631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41B69E8-9194-49E2-9FF8-E57283BA9E59}"/>
                </a:ext>
              </a:extLst>
            </p:cNvPr>
            <p:cNvGrpSpPr/>
            <p:nvPr/>
          </p:nvGrpSpPr>
          <p:grpSpPr>
            <a:xfrm>
              <a:off x="3084154" y="2230880"/>
              <a:ext cx="1246163" cy="2409434"/>
              <a:chOff x="6917531" y="2230880"/>
              <a:chExt cx="1246163" cy="2409434"/>
            </a:xfrm>
          </p:grpSpPr>
          <p:sp>
            <p:nvSpPr>
              <p:cNvPr id="230" name="Rounded Rectangle 4">
                <a:extLst>
                  <a:ext uri="{FF2B5EF4-FFF2-40B4-BE49-F238E27FC236}">
                    <a16:creationId xmlns:a16="http://schemas.microsoft.com/office/drawing/2014/main" id="{0D9DE46D-216A-4EA5-BB07-ADB56705EE2E}"/>
                  </a:ext>
                </a:extLst>
              </p:cNvPr>
              <p:cNvSpPr/>
              <p:nvPr/>
            </p:nvSpPr>
            <p:spPr>
              <a:xfrm>
                <a:off x="6935144" y="223088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48C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1" name="Rounded Rectangle 4">
                <a:extLst>
                  <a:ext uri="{FF2B5EF4-FFF2-40B4-BE49-F238E27FC236}">
                    <a16:creationId xmlns:a16="http://schemas.microsoft.com/office/drawing/2014/main" id="{B129553A-A74C-4F48-B5D8-857277181D3B}"/>
                  </a:ext>
                </a:extLst>
              </p:cNvPr>
              <p:cNvSpPr/>
              <p:nvPr/>
            </p:nvSpPr>
            <p:spPr>
              <a:xfrm>
                <a:off x="6933576" y="239287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2" name="Rounded Rectangle 4">
                <a:extLst>
                  <a:ext uri="{FF2B5EF4-FFF2-40B4-BE49-F238E27FC236}">
                    <a16:creationId xmlns:a16="http://schemas.microsoft.com/office/drawing/2014/main" id="{9CC0B6E7-0E58-4F63-BF3D-AC994A58804F}"/>
                  </a:ext>
                </a:extLst>
              </p:cNvPr>
              <p:cNvSpPr/>
              <p:nvPr/>
            </p:nvSpPr>
            <p:spPr>
              <a:xfrm>
                <a:off x="6928526" y="25533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3" name="Rounded Rectangle 4">
                <a:extLst>
                  <a:ext uri="{FF2B5EF4-FFF2-40B4-BE49-F238E27FC236}">
                    <a16:creationId xmlns:a16="http://schemas.microsoft.com/office/drawing/2014/main" id="{6300456B-E581-43A6-B3EF-B98E5303053D}"/>
                  </a:ext>
                </a:extLst>
              </p:cNvPr>
              <p:cNvSpPr/>
              <p:nvPr/>
            </p:nvSpPr>
            <p:spPr>
              <a:xfrm>
                <a:off x="6936885" y="271164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4" name="Rounded Rectangle 4">
                <a:extLst>
                  <a:ext uri="{FF2B5EF4-FFF2-40B4-BE49-F238E27FC236}">
                    <a16:creationId xmlns:a16="http://schemas.microsoft.com/office/drawing/2014/main" id="{6AD45087-9ED3-4F01-9CD8-16FE20045551}"/>
                  </a:ext>
                </a:extLst>
              </p:cNvPr>
              <p:cNvSpPr/>
              <p:nvPr/>
            </p:nvSpPr>
            <p:spPr>
              <a:xfrm>
                <a:off x="6925890" y="2883069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5" name="Rounded Rectangle 4">
                <a:extLst>
                  <a:ext uri="{FF2B5EF4-FFF2-40B4-BE49-F238E27FC236}">
                    <a16:creationId xmlns:a16="http://schemas.microsoft.com/office/drawing/2014/main" id="{6B75CFD9-A467-47F5-8371-2FB0F632B1B6}"/>
                  </a:ext>
                </a:extLst>
              </p:cNvPr>
              <p:cNvSpPr/>
              <p:nvPr/>
            </p:nvSpPr>
            <p:spPr>
              <a:xfrm>
                <a:off x="6939694" y="3043495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" name="Rounded Rectangle 4">
                <a:extLst>
                  <a:ext uri="{FF2B5EF4-FFF2-40B4-BE49-F238E27FC236}">
                    <a16:creationId xmlns:a16="http://schemas.microsoft.com/office/drawing/2014/main" id="{9A103C7F-9A10-42D1-957D-00A32A4DB0C5}"/>
                  </a:ext>
                </a:extLst>
              </p:cNvPr>
              <p:cNvSpPr/>
              <p:nvPr/>
            </p:nvSpPr>
            <p:spPr>
              <a:xfrm>
                <a:off x="6936885" y="31957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7" name="Rounded Rectangle 4">
                <a:extLst>
                  <a:ext uri="{FF2B5EF4-FFF2-40B4-BE49-F238E27FC236}">
                    <a16:creationId xmlns:a16="http://schemas.microsoft.com/office/drawing/2014/main" id="{29904F5A-C2D9-43FD-B4C1-3D9D18102BA6}"/>
                  </a:ext>
                </a:extLst>
              </p:cNvPr>
              <p:cNvSpPr/>
              <p:nvPr/>
            </p:nvSpPr>
            <p:spPr>
              <a:xfrm>
                <a:off x="6935317" y="3357786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8" name="Rounded Rectangle 4">
                <a:extLst>
                  <a:ext uri="{FF2B5EF4-FFF2-40B4-BE49-F238E27FC236}">
                    <a16:creationId xmlns:a16="http://schemas.microsoft.com/office/drawing/2014/main" id="{43BE16F5-5A5F-4763-9729-E11074762557}"/>
                  </a:ext>
                </a:extLst>
              </p:cNvPr>
              <p:cNvSpPr/>
              <p:nvPr/>
            </p:nvSpPr>
            <p:spPr>
              <a:xfrm>
                <a:off x="6930267" y="3518212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9" name="Rounded Rectangle 4">
                <a:extLst>
                  <a:ext uri="{FF2B5EF4-FFF2-40B4-BE49-F238E27FC236}">
                    <a16:creationId xmlns:a16="http://schemas.microsoft.com/office/drawing/2014/main" id="{A764EBB1-F14F-45DB-84FF-1B5AFE070D79}"/>
                  </a:ext>
                </a:extLst>
              </p:cNvPr>
              <p:cNvSpPr/>
              <p:nvPr/>
            </p:nvSpPr>
            <p:spPr>
              <a:xfrm>
                <a:off x="6930267" y="3684053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0" name="Rounded Rectangle 4">
                <a:extLst>
                  <a:ext uri="{FF2B5EF4-FFF2-40B4-BE49-F238E27FC236}">
                    <a16:creationId xmlns:a16="http://schemas.microsoft.com/office/drawing/2014/main" id="{87819664-FD4B-4BFF-A972-201C2074FFE8}"/>
                  </a:ext>
                </a:extLst>
              </p:cNvPr>
              <p:cNvSpPr/>
              <p:nvPr/>
            </p:nvSpPr>
            <p:spPr>
              <a:xfrm>
                <a:off x="6928699" y="3846051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1" name="Rounded Rectangle 4">
                <a:extLst>
                  <a:ext uri="{FF2B5EF4-FFF2-40B4-BE49-F238E27FC236}">
                    <a16:creationId xmlns:a16="http://schemas.microsoft.com/office/drawing/2014/main" id="{329D389E-22CF-4971-90B0-85CBB6C538D6}"/>
                  </a:ext>
                </a:extLst>
              </p:cNvPr>
              <p:cNvSpPr/>
              <p:nvPr/>
            </p:nvSpPr>
            <p:spPr>
              <a:xfrm>
                <a:off x="6923649" y="40159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" name="Rounded Rectangle 4">
                <a:extLst>
                  <a:ext uri="{FF2B5EF4-FFF2-40B4-BE49-F238E27FC236}">
                    <a16:creationId xmlns:a16="http://schemas.microsoft.com/office/drawing/2014/main" id="{46A4525D-64D9-46A5-A805-05A9D264E083}"/>
                  </a:ext>
                </a:extLst>
              </p:cNvPr>
              <p:cNvSpPr/>
              <p:nvPr/>
            </p:nvSpPr>
            <p:spPr>
              <a:xfrm>
                <a:off x="6917531" y="417389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3" name="Rounded Rectangle 4">
                <a:extLst>
                  <a:ext uri="{FF2B5EF4-FFF2-40B4-BE49-F238E27FC236}">
                    <a16:creationId xmlns:a16="http://schemas.microsoft.com/office/drawing/2014/main" id="{9898DF09-E6D2-4464-9C55-6EB6B9D85649}"/>
                  </a:ext>
                </a:extLst>
              </p:cNvPr>
              <p:cNvSpPr/>
              <p:nvPr/>
            </p:nvSpPr>
            <p:spPr>
              <a:xfrm>
                <a:off x="6925390" y="43358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4" name="Rounded Rectangle 4">
                <a:extLst>
                  <a:ext uri="{FF2B5EF4-FFF2-40B4-BE49-F238E27FC236}">
                    <a16:creationId xmlns:a16="http://schemas.microsoft.com/office/drawing/2014/main" id="{104EB6C0-E5B7-4F64-8DF4-10EC60CB92BA}"/>
                  </a:ext>
                </a:extLst>
              </p:cNvPr>
              <p:cNvSpPr/>
              <p:nvPr/>
            </p:nvSpPr>
            <p:spPr>
              <a:xfrm>
                <a:off x="6920340" y="449631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942C1551-1AA5-4E4D-9E53-A256250C8ECA}"/>
                </a:ext>
              </a:extLst>
            </p:cNvPr>
            <p:cNvGrpSpPr/>
            <p:nvPr/>
          </p:nvGrpSpPr>
          <p:grpSpPr>
            <a:xfrm>
              <a:off x="4364011" y="2230880"/>
              <a:ext cx="1246163" cy="2409434"/>
              <a:chOff x="6917531" y="2230880"/>
              <a:chExt cx="1246163" cy="2409434"/>
            </a:xfrm>
          </p:grpSpPr>
          <p:sp>
            <p:nvSpPr>
              <p:cNvPr id="246" name="Rounded Rectangle 4">
                <a:extLst>
                  <a:ext uri="{FF2B5EF4-FFF2-40B4-BE49-F238E27FC236}">
                    <a16:creationId xmlns:a16="http://schemas.microsoft.com/office/drawing/2014/main" id="{084D0305-580F-42B7-BC28-1BD2C45F6431}"/>
                  </a:ext>
                </a:extLst>
              </p:cNvPr>
              <p:cNvSpPr/>
              <p:nvPr/>
            </p:nvSpPr>
            <p:spPr>
              <a:xfrm>
                <a:off x="6935144" y="223088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48C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7" name="Rounded Rectangle 4">
                <a:extLst>
                  <a:ext uri="{FF2B5EF4-FFF2-40B4-BE49-F238E27FC236}">
                    <a16:creationId xmlns:a16="http://schemas.microsoft.com/office/drawing/2014/main" id="{C86280CF-3DE5-4F10-9004-039E9D6DB1A9}"/>
                  </a:ext>
                </a:extLst>
              </p:cNvPr>
              <p:cNvSpPr/>
              <p:nvPr/>
            </p:nvSpPr>
            <p:spPr>
              <a:xfrm>
                <a:off x="6933576" y="239287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8" name="Rounded Rectangle 4">
                <a:extLst>
                  <a:ext uri="{FF2B5EF4-FFF2-40B4-BE49-F238E27FC236}">
                    <a16:creationId xmlns:a16="http://schemas.microsoft.com/office/drawing/2014/main" id="{EA841009-048E-43EB-BA3E-D7BA2C428FCA}"/>
                  </a:ext>
                </a:extLst>
              </p:cNvPr>
              <p:cNvSpPr/>
              <p:nvPr/>
            </p:nvSpPr>
            <p:spPr>
              <a:xfrm>
                <a:off x="6928526" y="25533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9" name="Rounded Rectangle 4">
                <a:extLst>
                  <a:ext uri="{FF2B5EF4-FFF2-40B4-BE49-F238E27FC236}">
                    <a16:creationId xmlns:a16="http://schemas.microsoft.com/office/drawing/2014/main" id="{9E804FDB-76EE-4A05-B299-1ED0C9FB5E0F}"/>
                  </a:ext>
                </a:extLst>
              </p:cNvPr>
              <p:cNvSpPr/>
              <p:nvPr/>
            </p:nvSpPr>
            <p:spPr>
              <a:xfrm>
                <a:off x="6936885" y="271164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0" name="Rounded Rectangle 4">
                <a:extLst>
                  <a:ext uri="{FF2B5EF4-FFF2-40B4-BE49-F238E27FC236}">
                    <a16:creationId xmlns:a16="http://schemas.microsoft.com/office/drawing/2014/main" id="{BCE7E7EE-A631-4F81-AC89-1F9C59744E1F}"/>
                  </a:ext>
                </a:extLst>
              </p:cNvPr>
              <p:cNvSpPr/>
              <p:nvPr/>
            </p:nvSpPr>
            <p:spPr>
              <a:xfrm>
                <a:off x="6925890" y="2883069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1" name="Rounded Rectangle 4">
                <a:extLst>
                  <a:ext uri="{FF2B5EF4-FFF2-40B4-BE49-F238E27FC236}">
                    <a16:creationId xmlns:a16="http://schemas.microsoft.com/office/drawing/2014/main" id="{5DA76004-CEE6-4DE4-A6DB-2E89ADC89681}"/>
                  </a:ext>
                </a:extLst>
              </p:cNvPr>
              <p:cNvSpPr/>
              <p:nvPr/>
            </p:nvSpPr>
            <p:spPr>
              <a:xfrm>
                <a:off x="6939694" y="3043495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2" name="Rounded Rectangle 4">
                <a:extLst>
                  <a:ext uri="{FF2B5EF4-FFF2-40B4-BE49-F238E27FC236}">
                    <a16:creationId xmlns:a16="http://schemas.microsoft.com/office/drawing/2014/main" id="{4531FEFB-3C75-4909-B060-DA91E244A780}"/>
                  </a:ext>
                </a:extLst>
              </p:cNvPr>
              <p:cNvSpPr/>
              <p:nvPr/>
            </p:nvSpPr>
            <p:spPr>
              <a:xfrm>
                <a:off x="6936885" y="31957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3" name="Rounded Rectangle 4">
                <a:extLst>
                  <a:ext uri="{FF2B5EF4-FFF2-40B4-BE49-F238E27FC236}">
                    <a16:creationId xmlns:a16="http://schemas.microsoft.com/office/drawing/2014/main" id="{F39136AE-0A14-476E-8076-015902163ECC}"/>
                  </a:ext>
                </a:extLst>
              </p:cNvPr>
              <p:cNvSpPr/>
              <p:nvPr/>
            </p:nvSpPr>
            <p:spPr>
              <a:xfrm>
                <a:off x="6935317" y="3357786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4" name="Rounded Rectangle 4">
                <a:extLst>
                  <a:ext uri="{FF2B5EF4-FFF2-40B4-BE49-F238E27FC236}">
                    <a16:creationId xmlns:a16="http://schemas.microsoft.com/office/drawing/2014/main" id="{37E1D0C5-643D-45B5-BAE7-4B3C802DF7C0}"/>
                  </a:ext>
                </a:extLst>
              </p:cNvPr>
              <p:cNvSpPr/>
              <p:nvPr/>
            </p:nvSpPr>
            <p:spPr>
              <a:xfrm>
                <a:off x="6930267" y="3518212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5" name="Rounded Rectangle 4">
                <a:extLst>
                  <a:ext uri="{FF2B5EF4-FFF2-40B4-BE49-F238E27FC236}">
                    <a16:creationId xmlns:a16="http://schemas.microsoft.com/office/drawing/2014/main" id="{36500E4E-C886-4D0E-A1B3-6CB495AA5F06}"/>
                  </a:ext>
                </a:extLst>
              </p:cNvPr>
              <p:cNvSpPr/>
              <p:nvPr/>
            </p:nvSpPr>
            <p:spPr>
              <a:xfrm>
                <a:off x="6930267" y="3684053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" name="Rounded Rectangle 4">
                <a:extLst>
                  <a:ext uri="{FF2B5EF4-FFF2-40B4-BE49-F238E27FC236}">
                    <a16:creationId xmlns:a16="http://schemas.microsoft.com/office/drawing/2014/main" id="{95CBF523-B8DF-4807-918F-76FF52FDB6C1}"/>
                  </a:ext>
                </a:extLst>
              </p:cNvPr>
              <p:cNvSpPr/>
              <p:nvPr/>
            </p:nvSpPr>
            <p:spPr>
              <a:xfrm>
                <a:off x="6928699" y="3846051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7" name="Rounded Rectangle 4">
                <a:extLst>
                  <a:ext uri="{FF2B5EF4-FFF2-40B4-BE49-F238E27FC236}">
                    <a16:creationId xmlns:a16="http://schemas.microsoft.com/office/drawing/2014/main" id="{E951EE82-195F-4DA2-8FFA-2FC1CBE394C7}"/>
                  </a:ext>
                </a:extLst>
              </p:cNvPr>
              <p:cNvSpPr/>
              <p:nvPr/>
            </p:nvSpPr>
            <p:spPr>
              <a:xfrm>
                <a:off x="6923649" y="40159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8" name="Rounded Rectangle 4">
                <a:extLst>
                  <a:ext uri="{FF2B5EF4-FFF2-40B4-BE49-F238E27FC236}">
                    <a16:creationId xmlns:a16="http://schemas.microsoft.com/office/drawing/2014/main" id="{021E6482-5452-4AC2-A58A-D80872FC55A3}"/>
                  </a:ext>
                </a:extLst>
              </p:cNvPr>
              <p:cNvSpPr/>
              <p:nvPr/>
            </p:nvSpPr>
            <p:spPr>
              <a:xfrm>
                <a:off x="6917531" y="417389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9" name="Rounded Rectangle 4">
                <a:extLst>
                  <a:ext uri="{FF2B5EF4-FFF2-40B4-BE49-F238E27FC236}">
                    <a16:creationId xmlns:a16="http://schemas.microsoft.com/office/drawing/2014/main" id="{5A43BCA8-D743-4C62-B0DC-CFD413BAB7AF}"/>
                  </a:ext>
                </a:extLst>
              </p:cNvPr>
              <p:cNvSpPr/>
              <p:nvPr/>
            </p:nvSpPr>
            <p:spPr>
              <a:xfrm>
                <a:off x="6925390" y="43358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0" name="Rounded Rectangle 4">
                <a:extLst>
                  <a:ext uri="{FF2B5EF4-FFF2-40B4-BE49-F238E27FC236}">
                    <a16:creationId xmlns:a16="http://schemas.microsoft.com/office/drawing/2014/main" id="{7B8BD943-A54D-4557-87BB-92400FBB47E9}"/>
                  </a:ext>
                </a:extLst>
              </p:cNvPr>
              <p:cNvSpPr/>
              <p:nvPr/>
            </p:nvSpPr>
            <p:spPr>
              <a:xfrm>
                <a:off x="6920340" y="449631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8DB214FB-328D-4CBE-A2A2-4FC3B21A2B58}"/>
                </a:ext>
              </a:extLst>
            </p:cNvPr>
            <p:cNvGrpSpPr/>
            <p:nvPr/>
          </p:nvGrpSpPr>
          <p:grpSpPr>
            <a:xfrm>
              <a:off x="5628121" y="2224038"/>
              <a:ext cx="1246163" cy="2409434"/>
              <a:chOff x="6917531" y="2230880"/>
              <a:chExt cx="1246163" cy="2409434"/>
            </a:xfrm>
          </p:grpSpPr>
          <p:sp>
            <p:nvSpPr>
              <p:cNvPr id="262" name="Rounded Rectangle 4">
                <a:extLst>
                  <a:ext uri="{FF2B5EF4-FFF2-40B4-BE49-F238E27FC236}">
                    <a16:creationId xmlns:a16="http://schemas.microsoft.com/office/drawing/2014/main" id="{8BA4E98A-8A67-41BE-B070-DAA1D8F41E3D}"/>
                  </a:ext>
                </a:extLst>
              </p:cNvPr>
              <p:cNvSpPr/>
              <p:nvPr/>
            </p:nvSpPr>
            <p:spPr>
              <a:xfrm>
                <a:off x="6935144" y="223088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3" name="Rounded Rectangle 4">
                <a:extLst>
                  <a:ext uri="{FF2B5EF4-FFF2-40B4-BE49-F238E27FC236}">
                    <a16:creationId xmlns:a16="http://schemas.microsoft.com/office/drawing/2014/main" id="{618E283F-45F9-45DA-B806-56F36B9082DC}"/>
                  </a:ext>
                </a:extLst>
              </p:cNvPr>
              <p:cNvSpPr/>
              <p:nvPr/>
            </p:nvSpPr>
            <p:spPr>
              <a:xfrm>
                <a:off x="6933576" y="239287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4" name="Rounded Rectangle 4">
                <a:extLst>
                  <a:ext uri="{FF2B5EF4-FFF2-40B4-BE49-F238E27FC236}">
                    <a16:creationId xmlns:a16="http://schemas.microsoft.com/office/drawing/2014/main" id="{12468C6B-C199-440B-9B9E-5EB70AF4D46D}"/>
                  </a:ext>
                </a:extLst>
              </p:cNvPr>
              <p:cNvSpPr/>
              <p:nvPr/>
            </p:nvSpPr>
            <p:spPr>
              <a:xfrm>
                <a:off x="6928526" y="25533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Rounded Rectangle 4">
                <a:extLst>
                  <a:ext uri="{FF2B5EF4-FFF2-40B4-BE49-F238E27FC236}">
                    <a16:creationId xmlns:a16="http://schemas.microsoft.com/office/drawing/2014/main" id="{BBF5D292-E63B-49FC-9B35-F2B300795EBF}"/>
                  </a:ext>
                </a:extLst>
              </p:cNvPr>
              <p:cNvSpPr/>
              <p:nvPr/>
            </p:nvSpPr>
            <p:spPr>
              <a:xfrm>
                <a:off x="6936885" y="271164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48C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Rounded Rectangle 4">
                <a:extLst>
                  <a:ext uri="{FF2B5EF4-FFF2-40B4-BE49-F238E27FC236}">
                    <a16:creationId xmlns:a16="http://schemas.microsoft.com/office/drawing/2014/main" id="{44BA0C52-3D40-4D8B-BEAA-C9C9CC5B5096}"/>
                  </a:ext>
                </a:extLst>
              </p:cNvPr>
              <p:cNvSpPr/>
              <p:nvPr/>
            </p:nvSpPr>
            <p:spPr>
              <a:xfrm>
                <a:off x="6925890" y="2883069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Rounded Rectangle 4">
                <a:extLst>
                  <a:ext uri="{FF2B5EF4-FFF2-40B4-BE49-F238E27FC236}">
                    <a16:creationId xmlns:a16="http://schemas.microsoft.com/office/drawing/2014/main" id="{CCA1EAC4-BB79-4CF9-8B7A-E6E580673ADA}"/>
                  </a:ext>
                </a:extLst>
              </p:cNvPr>
              <p:cNvSpPr/>
              <p:nvPr/>
            </p:nvSpPr>
            <p:spPr>
              <a:xfrm>
                <a:off x="6939694" y="3043495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Rounded Rectangle 4">
                <a:extLst>
                  <a:ext uri="{FF2B5EF4-FFF2-40B4-BE49-F238E27FC236}">
                    <a16:creationId xmlns:a16="http://schemas.microsoft.com/office/drawing/2014/main" id="{381225A7-84B5-413A-9224-A445BC9C6737}"/>
                  </a:ext>
                </a:extLst>
              </p:cNvPr>
              <p:cNvSpPr/>
              <p:nvPr/>
            </p:nvSpPr>
            <p:spPr>
              <a:xfrm>
                <a:off x="6936885" y="31957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9" name="Rounded Rectangle 4">
                <a:extLst>
                  <a:ext uri="{FF2B5EF4-FFF2-40B4-BE49-F238E27FC236}">
                    <a16:creationId xmlns:a16="http://schemas.microsoft.com/office/drawing/2014/main" id="{688F7576-450A-4092-868F-B1A3E62E5F75}"/>
                  </a:ext>
                </a:extLst>
              </p:cNvPr>
              <p:cNvSpPr/>
              <p:nvPr/>
            </p:nvSpPr>
            <p:spPr>
              <a:xfrm>
                <a:off x="6935317" y="3357786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0" name="Rounded Rectangle 4">
                <a:extLst>
                  <a:ext uri="{FF2B5EF4-FFF2-40B4-BE49-F238E27FC236}">
                    <a16:creationId xmlns:a16="http://schemas.microsoft.com/office/drawing/2014/main" id="{5BC6FAC7-738B-4F21-A1B0-49C26786B72C}"/>
                  </a:ext>
                </a:extLst>
              </p:cNvPr>
              <p:cNvSpPr/>
              <p:nvPr/>
            </p:nvSpPr>
            <p:spPr>
              <a:xfrm>
                <a:off x="6930267" y="3518212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1" name="Rounded Rectangle 4">
                <a:extLst>
                  <a:ext uri="{FF2B5EF4-FFF2-40B4-BE49-F238E27FC236}">
                    <a16:creationId xmlns:a16="http://schemas.microsoft.com/office/drawing/2014/main" id="{46F54B44-EBE4-43A7-ABE2-C94F5E9FE145}"/>
                  </a:ext>
                </a:extLst>
              </p:cNvPr>
              <p:cNvSpPr/>
              <p:nvPr/>
            </p:nvSpPr>
            <p:spPr>
              <a:xfrm>
                <a:off x="6930267" y="3684053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2" name="Rounded Rectangle 4">
                <a:extLst>
                  <a:ext uri="{FF2B5EF4-FFF2-40B4-BE49-F238E27FC236}">
                    <a16:creationId xmlns:a16="http://schemas.microsoft.com/office/drawing/2014/main" id="{9853D659-4DCB-4CA7-8FB1-A49219A3BFDF}"/>
                  </a:ext>
                </a:extLst>
              </p:cNvPr>
              <p:cNvSpPr/>
              <p:nvPr/>
            </p:nvSpPr>
            <p:spPr>
              <a:xfrm>
                <a:off x="6928699" y="3846051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3" name="Rounded Rectangle 4">
                <a:extLst>
                  <a:ext uri="{FF2B5EF4-FFF2-40B4-BE49-F238E27FC236}">
                    <a16:creationId xmlns:a16="http://schemas.microsoft.com/office/drawing/2014/main" id="{6C8F21BE-C122-41B7-8CC1-2996172C382B}"/>
                  </a:ext>
                </a:extLst>
              </p:cNvPr>
              <p:cNvSpPr/>
              <p:nvPr/>
            </p:nvSpPr>
            <p:spPr>
              <a:xfrm>
                <a:off x="6923649" y="40159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4" name="Rounded Rectangle 4">
                <a:extLst>
                  <a:ext uri="{FF2B5EF4-FFF2-40B4-BE49-F238E27FC236}">
                    <a16:creationId xmlns:a16="http://schemas.microsoft.com/office/drawing/2014/main" id="{B4CAD02A-02AB-4422-9ED5-EE6FC2B4711A}"/>
                  </a:ext>
                </a:extLst>
              </p:cNvPr>
              <p:cNvSpPr/>
              <p:nvPr/>
            </p:nvSpPr>
            <p:spPr>
              <a:xfrm>
                <a:off x="6917531" y="417389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5" name="Rounded Rectangle 4">
                <a:extLst>
                  <a:ext uri="{FF2B5EF4-FFF2-40B4-BE49-F238E27FC236}">
                    <a16:creationId xmlns:a16="http://schemas.microsoft.com/office/drawing/2014/main" id="{6CEA6FD2-1E62-4185-A3EF-F384C6E22219}"/>
                  </a:ext>
                </a:extLst>
              </p:cNvPr>
              <p:cNvSpPr/>
              <p:nvPr/>
            </p:nvSpPr>
            <p:spPr>
              <a:xfrm>
                <a:off x="6925390" y="43358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" name="Rounded Rectangle 4">
                <a:extLst>
                  <a:ext uri="{FF2B5EF4-FFF2-40B4-BE49-F238E27FC236}">
                    <a16:creationId xmlns:a16="http://schemas.microsoft.com/office/drawing/2014/main" id="{5D47C90E-495C-411A-B2CD-6142222F54F1}"/>
                  </a:ext>
                </a:extLst>
              </p:cNvPr>
              <p:cNvSpPr/>
              <p:nvPr/>
            </p:nvSpPr>
            <p:spPr>
              <a:xfrm>
                <a:off x="6920340" y="449631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426676C9-2A60-47DE-941E-145D1D83849B}"/>
                </a:ext>
              </a:extLst>
            </p:cNvPr>
            <p:cNvGrpSpPr/>
            <p:nvPr/>
          </p:nvGrpSpPr>
          <p:grpSpPr>
            <a:xfrm>
              <a:off x="8190813" y="2230880"/>
              <a:ext cx="1246163" cy="2409434"/>
              <a:chOff x="6917531" y="2230880"/>
              <a:chExt cx="1246163" cy="2409434"/>
            </a:xfrm>
          </p:grpSpPr>
          <p:sp>
            <p:nvSpPr>
              <p:cNvPr id="278" name="Rounded Rectangle 4">
                <a:extLst>
                  <a:ext uri="{FF2B5EF4-FFF2-40B4-BE49-F238E27FC236}">
                    <a16:creationId xmlns:a16="http://schemas.microsoft.com/office/drawing/2014/main" id="{378F9529-ACB9-4436-AD40-178850D2E4E3}"/>
                  </a:ext>
                </a:extLst>
              </p:cNvPr>
              <p:cNvSpPr/>
              <p:nvPr/>
            </p:nvSpPr>
            <p:spPr>
              <a:xfrm>
                <a:off x="6935144" y="223088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48C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9" name="Rounded Rectangle 4">
                <a:extLst>
                  <a:ext uri="{FF2B5EF4-FFF2-40B4-BE49-F238E27FC236}">
                    <a16:creationId xmlns:a16="http://schemas.microsoft.com/office/drawing/2014/main" id="{5A101876-436C-4F97-9C64-A82296FF4C95}"/>
                  </a:ext>
                </a:extLst>
              </p:cNvPr>
              <p:cNvSpPr/>
              <p:nvPr/>
            </p:nvSpPr>
            <p:spPr>
              <a:xfrm>
                <a:off x="6933576" y="239287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0" name="Rounded Rectangle 4">
                <a:extLst>
                  <a:ext uri="{FF2B5EF4-FFF2-40B4-BE49-F238E27FC236}">
                    <a16:creationId xmlns:a16="http://schemas.microsoft.com/office/drawing/2014/main" id="{21034625-E9AC-4AE8-B47D-7D4FE849D709}"/>
                  </a:ext>
                </a:extLst>
              </p:cNvPr>
              <p:cNvSpPr/>
              <p:nvPr/>
            </p:nvSpPr>
            <p:spPr>
              <a:xfrm>
                <a:off x="6928526" y="25533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1" name="Rounded Rectangle 4">
                <a:extLst>
                  <a:ext uri="{FF2B5EF4-FFF2-40B4-BE49-F238E27FC236}">
                    <a16:creationId xmlns:a16="http://schemas.microsoft.com/office/drawing/2014/main" id="{0C3266F0-4349-4F2C-A416-399F0B51ADA0}"/>
                  </a:ext>
                </a:extLst>
              </p:cNvPr>
              <p:cNvSpPr/>
              <p:nvPr/>
            </p:nvSpPr>
            <p:spPr>
              <a:xfrm>
                <a:off x="6936885" y="271164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2" name="Rounded Rectangle 4">
                <a:extLst>
                  <a:ext uri="{FF2B5EF4-FFF2-40B4-BE49-F238E27FC236}">
                    <a16:creationId xmlns:a16="http://schemas.microsoft.com/office/drawing/2014/main" id="{203CBC69-F7F7-4257-922B-DABBE0B44D96}"/>
                  </a:ext>
                </a:extLst>
              </p:cNvPr>
              <p:cNvSpPr/>
              <p:nvPr/>
            </p:nvSpPr>
            <p:spPr>
              <a:xfrm>
                <a:off x="6925890" y="2883069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3" name="Rounded Rectangle 4">
                <a:extLst>
                  <a:ext uri="{FF2B5EF4-FFF2-40B4-BE49-F238E27FC236}">
                    <a16:creationId xmlns:a16="http://schemas.microsoft.com/office/drawing/2014/main" id="{33DEB6E7-AFE4-43F1-B8EE-BC7F475980C5}"/>
                  </a:ext>
                </a:extLst>
              </p:cNvPr>
              <p:cNvSpPr/>
              <p:nvPr/>
            </p:nvSpPr>
            <p:spPr>
              <a:xfrm>
                <a:off x="6939694" y="3043495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4" name="Rounded Rectangle 4">
                <a:extLst>
                  <a:ext uri="{FF2B5EF4-FFF2-40B4-BE49-F238E27FC236}">
                    <a16:creationId xmlns:a16="http://schemas.microsoft.com/office/drawing/2014/main" id="{A3C5CAE3-2353-41A7-9D18-29A83503A8A4}"/>
                  </a:ext>
                </a:extLst>
              </p:cNvPr>
              <p:cNvSpPr/>
              <p:nvPr/>
            </p:nvSpPr>
            <p:spPr>
              <a:xfrm>
                <a:off x="6936885" y="31957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5" name="Rounded Rectangle 4">
                <a:extLst>
                  <a:ext uri="{FF2B5EF4-FFF2-40B4-BE49-F238E27FC236}">
                    <a16:creationId xmlns:a16="http://schemas.microsoft.com/office/drawing/2014/main" id="{BE2E5789-71A4-480C-A379-DF5BFCE1321E}"/>
                  </a:ext>
                </a:extLst>
              </p:cNvPr>
              <p:cNvSpPr/>
              <p:nvPr/>
            </p:nvSpPr>
            <p:spPr>
              <a:xfrm>
                <a:off x="6935317" y="3357786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6" name="Rounded Rectangle 4">
                <a:extLst>
                  <a:ext uri="{FF2B5EF4-FFF2-40B4-BE49-F238E27FC236}">
                    <a16:creationId xmlns:a16="http://schemas.microsoft.com/office/drawing/2014/main" id="{AD3CFD04-C719-4C0F-848C-74DEC071862D}"/>
                  </a:ext>
                </a:extLst>
              </p:cNvPr>
              <p:cNvSpPr/>
              <p:nvPr/>
            </p:nvSpPr>
            <p:spPr>
              <a:xfrm>
                <a:off x="6930267" y="3518212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7" name="Rounded Rectangle 4">
                <a:extLst>
                  <a:ext uri="{FF2B5EF4-FFF2-40B4-BE49-F238E27FC236}">
                    <a16:creationId xmlns:a16="http://schemas.microsoft.com/office/drawing/2014/main" id="{72601D26-36B0-4C38-9199-7CB72B19B983}"/>
                  </a:ext>
                </a:extLst>
              </p:cNvPr>
              <p:cNvSpPr/>
              <p:nvPr/>
            </p:nvSpPr>
            <p:spPr>
              <a:xfrm>
                <a:off x="6930267" y="3684053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8" name="Rounded Rectangle 4">
                <a:extLst>
                  <a:ext uri="{FF2B5EF4-FFF2-40B4-BE49-F238E27FC236}">
                    <a16:creationId xmlns:a16="http://schemas.microsoft.com/office/drawing/2014/main" id="{70EC9DB8-D2C9-4A6C-894A-0359CFD7F468}"/>
                  </a:ext>
                </a:extLst>
              </p:cNvPr>
              <p:cNvSpPr/>
              <p:nvPr/>
            </p:nvSpPr>
            <p:spPr>
              <a:xfrm>
                <a:off x="6928699" y="3846051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9" name="Rounded Rectangle 4">
                <a:extLst>
                  <a:ext uri="{FF2B5EF4-FFF2-40B4-BE49-F238E27FC236}">
                    <a16:creationId xmlns:a16="http://schemas.microsoft.com/office/drawing/2014/main" id="{4AF146C2-E085-4498-A3BC-97E686CCFD1C}"/>
                  </a:ext>
                </a:extLst>
              </p:cNvPr>
              <p:cNvSpPr/>
              <p:nvPr/>
            </p:nvSpPr>
            <p:spPr>
              <a:xfrm>
                <a:off x="6923649" y="40159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0" name="Rounded Rectangle 4">
                <a:extLst>
                  <a:ext uri="{FF2B5EF4-FFF2-40B4-BE49-F238E27FC236}">
                    <a16:creationId xmlns:a16="http://schemas.microsoft.com/office/drawing/2014/main" id="{54BE22E1-22A9-47DB-9665-E3C80101CADD}"/>
                  </a:ext>
                </a:extLst>
              </p:cNvPr>
              <p:cNvSpPr/>
              <p:nvPr/>
            </p:nvSpPr>
            <p:spPr>
              <a:xfrm>
                <a:off x="6917531" y="417389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1" name="Rounded Rectangle 4">
                <a:extLst>
                  <a:ext uri="{FF2B5EF4-FFF2-40B4-BE49-F238E27FC236}">
                    <a16:creationId xmlns:a16="http://schemas.microsoft.com/office/drawing/2014/main" id="{9128887E-1822-4F91-B2EE-C956BC42664B}"/>
                  </a:ext>
                </a:extLst>
              </p:cNvPr>
              <p:cNvSpPr/>
              <p:nvPr/>
            </p:nvSpPr>
            <p:spPr>
              <a:xfrm>
                <a:off x="6925390" y="43358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2" name="Rounded Rectangle 4">
                <a:extLst>
                  <a:ext uri="{FF2B5EF4-FFF2-40B4-BE49-F238E27FC236}">
                    <a16:creationId xmlns:a16="http://schemas.microsoft.com/office/drawing/2014/main" id="{D71C1EBD-9A52-4760-A683-78BC581E29E6}"/>
                  </a:ext>
                </a:extLst>
              </p:cNvPr>
              <p:cNvSpPr/>
              <p:nvPr/>
            </p:nvSpPr>
            <p:spPr>
              <a:xfrm>
                <a:off x="6920340" y="449631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E3CEC5F8-2DDF-46C7-82BF-ACDC5D371348}"/>
                </a:ext>
              </a:extLst>
            </p:cNvPr>
            <p:cNvGrpSpPr/>
            <p:nvPr/>
          </p:nvGrpSpPr>
          <p:grpSpPr>
            <a:xfrm>
              <a:off x="9483204" y="2230880"/>
              <a:ext cx="1246163" cy="2409434"/>
              <a:chOff x="6917531" y="2230880"/>
              <a:chExt cx="1246163" cy="2409434"/>
            </a:xfrm>
          </p:grpSpPr>
          <p:sp>
            <p:nvSpPr>
              <p:cNvPr id="294" name="Rounded Rectangle 4">
                <a:extLst>
                  <a:ext uri="{FF2B5EF4-FFF2-40B4-BE49-F238E27FC236}">
                    <a16:creationId xmlns:a16="http://schemas.microsoft.com/office/drawing/2014/main" id="{2CB1E10F-3B21-4F20-B790-2EABD2942FDF}"/>
                  </a:ext>
                </a:extLst>
              </p:cNvPr>
              <p:cNvSpPr/>
              <p:nvPr/>
            </p:nvSpPr>
            <p:spPr>
              <a:xfrm>
                <a:off x="6935144" y="223088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5" name="Rounded Rectangle 4">
                <a:extLst>
                  <a:ext uri="{FF2B5EF4-FFF2-40B4-BE49-F238E27FC236}">
                    <a16:creationId xmlns:a16="http://schemas.microsoft.com/office/drawing/2014/main" id="{EE136372-D5B4-44F7-880C-6DC2A89D0601}"/>
                  </a:ext>
                </a:extLst>
              </p:cNvPr>
              <p:cNvSpPr/>
              <p:nvPr/>
            </p:nvSpPr>
            <p:spPr>
              <a:xfrm>
                <a:off x="6933576" y="239287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6" name="Rounded Rectangle 4">
                <a:extLst>
                  <a:ext uri="{FF2B5EF4-FFF2-40B4-BE49-F238E27FC236}">
                    <a16:creationId xmlns:a16="http://schemas.microsoft.com/office/drawing/2014/main" id="{CA98CC9E-5FB2-4087-B4D9-A960B579A56C}"/>
                  </a:ext>
                </a:extLst>
              </p:cNvPr>
              <p:cNvSpPr/>
              <p:nvPr/>
            </p:nvSpPr>
            <p:spPr>
              <a:xfrm>
                <a:off x="6928526" y="25533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Rounded Rectangle 4">
                <a:extLst>
                  <a:ext uri="{FF2B5EF4-FFF2-40B4-BE49-F238E27FC236}">
                    <a16:creationId xmlns:a16="http://schemas.microsoft.com/office/drawing/2014/main" id="{316679D8-87F7-46BE-8ABD-A206BA0500AE}"/>
                  </a:ext>
                </a:extLst>
              </p:cNvPr>
              <p:cNvSpPr/>
              <p:nvPr/>
            </p:nvSpPr>
            <p:spPr>
              <a:xfrm>
                <a:off x="6936885" y="271164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8" name="Rounded Rectangle 4">
                <a:extLst>
                  <a:ext uri="{FF2B5EF4-FFF2-40B4-BE49-F238E27FC236}">
                    <a16:creationId xmlns:a16="http://schemas.microsoft.com/office/drawing/2014/main" id="{D112AE8F-BC0F-4DC5-A468-0103858089DB}"/>
                  </a:ext>
                </a:extLst>
              </p:cNvPr>
              <p:cNvSpPr/>
              <p:nvPr/>
            </p:nvSpPr>
            <p:spPr>
              <a:xfrm>
                <a:off x="6925890" y="2883069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9" name="Rounded Rectangle 4">
                <a:extLst>
                  <a:ext uri="{FF2B5EF4-FFF2-40B4-BE49-F238E27FC236}">
                    <a16:creationId xmlns:a16="http://schemas.microsoft.com/office/drawing/2014/main" id="{A9F2854F-D1C0-4583-8B46-5A569DEE5ABD}"/>
                  </a:ext>
                </a:extLst>
              </p:cNvPr>
              <p:cNvSpPr/>
              <p:nvPr/>
            </p:nvSpPr>
            <p:spPr>
              <a:xfrm>
                <a:off x="6939694" y="3043495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0" name="Rounded Rectangle 4">
                <a:extLst>
                  <a:ext uri="{FF2B5EF4-FFF2-40B4-BE49-F238E27FC236}">
                    <a16:creationId xmlns:a16="http://schemas.microsoft.com/office/drawing/2014/main" id="{19EDD28C-ACF2-4D60-B588-616F37EE7747}"/>
                  </a:ext>
                </a:extLst>
              </p:cNvPr>
              <p:cNvSpPr/>
              <p:nvPr/>
            </p:nvSpPr>
            <p:spPr>
              <a:xfrm>
                <a:off x="6936885" y="31957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48C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" name="Rounded Rectangle 4">
                <a:extLst>
                  <a:ext uri="{FF2B5EF4-FFF2-40B4-BE49-F238E27FC236}">
                    <a16:creationId xmlns:a16="http://schemas.microsoft.com/office/drawing/2014/main" id="{7762BBF2-8248-44DD-A221-FCA02C7D8070}"/>
                  </a:ext>
                </a:extLst>
              </p:cNvPr>
              <p:cNvSpPr/>
              <p:nvPr/>
            </p:nvSpPr>
            <p:spPr>
              <a:xfrm>
                <a:off x="6935317" y="3357786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2" name="Rounded Rectangle 4">
                <a:extLst>
                  <a:ext uri="{FF2B5EF4-FFF2-40B4-BE49-F238E27FC236}">
                    <a16:creationId xmlns:a16="http://schemas.microsoft.com/office/drawing/2014/main" id="{7CD0811F-C30E-4BFE-BEBB-C368F9A2F1A5}"/>
                  </a:ext>
                </a:extLst>
              </p:cNvPr>
              <p:cNvSpPr/>
              <p:nvPr/>
            </p:nvSpPr>
            <p:spPr>
              <a:xfrm>
                <a:off x="6930267" y="3518212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3" name="Rounded Rectangle 4">
                <a:extLst>
                  <a:ext uri="{FF2B5EF4-FFF2-40B4-BE49-F238E27FC236}">
                    <a16:creationId xmlns:a16="http://schemas.microsoft.com/office/drawing/2014/main" id="{094338F7-3AC6-43E2-8237-E005AAA5DF80}"/>
                  </a:ext>
                </a:extLst>
              </p:cNvPr>
              <p:cNvSpPr/>
              <p:nvPr/>
            </p:nvSpPr>
            <p:spPr>
              <a:xfrm>
                <a:off x="6930267" y="3684053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4" name="Rounded Rectangle 4">
                <a:extLst>
                  <a:ext uri="{FF2B5EF4-FFF2-40B4-BE49-F238E27FC236}">
                    <a16:creationId xmlns:a16="http://schemas.microsoft.com/office/drawing/2014/main" id="{E4BE1345-C062-4172-B51B-967ACC7C13C2}"/>
                  </a:ext>
                </a:extLst>
              </p:cNvPr>
              <p:cNvSpPr/>
              <p:nvPr/>
            </p:nvSpPr>
            <p:spPr>
              <a:xfrm>
                <a:off x="6928699" y="3846051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5" name="Rounded Rectangle 4">
                <a:extLst>
                  <a:ext uri="{FF2B5EF4-FFF2-40B4-BE49-F238E27FC236}">
                    <a16:creationId xmlns:a16="http://schemas.microsoft.com/office/drawing/2014/main" id="{F81FB1E1-9290-4DE4-84E1-C69A0DE41D96}"/>
                  </a:ext>
                </a:extLst>
              </p:cNvPr>
              <p:cNvSpPr/>
              <p:nvPr/>
            </p:nvSpPr>
            <p:spPr>
              <a:xfrm>
                <a:off x="6923649" y="40159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6" name="Rounded Rectangle 4">
                <a:extLst>
                  <a:ext uri="{FF2B5EF4-FFF2-40B4-BE49-F238E27FC236}">
                    <a16:creationId xmlns:a16="http://schemas.microsoft.com/office/drawing/2014/main" id="{3C143098-61FB-429A-B7FF-774082924B1B}"/>
                  </a:ext>
                </a:extLst>
              </p:cNvPr>
              <p:cNvSpPr/>
              <p:nvPr/>
            </p:nvSpPr>
            <p:spPr>
              <a:xfrm>
                <a:off x="6917531" y="417389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" name="Rounded Rectangle 4">
                <a:extLst>
                  <a:ext uri="{FF2B5EF4-FFF2-40B4-BE49-F238E27FC236}">
                    <a16:creationId xmlns:a16="http://schemas.microsoft.com/office/drawing/2014/main" id="{C7F7DCD9-1CA0-4069-BAD1-6EDF955ACCAD}"/>
                  </a:ext>
                </a:extLst>
              </p:cNvPr>
              <p:cNvSpPr/>
              <p:nvPr/>
            </p:nvSpPr>
            <p:spPr>
              <a:xfrm>
                <a:off x="6925390" y="43358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" name="Rounded Rectangle 4">
                <a:extLst>
                  <a:ext uri="{FF2B5EF4-FFF2-40B4-BE49-F238E27FC236}">
                    <a16:creationId xmlns:a16="http://schemas.microsoft.com/office/drawing/2014/main" id="{B812D91A-F93E-489A-A842-8C08EE01A003}"/>
                  </a:ext>
                </a:extLst>
              </p:cNvPr>
              <p:cNvSpPr/>
              <p:nvPr/>
            </p:nvSpPr>
            <p:spPr>
              <a:xfrm>
                <a:off x="6920340" y="449631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0" name="TextBox 309">
            <a:extLst>
              <a:ext uri="{FF2B5EF4-FFF2-40B4-BE49-F238E27FC236}">
                <a16:creationId xmlns:a16="http://schemas.microsoft.com/office/drawing/2014/main" id="{A556DD56-ED51-4F0B-B21F-6E791C6C04C7}"/>
              </a:ext>
            </a:extLst>
          </p:cNvPr>
          <p:cNvSpPr txBox="1"/>
          <p:nvPr/>
        </p:nvSpPr>
        <p:spPr>
          <a:xfrm>
            <a:off x="-2" y="19076"/>
            <a:ext cx="591747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Account Management with emphasis on efficiency &amp; cost 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31562A-0BE8-456D-8A9B-E2ECAEB61F84}"/>
              </a:ext>
            </a:extLst>
          </p:cNvPr>
          <p:cNvGrpSpPr/>
          <p:nvPr/>
        </p:nvGrpSpPr>
        <p:grpSpPr>
          <a:xfrm>
            <a:off x="8166247" y="1244342"/>
            <a:ext cx="2558676" cy="637918"/>
            <a:chOff x="8166247" y="395929"/>
            <a:chExt cx="2558676" cy="637918"/>
          </a:xfrm>
        </p:grpSpPr>
        <p:sp>
          <p:nvSpPr>
            <p:cNvPr id="185" name="Rounded Rectangle 4">
              <a:extLst>
                <a:ext uri="{FF2B5EF4-FFF2-40B4-BE49-F238E27FC236}">
                  <a16:creationId xmlns:a16="http://schemas.microsoft.com/office/drawing/2014/main" id="{323931F8-9516-4B34-89F5-BCD12F030DF1}"/>
                </a:ext>
              </a:extLst>
            </p:cNvPr>
            <p:cNvSpPr/>
            <p:nvPr/>
          </p:nvSpPr>
          <p:spPr>
            <a:xfrm>
              <a:off x="8172865" y="564995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48C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Grow </a:t>
              </a:r>
            </a:p>
          </p:txBody>
        </p:sp>
        <p:sp>
          <p:nvSpPr>
            <p:cNvPr id="187" name="Rounded Rectangle 4">
              <a:extLst>
                <a:ext uri="{FF2B5EF4-FFF2-40B4-BE49-F238E27FC236}">
                  <a16:creationId xmlns:a16="http://schemas.microsoft.com/office/drawing/2014/main" id="{55A177E5-7A2B-4F4E-B2B4-467DF9E8E8A7}"/>
                </a:ext>
              </a:extLst>
            </p:cNvPr>
            <p:cNvSpPr/>
            <p:nvPr/>
          </p:nvSpPr>
          <p:spPr>
            <a:xfrm>
              <a:off x="8171297" y="726993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Manage</a:t>
              </a:r>
            </a:p>
          </p:txBody>
        </p:sp>
        <p:sp>
          <p:nvSpPr>
            <p:cNvPr id="189" name="Rounded Rectangle 4">
              <a:extLst>
                <a:ext uri="{FF2B5EF4-FFF2-40B4-BE49-F238E27FC236}">
                  <a16:creationId xmlns:a16="http://schemas.microsoft.com/office/drawing/2014/main" id="{F83F93A0-D909-402B-A25C-213260EE02EE}"/>
                </a:ext>
              </a:extLst>
            </p:cNvPr>
            <p:cNvSpPr/>
            <p:nvPr/>
          </p:nvSpPr>
          <p:spPr>
            <a:xfrm>
              <a:off x="8166247" y="887419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Maintain</a:t>
              </a:r>
            </a:p>
          </p:txBody>
        </p:sp>
        <p:sp>
          <p:nvSpPr>
            <p:cNvPr id="191" name="Rounded Rectangle 4">
              <a:extLst>
                <a:ext uri="{FF2B5EF4-FFF2-40B4-BE49-F238E27FC236}">
                  <a16:creationId xmlns:a16="http://schemas.microsoft.com/office/drawing/2014/main" id="{A3A543B9-6936-4C7E-9F7D-B6993E8B20D8}"/>
                </a:ext>
              </a:extLst>
            </p:cNvPr>
            <p:cNvSpPr/>
            <p:nvPr/>
          </p:nvSpPr>
          <p:spPr>
            <a:xfrm>
              <a:off x="9463066" y="567423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48C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&gt; 1,000,000 $</a:t>
              </a:r>
            </a:p>
          </p:txBody>
        </p:sp>
        <p:sp>
          <p:nvSpPr>
            <p:cNvPr id="193" name="Rounded Rectangle 4">
              <a:extLst>
                <a:ext uri="{FF2B5EF4-FFF2-40B4-BE49-F238E27FC236}">
                  <a16:creationId xmlns:a16="http://schemas.microsoft.com/office/drawing/2014/main" id="{654B389A-501E-4BE8-8E32-DF0079A548AE}"/>
                </a:ext>
              </a:extLst>
            </p:cNvPr>
            <p:cNvSpPr/>
            <p:nvPr/>
          </p:nvSpPr>
          <p:spPr>
            <a:xfrm>
              <a:off x="9461498" y="729421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&gt; 500,000 $</a:t>
              </a:r>
            </a:p>
          </p:txBody>
        </p:sp>
        <p:sp>
          <p:nvSpPr>
            <p:cNvPr id="195" name="Rounded Rectangle 4">
              <a:extLst>
                <a:ext uri="{FF2B5EF4-FFF2-40B4-BE49-F238E27FC236}">
                  <a16:creationId xmlns:a16="http://schemas.microsoft.com/office/drawing/2014/main" id="{F4E652D0-EB96-4715-9A1F-B2DFA47919B2}"/>
                </a:ext>
              </a:extLst>
            </p:cNvPr>
            <p:cNvSpPr/>
            <p:nvPr/>
          </p:nvSpPr>
          <p:spPr>
            <a:xfrm>
              <a:off x="9456448" y="889847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&gt; 50,000 $</a:t>
              </a:r>
            </a:p>
          </p:txBody>
        </p:sp>
        <p:sp>
          <p:nvSpPr>
            <p:cNvPr id="312" name="Rounded Rectangle 4">
              <a:extLst>
                <a:ext uri="{FF2B5EF4-FFF2-40B4-BE49-F238E27FC236}">
                  <a16:creationId xmlns:a16="http://schemas.microsoft.com/office/drawing/2014/main" id="{FE81F276-6100-4BA3-A366-BE02BE0C985B}"/>
                </a:ext>
              </a:extLst>
            </p:cNvPr>
            <p:cNvSpPr/>
            <p:nvPr/>
          </p:nvSpPr>
          <p:spPr>
            <a:xfrm>
              <a:off x="8174722" y="395929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Ac Strategy </a:t>
              </a:r>
            </a:p>
          </p:txBody>
        </p:sp>
        <p:sp>
          <p:nvSpPr>
            <p:cNvPr id="314" name="Rounded Rectangle 4">
              <a:extLst>
                <a:ext uri="{FF2B5EF4-FFF2-40B4-BE49-F238E27FC236}">
                  <a16:creationId xmlns:a16="http://schemas.microsoft.com/office/drawing/2014/main" id="{AF48F4C7-24F0-4565-A89A-B9D29DB53D30}"/>
                </a:ext>
              </a:extLst>
            </p:cNvPr>
            <p:cNvSpPr/>
            <p:nvPr/>
          </p:nvSpPr>
          <p:spPr>
            <a:xfrm>
              <a:off x="9464923" y="398357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AC Classification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65C61EF-4B0A-4577-AA86-43C4E0D6EFFA}"/>
              </a:ext>
            </a:extLst>
          </p:cNvPr>
          <p:cNvSpPr txBox="1"/>
          <p:nvPr/>
        </p:nvSpPr>
        <p:spPr>
          <a:xfrm>
            <a:off x="1687398" y="5275937"/>
            <a:ext cx="893660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Multi Channel approach is based on efficiency drivers of A) Time ,B) Resources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Classify accounts into buckets to manage and hand over ( Maintain 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Refocus the sales force on the green and yellow buckets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Transfer the red bucket to inside sales for management and growing across upsell and cross sell capabilities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Review and reclassify accounts every 6 months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Set clear criteria for bucketing customers so no overlap occurs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AA03E-6FB3-4D50-8B89-AF3DE843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1" name="Picture 130" descr="Logo&#10;&#10;Description automatically generated">
            <a:extLst>
              <a:ext uri="{FF2B5EF4-FFF2-40B4-BE49-F238E27FC236}">
                <a16:creationId xmlns:a16="http://schemas.microsoft.com/office/drawing/2014/main" id="{8551EB46-1D49-4A38-B252-666A72438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CE6EA79-DA27-7A83-CE75-9E7BCF0E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818410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4B658291-0A4D-452F-9267-F5CD2871102C}"/>
              </a:ext>
            </a:extLst>
          </p:cNvPr>
          <p:cNvSpPr/>
          <p:nvPr/>
        </p:nvSpPr>
        <p:spPr>
          <a:xfrm>
            <a:off x="2274722" y="3968994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3C21B-5569-4C76-82BA-49AE5DBE871D}"/>
              </a:ext>
            </a:extLst>
          </p:cNvPr>
          <p:cNvSpPr txBox="1"/>
          <p:nvPr/>
        </p:nvSpPr>
        <p:spPr>
          <a:xfrm>
            <a:off x="-1" y="19076"/>
            <a:ext cx="415722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Coverage Model.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46BF0-26F8-4724-AD08-9E27786A3666}"/>
              </a:ext>
            </a:extLst>
          </p:cNvPr>
          <p:cNvSpPr/>
          <p:nvPr/>
        </p:nvSpPr>
        <p:spPr>
          <a:xfrm>
            <a:off x="4151609" y="1666417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47748-751B-4491-9F53-A7149411A115}"/>
              </a:ext>
            </a:extLst>
          </p:cNvPr>
          <p:cNvSpPr/>
          <p:nvPr/>
        </p:nvSpPr>
        <p:spPr>
          <a:xfrm>
            <a:off x="2280563" y="1666417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0B197B-4A0E-472A-A042-E2FC2ED40F13}"/>
              </a:ext>
            </a:extLst>
          </p:cNvPr>
          <p:cNvSpPr/>
          <p:nvPr/>
        </p:nvSpPr>
        <p:spPr>
          <a:xfrm>
            <a:off x="2280563" y="4455785"/>
            <a:ext cx="18000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Which Customer and Consumer segments are being targeted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0154F5-1CD5-407A-9745-44ACD89E04E0}"/>
              </a:ext>
            </a:extLst>
          </p:cNvPr>
          <p:cNvSpPr/>
          <p:nvPr/>
        </p:nvSpPr>
        <p:spPr>
          <a:xfrm>
            <a:off x="4151609" y="3962809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2973B2-8D4A-4A47-9A5E-6673626AA339}"/>
              </a:ext>
            </a:extLst>
          </p:cNvPr>
          <p:cNvSpPr/>
          <p:nvPr/>
        </p:nvSpPr>
        <p:spPr>
          <a:xfrm>
            <a:off x="561191" y="1666417"/>
            <a:ext cx="1661941" cy="2223944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Markets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F8A8A1-9985-42BA-972C-98880CE50F9D}"/>
              </a:ext>
            </a:extLst>
          </p:cNvPr>
          <p:cNvSpPr/>
          <p:nvPr/>
        </p:nvSpPr>
        <p:spPr>
          <a:xfrm>
            <a:off x="561191" y="3962809"/>
            <a:ext cx="1661941" cy="1693838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Customers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9E3FDD-EC79-4F79-B560-931BDA2DA744}"/>
              </a:ext>
            </a:extLst>
          </p:cNvPr>
          <p:cNvSpPr/>
          <p:nvPr/>
        </p:nvSpPr>
        <p:spPr>
          <a:xfrm>
            <a:off x="6019748" y="1666417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E15AE7-D857-466C-A7B9-573F63EEA9EA}"/>
              </a:ext>
            </a:extLst>
          </p:cNvPr>
          <p:cNvSpPr/>
          <p:nvPr/>
        </p:nvSpPr>
        <p:spPr>
          <a:xfrm>
            <a:off x="6019748" y="3962809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462B2A-2829-4BA4-B35F-833F5ABAED9D}"/>
              </a:ext>
            </a:extLst>
          </p:cNvPr>
          <p:cNvSpPr/>
          <p:nvPr/>
        </p:nvSpPr>
        <p:spPr>
          <a:xfrm>
            <a:off x="2282132" y="1184446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Customers / Markets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FCF5C4-CA2F-4F1F-B251-B1C811231073}"/>
              </a:ext>
            </a:extLst>
          </p:cNvPr>
          <p:cNvSpPr/>
          <p:nvPr/>
        </p:nvSpPr>
        <p:spPr>
          <a:xfrm>
            <a:off x="4153178" y="1184446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Channel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D235A-F850-45EE-97AD-06EC0332A404}"/>
              </a:ext>
            </a:extLst>
          </p:cNvPr>
          <p:cNvSpPr/>
          <p:nvPr/>
        </p:nvSpPr>
        <p:spPr>
          <a:xfrm>
            <a:off x="6011890" y="1184446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Coverage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857CDD-E4FD-41FD-B82A-ACF9CA2387BD}"/>
              </a:ext>
            </a:extLst>
          </p:cNvPr>
          <p:cNvSpPr txBox="1"/>
          <p:nvPr/>
        </p:nvSpPr>
        <p:spPr>
          <a:xfrm>
            <a:off x="2260410" y="1935215"/>
            <a:ext cx="1789292" cy="178510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Markets &amp; Geographic of competitive presence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Key Markets &amp; Segments competitive forces are increasing in local investments and resources for market penetration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Where are the problems and obstacles in these markets 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1189A4-5C72-4C15-80BF-60EF0BD673A8}"/>
              </a:ext>
            </a:extLst>
          </p:cNvPr>
          <p:cNvSpPr/>
          <p:nvPr/>
        </p:nvSpPr>
        <p:spPr>
          <a:xfrm>
            <a:off x="7880670" y="1653448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29B37B-83F5-4E35-9336-F7BD74C379DD}"/>
              </a:ext>
            </a:extLst>
          </p:cNvPr>
          <p:cNvSpPr/>
          <p:nvPr/>
        </p:nvSpPr>
        <p:spPr>
          <a:xfrm>
            <a:off x="7880670" y="3949840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09946E-B5D1-4339-85D6-9D4C04B757F9}"/>
              </a:ext>
            </a:extLst>
          </p:cNvPr>
          <p:cNvSpPr/>
          <p:nvPr/>
        </p:nvSpPr>
        <p:spPr>
          <a:xfrm>
            <a:off x="9748809" y="1653448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EF9559C-F8EF-4D8E-B7EB-D7447BAEF580}"/>
              </a:ext>
            </a:extLst>
          </p:cNvPr>
          <p:cNvSpPr/>
          <p:nvPr/>
        </p:nvSpPr>
        <p:spPr>
          <a:xfrm>
            <a:off x="9748809" y="3949840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AA81B06-11D5-4C0B-A4D3-6C2683F35F58}"/>
              </a:ext>
            </a:extLst>
          </p:cNvPr>
          <p:cNvSpPr/>
          <p:nvPr/>
        </p:nvSpPr>
        <p:spPr>
          <a:xfrm>
            <a:off x="7882239" y="1171477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Integration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FDB2091-28CF-431C-AD40-975268D07A5F}"/>
              </a:ext>
            </a:extLst>
          </p:cNvPr>
          <p:cNvSpPr/>
          <p:nvPr/>
        </p:nvSpPr>
        <p:spPr>
          <a:xfrm>
            <a:off x="9740951" y="1171477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Results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0078DAC-724D-4932-A970-BBF27E33264B}"/>
              </a:ext>
            </a:extLst>
          </p:cNvPr>
          <p:cNvSpPr/>
          <p:nvPr/>
        </p:nvSpPr>
        <p:spPr>
          <a:xfrm>
            <a:off x="4196047" y="4301898"/>
            <a:ext cx="180000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Segment outlets or most visited sites by demographic to plan better alignment with product portfolio 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FF5584D-F583-4C13-AA4A-99822B65BDDD}"/>
              </a:ext>
            </a:extLst>
          </p:cNvPr>
          <p:cNvSpPr txBox="1"/>
          <p:nvPr/>
        </p:nvSpPr>
        <p:spPr>
          <a:xfrm>
            <a:off x="4175894" y="1858274"/>
            <a:ext cx="1789292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Sales channels being used by competitive forces</a:t>
            </a:r>
          </a:p>
          <a:p>
            <a:pPr marL="628650" marR="0" lvl="1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 Field Sales </a:t>
            </a:r>
          </a:p>
          <a:p>
            <a:pPr marL="628650" marR="0" lvl="1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Business Partners</a:t>
            </a:r>
          </a:p>
          <a:p>
            <a:pPr marL="628650" marR="0" lvl="1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Direct to Customer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Which Channels are getting increased investment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Which channels are seeing decreased investments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872A26-25BF-4628-935B-0F7D16B6BD09}"/>
              </a:ext>
            </a:extLst>
          </p:cNvPr>
          <p:cNvSpPr txBox="1"/>
          <p:nvPr/>
        </p:nvSpPr>
        <p:spPr>
          <a:xfrm>
            <a:off x="5978890" y="1951688"/>
            <a:ext cx="1789292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Competitor coverage of sales channels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Coverage Model of all types of channels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Sales strategy by account and channel classification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Areas of increase and decrease in channel coverage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F6515D3-34D4-42E7-83D5-C5BE48A0D99E}"/>
              </a:ext>
            </a:extLst>
          </p:cNvPr>
          <p:cNvSpPr txBox="1"/>
          <p:nvPr/>
        </p:nvSpPr>
        <p:spPr>
          <a:xfrm>
            <a:off x="7890398" y="1980940"/>
            <a:ext cx="1789292" cy="16312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Competitor coverage in Omni channel coverage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Channel Conflict management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Measurement and monitoring of channel performance and results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Financial results from any channel integration efforts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62A777E-C1EC-4A68-A35A-C0464E0C05F6}"/>
              </a:ext>
            </a:extLst>
          </p:cNvPr>
          <p:cNvSpPr txBox="1"/>
          <p:nvPr/>
        </p:nvSpPr>
        <p:spPr>
          <a:xfrm>
            <a:off x="9722405" y="1608883"/>
            <a:ext cx="1789292" cy="240065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What specific benefits have been achieved by competition in their go to market model investments 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Revenue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Market Share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Cash Improvement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Loyalty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Retention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cs typeface="Poppins" pitchFamily="2" charset="77"/>
              </a:rPr>
              <a:t>How can we link achievement to investments for the above points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cs typeface="Poppi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83AC95-01FA-4FD0-B6E8-CCFE9E01B59C}"/>
              </a:ext>
            </a:extLst>
          </p:cNvPr>
          <p:cNvSpPr/>
          <p:nvPr/>
        </p:nvSpPr>
        <p:spPr>
          <a:xfrm>
            <a:off x="6038935" y="4076535"/>
            <a:ext cx="1800000" cy="16312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Run trade marketing exercise to evaluate universe of outlets .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This will five you the Geographic , Channel , Type of outlets by classification which will help drill down focus for execution planning.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FAD74-D71E-4FA0-85FE-C238838AC385}"/>
              </a:ext>
            </a:extLst>
          </p:cNvPr>
          <p:cNvSpPr/>
          <p:nvPr/>
        </p:nvSpPr>
        <p:spPr>
          <a:xfrm>
            <a:off x="7884543" y="4384312"/>
            <a:ext cx="180000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Plan portfolio and trade marketing activity with an omni channel approach to target consumers and portfolios accurately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ADA22-C1B0-4A84-907F-55CDC4359E70}"/>
              </a:ext>
            </a:extLst>
          </p:cNvPr>
          <p:cNvSpPr/>
          <p:nvPr/>
        </p:nvSpPr>
        <p:spPr>
          <a:xfrm>
            <a:off x="9767412" y="4010200"/>
            <a:ext cx="1800000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Review test and execution results from using analytical tools and reports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Retail Audit reports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Retail census reports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Mystery shopper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Shopper feedback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Shop manager feedback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Online poll.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6924-F401-4397-975C-366B5BD4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79D3642C-822F-4ABB-B8E2-74D100963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2B7A997-5E1F-876A-4C1A-67AC7FAB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10276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Content Placeholder 12">
            <a:extLst>
              <a:ext uri="{FF2B5EF4-FFF2-40B4-BE49-F238E27FC236}">
                <a16:creationId xmlns:a16="http://schemas.microsoft.com/office/drawing/2014/main" id="{2D7BB5A7-210F-45BD-AE31-2BFAE058B22A}"/>
              </a:ext>
            </a:extLst>
          </p:cNvPr>
          <p:cNvGraphicFramePr>
            <a:graphicFrameLocks/>
          </p:cNvGraphicFramePr>
          <p:nvPr/>
        </p:nvGraphicFramePr>
        <p:xfrm>
          <a:off x="535613" y="1013014"/>
          <a:ext cx="10970720" cy="4408268"/>
        </p:xfrm>
        <a:graphic>
          <a:graphicData uri="http://schemas.openxmlformats.org/drawingml/2006/table">
            <a:tbl>
              <a:tblPr firstRow="1" bandRow="1"/>
              <a:tblGrid>
                <a:gridCol w="378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3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5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64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04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100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 to Market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Analysis &amp; Planning Model </a:t>
                      </a:r>
                      <a:endParaRPr lang="uk-UA" sz="16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i="0" kern="120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Q1</a:t>
                      </a:r>
                      <a:endParaRPr lang="uk-UA" sz="1600" b="1" i="0" kern="120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1" i="0" kern="120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Q2</a:t>
                      </a:r>
                      <a:endParaRPr lang="uk-UA" sz="1600" b="1" i="0" kern="120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i="0" kern="120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Q3</a:t>
                      </a:r>
                      <a:endParaRPr lang="uk-UA" sz="1600" b="1" i="0" kern="120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1" i="0" kern="120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Q4</a:t>
                      </a:r>
                      <a:endParaRPr lang="uk-UA" sz="1600" b="1" i="0" kern="120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911">
                <a:tc v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JAN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FEB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MAR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APR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MAY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JUN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JUL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AUG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SEP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OCT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NOV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DEC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b="0" i="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Complete Market Identification and Initial country assumptions </a:t>
                      </a:r>
                      <a:endParaRPr lang="uk-UA" sz="900" b="0" i="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b="0" i="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Identify Market Size , Competition , and  Business models </a:t>
                      </a:r>
                      <a:endParaRPr lang="uk-UA" sz="900" b="0" i="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545283"/>
                  </a:ext>
                </a:extLst>
              </a:tr>
              <a:tr h="348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b="0" i="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Country visit to validate findings </a:t>
                      </a:r>
                      <a:endParaRPr lang="uk-UA" sz="900" b="0" i="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64721"/>
                  </a:ext>
                </a:extLst>
              </a:tr>
              <a:tr h="348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b="0" i="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Prioritize portfolio, Pricing  and Sourcing models  </a:t>
                      </a:r>
                      <a:endParaRPr lang="uk-UA" sz="900" b="0" i="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57869"/>
                  </a:ext>
                </a:extLst>
              </a:tr>
              <a:tr h="348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172" rtl="0" eaLnBrk="1" latinLnBrk="0" hangingPunct="1"/>
                      <a:r>
                        <a:rPr lang="en-GB" sz="900" b="0" i="0" kern="120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Identify and Close Sales Channel prioritization</a:t>
                      </a:r>
                      <a:endParaRPr lang="uk-UA" sz="900" b="0" i="0" kern="120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145193"/>
                  </a:ext>
                </a:extLst>
              </a:tr>
              <a:tr h="348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172" rtl="0" eaLnBrk="1" latinLnBrk="0" hangingPunct="1"/>
                      <a:r>
                        <a:rPr lang="en-GB" sz="900" b="0" i="0" kern="120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Marketing &amp; Research plan completion  ( Rev 1 ) </a:t>
                      </a:r>
                      <a:endParaRPr lang="uk-UA" sz="900" b="0" i="0" kern="120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Partner meet and plan finalization </a:t>
                      </a:r>
                      <a:endParaRPr lang="uk-UA" sz="900" b="0" i="0" kern="120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Sign off from Partners </a:t>
                      </a:r>
                      <a:endParaRPr lang="uk-UA" sz="900" b="0" i="0" kern="120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Sales and Marketing review &amp; finalization  ( Rev 2 and Finalization ) </a:t>
                      </a:r>
                      <a:endParaRPr lang="uk-UA" sz="900" b="0" i="0" kern="120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050" b="0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Results, ( Status ) marked alongside in color codes </a:t>
                      </a:r>
                      <a:endParaRPr lang="uk-UA" sz="1050" b="0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90000"/>
                        <a:lumOff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" name="Rounded Rectangle 19">
            <a:extLst>
              <a:ext uri="{FF2B5EF4-FFF2-40B4-BE49-F238E27FC236}">
                <a16:creationId xmlns:a16="http://schemas.microsoft.com/office/drawing/2014/main" id="{92C0928C-14EC-4F7B-BA61-167D22C30F07}"/>
              </a:ext>
            </a:extLst>
          </p:cNvPr>
          <p:cNvSpPr/>
          <p:nvPr/>
        </p:nvSpPr>
        <p:spPr>
          <a:xfrm>
            <a:off x="4477753" y="1940751"/>
            <a:ext cx="901453" cy="207193"/>
          </a:xfrm>
          <a:prstGeom prst="roundRect">
            <a:avLst>
              <a:gd name="adj" fmla="val 50000"/>
            </a:avLst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73" name="Rounded Rectangle 20">
            <a:extLst>
              <a:ext uri="{FF2B5EF4-FFF2-40B4-BE49-F238E27FC236}">
                <a16:creationId xmlns:a16="http://schemas.microsoft.com/office/drawing/2014/main" id="{6662119C-41E6-4ADA-A3D1-268AB44C8702}"/>
              </a:ext>
            </a:extLst>
          </p:cNvPr>
          <p:cNvSpPr/>
          <p:nvPr/>
        </p:nvSpPr>
        <p:spPr>
          <a:xfrm>
            <a:off x="4525692" y="2278696"/>
            <a:ext cx="2016525" cy="250743"/>
          </a:xfrm>
          <a:prstGeom prst="roundRect">
            <a:avLst>
              <a:gd name="adj" fmla="val 50000"/>
            </a:avLst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74" name="Rounded Rectangle 22">
            <a:extLst>
              <a:ext uri="{FF2B5EF4-FFF2-40B4-BE49-F238E27FC236}">
                <a16:creationId xmlns:a16="http://schemas.microsoft.com/office/drawing/2014/main" id="{35D46D51-1A3F-47F2-A003-66B3600A6B3C}"/>
              </a:ext>
            </a:extLst>
          </p:cNvPr>
          <p:cNvSpPr/>
          <p:nvPr/>
        </p:nvSpPr>
        <p:spPr>
          <a:xfrm>
            <a:off x="6075755" y="2991429"/>
            <a:ext cx="1524917" cy="233658"/>
          </a:xfrm>
          <a:prstGeom prst="roundRect">
            <a:avLst>
              <a:gd name="adj" fmla="val 50000"/>
            </a:avLst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75" name="Rounded Rectangle 23">
            <a:extLst>
              <a:ext uri="{FF2B5EF4-FFF2-40B4-BE49-F238E27FC236}">
                <a16:creationId xmlns:a16="http://schemas.microsoft.com/office/drawing/2014/main" id="{EF89778E-67E5-46E2-A491-F6CD7E87634C}"/>
              </a:ext>
            </a:extLst>
          </p:cNvPr>
          <p:cNvSpPr/>
          <p:nvPr/>
        </p:nvSpPr>
        <p:spPr>
          <a:xfrm>
            <a:off x="6933134" y="3340607"/>
            <a:ext cx="1778567" cy="233658"/>
          </a:xfrm>
          <a:prstGeom prst="roundRect">
            <a:avLst>
              <a:gd name="adj" fmla="val 50000"/>
            </a:avLst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76" name="Rounded Rectangle 24">
            <a:extLst>
              <a:ext uri="{FF2B5EF4-FFF2-40B4-BE49-F238E27FC236}">
                <a16:creationId xmlns:a16="http://schemas.microsoft.com/office/drawing/2014/main" id="{0C251DE1-A1A9-4C70-AA0C-DA4263A1C515}"/>
              </a:ext>
            </a:extLst>
          </p:cNvPr>
          <p:cNvSpPr/>
          <p:nvPr/>
        </p:nvSpPr>
        <p:spPr>
          <a:xfrm>
            <a:off x="9997733" y="4420409"/>
            <a:ext cx="873754" cy="233658"/>
          </a:xfrm>
          <a:prstGeom prst="roundRect">
            <a:avLst>
              <a:gd name="adj" fmla="val 50000"/>
            </a:avLst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79" name="Rounded Rectangle 23">
            <a:extLst>
              <a:ext uri="{FF2B5EF4-FFF2-40B4-BE49-F238E27FC236}">
                <a16:creationId xmlns:a16="http://schemas.microsoft.com/office/drawing/2014/main" id="{CFB4D3D0-E6E0-49EA-B546-721A1E8DF0A6}"/>
              </a:ext>
            </a:extLst>
          </p:cNvPr>
          <p:cNvSpPr/>
          <p:nvPr/>
        </p:nvSpPr>
        <p:spPr>
          <a:xfrm>
            <a:off x="6240544" y="3695015"/>
            <a:ext cx="3373063" cy="228600"/>
          </a:xfrm>
          <a:prstGeom prst="roundRect">
            <a:avLst>
              <a:gd name="adj" fmla="val 50000"/>
            </a:avLst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80" name="Rounded Rectangle 23">
            <a:extLst>
              <a:ext uri="{FF2B5EF4-FFF2-40B4-BE49-F238E27FC236}">
                <a16:creationId xmlns:a16="http://schemas.microsoft.com/office/drawing/2014/main" id="{4365E973-3087-4AA8-AA08-243F819FE889}"/>
              </a:ext>
            </a:extLst>
          </p:cNvPr>
          <p:cNvSpPr/>
          <p:nvPr/>
        </p:nvSpPr>
        <p:spPr>
          <a:xfrm>
            <a:off x="8711700" y="4049423"/>
            <a:ext cx="2045003" cy="228600"/>
          </a:xfrm>
          <a:prstGeom prst="roundRect">
            <a:avLst>
              <a:gd name="adj" fmla="val 50000"/>
            </a:avLst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81" name="Rounded Rectangle 24">
            <a:extLst>
              <a:ext uri="{FF2B5EF4-FFF2-40B4-BE49-F238E27FC236}">
                <a16:creationId xmlns:a16="http://schemas.microsoft.com/office/drawing/2014/main" id="{D84C76BF-685C-4014-8D23-843689FB56AE}"/>
              </a:ext>
            </a:extLst>
          </p:cNvPr>
          <p:cNvSpPr/>
          <p:nvPr/>
        </p:nvSpPr>
        <p:spPr>
          <a:xfrm>
            <a:off x="10888836" y="4738140"/>
            <a:ext cx="596786" cy="233658"/>
          </a:xfrm>
          <a:prstGeom prst="roundRect">
            <a:avLst>
              <a:gd name="adj" fmla="val 50000"/>
            </a:avLst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82" name="Rounded Rectangle 20">
            <a:extLst>
              <a:ext uri="{FF2B5EF4-FFF2-40B4-BE49-F238E27FC236}">
                <a16:creationId xmlns:a16="http://schemas.microsoft.com/office/drawing/2014/main" id="{81C1D871-8167-4893-AB65-594F23BC2743}"/>
              </a:ext>
            </a:extLst>
          </p:cNvPr>
          <p:cNvSpPr/>
          <p:nvPr/>
        </p:nvSpPr>
        <p:spPr>
          <a:xfrm>
            <a:off x="5533954" y="2643167"/>
            <a:ext cx="1008263" cy="228600"/>
          </a:xfrm>
          <a:prstGeom prst="roundRect">
            <a:avLst>
              <a:gd name="adj" fmla="val 50000"/>
            </a:avLst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0EF5A5C-181E-46A3-B125-4A7064D8FA20}"/>
              </a:ext>
            </a:extLst>
          </p:cNvPr>
          <p:cNvSpPr txBox="1"/>
          <p:nvPr/>
        </p:nvSpPr>
        <p:spPr>
          <a:xfrm>
            <a:off x="-1" y="19076"/>
            <a:ext cx="415722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Analysis &amp; Planning Model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FE348B8-6018-447D-8F1C-B7E70C16704A}"/>
              </a:ext>
            </a:extLst>
          </p:cNvPr>
          <p:cNvSpPr>
            <a:spLocks noChangeAspect="1"/>
          </p:cNvSpPr>
          <p:nvPr/>
        </p:nvSpPr>
        <p:spPr>
          <a:xfrm>
            <a:off x="4505895" y="5078886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B73E89-DB47-4F38-ADD8-4712CEE86CB8}"/>
              </a:ext>
            </a:extLst>
          </p:cNvPr>
          <p:cNvSpPr>
            <a:spLocks noChangeAspect="1"/>
          </p:cNvSpPr>
          <p:nvPr/>
        </p:nvSpPr>
        <p:spPr>
          <a:xfrm>
            <a:off x="5755206" y="5101293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387AF8-C48F-44BE-A95D-F338B695237B}"/>
              </a:ext>
            </a:extLst>
          </p:cNvPr>
          <p:cNvSpPr>
            <a:spLocks noChangeAspect="1"/>
          </p:cNvSpPr>
          <p:nvPr/>
        </p:nvSpPr>
        <p:spPr>
          <a:xfrm>
            <a:off x="5125412" y="5101293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A26D1E-6F7F-4BAB-B028-22B7031FA5CC}"/>
              </a:ext>
            </a:extLst>
          </p:cNvPr>
          <p:cNvSpPr>
            <a:spLocks noChangeAspect="1"/>
          </p:cNvSpPr>
          <p:nvPr/>
        </p:nvSpPr>
        <p:spPr>
          <a:xfrm>
            <a:off x="6313617" y="5091295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D760BF-5835-4750-BAA2-BFC921610409}"/>
              </a:ext>
            </a:extLst>
          </p:cNvPr>
          <p:cNvSpPr>
            <a:spLocks noChangeAspect="1"/>
          </p:cNvSpPr>
          <p:nvPr/>
        </p:nvSpPr>
        <p:spPr>
          <a:xfrm>
            <a:off x="7553501" y="5104275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E8C6ED-2352-4D50-BD8F-5E74C86614D1}"/>
              </a:ext>
            </a:extLst>
          </p:cNvPr>
          <p:cNvSpPr>
            <a:spLocks noChangeAspect="1"/>
          </p:cNvSpPr>
          <p:nvPr/>
        </p:nvSpPr>
        <p:spPr>
          <a:xfrm>
            <a:off x="6933134" y="5094848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1A6DF4-9BE6-431C-B5AE-1ED29B004559}"/>
              </a:ext>
            </a:extLst>
          </p:cNvPr>
          <p:cNvSpPr>
            <a:spLocks noChangeAspect="1"/>
          </p:cNvSpPr>
          <p:nvPr/>
        </p:nvSpPr>
        <p:spPr>
          <a:xfrm>
            <a:off x="8121339" y="5097740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13C4E0-0AC9-4C91-8E1C-C003DEC4F771}"/>
              </a:ext>
            </a:extLst>
          </p:cNvPr>
          <p:cNvSpPr>
            <a:spLocks noChangeAspect="1"/>
          </p:cNvSpPr>
          <p:nvPr/>
        </p:nvSpPr>
        <p:spPr>
          <a:xfrm>
            <a:off x="9351796" y="5101293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F8C840-A7F2-45DE-AEEF-CD4F13C1CADE}"/>
              </a:ext>
            </a:extLst>
          </p:cNvPr>
          <p:cNvSpPr>
            <a:spLocks noChangeAspect="1"/>
          </p:cNvSpPr>
          <p:nvPr/>
        </p:nvSpPr>
        <p:spPr>
          <a:xfrm>
            <a:off x="8740856" y="5101293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1C6EA8-BD2B-45F2-BBCD-9A6CD9A469CE}"/>
              </a:ext>
            </a:extLst>
          </p:cNvPr>
          <p:cNvSpPr>
            <a:spLocks noChangeAspect="1"/>
          </p:cNvSpPr>
          <p:nvPr/>
        </p:nvSpPr>
        <p:spPr>
          <a:xfrm>
            <a:off x="9904210" y="5090365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AECABE-B874-4FE7-BFBE-9F5BB6CC4BA7}"/>
              </a:ext>
            </a:extLst>
          </p:cNvPr>
          <p:cNvSpPr>
            <a:spLocks noChangeAspect="1"/>
          </p:cNvSpPr>
          <p:nvPr/>
        </p:nvSpPr>
        <p:spPr>
          <a:xfrm>
            <a:off x="11134667" y="5093918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0842A7-8EBC-431F-9688-7D727E81339B}"/>
              </a:ext>
            </a:extLst>
          </p:cNvPr>
          <p:cNvSpPr>
            <a:spLocks noChangeAspect="1"/>
          </p:cNvSpPr>
          <p:nvPr/>
        </p:nvSpPr>
        <p:spPr>
          <a:xfrm>
            <a:off x="10523727" y="5093918"/>
            <a:ext cx="228600" cy="2286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A856BD-29DA-4850-8756-77E525CA1C9A}"/>
              </a:ext>
            </a:extLst>
          </p:cNvPr>
          <p:cNvGrpSpPr/>
          <p:nvPr/>
        </p:nvGrpSpPr>
        <p:grpSpPr>
          <a:xfrm>
            <a:off x="608903" y="5652198"/>
            <a:ext cx="3599466" cy="740842"/>
            <a:chOff x="1325343" y="5595636"/>
            <a:chExt cx="3599466" cy="740842"/>
          </a:xfrm>
        </p:grpSpPr>
        <p:sp>
          <p:nvSpPr>
            <p:cNvPr id="59" name="Subtitle 2">
              <a:extLst>
                <a:ext uri="{FF2B5EF4-FFF2-40B4-BE49-F238E27FC236}">
                  <a16:creationId xmlns:a16="http://schemas.microsoft.com/office/drawing/2014/main" id="{9C57AE5C-0E47-4783-9A8A-CEAB074FEC0D}"/>
                </a:ext>
              </a:extLst>
            </p:cNvPr>
            <p:cNvSpPr txBox="1">
              <a:spLocks/>
            </p:cNvSpPr>
            <p:nvPr/>
          </p:nvSpPr>
          <p:spPr>
            <a:xfrm>
              <a:off x="1634812" y="5623870"/>
              <a:ext cx="2040039" cy="213776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43818" rtl="0" eaLnBrk="1" fontAlgn="auto" latinLnBrk="0" hangingPunct="1">
                <a:lnSpc>
                  <a:spcPts val="15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Indicator for completion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E18240C-2344-4FF8-A10D-8DFF6A30B284}"/>
                </a:ext>
              </a:extLst>
            </p:cNvPr>
            <p:cNvGrpSpPr/>
            <p:nvPr/>
          </p:nvGrpSpPr>
          <p:grpSpPr>
            <a:xfrm>
              <a:off x="1325343" y="5595636"/>
              <a:ext cx="241398" cy="740842"/>
              <a:chOff x="1183939" y="5586209"/>
              <a:chExt cx="241398" cy="740842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84FB201-C718-491A-A4EC-AA37958E7B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737" y="5586209"/>
                <a:ext cx="228600" cy="228600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D2BE19-2BCC-4843-8EA3-A84C3AEFC7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939" y="5837223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872E7D9-26E9-4A94-9825-0CFBC40105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7310" y="6098451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AF15DCD0-170E-4BC3-9783-164CA384935D}"/>
                </a:ext>
              </a:extLst>
            </p:cNvPr>
            <p:cNvSpPr txBox="1">
              <a:spLocks/>
            </p:cNvSpPr>
            <p:nvPr/>
          </p:nvSpPr>
          <p:spPr>
            <a:xfrm>
              <a:off x="1634812" y="5853149"/>
              <a:ext cx="2040039" cy="213776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43818" rtl="0" eaLnBrk="1" fontAlgn="auto" latinLnBrk="0" hangingPunct="1">
                <a:lnSpc>
                  <a:spcPts val="15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Indicator for in progress</a:t>
              </a: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D5412C78-B826-453F-B4B2-E27F069B76CC}"/>
                </a:ext>
              </a:extLst>
            </p:cNvPr>
            <p:cNvSpPr txBox="1">
              <a:spLocks/>
            </p:cNvSpPr>
            <p:nvPr/>
          </p:nvSpPr>
          <p:spPr>
            <a:xfrm>
              <a:off x="1620619" y="6089512"/>
              <a:ext cx="3304190" cy="221086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43818" rtl="0" eaLnBrk="1" fontAlgn="auto" latinLnBrk="0" hangingPunct="1">
                <a:lnSpc>
                  <a:spcPts val="15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Indicator for either not completed or not started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8EEF48-2399-4FEB-8A51-FE4294741EFC}"/>
              </a:ext>
            </a:extLst>
          </p:cNvPr>
          <p:cNvSpPr txBox="1"/>
          <p:nvPr/>
        </p:nvSpPr>
        <p:spPr>
          <a:xfrm>
            <a:off x="4289238" y="5605769"/>
            <a:ext cx="775821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Analysis &amp; Planning Model for Go to Market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Market entry models  can vary in terms of complexity and timeframes 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We have shown a 12 month model for clarity and the time planning involved behind steps running in parallel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 the steps above we have stayed with the most critical steps in place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Depending on the Industry , category, market, level of planning, no of layers , and the market attractiveness quotient plans may take more or less time.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FF5847-E0C4-4C1E-B1F5-3398DEC1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09C5E4CE-CDE2-4CAA-B11A-4D80EDF6B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252BF48-DC88-3EF4-B1B3-15368028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76825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Content Placeholder 12">
            <a:extLst>
              <a:ext uri="{FF2B5EF4-FFF2-40B4-BE49-F238E27FC236}">
                <a16:creationId xmlns:a16="http://schemas.microsoft.com/office/drawing/2014/main" id="{2D7BB5A7-210F-45BD-AE31-2BFAE058B22A}"/>
              </a:ext>
            </a:extLst>
          </p:cNvPr>
          <p:cNvGraphicFramePr>
            <a:graphicFrameLocks/>
          </p:cNvGraphicFramePr>
          <p:nvPr/>
        </p:nvGraphicFramePr>
        <p:xfrm>
          <a:off x="611029" y="1126138"/>
          <a:ext cx="10970720" cy="4408268"/>
        </p:xfrm>
        <a:graphic>
          <a:graphicData uri="http://schemas.openxmlformats.org/drawingml/2006/table">
            <a:tbl>
              <a:tblPr firstRow="1" bandRow="1"/>
              <a:tblGrid>
                <a:gridCol w="378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64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04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8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100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Go to Market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Execution &amp; Review Model </a:t>
                      </a:r>
                      <a:endParaRPr lang="uk-UA" sz="16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i="0" kern="120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Q1</a:t>
                      </a:r>
                      <a:endParaRPr lang="uk-UA" sz="1600" b="1" i="0" kern="120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b="1" i="0" kern="120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99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1" i="0" kern="120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Q2</a:t>
                      </a:r>
                      <a:endParaRPr lang="uk-UA" sz="1600" b="1" i="0" kern="120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i="0" kern="120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Q3</a:t>
                      </a:r>
                      <a:endParaRPr lang="uk-UA" sz="1600" b="1" i="0" kern="120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1" i="0" kern="120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Q4</a:t>
                      </a:r>
                      <a:endParaRPr lang="uk-UA" sz="1600" b="1" i="0" kern="120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911">
                <a:tc vMerge="1">
                  <a:txBody>
                    <a:bodyPr/>
                    <a:lstStyle/>
                    <a:p>
                      <a:endParaRPr lang="uk-UA" sz="120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JAN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FEB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MAR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APR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MAY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JUN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JUL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AUG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SEP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OCT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NOV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b="1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DEC</a:t>
                      </a:r>
                      <a:endParaRPr lang="uk-UA" sz="11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b="0" i="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Research &amp; Marketing Plan Review </a:t>
                      </a:r>
                      <a:endParaRPr lang="uk-UA" sz="900" b="0" i="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b="0" i="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Test Market using Samples and outlets ( Optional ) </a:t>
                      </a:r>
                      <a:endParaRPr lang="uk-UA" sz="900" b="0" i="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545283"/>
                  </a:ext>
                </a:extLst>
              </a:tr>
              <a:tr h="348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b="0" i="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Finalize Portfolio &amp; Pricing </a:t>
                      </a:r>
                      <a:endParaRPr lang="uk-UA" sz="900" b="0" i="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64721"/>
                  </a:ext>
                </a:extLst>
              </a:tr>
              <a:tr h="348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900" b="0" i="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Finalize Sourcing and Packaging </a:t>
                      </a:r>
                      <a:endParaRPr lang="uk-UA" sz="900" b="0" i="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57869"/>
                  </a:ext>
                </a:extLst>
              </a:tr>
              <a:tr h="348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172" rtl="0" eaLnBrk="1" latinLnBrk="0" hangingPunct="1"/>
                      <a:r>
                        <a:rPr lang="en-GB" sz="900" b="0" i="0" kern="120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Certify Product , Source , TM with local authorities ( new Market ) </a:t>
                      </a:r>
                      <a:endParaRPr lang="uk-UA" sz="900" b="0" i="0" kern="120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145193"/>
                  </a:ext>
                </a:extLst>
              </a:tr>
              <a:tr h="348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172" rtl="0" eaLnBrk="1" latinLnBrk="0" hangingPunct="1"/>
                      <a:r>
                        <a:rPr lang="en-GB" sz="900" b="0" i="0" kern="120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Train &amp; Test teams to handle product range </a:t>
                      </a:r>
                      <a:endParaRPr lang="uk-UA" sz="900" b="0" i="0" kern="120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Team Briefing and Launch / Execute Sales Plan to gain distribution </a:t>
                      </a:r>
                      <a:endParaRPr lang="uk-UA" sz="900" b="0" i="0" kern="120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Day 30 Execute Marketing Plan ( Post distribution ) </a:t>
                      </a:r>
                      <a:endParaRPr lang="uk-UA" sz="900" b="0" i="0" kern="120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1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bg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Reviews - Day 60 , Day 90 , Day 180 , Day 270 , &amp; Day 360</a:t>
                      </a:r>
                      <a:endParaRPr lang="uk-UA" sz="900" b="0" i="0" kern="1200" dirty="0">
                        <a:solidFill>
                          <a:schemeClr val="bg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900" b="0" i="0" dirty="0">
                        <a:solidFill>
                          <a:schemeClr val="tx1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7783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Results, ( Status ) marked alongside in color codes </a:t>
                      </a:r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90000"/>
                        <a:lumOff val="1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75000"/>
                        <a:lumOff val="2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uk-UA" sz="105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47967" marR="47967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90000"/>
                        <a:lumOff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" name="Rounded Rectangle 19">
            <a:extLst>
              <a:ext uri="{FF2B5EF4-FFF2-40B4-BE49-F238E27FC236}">
                <a16:creationId xmlns:a16="http://schemas.microsoft.com/office/drawing/2014/main" id="{92C0928C-14EC-4F7B-BA61-167D22C30F07}"/>
              </a:ext>
            </a:extLst>
          </p:cNvPr>
          <p:cNvSpPr/>
          <p:nvPr/>
        </p:nvSpPr>
        <p:spPr>
          <a:xfrm>
            <a:off x="4553169" y="2053875"/>
            <a:ext cx="901453" cy="207193"/>
          </a:xfrm>
          <a:prstGeom prst="roundRect">
            <a:avLst>
              <a:gd name="adj" fmla="val 50000"/>
            </a:avLst>
          </a:prstGeom>
          <a:solidFill>
            <a:srgbClr val="EAA1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73" name="Rounded Rectangle 20">
            <a:extLst>
              <a:ext uri="{FF2B5EF4-FFF2-40B4-BE49-F238E27FC236}">
                <a16:creationId xmlns:a16="http://schemas.microsoft.com/office/drawing/2014/main" id="{6662119C-41E6-4ADA-A3D1-268AB44C8702}"/>
              </a:ext>
            </a:extLst>
          </p:cNvPr>
          <p:cNvSpPr/>
          <p:nvPr/>
        </p:nvSpPr>
        <p:spPr>
          <a:xfrm>
            <a:off x="4601108" y="2391821"/>
            <a:ext cx="1381403" cy="233658"/>
          </a:xfrm>
          <a:prstGeom prst="roundRect">
            <a:avLst>
              <a:gd name="adj" fmla="val 50000"/>
            </a:avLst>
          </a:prstGeom>
          <a:solidFill>
            <a:srgbClr val="E287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74" name="Rounded Rectangle 22">
            <a:extLst>
              <a:ext uri="{FF2B5EF4-FFF2-40B4-BE49-F238E27FC236}">
                <a16:creationId xmlns:a16="http://schemas.microsoft.com/office/drawing/2014/main" id="{35D46D51-1A3F-47F2-A003-66B3600A6B3C}"/>
              </a:ext>
            </a:extLst>
          </p:cNvPr>
          <p:cNvSpPr/>
          <p:nvPr/>
        </p:nvSpPr>
        <p:spPr>
          <a:xfrm>
            <a:off x="5865417" y="3103677"/>
            <a:ext cx="1524917" cy="233658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75" name="Rounded Rectangle 23">
            <a:extLst>
              <a:ext uri="{FF2B5EF4-FFF2-40B4-BE49-F238E27FC236}">
                <a16:creationId xmlns:a16="http://schemas.microsoft.com/office/drawing/2014/main" id="{EF89778E-67E5-46E2-A491-F6CD7E87634C}"/>
              </a:ext>
            </a:extLst>
          </p:cNvPr>
          <p:cNvSpPr/>
          <p:nvPr/>
        </p:nvSpPr>
        <p:spPr>
          <a:xfrm>
            <a:off x="6096000" y="3454943"/>
            <a:ext cx="3009024" cy="233658"/>
          </a:xfrm>
          <a:prstGeom prst="roundRect">
            <a:avLst>
              <a:gd name="adj" fmla="val 50000"/>
            </a:avLst>
          </a:prstGeom>
          <a:solidFill>
            <a:srgbClr val="E287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76" name="Rounded Rectangle 24">
            <a:extLst>
              <a:ext uri="{FF2B5EF4-FFF2-40B4-BE49-F238E27FC236}">
                <a16:creationId xmlns:a16="http://schemas.microsoft.com/office/drawing/2014/main" id="{0C251DE1-A1A9-4C70-AA0C-DA4263A1C515}"/>
              </a:ext>
            </a:extLst>
          </p:cNvPr>
          <p:cNvSpPr/>
          <p:nvPr/>
        </p:nvSpPr>
        <p:spPr>
          <a:xfrm>
            <a:off x="10073149" y="4533533"/>
            <a:ext cx="873754" cy="233658"/>
          </a:xfrm>
          <a:prstGeom prst="roundRect">
            <a:avLst>
              <a:gd name="adj" fmla="val 50000"/>
            </a:avLst>
          </a:prstGeom>
          <a:solidFill>
            <a:srgbClr val="282D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79" name="Rounded Rectangle 23">
            <a:extLst>
              <a:ext uri="{FF2B5EF4-FFF2-40B4-BE49-F238E27FC236}">
                <a16:creationId xmlns:a16="http://schemas.microsoft.com/office/drawing/2014/main" id="{CFB4D3D0-E6E0-49EA-B546-721A1E8DF0A6}"/>
              </a:ext>
            </a:extLst>
          </p:cNvPr>
          <p:cNvSpPr/>
          <p:nvPr/>
        </p:nvSpPr>
        <p:spPr>
          <a:xfrm>
            <a:off x="6913630" y="3791561"/>
            <a:ext cx="3009024" cy="233658"/>
          </a:xfrm>
          <a:prstGeom prst="roundRect">
            <a:avLst>
              <a:gd name="adj" fmla="val 50000"/>
            </a:avLst>
          </a:prstGeom>
          <a:solidFill>
            <a:srgbClr val="E287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0" name="Rounded Rectangle 23">
            <a:extLst>
              <a:ext uri="{FF2B5EF4-FFF2-40B4-BE49-F238E27FC236}">
                <a16:creationId xmlns:a16="http://schemas.microsoft.com/office/drawing/2014/main" id="{4365E973-3087-4AA8-AA08-243F819FE889}"/>
              </a:ext>
            </a:extLst>
          </p:cNvPr>
          <p:cNvSpPr/>
          <p:nvPr/>
        </p:nvSpPr>
        <p:spPr>
          <a:xfrm>
            <a:off x="7823096" y="4162547"/>
            <a:ext cx="3009024" cy="233658"/>
          </a:xfrm>
          <a:prstGeom prst="roundRect">
            <a:avLst>
              <a:gd name="adj" fmla="val 50000"/>
            </a:avLst>
          </a:prstGeom>
          <a:solidFill>
            <a:srgbClr val="E287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1" name="Rounded Rectangle 24">
            <a:extLst>
              <a:ext uri="{FF2B5EF4-FFF2-40B4-BE49-F238E27FC236}">
                <a16:creationId xmlns:a16="http://schemas.microsoft.com/office/drawing/2014/main" id="{D84C76BF-685C-4014-8D23-843689FB56AE}"/>
              </a:ext>
            </a:extLst>
          </p:cNvPr>
          <p:cNvSpPr/>
          <p:nvPr/>
        </p:nvSpPr>
        <p:spPr>
          <a:xfrm>
            <a:off x="10964252" y="4851264"/>
            <a:ext cx="596786" cy="233658"/>
          </a:xfrm>
          <a:prstGeom prst="roundRect">
            <a:avLst>
              <a:gd name="adj" fmla="val 50000"/>
            </a:avLst>
          </a:prstGeom>
          <a:solidFill>
            <a:srgbClr val="282D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2" name="Rounded Rectangle 20">
            <a:extLst>
              <a:ext uri="{FF2B5EF4-FFF2-40B4-BE49-F238E27FC236}">
                <a16:creationId xmlns:a16="http://schemas.microsoft.com/office/drawing/2014/main" id="{81C1D871-8167-4893-AB65-594F23BC2743}"/>
              </a:ext>
            </a:extLst>
          </p:cNvPr>
          <p:cNvSpPr/>
          <p:nvPr/>
        </p:nvSpPr>
        <p:spPr>
          <a:xfrm>
            <a:off x="5246472" y="2760172"/>
            <a:ext cx="1381403" cy="233658"/>
          </a:xfrm>
          <a:prstGeom prst="roundRect">
            <a:avLst>
              <a:gd name="adj" fmla="val 50000"/>
            </a:avLst>
          </a:prstGeom>
          <a:solidFill>
            <a:srgbClr val="E287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0EF5A5C-181E-46A3-B125-4A7064D8FA20}"/>
              </a:ext>
            </a:extLst>
          </p:cNvPr>
          <p:cNvSpPr txBox="1"/>
          <p:nvPr/>
        </p:nvSpPr>
        <p:spPr>
          <a:xfrm>
            <a:off x="-1" y="19076"/>
            <a:ext cx="415722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Implementation Model.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2802CC-2665-46A4-A8CC-3CB8061D693B}"/>
              </a:ext>
            </a:extLst>
          </p:cNvPr>
          <p:cNvSpPr>
            <a:spLocks noChangeAspect="1"/>
          </p:cNvSpPr>
          <p:nvPr/>
        </p:nvSpPr>
        <p:spPr>
          <a:xfrm>
            <a:off x="4581311" y="5201436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47C4245-002D-4F46-BE82-BF6FA90FBA16}"/>
              </a:ext>
            </a:extLst>
          </p:cNvPr>
          <p:cNvSpPr>
            <a:spLocks noChangeAspect="1"/>
          </p:cNvSpPr>
          <p:nvPr/>
        </p:nvSpPr>
        <p:spPr>
          <a:xfrm>
            <a:off x="5830622" y="5223843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38D70B3-202F-4870-B504-A62F74B6AEE0}"/>
              </a:ext>
            </a:extLst>
          </p:cNvPr>
          <p:cNvSpPr>
            <a:spLocks noChangeAspect="1"/>
          </p:cNvSpPr>
          <p:nvPr/>
        </p:nvSpPr>
        <p:spPr>
          <a:xfrm>
            <a:off x="5200828" y="5223843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08E9B35-B910-4361-ADBA-2968CC77F90B}"/>
              </a:ext>
            </a:extLst>
          </p:cNvPr>
          <p:cNvSpPr>
            <a:spLocks noChangeAspect="1"/>
          </p:cNvSpPr>
          <p:nvPr/>
        </p:nvSpPr>
        <p:spPr>
          <a:xfrm>
            <a:off x="6389033" y="5213845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4A261E8-DE36-4875-8F69-703E714A3536}"/>
              </a:ext>
            </a:extLst>
          </p:cNvPr>
          <p:cNvSpPr>
            <a:spLocks noChangeAspect="1"/>
          </p:cNvSpPr>
          <p:nvPr/>
        </p:nvSpPr>
        <p:spPr>
          <a:xfrm>
            <a:off x="7628917" y="5226825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131BF6E-4ED9-4944-8C78-6D24E2BF02D3}"/>
              </a:ext>
            </a:extLst>
          </p:cNvPr>
          <p:cNvSpPr>
            <a:spLocks noChangeAspect="1"/>
          </p:cNvSpPr>
          <p:nvPr/>
        </p:nvSpPr>
        <p:spPr>
          <a:xfrm>
            <a:off x="7008550" y="5217398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FE63A43-CD68-4C8C-A37A-7986C2D51420}"/>
              </a:ext>
            </a:extLst>
          </p:cNvPr>
          <p:cNvSpPr>
            <a:spLocks noChangeAspect="1"/>
          </p:cNvSpPr>
          <p:nvPr/>
        </p:nvSpPr>
        <p:spPr>
          <a:xfrm>
            <a:off x="8196755" y="5220290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F6F8FA-E561-4214-80E5-C72F861A98D2}"/>
              </a:ext>
            </a:extLst>
          </p:cNvPr>
          <p:cNvSpPr>
            <a:spLocks noChangeAspect="1"/>
          </p:cNvSpPr>
          <p:nvPr/>
        </p:nvSpPr>
        <p:spPr>
          <a:xfrm>
            <a:off x="9427212" y="5223843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B4FA8FC-BB97-42AB-8202-3071CBBC795D}"/>
              </a:ext>
            </a:extLst>
          </p:cNvPr>
          <p:cNvSpPr>
            <a:spLocks noChangeAspect="1"/>
          </p:cNvSpPr>
          <p:nvPr/>
        </p:nvSpPr>
        <p:spPr>
          <a:xfrm>
            <a:off x="8816272" y="5223843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30B84E8-EC64-4559-957B-EEFCEF7EC011}"/>
              </a:ext>
            </a:extLst>
          </p:cNvPr>
          <p:cNvSpPr>
            <a:spLocks noChangeAspect="1"/>
          </p:cNvSpPr>
          <p:nvPr/>
        </p:nvSpPr>
        <p:spPr>
          <a:xfrm>
            <a:off x="9979626" y="5212915"/>
            <a:ext cx="228600" cy="2286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A3DE93D-A876-4F18-82DE-66DA40EBE55A}"/>
              </a:ext>
            </a:extLst>
          </p:cNvPr>
          <p:cNvSpPr>
            <a:spLocks noChangeAspect="1"/>
          </p:cNvSpPr>
          <p:nvPr/>
        </p:nvSpPr>
        <p:spPr>
          <a:xfrm>
            <a:off x="11167831" y="5212915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186498-B10C-41F4-82B4-DB643DBF0EE2}"/>
              </a:ext>
            </a:extLst>
          </p:cNvPr>
          <p:cNvSpPr>
            <a:spLocks noChangeAspect="1"/>
          </p:cNvSpPr>
          <p:nvPr/>
        </p:nvSpPr>
        <p:spPr>
          <a:xfrm>
            <a:off x="10599143" y="5216468"/>
            <a:ext cx="228600" cy="2286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22551D-6C8C-463C-B3DA-BC9F84001103}"/>
              </a:ext>
            </a:extLst>
          </p:cNvPr>
          <p:cNvGrpSpPr/>
          <p:nvPr/>
        </p:nvGrpSpPr>
        <p:grpSpPr>
          <a:xfrm>
            <a:off x="684319" y="5774748"/>
            <a:ext cx="3599466" cy="740842"/>
            <a:chOff x="1325343" y="5595636"/>
            <a:chExt cx="3599466" cy="740842"/>
          </a:xfrm>
        </p:grpSpPr>
        <p:sp>
          <p:nvSpPr>
            <p:cNvPr id="42" name="Subtitle 2">
              <a:extLst>
                <a:ext uri="{FF2B5EF4-FFF2-40B4-BE49-F238E27FC236}">
                  <a16:creationId xmlns:a16="http://schemas.microsoft.com/office/drawing/2014/main" id="{0C99A610-A066-4A29-8715-056F2328053D}"/>
                </a:ext>
              </a:extLst>
            </p:cNvPr>
            <p:cNvSpPr txBox="1">
              <a:spLocks/>
            </p:cNvSpPr>
            <p:nvPr/>
          </p:nvSpPr>
          <p:spPr>
            <a:xfrm>
              <a:off x="1634812" y="5623870"/>
              <a:ext cx="2040039" cy="213776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43818" rtl="0" eaLnBrk="1" fontAlgn="auto" latinLnBrk="0" hangingPunct="1">
                <a:lnSpc>
                  <a:spcPts val="15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Indicator for completion 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5657B5C-E6A9-46F7-878C-973211B0DA92}"/>
                </a:ext>
              </a:extLst>
            </p:cNvPr>
            <p:cNvGrpSpPr/>
            <p:nvPr/>
          </p:nvGrpSpPr>
          <p:grpSpPr>
            <a:xfrm>
              <a:off x="1325343" y="5595636"/>
              <a:ext cx="241398" cy="740842"/>
              <a:chOff x="1183939" y="5586209"/>
              <a:chExt cx="241398" cy="74084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96C82F4-4B49-4766-B321-DF1AD51F9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6737" y="5586209"/>
                <a:ext cx="228600" cy="228600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161E6FC-4ACA-482B-9D2A-AFD91C5C78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939" y="5837223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FA514A9-43DA-4C40-937F-9F8B7842BD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7310" y="6098451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3BD4D9CA-6AFB-4733-9C2B-BB079DFA7E0F}"/>
                </a:ext>
              </a:extLst>
            </p:cNvPr>
            <p:cNvSpPr txBox="1">
              <a:spLocks/>
            </p:cNvSpPr>
            <p:nvPr/>
          </p:nvSpPr>
          <p:spPr>
            <a:xfrm>
              <a:off x="1634812" y="5853149"/>
              <a:ext cx="2040039" cy="213776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43818" rtl="0" eaLnBrk="1" fontAlgn="auto" latinLnBrk="0" hangingPunct="1">
                <a:lnSpc>
                  <a:spcPts val="15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Indicator for in progress</a:t>
              </a: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8CA2E83A-A7D2-4CE1-BBEA-0A4594FA0A2A}"/>
                </a:ext>
              </a:extLst>
            </p:cNvPr>
            <p:cNvSpPr txBox="1">
              <a:spLocks/>
            </p:cNvSpPr>
            <p:nvPr/>
          </p:nvSpPr>
          <p:spPr>
            <a:xfrm>
              <a:off x="1620619" y="6089512"/>
              <a:ext cx="3304190" cy="221086"/>
            </a:xfrm>
            <a:prstGeom prst="rect">
              <a:avLst/>
            </a:prstGeom>
          </p:spPr>
          <p:txBody>
            <a:bodyPr vert="horz" wrap="square" lIns="45720" tIns="22860" rIns="45720" bIns="2286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43818" rtl="0" eaLnBrk="1" fontAlgn="auto" latinLnBrk="0" hangingPunct="1">
                <a:lnSpc>
                  <a:spcPts val="15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Roboto Light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Indicator for either not completed or not started 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0F27DFF-BDB2-49AE-99A4-2D9759D52BC5}"/>
              </a:ext>
            </a:extLst>
          </p:cNvPr>
          <p:cNvSpPr txBox="1"/>
          <p:nvPr/>
        </p:nvSpPr>
        <p:spPr>
          <a:xfrm>
            <a:off x="4364654" y="5728319"/>
            <a:ext cx="775821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Execution &amp; Review Model for Go to Market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Time plans show are for visual purposes , Market entry models  can vary in terms of complexity and timeframes 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We have shown a 12 month model for clarity and the time planning involved behind steps running in parallel in all totalling 24 Months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 the steps above we have stayed with the most critical steps in place.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Depending on the Industry , category, market, level of planning, no of layers , and the market attractiveness quotient plans may take more or less time.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8A234B-9FEE-4872-B5DE-346F0051767D}"/>
              </a:ext>
            </a:extLst>
          </p:cNvPr>
          <p:cNvGraphicFramePr>
            <a:graphicFrameLocks noGrp="1"/>
          </p:cNvGraphicFramePr>
          <p:nvPr/>
        </p:nvGraphicFramePr>
        <p:xfrm>
          <a:off x="11534775" y="16002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993343604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mpd="sng">
                      <a:solidFill>
                        <a:schemeClr val="bg1"/>
                      </a:solidFill>
                      <a:prstDash val="solid"/>
                    </a:lnL>
                    <a:lnR w="9525" cmpd="sng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chemeClr val="bg1"/>
                      </a:solidFill>
                      <a:prstDash val="solid"/>
                    </a:lnT>
                    <a:lnB w="9525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65226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C1271-4FCA-4261-A083-C39AA54D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 descr="Logo&#10;&#10;Description automatically generated">
            <a:extLst>
              <a:ext uri="{FF2B5EF4-FFF2-40B4-BE49-F238E27FC236}">
                <a16:creationId xmlns:a16="http://schemas.microsoft.com/office/drawing/2014/main" id="{DC1797A1-D571-43A1-BF31-213B5A0B4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C19A0-0E8E-5BE4-B6DF-CDEC4880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195371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4D6276-B900-48BF-8C2F-466108EA4751}"/>
              </a:ext>
            </a:extLst>
          </p:cNvPr>
          <p:cNvSpPr txBox="1"/>
          <p:nvPr/>
        </p:nvSpPr>
        <p:spPr>
          <a:xfrm>
            <a:off x="-1" y="19076"/>
            <a:ext cx="460028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Segmenting Customers by Portfolio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1BA02955-05BC-4083-AE2B-544BBE0191DA}"/>
              </a:ext>
            </a:extLst>
          </p:cNvPr>
          <p:cNvSpPr/>
          <p:nvPr/>
        </p:nvSpPr>
        <p:spPr>
          <a:xfrm>
            <a:off x="4362882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Portfolio B </a:t>
            </a: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9AC50604-C22E-413C-B838-96E4D1D0A24D}"/>
              </a:ext>
            </a:extLst>
          </p:cNvPr>
          <p:cNvSpPr/>
          <p:nvPr/>
        </p:nvSpPr>
        <p:spPr>
          <a:xfrm>
            <a:off x="5643516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Portfolio C  </a:t>
            </a: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51FD410A-9024-4C63-9CBC-38B6FD21DB3F}"/>
              </a:ext>
            </a:extLst>
          </p:cNvPr>
          <p:cNvSpPr/>
          <p:nvPr/>
        </p:nvSpPr>
        <p:spPr>
          <a:xfrm>
            <a:off x="3079744" y="174068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Portfolio A</a:t>
            </a: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A37EDBD7-2404-4044-BB3C-C367137BF7F6}"/>
              </a:ext>
            </a:extLst>
          </p:cNvPr>
          <p:cNvSpPr/>
          <p:nvPr/>
        </p:nvSpPr>
        <p:spPr>
          <a:xfrm>
            <a:off x="8207287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Commodities</a:t>
            </a: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E9296EF3-3A35-4B16-A20E-566F41AE3DAB}"/>
              </a:ext>
            </a:extLst>
          </p:cNvPr>
          <p:cNvSpPr/>
          <p:nvPr/>
        </p:nvSpPr>
        <p:spPr>
          <a:xfrm>
            <a:off x="9497350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Tenders </a:t>
            </a:r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A5D48F86-A332-4D4E-A48D-532E43A1B8C7}"/>
              </a:ext>
            </a:extLst>
          </p:cNvPr>
          <p:cNvSpPr/>
          <p:nvPr/>
        </p:nvSpPr>
        <p:spPr>
          <a:xfrm>
            <a:off x="6924149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Portfolio D </a:t>
            </a:r>
          </a:p>
        </p:txBody>
      </p: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F9D89D79-FE75-476D-B281-8A00FA9ECB43}"/>
              </a:ext>
            </a:extLst>
          </p:cNvPr>
          <p:cNvSpPr/>
          <p:nvPr/>
        </p:nvSpPr>
        <p:spPr>
          <a:xfrm>
            <a:off x="1244342" y="1746644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1BC86A85-5016-46A2-B569-69419B65CE45}"/>
              </a:ext>
            </a:extLst>
          </p:cNvPr>
          <p:cNvSpPr/>
          <p:nvPr/>
        </p:nvSpPr>
        <p:spPr>
          <a:xfrm>
            <a:off x="4373877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4528B447-CD86-4469-99B9-916BD329FD58}"/>
              </a:ext>
            </a:extLst>
          </p:cNvPr>
          <p:cNvSpPr/>
          <p:nvPr/>
        </p:nvSpPr>
        <p:spPr>
          <a:xfrm>
            <a:off x="5654511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477EC2B6-02FC-4346-B2F9-08EAD1AE77DE}"/>
              </a:ext>
            </a:extLst>
          </p:cNvPr>
          <p:cNvSpPr/>
          <p:nvPr/>
        </p:nvSpPr>
        <p:spPr>
          <a:xfrm>
            <a:off x="3090739" y="223245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38592D2D-1442-46A8-9AFD-E77AFA58632F}"/>
              </a:ext>
            </a:extLst>
          </p:cNvPr>
          <p:cNvSpPr/>
          <p:nvPr/>
        </p:nvSpPr>
        <p:spPr>
          <a:xfrm>
            <a:off x="8218282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ADD913C6-35E4-4F67-A454-5C049E04E74C}"/>
              </a:ext>
            </a:extLst>
          </p:cNvPr>
          <p:cNvSpPr/>
          <p:nvPr/>
        </p:nvSpPr>
        <p:spPr>
          <a:xfrm>
            <a:off x="9508345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3658A107-AD65-4497-90A7-C0A894C63841}"/>
              </a:ext>
            </a:extLst>
          </p:cNvPr>
          <p:cNvSpPr/>
          <p:nvPr/>
        </p:nvSpPr>
        <p:spPr>
          <a:xfrm>
            <a:off x="6935144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222D963A-C0E4-405A-9EB6-797F5E31E440}"/>
              </a:ext>
            </a:extLst>
          </p:cNvPr>
          <p:cNvSpPr/>
          <p:nvPr/>
        </p:nvSpPr>
        <p:spPr>
          <a:xfrm>
            <a:off x="1255337" y="223841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Sales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6ED5654F-4A72-45CA-B1E8-DF096C65C492}"/>
              </a:ext>
            </a:extLst>
          </p:cNvPr>
          <p:cNvSpPr/>
          <p:nvPr/>
        </p:nvSpPr>
        <p:spPr>
          <a:xfrm>
            <a:off x="4364454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6" name="Rounded Rectangle 4">
            <a:extLst>
              <a:ext uri="{FF2B5EF4-FFF2-40B4-BE49-F238E27FC236}">
                <a16:creationId xmlns:a16="http://schemas.microsoft.com/office/drawing/2014/main" id="{6F30D2F8-10D0-4BF1-A132-837A4C4ED9D3}"/>
              </a:ext>
            </a:extLst>
          </p:cNvPr>
          <p:cNvSpPr/>
          <p:nvPr/>
        </p:nvSpPr>
        <p:spPr>
          <a:xfrm>
            <a:off x="5645088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3D180BA4-535A-4D26-95AF-B33E5C48805A}"/>
              </a:ext>
            </a:extLst>
          </p:cNvPr>
          <p:cNvSpPr/>
          <p:nvPr/>
        </p:nvSpPr>
        <p:spPr>
          <a:xfrm>
            <a:off x="3081316" y="272264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8" name="Rounded Rectangle 3">
            <a:extLst>
              <a:ext uri="{FF2B5EF4-FFF2-40B4-BE49-F238E27FC236}">
                <a16:creationId xmlns:a16="http://schemas.microsoft.com/office/drawing/2014/main" id="{69363836-A6DA-4811-A3CB-D9C2919FF701}"/>
              </a:ext>
            </a:extLst>
          </p:cNvPr>
          <p:cNvSpPr/>
          <p:nvPr/>
        </p:nvSpPr>
        <p:spPr>
          <a:xfrm>
            <a:off x="8208859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A15E6C62-FF92-4B0D-850C-BEDFF2AC08F3}"/>
              </a:ext>
            </a:extLst>
          </p:cNvPr>
          <p:cNvSpPr/>
          <p:nvPr/>
        </p:nvSpPr>
        <p:spPr>
          <a:xfrm>
            <a:off x="9498922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0E6E7901-FD34-405F-93CF-D2FE0C7A0A7A}"/>
              </a:ext>
            </a:extLst>
          </p:cNvPr>
          <p:cNvSpPr/>
          <p:nvPr/>
        </p:nvSpPr>
        <p:spPr>
          <a:xfrm>
            <a:off x="6925721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98ED28A-AEC0-481B-B254-F111EE95AA50}"/>
              </a:ext>
            </a:extLst>
          </p:cNvPr>
          <p:cNvSpPr/>
          <p:nvPr/>
        </p:nvSpPr>
        <p:spPr>
          <a:xfrm>
            <a:off x="1245914" y="272860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Business Partners / Distributor </a:t>
            </a: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28A3E54F-9DF9-4092-A46E-1B3DC5A6790C}"/>
              </a:ext>
            </a:extLst>
          </p:cNvPr>
          <p:cNvSpPr/>
          <p:nvPr/>
        </p:nvSpPr>
        <p:spPr>
          <a:xfrm>
            <a:off x="4364456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A852A635-25C6-4D3D-9CBE-C90EFDB07026}"/>
              </a:ext>
            </a:extLst>
          </p:cNvPr>
          <p:cNvSpPr/>
          <p:nvPr/>
        </p:nvSpPr>
        <p:spPr>
          <a:xfrm>
            <a:off x="5645090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4" name="Rounded Rectangle 4">
            <a:extLst>
              <a:ext uri="{FF2B5EF4-FFF2-40B4-BE49-F238E27FC236}">
                <a16:creationId xmlns:a16="http://schemas.microsoft.com/office/drawing/2014/main" id="{6ABFEE8F-029E-44D9-84E0-E1F3175C55EA}"/>
              </a:ext>
            </a:extLst>
          </p:cNvPr>
          <p:cNvSpPr/>
          <p:nvPr/>
        </p:nvSpPr>
        <p:spPr>
          <a:xfrm>
            <a:off x="3081318" y="321283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5" name="Rounded Rectangle 3">
            <a:extLst>
              <a:ext uri="{FF2B5EF4-FFF2-40B4-BE49-F238E27FC236}">
                <a16:creationId xmlns:a16="http://schemas.microsoft.com/office/drawing/2014/main" id="{CD3F88AC-C61F-4AC0-8269-99D35B246005}"/>
              </a:ext>
            </a:extLst>
          </p:cNvPr>
          <p:cNvSpPr/>
          <p:nvPr/>
        </p:nvSpPr>
        <p:spPr>
          <a:xfrm>
            <a:off x="8208861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6" name="Rounded Rectangle 4">
            <a:extLst>
              <a:ext uri="{FF2B5EF4-FFF2-40B4-BE49-F238E27FC236}">
                <a16:creationId xmlns:a16="http://schemas.microsoft.com/office/drawing/2014/main" id="{DD4BB2FE-5C1A-408C-A2EB-C41EAE584E1A}"/>
              </a:ext>
            </a:extLst>
          </p:cNvPr>
          <p:cNvSpPr/>
          <p:nvPr/>
        </p:nvSpPr>
        <p:spPr>
          <a:xfrm>
            <a:off x="9498924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7" name="Rounded Rectangle 4">
            <a:extLst>
              <a:ext uri="{FF2B5EF4-FFF2-40B4-BE49-F238E27FC236}">
                <a16:creationId xmlns:a16="http://schemas.microsoft.com/office/drawing/2014/main" id="{6F2BBDDB-FD32-4A57-8B6E-3ABD1B015E48}"/>
              </a:ext>
            </a:extLst>
          </p:cNvPr>
          <p:cNvSpPr/>
          <p:nvPr/>
        </p:nvSpPr>
        <p:spPr>
          <a:xfrm>
            <a:off x="6925723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8" name="Rounded Rectangle 4">
            <a:extLst>
              <a:ext uri="{FF2B5EF4-FFF2-40B4-BE49-F238E27FC236}">
                <a16:creationId xmlns:a16="http://schemas.microsoft.com/office/drawing/2014/main" id="{8D93AEB7-AC26-432F-BC7C-757C659DBEF8}"/>
              </a:ext>
            </a:extLst>
          </p:cNvPr>
          <p:cNvSpPr/>
          <p:nvPr/>
        </p:nvSpPr>
        <p:spPr>
          <a:xfrm>
            <a:off x="1245916" y="321879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Inside Sales </a:t>
            </a: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7E8A1E53-7D01-426E-A35E-121FAB671C25}"/>
              </a:ext>
            </a:extLst>
          </p:cNvPr>
          <p:cNvSpPr/>
          <p:nvPr/>
        </p:nvSpPr>
        <p:spPr>
          <a:xfrm>
            <a:off x="4373877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0" name="Rounded Rectangle 4">
            <a:extLst>
              <a:ext uri="{FF2B5EF4-FFF2-40B4-BE49-F238E27FC236}">
                <a16:creationId xmlns:a16="http://schemas.microsoft.com/office/drawing/2014/main" id="{07938F9B-5F70-437D-9040-508070051FC6}"/>
              </a:ext>
            </a:extLst>
          </p:cNvPr>
          <p:cNvSpPr/>
          <p:nvPr/>
        </p:nvSpPr>
        <p:spPr>
          <a:xfrm>
            <a:off x="5654511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1" name="Rounded Rectangle 4">
            <a:extLst>
              <a:ext uri="{FF2B5EF4-FFF2-40B4-BE49-F238E27FC236}">
                <a16:creationId xmlns:a16="http://schemas.microsoft.com/office/drawing/2014/main" id="{8EA3926C-A264-45C5-8C80-24EAA33F5BB9}"/>
              </a:ext>
            </a:extLst>
          </p:cNvPr>
          <p:cNvSpPr/>
          <p:nvPr/>
        </p:nvSpPr>
        <p:spPr>
          <a:xfrm>
            <a:off x="3090739" y="369360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2" name="Rounded Rectangle 3">
            <a:extLst>
              <a:ext uri="{FF2B5EF4-FFF2-40B4-BE49-F238E27FC236}">
                <a16:creationId xmlns:a16="http://schemas.microsoft.com/office/drawing/2014/main" id="{8B1F6FF9-3EB7-4DD3-BCFA-6120CCF8486F}"/>
              </a:ext>
            </a:extLst>
          </p:cNvPr>
          <p:cNvSpPr/>
          <p:nvPr/>
        </p:nvSpPr>
        <p:spPr>
          <a:xfrm>
            <a:off x="8218282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3" name="Rounded Rectangle 4">
            <a:extLst>
              <a:ext uri="{FF2B5EF4-FFF2-40B4-BE49-F238E27FC236}">
                <a16:creationId xmlns:a16="http://schemas.microsoft.com/office/drawing/2014/main" id="{7A9F8CFB-9182-4964-9400-8A9FD71FF5A8}"/>
              </a:ext>
            </a:extLst>
          </p:cNvPr>
          <p:cNvSpPr/>
          <p:nvPr/>
        </p:nvSpPr>
        <p:spPr>
          <a:xfrm>
            <a:off x="9508345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60DAD0BB-EF03-46C9-8FB8-FC885964FC13}"/>
              </a:ext>
            </a:extLst>
          </p:cNvPr>
          <p:cNvSpPr/>
          <p:nvPr/>
        </p:nvSpPr>
        <p:spPr>
          <a:xfrm>
            <a:off x="6935144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5" name="Rounded Rectangle 4">
            <a:extLst>
              <a:ext uri="{FF2B5EF4-FFF2-40B4-BE49-F238E27FC236}">
                <a16:creationId xmlns:a16="http://schemas.microsoft.com/office/drawing/2014/main" id="{D8E78814-6C6F-49B1-8FB6-6A06F30CD7BB}"/>
              </a:ext>
            </a:extLst>
          </p:cNvPr>
          <p:cNvSpPr/>
          <p:nvPr/>
        </p:nvSpPr>
        <p:spPr>
          <a:xfrm>
            <a:off x="1255337" y="371066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Mail </a:t>
            </a:r>
          </a:p>
        </p:txBody>
      </p:sp>
      <p:sp>
        <p:nvSpPr>
          <p:cNvPr id="56" name="Rounded Rectangle 3">
            <a:extLst>
              <a:ext uri="{FF2B5EF4-FFF2-40B4-BE49-F238E27FC236}">
                <a16:creationId xmlns:a16="http://schemas.microsoft.com/office/drawing/2014/main" id="{47DA6E9B-0E28-461F-8323-6A76D90FCBD4}"/>
              </a:ext>
            </a:extLst>
          </p:cNvPr>
          <p:cNvSpPr/>
          <p:nvPr/>
        </p:nvSpPr>
        <p:spPr>
          <a:xfrm>
            <a:off x="4364453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3C92EFEF-797D-49A3-8086-C463D08CA64D}"/>
              </a:ext>
            </a:extLst>
          </p:cNvPr>
          <p:cNvSpPr/>
          <p:nvPr/>
        </p:nvSpPr>
        <p:spPr>
          <a:xfrm>
            <a:off x="5645087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4D38A39F-DD32-46D2-9B6A-39EB69226C27}"/>
              </a:ext>
            </a:extLst>
          </p:cNvPr>
          <p:cNvSpPr/>
          <p:nvPr/>
        </p:nvSpPr>
        <p:spPr>
          <a:xfrm>
            <a:off x="3081315" y="418379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4BADEC45-C1FB-4D96-9EC2-864F9527A95D}"/>
              </a:ext>
            </a:extLst>
          </p:cNvPr>
          <p:cNvSpPr/>
          <p:nvPr/>
        </p:nvSpPr>
        <p:spPr>
          <a:xfrm>
            <a:off x="8208858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0" name="Rounded Rectangle 4">
            <a:extLst>
              <a:ext uri="{FF2B5EF4-FFF2-40B4-BE49-F238E27FC236}">
                <a16:creationId xmlns:a16="http://schemas.microsoft.com/office/drawing/2014/main" id="{FC01CDD9-51BF-4AF0-B6A6-5A606DB95916}"/>
              </a:ext>
            </a:extLst>
          </p:cNvPr>
          <p:cNvSpPr/>
          <p:nvPr/>
        </p:nvSpPr>
        <p:spPr>
          <a:xfrm>
            <a:off x="9498921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B2FA83B0-E42B-45BB-96E4-1E74CD57D75F}"/>
              </a:ext>
            </a:extLst>
          </p:cNvPr>
          <p:cNvSpPr/>
          <p:nvPr/>
        </p:nvSpPr>
        <p:spPr>
          <a:xfrm>
            <a:off x="6925720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9C33ADA5-204C-489E-94D4-5DDC519880E6}"/>
              </a:ext>
            </a:extLst>
          </p:cNvPr>
          <p:cNvSpPr/>
          <p:nvPr/>
        </p:nvSpPr>
        <p:spPr>
          <a:xfrm>
            <a:off x="1245913" y="4189758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Internet </a:t>
            </a: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4B8836E0-D161-4985-820F-CE65ED697FB5}"/>
              </a:ext>
            </a:extLst>
          </p:cNvPr>
          <p:cNvSpPr/>
          <p:nvPr/>
        </p:nvSpPr>
        <p:spPr>
          <a:xfrm>
            <a:off x="4373879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4" name="Rounded Rectangle 4">
            <a:extLst>
              <a:ext uri="{FF2B5EF4-FFF2-40B4-BE49-F238E27FC236}">
                <a16:creationId xmlns:a16="http://schemas.microsoft.com/office/drawing/2014/main" id="{9C56386E-ED52-45DC-B49C-6AFB6F861480}"/>
              </a:ext>
            </a:extLst>
          </p:cNvPr>
          <p:cNvSpPr/>
          <p:nvPr/>
        </p:nvSpPr>
        <p:spPr>
          <a:xfrm>
            <a:off x="5654513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5" name="Rounded Rectangle 4">
            <a:extLst>
              <a:ext uri="{FF2B5EF4-FFF2-40B4-BE49-F238E27FC236}">
                <a16:creationId xmlns:a16="http://schemas.microsoft.com/office/drawing/2014/main" id="{246012E8-4627-4357-A0F7-B0E726426A1D}"/>
              </a:ext>
            </a:extLst>
          </p:cNvPr>
          <p:cNvSpPr/>
          <p:nvPr/>
        </p:nvSpPr>
        <p:spPr>
          <a:xfrm>
            <a:off x="3090741" y="467399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6" name="Rounded Rectangle 3">
            <a:extLst>
              <a:ext uri="{FF2B5EF4-FFF2-40B4-BE49-F238E27FC236}">
                <a16:creationId xmlns:a16="http://schemas.microsoft.com/office/drawing/2014/main" id="{1BF25327-0558-4906-B631-72258291AE93}"/>
              </a:ext>
            </a:extLst>
          </p:cNvPr>
          <p:cNvSpPr/>
          <p:nvPr/>
        </p:nvSpPr>
        <p:spPr>
          <a:xfrm>
            <a:off x="8218284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7" name="Rounded Rectangle 4">
            <a:extLst>
              <a:ext uri="{FF2B5EF4-FFF2-40B4-BE49-F238E27FC236}">
                <a16:creationId xmlns:a16="http://schemas.microsoft.com/office/drawing/2014/main" id="{E631B1E1-425A-44B7-8132-7B5408A793CA}"/>
              </a:ext>
            </a:extLst>
          </p:cNvPr>
          <p:cNvSpPr/>
          <p:nvPr/>
        </p:nvSpPr>
        <p:spPr>
          <a:xfrm>
            <a:off x="9508347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95461DCC-3ABC-4AF5-8D6D-AB7BD56A229E}"/>
              </a:ext>
            </a:extLst>
          </p:cNvPr>
          <p:cNvSpPr/>
          <p:nvPr/>
        </p:nvSpPr>
        <p:spPr>
          <a:xfrm>
            <a:off x="6935146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B20E8E6A-9E4C-475E-8420-B2441751B0BC}"/>
              </a:ext>
            </a:extLst>
          </p:cNvPr>
          <p:cNvSpPr/>
          <p:nvPr/>
        </p:nvSpPr>
        <p:spPr>
          <a:xfrm>
            <a:off x="1255339" y="4679952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3588CD-22B4-4489-BA5B-27A22178BD98}"/>
              </a:ext>
            </a:extLst>
          </p:cNvPr>
          <p:cNvSpPr txBox="1"/>
          <p:nvPr/>
        </p:nvSpPr>
        <p:spPr>
          <a:xfrm>
            <a:off x="1232199" y="1965227"/>
            <a:ext cx="103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Channel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6723D1-EDD8-4EF7-8AF0-B278DDA2BD06}"/>
              </a:ext>
            </a:extLst>
          </p:cNvPr>
          <p:cNvSpPr txBox="1"/>
          <p:nvPr/>
        </p:nvSpPr>
        <p:spPr>
          <a:xfrm>
            <a:off x="2223805" y="1742674"/>
            <a:ext cx="820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Turnover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9794195-BDA3-4312-8F02-209CC5B82E94}"/>
              </a:ext>
            </a:extLst>
          </p:cNvPr>
          <p:cNvCxnSpPr>
            <a:cxnSpLocks/>
          </p:cNvCxnSpPr>
          <p:nvPr/>
        </p:nvCxnSpPr>
        <p:spPr>
          <a:xfrm flipH="1" flipV="1">
            <a:off x="1255339" y="1746645"/>
            <a:ext cx="1789003" cy="4588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F3C8886-2EFF-4BED-9E49-823DED2F2D0E}"/>
              </a:ext>
            </a:extLst>
          </p:cNvPr>
          <p:cNvSpPr txBox="1"/>
          <p:nvPr/>
        </p:nvSpPr>
        <p:spPr>
          <a:xfrm>
            <a:off x="5406257" y="5288437"/>
            <a:ext cx="228875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Sales cycle 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F6D766D-49E4-4CD2-88EB-1DD45196755C}"/>
              </a:ext>
            </a:extLst>
          </p:cNvPr>
          <p:cNvCxnSpPr/>
          <p:nvPr/>
        </p:nvCxnSpPr>
        <p:spPr>
          <a:xfrm>
            <a:off x="3572759" y="5307290"/>
            <a:ext cx="641924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C02DBFD-7CD0-4204-9F17-603EB222F737}"/>
              </a:ext>
            </a:extLst>
          </p:cNvPr>
          <p:cNvCxnSpPr>
            <a:cxnSpLocks/>
          </p:cNvCxnSpPr>
          <p:nvPr/>
        </p:nvCxnSpPr>
        <p:spPr>
          <a:xfrm flipV="1">
            <a:off x="1086443" y="2238411"/>
            <a:ext cx="0" cy="29405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E91D81D0-01E3-44FA-AE81-5FEFCA9095C8}"/>
              </a:ext>
            </a:extLst>
          </p:cNvPr>
          <p:cNvSpPr txBox="1"/>
          <p:nvPr/>
        </p:nvSpPr>
        <p:spPr>
          <a:xfrm rot="16200000">
            <a:off x="-325439" y="3608497"/>
            <a:ext cx="2537741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&lt; - Low        Sales revenue  High   – &gt;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A063D0-861A-46BE-BFB8-3EB2A0B359F6}"/>
              </a:ext>
            </a:extLst>
          </p:cNvPr>
          <p:cNvSpPr txBox="1"/>
          <p:nvPr/>
        </p:nvSpPr>
        <p:spPr>
          <a:xfrm>
            <a:off x="1395167" y="5671867"/>
            <a:ext cx="85968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Multi Channel approach is based on efficiency drivers of A) Time ,B) Resources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As the time taken for a call in Direct sales will be different for different channels and different classes of customers 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Efficiency comes from segmenting the customers into buckets based on criteria and then approaching them from a resource management perspective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 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E5EED01-AC09-4E6A-8D3B-1070F0754829}"/>
              </a:ext>
            </a:extLst>
          </p:cNvPr>
          <p:cNvSpPr/>
          <p:nvPr/>
        </p:nvSpPr>
        <p:spPr>
          <a:xfrm>
            <a:off x="3611997" y="237933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42555BE-7DA9-445F-8FF9-72F0622C3BB5}"/>
              </a:ext>
            </a:extLst>
          </p:cNvPr>
          <p:cNvSpPr/>
          <p:nvPr/>
        </p:nvSpPr>
        <p:spPr>
          <a:xfrm>
            <a:off x="4934085" y="237933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2A24601-6398-4723-8F5D-A92E0EE6CDEA}"/>
              </a:ext>
            </a:extLst>
          </p:cNvPr>
          <p:cNvSpPr/>
          <p:nvPr/>
        </p:nvSpPr>
        <p:spPr>
          <a:xfrm>
            <a:off x="6173054" y="284489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53BC30D-3846-47AC-866D-C4599918FF49}"/>
              </a:ext>
            </a:extLst>
          </p:cNvPr>
          <p:cNvSpPr/>
          <p:nvPr/>
        </p:nvSpPr>
        <p:spPr>
          <a:xfrm>
            <a:off x="7511326" y="286569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A3A1164-03B4-4D6D-838F-C28A59EA9E81}"/>
              </a:ext>
            </a:extLst>
          </p:cNvPr>
          <p:cNvSpPr/>
          <p:nvPr/>
        </p:nvSpPr>
        <p:spPr>
          <a:xfrm>
            <a:off x="8663326" y="287459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7D71A50-B01F-41D3-973A-4E4B9517715C}"/>
              </a:ext>
            </a:extLst>
          </p:cNvPr>
          <p:cNvSpPr/>
          <p:nvPr/>
        </p:nvSpPr>
        <p:spPr>
          <a:xfrm>
            <a:off x="10083873" y="2345337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49E6E-0412-4362-9B6B-BB68C913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Picture 86" descr="Logo&#10;&#10;Description automatically generated">
            <a:extLst>
              <a:ext uri="{FF2B5EF4-FFF2-40B4-BE49-F238E27FC236}">
                <a16:creationId xmlns:a16="http://schemas.microsoft.com/office/drawing/2014/main" id="{A6879815-B333-4E4D-B637-E93DE601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ABB97DB-8295-3FCB-2359-A6D6B612F8B2}"/>
              </a:ext>
            </a:extLst>
          </p:cNvPr>
          <p:cNvSpPr/>
          <p:nvPr/>
        </p:nvSpPr>
        <p:spPr>
          <a:xfrm>
            <a:off x="7519347" y="4269377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9A8C7C-6F65-7D97-E345-3317C74E9BED}"/>
              </a:ext>
            </a:extLst>
          </p:cNvPr>
          <p:cNvSpPr/>
          <p:nvPr/>
        </p:nvSpPr>
        <p:spPr>
          <a:xfrm>
            <a:off x="6160580" y="3295620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AFDD2FF-B214-3467-6382-48193FFA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308166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8B009BE0-A3BA-4A97-81A3-81F0E838093D}"/>
              </a:ext>
            </a:extLst>
          </p:cNvPr>
          <p:cNvSpPr/>
          <p:nvPr/>
        </p:nvSpPr>
        <p:spPr>
          <a:xfrm>
            <a:off x="4362882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Region A </a:t>
            </a: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0F9C17B3-AAFD-4054-817A-6ADEF5CFA44A}"/>
              </a:ext>
            </a:extLst>
          </p:cNvPr>
          <p:cNvSpPr/>
          <p:nvPr/>
        </p:nvSpPr>
        <p:spPr>
          <a:xfrm>
            <a:off x="5643516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Region B </a:t>
            </a: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79DFB621-F985-4836-8BAA-F6691154D987}"/>
              </a:ext>
            </a:extLst>
          </p:cNvPr>
          <p:cNvSpPr/>
          <p:nvPr/>
        </p:nvSpPr>
        <p:spPr>
          <a:xfrm>
            <a:off x="3079744" y="174068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National </a:t>
            </a: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C58E7D4F-B99E-495E-BF6E-9AFE0972FA27}"/>
              </a:ext>
            </a:extLst>
          </p:cNvPr>
          <p:cNvSpPr/>
          <p:nvPr/>
        </p:nvSpPr>
        <p:spPr>
          <a:xfrm>
            <a:off x="8207287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Region D </a:t>
            </a: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41A07C93-43F1-4C83-A2D5-2A1225BE8DF2}"/>
              </a:ext>
            </a:extLst>
          </p:cNvPr>
          <p:cNvSpPr/>
          <p:nvPr/>
        </p:nvSpPr>
        <p:spPr>
          <a:xfrm>
            <a:off x="9497350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Region E </a:t>
            </a:r>
          </a:p>
        </p:txBody>
      </p:sp>
      <p:sp>
        <p:nvSpPr>
          <p:cNvPr id="45" name="Rounded Rectangle 4">
            <a:extLst>
              <a:ext uri="{FF2B5EF4-FFF2-40B4-BE49-F238E27FC236}">
                <a16:creationId xmlns:a16="http://schemas.microsoft.com/office/drawing/2014/main" id="{7D145AC2-68FE-4FBB-9707-55ED606C4B77}"/>
              </a:ext>
            </a:extLst>
          </p:cNvPr>
          <p:cNvSpPr/>
          <p:nvPr/>
        </p:nvSpPr>
        <p:spPr>
          <a:xfrm>
            <a:off x="6924149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Region C </a:t>
            </a:r>
          </a:p>
        </p:txBody>
      </p:sp>
      <p:sp>
        <p:nvSpPr>
          <p:cNvPr id="47" name="Rounded Rectangle 4">
            <a:extLst>
              <a:ext uri="{FF2B5EF4-FFF2-40B4-BE49-F238E27FC236}">
                <a16:creationId xmlns:a16="http://schemas.microsoft.com/office/drawing/2014/main" id="{57D07635-259B-4C55-9C86-0ACE78852CA4}"/>
              </a:ext>
            </a:extLst>
          </p:cNvPr>
          <p:cNvSpPr/>
          <p:nvPr/>
        </p:nvSpPr>
        <p:spPr>
          <a:xfrm>
            <a:off x="1244342" y="1746644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D035F977-D2A0-45DB-9C02-1EB9AA5BF493}"/>
              </a:ext>
            </a:extLst>
          </p:cNvPr>
          <p:cNvSpPr/>
          <p:nvPr/>
        </p:nvSpPr>
        <p:spPr>
          <a:xfrm>
            <a:off x="4373877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1" name="Rounded Rectangle 4">
            <a:extLst>
              <a:ext uri="{FF2B5EF4-FFF2-40B4-BE49-F238E27FC236}">
                <a16:creationId xmlns:a16="http://schemas.microsoft.com/office/drawing/2014/main" id="{EB41503A-0E6C-42E7-BA89-148AD019D143}"/>
              </a:ext>
            </a:extLst>
          </p:cNvPr>
          <p:cNvSpPr/>
          <p:nvPr/>
        </p:nvSpPr>
        <p:spPr>
          <a:xfrm>
            <a:off x="5654511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3" name="Rounded Rectangle 4">
            <a:extLst>
              <a:ext uri="{FF2B5EF4-FFF2-40B4-BE49-F238E27FC236}">
                <a16:creationId xmlns:a16="http://schemas.microsoft.com/office/drawing/2014/main" id="{53016D14-C050-4BF9-8A08-B18CDD62B38C}"/>
              </a:ext>
            </a:extLst>
          </p:cNvPr>
          <p:cNvSpPr/>
          <p:nvPr/>
        </p:nvSpPr>
        <p:spPr>
          <a:xfrm>
            <a:off x="3090739" y="223245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5" name="Rounded Rectangle 3">
            <a:extLst>
              <a:ext uri="{FF2B5EF4-FFF2-40B4-BE49-F238E27FC236}">
                <a16:creationId xmlns:a16="http://schemas.microsoft.com/office/drawing/2014/main" id="{FA3A47BF-8C80-4CD6-A885-650DFCFFC14C}"/>
              </a:ext>
            </a:extLst>
          </p:cNvPr>
          <p:cNvSpPr/>
          <p:nvPr/>
        </p:nvSpPr>
        <p:spPr>
          <a:xfrm>
            <a:off x="8218282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7812B193-7B56-4C69-BC0E-DFDD687EA835}"/>
              </a:ext>
            </a:extLst>
          </p:cNvPr>
          <p:cNvSpPr/>
          <p:nvPr/>
        </p:nvSpPr>
        <p:spPr>
          <a:xfrm>
            <a:off x="9508345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865093CE-7290-44BB-A93F-BC9B7670BA72}"/>
              </a:ext>
            </a:extLst>
          </p:cNvPr>
          <p:cNvSpPr/>
          <p:nvPr/>
        </p:nvSpPr>
        <p:spPr>
          <a:xfrm>
            <a:off x="6935144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2469C1AC-BC81-46CA-8E4F-404C6DCFA250}"/>
              </a:ext>
            </a:extLst>
          </p:cNvPr>
          <p:cNvSpPr/>
          <p:nvPr/>
        </p:nvSpPr>
        <p:spPr>
          <a:xfrm>
            <a:off x="1255337" y="223841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Sales</a:t>
            </a: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712344CD-58F3-406E-A1A2-03BD2A32E83A}"/>
              </a:ext>
            </a:extLst>
          </p:cNvPr>
          <p:cNvSpPr/>
          <p:nvPr/>
        </p:nvSpPr>
        <p:spPr>
          <a:xfrm>
            <a:off x="4364454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5" name="Rounded Rectangle 4">
            <a:extLst>
              <a:ext uri="{FF2B5EF4-FFF2-40B4-BE49-F238E27FC236}">
                <a16:creationId xmlns:a16="http://schemas.microsoft.com/office/drawing/2014/main" id="{D35C837C-A1BB-4C26-8F6C-F1B1372D754C}"/>
              </a:ext>
            </a:extLst>
          </p:cNvPr>
          <p:cNvSpPr/>
          <p:nvPr/>
        </p:nvSpPr>
        <p:spPr>
          <a:xfrm>
            <a:off x="5645088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7" name="Rounded Rectangle 4">
            <a:extLst>
              <a:ext uri="{FF2B5EF4-FFF2-40B4-BE49-F238E27FC236}">
                <a16:creationId xmlns:a16="http://schemas.microsoft.com/office/drawing/2014/main" id="{93B570F8-6C33-4FF9-8C3C-4CD64556987B}"/>
              </a:ext>
            </a:extLst>
          </p:cNvPr>
          <p:cNvSpPr/>
          <p:nvPr/>
        </p:nvSpPr>
        <p:spPr>
          <a:xfrm>
            <a:off x="3081316" y="272264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9" name="Rounded Rectangle 3">
            <a:extLst>
              <a:ext uri="{FF2B5EF4-FFF2-40B4-BE49-F238E27FC236}">
                <a16:creationId xmlns:a16="http://schemas.microsoft.com/office/drawing/2014/main" id="{759E255E-A2FB-4B0D-A05F-4E86E7366EBD}"/>
              </a:ext>
            </a:extLst>
          </p:cNvPr>
          <p:cNvSpPr/>
          <p:nvPr/>
        </p:nvSpPr>
        <p:spPr>
          <a:xfrm>
            <a:off x="8208859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1" name="Rounded Rectangle 4">
            <a:extLst>
              <a:ext uri="{FF2B5EF4-FFF2-40B4-BE49-F238E27FC236}">
                <a16:creationId xmlns:a16="http://schemas.microsoft.com/office/drawing/2014/main" id="{EBD4C4E5-1CD3-4A54-931A-5036AE61A892}"/>
              </a:ext>
            </a:extLst>
          </p:cNvPr>
          <p:cNvSpPr/>
          <p:nvPr/>
        </p:nvSpPr>
        <p:spPr>
          <a:xfrm>
            <a:off x="9498922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3" name="Rounded Rectangle 4">
            <a:extLst>
              <a:ext uri="{FF2B5EF4-FFF2-40B4-BE49-F238E27FC236}">
                <a16:creationId xmlns:a16="http://schemas.microsoft.com/office/drawing/2014/main" id="{FC36D133-C8C4-45B2-B490-37B378B42479}"/>
              </a:ext>
            </a:extLst>
          </p:cNvPr>
          <p:cNvSpPr/>
          <p:nvPr/>
        </p:nvSpPr>
        <p:spPr>
          <a:xfrm>
            <a:off x="6925721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5" name="Rounded Rectangle 4">
            <a:extLst>
              <a:ext uri="{FF2B5EF4-FFF2-40B4-BE49-F238E27FC236}">
                <a16:creationId xmlns:a16="http://schemas.microsoft.com/office/drawing/2014/main" id="{3EFE028A-B093-4234-98F2-AD354BDF015A}"/>
              </a:ext>
            </a:extLst>
          </p:cNvPr>
          <p:cNvSpPr/>
          <p:nvPr/>
        </p:nvSpPr>
        <p:spPr>
          <a:xfrm>
            <a:off x="1245914" y="272860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Business Partners / Distributor </a:t>
            </a:r>
          </a:p>
        </p:txBody>
      </p:sp>
      <p:sp>
        <p:nvSpPr>
          <p:cNvPr id="77" name="Rounded Rectangle 3">
            <a:extLst>
              <a:ext uri="{FF2B5EF4-FFF2-40B4-BE49-F238E27FC236}">
                <a16:creationId xmlns:a16="http://schemas.microsoft.com/office/drawing/2014/main" id="{430A872F-B3A6-4327-898A-48DC496DD7CA}"/>
              </a:ext>
            </a:extLst>
          </p:cNvPr>
          <p:cNvSpPr/>
          <p:nvPr/>
        </p:nvSpPr>
        <p:spPr>
          <a:xfrm>
            <a:off x="4364456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9" name="Rounded Rectangle 4">
            <a:extLst>
              <a:ext uri="{FF2B5EF4-FFF2-40B4-BE49-F238E27FC236}">
                <a16:creationId xmlns:a16="http://schemas.microsoft.com/office/drawing/2014/main" id="{3875C248-75DB-41A5-A0F0-F2E62C9546EE}"/>
              </a:ext>
            </a:extLst>
          </p:cNvPr>
          <p:cNvSpPr/>
          <p:nvPr/>
        </p:nvSpPr>
        <p:spPr>
          <a:xfrm>
            <a:off x="5645090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1" name="Rounded Rectangle 4">
            <a:extLst>
              <a:ext uri="{FF2B5EF4-FFF2-40B4-BE49-F238E27FC236}">
                <a16:creationId xmlns:a16="http://schemas.microsoft.com/office/drawing/2014/main" id="{23A10667-1655-418A-9332-826BE5B4B055}"/>
              </a:ext>
            </a:extLst>
          </p:cNvPr>
          <p:cNvSpPr/>
          <p:nvPr/>
        </p:nvSpPr>
        <p:spPr>
          <a:xfrm>
            <a:off x="3081318" y="321283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3" name="Rounded Rectangle 3">
            <a:extLst>
              <a:ext uri="{FF2B5EF4-FFF2-40B4-BE49-F238E27FC236}">
                <a16:creationId xmlns:a16="http://schemas.microsoft.com/office/drawing/2014/main" id="{914BE1DC-CCED-4231-881A-FCE0F87E5C86}"/>
              </a:ext>
            </a:extLst>
          </p:cNvPr>
          <p:cNvSpPr/>
          <p:nvPr/>
        </p:nvSpPr>
        <p:spPr>
          <a:xfrm>
            <a:off x="8208861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5" name="Rounded Rectangle 4">
            <a:extLst>
              <a:ext uri="{FF2B5EF4-FFF2-40B4-BE49-F238E27FC236}">
                <a16:creationId xmlns:a16="http://schemas.microsoft.com/office/drawing/2014/main" id="{F4D177A1-C349-4141-A2E9-4C3512772865}"/>
              </a:ext>
            </a:extLst>
          </p:cNvPr>
          <p:cNvSpPr/>
          <p:nvPr/>
        </p:nvSpPr>
        <p:spPr>
          <a:xfrm>
            <a:off x="9498924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7" name="Rounded Rectangle 4">
            <a:extLst>
              <a:ext uri="{FF2B5EF4-FFF2-40B4-BE49-F238E27FC236}">
                <a16:creationId xmlns:a16="http://schemas.microsoft.com/office/drawing/2014/main" id="{A6DCB8CA-00BF-44D4-A741-C03B1CFF1254}"/>
              </a:ext>
            </a:extLst>
          </p:cNvPr>
          <p:cNvSpPr/>
          <p:nvPr/>
        </p:nvSpPr>
        <p:spPr>
          <a:xfrm>
            <a:off x="6925723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9" name="Rounded Rectangle 4">
            <a:extLst>
              <a:ext uri="{FF2B5EF4-FFF2-40B4-BE49-F238E27FC236}">
                <a16:creationId xmlns:a16="http://schemas.microsoft.com/office/drawing/2014/main" id="{12ACF5C7-5DE3-4766-9C80-D179EB3DDF22}"/>
              </a:ext>
            </a:extLst>
          </p:cNvPr>
          <p:cNvSpPr/>
          <p:nvPr/>
        </p:nvSpPr>
        <p:spPr>
          <a:xfrm>
            <a:off x="1245916" y="321879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Inside Sales </a:t>
            </a:r>
          </a:p>
        </p:txBody>
      </p:sp>
      <p:sp>
        <p:nvSpPr>
          <p:cNvPr id="91" name="Rounded Rectangle 3">
            <a:extLst>
              <a:ext uri="{FF2B5EF4-FFF2-40B4-BE49-F238E27FC236}">
                <a16:creationId xmlns:a16="http://schemas.microsoft.com/office/drawing/2014/main" id="{23514B9F-0046-4C4B-B410-4C2C56E7B532}"/>
              </a:ext>
            </a:extLst>
          </p:cNvPr>
          <p:cNvSpPr/>
          <p:nvPr/>
        </p:nvSpPr>
        <p:spPr>
          <a:xfrm>
            <a:off x="4373877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F96F42A0-8136-4795-B0D6-06F79E4AA03C}"/>
              </a:ext>
            </a:extLst>
          </p:cNvPr>
          <p:cNvSpPr/>
          <p:nvPr/>
        </p:nvSpPr>
        <p:spPr>
          <a:xfrm>
            <a:off x="5654511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5" name="Rounded Rectangle 4">
            <a:extLst>
              <a:ext uri="{FF2B5EF4-FFF2-40B4-BE49-F238E27FC236}">
                <a16:creationId xmlns:a16="http://schemas.microsoft.com/office/drawing/2014/main" id="{01A9D5D3-7A4D-46EA-B72E-5D0C682E76F8}"/>
              </a:ext>
            </a:extLst>
          </p:cNvPr>
          <p:cNvSpPr/>
          <p:nvPr/>
        </p:nvSpPr>
        <p:spPr>
          <a:xfrm>
            <a:off x="3090739" y="369360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24AAF922-4E4F-43A2-868D-EC0A2C53109C}"/>
              </a:ext>
            </a:extLst>
          </p:cNvPr>
          <p:cNvSpPr/>
          <p:nvPr/>
        </p:nvSpPr>
        <p:spPr>
          <a:xfrm>
            <a:off x="8218282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9" name="Rounded Rectangle 4">
            <a:extLst>
              <a:ext uri="{FF2B5EF4-FFF2-40B4-BE49-F238E27FC236}">
                <a16:creationId xmlns:a16="http://schemas.microsoft.com/office/drawing/2014/main" id="{6FCB4BAF-4133-46DE-A2FD-8F04BE0EBCCD}"/>
              </a:ext>
            </a:extLst>
          </p:cNvPr>
          <p:cNvSpPr/>
          <p:nvPr/>
        </p:nvSpPr>
        <p:spPr>
          <a:xfrm>
            <a:off x="9508345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1" name="Rounded Rectangle 4">
            <a:extLst>
              <a:ext uri="{FF2B5EF4-FFF2-40B4-BE49-F238E27FC236}">
                <a16:creationId xmlns:a16="http://schemas.microsoft.com/office/drawing/2014/main" id="{DDED3B59-F51D-4DD6-9103-10AEE65F3839}"/>
              </a:ext>
            </a:extLst>
          </p:cNvPr>
          <p:cNvSpPr/>
          <p:nvPr/>
        </p:nvSpPr>
        <p:spPr>
          <a:xfrm>
            <a:off x="6935144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3" name="Rounded Rectangle 4">
            <a:extLst>
              <a:ext uri="{FF2B5EF4-FFF2-40B4-BE49-F238E27FC236}">
                <a16:creationId xmlns:a16="http://schemas.microsoft.com/office/drawing/2014/main" id="{E22973EE-9C8C-4DAE-B2DD-58320AA9FB53}"/>
              </a:ext>
            </a:extLst>
          </p:cNvPr>
          <p:cNvSpPr/>
          <p:nvPr/>
        </p:nvSpPr>
        <p:spPr>
          <a:xfrm>
            <a:off x="1255337" y="371066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Mail </a:t>
            </a:r>
          </a:p>
        </p:txBody>
      </p:sp>
      <p:sp>
        <p:nvSpPr>
          <p:cNvPr id="105" name="Rounded Rectangle 3">
            <a:extLst>
              <a:ext uri="{FF2B5EF4-FFF2-40B4-BE49-F238E27FC236}">
                <a16:creationId xmlns:a16="http://schemas.microsoft.com/office/drawing/2014/main" id="{5FD049FD-50F9-4A4B-A7ED-DF2C98B4F7EF}"/>
              </a:ext>
            </a:extLst>
          </p:cNvPr>
          <p:cNvSpPr/>
          <p:nvPr/>
        </p:nvSpPr>
        <p:spPr>
          <a:xfrm>
            <a:off x="4364453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7" name="Rounded Rectangle 4">
            <a:extLst>
              <a:ext uri="{FF2B5EF4-FFF2-40B4-BE49-F238E27FC236}">
                <a16:creationId xmlns:a16="http://schemas.microsoft.com/office/drawing/2014/main" id="{7E24A270-71D9-4B36-A5EF-75FA3297B364}"/>
              </a:ext>
            </a:extLst>
          </p:cNvPr>
          <p:cNvSpPr/>
          <p:nvPr/>
        </p:nvSpPr>
        <p:spPr>
          <a:xfrm>
            <a:off x="5645087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9" name="Rounded Rectangle 4">
            <a:extLst>
              <a:ext uri="{FF2B5EF4-FFF2-40B4-BE49-F238E27FC236}">
                <a16:creationId xmlns:a16="http://schemas.microsoft.com/office/drawing/2014/main" id="{AC4E88DB-785E-464C-BDB7-A5C342521C4E}"/>
              </a:ext>
            </a:extLst>
          </p:cNvPr>
          <p:cNvSpPr/>
          <p:nvPr/>
        </p:nvSpPr>
        <p:spPr>
          <a:xfrm>
            <a:off x="3081315" y="418379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D90772CF-CBD1-4808-A0EB-C4719FEE27C1}"/>
              </a:ext>
            </a:extLst>
          </p:cNvPr>
          <p:cNvSpPr/>
          <p:nvPr/>
        </p:nvSpPr>
        <p:spPr>
          <a:xfrm>
            <a:off x="8208858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3" name="Rounded Rectangle 4">
            <a:extLst>
              <a:ext uri="{FF2B5EF4-FFF2-40B4-BE49-F238E27FC236}">
                <a16:creationId xmlns:a16="http://schemas.microsoft.com/office/drawing/2014/main" id="{5BB4C55F-7B49-4D5E-B499-40642D050EC1}"/>
              </a:ext>
            </a:extLst>
          </p:cNvPr>
          <p:cNvSpPr/>
          <p:nvPr/>
        </p:nvSpPr>
        <p:spPr>
          <a:xfrm>
            <a:off x="9498921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5" name="Rounded Rectangle 4">
            <a:extLst>
              <a:ext uri="{FF2B5EF4-FFF2-40B4-BE49-F238E27FC236}">
                <a16:creationId xmlns:a16="http://schemas.microsoft.com/office/drawing/2014/main" id="{393AA4A3-5F09-4A5B-80EB-C4D55B95DC3A}"/>
              </a:ext>
            </a:extLst>
          </p:cNvPr>
          <p:cNvSpPr/>
          <p:nvPr/>
        </p:nvSpPr>
        <p:spPr>
          <a:xfrm>
            <a:off x="6925720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7" name="Rounded Rectangle 4">
            <a:extLst>
              <a:ext uri="{FF2B5EF4-FFF2-40B4-BE49-F238E27FC236}">
                <a16:creationId xmlns:a16="http://schemas.microsoft.com/office/drawing/2014/main" id="{13D05658-6D5E-4CF9-BB14-203132B0E7BF}"/>
              </a:ext>
            </a:extLst>
          </p:cNvPr>
          <p:cNvSpPr/>
          <p:nvPr/>
        </p:nvSpPr>
        <p:spPr>
          <a:xfrm>
            <a:off x="1245913" y="4189758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Internet </a:t>
            </a:r>
          </a:p>
        </p:txBody>
      </p:sp>
      <p:sp>
        <p:nvSpPr>
          <p:cNvPr id="119" name="Rounded Rectangle 3">
            <a:extLst>
              <a:ext uri="{FF2B5EF4-FFF2-40B4-BE49-F238E27FC236}">
                <a16:creationId xmlns:a16="http://schemas.microsoft.com/office/drawing/2014/main" id="{3FA8C99F-B471-4EB4-9AFF-FCE708DD3140}"/>
              </a:ext>
            </a:extLst>
          </p:cNvPr>
          <p:cNvSpPr/>
          <p:nvPr/>
        </p:nvSpPr>
        <p:spPr>
          <a:xfrm>
            <a:off x="4373879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1" name="Rounded Rectangle 4">
            <a:extLst>
              <a:ext uri="{FF2B5EF4-FFF2-40B4-BE49-F238E27FC236}">
                <a16:creationId xmlns:a16="http://schemas.microsoft.com/office/drawing/2014/main" id="{E9671A66-1F1E-458D-8C1B-D752035EC348}"/>
              </a:ext>
            </a:extLst>
          </p:cNvPr>
          <p:cNvSpPr/>
          <p:nvPr/>
        </p:nvSpPr>
        <p:spPr>
          <a:xfrm>
            <a:off x="5654513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3" name="Rounded Rectangle 4">
            <a:extLst>
              <a:ext uri="{FF2B5EF4-FFF2-40B4-BE49-F238E27FC236}">
                <a16:creationId xmlns:a16="http://schemas.microsoft.com/office/drawing/2014/main" id="{9C83B175-470E-4209-9485-D13788C47615}"/>
              </a:ext>
            </a:extLst>
          </p:cNvPr>
          <p:cNvSpPr/>
          <p:nvPr/>
        </p:nvSpPr>
        <p:spPr>
          <a:xfrm>
            <a:off x="3090741" y="467399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5" name="Rounded Rectangle 3">
            <a:extLst>
              <a:ext uri="{FF2B5EF4-FFF2-40B4-BE49-F238E27FC236}">
                <a16:creationId xmlns:a16="http://schemas.microsoft.com/office/drawing/2014/main" id="{FB50D81A-FC93-4C26-862E-E25DAE86D5C0}"/>
              </a:ext>
            </a:extLst>
          </p:cNvPr>
          <p:cNvSpPr/>
          <p:nvPr/>
        </p:nvSpPr>
        <p:spPr>
          <a:xfrm>
            <a:off x="8218284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7" name="Rounded Rectangle 4">
            <a:extLst>
              <a:ext uri="{FF2B5EF4-FFF2-40B4-BE49-F238E27FC236}">
                <a16:creationId xmlns:a16="http://schemas.microsoft.com/office/drawing/2014/main" id="{987CA22C-2A9C-49A9-9A42-E99D9DA304BF}"/>
              </a:ext>
            </a:extLst>
          </p:cNvPr>
          <p:cNvSpPr/>
          <p:nvPr/>
        </p:nvSpPr>
        <p:spPr>
          <a:xfrm>
            <a:off x="9508347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9" name="Rounded Rectangle 4">
            <a:extLst>
              <a:ext uri="{FF2B5EF4-FFF2-40B4-BE49-F238E27FC236}">
                <a16:creationId xmlns:a16="http://schemas.microsoft.com/office/drawing/2014/main" id="{B288C61E-6C45-4A90-89DB-BAF106183A32}"/>
              </a:ext>
            </a:extLst>
          </p:cNvPr>
          <p:cNvSpPr/>
          <p:nvPr/>
        </p:nvSpPr>
        <p:spPr>
          <a:xfrm>
            <a:off x="6935146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1" name="Rounded Rectangle 4">
            <a:extLst>
              <a:ext uri="{FF2B5EF4-FFF2-40B4-BE49-F238E27FC236}">
                <a16:creationId xmlns:a16="http://schemas.microsoft.com/office/drawing/2014/main" id="{55F331F9-A3A2-494C-89A2-9911C073493A}"/>
              </a:ext>
            </a:extLst>
          </p:cNvPr>
          <p:cNvSpPr/>
          <p:nvPr/>
        </p:nvSpPr>
        <p:spPr>
          <a:xfrm>
            <a:off x="1255339" y="4679952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354E863-722D-4B18-80AB-8926BAC93973}"/>
              </a:ext>
            </a:extLst>
          </p:cNvPr>
          <p:cNvSpPr txBox="1"/>
          <p:nvPr/>
        </p:nvSpPr>
        <p:spPr>
          <a:xfrm>
            <a:off x="1232199" y="1965227"/>
            <a:ext cx="103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Channel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84F76D4-2FCF-44DD-BC8D-240B3851EDB7}"/>
              </a:ext>
            </a:extLst>
          </p:cNvPr>
          <p:cNvSpPr txBox="1"/>
          <p:nvPr/>
        </p:nvSpPr>
        <p:spPr>
          <a:xfrm>
            <a:off x="2223805" y="1742674"/>
            <a:ext cx="820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Turnover 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C1266C1-916B-4490-B018-86A23047A308}"/>
              </a:ext>
            </a:extLst>
          </p:cNvPr>
          <p:cNvCxnSpPr>
            <a:cxnSpLocks/>
          </p:cNvCxnSpPr>
          <p:nvPr/>
        </p:nvCxnSpPr>
        <p:spPr>
          <a:xfrm flipH="1" flipV="1">
            <a:off x="1255339" y="1746645"/>
            <a:ext cx="1789003" cy="4588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1341D2E-6A54-47F2-A22A-025F547BD168}"/>
              </a:ext>
            </a:extLst>
          </p:cNvPr>
          <p:cNvSpPr txBox="1"/>
          <p:nvPr/>
        </p:nvSpPr>
        <p:spPr>
          <a:xfrm>
            <a:off x="5406257" y="5288437"/>
            <a:ext cx="228875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Sales cycle 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3164907-2673-4CD0-9E36-D88CEE8694F9}"/>
              </a:ext>
            </a:extLst>
          </p:cNvPr>
          <p:cNvCxnSpPr/>
          <p:nvPr/>
        </p:nvCxnSpPr>
        <p:spPr>
          <a:xfrm>
            <a:off x="3572759" y="5307290"/>
            <a:ext cx="641924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6AAA3EB-232D-4C8D-961A-4A610AD570B2}"/>
              </a:ext>
            </a:extLst>
          </p:cNvPr>
          <p:cNvCxnSpPr>
            <a:cxnSpLocks/>
          </p:cNvCxnSpPr>
          <p:nvPr/>
        </p:nvCxnSpPr>
        <p:spPr>
          <a:xfrm flipV="1">
            <a:off x="1086443" y="2238411"/>
            <a:ext cx="0" cy="29405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0129A0D8-171A-4A8F-A268-8680B4E80A29}"/>
              </a:ext>
            </a:extLst>
          </p:cNvPr>
          <p:cNvSpPr txBox="1"/>
          <p:nvPr/>
        </p:nvSpPr>
        <p:spPr>
          <a:xfrm rot="16200000">
            <a:off x="-325439" y="3608497"/>
            <a:ext cx="2537741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&lt; - Low        Sales revenue  High   – &gt;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4492B01-623A-45BE-B460-21D24EFCA01B}"/>
              </a:ext>
            </a:extLst>
          </p:cNvPr>
          <p:cNvSpPr txBox="1"/>
          <p:nvPr/>
        </p:nvSpPr>
        <p:spPr>
          <a:xfrm>
            <a:off x="1232199" y="5671867"/>
            <a:ext cx="87598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Multi Channel approach is based on efficiency drivers of A) Time ,B) Resources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As the time taken for a call in Direct sales will be different for different channels and different classes of customers 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Efficiency comes from segmenting the customers into buckets based on criteria and then approaching them from a resource management perspective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31ADFDB-1446-4E7D-AF39-F45F7C84B9B2}"/>
              </a:ext>
            </a:extLst>
          </p:cNvPr>
          <p:cNvSpPr txBox="1"/>
          <p:nvPr/>
        </p:nvSpPr>
        <p:spPr>
          <a:xfrm>
            <a:off x="-1" y="19076"/>
            <a:ext cx="5920033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Segmenting Customers by Geography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035F794-3F94-492B-AC71-0E60488A5DFC}"/>
              </a:ext>
            </a:extLst>
          </p:cNvPr>
          <p:cNvSpPr/>
          <p:nvPr/>
        </p:nvSpPr>
        <p:spPr>
          <a:xfrm>
            <a:off x="3611997" y="237933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2AAE72C-AAC7-41C4-87E1-5DF497C09FDD}"/>
              </a:ext>
            </a:extLst>
          </p:cNvPr>
          <p:cNvSpPr/>
          <p:nvPr/>
        </p:nvSpPr>
        <p:spPr>
          <a:xfrm>
            <a:off x="4901952" y="285178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967F9F-F89C-47D2-AE2E-3E1BDEE562BF}"/>
              </a:ext>
            </a:extLst>
          </p:cNvPr>
          <p:cNvSpPr/>
          <p:nvPr/>
        </p:nvSpPr>
        <p:spPr>
          <a:xfrm>
            <a:off x="6201479" y="335221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C1CE2A6-C18A-436B-9EB1-D83E348BCD77}"/>
              </a:ext>
            </a:extLst>
          </p:cNvPr>
          <p:cNvSpPr/>
          <p:nvPr/>
        </p:nvSpPr>
        <p:spPr>
          <a:xfrm>
            <a:off x="7380077" y="3847128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7A3A83C-8F52-4CC5-BF0F-531E2837BC23}"/>
              </a:ext>
            </a:extLst>
          </p:cNvPr>
          <p:cNvSpPr/>
          <p:nvPr/>
        </p:nvSpPr>
        <p:spPr>
          <a:xfrm>
            <a:off x="8632282" y="383588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F8EE9CC1-4546-43AD-A6E5-21D79ECB0521}"/>
              </a:ext>
            </a:extLst>
          </p:cNvPr>
          <p:cNvSpPr/>
          <p:nvPr/>
        </p:nvSpPr>
        <p:spPr>
          <a:xfrm>
            <a:off x="9992006" y="4329378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2B0AE-AA93-43C4-A752-B74A93A8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Picture 73" descr="Logo&#10;&#10;Description automatically generated">
            <a:extLst>
              <a:ext uri="{FF2B5EF4-FFF2-40B4-BE49-F238E27FC236}">
                <a16:creationId xmlns:a16="http://schemas.microsoft.com/office/drawing/2014/main" id="{8E9870B0-599E-4D1B-80B0-0956B2376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7F90B8A-CC61-36CE-3FBB-926C3F05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414165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8B009BE0-A3BA-4A97-81A3-81F0E838093D}"/>
              </a:ext>
            </a:extLst>
          </p:cNvPr>
          <p:cNvSpPr/>
          <p:nvPr/>
        </p:nvSpPr>
        <p:spPr>
          <a:xfrm>
            <a:off x="4362882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5,000,000 $</a:t>
            </a: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0F9C17B3-AAFD-4054-817A-6ADEF5CFA44A}"/>
              </a:ext>
            </a:extLst>
          </p:cNvPr>
          <p:cNvSpPr/>
          <p:nvPr/>
        </p:nvSpPr>
        <p:spPr>
          <a:xfrm>
            <a:off x="5643516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3,000,000 $</a:t>
            </a: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79DFB621-F985-4836-8BAA-F6691154D987}"/>
              </a:ext>
            </a:extLst>
          </p:cNvPr>
          <p:cNvSpPr/>
          <p:nvPr/>
        </p:nvSpPr>
        <p:spPr>
          <a:xfrm>
            <a:off x="3079744" y="174068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10,000,000 $</a:t>
            </a: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C58E7D4F-B99E-495E-BF6E-9AFE0972FA27}"/>
              </a:ext>
            </a:extLst>
          </p:cNvPr>
          <p:cNvSpPr/>
          <p:nvPr/>
        </p:nvSpPr>
        <p:spPr>
          <a:xfrm>
            <a:off x="8207287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500,000 $</a:t>
            </a: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41A07C93-43F1-4C83-A2D5-2A1225BE8DF2}"/>
              </a:ext>
            </a:extLst>
          </p:cNvPr>
          <p:cNvSpPr/>
          <p:nvPr/>
        </p:nvSpPr>
        <p:spPr>
          <a:xfrm>
            <a:off x="9497350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250,000 $</a:t>
            </a:r>
          </a:p>
        </p:txBody>
      </p:sp>
      <p:sp>
        <p:nvSpPr>
          <p:cNvPr id="45" name="Rounded Rectangle 4">
            <a:extLst>
              <a:ext uri="{FF2B5EF4-FFF2-40B4-BE49-F238E27FC236}">
                <a16:creationId xmlns:a16="http://schemas.microsoft.com/office/drawing/2014/main" id="{7D145AC2-68FE-4FBB-9707-55ED606C4B77}"/>
              </a:ext>
            </a:extLst>
          </p:cNvPr>
          <p:cNvSpPr/>
          <p:nvPr/>
        </p:nvSpPr>
        <p:spPr>
          <a:xfrm>
            <a:off x="6924149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1,000,000 $</a:t>
            </a:r>
          </a:p>
        </p:txBody>
      </p:sp>
      <p:sp>
        <p:nvSpPr>
          <p:cNvPr id="47" name="Rounded Rectangle 4">
            <a:extLst>
              <a:ext uri="{FF2B5EF4-FFF2-40B4-BE49-F238E27FC236}">
                <a16:creationId xmlns:a16="http://schemas.microsoft.com/office/drawing/2014/main" id="{57D07635-259B-4C55-9C86-0ACE78852CA4}"/>
              </a:ext>
            </a:extLst>
          </p:cNvPr>
          <p:cNvSpPr/>
          <p:nvPr/>
        </p:nvSpPr>
        <p:spPr>
          <a:xfrm>
            <a:off x="1244342" y="1746644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D035F977-D2A0-45DB-9C02-1EB9AA5BF493}"/>
              </a:ext>
            </a:extLst>
          </p:cNvPr>
          <p:cNvSpPr/>
          <p:nvPr/>
        </p:nvSpPr>
        <p:spPr>
          <a:xfrm>
            <a:off x="4373877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1" name="Rounded Rectangle 4">
            <a:extLst>
              <a:ext uri="{FF2B5EF4-FFF2-40B4-BE49-F238E27FC236}">
                <a16:creationId xmlns:a16="http://schemas.microsoft.com/office/drawing/2014/main" id="{EB41503A-0E6C-42E7-BA89-148AD019D143}"/>
              </a:ext>
            </a:extLst>
          </p:cNvPr>
          <p:cNvSpPr/>
          <p:nvPr/>
        </p:nvSpPr>
        <p:spPr>
          <a:xfrm>
            <a:off x="5654511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3" name="Rounded Rectangle 4">
            <a:extLst>
              <a:ext uri="{FF2B5EF4-FFF2-40B4-BE49-F238E27FC236}">
                <a16:creationId xmlns:a16="http://schemas.microsoft.com/office/drawing/2014/main" id="{53016D14-C050-4BF9-8A08-B18CDD62B38C}"/>
              </a:ext>
            </a:extLst>
          </p:cNvPr>
          <p:cNvSpPr/>
          <p:nvPr/>
        </p:nvSpPr>
        <p:spPr>
          <a:xfrm>
            <a:off x="3090739" y="223245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5" name="Rounded Rectangle 3">
            <a:extLst>
              <a:ext uri="{FF2B5EF4-FFF2-40B4-BE49-F238E27FC236}">
                <a16:creationId xmlns:a16="http://schemas.microsoft.com/office/drawing/2014/main" id="{FA3A47BF-8C80-4CD6-A885-650DFCFFC14C}"/>
              </a:ext>
            </a:extLst>
          </p:cNvPr>
          <p:cNvSpPr/>
          <p:nvPr/>
        </p:nvSpPr>
        <p:spPr>
          <a:xfrm>
            <a:off x="8218282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7812B193-7B56-4C69-BC0E-DFDD687EA835}"/>
              </a:ext>
            </a:extLst>
          </p:cNvPr>
          <p:cNvSpPr/>
          <p:nvPr/>
        </p:nvSpPr>
        <p:spPr>
          <a:xfrm>
            <a:off x="9508345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865093CE-7290-44BB-A93F-BC9B7670BA72}"/>
              </a:ext>
            </a:extLst>
          </p:cNvPr>
          <p:cNvSpPr/>
          <p:nvPr/>
        </p:nvSpPr>
        <p:spPr>
          <a:xfrm>
            <a:off x="6935144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2469C1AC-BC81-46CA-8E4F-404C6DCFA250}"/>
              </a:ext>
            </a:extLst>
          </p:cNvPr>
          <p:cNvSpPr/>
          <p:nvPr/>
        </p:nvSpPr>
        <p:spPr>
          <a:xfrm>
            <a:off x="1255337" y="223841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Sales</a:t>
            </a: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712344CD-58F3-406E-A1A2-03BD2A32E83A}"/>
              </a:ext>
            </a:extLst>
          </p:cNvPr>
          <p:cNvSpPr/>
          <p:nvPr/>
        </p:nvSpPr>
        <p:spPr>
          <a:xfrm>
            <a:off x="4364454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5" name="Rounded Rectangle 4">
            <a:extLst>
              <a:ext uri="{FF2B5EF4-FFF2-40B4-BE49-F238E27FC236}">
                <a16:creationId xmlns:a16="http://schemas.microsoft.com/office/drawing/2014/main" id="{D35C837C-A1BB-4C26-8F6C-F1B1372D754C}"/>
              </a:ext>
            </a:extLst>
          </p:cNvPr>
          <p:cNvSpPr/>
          <p:nvPr/>
        </p:nvSpPr>
        <p:spPr>
          <a:xfrm>
            <a:off x="5645088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7" name="Rounded Rectangle 4">
            <a:extLst>
              <a:ext uri="{FF2B5EF4-FFF2-40B4-BE49-F238E27FC236}">
                <a16:creationId xmlns:a16="http://schemas.microsoft.com/office/drawing/2014/main" id="{93B570F8-6C33-4FF9-8C3C-4CD64556987B}"/>
              </a:ext>
            </a:extLst>
          </p:cNvPr>
          <p:cNvSpPr/>
          <p:nvPr/>
        </p:nvSpPr>
        <p:spPr>
          <a:xfrm>
            <a:off x="3081316" y="272264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9" name="Rounded Rectangle 3">
            <a:extLst>
              <a:ext uri="{FF2B5EF4-FFF2-40B4-BE49-F238E27FC236}">
                <a16:creationId xmlns:a16="http://schemas.microsoft.com/office/drawing/2014/main" id="{759E255E-A2FB-4B0D-A05F-4E86E7366EBD}"/>
              </a:ext>
            </a:extLst>
          </p:cNvPr>
          <p:cNvSpPr/>
          <p:nvPr/>
        </p:nvSpPr>
        <p:spPr>
          <a:xfrm>
            <a:off x="8208859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1" name="Rounded Rectangle 4">
            <a:extLst>
              <a:ext uri="{FF2B5EF4-FFF2-40B4-BE49-F238E27FC236}">
                <a16:creationId xmlns:a16="http://schemas.microsoft.com/office/drawing/2014/main" id="{EBD4C4E5-1CD3-4A54-931A-5036AE61A892}"/>
              </a:ext>
            </a:extLst>
          </p:cNvPr>
          <p:cNvSpPr/>
          <p:nvPr/>
        </p:nvSpPr>
        <p:spPr>
          <a:xfrm>
            <a:off x="9498922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3" name="Rounded Rectangle 4">
            <a:extLst>
              <a:ext uri="{FF2B5EF4-FFF2-40B4-BE49-F238E27FC236}">
                <a16:creationId xmlns:a16="http://schemas.microsoft.com/office/drawing/2014/main" id="{FC36D133-C8C4-45B2-B490-37B378B42479}"/>
              </a:ext>
            </a:extLst>
          </p:cNvPr>
          <p:cNvSpPr/>
          <p:nvPr/>
        </p:nvSpPr>
        <p:spPr>
          <a:xfrm>
            <a:off x="6925721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5" name="Rounded Rectangle 4">
            <a:extLst>
              <a:ext uri="{FF2B5EF4-FFF2-40B4-BE49-F238E27FC236}">
                <a16:creationId xmlns:a16="http://schemas.microsoft.com/office/drawing/2014/main" id="{3EFE028A-B093-4234-98F2-AD354BDF015A}"/>
              </a:ext>
            </a:extLst>
          </p:cNvPr>
          <p:cNvSpPr/>
          <p:nvPr/>
        </p:nvSpPr>
        <p:spPr>
          <a:xfrm>
            <a:off x="1245914" y="272860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Business Partners /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Distributor </a:t>
            </a:r>
          </a:p>
        </p:txBody>
      </p:sp>
      <p:sp>
        <p:nvSpPr>
          <p:cNvPr id="77" name="Rounded Rectangle 3">
            <a:extLst>
              <a:ext uri="{FF2B5EF4-FFF2-40B4-BE49-F238E27FC236}">
                <a16:creationId xmlns:a16="http://schemas.microsoft.com/office/drawing/2014/main" id="{430A872F-B3A6-4327-898A-48DC496DD7CA}"/>
              </a:ext>
            </a:extLst>
          </p:cNvPr>
          <p:cNvSpPr/>
          <p:nvPr/>
        </p:nvSpPr>
        <p:spPr>
          <a:xfrm>
            <a:off x="4364456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9" name="Rounded Rectangle 4">
            <a:extLst>
              <a:ext uri="{FF2B5EF4-FFF2-40B4-BE49-F238E27FC236}">
                <a16:creationId xmlns:a16="http://schemas.microsoft.com/office/drawing/2014/main" id="{3875C248-75DB-41A5-A0F0-F2E62C9546EE}"/>
              </a:ext>
            </a:extLst>
          </p:cNvPr>
          <p:cNvSpPr/>
          <p:nvPr/>
        </p:nvSpPr>
        <p:spPr>
          <a:xfrm>
            <a:off x="5645090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1" name="Rounded Rectangle 4">
            <a:extLst>
              <a:ext uri="{FF2B5EF4-FFF2-40B4-BE49-F238E27FC236}">
                <a16:creationId xmlns:a16="http://schemas.microsoft.com/office/drawing/2014/main" id="{23A10667-1655-418A-9332-826BE5B4B055}"/>
              </a:ext>
            </a:extLst>
          </p:cNvPr>
          <p:cNvSpPr/>
          <p:nvPr/>
        </p:nvSpPr>
        <p:spPr>
          <a:xfrm>
            <a:off x="3081318" y="321283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3" name="Rounded Rectangle 3">
            <a:extLst>
              <a:ext uri="{FF2B5EF4-FFF2-40B4-BE49-F238E27FC236}">
                <a16:creationId xmlns:a16="http://schemas.microsoft.com/office/drawing/2014/main" id="{914BE1DC-CCED-4231-881A-FCE0F87E5C86}"/>
              </a:ext>
            </a:extLst>
          </p:cNvPr>
          <p:cNvSpPr/>
          <p:nvPr/>
        </p:nvSpPr>
        <p:spPr>
          <a:xfrm>
            <a:off x="8208861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5" name="Rounded Rectangle 4">
            <a:extLst>
              <a:ext uri="{FF2B5EF4-FFF2-40B4-BE49-F238E27FC236}">
                <a16:creationId xmlns:a16="http://schemas.microsoft.com/office/drawing/2014/main" id="{F4D177A1-C349-4141-A2E9-4C3512772865}"/>
              </a:ext>
            </a:extLst>
          </p:cNvPr>
          <p:cNvSpPr/>
          <p:nvPr/>
        </p:nvSpPr>
        <p:spPr>
          <a:xfrm>
            <a:off x="9498924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7" name="Rounded Rectangle 4">
            <a:extLst>
              <a:ext uri="{FF2B5EF4-FFF2-40B4-BE49-F238E27FC236}">
                <a16:creationId xmlns:a16="http://schemas.microsoft.com/office/drawing/2014/main" id="{A6DCB8CA-00BF-44D4-A741-C03B1CFF1254}"/>
              </a:ext>
            </a:extLst>
          </p:cNvPr>
          <p:cNvSpPr/>
          <p:nvPr/>
        </p:nvSpPr>
        <p:spPr>
          <a:xfrm>
            <a:off x="6925723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9" name="Rounded Rectangle 4">
            <a:extLst>
              <a:ext uri="{FF2B5EF4-FFF2-40B4-BE49-F238E27FC236}">
                <a16:creationId xmlns:a16="http://schemas.microsoft.com/office/drawing/2014/main" id="{12ACF5C7-5DE3-4766-9C80-D179EB3DDF22}"/>
              </a:ext>
            </a:extLst>
          </p:cNvPr>
          <p:cNvSpPr/>
          <p:nvPr/>
        </p:nvSpPr>
        <p:spPr>
          <a:xfrm>
            <a:off x="1245916" y="321879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Inside Sales </a:t>
            </a:r>
          </a:p>
        </p:txBody>
      </p:sp>
      <p:sp>
        <p:nvSpPr>
          <p:cNvPr id="91" name="Rounded Rectangle 3">
            <a:extLst>
              <a:ext uri="{FF2B5EF4-FFF2-40B4-BE49-F238E27FC236}">
                <a16:creationId xmlns:a16="http://schemas.microsoft.com/office/drawing/2014/main" id="{23514B9F-0046-4C4B-B410-4C2C56E7B532}"/>
              </a:ext>
            </a:extLst>
          </p:cNvPr>
          <p:cNvSpPr/>
          <p:nvPr/>
        </p:nvSpPr>
        <p:spPr>
          <a:xfrm>
            <a:off x="4373877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F96F42A0-8136-4795-B0D6-06F79E4AA03C}"/>
              </a:ext>
            </a:extLst>
          </p:cNvPr>
          <p:cNvSpPr/>
          <p:nvPr/>
        </p:nvSpPr>
        <p:spPr>
          <a:xfrm>
            <a:off x="5654511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5" name="Rounded Rectangle 4">
            <a:extLst>
              <a:ext uri="{FF2B5EF4-FFF2-40B4-BE49-F238E27FC236}">
                <a16:creationId xmlns:a16="http://schemas.microsoft.com/office/drawing/2014/main" id="{01A9D5D3-7A4D-46EA-B72E-5D0C682E76F8}"/>
              </a:ext>
            </a:extLst>
          </p:cNvPr>
          <p:cNvSpPr/>
          <p:nvPr/>
        </p:nvSpPr>
        <p:spPr>
          <a:xfrm>
            <a:off x="3090739" y="369360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24AAF922-4E4F-43A2-868D-EC0A2C53109C}"/>
              </a:ext>
            </a:extLst>
          </p:cNvPr>
          <p:cNvSpPr/>
          <p:nvPr/>
        </p:nvSpPr>
        <p:spPr>
          <a:xfrm>
            <a:off x="8218282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9" name="Rounded Rectangle 4">
            <a:extLst>
              <a:ext uri="{FF2B5EF4-FFF2-40B4-BE49-F238E27FC236}">
                <a16:creationId xmlns:a16="http://schemas.microsoft.com/office/drawing/2014/main" id="{6FCB4BAF-4133-46DE-A2FD-8F04BE0EBCCD}"/>
              </a:ext>
            </a:extLst>
          </p:cNvPr>
          <p:cNvSpPr/>
          <p:nvPr/>
        </p:nvSpPr>
        <p:spPr>
          <a:xfrm>
            <a:off x="9508345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1" name="Rounded Rectangle 4">
            <a:extLst>
              <a:ext uri="{FF2B5EF4-FFF2-40B4-BE49-F238E27FC236}">
                <a16:creationId xmlns:a16="http://schemas.microsoft.com/office/drawing/2014/main" id="{DDED3B59-F51D-4DD6-9103-10AEE65F3839}"/>
              </a:ext>
            </a:extLst>
          </p:cNvPr>
          <p:cNvSpPr/>
          <p:nvPr/>
        </p:nvSpPr>
        <p:spPr>
          <a:xfrm>
            <a:off x="6935144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3" name="Rounded Rectangle 4">
            <a:extLst>
              <a:ext uri="{FF2B5EF4-FFF2-40B4-BE49-F238E27FC236}">
                <a16:creationId xmlns:a16="http://schemas.microsoft.com/office/drawing/2014/main" id="{E22973EE-9C8C-4DAE-B2DD-58320AA9FB53}"/>
              </a:ext>
            </a:extLst>
          </p:cNvPr>
          <p:cNvSpPr/>
          <p:nvPr/>
        </p:nvSpPr>
        <p:spPr>
          <a:xfrm>
            <a:off x="1255337" y="371066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Mail </a:t>
            </a:r>
          </a:p>
        </p:txBody>
      </p:sp>
      <p:sp>
        <p:nvSpPr>
          <p:cNvPr id="105" name="Rounded Rectangle 3">
            <a:extLst>
              <a:ext uri="{FF2B5EF4-FFF2-40B4-BE49-F238E27FC236}">
                <a16:creationId xmlns:a16="http://schemas.microsoft.com/office/drawing/2014/main" id="{5FD049FD-50F9-4A4B-A7ED-DF2C98B4F7EF}"/>
              </a:ext>
            </a:extLst>
          </p:cNvPr>
          <p:cNvSpPr/>
          <p:nvPr/>
        </p:nvSpPr>
        <p:spPr>
          <a:xfrm>
            <a:off x="4364453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7" name="Rounded Rectangle 4">
            <a:extLst>
              <a:ext uri="{FF2B5EF4-FFF2-40B4-BE49-F238E27FC236}">
                <a16:creationId xmlns:a16="http://schemas.microsoft.com/office/drawing/2014/main" id="{7E24A270-71D9-4B36-A5EF-75FA3297B364}"/>
              </a:ext>
            </a:extLst>
          </p:cNvPr>
          <p:cNvSpPr/>
          <p:nvPr/>
        </p:nvSpPr>
        <p:spPr>
          <a:xfrm>
            <a:off x="5645087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9" name="Rounded Rectangle 4">
            <a:extLst>
              <a:ext uri="{FF2B5EF4-FFF2-40B4-BE49-F238E27FC236}">
                <a16:creationId xmlns:a16="http://schemas.microsoft.com/office/drawing/2014/main" id="{AC4E88DB-785E-464C-BDB7-A5C342521C4E}"/>
              </a:ext>
            </a:extLst>
          </p:cNvPr>
          <p:cNvSpPr/>
          <p:nvPr/>
        </p:nvSpPr>
        <p:spPr>
          <a:xfrm>
            <a:off x="3081315" y="418379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D90772CF-CBD1-4808-A0EB-C4719FEE27C1}"/>
              </a:ext>
            </a:extLst>
          </p:cNvPr>
          <p:cNvSpPr/>
          <p:nvPr/>
        </p:nvSpPr>
        <p:spPr>
          <a:xfrm>
            <a:off x="8208858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3" name="Rounded Rectangle 4">
            <a:extLst>
              <a:ext uri="{FF2B5EF4-FFF2-40B4-BE49-F238E27FC236}">
                <a16:creationId xmlns:a16="http://schemas.microsoft.com/office/drawing/2014/main" id="{5BB4C55F-7B49-4D5E-B499-40642D050EC1}"/>
              </a:ext>
            </a:extLst>
          </p:cNvPr>
          <p:cNvSpPr/>
          <p:nvPr/>
        </p:nvSpPr>
        <p:spPr>
          <a:xfrm>
            <a:off x="9498921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5" name="Rounded Rectangle 4">
            <a:extLst>
              <a:ext uri="{FF2B5EF4-FFF2-40B4-BE49-F238E27FC236}">
                <a16:creationId xmlns:a16="http://schemas.microsoft.com/office/drawing/2014/main" id="{393AA4A3-5F09-4A5B-80EB-C4D55B95DC3A}"/>
              </a:ext>
            </a:extLst>
          </p:cNvPr>
          <p:cNvSpPr/>
          <p:nvPr/>
        </p:nvSpPr>
        <p:spPr>
          <a:xfrm>
            <a:off x="6925720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7" name="Rounded Rectangle 4">
            <a:extLst>
              <a:ext uri="{FF2B5EF4-FFF2-40B4-BE49-F238E27FC236}">
                <a16:creationId xmlns:a16="http://schemas.microsoft.com/office/drawing/2014/main" id="{13D05658-6D5E-4CF9-BB14-203132B0E7BF}"/>
              </a:ext>
            </a:extLst>
          </p:cNvPr>
          <p:cNvSpPr/>
          <p:nvPr/>
        </p:nvSpPr>
        <p:spPr>
          <a:xfrm>
            <a:off x="1245913" y="4189758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Internet </a:t>
            </a:r>
          </a:p>
        </p:txBody>
      </p:sp>
      <p:sp>
        <p:nvSpPr>
          <p:cNvPr id="119" name="Rounded Rectangle 3">
            <a:extLst>
              <a:ext uri="{FF2B5EF4-FFF2-40B4-BE49-F238E27FC236}">
                <a16:creationId xmlns:a16="http://schemas.microsoft.com/office/drawing/2014/main" id="{3FA8C99F-B471-4EB4-9AFF-FCE708DD3140}"/>
              </a:ext>
            </a:extLst>
          </p:cNvPr>
          <p:cNvSpPr/>
          <p:nvPr/>
        </p:nvSpPr>
        <p:spPr>
          <a:xfrm>
            <a:off x="4373879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1" name="Rounded Rectangle 4">
            <a:extLst>
              <a:ext uri="{FF2B5EF4-FFF2-40B4-BE49-F238E27FC236}">
                <a16:creationId xmlns:a16="http://schemas.microsoft.com/office/drawing/2014/main" id="{E9671A66-1F1E-458D-8C1B-D752035EC348}"/>
              </a:ext>
            </a:extLst>
          </p:cNvPr>
          <p:cNvSpPr/>
          <p:nvPr/>
        </p:nvSpPr>
        <p:spPr>
          <a:xfrm>
            <a:off x="5654513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3" name="Rounded Rectangle 4">
            <a:extLst>
              <a:ext uri="{FF2B5EF4-FFF2-40B4-BE49-F238E27FC236}">
                <a16:creationId xmlns:a16="http://schemas.microsoft.com/office/drawing/2014/main" id="{9C83B175-470E-4209-9485-D13788C47615}"/>
              </a:ext>
            </a:extLst>
          </p:cNvPr>
          <p:cNvSpPr/>
          <p:nvPr/>
        </p:nvSpPr>
        <p:spPr>
          <a:xfrm>
            <a:off x="3090741" y="467399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5" name="Rounded Rectangle 3">
            <a:extLst>
              <a:ext uri="{FF2B5EF4-FFF2-40B4-BE49-F238E27FC236}">
                <a16:creationId xmlns:a16="http://schemas.microsoft.com/office/drawing/2014/main" id="{FB50D81A-FC93-4C26-862E-E25DAE86D5C0}"/>
              </a:ext>
            </a:extLst>
          </p:cNvPr>
          <p:cNvSpPr/>
          <p:nvPr/>
        </p:nvSpPr>
        <p:spPr>
          <a:xfrm>
            <a:off x="8218284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7" name="Rounded Rectangle 4">
            <a:extLst>
              <a:ext uri="{FF2B5EF4-FFF2-40B4-BE49-F238E27FC236}">
                <a16:creationId xmlns:a16="http://schemas.microsoft.com/office/drawing/2014/main" id="{987CA22C-2A9C-49A9-9A42-E99D9DA304BF}"/>
              </a:ext>
            </a:extLst>
          </p:cNvPr>
          <p:cNvSpPr/>
          <p:nvPr/>
        </p:nvSpPr>
        <p:spPr>
          <a:xfrm>
            <a:off x="9508347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9" name="Rounded Rectangle 4">
            <a:extLst>
              <a:ext uri="{FF2B5EF4-FFF2-40B4-BE49-F238E27FC236}">
                <a16:creationId xmlns:a16="http://schemas.microsoft.com/office/drawing/2014/main" id="{B288C61E-6C45-4A90-89DB-BAF106183A32}"/>
              </a:ext>
            </a:extLst>
          </p:cNvPr>
          <p:cNvSpPr/>
          <p:nvPr/>
        </p:nvSpPr>
        <p:spPr>
          <a:xfrm>
            <a:off x="6935146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1" name="Rounded Rectangle 4">
            <a:extLst>
              <a:ext uri="{FF2B5EF4-FFF2-40B4-BE49-F238E27FC236}">
                <a16:creationId xmlns:a16="http://schemas.microsoft.com/office/drawing/2014/main" id="{55F331F9-A3A2-494C-89A2-9911C073493A}"/>
              </a:ext>
            </a:extLst>
          </p:cNvPr>
          <p:cNvSpPr/>
          <p:nvPr/>
        </p:nvSpPr>
        <p:spPr>
          <a:xfrm>
            <a:off x="1255339" y="4679952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354E863-722D-4B18-80AB-8926BAC93973}"/>
              </a:ext>
            </a:extLst>
          </p:cNvPr>
          <p:cNvSpPr txBox="1"/>
          <p:nvPr/>
        </p:nvSpPr>
        <p:spPr>
          <a:xfrm>
            <a:off x="1232199" y="1965227"/>
            <a:ext cx="103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Channel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84F76D4-2FCF-44DD-BC8D-240B3851EDB7}"/>
              </a:ext>
            </a:extLst>
          </p:cNvPr>
          <p:cNvSpPr txBox="1"/>
          <p:nvPr/>
        </p:nvSpPr>
        <p:spPr>
          <a:xfrm>
            <a:off x="2223805" y="1742674"/>
            <a:ext cx="820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Turnover 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C1266C1-916B-4490-B018-86A23047A308}"/>
              </a:ext>
            </a:extLst>
          </p:cNvPr>
          <p:cNvCxnSpPr>
            <a:cxnSpLocks/>
          </p:cNvCxnSpPr>
          <p:nvPr/>
        </p:nvCxnSpPr>
        <p:spPr>
          <a:xfrm flipH="1" flipV="1">
            <a:off x="1255339" y="1746645"/>
            <a:ext cx="1789003" cy="4588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1341D2E-6A54-47F2-A22A-025F547BD168}"/>
              </a:ext>
            </a:extLst>
          </p:cNvPr>
          <p:cNvSpPr txBox="1"/>
          <p:nvPr/>
        </p:nvSpPr>
        <p:spPr>
          <a:xfrm>
            <a:off x="5406257" y="5288437"/>
            <a:ext cx="228875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Sales cycle 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3164907-2673-4CD0-9E36-D88CEE8694F9}"/>
              </a:ext>
            </a:extLst>
          </p:cNvPr>
          <p:cNvCxnSpPr/>
          <p:nvPr/>
        </p:nvCxnSpPr>
        <p:spPr>
          <a:xfrm>
            <a:off x="3572759" y="5307290"/>
            <a:ext cx="641924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6AAA3EB-232D-4C8D-961A-4A610AD570B2}"/>
              </a:ext>
            </a:extLst>
          </p:cNvPr>
          <p:cNvCxnSpPr>
            <a:cxnSpLocks/>
          </p:cNvCxnSpPr>
          <p:nvPr/>
        </p:nvCxnSpPr>
        <p:spPr>
          <a:xfrm flipV="1">
            <a:off x="1086443" y="2238411"/>
            <a:ext cx="0" cy="29405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0129A0D8-171A-4A8F-A268-8680B4E80A29}"/>
              </a:ext>
            </a:extLst>
          </p:cNvPr>
          <p:cNvSpPr txBox="1"/>
          <p:nvPr/>
        </p:nvSpPr>
        <p:spPr>
          <a:xfrm rot="16200000">
            <a:off x="-325439" y="3608497"/>
            <a:ext cx="253774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&lt; - Low        Sales revenue  High   – &gt;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4492B01-623A-45BE-B460-21D24EFCA01B}"/>
              </a:ext>
            </a:extLst>
          </p:cNvPr>
          <p:cNvSpPr txBox="1"/>
          <p:nvPr/>
        </p:nvSpPr>
        <p:spPr>
          <a:xfrm>
            <a:off x="1119666" y="5843688"/>
            <a:ext cx="9600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Multi Channel approach is based on efficiency drivers of A) Time ,B) Resources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As the time taken for a call in Direct sales will be different for different channels and different classes of customers 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Efficiency comes from segmenting the customers into buckets based on criteria and then approaching them from a resource management perspective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31ADFDB-1446-4E7D-AF39-F45F7C84B9B2}"/>
              </a:ext>
            </a:extLst>
          </p:cNvPr>
          <p:cNvSpPr txBox="1"/>
          <p:nvPr/>
        </p:nvSpPr>
        <p:spPr>
          <a:xfrm>
            <a:off x="-1" y="19076"/>
            <a:ext cx="5920033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Topic - Segmenting Customers by Turnover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035F794-3F94-492B-AC71-0E60488A5DFC}"/>
              </a:ext>
            </a:extLst>
          </p:cNvPr>
          <p:cNvSpPr/>
          <p:nvPr/>
        </p:nvSpPr>
        <p:spPr>
          <a:xfrm>
            <a:off x="3611997" y="237933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2AAE72C-AAC7-41C4-87E1-5DF497C09FDD}"/>
              </a:ext>
            </a:extLst>
          </p:cNvPr>
          <p:cNvSpPr/>
          <p:nvPr/>
        </p:nvSpPr>
        <p:spPr>
          <a:xfrm>
            <a:off x="4901952" y="285178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967F9F-F89C-47D2-AE2E-3E1BDEE562BF}"/>
              </a:ext>
            </a:extLst>
          </p:cNvPr>
          <p:cNvSpPr/>
          <p:nvPr/>
        </p:nvSpPr>
        <p:spPr>
          <a:xfrm>
            <a:off x="6201479" y="335221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C1CE2A6-C18A-436B-9EB1-D83E348BCD77}"/>
              </a:ext>
            </a:extLst>
          </p:cNvPr>
          <p:cNvSpPr/>
          <p:nvPr/>
        </p:nvSpPr>
        <p:spPr>
          <a:xfrm>
            <a:off x="7380077" y="3847128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7A3A83C-8F52-4CC5-BF0F-531E2837BC23}"/>
              </a:ext>
            </a:extLst>
          </p:cNvPr>
          <p:cNvSpPr/>
          <p:nvPr/>
        </p:nvSpPr>
        <p:spPr>
          <a:xfrm>
            <a:off x="8632282" y="383588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F8EE9CC1-4546-43AD-A6E5-21D79ECB0521}"/>
              </a:ext>
            </a:extLst>
          </p:cNvPr>
          <p:cNvSpPr/>
          <p:nvPr/>
        </p:nvSpPr>
        <p:spPr>
          <a:xfrm>
            <a:off x="9992006" y="4329378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A7F59C-B2E8-412F-BF1A-AF5C4928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Picture 73" descr="Logo&#10;&#10;Description automatically generated">
            <a:extLst>
              <a:ext uri="{FF2B5EF4-FFF2-40B4-BE49-F238E27FC236}">
                <a16:creationId xmlns:a16="http://schemas.microsoft.com/office/drawing/2014/main" id="{DB7882E3-EA74-4C34-AB6B-413DF2F42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EEFD2C2-7F61-B3FC-6CF1-CEAA3A2F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123977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8B009BE0-A3BA-4A97-81A3-81F0E838093D}"/>
              </a:ext>
            </a:extLst>
          </p:cNvPr>
          <p:cNvSpPr/>
          <p:nvPr/>
        </p:nvSpPr>
        <p:spPr>
          <a:xfrm>
            <a:off x="4362882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500,000 $</a:t>
            </a: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0F9C17B3-AAFD-4054-817A-6ADEF5CFA44A}"/>
              </a:ext>
            </a:extLst>
          </p:cNvPr>
          <p:cNvSpPr/>
          <p:nvPr/>
        </p:nvSpPr>
        <p:spPr>
          <a:xfrm>
            <a:off x="5643516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300,000 $</a:t>
            </a: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79DFB621-F985-4836-8BAA-F6691154D987}"/>
              </a:ext>
            </a:extLst>
          </p:cNvPr>
          <p:cNvSpPr/>
          <p:nvPr/>
        </p:nvSpPr>
        <p:spPr>
          <a:xfrm>
            <a:off x="3079744" y="174068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1,000,000 $</a:t>
            </a: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C58E7D4F-B99E-495E-BF6E-9AFE0972FA27}"/>
              </a:ext>
            </a:extLst>
          </p:cNvPr>
          <p:cNvSpPr/>
          <p:nvPr/>
        </p:nvSpPr>
        <p:spPr>
          <a:xfrm>
            <a:off x="8207287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50,000 $</a:t>
            </a: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41A07C93-43F1-4C83-A2D5-2A1225BE8DF2}"/>
              </a:ext>
            </a:extLst>
          </p:cNvPr>
          <p:cNvSpPr/>
          <p:nvPr/>
        </p:nvSpPr>
        <p:spPr>
          <a:xfrm>
            <a:off x="9497350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25,000 $</a:t>
            </a:r>
          </a:p>
        </p:txBody>
      </p:sp>
      <p:sp>
        <p:nvSpPr>
          <p:cNvPr id="45" name="Rounded Rectangle 4">
            <a:extLst>
              <a:ext uri="{FF2B5EF4-FFF2-40B4-BE49-F238E27FC236}">
                <a16:creationId xmlns:a16="http://schemas.microsoft.com/office/drawing/2014/main" id="{7D145AC2-68FE-4FBB-9707-55ED606C4B77}"/>
              </a:ext>
            </a:extLst>
          </p:cNvPr>
          <p:cNvSpPr/>
          <p:nvPr/>
        </p:nvSpPr>
        <p:spPr>
          <a:xfrm>
            <a:off x="6924149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100,000 $</a:t>
            </a:r>
          </a:p>
        </p:txBody>
      </p:sp>
      <p:sp>
        <p:nvSpPr>
          <p:cNvPr id="47" name="Rounded Rectangle 4">
            <a:extLst>
              <a:ext uri="{FF2B5EF4-FFF2-40B4-BE49-F238E27FC236}">
                <a16:creationId xmlns:a16="http://schemas.microsoft.com/office/drawing/2014/main" id="{57D07635-259B-4C55-9C86-0ACE78852CA4}"/>
              </a:ext>
            </a:extLst>
          </p:cNvPr>
          <p:cNvSpPr/>
          <p:nvPr/>
        </p:nvSpPr>
        <p:spPr>
          <a:xfrm>
            <a:off x="1244342" y="1746644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D035F977-D2A0-45DB-9C02-1EB9AA5BF493}"/>
              </a:ext>
            </a:extLst>
          </p:cNvPr>
          <p:cNvSpPr/>
          <p:nvPr/>
        </p:nvSpPr>
        <p:spPr>
          <a:xfrm>
            <a:off x="4373877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1" name="Rounded Rectangle 4">
            <a:extLst>
              <a:ext uri="{FF2B5EF4-FFF2-40B4-BE49-F238E27FC236}">
                <a16:creationId xmlns:a16="http://schemas.microsoft.com/office/drawing/2014/main" id="{EB41503A-0E6C-42E7-BA89-148AD019D143}"/>
              </a:ext>
            </a:extLst>
          </p:cNvPr>
          <p:cNvSpPr/>
          <p:nvPr/>
        </p:nvSpPr>
        <p:spPr>
          <a:xfrm>
            <a:off x="5654511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3" name="Rounded Rectangle 4">
            <a:extLst>
              <a:ext uri="{FF2B5EF4-FFF2-40B4-BE49-F238E27FC236}">
                <a16:creationId xmlns:a16="http://schemas.microsoft.com/office/drawing/2014/main" id="{53016D14-C050-4BF9-8A08-B18CDD62B38C}"/>
              </a:ext>
            </a:extLst>
          </p:cNvPr>
          <p:cNvSpPr/>
          <p:nvPr/>
        </p:nvSpPr>
        <p:spPr>
          <a:xfrm>
            <a:off x="3090739" y="223245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5" name="Rounded Rectangle 3">
            <a:extLst>
              <a:ext uri="{FF2B5EF4-FFF2-40B4-BE49-F238E27FC236}">
                <a16:creationId xmlns:a16="http://schemas.microsoft.com/office/drawing/2014/main" id="{FA3A47BF-8C80-4CD6-A885-650DFCFFC14C}"/>
              </a:ext>
            </a:extLst>
          </p:cNvPr>
          <p:cNvSpPr/>
          <p:nvPr/>
        </p:nvSpPr>
        <p:spPr>
          <a:xfrm>
            <a:off x="8218282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7812B193-7B56-4C69-BC0E-DFDD687EA835}"/>
              </a:ext>
            </a:extLst>
          </p:cNvPr>
          <p:cNvSpPr/>
          <p:nvPr/>
        </p:nvSpPr>
        <p:spPr>
          <a:xfrm>
            <a:off x="9508345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865093CE-7290-44BB-A93F-BC9B7670BA72}"/>
              </a:ext>
            </a:extLst>
          </p:cNvPr>
          <p:cNvSpPr/>
          <p:nvPr/>
        </p:nvSpPr>
        <p:spPr>
          <a:xfrm>
            <a:off x="6935144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2469C1AC-BC81-46CA-8E4F-404C6DCFA250}"/>
              </a:ext>
            </a:extLst>
          </p:cNvPr>
          <p:cNvSpPr/>
          <p:nvPr/>
        </p:nvSpPr>
        <p:spPr>
          <a:xfrm>
            <a:off x="1255337" y="223841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Sales</a:t>
            </a: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712344CD-58F3-406E-A1A2-03BD2A32E83A}"/>
              </a:ext>
            </a:extLst>
          </p:cNvPr>
          <p:cNvSpPr/>
          <p:nvPr/>
        </p:nvSpPr>
        <p:spPr>
          <a:xfrm>
            <a:off x="4364454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5" name="Rounded Rectangle 4">
            <a:extLst>
              <a:ext uri="{FF2B5EF4-FFF2-40B4-BE49-F238E27FC236}">
                <a16:creationId xmlns:a16="http://schemas.microsoft.com/office/drawing/2014/main" id="{D35C837C-A1BB-4C26-8F6C-F1B1372D754C}"/>
              </a:ext>
            </a:extLst>
          </p:cNvPr>
          <p:cNvSpPr/>
          <p:nvPr/>
        </p:nvSpPr>
        <p:spPr>
          <a:xfrm>
            <a:off x="5645088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7" name="Rounded Rectangle 4">
            <a:extLst>
              <a:ext uri="{FF2B5EF4-FFF2-40B4-BE49-F238E27FC236}">
                <a16:creationId xmlns:a16="http://schemas.microsoft.com/office/drawing/2014/main" id="{93B570F8-6C33-4FF9-8C3C-4CD64556987B}"/>
              </a:ext>
            </a:extLst>
          </p:cNvPr>
          <p:cNvSpPr/>
          <p:nvPr/>
        </p:nvSpPr>
        <p:spPr>
          <a:xfrm>
            <a:off x="3081316" y="272264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9" name="Rounded Rectangle 3">
            <a:extLst>
              <a:ext uri="{FF2B5EF4-FFF2-40B4-BE49-F238E27FC236}">
                <a16:creationId xmlns:a16="http://schemas.microsoft.com/office/drawing/2014/main" id="{759E255E-A2FB-4B0D-A05F-4E86E7366EBD}"/>
              </a:ext>
            </a:extLst>
          </p:cNvPr>
          <p:cNvSpPr/>
          <p:nvPr/>
        </p:nvSpPr>
        <p:spPr>
          <a:xfrm>
            <a:off x="8208859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1" name="Rounded Rectangle 4">
            <a:extLst>
              <a:ext uri="{FF2B5EF4-FFF2-40B4-BE49-F238E27FC236}">
                <a16:creationId xmlns:a16="http://schemas.microsoft.com/office/drawing/2014/main" id="{EBD4C4E5-1CD3-4A54-931A-5036AE61A892}"/>
              </a:ext>
            </a:extLst>
          </p:cNvPr>
          <p:cNvSpPr/>
          <p:nvPr/>
        </p:nvSpPr>
        <p:spPr>
          <a:xfrm>
            <a:off x="9498922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3" name="Rounded Rectangle 4">
            <a:extLst>
              <a:ext uri="{FF2B5EF4-FFF2-40B4-BE49-F238E27FC236}">
                <a16:creationId xmlns:a16="http://schemas.microsoft.com/office/drawing/2014/main" id="{FC36D133-C8C4-45B2-B490-37B378B42479}"/>
              </a:ext>
            </a:extLst>
          </p:cNvPr>
          <p:cNvSpPr/>
          <p:nvPr/>
        </p:nvSpPr>
        <p:spPr>
          <a:xfrm>
            <a:off x="6925721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5" name="Rounded Rectangle 4">
            <a:extLst>
              <a:ext uri="{FF2B5EF4-FFF2-40B4-BE49-F238E27FC236}">
                <a16:creationId xmlns:a16="http://schemas.microsoft.com/office/drawing/2014/main" id="{3EFE028A-B093-4234-98F2-AD354BDF015A}"/>
              </a:ext>
            </a:extLst>
          </p:cNvPr>
          <p:cNvSpPr/>
          <p:nvPr/>
        </p:nvSpPr>
        <p:spPr>
          <a:xfrm>
            <a:off x="1245914" y="272860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Business Partners / Distributor </a:t>
            </a:r>
          </a:p>
        </p:txBody>
      </p:sp>
      <p:sp>
        <p:nvSpPr>
          <p:cNvPr id="77" name="Rounded Rectangle 3">
            <a:extLst>
              <a:ext uri="{FF2B5EF4-FFF2-40B4-BE49-F238E27FC236}">
                <a16:creationId xmlns:a16="http://schemas.microsoft.com/office/drawing/2014/main" id="{430A872F-B3A6-4327-898A-48DC496DD7CA}"/>
              </a:ext>
            </a:extLst>
          </p:cNvPr>
          <p:cNvSpPr/>
          <p:nvPr/>
        </p:nvSpPr>
        <p:spPr>
          <a:xfrm>
            <a:off x="4364456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9" name="Rounded Rectangle 4">
            <a:extLst>
              <a:ext uri="{FF2B5EF4-FFF2-40B4-BE49-F238E27FC236}">
                <a16:creationId xmlns:a16="http://schemas.microsoft.com/office/drawing/2014/main" id="{3875C248-75DB-41A5-A0F0-F2E62C9546EE}"/>
              </a:ext>
            </a:extLst>
          </p:cNvPr>
          <p:cNvSpPr/>
          <p:nvPr/>
        </p:nvSpPr>
        <p:spPr>
          <a:xfrm>
            <a:off x="5645090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1" name="Rounded Rectangle 4">
            <a:extLst>
              <a:ext uri="{FF2B5EF4-FFF2-40B4-BE49-F238E27FC236}">
                <a16:creationId xmlns:a16="http://schemas.microsoft.com/office/drawing/2014/main" id="{23A10667-1655-418A-9332-826BE5B4B055}"/>
              </a:ext>
            </a:extLst>
          </p:cNvPr>
          <p:cNvSpPr/>
          <p:nvPr/>
        </p:nvSpPr>
        <p:spPr>
          <a:xfrm>
            <a:off x="3081318" y="321283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3" name="Rounded Rectangle 3">
            <a:extLst>
              <a:ext uri="{FF2B5EF4-FFF2-40B4-BE49-F238E27FC236}">
                <a16:creationId xmlns:a16="http://schemas.microsoft.com/office/drawing/2014/main" id="{914BE1DC-CCED-4231-881A-FCE0F87E5C86}"/>
              </a:ext>
            </a:extLst>
          </p:cNvPr>
          <p:cNvSpPr/>
          <p:nvPr/>
        </p:nvSpPr>
        <p:spPr>
          <a:xfrm>
            <a:off x="8208861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5" name="Rounded Rectangle 4">
            <a:extLst>
              <a:ext uri="{FF2B5EF4-FFF2-40B4-BE49-F238E27FC236}">
                <a16:creationId xmlns:a16="http://schemas.microsoft.com/office/drawing/2014/main" id="{F4D177A1-C349-4141-A2E9-4C3512772865}"/>
              </a:ext>
            </a:extLst>
          </p:cNvPr>
          <p:cNvSpPr/>
          <p:nvPr/>
        </p:nvSpPr>
        <p:spPr>
          <a:xfrm>
            <a:off x="9498924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7" name="Rounded Rectangle 4">
            <a:extLst>
              <a:ext uri="{FF2B5EF4-FFF2-40B4-BE49-F238E27FC236}">
                <a16:creationId xmlns:a16="http://schemas.microsoft.com/office/drawing/2014/main" id="{A6DCB8CA-00BF-44D4-A741-C03B1CFF1254}"/>
              </a:ext>
            </a:extLst>
          </p:cNvPr>
          <p:cNvSpPr/>
          <p:nvPr/>
        </p:nvSpPr>
        <p:spPr>
          <a:xfrm>
            <a:off x="6925723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9" name="Rounded Rectangle 4">
            <a:extLst>
              <a:ext uri="{FF2B5EF4-FFF2-40B4-BE49-F238E27FC236}">
                <a16:creationId xmlns:a16="http://schemas.microsoft.com/office/drawing/2014/main" id="{12ACF5C7-5DE3-4766-9C80-D179EB3DDF22}"/>
              </a:ext>
            </a:extLst>
          </p:cNvPr>
          <p:cNvSpPr/>
          <p:nvPr/>
        </p:nvSpPr>
        <p:spPr>
          <a:xfrm>
            <a:off x="1245916" y="321879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Inside Sales </a:t>
            </a:r>
          </a:p>
        </p:txBody>
      </p:sp>
      <p:sp>
        <p:nvSpPr>
          <p:cNvPr id="91" name="Rounded Rectangle 3">
            <a:extLst>
              <a:ext uri="{FF2B5EF4-FFF2-40B4-BE49-F238E27FC236}">
                <a16:creationId xmlns:a16="http://schemas.microsoft.com/office/drawing/2014/main" id="{23514B9F-0046-4C4B-B410-4C2C56E7B532}"/>
              </a:ext>
            </a:extLst>
          </p:cNvPr>
          <p:cNvSpPr/>
          <p:nvPr/>
        </p:nvSpPr>
        <p:spPr>
          <a:xfrm>
            <a:off x="4373877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F96F42A0-8136-4795-B0D6-06F79E4AA03C}"/>
              </a:ext>
            </a:extLst>
          </p:cNvPr>
          <p:cNvSpPr/>
          <p:nvPr/>
        </p:nvSpPr>
        <p:spPr>
          <a:xfrm>
            <a:off x="5654511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5" name="Rounded Rectangle 4">
            <a:extLst>
              <a:ext uri="{FF2B5EF4-FFF2-40B4-BE49-F238E27FC236}">
                <a16:creationId xmlns:a16="http://schemas.microsoft.com/office/drawing/2014/main" id="{01A9D5D3-7A4D-46EA-B72E-5D0C682E76F8}"/>
              </a:ext>
            </a:extLst>
          </p:cNvPr>
          <p:cNvSpPr/>
          <p:nvPr/>
        </p:nvSpPr>
        <p:spPr>
          <a:xfrm>
            <a:off x="3090739" y="369360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24AAF922-4E4F-43A2-868D-EC0A2C53109C}"/>
              </a:ext>
            </a:extLst>
          </p:cNvPr>
          <p:cNvSpPr/>
          <p:nvPr/>
        </p:nvSpPr>
        <p:spPr>
          <a:xfrm>
            <a:off x="8218282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9" name="Rounded Rectangle 4">
            <a:extLst>
              <a:ext uri="{FF2B5EF4-FFF2-40B4-BE49-F238E27FC236}">
                <a16:creationId xmlns:a16="http://schemas.microsoft.com/office/drawing/2014/main" id="{6FCB4BAF-4133-46DE-A2FD-8F04BE0EBCCD}"/>
              </a:ext>
            </a:extLst>
          </p:cNvPr>
          <p:cNvSpPr/>
          <p:nvPr/>
        </p:nvSpPr>
        <p:spPr>
          <a:xfrm>
            <a:off x="9508345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1" name="Rounded Rectangle 4">
            <a:extLst>
              <a:ext uri="{FF2B5EF4-FFF2-40B4-BE49-F238E27FC236}">
                <a16:creationId xmlns:a16="http://schemas.microsoft.com/office/drawing/2014/main" id="{DDED3B59-F51D-4DD6-9103-10AEE65F3839}"/>
              </a:ext>
            </a:extLst>
          </p:cNvPr>
          <p:cNvSpPr/>
          <p:nvPr/>
        </p:nvSpPr>
        <p:spPr>
          <a:xfrm>
            <a:off x="6935144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3" name="Rounded Rectangle 4">
            <a:extLst>
              <a:ext uri="{FF2B5EF4-FFF2-40B4-BE49-F238E27FC236}">
                <a16:creationId xmlns:a16="http://schemas.microsoft.com/office/drawing/2014/main" id="{E22973EE-9C8C-4DAE-B2DD-58320AA9FB53}"/>
              </a:ext>
            </a:extLst>
          </p:cNvPr>
          <p:cNvSpPr/>
          <p:nvPr/>
        </p:nvSpPr>
        <p:spPr>
          <a:xfrm>
            <a:off x="1255337" y="371066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Mail </a:t>
            </a:r>
          </a:p>
        </p:txBody>
      </p:sp>
      <p:sp>
        <p:nvSpPr>
          <p:cNvPr id="105" name="Rounded Rectangle 3">
            <a:extLst>
              <a:ext uri="{FF2B5EF4-FFF2-40B4-BE49-F238E27FC236}">
                <a16:creationId xmlns:a16="http://schemas.microsoft.com/office/drawing/2014/main" id="{5FD049FD-50F9-4A4B-A7ED-DF2C98B4F7EF}"/>
              </a:ext>
            </a:extLst>
          </p:cNvPr>
          <p:cNvSpPr/>
          <p:nvPr/>
        </p:nvSpPr>
        <p:spPr>
          <a:xfrm>
            <a:off x="4364453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7" name="Rounded Rectangle 4">
            <a:extLst>
              <a:ext uri="{FF2B5EF4-FFF2-40B4-BE49-F238E27FC236}">
                <a16:creationId xmlns:a16="http://schemas.microsoft.com/office/drawing/2014/main" id="{7E24A270-71D9-4B36-A5EF-75FA3297B364}"/>
              </a:ext>
            </a:extLst>
          </p:cNvPr>
          <p:cNvSpPr/>
          <p:nvPr/>
        </p:nvSpPr>
        <p:spPr>
          <a:xfrm>
            <a:off x="5645087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9" name="Rounded Rectangle 4">
            <a:extLst>
              <a:ext uri="{FF2B5EF4-FFF2-40B4-BE49-F238E27FC236}">
                <a16:creationId xmlns:a16="http://schemas.microsoft.com/office/drawing/2014/main" id="{AC4E88DB-785E-464C-BDB7-A5C342521C4E}"/>
              </a:ext>
            </a:extLst>
          </p:cNvPr>
          <p:cNvSpPr/>
          <p:nvPr/>
        </p:nvSpPr>
        <p:spPr>
          <a:xfrm>
            <a:off x="3081315" y="418379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D90772CF-CBD1-4808-A0EB-C4719FEE27C1}"/>
              </a:ext>
            </a:extLst>
          </p:cNvPr>
          <p:cNvSpPr/>
          <p:nvPr/>
        </p:nvSpPr>
        <p:spPr>
          <a:xfrm>
            <a:off x="8208858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3" name="Rounded Rectangle 4">
            <a:extLst>
              <a:ext uri="{FF2B5EF4-FFF2-40B4-BE49-F238E27FC236}">
                <a16:creationId xmlns:a16="http://schemas.microsoft.com/office/drawing/2014/main" id="{5BB4C55F-7B49-4D5E-B499-40642D050EC1}"/>
              </a:ext>
            </a:extLst>
          </p:cNvPr>
          <p:cNvSpPr/>
          <p:nvPr/>
        </p:nvSpPr>
        <p:spPr>
          <a:xfrm>
            <a:off x="9498921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5" name="Rounded Rectangle 4">
            <a:extLst>
              <a:ext uri="{FF2B5EF4-FFF2-40B4-BE49-F238E27FC236}">
                <a16:creationId xmlns:a16="http://schemas.microsoft.com/office/drawing/2014/main" id="{393AA4A3-5F09-4A5B-80EB-C4D55B95DC3A}"/>
              </a:ext>
            </a:extLst>
          </p:cNvPr>
          <p:cNvSpPr/>
          <p:nvPr/>
        </p:nvSpPr>
        <p:spPr>
          <a:xfrm>
            <a:off x="6925720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7" name="Rounded Rectangle 4">
            <a:extLst>
              <a:ext uri="{FF2B5EF4-FFF2-40B4-BE49-F238E27FC236}">
                <a16:creationId xmlns:a16="http://schemas.microsoft.com/office/drawing/2014/main" id="{13D05658-6D5E-4CF9-BB14-203132B0E7BF}"/>
              </a:ext>
            </a:extLst>
          </p:cNvPr>
          <p:cNvSpPr/>
          <p:nvPr/>
        </p:nvSpPr>
        <p:spPr>
          <a:xfrm>
            <a:off x="1245913" y="4189758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Internet </a:t>
            </a:r>
          </a:p>
        </p:txBody>
      </p:sp>
      <p:sp>
        <p:nvSpPr>
          <p:cNvPr id="119" name="Rounded Rectangle 3">
            <a:extLst>
              <a:ext uri="{FF2B5EF4-FFF2-40B4-BE49-F238E27FC236}">
                <a16:creationId xmlns:a16="http://schemas.microsoft.com/office/drawing/2014/main" id="{3FA8C99F-B471-4EB4-9AFF-FCE708DD3140}"/>
              </a:ext>
            </a:extLst>
          </p:cNvPr>
          <p:cNvSpPr/>
          <p:nvPr/>
        </p:nvSpPr>
        <p:spPr>
          <a:xfrm>
            <a:off x="4373879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1" name="Rounded Rectangle 4">
            <a:extLst>
              <a:ext uri="{FF2B5EF4-FFF2-40B4-BE49-F238E27FC236}">
                <a16:creationId xmlns:a16="http://schemas.microsoft.com/office/drawing/2014/main" id="{E9671A66-1F1E-458D-8C1B-D752035EC348}"/>
              </a:ext>
            </a:extLst>
          </p:cNvPr>
          <p:cNvSpPr/>
          <p:nvPr/>
        </p:nvSpPr>
        <p:spPr>
          <a:xfrm>
            <a:off x="5654513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3" name="Rounded Rectangle 4">
            <a:extLst>
              <a:ext uri="{FF2B5EF4-FFF2-40B4-BE49-F238E27FC236}">
                <a16:creationId xmlns:a16="http://schemas.microsoft.com/office/drawing/2014/main" id="{9C83B175-470E-4209-9485-D13788C47615}"/>
              </a:ext>
            </a:extLst>
          </p:cNvPr>
          <p:cNvSpPr/>
          <p:nvPr/>
        </p:nvSpPr>
        <p:spPr>
          <a:xfrm>
            <a:off x="3090741" y="467399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5" name="Rounded Rectangle 3">
            <a:extLst>
              <a:ext uri="{FF2B5EF4-FFF2-40B4-BE49-F238E27FC236}">
                <a16:creationId xmlns:a16="http://schemas.microsoft.com/office/drawing/2014/main" id="{FB50D81A-FC93-4C26-862E-E25DAE86D5C0}"/>
              </a:ext>
            </a:extLst>
          </p:cNvPr>
          <p:cNvSpPr/>
          <p:nvPr/>
        </p:nvSpPr>
        <p:spPr>
          <a:xfrm>
            <a:off x="8218284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7" name="Rounded Rectangle 4">
            <a:extLst>
              <a:ext uri="{FF2B5EF4-FFF2-40B4-BE49-F238E27FC236}">
                <a16:creationId xmlns:a16="http://schemas.microsoft.com/office/drawing/2014/main" id="{987CA22C-2A9C-49A9-9A42-E99D9DA304BF}"/>
              </a:ext>
            </a:extLst>
          </p:cNvPr>
          <p:cNvSpPr/>
          <p:nvPr/>
        </p:nvSpPr>
        <p:spPr>
          <a:xfrm>
            <a:off x="9508347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9" name="Rounded Rectangle 4">
            <a:extLst>
              <a:ext uri="{FF2B5EF4-FFF2-40B4-BE49-F238E27FC236}">
                <a16:creationId xmlns:a16="http://schemas.microsoft.com/office/drawing/2014/main" id="{B288C61E-6C45-4A90-89DB-BAF106183A32}"/>
              </a:ext>
            </a:extLst>
          </p:cNvPr>
          <p:cNvSpPr/>
          <p:nvPr/>
        </p:nvSpPr>
        <p:spPr>
          <a:xfrm>
            <a:off x="6935146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1" name="Rounded Rectangle 4">
            <a:extLst>
              <a:ext uri="{FF2B5EF4-FFF2-40B4-BE49-F238E27FC236}">
                <a16:creationId xmlns:a16="http://schemas.microsoft.com/office/drawing/2014/main" id="{55F331F9-A3A2-494C-89A2-9911C073493A}"/>
              </a:ext>
            </a:extLst>
          </p:cNvPr>
          <p:cNvSpPr/>
          <p:nvPr/>
        </p:nvSpPr>
        <p:spPr>
          <a:xfrm>
            <a:off x="1255339" y="4679952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354E863-722D-4B18-80AB-8926BAC93973}"/>
              </a:ext>
            </a:extLst>
          </p:cNvPr>
          <p:cNvSpPr txBox="1"/>
          <p:nvPr/>
        </p:nvSpPr>
        <p:spPr>
          <a:xfrm>
            <a:off x="1232199" y="1965227"/>
            <a:ext cx="103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Channel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84F76D4-2FCF-44DD-BC8D-240B3851EDB7}"/>
              </a:ext>
            </a:extLst>
          </p:cNvPr>
          <p:cNvSpPr txBox="1"/>
          <p:nvPr/>
        </p:nvSpPr>
        <p:spPr>
          <a:xfrm>
            <a:off x="2223805" y="1742674"/>
            <a:ext cx="820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Turnover 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C1266C1-916B-4490-B018-86A23047A308}"/>
              </a:ext>
            </a:extLst>
          </p:cNvPr>
          <p:cNvCxnSpPr>
            <a:cxnSpLocks/>
          </p:cNvCxnSpPr>
          <p:nvPr/>
        </p:nvCxnSpPr>
        <p:spPr>
          <a:xfrm flipH="1" flipV="1">
            <a:off x="1255339" y="1746645"/>
            <a:ext cx="1789003" cy="4588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1341D2E-6A54-47F2-A22A-025F547BD168}"/>
              </a:ext>
            </a:extLst>
          </p:cNvPr>
          <p:cNvSpPr txBox="1"/>
          <p:nvPr/>
        </p:nvSpPr>
        <p:spPr>
          <a:xfrm>
            <a:off x="5406257" y="5288437"/>
            <a:ext cx="228875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Sales cycle 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3164907-2673-4CD0-9E36-D88CEE8694F9}"/>
              </a:ext>
            </a:extLst>
          </p:cNvPr>
          <p:cNvCxnSpPr/>
          <p:nvPr/>
        </p:nvCxnSpPr>
        <p:spPr>
          <a:xfrm>
            <a:off x="3572759" y="5307290"/>
            <a:ext cx="641924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6AAA3EB-232D-4C8D-961A-4A610AD570B2}"/>
              </a:ext>
            </a:extLst>
          </p:cNvPr>
          <p:cNvCxnSpPr>
            <a:cxnSpLocks/>
          </p:cNvCxnSpPr>
          <p:nvPr/>
        </p:nvCxnSpPr>
        <p:spPr>
          <a:xfrm flipV="1">
            <a:off x="1086443" y="2238411"/>
            <a:ext cx="0" cy="29405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0129A0D8-171A-4A8F-A268-8680B4E80A29}"/>
              </a:ext>
            </a:extLst>
          </p:cNvPr>
          <p:cNvSpPr txBox="1"/>
          <p:nvPr/>
        </p:nvSpPr>
        <p:spPr>
          <a:xfrm rot="16200000">
            <a:off x="-325439" y="3608497"/>
            <a:ext cx="2537741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&lt; - Low        Sales revenue  High   – &gt;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4492B01-623A-45BE-B460-21D24EFCA01B}"/>
              </a:ext>
            </a:extLst>
          </p:cNvPr>
          <p:cNvSpPr txBox="1"/>
          <p:nvPr/>
        </p:nvSpPr>
        <p:spPr>
          <a:xfrm>
            <a:off x="1442301" y="5671867"/>
            <a:ext cx="85497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Multi Channel approach is based on efficiency drivers of A) Time ,B) Resources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As the time taken for a call in Direct sales will be different for different channels and different classes of customers 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Efficiency comes from segmenting the customers into buckets based on criteria and then approaching them from a resource management perspective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31ADFDB-1446-4E7D-AF39-F45F7C84B9B2}"/>
              </a:ext>
            </a:extLst>
          </p:cNvPr>
          <p:cNvSpPr txBox="1"/>
          <p:nvPr/>
        </p:nvSpPr>
        <p:spPr>
          <a:xfrm>
            <a:off x="-1" y="19076"/>
            <a:ext cx="592003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Segmenting Customers by Profitability.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035F794-3F94-492B-AC71-0E60488A5DFC}"/>
              </a:ext>
            </a:extLst>
          </p:cNvPr>
          <p:cNvSpPr/>
          <p:nvPr/>
        </p:nvSpPr>
        <p:spPr>
          <a:xfrm>
            <a:off x="3611997" y="237933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2AAE72C-AAC7-41C4-87E1-5DF497C09FDD}"/>
              </a:ext>
            </a:extLst>
          </p:cNvPr>
          <p:cNvSpPr/>
          <p:nvPr/>
        </p:nvSpPr>
        <p:spPr>
          <a:xfrm>
            <a:off x="4901952" y="285178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967F9F-F89C-47D2-AE2E-3E1BDEE562BF}"/>
              </a:ext>
            </a:extLst>
          </p:cNvPr>
          <p:cNvSpPr/>
          <p:nvPr/>
        </p:nvSpPr>
        <p:spPr>
          <a:xfrm>
            <a:off x="6201479" y="335221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C1CE2A6-C18A-436B-9EB1-D83E348BCD77}"/>
              </a:ext>
            </a:extLst>
          </p:cNvPr>
          <p:cNvSpPr/>
          <p:nvPr/>
        </p:nvSpPr>
        <p:spPr>
          <a:xfrm>
            <a:off x="7380077" y="3847128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7A3A83C-8F52-4CC5-BF0F-531E2837BC23}"/>
              </a:ext>
            </a:extLst>
          </p:cNvPr>
          <p:cNvSpPr/>
          <p:nvPr/>
        </p:nvSpPr>
        <p:spPr>
          <a:xfrm>
            <a:off x="8632282" y="383588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F8EE9CC1-4546-43AD-A6E5-21D79ECB0521}"/>
              </a:ext>
            </a:extLst>
          </p:cNvPr>
          <p:cNvSpPr/>
          <p:nvPr/>
        </p:nvSpPr>
        <p:spPr>
          <a:xfrm>
            <a:off x="9992006" y="4329378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4E208-B786-4BFD-ACCB-24C09E84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Picture 73" descr="Logo&#10;&#10;Description automatically generated">
            <a:extLst>
              <a:ext uri="{FF2B5EF4-FFF2-40B4-BE49-F238E27FC236}">
                <a16:creationId xmlns:a16="http://schemas.microsoft.com/office/drawing/2014/main" id="{D2DA93A7-2B87-4D12-B8FF-A81D95BE2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C3A14DD-4330-0106-35E7-719DD966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920536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E6765-9B7D-A731-9F54-77C150D53576}"/>
              </a:ext>
            </a:extLst>
          </p:cNvPr>
          <p:cNvSpPr txBox="1"/>
          <p:nvPr/>
        </p:nvSpPr>
        <p:spPr>
          <a:xfrm>
            <a:off x="3292743" y="2725182"/>
            <a:ext cx="467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586001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842485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0" y="3127117"/>
            <a:ext cx="573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Channel Models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E2D50-2E0A-18DD-E4B0-74E4520C3162}"/>
              </a:ext>
            </a:extLst>
          </p:cNvPr>
          <p:cNvSpPr txBox="1"/>
          <p:nvPr/>
        </p:nvSpPr>
        <p:spPr>
          <a:xfrm>
            <a:off x="0" y="3557005"/>
            <a:ext cx="57366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000" dirty="0">
                <a:solidFill>
                  <a:schemeClr val="bg1"/>
                </a:solidFill>
                <a:latin typeface="Lato Light" panose="020F0502020204030203"/>
              </a:rPr>
              <a:t>Different channel models and the importance of channels to the sales &amp; marketing mix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A61F7-22C0-8CFD-C7F1-0C01DC58E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71" t="26726" r="5280" b="19821"/>
          <a:stretch/>
        </p:blipFill>
        <p:spPr>
          <a:xfrm>
            <a:off x="6653893" y="2641874"/>
            <a:ext cx="4702627" cy="19872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1DB6CAF-CAF0-4B1E-C85B-96DD284352F6}"/>
              </a:ext>
            </a:extLst>
          </p:cNvPr>
          <p:cNvGrpSpPr/>
          <p:nvPr/>
        </p:nvGrpSpPr>
        <p:grpSpPr>
          <a:xfrm>
            <a:off x="5249422" y="4163543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7386ABC-A03E-33F2-2E45-D5C4AAED8088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" name="Google Shape;104;p13">
              <a:extLst>
                <a:ext uri="{FF2B5EF4-FFF2-40B4-BE49-F238E27FC236}">
                  <a16:creationId xmlns:a16="http://schemas.microsoft.com/office/drawing/2014/main" id="{83A11402-6677-2A49-96E7-7B7AAF489FFF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32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31E1A1A4-84C1-A0B6-F684-4C7EFDC53DB3}"/>
              </a:ext>
            </a:extLst>
          </p:cNvPr>
          <p:cNvSpPr txBox="1"/>
          <p:nvPr/>
        </p:nvSpPr>
        <p:spPr>
          <a:xfrm>
            <a:off x="8077842" y="2991069"/>
            <a:ext cx="4114158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Created UpskilPRO for the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Sales Professional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Trade Marketer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Marketing Executive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Operations Manager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VP/Director/Manager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65FBC2-87F4-C9D1-D315-DE19EC3C9736}"/>
              </a:ext>
            </a:extLst>
          </p:cNvPr>
          <p:cNvSpPr/>
          <p:nvPr/>
        </p:nvSpPr>
        <p:spPr>
          <a:xfrm>
            <a:off x="6496980" y="5376705"/>
            <a:ext cx="3263470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SAVE THOUSANDS OF DOLLARS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 average company will save 1000’s of $ per employee in time &amp; effort using our ready tools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3E5D50-6A58-1AC9-0C09-D3F625B87940}"/>
              </a:ext>
            </a:extLst>
          </p:cNvPr>
          <p:cNvSpPr/>
          <p:nvPr/>
        </p:nvSpPr>
        <p:spPr>
          <a:xfrm>
            <a:off x="3357665" y="539326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All tools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are based on topics and subject based situations  and are simple and easy to use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5388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4DAE25-6C5F-3494-F64C-741ABE1C03FF}"/>
              </a:ext>
            </a:extLst>
          </p:cNvPr>
          <p:cNvSpPr/>
          <p:nvPr/>
        </p:nvSpPr>
        <p:spPr>
          <a:xfrm>
            <a:off x="7830607" y="1956265"/>
            <a:ext cx="3337401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YOUR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 , &amp; utilize the knowledge and  processes and enhance your capabilities  as the other companies have</a:t>
            </a:r>
          </a:p>
        </p:txBody>
      </p:sp>
      <p:pic>
        <p:nvPicPr>
          <p:cNvPr id="103" name="Picture 12" descr="Best Practice Icon Stock Illustrations – 614 Best Practice Icon Stock  Illustrations, Vectors &amp; Clipart - Dreamstime">
            <a:extLst>
              <a:ext uri="{FF2B5EF4-FFF2-40B4-BE49-F238E27FC236}">
                <a16:creationId xmlns:a16="http://schemas.microsoft.com/office/drawing/2014/main" id="{F37EE7CD-C229-CDF2-39F2-6C252DB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94" y="1897420"/>
            <a:ext cx="590319" cy="5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8E332B7-B7E1-B248-F475-7B8D5F897C26}"/>
              </a:ext>
            </a:extLst>
          </p:cNvPr>
          <p:cNvSpPr/>
          <p:nvPr/>
        </p:nvSpPr>
        <p:spPr>
          <a:xfrm>
            <a:off x="6277006" y="886897"/>
            <a:ext cx="3144395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Improve your knowledge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professional Strategic Tools , Templates and planning documents for any business situation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!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0" name="Picture 4" descr="Learn icon Icons PNG - Free PNG and Icons Downloads">
            <a:extLst>
              <a:ext uri="{FF2B5EF4-FFF2-40B4-BE49-F238E27FC236}">
                <a16:creationId xmlns:a16="http://schemas.microsoft.com/office/drawing/2014/main" id="{17E3F676-CEEC-B059-1406-339AEFF3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86" y="1012242"/>
            <a:ext cx="610069" cy="5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Product Development vector icon symbol. Creative sign from seo and  development i , #Affiliate, #vector, #icon… | Vector icons symbols, Icon  collection, Vector icons">
            <a:extLst>
              <a:ext uri="{FF2B5EF4-FFF2-40B4-BE49-F238E27FC236}">
                <a16:creationId xmlns:a16="http://schemas.microsoft.com/office/drawing/2014/main" id="{B7572A61-3D16-2FF2-7007-2C558051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6875" y="1969502"/>
            <a:ext cx="662581" cy="6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7" descr="Icon Of Finger Clicking On The Inscription Benefits. Vector Illustration  Eps 10 Stock Vector - Illustration of earn, graphic: 174957695">
            <a:extLst>
              <a:ext uri="{FF2B5EF4-FFF2-40B4-BE49-F238E27FC236}">
                <a16:creationId xmlns:a16="http://schemas.microsoft.com/office/drawing/2014/main" id="{9D4F0335-D83F-9DE6-A01B-0DE8E2C0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756" r="5979" b="14374"/>
          <a:stretch/>
        </p:blipFill>
        <p:spPr bwMode="auto">
          <a:xfrm>
            <a:off x="5811332" y="5387897"/>
            <a:ext cx="709472" cy="7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39CC267-64BE-B908-C1DB-27BE7B6B9F54}"/>
              </a:ext>
            </a:extLst>
          </p:cNvPr>
          <p:cNvSpPr/>
          <p:nvPr/>
        </p:nvSpPr>
        <p:spPr>
          <a:xfrm>
            <a:off x="1749884" y="477862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all" spc="0" normalizeH="0" baseline="0" noProof="0" dirty="0">
              <a:ln>
                <a:noFill/>
              </a:ln>
              <a:solidFill>
                <a:srgbClr val="6B728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world class sales and marketing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business professionals. </a:t>
            </a:r>
          </a:p>
        </p:txBody>
      </p:sp>
      <p:pic>
        <p:nvPicPr>
          <p:cNvPr id="85" name="Picture 10" descr="Consultation Icon">
            <a:extLst>
              <a:ext uri="{FF2B5EF4-FFF2-40B4-BE49-F238E27FC236}">
                <a16:creationId xmlns:a16="http://schemas.microsoft.com/office/drawing/2014/main" id="{6645D959-C975-81C9-81C2-B5A09A38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82" y="4954325"/>
            <a:ext cx="639512" cy="6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9451BE40-AB2E-11A1-B0D1-AA49BF12AE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t="19328" r="21644" b="22223"/>
          <a:stretch/>
        </p:blipFill>
        <p:spPr>
          <a:xfrm>
            <a:off x="7646466" y="4922416"/>
            <a:ext cx="642211" cy="690035"/>
          </a:xfrm>
          <a:prstGeom prst="rect">
            <a:avLst/>
          </a:prstGeom>
          <a:ln>
            <a:noFill/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864CF7-24A3-3B94-B422-2AD66106B8EE}"/>
              </a:ext>
            </a:extLst>
          </p:cNvPr>
          <p:cNvSpPr/>
          <p:nvPr/>
        </p:nvSpPr>
        <p:spPr>
          <a:xfrm>
            <a:off x="5432777" y="160053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0C4C54A-73DF-E83B-986F-C836D627D18C}"/>
              </a:ext>
            </a:extLst>
          </p:cNvPr>
          <p:cNvSpPr/>
          <p:nvPr/>
        </p:nvSpPr>
        <p:spPr>
          <a:xfrm rot="2700000">
            <a:off x="5428994" y="1598964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7F91A-5C53-A643-243D-EEC550C799E9}"/>
              </a:ext>
            </a:extLst>
          </p:cNvPr>
          <p:cNvSpPr/>
          <p:nvPr/>
        </p:nvSpPr>
        <p:spPr>
          <a:xfrm rot="18900000">
            <a:off x="5445056" y="1598963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9C2471-DBEC-8886-99F4-D0B564E3A51A}"/>
              </a:ext>
            </a:extLst>
          </p:cNvPr>
          <p:cNvSpPr/>
          <p:nvPr/>
        </p:nvSpPr>
        <p:spPr>
          <a:xfrm rot="16200000">
            <a:off x="5438127" y="159518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A69157-44DF-88CE-64A8-F88C4190F02C}"/>
              </a:ext>
            </a:extLst>
          </p:cNvPr>
          <p:cNvSpPr/>
          <p:nvPr/>
        </p:nvSpPr>
        <p:spPr>
          <a:xfrm>
            <a:off x="863029" y="1587399"/>
            <a:ext cx="3262843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 ready made tools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filled in examples and ready to print &amp; edit at your convenience . Just edit and fill-in the blanks !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6D8FB7-D191-5C19-D54D-737D65DC34A1}"/>
              </a:ext>
            </a:extLst>
          </p:cNvPr>
          <p:cNvSpPr/>
          <p:nvPr/>
        </p:nvSpPr>
        <p:spPr>
          <a:xfrm>
            <a:off x="981598" y="3289253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100’s of tools ,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TEMPLATES &amp; 	documents</a:t>
            </a:r>
          </a:p>
        </p:txBody>
      </p:sp>
      <p:pic>
        <p:nvPicPr>
          <p:cNvPr id="91" name="Picture 8" descr="Green and white flow chart illustration, Project management Computer Icons  Project plan, Project Management Icon free png | PNGFuel">
            <a:extLst>
              <a:ext uri="{FF2B5EF4-FFF2-40B4-BE49-F238E27FC236}">
                <a16:creationId xmlns:a16="http://schemas.microsoft.com/office/drawing/2014/main" id="{6D019537-5315-7A0C-25E1-AB43D315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4" y="3565135"/>
            <a:ext cx="461016" cy="3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778BE2-FE51-772A-3E0C-9B72E460DB91}"/>
              </a:ext>
            </a:extLst>
          </p:cNvPr>
          <p:cNvGrpSpPr/>
          <p:nvPr/>
        </p:nvGrpSpPr>
        <p:grpSpPr>
          <a:xfrm>
            <a:off x="2346067" y="6098477"/>
            <a:ext cx="8219335" cy="663120"/>
            <a:chOff x="1750166" y="5512849"/>
            <a:chExt cx="8219335" cy="6631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FAA1BF-3660-16D9-751A-5D38FF0E5289}"/>
                </a:ext>
              </a:extLst>
            </p:cNvPr>
            <p:cNvSpPr txBox="1"/>
            <p:nvPr/>
          </p:nvSpPr>
          <p:spPr>
            <a:xfrm>
              <a:off x="1811867" y="5557981"/>
              <a:ext cx="81576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Top Quality Tools &amp; Templates for developing both you and your business.</a:t>
              </a:r>
            </a:p>
          </p:txBody>
        </p:sp>
        <p:pic>
          <p:nvPicPr>
            <p:cNvPr id="107" name="Picture 6" descr="Productivity Icons - Download Free Vector Icons | Noun Project">
              <a:extLst>
                <a:ext uri="{FF2B5EF4-FFF2-40B4-BE49-F238E27FC236}">
                  <a16:creationId xmlns:a16="http://schemas.microsoft.com/office/drawing/2014/main" id="{580A944C-DCAF-86DC-B58C-6478FD3AB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66" y="5512849"/>
              <a:ext cx="663120" cy="66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AA3F540-B22F-A9E9-CBE6-3EF3719E654E}"/>
              </a:ext>
            </a:extLst>
          </p:cNvPr>
          <p:cNvSpPr txBox="1"/>
          <p:nvPr/>
        </p:nvSpPr>
        <p:spPr>
          <a:xfrm>
            <a:off x="2793364" y="294829"/>
            <a:ext cx="6094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lato"/>
                <a:ea typeface="+mn-ea"/>
                <a:cs typeface="Poppins" pitchFamily="2" charset="77"/>
              </a:rPr>
              <a:t>7 Benefits of using UpskilPRO :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2CC18E73-53FD-68F6-E45E-1B5B6BFDF921}"/>
              </a:ext>
            </a:extLst>
          </p:cNvPr>
          <p:cNvSpPr/>
          <p:nvPr/>
        </p:nvSpPr>
        <p:spPr>
          <a:xfrm>
            <a:off x="8198778" y="3472665"/>
            <a:ext cx="359595" cy="48288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14084C4-B220-6BFE-77C2-3C960BFCDF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5001FF7-069F-DCA4-8097-811B3C9C50D6}"/>
              </a:ext>
            </a:extLst>
          </p:cNvPr>
          <p:cNvSpPr txBox="1">
            <a:spLocks/>
          </p:cNvSpPr>
          <p:nvPr/>
        </p:nvSpPr>
        <p:spPr>
          <a:xfrm>
            <a:off x="3764280" y="649351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492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0D527A7-9BFD-8B3C-B2AA-16150CD6C636}"/>
              </a:ext>
            </a:extLst>
          </p:cNvPr>
          <p:cNvSpPr txBox="1"/>
          <p:nvPr/>
        </p:nvSpPr>
        <p:spPr>
          <a:xfrm>
            <a:off x="-1" y="2178157"/>
            <a:ext cx="7341577" cy="277200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Brands that pay attention to the challenging and changing dynamics in traditional trade stand poised to drive not only visibility and share but enduring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engagement.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F62DA05-0C56-6B0E-B1D3-3BB9E9685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8DBF2EC-DC7B-7DF4-C6DB-C6B53EFA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pic>
        <p:nvPicPr>
          <p:cNvPr id="1026" name="Picture 2" descr="Five steps to success in Asia's traditional trade">
            <a:extLst>
              <a:ext uri="{FF2B5EF4-FFF2-40B4-BE49-F238E27FC236}">
                <a16:creationId xmlns:a16="http://schemas.microsoft.com/office/drawing/2014/main" id="{F1C0539A-909D-DD84-0122-A55BA2F56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44" y="2171701"/>
            <a:ext cx="4851156" cy="278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74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FE3B73-F732-4A02-8204-0F7346674109}"/>
              </a:ext>
            </a:extLst>
          </p:cNvPr>
          <p:cNvSpPr/>
          <p:nvPr/>
        </p:nvSpPr>
        <p:spPr>
          <a:xfrm>
            <a:off x="0" y="2170611"/>
            <a:ext cx="6729984" cy="2024743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2E605-02B4-4CFA-8C8A-EA27AB990E7D}"/>
              </a:ext>
            </a:extLst>
          </p:cNvPr>
          <p:cNvSpPr txBox="1"/>
          <p:nvPr/>
        </p:nvSpPr>
        <p:spPr>
          <a:xfrm>
            <a:off x="6803136" y="2820788"/>
            <a:ext cx="50831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Distribution channels</a:t>
            </a:r>
            <a:r>
              <a:rPr lang="en-GB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are responsible to create a two-sided connection from the manufacturer to the customer. </a:t>
            </a:r>
          </a:p>
          <a:p>
            <a:pPr algn="l" fontAlgn="base"/>
            <a:r>
              <a:rPr lang="en-GB" sz="1400" dirty="0">
                <a:solidFill>
                  <a:srgbClr val="4D5156"/>
                </a:solidFill>
                <a:latin typeface="arial" panose="020B0604020202020204" pitchFamily="34" charset="0"/>
              </a:rPr>
              <a:t>Most organisations </a:t>
            </a:r>
            <a:r>
              <a:rPr lang="en-GB" sz="1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focus on one direction.</a:t>
            </a:r>
            <a:endParaRPr lang="en-GB" sz="1400" b="0" i="0" dirty="0">
              <a:solidFill>
                <a:srgbClr val="212121"/>
              </a:solidFill>
              <a:effectLst/>
              <a:latin typeface="Plat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AD13C-601A-4443-B805-FEF59BF2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A349A-9466-47DC-A1ED-0FA6F46F42D3}"/>
              </a:ext>
            </a:extLst>
          </p:cNvPr>
          <p:cNvSpPr txBox="1"/>
          <p:nvPr/>
        </p:nvSpPr>
        <p:spPr>
          <a:xfrm>
            <a:off x="133350" y="71329"/>
            <a:ext cx="78763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D85A966-13C6-4790-9524-1C16204BE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8C8D2-33C7-D17A-D886-5954816B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63216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3143B-B3C0-48C3-91B8-CAA4A2E7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E4B1B-45F7-4899-A75C-0C7345221F8F}"/>
              </a:ext>
            </a:extLst>
          </p:cNvPr>
          <p:cNvSpPr txBox="1"/>
          <p:nvPr/>
        </p:nvSpPr>
        <p:spPr>
          <a:xfrm>
            <a:off x="3215195" y="2646867"/>
            <a:ext cx="57616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</a:t>
            </a:r>
            <a:r>
              <a:rPr lang="en-US" sz="36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Models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DC22556-C65E-4C41-8081-44F67CA1C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5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43962DE-A83C-47FB-832D-D652E211A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205236"/>
              </p:ext>
            </p:extLst>
          </p:nvPr>
        </p:nvGraphicFramePr>
        <p:xfrm>
          <a:off x="380997" y="914973"/>
          <a:ext cx="11442703" cy="5366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675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1738853937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693173139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337464591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3351396746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1299096974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291292614"/>
                    </a:ext>
                  </a:extLst>
                </a:gridCol>
              </a:tblGrid>
              <a:tr h="850009">
                <a:tc gridSpan="7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Management Summary  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Channel management strategy and appropriate choice of channels based on data and customer throughput will be the 2 elements of our decision making capabilities in managing channels .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99714"/>
                  </a:ext>
                </a:extLst>
              </a:tr>
              <a:tr h="35257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Mission 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Lato" panose="020F0502020204030203"/>
                          <a:ea typeface="+mn-ea"/>
                          <a:cs typeface="+mn-cs"/>
                        </a:rPr>
                        <a:t>Vision 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262830"/>
                  </a:ext>
                </a:extLst>
              </a:tr>
              <a:tr h="1004053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Financials </a:t>
                      </a: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</a:txBody>
                  <a:tcPr>
                    <a:solidFill>
                      <a:srgbClr val="0091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Top line 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from X Mn $ to Y Mn $ in 3 years 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Contribution gross margins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increase from 46% to 48%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Contribution income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 increase from 19% to 23%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48595"/>
                  </a:ext>
                </a:extLst>
              </a:tr>
              <a:tr h="262128">
                <a:tc rowSpan="5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Channel Data  </a:t>
                      </a: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</a:txBody>
                  <a:tcP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LY Sales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TY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TY Sales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TY vs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LY vs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81402"/>
                  </a:ext>
                </a:extLst>
              </a:tr>
              <a:tr h="262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66252"/>
                  </a:ext>
                </a:extLst>
              </a:tr>
              <a:tr h="262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083465"/>
                  </a:ext>
                </a:extLst>
              </a:tr>
              <a:tr h="262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C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24501"/>
                  </a:ext>
                </a:extLst>
              </a:tr>
              <a:tr h="2270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D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52470"/>
                  </a:ext>
                </a:extLst>
              </a:tr>
              <a:tr h="903423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Initiatives </a:t>
                      </a:r>
                      <a:endParaRPr lang="en-GB" sz="1600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</a:txBody>
                  <a:tcPr>
                    <a:solidFill>
                      <a:srgbClr val="0091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Budgets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Technologies  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Strategic Channel Programs 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081591"/>
                  </a:ext>
                </a:extLst>
              </a:tr>
              <a:tr h="7188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1" kern="1200" dirty="0">
                        <a:solidFill>
                          <a:schemeClr val="bg1"/>
                        </a:solidFill>
                        <a:latin typeface="Lato" panose="020F0502020204030203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Lato" panose="020F0502020204030203"/>
                          <a:ea typeface="+mn-ea"/>
                          <a:cs typeface="+mn-cs"/>
                        </a:rPr>
                        <a:t>Teams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dirty="0"/>
                        <a:t>Lead team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New Hires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TY Initiatives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3052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611E0B-0240-4776-802D-A27C412AF2E8}"/>
              </a:ext>
            </a:extLst>
          </p:cNvPr>
          <p:cNvSpPr txBox="1"/>
          <p:nvPr/>
        </p:nvSpPr>
        <p:spPr>
          <a:xfrm>
            <a:off x="0" y="0"/>
            <a:ext cx="7050595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Models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Management Summary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C2189-A471-405C-86C6-492DFDA0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08B9AE6-2828-41DE-8AF4-E4B393370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D747B94-86E2-0B45-3498-AE81C9CA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099" y="6492875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04964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5278</Words>
  <Application>Microsoft Office PowerPoint</Application>
  <PresentationFormat>Widescreen</PresentationFormat>
  <Paragraphs>1249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72" baseType="lpstr">
      <vt:lpstr>-apple-system</vt:lpstr>
      <vt:lpstr>Arial</vt:lpstr>
      <vt:lpstr>Arial</vt:lpstr>
      <vt:lpstr>Calibri</vt:lpstr>
      <vt:lpstr>Calibri Light</vt:lpstr>
      <vt:lpstr>Inter</vt:lpstr>
      <vt:lpstr>Lato</vt:lpstr>
      <vt:lpstr>Lato light</vt:lpstr>
      <vt:lpstr>Lato light</vt:lpstr>
      <vt:lpstr>Loto</vt:lpstr>
      <vt:lpstr>Open Sans Light</vt:lpstr>
      <vt:lpstr>Oswald</vt:lpstr>
      <vt:lpstr>Plato</vt:lpstr>
      <vt:lpstr>Poppins</vt:lpstr>
      <vt:lpstr>Roboto</vt:lpstr>
      <vt:lpstr>Roboto Light</vt:lpstr>
      <vt:lpstr>Tato</vt:lpstr>
      <vt:lpstr>Zilla Slab</vt:lpstr>
      <vt:lpstr>Office Theme</vt:lpstr>
      <vt:lpstr>5_Office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Chakravarthi</cp:lastModifiedBy>
  <cp:revision>1</cp:revision>
  <dcterms:created xsi:type="dcterms:W3CDTF">2022-08-17T13:04:54Z</dcterms:created>
  <dcterms:modified xsi:type="dcterms:W3CDTF">2023-02-21T08:04:41Z</dcterms:modified>
</cp:coreProperties>
</file>