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75" r:id="rId4"/>
  </p:sldMasterIdLst>
  <p:notesMasterIdLst>
    <p:notesMasterId r:id="rId48"/>
  </p:notesMasterIdLst>
  <p:sldIdLst>
    <p:sldId id="4213" r:id="rId5"/>
    <p:sldId id="4411" r:id="rId6"/>
    <p:sldId id="378" r:id="rId7"/>
    <p:sldId id="3965" r:id="rId8"/>
    <p:sldId id="3968" r:id="rId9"/>
    <p:sldId id="4256" r:id="rId10"/>
    <p:sldId id="4405" r:id="rId11"/>
    <p:sldId id="4383" r:id="rId12"/>
    <p:sldId id="4380" r:id="rId13"/>
    <p:sldId id="4406" r:id="rId14"/>
    <p:sldId id="4382" r:id="rId15"/>
    <p:sldId id="4409" r:id="rId16"/>
    <p:sldId id="4384" r:id="rId17"/>
    <p:sldId id="4391" r:id="rId18"/>
    <p:sldId id="4385" r:id="rId19"/>
    <p:sldId id="4386" r:id="rId20"/>
    <p:sldId id="4390" r:id="rId21"/>
    <p:sldId id="4387" r:id="rId22"/>
    <p:sldId id="4388" r:id="rId23"/>
    <p:sldId id="4395" r:id="rId24"/>
    <p:sldId id="4393" r:id="rId25"/>
    <p:sldId id="4394" r:id="rId26"/>
    <p:sldId id="4397" r:id="rId27"/>
    <p:sldId id="4396" r:id="rId28"/>
    <p:sldId id="4404" r:id="rId29"/>
    <p:sldId id="4398" r:id="rId30"/>
    <p:sldId id="4335" r:id="rId31"/>
    <p:sldId id="4343" r:id="rId32"/>
    <p:sldId id="4346" r:id="rId33"/>
    <p:sldId id="4345" r:id="rId34"/>
    <p:sldId id="4338" r:id="rId35"/>
    <p:sldId id="4369" r:id="rId36"/>
    <p:sldId id="4370" r:id="rId37"/>
    <p:sldId id="4371" r:id="rId38"/>
    <p:sldId id="4372" r:id="rId39"/>
    <p:sldId id="4373" r:id="rId40"/>
    <p:sldId id="4381" r:id="rId41"/>
    <p:sldId id="4375" r:id="rId42"/>
    <p:sldId id="4377" r:id="rId43"/>
    <p:sldId id="4376" r:id="rId44"/>
    <p:sldId id="4364" r:id="rId45"/>
    <p:sldId id="4363" r:id="rId46"/>
    <p:sldId id="44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4601" autoAdjust="0"/>
  </p:normalViewPr>
  <p:slideViewPr>
    <p:cSldViewPr snapToGrid="0">
      <p:cViewPr varScale="1">
        <p:scale>
          <a:sx n="141" d="100"/>
          <a:sy n="141" d="100"/>
        </p:scale>
        <p:origin x="1444" y="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950E40D8-29B0-4160-B185-DA8EFE22F68C}"/>
    <pc:docChg chg="custSel modSld">
      <pc:chgData name="Sudarshan Chakravarthi" userId="9632d19e-631d-46a5-9e9a-d9cc496f17d0" providerId="ADAL" clId="{950E40D8-29B0-4160-B185-DA8EFE22F68C}" dt="2023-07-05T13:32:45.210" v="15" actId="33524"/>
      <pc:docMkLst>
        <pc:docMk/>
      </pc:docMkLst>
      <pc:sldChg chg="modSp mod">
        <pc:chgData name="Sudarshan Chakravarthi" userId="9632d19e-631d-46a5-9e9a-d9cc496f17d0" providerId="ADAL" clId="{950E40D8-29B0-4160-B185-DA8EFE22F68C}" dt="2023-07-05T13:32:45.210" v="15" actId="33524"/>
        <pc:sldMkLst>
          <pc:docMk/>
          <pc:sldMk cId="93156861" sldId="4409"/>
        </pc:sldMkLst>
        <pc:spChg chg="mod">
          <ac:chgData name="Sudarshan Chakravarthi" userId="9632d19e-631d-46a5-9e9a-d9cc496f17d0" providerId="ADAL" clId="{950E40D8-29B0-4160-B185-DA8EFE22F68C}" dt="2023-07-05T13:32:45.210" v="15" actId="33524"/>
          <ac:spMkLst>
            <pc:docMk/>
            <pc:sldMk cId="93156861" sldId="4409"/>
            <ac:spMk id="36" creationId="{F6ED681A-775C-18CC-8766-F1EF474400F5}"/>
          </ac:spMkLst>
        </pc:spChg>
        <pc:spChg chg="mod">
          <ac:chgData name="Sudarshan Chakravarthi" userId="9632d19e-631d-46a5-9e9a-d9cc496f17d0" providerId="ADAL" clId="{950E40D8-29B0-4160-B185-DA8EFE22F68C}" dt="2023-07-05T13:32:12.484" v="2" actId="207"/>
          <ac:spMkLst>
            <pc:docMk/>
            <pc:sldMk cId="93156861" sldId="4409"/>
            <ac:spMk id="73" creationId="{C3696AC4-77A0-9C4E-F78E-708086E4E6CB}"/>
          </ac:spMkLst>
        </pc:spChg>
        <pc:spChg chg="mod">
          <ac:chgData name="Sudarshan Chakravarthi" userId="9632d19e-631d-46a5-9e9a-d9cc496f17d0" providerId="ADAL" clId="{950E40D8-29B0-4160-B185-DA8EFE22F68C}" dt="2023-07-05T13:32:09.690" v="1" actId="207"/>
          <ac:spMkLst>
            <pc:docMk/>
            <pc:sldMk cId="93156861" sldId="4409"/>
            <ac:spMk id="76" creationId="{C9C0A6EF-721A-27C8-2779-3906DBF0BB75}"/>
          </ac:spMkLst>
        </pc:spChg>
      </pc:sldChg>
    </pc:docChg>
  </pc:docChgLst>
  <pc:docChgLst>
    <pc:chgData name="Sudarshan Chakravarthi" userId="9632d19e-631d-46a5-9e9a-d9cc496f17d0" providerId="ADAL" clId="{931047AD-F95C-49DE-816A-768B0837207E}"/>
    <pc:docChg chg="undo custSel addSld delSld modSld sldOrd">
      <pc:chgData name="Sudarshan Chakravarthi" userId="9632d19e-631d-46a5-9e9a-d9cc496f17d0" providerId="ADAL" clId="{931047AD-F95C-49DE-816A-768B0837207E}" dt="2023-02-28T12:47:57.920" v="9231"/>
      <pc:docMkLst>
        <pc:docMk/>
      </pc:docMkLst>
      <pc:sldChg chg="addSp delSp modSp add del mod">
        <pc:chgData name="Sudarshan Chakravarthi" userId="9632d19e-631d-46a5-9e9a-d9cc496f17d0" providerId="ADAL" clId="{931047AD-F95C-49DE-816A-768B0837207E}" dt="2022-07-05T11:06:39.245" v="7757" actId="47"/>
        <pc:sldMkLst>
          <pc:docMk/>
          <pc:sldMk cId="364942342" sldId="269"/>
        </pc:sldMkLst>
        <pc:spChg chg="mod">
          <ac:chgData name="Sudarshan Chakravarthi" userId="9632d19e-631d-46a5-9e9a-d9cc496f17d0" providerId="ADAL" clId="{931047AD-F95C-49DE-816A-768B0837207E}" dt="2022-07-05T10:52:30.758" v="6631" actId="1038"/>
          <ac:spMkLst>
            <pc:docMk/>
            <pc:sldMk cId="364942342" sldId="269"/>
            <ac:spMk id="11" creationId="{60B4B741-EA06-4430-9B4C-9C4657E729C8}"/>
          </ac:spMkLst>
        </pc:spChg>
        <pc:spChg chg="mod">
          <ac:chgData name="Sudarshan Chakravarthi" userId="9632d19e-631d-46a5-9e9a-d9cc496f17d0" providerId="ADAL" clId="{931047AD-F95C-49DE-816A-768B0837207E}" dt="2022-07-05T09:32:09.938" v="6311" actId="1037"/>
          <ac:spMkLst>
            <pc:docMk/>
            <pc:sldMk cId="364942342" sldId="269"/>
            <ac:spMk id="19" creationId="{89A52D88-DBD6-408C-9591-8C9397645C77}"/>
          </ac:spMkLst>
        </pc:spChg>
        <pc:spChg chg="mod">
          <ac:chgData name="Sudarshan Chakravarthi" userId="9632d19e-631d-46a5-9e9a-d9cc496f17d0" providerId="ADAL" clId="{931047AD-F95C-49DE-816A-768B0837207E}" dt="2022-07-05T09:31:37.704" v="6187" actId="1037"/>
          <ac:spMkLst>
            <pc:docMk/>
            <pc:sldMk cId="364942342" sldId="269"/>
            <ac:spMk id="27" creationId="{C3D9D2BC-38AC-4D7A-A7D3-69C4A128E581}"/>
          </ac:spMkLst>
        </pc:spChg>
        <pc:spChg chg="mod">
          <ac:chgData name="Sudarshan Chakravarthi" userId="9632d19e-631d-46a5-9e9a-d9cc496f17d0" providerId="ADAL" clId="{931047AD-F95C-49DE-816A-768B0837207E}" dt="2022-07-05T09:31:46.244" v="6223" actId="1037"/>
          <ac:spMkLst>
            <pc:docMk/>
            <pc:sldMk cId="364942342" sldId="269"/>
            <ac:spMk id="35" creationId="{210F7358-31F0-403A-A9F8-03AA50392A6C}"/>
          </ac:spMkLst>
        </pc:spChg>
        <pc:spChg chg="add mod">
          <ac:chgData name="Sudarshan Chakravarthi" userId="9632d19e-631d-46a5-9e9a-d9cc496f17d0" providerId="ADAL" clId="{931047AD-F95C-49DE-816A-768B0837207E}" dt="2022-07-05T10:52:10.723" v="6625" actId="14100"/>
          <ac:spMkLst>
            <pc:docMk/>
            <pc:sldMk cId="364942342" sldId="269"/>
            <ac:spMk id="39" creationId="{BF9B7C6C-14A2-C121-6E0F-29DC9349D42C}"/>
          </ac:spMkLst>
        </pc:spChg>
        <pc:spChg chg="add mod">
          <ac:chgData name="Sudarshan Chakravarthi" userId="9632d19e-631d-46a5-9e9a-d9cc496f17d0" providerId="ADAL" clId="{931047AD-F95C-49DE-816A-768B0837207E}" dt="2022-07-05T10:53:45.515" v="6732" actId="6549"/>
          <ac:spMkLst>
            <pc:docMk/>
            <pc:sldMk cId="364942342" sldId="269"/>
            <ac:spMk id="40" creationId="{11253148-CD89-75BB-032D-BC8884B04149}"/>
          </ac:spMkLst>
        </pc:spChg>
        <pc:spChg chg="add mod">
          <ac:chgData name="Sudarshan Chakravarthi" userId="9632d19e-631d-46a5-9e9a-d9cc496f17d0" providerId="ADAL" clId="{931047AD-F95C-49DE-816A-768B0837207E}" dt="2022-07-05T10:53:10.262" v="6683" actId="14100"/>
          <ac:spMkLst>
            <pc:docMk/>
            <pc:sldMk cId="364942342" sldId="269"/>
            <ac:spMk id="41" creationId="{AD39E22A-506E-B93E-A863-9FA250F45FD2}"/>
          </ac:spMkLst>
        </pc:spChg>
        <pc:spChg chg="mod">
          <ac:chgData name="Sudarshan Chakravarthi" userId="9632d19e-631d-46a5-9e9a-d9cc496f17d0" providerId="ADAL" clId="{931047AD-F95C-49DE-816A-768B0837207E}" dt="2022-07-05T09:31:35.475" v="6185" actId="1038"/>
          <ac:spMkLst>
            <pc:docMk/>
            <pc:sldMk cId="364942342" sldId="269"/>
            <ac:spMk id="44" creationId="{0CBB2E63-E554-4A07-9DE1-796EEB54BCD0}"/>
          </ac:spMkLst>
        </pc:spChg>
        <pc:spChg chg="mod">
          <ac:chgData name="Sudarshan Chakravarthi" userId="9632d19e-631d-46a5-9e9a-d9cc496f17d0" providerId="ADAL" clId="{931047AD-F95C-49DE-816A-768B0837207E}" dt="2022-07-05T09:32:19.722" v="6356" actId="1037"/>
          <ac:spMkLst>
            <pc:docMk/>
            <pc:sldMk cId="364942342" sldId="269"/>
            <ac:spMk id="51" creationId="{302A2B2E-ADF9-497A-ACB9-299E74A80A00}"/>
          </ac:spMkLst>
        </pc:spChg>
        <pc:spChg chg="del mod">
          <ac:chgData name="Sudarshan Chakravarthi" userId="9632d19e-631d-46a5-9e9a-d9cc496f17d0" providerId="ADAL" clId="{931047AD-F95C-49DE-816A-768B0837207E}" dt="2022-07-05T10:49:51.030" v="6475" actId="478"/>
          <ac:spMkLst>
            <pc:docMk/>
            <pc:sldMk cId="364942342" sldId="269"/>
            <ac:spMk id="53" creationId="{B108607A-B28E-49AA-9522-687D9EBD4936}"/>
          </ac:spMkLst>
        </pc:spChg>
        <pc:spChg chg="del mod">
          <ac:chgData name="Sudarshan Chakravarthi" userId="9632d19e-631d-46a5-9e9a-d9cc496f17d0" providerId="ADAL" clId="{931047AD-F95C-49DE-816A-768B0837207E}" dt="2022-07-05T10:49:49.394" v="6474" actId="478"/>
          <ac:spMkLst>
            <pc:docMk/>
            <pc:sldMk cId="364942342" sldId="269"/>
            <ac:spMk id="54" creationId="{4E10F262-B282-494E-A6D3-1B95E785E50E}"/>
          </ac:spMkLst>
        </pc:spChg>
        <pc:spChg chg="del mod">
          <ac:chgData name="Sudarshan Chakravarthi" userId="9632d19e-631d-46a5-9e9a-d9cc496f17d0" providerId="ADAL" clId="{931047AD-F95C-49DE-816A-768B0837207E}" dt="2022-07-05T10:49:52.569" v="6476" actId="478"/>
          <ac:spMkLst>
            <pc:docMk/>
            <pc:sldMk cId="364942342" sldId="269"/>
            <ac:spMk id="55" creationId="{8FFD5F95-9FC6-4F48-AD78-41D627E977DD}"/>
          </ac:spMkLst>
        </pc:spChg>
        <pc:spChg chg="del mod">
          <ac:chgData name="Sudarshan Chakravarthi" userId="9632d19e-631d-46a5-9e9a-d9cc496f17d0" providerId="ADAL" clId="{931047AD-F95C-49DE-816A-768B0837207E}" dt="2022-07-05T10:49:54.078" v="6477" actId="478"/>
          <ac:spMkLst>
            <pc:docMk/>
            <pc:sldMk cId="364942342" sldId="269"/>
            <ac:spMk id="56" creationId="{B567337A-9D47-4567-820A-84E861E3059A}"/>
          </ac:spMkLst>
        </pc:spChg>
        <pc:spChg chg="del mod">
          <ac:chgData name="Sudarshan Chakravarthi" userId="9632d19e-631d-46a5-9e9a-d9cc496f17d0" providerId="ADAL" clId="{931047AD-F95C-49DE-816A-768B0837207E}" dt="2022-07-05T10:49:55.486" v="6478" actId="478"/>
          <ac:spMkLst>
            <pc:docMk/>
            <pc:sldMk cId="364942342" sldId="269"/>
            <ac:spMk id="57" creationId="{78027715-EDCB-4E90-B0AD-565787237A24}"/>
          </ac:spMkLst>
        </pc:spChg>
        <pc:spChg chg="del mod">
          <ac:chgData name="Sudarshan Chakravarthi" userId="9632d19e-631d-46a5-9e9a-d9cc496f17d0" providerId="ADAL" clId="{931047AD-F95C-49DE-816A-768B0837207E}" dt="2022-07-05T10:49:56.953" v="6479" actId="478"/>
          <ac:spMkLst>
            <pc:docMk/>
            <pc:sldMk cId="364942342" sldId="269"/>
            <ac:spMk id="58" creationId="{45D13A82-EFE1-47EB-A70D-AAE27DB5AE1F}"/>
          </ac:spMkLst>
        </pc:spChg>
        <pc:spChg chg="add del mod">
          <ac:chgData name="Sudarshan Chakravarthi" userId="9632d19e-631d-46a5-9e9a-d9cc496f17d0" providerId="ADAL" clId="{931047AD-F95C-49DE-816A-768B0837207E}" dt="2022-07-05T10:50:47.698" v="6501" actId="478"/>
          <ac:spMkLst>
            <pc:docMk/>
            <pc:sldMk cId="364942342" sldId="269"/>
            <ac:spMk id="59" creationId="{C68ED957-A4CC-4A83-92BB-0C4DA607FE37}"/>
          </ac:spMkLst>
        </pc:spChg>
        <pc:spChg chg="mod">
          <ac:chgData name="Sudarshan Chakravarthi" userId="9632d19e-631d-46a5-9e9a-d9cc496f17d0" providerId="ADAL" clId="{931047AD-F95C-49DE-816A-768B0837207E}" dt="2022-07-05T10:48:32.141" v="6401" actId="1076"/>
          <ac:spMkLst>
            <pc:docMk/>
            <pc:sldMk cId="364942342" sldId="269"/>
            <ac:spMk id="60" creationId="{42F0CDAA-E0EF-450A-B40C-3F98D31B79F3}"/>
          </ac:spMkLst>
        </pc:spChg>
        <pc:spChg chg="mod">
          <ac:chgData name="Sudarshan Chakravarthi" userId="9632d19e-631d-46a5-9e9a-d9cc496f17d0" providerId="ADAL" clId="{931047AD-F95C-49DE-816A-768B0837207E}" dt="2022-07-05T10:48:40.336" v="6404" actId="1076"/>
          <ac:spMkLst>
            <pc:docMk/>
            <pc:sldMk cId="364942342" sldId="269"/>
            <ac:spMk id="61" creationId="{EFEF855E-C43E-4CE2-A84A-185CF6AF44CB}"/>
          </ac:spMkLst>
        </pc:spChg>
        <pc:spChg chg="mod">
          <ac:chgData name="Sudarshan Chakravarthi" userId="9632d19e-631d-46a5-9e9a-d9cc496f17d0" providerId="ADAL" clId="{931047AD-F95C-49DE-816A-768B0837207E}" dt="2022-07-05T10:52:32.686" v="6632" actId="1037"/>
          <ac:spMkLst>
            <pc:docMk/>
            <pc:sldMk cId="364942342" sldId="269"/>
            <ac:spMk id="62" creationId="{C0EABF34-5DF3-4852-B4AE-30070A90F7F9}"/>
          </ac:spMkLst>
        </pc:spChg>
        <pc:spChg chg="mod">
          <ac:chgData name="Sudarshan Chakravarthi" userId="9632d19e-631d-46a5-9e9a-d9cc496f17d0" providerId="ADAL" clId="{931047AD-F95C-49DE-816A-768B0837207E}" dt="2022-07-05T09:32:13.107" v="6312" actId="1037"/>
          <ac:spMkLst>
            <pc:docMk/>
            <pc:sldMk cId="364942342" sldId="269"/>
            <ac:spMk id="63" creationId="{D0CD0D03-4850-4BF3-A0CF-5CF0B0D508CD}"/>
          </ac:spMkLst>
        </pc:spChg>
        <pc:spChg chg="mod">
          <ac:chgData name="Sudarshan Chakravarthi" userId="9632d19e-631d-46a5-9e9a-d9cc496f17d0" providerId="ADAL" clId="{931047AD-F95C-49DE-816A-768B0837207E}" dt="2022-07-05T09:32:19.722" v="6356" actId="1037"/>
          <ac:spMkLst>
            <pc:docMk/>
            <pc:sldMk cId="364942342" sldId="269"/>
            <ac:spMk id="64" creationId="{8A26EF39-2CC7-4A58-9AF5-746B9E43FD0B}"/>
          </ac:spMkLst>
        </pc:spChg>
        <pc:spChg chg="del mod">
          <ac:chgData name="Sudarshan Chakravarthi" userId="9632d19e-631d-46a5-9e9a-d9cc496f17d0" providerId="ADAL" clId="{931047AD-F95C-49DE-816A-768B0837207E}" dt="2022-07-05T10:50:56.659" v="6502" actId="478"/>
          <ac:spMkLst>
            <pc:docMk/>
            <pc:sldMk cId="364942342" sldId="269"/>
            <ac:spMk id="65" creationId="{BFA08F61-8CD0-4BE6-868C-905A655AAFC6}"/>
          </ac:spMkLst>
        </pc:spChg>
        <pc:spChg chg="mod">
          <ac:chgData name="Sudarshan Chakravarthi" userId="9632d19e-631d-46a5-9e9a-d9cc496f17d0" providerId="ADAL" clId="{931047AD-F95C-49DE-816A-768B0837207E}" dt="2022-07-05T10:51:09.178" v="6510" actId="1035"/>
          <ac:spMkLst>
            <pc:docMk/>
            <pc:sldMk cId="364942342" sldId="269"/>
            <ac:spMk id="66" creationId="{1FB5D4E9-DBF6-4AB0-82D4-7723758435DB}"/>
          </ac:spMkLst>
        </pc:spChg>
        <pc:spChg chg="mod">
          <ac:chgData name="Sudarshan Chakravarthi" userId="9632d19e-631d-46a5-9e9a-d9cc496f17d0" providerId="ADAL" clId="{931047AD-F95C-49DE-816A-768B0837207E}" dt="2022-07-05T10:52:19.656" v="6627" actId="14100"/>
          <ac:spMkLst>
            <pc:docMk/>
            <pc:sldMk cId="364942342" sldId="269"/>
            <ac:spMk id="67" creationId="{E769D14C-EE8D-4922-B12A-95B84CD8E248}"/>
          </ac:spMkLst>
        </pc:spChg>
        <pc:spChg chg="mod">
          <ac:chgData name="Sudarshan Chakravarthi" userId="9632d19e-631d-46a5-9e9a-d9cc496f17d0" providerId="ADAL" clId="{931047AD-F95C-49DE-816A-768B0837207E}" dt="2022-07-05T10:52:15.380" v="6626" actId="14100"/>
          <ac:spMkLst>
            <pc:docMk/>
            <pc:sldMk cId="364942342" sldId="269"/>
            <ac:spMk id="68" creationId="{8D083128-CDDC-445F-8A05-BE2EE4665289}"/>
          </ac:spMkLst>
        </pc:spChg>
        <pc:spChg chg="del mod">
          <ac:chgData name="Sudarshan Chakravarthi" userId="9632d19e-631d-46a5-9e9a-d9cc496f17d0" providerId="ADAL" clId="{931047AD-F95C-49DE-816A-768B0837207E}" dt="2022-07-05T10:50:01.640" v="6482" actId="478"/>
          <ac:spMkLst>
            <pc:docMk/>
            <pc:sldMk cId="364942342" sldId="269"/>
            <ac:spMk id="69" creationId="{EC5F1681-4EDA-4BB9-8D2E-F22C7C9F4D06}"/>
          </ac:spMkLst>
        </pc:spChg>
        <pc:spChg chg="del mod">
          <ac:chgData name="Sudarshan Chakravarthi" userId="9632d19e-631d-46a5-9e9a-d9cc496f17d0" providerId="ADAL" clId="{931047AD-F95C-49DE-816A-768B0837207E}" dt="2022-07-05T10:50:00.170" v="6481" actId="478"/>
          <ac:spMkLst>
            <pc:docMk/>
            <pc:sldMk cId="364942342" sldId="269"/>
            <ac:spMk id="70" creationId="{113879AE-536E-4DA2-860C-ADFDD0867363}"/>
          </ac:spMkLst>
        </pc:spChg>
        <pc:spChg chg="del mod">
          <ac:chgData name="Sudarshan Chakravarthi" userId="9632d19e-631d-46a5-9e9a-d9cc496f17d0" providerId="ADAL" clId="{931047AD-F95C-49DE-816A-768B0837207E}" dt="2022-07-05T10:49:58.865" v="6480" actId="478"/>
          <ac:spMkLst>
            <pc:docMk/>
            <pc:sldMk cId="364942342" sldId="269"/>
            <ac:spMk id="71" creationId="{F55A0BB8-6D33-4D7D-B527-61E5A0DB7ACC}"/>
          </ac:spMkLst>
        </pc:spChg>
        <pc:spChg chg="del mod">
          <ac:chgData name="Sudarshan Chakravarthi" userId="9632d19e-631d-46a5-9e9a-d9cc496f17d0" providerId="ADAL" clId="{931047AD-F95C-49DE-816A-768B0837207E}" dt="2022-07-05T10:50:56.659" v="6502" actId="478"/>
          <ac:spMkLst>
            <pc:docMk/>
            <pc:sldMk cId="364942342" sldId="269"/>
            <ac:spMk id="72" creationId="{598982F4-4F7D-41D5-BF06-1ADB54E0FF76}"/>
          </ac:spMkLst>
        </pc:spChg>
        <pc:spChg chg="del mod">
          <ac:chgData name="Sudarshan Chakravarthi" userId="9632d19e-631d-46a5-9e9a-d9cc496f17d0" providerId="ADAL" clId="{931047AD-F95C-49DE-816A-768B0837207E}" dt="2022-07-05T10:50:56.659" v="6502" actId="478"/>
          <ac:spMkLst>
            <pc:docMk/>
            <pc:sldMk cId="364942342" sldId="269"/>
            <ac:spMk id="73" creationId="{D0956327-CA05-4AF9-8538-AC89B3D0F0ED}"/>
          </ac:spMkLst>
        </pc:spChg>
        <pc:spChg chg="del mod">
          <ac:chgData name="Sudarshan Chakravarthi" userId="9632d19e-631d-46a5-9e9a-d9cc496f17d0" providerId="ADAL" clId="{931047AD-F95C-49DE-816A-768B0837207E}" dt="2022-07-05T10:50:56.659" v="6502" actId="478"/>
          <ac:spMkLst>
            <pc:docMk/>
            <pc:sldMk cId="364942342" sldId="269"/>
            <ac:spMk id="74" creationId="{881A0B29-B629-4289-8501-160355285D54}"/>
          </ac:spMkLst>
        </pc:spChg>
        <pc:spChg chg="del mod">
          <ac:chgData name="Sudarshan Chakravarthi" userId="9632d19e-631d-46a5-9e9a-d9cc496f17d0" providerId="ADAL" clId="{931047AD-F95C-49DE-816A-768B0837207E}" dt="2022-07-05T10:50:56.659" v="6502" actId="478"/>
          <ac:spMkLst>
            <pc:docMk/>
            <pc:sldMk cId="364942342" sldId="269"/>
            <ac:spMk id="75" creationId="{2B542446-89C8-4D63-8AD2-AC0ED5F52115}"/>
          </ac:spMkLst>
        </pc:spChg>
        <pc:spChg chg="del mod">
          <ac:chgData name="Sudarshan Chakravarthi" userId="9632d19e-631d-46a5-9e9a-d9cc496f17d0" providerId="ADAL" clId="{931047AD-F95C-49DE-816A-768B0837207E}" dt="2022-07-05T10:50:56.659" v="6502" actId="478"/>
          <ac:spMkLst>
            <pc:docMk/>
            <pc:sldMk cId="364942342" sldId="269"/>
            <ac:spMk id="76" creationId="{C089C087-926C-4ED2-9341-D1BECEFCFC05}"/>
          </ac:spMkLst>
        </pc:spChg>
        <pc:picChg chg="mod">
          <ac:chgData name="Sudarshan Chakravarthi" userId="9632d19e-631d-46a5-9e9a-d9cc496f17d0" providerId="ADAL" clId="{931047AD-F95C-49DE-816A-768B0837207E}" dt="2022-07-05T10:46:13.061" v="6358" actId="1076"/>
          <ac:picMkLst>
            <pc:docMk/>
            <pc:sldMk cId="364942342" sldId="269"/>
            <ac:picMk id="78" creationId="{F6CF40D1-5679-4E69-98C4-847F4A064C4F}"/>
          </ac:picMkLst>
        </pc:picChg>
        <pc:picChg chg="mod">
          <ac:chgData name="Sudarshan Chakravarthi" userId="9632d19e-631d-46a5-9e9a-d9cc496f17d0" providerId="ADAL" clId="{931047AD-F95C-49DE-816A-768B0837207E}" dt="2022-07-05T10:46:15.558" v="6359" actId="1076"/>
          <ac:picMkLst>
            <pc:docMk/>
            <pc:sldMk cId="364942342" sldId="269"/>
            <ac:picMk id="80" creationId="{9DAD2A78-BCEC-44DC-B753-39B61EE6DB01}"/>
          </ac:picMkLst>
        </pc:picChg>
        <pc:picChg chg="mod">
          <ac:chgData name="Sudarshan Chakravarthi" userId="9632d19e-631d-46a5-9e9a-d9cc496f17d0" providerId="ADAL" clId="{931047AD-F95C-49DE-816A-768B0837207E}" dt="2022-07-05T10:46:17.258" v="6360" actId="1076"/>
          <ac:picMkLst>
            <pc:docMk/>
            <pc:sldMk cId="364942342" sldId="269"/>
            <ac:picMk id="82" creationId="{61FA5307-87BA-440C-9BE7-13732734FCC5}"/>
          </ac:picMkLst>
        </pc:picChg>
        <pc:picChg chg="mod">
          <ac:chgData name="Sudarshan Chakravarthi" userId="9632d19e-631d-46a5-9e9a-d9cc496f17d0" providerId="ADAL" clId="{931047AD-F95C-49DE-816A-768B0837207E}" dt="2022-07-05T10:46:18.788" v="6361" actId="1076"/>
          <ac:picMkLst>
            <pc:docMk/>
            <pc:sldMk cId="364942342" sldId="269"/>
            <ac:picMk id="84" creationId="{7C014495-336A-406F-A565-7A5ACBACE3E6}"/>
          </ac:picMkLst>
        </pc:picChg>
        <pc:picChg chg="mod">
          <ac:chgData name="Sudarshan Chakravarthi" userId="9632d19e-631d-46a5-9e9a-d9cc496f17d0" providerId="ADAL" clId="{931047AD-F95C-49DE-816A-768B0837207E}" dt="2022-07-05T10:46:20.474" v="6362" actId="1076"/>
          <ac:picMkLst>
            <pc:docMk/>
            <pc:sldMk cId="364942342" sldId="269"/>
            <ac:picMk id="86" creationId="{0324800E-51BB-4341-854B-6FB6D5C6CF0D}"/>
          </ac:picMkLst>
        </pc:picChg>
        <pc:picChg chg="mod">
          <ac:chgData name="Sudarshan Chakravarthi" userId="9632d19e-631d-46a5-9e9a-d9cc496f17d0" providerId="ADAL" clId="{931047AD-F95C-49DE-816A-768B0837207E}" dt="2022-07-05T10:46:11.634" v="6357" actId="1076"/>
          <ac:picMkLst>
            <pc:docMk/>
            <pc:sldMk cId="364942342" sldId="269"/>
            <ac:picMk id="88" creationId="{1CFC3863-D661-42A0-9D36-95D56BA37455}"/>
          </ac:picMkLst>
        </pc:picChg>
      </pc:sldChg>
      <pc:sldChg chg="add del">
        <pc:chgData name="Sudarshan Chakravarthi" userId="9632d19e-631d-46a5-9e9a-d9cc496f17d0" providerId="ADAL" clId="{931047AD-F95C-49DE-816A-768B0837207E}" dt="2023-01-18T12:21:47.495" v="9159"/>
        <pc:sldMkLst>
          <pc:docMk/>
          <pc:sldMk cId="1442527711" sldId="378"/>
        </pc:sldMkLst>
      </pc:sldChg>
      <pc:sldChg chg="del">
        <pc:chgData name="Sudarshan Chakravarthi" userId="9632d19e-631d-46a5-9e9a-d9cc496f17d0" providerId="ADAL" clId="{931047AD-F95C-49DE-816A-768B0837207E}" dt="2022-07-05T11:16:20.587" v="7858" actId="47"/>
        <pc:sldMkLst>
          <pc:docMk/>
          <pc:sldMk cId="4112886449" sldId="3941"/>
        </pc:sldMkLst>
      </pc:sldChg>
      <pc:sldChg chg="add del">
        <pc:chgData name="Sudarshan Chakravarthi" userId="9632d19e-631d-46a5-9e9a-d9cc496f17d0" providerId="ADAL" clId="{931047AD-F95C-49DE-816A-768B0837207E}" dt="2023-01-18T12:21:47.495" v="9159"/>
        <pc:sldMkLst>
          <pc:docMk/>
          <pc:sldMk cId="3097043110" sldId="3965"/>
        </pc:sldMkLst>
      </pc:sldChg>
      <pc:sldChg chg="modSp add mod">
        <pc:chgData name="Sudarshan Chakravarthi" userId="9632d19e-631d-46a5-9e9a-d9cc496f17d0" providerId="ADAL" clId="{931047AD-F95C-49DE-816A-768B0837207E}" dt="2023-01-20T09:01:21.224" v="9217" actId="1076"/>
        <pc:sldMkLst>
          <pc:docMk/>
          <pc:sldMk cId="4149201057" sldId="3968"/>
        </pc:sldMkLst>
        <pc:spChg chg="mod ord">
          <ac:chgData name="Sudarshan Chakravarthi" userId="9632d19e-631d-46a5-9e9a-d9cc496f17d0" providerId="ADAL" clId="{931047AD-F95C-49DE-816A-768B0837207E}" dt="2023-01-20T09:01:21.224" v="9217" actId="1076"/>
          <ac:spMkLst>
            <pc:docMk/>
            <pc:sldMk cId="4149201057" sldId="3968"/>
            <ac:spMk id="104" creationId="{31E1A1A4-84C1-A0B6-F684-4C7EFDC53DB3}"/>
          </ac:spMkLst>
        </pc:spChg>
        <pc:spChg chg="mod ord">
          <ac:chgData name="Sudarshan Chakravarthi" userId="9632d19e-631d-46a5-9e9a-d9cc496f17d0" providerId="ADAL" clId="{931047AD-F95C-49DE-816A-768B0837207E}" dt="2023-01-20T08:59:06.292" v="9213" actId="167"/>
          <ac:spMkLst>
            <pc:docMk/>
            <pc:sldMk cId="4149201057" sldId="3968"/>
            <ac:spMk id="110" creationId="{2CC18E73-53FD-68F6-E45E-1B5B6BFDF921}"/>
          </ac:spMkLst>
        </pc:spChg>
      </pc:sldChg>
      <pc:sldChg chg="addSp delSp modSp mod">
        <pc:chgData name="Sudarshan Chakravarthi" userId="9632d19e-631d-46a5-9e9a-d9cc496f17d0" providerId="ADAL" clId="{931047AD-F95C-49DE-816A-768B0837207E}" dt="2023-02-20T12:22:54.916" v="9224" actId="1076"/>
        <pc:sldMkLst>
          <pc:docMk/>
          <pc:sldMk cId="1805402828" sldId="4213"/>
        </pc:sldMkLst>
        <pc:spChg chg="mod">
          <ac:chgData name="Sudarshan Chakravarthi" userId="9632d19e-631d-46a5-9e9a-d9cc496f17d0" providerId="ADAL" clId="{931047AD-F95C-49DE-816A-768B0837207E}" dt="2023-01-18T12:25:23.863" v="9164" actId="1037"/>
          <ac:spMkLst>
            <pc:docMk/>
            <pc:sldMk cId="1805402828" sldId="4213"/>
            <ac:spMk id="4" creationId="{506242F6-CA1E-42FB-BB1A-B13E71A7D987}"/>
          </ac:spMkLst>
        </pc:spChg>
        <pc:spChg chg="mod">
          <ac:chgData name="Sudarshan Chakravarthi" userId="9632d19e-631d-46a5-9e9a-d9cc496f17d0" providerId="ADAL" clId="{931047AD-F95C-49DE-816A-768B0837207E}" dt="2023-02-20T12:22:46.762" v="9223"/>
          <ac:spMkLst>
            <pc:docMk/>
            <pc:sldMk cId="1805402828" sldId="4213"/>
            <ac:spMk id="5" creationId="{11ED5226-183B-A9C2-DFD5-84F642E21F4C}"/>
          </ac:spMkLst>
        </pc:spChg>
        <pc:spChg chg="mod">
          <ac:chgData name="Sudarshan Chakravarthi" userId="9632d19e-631d-46a5-9e9a-d9cc496f17d0" providerId="ADAL" clId="{931047AD-F95C-49DE-816A-768B0837207E}" dt="2023-02-20T12:22:46.762" v="9223"/>
          <ac:spMkLst>
            <pc:docMk/>
            <pc:sldMk cId="1805402828" sldId="4213"/>
            <ac:spMk id="6" creationId="{5C3282DA-243F-F279-ACD7-2AD642159613}"/>
          </ac:spMkLst>
        </pc:spChg>
        <pc:spChg chg="add del mod">
          <ac:chgData name="Sudarshan Chakravarthi" userId="9632d19e-631d-46a5-9e9a-d9cc496f17d0" providerId="ADAL" clId="{931047AD-F95C-49DE-816A-768B0837207E}" dt="2023-01-18T12:21:57.840" v="9161" actId="478"/>
          <ac:spMkLst>
            <pc:docMk/>
            <pc:sldMk cId="1805402828" sldId="4213"/>
            <ac:spMk id="12" creationId="{897B88A9-F171-9F3A-94CF-3B1F4102CDD9}"/>
          </ac:spMkLst>
        </pc:spChg>
        <pc:grpChg chg="add mod">
          <ac:chgData name="Sudarshan Chakravarthi" userId="9632d19e-631d-46a5-9e9a-d9cc496f17d0" providerId="ADAL" clId="{931047AD-F95C-49DE-816A-768B0837207E}" dt="2023-02-20T12:22:54.916" v="9224" actId="1076"/>
          <ac:grpSpMkLst>
            <pc:docMk/>
            <pc:sldMk cId="1805402828" sldId="4213"/>
            <ac:grpSpMk id="3" creationId="{974356C0-4EED-3076-1B2C-BA47F15EB0CC}"/>
          </ac:grpSpMkLst>
        </pc:grpChg>
        <pc:picChg chg="mod">
          <ac:chgData name="Sudarshan Chakravarthi" userId="9632d19e-631d-46a5-9e9a-d9cc496f17d0" providerId="ADAL" clId="{931047AD-F95C-49DE-816A-768B0837207E}" dt="2022-07-05T06:33:58.948" v="0"/>
          <ac:picMkLst>
            <pc:docMk/>
            <pc:sldMk cId="1805402828" sldId="4213"/>
            <ac:picMk id="2" creationId="{A1442487-9819-BAAD-39B2-D3B257CF937E}"/>
          </ac:picMkLst>
        </pc:picChg>
      </pc:sldChg>
      <pc:sldChg chg="del">
        <pc:chgData name="Sudarshan Chakravarthi" userId="9632d19e-631d-46a5-9e9a-d9cc496f17d0" providerId="ADAL" clId="{931047AD-F95C-49DE-816A-768B0837207E}" dt="2023-01-18T12:21:53.650" v="9160" actId="47"/>
        <pc:sldMkLst>
          <pc:docMk/>
          <pc:sldMk cId="2970925400" sldId="4214"/>
        </pc:sldMkLst>
      </pc:sldChg>
      <pc:sldChg chg="del">
        <pc:chgData name="Sudarshan Chakravarthi" userId="9632d19e-631d-46a5-9e9a-d9cc496f17d0" providerId="ADAL" clId="{931047AD-F95C-49DE-816A-768B0837207E}" dt="2022-07-05T11:16:20.587" v="7858" actId="47"/>
        <pc:sldMkLst>
          <pc:docMk/>
          <pc:sldMk cId="1319823985" sldId="4222"/>
        </pc:sldMkLst>
      </pc:sldChg>
      <pc:sldChg chg="del">
        <pc:chgData name="Sudarshan Chakravarthi" userId="9632d19e-631d-46a5-9e9a-d9cc496f17d0" providerId="ADAL" clId="{931047AD-F95C-49DE-816A-768B0837207E}" dt="2022-07-05T11:16:20.587" v="7858" actId="47"/>
        <pc:sldMkLst>
          <pc:docMk/>
          <pc:sldMk cId="3408552940" sldId="4244"/>
        </pc:sldMkLst>
      </pc:sldChg>
      <pc:sldChg chg="del">
        <pc:chgData name="Sudarshan Chakravarthi" userId="9632d19e-631d-46a5-9e9a-d9cc496f17d0" providerId="ADAL" clId="{931047AD-F95C-49DE-816A-768B0837207E}" dt="2022-07-05T11:16:20.587" v="7858" actId="47"/>
        <pc:sldMkLst>
          <pc:docMk/>
          <pc:sldMk cId="2601672996" sldId="4245"/>
        </pc:sldMkLst>
      </pc:sldChg>
      <pc:sldChg chg="del">
        <pc:chgData name="Sudarshan Chakravarthi" userId="9632d19e-631d-46a5-9e9a-d9cc496f17d0" providerId="ADAL" clId="{931047AD-F95C-49DE-816A-768B0837207E}" dt="2022-07-05T11:16:20.587" v="7858" actId="47"/>
        <pc:sldMkLst>
          <pc:docMk/>
          <pc:sldMk cId="3323173477" sldId="4247"/>
        </pc:sldMkLst>
      </pc:sldChg>
      <pc:sldChg chg="del">
        <pc:chgData name="Sudarshan Chakravarthi" userId="9632d19e-631d-46a5-9e9a-d9cc496f17d0" providerId="ADAL" clId="{931047AD-F95C-49DE-816A-768B0837207E}" dt="2022-07-05T11:16:20.587" v="7858" actId="47"/>
        <pc:sldMkLst>
          <pc:docMk/>
          <pc:sldMk cId="4066818526" sldId="4248"/>
        </pc:sldMkLst>
      </pc:sldChg>
      <pc:sldChg chg="del">
        <pc:chgData name="Sudarshan Chakravarthi" userId="9632d19e-631d-46a5-9e9a-d9cc496f17d0" providerId="ADAL" clId="{931047AD-F95C-49DE-816A-768B0837207E}" dt="2022-07-05T11:16:20.587" v="7858" actId="47"/>
        <pc:sldMkLst>
          <pc:docMk/>
          <pc:sldMk cId="575225432" sldId="4249"/>
        </pc:sldMkLst>
      </pc:sldChg>
      <pc:sldChg chg="del">
        <pc:chgData name="Sudarshan Chakravarthi" userId="9632d19e-631d-46a5-9e9a-d9cc496f17d0" providerId="ADAL" clId="{931047AD-F95C-49DE-816A-768B0837207E}" dt="2022-07-05T11:16:20.587" v="7858" actId="47"/>
        <pc:sldMkLst>
          <pc:docMk/>
          <pc:sldMk cId="4154381241" sldId="4250"/>
        </pc:sldMkLst>
      </pc:sldChg>
      <pc:sldChg chg="del">
        <pc:chgData name="Sudarshan Chakravarthi" userId="9632d19e-631d-46a5-9e9a-d9cc496f17d0" providerId="ADAL" clId="{931047AD-F95C-49DE-816A-768B0837207E}" dt="2022-07-05T11:16:20.587" v="7858" actId="47"/>
        <pc:sldMkLst>
          <pc:docMk/>
          <pc:sldMk cId="2850351650" sldId="4252"/>
        </pc:sldMkLst>
      </pc:sldChg>
      <pc:sldChg chg="del">
        <pc:chgData name="Sudarshan Chakravarthi" userId="9632d19e-631d-46a5-9e9a-d9cc496f17d0" providerId="ADAL" clId="{931047AD-F95C-49DE-816A-768B0837207E}" dt="2022-07-05T11:16:20.587" v="7858" actId="47"/>
        <pc:sldMkLst>
          <pc:docMk/>
          <pc:sldMk cId="3636236375" sldId="4254"/>
        </pc:sldMkLst>
      </pc:sldChg>
      <pc:sldChg chg="del">
        <pc:chgData name="Sudarshan Chakravarthi" userId="9632d19e-631d-46a5-9e9a-d9cc496f17d0" providerId="ADAL" clId="{931047AD-F95C-49DE-816A-768B0837207E}" dt="2022-07-05T11:16:20.587" v="7858" actId="47"/>
        <pc:sldMkLst>
          <pc:docMk/>
          <pc:sldMk cId="95581853" sldId="4255"/>
        </pc:sldMkLst>
      </pc:sldChg>
      <pc:sldChg chg="addSp delSp modSp mod">
        <pc:chgData name="Sudarshan Chakravarthi" userId="9632d19e-631d-46a5-9e9a-d9cc496f17d0" providerId="ADAL" clId="{931047AD-F95C-49DE-816A-768B0837207E}" dt="2023-01-19T10:45:29.308" v="9186" actId="20577"/>
        <pc:sldMkLst>
          <pc:docMk/>
          <pc:sldMk cId="3803699210" sldId="4256"/>
        </pc:sldMkLst>
        <pc:spChg chg="add mod">
          <ac:chgData name="Sudarshan Chakravarthi" userId="9632d19e-631d-46a5-9e9a-d9cc496f17d0" providerId="ADAL" clId="{931047AD-F95C-49DE-816A-768B0837207E}" dt="2022-08-22T12:49:22.023" v="9072" actId="2085"/>
          <ac:spMkLst>
            <pc:docMk/>
            <pc:sldMk cId="3803699210" sldId="4256"/>
            <ac:spMk id="2" creationId="{82DCF35E-8D9C-300A-7732-B330226C1258}"/>
          </ac:spMkLst>
        </pc:spChg>
        <pc:spChg chg="mod">
          <ac:chgData name="Sudarshan Chakravarthi" userId="9632d19e-631d-46a5-9e9a-d9cc496f17d0" providerId="ADAL" clId="{931047AD-F95C-49DE-816A-768B0837207E}" dt="2023-01-19T10:45:29.308" v="9186" actId="20577"/>
          <ac:spMkLst>
            <pc:docMk/>
            <pc:sldMk cId="3803699210" sldId="4256"/>
            <ac:spMk id="8" creationId="{71BBD4A2-2640-577E-9C41-35A08E7D5C4D}"/>
          </ac:spMkLst>
        </pc:spChg>
        <pc:picChg chg="del mod">
          <ac:chgData name="Sudarshan Chakravarthi" userId="9632d19e-631d-46a5-9e9a-d9cc496f17d0" providerId="ADAL" clId="{931047AD-F95C-49DE-816A-768B0837207E}" dt="2022-08-22T12:49:27.064" v="9074" actId="478"/>
          <ac:picMkLst>
            <pc:docMk/>
            <pc:sldMk cId="3803699210" sldId="4256"/>
            <ac:picMk id="6" creationId="{212A0104-9A72-FDE0-4A87-5FBDCC065B92}"/>
          </ac:picMkLst>
        </pc:picChg>
      </pc:sldChg>
      <pc:sldChg chg="del">
        <pc:chgData name="Sudarshan Chakravarthi" userId="9632d19e-631d-46a5-9e9a-d9cc496f17d0" providerId="ADAL" clId="{931047AD-F95C-49DE-816A-768B0837207E}" dt="2022-07-05T11:16:20.587" v="7858" actId="47"/>
        <pc:sldMkLst>
          <pc:docMk/>
          <pc:sldMk cId="953229251" sldId="4257"/>
        </pc:sldMkLst>
      </pc:sldChg>
      <pc:sldChg chg="del">
        <pc:chgData name="Sudarshan Chakravarthi" userId="9632d19e-631d-46a5-9e9a-d9cc496f17d0" providerId="ADAL" clId="{931047AD-F95C-49DE-816A-768B0837207E}" dt="2022-07-05T11:16:20.587" v="7858" actId="47"/>
        <pc:sldMkLst>
          <pc:docMk/>
          <pc:sldMk cId="276531369" sldId="4261"/>
        </pc:sldMkLst>
      </pc:sldChg>
      <pc:sldChg chg="del">
        <pc:chgData name="Sudarshan Chakravarthi" userId="9632d19e-631d-46a5-9e9a-d9cc496f17d0" providerId="ADAL" clId="{931047AD-F95C-49DE-816A-768B0837207E}" dt="2022-07-05T11:16:20.587" v="7858" actId="47"/>
        <pc:sldMkLst>
          <pc:docMk/>
          <pc:sldMk cId="2619754807" sldId="4262"/>
        </pc:sldMkLst>
      </pc:sldChg>
      <pc:sldChg chg="del">
        <pc:chgData name="Sudarshan Chakravarthi" userId="9632d19e-631d-46a5-9e9a-d9cc496f17d0" providerId="ADAL" clId="{931047AD-F95C-49DE-816A-768B0837207E}" dt="2022-07-05T11:16:20.587" v="7858" actId="47"/>
        <pc:sldMkLst>
          <pc:docMk/>
          <pc:sldMk cId="3825785159" sldId="4263"/>
        </pc:sldMkLst>
      </pc:sldChg>
      <pc:sldChg chg="del">
        <pc:chgData name="Sudarshan Chakravarthi" userId="9632d19e-631d-46a5-9e9a-d9cc496f17d0" providerId="ADAL" clId="{931047AD-F95C-49DE-816A-768B0837207E}" dt="2022-07-05T11:16:20.587" v="7858" actId="47"/>
        <pc:sldMkLst>
          <pc:docMk/>
          <pc:sldMk cId="2547115840" sldId="4264"/>
        </pc:sldMkLst>
      </pc:sldChg>
      <pc:sldChg chg="del">
        <pc:chgData name="Sudarshan Chakravarthi" userId="9632d19e-631d-46a5-9e9a-d9cc496f17d0" providerId="ADAL" clId="{931047AD-F95C-49DE-816A-768B0837207E}" dt="2022-07-05T11:16:20.587" v="7858" actId="47"/>
        <pc:sldMkLst>
          <pc:docMk/>
          <pc:sldMk cId="3746948241" sldId="4265"/>
        </pc:sldMkLst>
      </pc:sldChg>
      <pc:sldChg chg="del">
        <pc:chgData name="Sudarshan Chakravarthi" userId="9632d19e-631d-46a5-9e9a-d9cc496f17d0" providerId="ADAL" clId="{931047AD-F95C-49DE-816A-768B0837207E}" dt="2022-07-05T11:16:20.587" v="7858" actId="47"/>
        <pc:sldMkLst>
          <pc:docMk/>
          <pc:sldMk cId="3669485527" sldId="4266"/>
        </pc:sldMkLst>
      </pc:sldChg>
      <pc:sldChg chg="del">
        <pc:chgData name="Sudarshan Chakravarthi" userId="9632d19e-631d-46a5-9e9a-d9cc496f17d0" providerId="ADAL" clId="{931047AD-F95C-49DE-816A-768B0837207E}" dt="2022-07-05T11:16:20.587" v="7858" actId="47"/>
        <pc:sldMkLst>
          <pc:docMk/>
          <pc:sldMk cId="1200357829" sldId="4267"/>
        </pc:sldMkLst>
      </pc:sldChg>
      <pc:sldChg chg="del">
        <pc:chgData name="Sudarshan Chakravarthi" userId="9632d19e-631d-46a5-9e9a-d9cc496f17d0" providerId="ADAL" clId="{931047AD-F95C-49DE-816A-768B0837207E}" dt="2022-07-05T11:16:20.587" v="7858" actId="47"/>
        <pc:sldMkLst>
          <pc:docMk/>
          <pc:sldMk cId="1028276448" sldId="4268"/>
        </pc:sldMkLst>
      </pc:sldChg>
      <pc:sldChg chg="del">
        <pc:chgData name="Sudarshan Chakravarthi" userId="9632d19e-631d-46a5-9e9a-d9cc496f17d0" providerId="ADAL" clId="{931047AD-F95C-49DE-816A-768B0837207E}" dt="2022-07-05T11:16:20.587" v="7858" actId="47"/>
        <pc:sldMkLst>
          <pc:docMk/>
          <pc:sldMk cId="2128419599" sldId="4269"/>
        </pc:sldMkLst>
      </pc:sldChg>
      <pc:sldChg chg="del">
        <pc:chgData name="Sudarshan Chakravarthi" userId="9632d19e-631d-46a5-9e9a-d9cc496f17d0" providerId="ADAL" clId="{931047AD-F95C-49DE-816A-768B0837207E}" dt="2022-07-05T11:16:20.587" v="7858" actId="47"/>
        <pc:sldMkLst>
          <pc:docMk/>
          <pc:sldMk cId="2723578089" sldId="4270"/>
        </pc:sldMkLst>
      </pc:sldChg>
      <pc:sldChg chg="del">
        <pc:chgData name="Sudarshan Chakravarthi" userId="9632d19e-631d-46a5-9e9a-d9cc496f17d0" providerId="ADAL" clId="{931047AD-F95C-49DE-816A-768B0837207E}" dt="2022-07-05T11:16:20.587" v="7858" actId="47"/>
        <pc:sldMkLst>
          <pc:docMk/>
          <pc:sldMk cId="3415968369" sldId="4271"/>
        </pc:sldMkLst>
      </pc:sldChg>
      <pc:sldChg chg="del">
        <pc:chgData name="Sudarshan Chakravarthi" userId="9632d19e-631d-46a5-9e9a-d9cc496f17d0" providerId="ADAL" clId="{931047AD-F95C-49DE-816A-768B0837207E}" dt="2022-07-05T11:16:20.587" v="7858" actId="47"/>
        <pc:sldMkLst>
          <pc:docMk/>
          <pc:sldMk cId="4134864042" sldId="4278"/>
        </pc:sldMkLst>
      </pc:sldChg>
      <pc:sldChg chg="del">
        <pc:chgData name="Sudarshan Chakravarthi" userId="9632d19e-631d-46a5-9e9a-d9cc496f17d0" providerId="ADAL" clId="{931047AD-F95C-49DE-816A-768B0837207E}" dt="2022-07-05T11:16:20.587" v="7858" actId="47"/>
        <pc:sldMkLst>
          <pc:docMk/>
          <pc:sldMk cId="860635721" sldId="4279"/>
        </pc:sldMkLst>
      </pc:sldChg>
      <pc:sldChg chg="del">
        <pc:chgData name="Sudarshan Chakravarthi" userId="9632d19e-631d-46a5-9e9a-d9cc496f17d0" providerId="ADAL" clId="{931047AD-F95C-49DE-816A-768B0837207E}" dt="2022-07-05T11:16:20.587" v="7858" actId="47"/>
        <pc:sldMkLst>
          <pc:docMk/>
          <pc:sldMk cId="3305922442" sldId="4280"/>
        </pc:sldMkLst>
      </pc:sldChg>
      <pc:sldChg chg="del">
        <pc:chgData name="Sudarshan Chakravarthi" userId="9632d19e-631d-46a5-9e9a-d9cc496f17d0" providerId="ADAL" clId="{931047AD-F95C-49DE-816A-768B0837207E}" dt="2022-07-05T11:16:20.587" v="7858" actId="47"/>
        <pc:sldMkLst>
          <pc:docMk/>
          <pc:sldMk cId="1299287874" sldId="4282"/>
        </pc:sldMkLst>
      </pc:sldChg>
      <pc:sldChg chg="del">
        <pc:chgData name="Sudarshan Chakravarthi" userId="9632d19e-631d-46a5-9e9a-d9cc496f17d0" providerId="ADAL" clId="{931047AD-F95C-49DE-816A-768B0837207E}" dt="2022-07-05T11:16:20.587" v="7858" actId="47"/>
        <pc:sldMkLst>
          <pc:docMk/>
          <pc:sldMk cId="2344690218" sldId="4283"/>
        </pc:sldMkLst>
      </pc:sldChg>
      <pc:sldChg chg="del">
        <pc:chgData name="Sudarshan Chakravarthi" userId="9632d19e-631d-46a5-9e9a-d9cc496f17d0" providerId="ADAL" clId="{931047AD-F95C-49DE-816A-768B0837207E}" dt="2022-07-05T11:16:20.587" v="7858" actId="47"/>
        <pc:sldMkLst>
          <pc:docMk/>
          <pc:sldMk cId="1713377904" sldId="4284"/>
        </pc:sldMkLst>
      </pc:sldChg>
      <pc:sldChg chg="del">
        <pc:chgData name="Sudarshan Chakravarthi" userId="9632d19e-631d-46a5-9e9a-d9cc496f17d0" providerId="ADAL" clId="{931047AD-F95C-49DE-816A-768B0837207E}" dt="2022-07-05T11:16:20.587" v="7858" actId="47"/>
        <pc:sldMkLst>
          <pc:docMk/>
          <pc:sldMk cId="3612334333" sldId="4285"/>
        </pc:sldMkLst>
      </pc:sldChg>
      <pc:sldChg chg="del">
        <pc:chgData name="Sudarshan Chakravarthi" userId="9632d19e-631d-46a5-9e9a-d9cc496f17d0" providerId="ADAL" clId="{931047AD-F95C-49DE-816A-768B0837207E}" dt="2022-07-05T11:16:20.587" v="7858" actId="47"/>
        <pc:sldMkLst>
          <pc:docMk/>
          <pc:sldMk cId="3680403222" sldId="4286"/>
        </pc:sldMkLst>
      </pc:sldChg>
      <pc:sldChg chg="del">
        <pc:chgData name="Sudarshan Chakravarthi" userId="9632d19e-631d-46a5-9e9a-d9cc496f17d0" providerId="ADAL" clId="{931047AD-F95C-49DE-816A-768B0837207E}" dt="2022-07-05T11:16:20.587" v="7858" actId="47"/>
        <pc:sldMkLst>
          <pc:docMk/>
          <pc:sldMk cId="233300724" sldId="4287"/>
        </pc:sldMkLst>
      </pc:sldChg>
      <pc:sldChg chg="del">
        <pc:chgData name="Sudarshan Chakravarthi" userId="9632d19e-631d-46a5-9e9a-d9cc496f17d0" providerId="ADAL" clId="{931047AD-F95C-49DE-816A-768B0837207E}" dt="2022-07-05T11:16:20.587" v="7858" actId="47"/>
        <pc:sldMkLst>
          <pc:docMk/>
          <pc:sldMk cId="3478246581" sldId="4288"/>
        </pc:sldMkLst>
      </pc:sldChg>
      <pc:sldChg chg="del">
        <pc:chgData name="Sudarshan Chakravarthi" userId="9632d19e-631d-46a5-9e9a-d9cc496f17d0" providerId="ADAL" clId="{931047AD-F95C-49DE-816A-768B0837207E}" dt="2022-07-05T11:16:20.587" v="7858" actId="47"/>
        <pc:sldMkLst>
          <pc:docMk/>
          <pc:sldMk cId="2568889088" sldId="4289"/>
        </pc:sldMkLst>
      </pc:sldChg>
      <pc:sldChg chg="del">
        <pc:chgData name="Sudarshan Chakravarthi" userId="9632d19e-631d-46a5-9e9a-d9cc496f17d0" providerId="ADAL" clId="{931047AD-F95C-49DE-816A-768B0837207E}" dt="2022-07-05T11:16:20.587" v="7858" actId="47"/>
        <pc:sldMkLst>
          <pc:docMk/>
          <pc:sldMk cId="2963250269" sldId="4290"/>
        </pc:sldMkLst>
      </pc:sldChg>
      <pc:sldChg chg="del">
        <pc:chgData name="Sudarshan Chakravarthi" userId="9632d19e-631d-46a5-9e9a-d9cc496f17d0" providerId="ADAL" clId="{931047AD-F95C-49DE-816A-768B0837207E}" dt="2022-07-05T11:16:20.587" v="7858" actId="47"/>
        <pc:sldMkLst>
          <pc:docMk/>
          <pc:sldMk cId="693113457" sldId="4291"/>
        </pc:sldMkLst>
      </pc:sldChg>
      <pc:sldChg chg="del">
        <pc:chgData name="Sudarshan Chakravarthi" userId="9632d19e-631d-46a5-9e9a-d9cc496f17d0" providerId="ADAL" clId="{931047AD-F95C-49DE-816A-768B0837207E}" dt="2022-07-05T11:16:20.587" v="7858" actId="47"/>
        <pc:sldMkLst>
          <pc:docMk/>
          <pc:sldMk cId="3442588105" sldId="4292"/>
        </pc:sldMkLst>
      </pc:sldChg>
      <pc:sldChg chg="del">
        <pc:chgData name="Sudarshan Chakravarthi" userId="9632d19e-631d-46a5-9e9a-d9cc496f17d0" providerId="ADAL" clId="{931047AD-F95C-49DE-816A-768B0837207E}" dt="2022-07-05T11:16:20.587" v="7858" actId="47"/>
        <pc:sldMkLst>
          <pc:docMk/>
          <pc:sldMk cId="2117854695" sldId="4293"/>
        </pc:sldMkLst>
      </pc:sldChg>
      <pc:sldChg chg="del">
        <pc:chgData name="Sudarshan Chakravarthi" userId="9632d19e-631d-46a5-9e9a-d9cc496f17d0" providerId="ADAL" clId="{931047AD-F95C-49DE-816A-768B0837207E}" dt="2022-07-05T11:16:20.587" v="7858" actId="47"/>
        <pc:sldMkLst>
          <pc:docMk/>
          <pc:sldMk cId="3406427991" sldId="4294"/>
        </pc:sldMkLst>
      </pc:sldChg>
      <pc:sldChg chg="del">
        <pc:chgData name="Sudarshan Chakravarthi" userId="9632d19e-631d-46a5-9e9a-d9cc496f17d0" providerId="ADAL" clId="{931047AD-F95C-49DE-816A-768B0837207E}" dt="2022-07-05T11:16:20.587" v="7858" actId="47"/>
        <pc:sldMkLst>
          <pc:docMk/>
          <pc:sldMk cId="2113475554" sldId="4295"/>
        </pc:sldMkLst>
      </pc:sldChg>
      <pc:sldChg chg="del">
        <pc:chgData name="Sudarshan Chakravarthi" userId="9632d19e-631d-46a5-9e9a-d9cc496f17d0" providerId="ADAL" clId="{931047AD-F95C-49DE-816A-768B0837207E}" dt="2022-07-05T11:16:20.587" v="7858" actId="47"/>
        <pc:sldMkLst>
          <pc:docMk/>
          <pc:sldMk cId="707527852" sldId="4296"/>
        </pc:sldMkLst>
      </pc:sldChg>
      <pc:sldChg chg="del">
        <pc:chgData name="Sudarshan Chakravarthi" userId="9632d19e-631d-46a5-9e9a-d9cc496f17d0" providerId="ADAL" clId="{931047AD-F95C-49DE-816A-768B0837207E}" dt="2022-07-05T11:16:20.587" v="7858" actId="47"/>
        <pc:sldMkLst>
          <pc:docMk/>
          <pc:sldMk cId="3961311723" sldId="4297"/>
        </pc:sldMkLst>
      </pc:sldChg>
      <pc:sldChg chg="del">
        <pc:chgData name="Sudarshan Chakravarthi" userId="9632d19e-631d-46a5-9e9a-d9cc496f17d0" providerId="ADAL" clId="{931047AD-F95C-49DE-816A-768B0837207E}" dt="2022-07-05T11:16:20.587" v="7858" actId="47"/>
        <pc:sldMkLst>
          <pc:docMk/>
          <pc:sldMk cId="3186125964" sldId="4298"/>
        </pc:sldMkLst>
      </pc:sldChg>
      <pc:sldChg chg="del">
        <pc:chgData name="Sudarshan Chakravarthi" userId="9632d19e-631d-46a5-9e9a-d9cc496f17d0" providerId="ADAL" clId="{931047AD-F95C-49DE-816A-768B0837207E}" dt="2022-07-05T11:16:20.587" v="7858" actId="47"/>
        <pc:sldMkLst>
          <pc:docMk/>
          <pc:sldMk cId="2954145042" sldId="4299"/>
        </pc:sldMkLst>
      </pc:sldChg>
      <pc:sldChg chg="del">
        <pc:chgData name="Sudarshan Chakravarthi" userId="9632d19e-631d-46a5-9e9a-d9cc496f17d0" providerId="ADAL" clId="{931047AD-F95C-49DE-816A-768B0837207E}" dt="2022-07-05T11:16:20.587" v="7858" actId="47"/>
        <pc:sldMkLst>
          <pc:docMk/>
          <pc:sldMk cId="4262505473" sldId="4300"/>
        </pc:sldMkLst>
      </pc:sldChg>
      <pc:sldChg chg="del">
        <pc:chgData name="Sudarshan Chakravarthi" userId="9632d19e-631d-46a5-9e9a-d9cc496f17d0" providerId="ADAL" clId="{931047AD-F95C-49DE-816A-768B0837207E}" dt="2022-07-05T11:16:20.587" v="7858" actId="47"/>
        <pc:sldMkLst>
          <pc:docMk/>
          <pc:sldMk cId="295994728" sldId="4301"/>
        </pc:sldMkLst>
      </pc:sldChg>
      <pc:sldChg chg="del">
        <pc:chgData name="Sudarshan Chakravarthi" userId="9632d19e-631d-46a5-9e9a-d9cc496f17d0" providerId="ADAL" clId="{931047AD-F95C-49DE-816A-768B0837207E}" dt="2022-07-05T11:16:20.587" v="7858" actId="47"/>
        <pc:sldMkLst>
          <pc:docMk/>
          <pc:sldMk cId="1147298210" sldId="4302"/>
        </pc:sldMkLst>
      </pc:sldChg>
      <pc:sldChg chg="del">
        <pc:chgData name="Sudarshan Chakravarthi" userId="9632d19e-631d-46a5-9e9a-d9cc496f17d0" providerId="ADAL" clId="{931047AD-F95C-49DE-816A-768B0837207E}" dt="2022-07-05T11:16:20.587" v="7858" actId="47"/>
        <pc:sldMkLst>
          <pc:docMk/>
          <pc:sldMk cId="3582446115" sldId="4303"/>
        </pc:sldMkLst>
      </pc:sldChg>
      <pc:sldChg chg="del">
        <pc:chgData name="Sudarshan Chakravarthi" userId="9632d19e-631d-46a5-9e9a-d9cc496f17d0" providerId="ADAL" clId="{931047AD-F95C-49DE-816A-768B0837207E}" dt="2022-07-05T11:16:20.587" v="7858" actId="47"/>
        <pc:sldMkLst>
          <pc:docMk/>
          <pc:sldMk cId="1249518935" sldId="4304"/>
        </pc:sldMkLst>
      </pc:sldChg>
      <pc:sldChg chg="del">
        <pc:chgData name="Sudarshan Chakravarthi" userId="9632d19e-631d-46a5-9e9a-d9cc496f17d0" providerId="ADAL" clId="{931047AD-F95C-49DE-816A-768B0837207E}" dt="2022-07-05T11:16:20.587" v="7858" actId="47"/>
        <pc:sldMkLst>
          <pc:docMk/>
          <pc:sldMk cId="1806238085" sldId="4305"/>
        </pc:sldMkLst>
      </pc:sldChg>
      <pc:sldChg chg="del">
        <pc:chgData name="Sudarshan Chakravarthi" userId="9632d19e-631d-46a5-9e9a-d9cc496f17d0" providerId="ADAL" clId="{931047AD-F95C-49DE-816A-768B0837207E}" dt="2022-07-05T11:16:20.587" v="7858" actId="47"/>
        <pc:sldMkLst>
          <pc:docMk/>
          <pc:sldMk cId="2379246532" sldId="4306"/>
        </pc:sldMkLst>
      </pc:sldChg>
      <pc:sldChg chg="del">
        <pc:chgData name="Sudarshan Chakravarthi" userId="9632d19e-631d-46a5-9e9a-d9cc496f17d0" providerId="ADAL" clId="{931047AD-F95C-49DE-816A-768B0837207E}" dt="2022-07-05T11:16:20.587" v="7858" actId="47"/>
        <pc:sldMkLst>
          <pc:docMk/>
          <pc:sldMk cId="2407755372" sldId="4307"/>
        </pc:sldMkLst>
      </pc:sldChg>
      <pc:sldChg chg="del">
        <pc:chgData name="Sudarshan Chakravarthi" userId="9632d19e-631d-46a5-9e9a-d9cc496f17d0" providerId="ADAL" clId="{931047AD-F95C-49DE-816A-768B0837207E}" dt="2022-07-05T11:16:20.587" v="7858" actId="47"/>
        <pc:sldMkLst>
          <pc:docMk/>
          <pc:sldMk cId="1941840799" sldId="4308"/>
        </pc:sldMkLst>
      </pc:sldChg>
      <pc:sldChg chg="del">
        <pc:chgData name="Sudarshan Chakravarthi" userId="9632d19e-631d-46a5-9e9a-d9cc496f17d0" providerId="ADAL" clId="{931047AD-F95C-49DE-816A-768B0837207E}" dt="2022-07-05T11:16:20.587" v="7858" actId="47"/>
        <pc:sldMkLst>
          <pc:docMk/>
          <pc:sldMk cId="4152686176" sldId="4309"/>
        </pc:sldMkLst>
      </pc:sldChg>
      <pc:sldChg chg="del">
        <pc:chgData name="Sudarshan Chakravarthi" userId="9632d19e-631d-46a5-9e9a-d9cc496f17d0" providerId="ADAL" clId="{931047AD-F95C-49DE-816A-768B0837207E}" dt="2022-07-05T11:16:20.587" v="7858" actId="47"/>
        <pc:sldMkLst>
          <pc:docMk/>
          <pc:sldMk cId="1891146764" sldId="4311"/>
        </pc:sldMkLst>
      </pc:sldChg>
      <pc:sldChg chg="del">
        <pc:chgData name="Sudarshan Chakravarthi" userId="9632d19e-631d-46a5-9e9a-d9cc496f17d0" providerId="ADAL" clId="{931047AD-F95C-49DE-816A-768B0837207E}" dt="2022-07-05T11:16:20.587" v="7858" actId="47"/>
        <pc:sldMkLst>
          <pc:docMk/>
          <pc:sldMk cId="3825103696" sldId="4312"/>
        </pc:sldMkLst>
      </pc:sldChg>
      <pc:sldChg chg="del">
        <pc:chgData name="Sudarshan Chakravarthi" userId="9632d19e-631d-46a5-9e9a-d9cc496f17d0" providerId="ADAL" clId="{931047AD-F95C-49DE-816A-768B0837207E}" dt="2022-07-05T11:16:20.587" v="7858" actId="47"/>
        <pc:sldMkLst>
          <pc:docMk/>
          <pc:sldMk cId="2384143265" sldId="4313"/>
        </pc:sldMkLst>
      </pc:sldChg>
      <pc:sldChg chg="del">
        <pc:chgData name="Sudarshan Chakravarthi" userId="9632d19e-631d-46a5-9e9a-d9cc496f17d0" providerId="ADAL" clId="{931047AD-F95C-49DE-816A-768B0837207E}" dt="2022-07-05T11:16:20.587" v="7858" actId="47"/>
        <pc:sldMkLst>
          <pc:docMk/>
          <pc:sldMk cId="1117826775" sldId="4314"/>
        </pc:sldMkLst>
      </pc:sldChg>
      <pc:sldChg chg="del">
        <pc:chgData name="Sudarshan Chakravarthi" userId="9632d19e-631d-46a5-9e9a-d9cc496f17d0" providerId="ADAL" clId="{931047AD-F95C-49DE-816A-768B0837207E}" dt="2022-07-05T11:16:20.587" v="7858" actId="47"/>
        <pc:sldMkLst>
          <pc:docMk/>
          <pc:sldMk cId="2682947838" sldId="4315"/>
        </pc:sldMkLst>
      </pc:sldChg>
      <pc:sldChg chg="del">
        <pc:chgData name="Sudarshan Chakravarthi" userId="9632d19e-631d-46a5-9e9a-d9cc496f17d0" providerId="ADAL" clId="{931047AD-F95C-49DE-816A-768B0837207E}" dt="2022-07-05T11:16:20.587" v="7858" actId="47"/>
        <pc:sldMkLst>
          <pc:docMk/>
          <pc:sldMk cId="160319359" sldId="4316"/>
        </pc:sldMkLst>
      </pc:sldChg>
      <pc:sldChg chg="del">
        <pc:chgData name="Sudarshan Chakravarthi" userId="9632d19e-631d-46a5-9e9a-d9cc496f17d0" providerId="ADAL" clId="{931047AD-F95C-49DE-816A-768B0837207E}" dt="2022-07-05T11:16:20.587" v="7858" actId="47"/>
        <pc:sldMkLst>
          <pc:docMk/>
          <pc:sldMk cId="1626906359" sldId="4317"/>
        </pc:sldMkLst>
      </pc:sldChg>
      <pc:sldChg chg="del">
        <pc:chgData name="Sudarshan Chakravarthi" userId="9632d19e-631d-46a5-9e9a-d9cc496f17d0" providerId="ADAL" clId="{931047AD-F95C-49DE-816A-768B0837207E}" dt="2022-07-05T11:16:20.587" v="7858" actId="47"/>
        <pc:sldMkLst>
          <pc:docMk/>
          <pc:sldMk cId="179871534" sldId="4318"/>
        </pc:sldMkLst>
      </pc:sldChg>
      <pc:sldChg chg="del">
        <pc:chgData name="Sudarshan Chakravarthi" userId="9632d19e-631d-46a5-9e9a-d9cc496f17d0" providerId="ADAL" clId="{931047AD-F95C-49DE-816A-768B0837207E}" dt="2022-07-05T11:16:20.587" v="7858" actId="47"/>
        <pc:sldMkLst>
          <pc:docMk/>
          <pc:sldMk cId="1772744571" sldId="4319"/>
        </pc:sldMkLst>
      </pc:sldChg>
      <pc:sldChg chg="del">
        <pc:chgData name="Sudarshan Chakravarthi" userId="9632d19e-631d-46a5-9e9a-d9cc496f17d0" providerId="ADAL" clId="{931047AD-F95C-49DE-816A-768B0837207E}" dt="2022-07-05T11:16:20.587" v="7858" actId="47"/>
        <pc:sldMkLst>
          <pc:docMk/>
          <pc:sldMk cId="2232091346" sldId="4320"/>
        </pc:sldMkLst>
      </pc:sldChg>
      <pc:sldChg chg="del">
        <pc:chgData name="Sudarshan Chakravarthi" userId="9632d19e-631d-46a5-9e9a-d9cc496f17d0" providerId="ADAL" clId="{931047AD-F95C-49DE-816A-768B0837207E}" dt="2022-07-05T11:16:20.587" v="7858" actId="47"/>
        <pc:sldMkLst>
          <pc:docMk/>
          <pc:sldMk cId="380287972" sldId="4321"/>
        </pc:sldMkLst>
      </pc:sldChg>
      <pc:sldChg chg="del">
        <pc:chgData name="Sudarshan Chakravarthi" userId="9632d19e-631d-46a5-9e9a-d9cc496f17d0" providerId="ADAL" clId="{931047AD-F95C-49DE-816A-768B0837207E}" dt="2022-07-05T11:16:20.587" v="7858" actId="47"/>
        <pc:sldMkLst>
          <pc:docMk/>
          <pc:sldMk cId="1675522389" sldId="4322"/>
        </pc:sldMkLst>
      </pc:sldChg>
      <pc:sldChg chg="del">
        <pc:chgData name="Sudarshan Chakravarthi" userId="9632d19e-631d-46a5-9e9a-d9cc496f17d0" providerId="ADAL" clId="{931047AD-F95C-49DE-816A-768B0837207E}" dt="2022-07-05T11:16:20.587" v="7858" actId="47"/>
        <pc:sldMkLst>
          <pc:docMk/>
          <pc:sldMk cId="144420491" sldId="4323"/>
        </pc:sldMkLst>
      </pc:sldChg>
      <pc:sldChg chg="del">
        <pc:chgData name="Sudarshan Chakravarthi" userId="9632d19e-631d-46a5-9e9a-d9cc496f17d0" providerId="ADAL" clId="{931047AD-F95C-49DE-816A-768B0837207E}" dt="2022-07-05T11:16:20.587" v="7858" actId="47"/>
        <pc:sldMkLst>
          <pc:docMk/>
          <pc:sldMk cId="3329776234" sldId="4324"/>
        </pc:sldMkLst>
      </pc:sldChg>
      <pc:sldChg chg="del">
        <pc:chgData name="Sudarshan Chakravarthi" userId="9632d19e-631d-46a5-9e9a-d9cc496f17d0" providerId="ADAL" clId="{931047AD-F95C-49DE-816A-768B0837207E}" dt="2022-07-05T11:16:20.587" v="7858" actId="47"/>
        <pc:sldMkLst>
          <pc:docMk/>
          <pc:sldMk cId="2960439515" sldId="4325"/>
        </pc:sldMkLst>
      </pc:sldChg>
      <pc:sldChg chg="del">
        <pc:chgData name="Sudarshan Chakravarthi" userId="9632d19e-631d-46a5-9e9a-d9cc496f17d0" providerId="ADAL" clId="{931047AD-F95C-49DE-816A-768B0837207E}" dt="2022-07-05T11:16:20.587" v="7858" actId="47"/>
        <pc:sldMkLst>
          <pc:docMk/>
          <pc:sldMk cId="3365069597" sldId="4326"/>
        </pc:sldMkLst>
      </pc:sldChg>
      <pc:sldChg chg="del">
        <pc:chgData name="Sudarshan Chakravarthi" userId="9632d19e-631d-46a5-9e9a-d9cc496f17d0" providerId="ADAL" clId="{931047AD-F95C-49DE-816A-768B0837207E}" dt="2022-07-05T11:16:20.587" v="7858" actId="47"/>
        <pc:sldMkLst>
          <pc:docMk/>
          <pc:sldMk cId="1398740159" sldId="4327"/>
        </pc:sldMkLst>
      </pc:sldChg>
      <pc:sldChg chg="del">
        <pc:chgData name="Sudarshan Chakravarthi" userId="9632d19e-631d-46a5-9e9a-d9cc496f17d0" providerId="ADAL" clId="{931047AD-F95C-49DE-816A-768B0837207E}" dt="2022-07-05T11:16:20.587" v="7858" actId="47"/>
        <pc:sldMkLst>
          <pc:docMk/>
          <pc:sldMk cId="2613331837" sldId="4328"/>
        </pc:sldMkLst>
      </pc:sldChg>
      <pc:sldChg chg="del">
        <pc:chgData name="Sudarshan Chakravarthi" userId="9632d19e-631d-46a5-9e9a-d9cc496f17d0" providerId="ADAL" clId="{931047AD-F95C-49DE-816A-768B0837207E}" dt="2022-07-05T11:16:20.587" v="7858" actId="47"/>
        <pc:sldMkLst>
          <pc:docMk/>
          <pc:sldMk cId="569665790" sldId="4329"/>
        </pc:sldMkLst>
      </pc:sldChg>
      <pc:sldChg chg="del">
        <pc:chgData name="Sudarshan Chakravarthi" userId="9632d19e-631d-46a5-9e9a-d9cc496f17d0" providerId="ADAL" clId="{931047AD-F95C-49DE-816A-768B0837207E}" dt="2022-07-05T11:16:20.587" v="7858" actId="47"/>
        <pc:sldMkLst>
          <pc:docMk/>
          <pc:sldMk cId="2808061439" sldId="4330"/>
        </pc:sldMkLst>
      </pc:sldChg>
      <pc:sldChg chg="del">
        <pc:chgData name="Sudarshan Chakravarthi" userId="9632d19e-631d-46a5-9e9a-d9cc496f17d0" providerId="ADAL" clId="{931047AD-F95C-49DE-816A-768B0837207E}" dt="2022-07-05T11:16:20.587" v="7858" actId="47"/>
        <pc:sldMkLst>
          <pc:docMk/>
          <pc:sldMk cId="3636835455" sldId="4331"/>
        </pc:sldMkLst>
      </pc:sldChg>
      <pc:sldChg chg="del">
        <pc:chgData name="Sudarshan Chakravarthi" userId="9632d19e-631d-46a5-9e9a-d9cc496f17d0" providerId="ADAL" clId="{931047AD-F95C-49DE-816A-768B0837207E}" dt="2022-07-05T11:16:20.587" v="7858" actId="47"/>
        <pc:sldMkLst>
          <pc:docMk/>
          <pc:sldMk cId="2797648301" sldId="4332"/>
        </pc:sldMkLst>
      </pc:sldChg>
      <pc:sldChg chg="del">
        <pc:chgData name="Sudarshan Chakravarthi" userId="9632d19e-631d-46a5-9e9a-d9cc496f17d0" providerId="ADAL" clId="{931047AD-F95C-49DE-816A-768B0837207E}" dt="2022-07-05T11:16:20.587" v="7858" actId="47"/>
        <pc:sldMkLst>
          <pc:docMk/>
          <pc:sldMk cId="2743426320" sldId="4333"/>
        </pc:sldMkLst>
      </pc:sldChg>
      <pc:sldChg chg="del">
        <pc:chgData name="Sudarshan Chakravarthi" userId="9632d19e-631d-46a5-9e9a-d9cc496f17d0" providerId="ADAL" clId="{931047AD-F95C-49DE-816A-768B0837207E}" dt="2022-07-05T11:16:20.587" v="7858" actId="47"/>
        <pc:sldMkLst>
          <pc:docMk/>
          <pc:sldMk cId="163383607" sldId="4334"/>
        </pc:sldMkLst>
      </pc:sldChg>
      <pc:sldChg chg="addSp delSp modSp mod">
        <pc:chgData name="Sudarshan Chakravarthi" userId="9632d19e-631d-46a5-9e9a-d9cc496f17d0" providerId="ADAL" clId="{931047AD-F95C-49DE-816A-768B0837207E}" dt="2022-07-05T09:12:17.410" v="5731" actId="1076"/>
        <pc:sldMkLst>
          <pc:docMk/>
          <pc:sldMk cId="4187215917" sldId="4335"/>
        </pc:sldMkLst>
        <pc:spChg chg="add mod">
          <ac:chgData name="Sudarshan Chakravarthi" userId="9632d19e-631d-46a5-9e9a-d9cc496f17d0" providerId="ADAL" clId="{931047AD-F95C-49DE-816A-768B0837207E}" dt="2022-07-05T09:02:25.302" v="5040" actId="1076"/>
          <ac:spMkLst>
            <pc:docMk/>
            <pc:sldMk cId="4187215917" sldId="4335"/>
            <ac:spMk id="2" creationId="{C60FAE1E-687B-19F9-4298-95003B8FCCF2}"/>
          </ac:spMkLst>
        </pc:spChg>
        <pc:spChg chg="del mod">
          <ac:chgData name="Sudarshan Chakravarthi" userId="9632d19e-631d-46a5-9e9a-d9cc496f17d0" providerId="ADAL" clId="{931047AD-F95C-49DE-816A-768B0837207E}" dt="2022-07-05T08:57:28.134" v="4725" actId="478"/>
          <ac:spMkLst>
            <pc:docMk/>
            <pc:sldMk cId="4187215917" sldId="4335"/>
            <ac:spMk id="7" creationId="{655CDBAC-4728-D4A8-FF61-7B0EC007F795}"/>
          </ac:spMkLst>
        </pc:spChg>
        <pc:spChg chg="add mod">
          <ac:chgData name="Sudarshan Chakravarthi" userId="9632d19e-631d-46a5-9e9a-d9cc496f17d0" providerId="ADAL" clId="{931047AD-F95C-49DE-816A-768B0837207E}" dt="2022-07-05T09:10:58.642" v="5702" actId="20577"/>
          <ac:spMkLst>
            <pc:docMk/>
            <pc:sldMk cId="4187215917" sldId="4335"/>
            <ac:spMk id="8" creationId="{284F4F52-9BA8-7ABC-27AD-A3CF88E0045B}"/>
          </ac:spMkLst>
        </pc:spChg>
        <pc:spChg chg="add mod">
          <ac:chgData name="Sudarshan Chakravarthi" userId="9632d19e-631d-46a5-9e9a-d9cc496f17d0" providerId="ADAL" clId="{931047AD-F95C-49DE-816A-768B0837207E}" dt="2022-07-05T09:10:10.667" v="5690" actId="1076"/>
          <ac:spMkLst>
            <pc:docMk/>
            <pc:sldMk cId="4187215917" sldId="4335"/>
            <ac:spMk id="9" creationId="{88E2EE94-6292-2CEE-99FD-F8D082C5BBCF}"/>
          </ac:spMkLst>
        </pc:spChg>
        <pc:spChg chg="add del mod">
          <ac:chgData name="Sudarshan Chakravarthi" userId="9632d19e-631d-46a5-9e9a-d9cc496f17d0" providerId="ADAL" clId="{931047AD-F95C-49DE-816A-768B0837207E}" dt="2022-07-05T09:05:01.780" v="5188" actId="478"/>
          <ac:spMkLst>
            <pc:docMk/>
            <pc:sldMk cId="4187215917" sldId="4335"/>
            <ac:spMk id="10" creationId="{1662D0F6-1C3E-A754-4707-00DAAABC3937}"/>
          </ac:spMkLst>
        </pc:spChg>
        <pc:spChg chg="add mod">
          <ac:chgData name="Sudarshan Chakravarthi" userId="9632d19e-631d-46a5-9e9a-d9cc496f17d0" providerId="ADAL" clId="{931047AD-F95C-49DE-816A-768B0837207E}" dt="2022-07-05T09:12:14.249" v="5730" actId="1076"/>
          <ac:spMkLst>
            <pc:docMk/>
            <pc:sldMk cId="4187215917" sldId="4335"/>
            <ac:spMk id="11" creationId="{6FF89A9D-0201-E710-B30E-F4041FC6C49B}"/>
          </ac:spMkLst>
        </pc:spChg>
        <pc:spChg chg="add mod">
          <ac:chgData name="Sudarshan Chakravarthi" userId="9632d19e-631d-46a5-9e9a-d9cc496f17d0" providerId="ADAL" clId="{931047AD-F95C-49DE-816A-768B0837207E}" dt="2022-07-05T09:07:25.237" v="5344" actId="6549"/>
          <ac:spMkLst>
            <pc:docMk/>
            <pc:sldMk cId="4187215917" sldId="4335"/>
            <ac:spMk id="12" creationId="{2BA6EF9D-84D2-249A-37F9-E9FCE312AC6B}"/>
          </ac:spMkLst>
        </pc:spChg>
        <pc:spChg chg="add mod">
          <ac:chgData name="Sudarshan Chakravarthi" userId="9632d19e-631d-46a5-9e9a-d9cc496f17d0" providerId="ADAL" clId="{931047AD-F95C-49DE-816A-768B0837207E}" dt="2022-07-05T09:11:20.040" v="5728" actId="6549"/>
          <ac:spMkLst>
            <pc:docMk/>
            <pc:sldMk cId="4187215917" sldId="4335"/>
            <ac:spMk id="13" creationId="{B54BF5E5-ACE0-E693-D603-2761BBA8D2EC}"/>
          </ac:spMkLst>
        </pc:spChg>
        <pc:spChg chg="add mod">
          <ac:chgData name="Sudarshan Chakravarthi" userId="9632d19e-631d-46a5-9e9a-d9cc496f17d0" providerId="ADAL" clId="{931047AD-F95C-49DE-816A-768B0837207E}" dt="2022-07-05T09:12:17.410" v="5731" actId="1076"/>
          <ac:spMkLst>
            <pc:docMk/>
            <pc:sldMk cId="4187215917" sldId="4335"/>
            <ac:spMk id="14" creationId="{AC89B4A0-EF08-E161-3F14-5AC2F589AF2A}"/>
          </ac:spMkLst>
        </pc:spChg>
        <pc:spChg chg="add mod">
          <ac:chgData name="Sudarshan Chakravarthi" userId="9632d19e-631d-46a5-9e9a-d9cc496f17d0" providerId="ADAL" clId="{931047AD-F95C-49DE-816A-768B0837207E}" dt="2022-07-05T09:10:13.466" v="5691" actId="1076"/>
          <ac:spMkLst>
            <pc:docMk/>
            <pc:sldMk cId="4187215917" sldId="4335"/>
            <ac:spMk id="15" creationId="{25557273-C36B-B815-8C48-982EB9762709}"/>
          </ac:spMkLst>
        </pc:spChg>
        <pc:spChg chg="mod">
          <ac:chgData name="Sudarshan Chakravarthi" userId="9632d19e-631d-46a5-9e9a-d9cc496f17d0" providerId="ADAL" clId="{931047AD-F95C-49DE-816A-768B0837207E}" dt="2022-07-05T09:06:03.877" v="5272" actId="20577"/>
          <ac:spMkLst>
            <pc:docMk/>
            <pc:sldMk cId="4187215917" sldId="4335"/>
            <ac:spMk id="24" creationId="{F3CD965C-7947-FBBB-C5F0-7806EE3D0488}"/>
          </ac:spMkLst>
        </pc:spChg>
        <pc:picChg chg="mod">
          <ac:chgData name="Sudarshan Chakravarthi" userId="9632d19e-631d-46a5-9e9a-d9cc496f17d0" providerId="ADAL" clId="{931047AD-F95C-49DE-816A-768B0837207E}" dt="2022-07-05T09:06:24.198" v="5273" actId="14100"/>
          <ac:picMkLst>
            <pc:docMk/>
            <pc:sldMk cId="4187215917" sldId="4335"/>
            <ac:picMk id="6" creationId="{212A0104-9A72-FDE0-4A87-5FBDCC065B92}"/>
          </ac:picMkLst>
        </pc:picChg>
      </pc:sldChg>
      <pc:sldChg chg="del">
        <pc:chgData name="Sudarshan Chakravarthi" userId="9632d19e-631d-46a5-9e9a-d9cc496f17d0" providerId="ADAL" clId="{931047AD-F95C-49DE-816A-768B0837207E}" dt="2022-07-05T08:52:21.696" v="4605" actId="47"/>
        <pc:sldMkLst>
          <pc:docMk/>
          <pc:sldMk cId="2927708824" sldId="4337"/>
        </pc:sldMkLst>
      </pc:sldChg>
      <pc:sldChg chg="addSp delSp modSp mod">
        <pc:chgData name="Sudarshan Chakravarthi" userId="9632d19e-631d-46a5-9e9a-d9cc496f17d0" providerId="ADAL" clId="{931047AD-F95C-49DE-816A-768B0837207E}" dt="2022-07-05T08:46:11.931" v="4062" actId="207"/>
        <pc:sldMkLst>
          <pc:docMk/>
          <pc:sldMk cId="3791867880" sldId="4338"/>
        </pc:sldMkLst>
        <pc:spChg chg="add del mod">
          <ac:chgData name="Sudarshan Chakravarthi" userId="9632d19e-631d-46a5-9e9a-d9cc496f17d0" providerId="ADAL" clId="{931047AD-F95C-49DE-816A-768B0837207E}" dt="2022-07-05T08:45:43.027" v="4055" actId="478"/>
          <ac:spMkLst>
            <pc:docMk/>
            <pc:sldMk cId="3791867880" sldId="4338"/>
            <ac:spMk id="2" creationId="{DBE481E6-AA21-3C01-E4B4-9CF326665ED3}"/>
          </ac:spMkLst>
        </pc:spChg>
        <pc:spChg chg="add mod">
          <ac:chgData name="Sudarshan Chakravarthi" userId="9632d19e-631d-46a5-9e9a-d9cc496f17d0" providerId="ADAL" clId="{931047AD-F95C-49DE-816A-768B0837207E}" dt="2022-07-05T08:45:56.909" v="4061" actId="122"/>
          <ac:spMkLst>
            <pc:docMk/>
            <pc:sldMk cId="3791867880" sldId="4338"/>
            <ac:spMk id="3" creationId="{9A2023BD-F3B0-E819-41AD-F569C3BFE160}"/>
          </ac:spMkLst>
        </pc:spChg>
        <pc:spChg chg="mod">
          <ac:chgData name="Sudarshan Chakravarthi" userId="9632d19e-631d-46a5-9e9a-d9cc496f17d0" providerId="ADAL" clId="{931047AD-F95C-49DE-816A-768B0837207E}" dt="2022-07-05T08:46:11.931" v="4062" actId="207"/>
          <ac:spMkLst>
            <pc:docMk/>
            <pc:sldMk cId="3791867880" sldId="4338"/>
            <ac:spMk id="12" creationId="{E5BC0CBE-857C-CA5B-3659-87DD665FF535}"/>
          </ac:spMkLst>
        </pc:spChg>
        <pc:spChg chg="mod">
          <ac:chgData name="Sudarshan Chakravarthi" userId="9632d19e-631d-46a5-9e9a-d9cc496f17d0" providerId="ADAL" clId="{931047AD-F95C-49DE-816A-768B0837207E}" dt="2022-07-05T08:43:34.723" v="3937" actId="6549"/>
          <ac:spMkLst>
            <pc:docMk/>
            <pc:sldMk cId="3791867880" sldId="4338"/>
            <ac:spMk id="20" creationId="{A8A3CE57-AD90-B054-EB2F-7A26CCA22144}"/>
          </ac:spMkLst>
        </pc:spChg>
        <pc:spChg chg="mod">
          <ac:chgData name="Sudarshan Chakravarthi" userId="9632d19e-631d-46a5-9e9a-d9cc496f17d0" providerId="ADAL" clId="{931047AD-F95C-49DE-816A-768B0837207E}" dt="2022-07-05T08:43:28.022" v="3935" actId="6549"/>
          <ac:spMkLst>
            <pc:docMk/>
            <pc:sldMk cId="3791867880" sldId="4338"/>
            <ac:spMk id="22" creationId="{D8298CBA-F858-92F0-BDED-488FE9ABBFAA}"/>
          </ac:spMkLst>
        </pc:spChg>
      </pc:sldChg>
      <pc:sldChg chg="addSp modSp mod">
        <pc:chgData name="Sudarshan Chakravarthi" userId="9632d19e-631d-46a5-9e9a-d9cc496f17d0" providerId="ADAL" clId="{931047AD-F95C-49DE-816A-768B0837207E}" dt="2022-07-05T08:54:18.650" v="4678" actId="1076"/>
        <pc:sldMkLst>
          <pc:docMk/>
          <pc:sldMk cId="3368612137" sldId="4343"/>
        </pc:sldMkLst>
        <pc:spChg chg="add mod">
          <ac:chgData name="Sudarshan Chakravarthi" userId="9632d19e-631d-46a5-9e9a-d9cc496f17d0" providerId="ADAL" clId="{931047AD-F95C-49DE-816A-768B0837207E}" dt="2022-07-05T08:54:18.650" v="4678" actId="1076"/>
          <ac:spMkLst>
            <pc:docMk/>
            <pc:sldMk cId="3368612137" sldId="4343"/>
            <ac:spMk id="2" creationId="{A7A4008D-2BBB-B68F-ABAD-45F16E47C79F}"/>
          </ac:spMkLst>
        </pc:spChg>
        <pc:spChg chg="mod">
          <ac:chgData name="Sudarshan Chakravarthi" userId="9632d19e-631d-46a5-9e9a-d9cc496f17d0" providerId="ADAL" clId="{931047AD-F95C-49DE-816A-768B0837207E}" dt="2022-07-05T08:53:50.981" v="4672" actId="6549"/>
          <ac:spMkLst>
            <pc:docMk/>
            <pc:sldMk cId="3368612137" sldId="4343"/>
            <ac:spMk id="140" creationId="{EE060C9E-A9C7-8F75-D1F1-6DC87B6FBB6F}"/>
          </ac:spMkLst>
        </pc:spChg>
        <pc:spChg chg="mod">
          <ac:chgData name="Sudarshan Chakravarthi" userId="9632d19e-631d-46a5-9e9a-d9cc496f17d0" providerId="ADAL" clId="{931047AD-F95C-49DE-816A-768B0837207E}" dt="2022-07-05T08:53:10.809" v="4654" actId="20577"/>
          <ac:spMkLst>
            <pc:docMk/>
            <pc:sldMk cId="3368612137" sldId="4343"/>
            <ac:spMk id="147" creationId="{A4CE661C-B2A2-30CD-EA5C-04D236E7D8A5}"/>
          </ac:spMkLst>
        </pc:spChg>
      </pc:sldChg>
      <pc:sldChg chg="modSp del mod">
        <pc:chgData name="Sudarshan Chakravarthi" userId="9632d19e-631d-46a5-9e9a-d9cc496f17d0" providerId="ADAL" clId="{931047AD-F95C-49DE-816A-768B0837207E}" dt="2022-07-05T08:52:34.694" v="4612" actId="47"/>
        <pc:sldMkLst>
          <pc:docMk/>
          <pc:sldMk cId="909265365" sldId="4344"/>
        </pc:sldMkLst>
        <pc:spChg chg="mod">
          <ac:chgData name="Sudarshan Chakravarthi" userId="9632d19e-631d-46a5-9e9a-d9cc496f17d0" providerId="ADAL" clId="{931047AD-F95C-49DE-816A-768B0837207E}" dt="2022-07-05T08:52:30.010" v="4611" actId="6549"/>
          <ac:spMkLst>
            <pc:docMk/>
            <pc:sldMk cId="909265365" sldId="4344"/>
            <ac:spMk id="4" creationId="{DAD93870-169E-954A-58DF-572F1DB6632E}"/>
          </ac:spMkLst>
        </pc:spChg>
      </pc:sldChg>
      <pc:sldChg chg="modSp mod">
        <pc:chgData name="Sudarshan Chakravarthi" userId="9632d19e-631d-46a5-9e9a-d9cc496f17d0" providerId="ADAL" clId="{931047AD-F95C-49DE-816A-768B0837207E}" dt="2022-08-22T12:50:43.146" v="9077" actId="313"/>
        <pc:sldMkLst>
          <pc:docMk/>
          <pc:sldMk cId="933742109" sldId="4345"/>
        </pc:sldMkLst>
        <pc:spChg chg="mod">
          <ac:chgData name="Sudarshan Chakravarthi" userId="9632d19e-631d-46a5-9e9a-d9cc496f17d0" providerId="ADAL" clId="{931047AD-F95C-49DE-816A-768B0837207E}" dt="2022-08-22T12:50:43.146" v="9077" actId="313"/>
          <ac:spMkLst>
            <pc:docMk/>
            <pc:sldMk cId="933742109" sldId="4345"/>
            <ac:spMk id="60" creationId="{ADE3BE22-30FA-0336-6078-8D03B7631EF5}"/>
          </ac:spMkLst>
        </pc:spChg>
      </pc:sldChg>
      <pc:sldChg chg="modSp mod">
        <pc:chgData name="Sudarshan Chakravarthi" userId="9632d19e-631d-46a5-9e9a-d9cc496f17d0" providerId="ADAL" clId="{931047AD-F95C-49DE-816A-768B0837207E}" dt="2022-07-05T12:17:31.867" v="9012" actId="20577"/>
        <pc:sldMkLst>
          <pc:docMk/>
          <pc:sldMk cId="1491375813" sldId="4346"/>
        </pc:sldMkLst>
        <pc:spChg chg="mod">
          <ac:chgData name="Sudarshan Chakravarthi" userId="9632d19e-631d-46a5-9e9a-d9cc496f17d0" providerId="ADAL" clId="{931047AD-F95C-49DE-816A-768B0837207E}" dt="2022-07-05T12:17:31.867" v="9012" actId="20577"/>
          <ac:spMkLst>
            <pc:docMk/>
            <pc:sldMk cId="1491375813" sldId="4346"/>
            <ac:spMk id="3" creationId="{23A382C6-FC99-8A70-7121-7E1313DA7AB9}"/>
          </ac:spMkLst>
        </pc:spChg>
        <pc:spChg chg="mod">
          <ac:chgData name="Sudarshan Chakravarthi" userId="9632d19e-631d-46a5-9e9a-d9cc496f17d0" providerId="ADAL" clId="{931047AD-F95C-49DE-816A-768B0837207E}" dt="2022-07-05T08:47:10.813" v="4068" actId="6549"/>
          <ac:spMkLst>
            <pc:docMk/>
            <pc:sldMk cId="1491375813" sldId="4346"/>
            <ac:spMk id="4" creationId="{22341DF9-C23E-A9EB-08EC-B1D78B37AC18}"/>
          </ac:spMkLst>
        </pc:spChg>
        <pc:picChg chg="mod">
          <ac:chgData name="Sudarshan Chakravarthi" userId="9632d19e-631d-46a5-9e9a-d9cc496f17d0" providerId="ADAL" clId="{931047AD-F95C-49DE-816A-768B0837207E}" dt="2022-07-05T08:52:04.397" v="4604" actId="14100"/>
          <ac:picMkLst>
            <pc:docMk/>
            <pc:sldMk cId="1491375813" sldId="4346"/>
            <ac:picMk id="2" creationId="{A2CD4EC9-F7EB-396E-74F7-97C71389BACA}"/>
          </ac:picMkLst>
        </pc:picChg>
      </pc:sldChg>
      <pc:sldChg chg="add del">
        <pc:chgData name="Sudarshan Chakravarthi" userId="9632d19e-631d-46a5-9e9a-d9cc496f17d0" providerId="ADAL" clId="{931047AD-F95C-49DE-816A-768B0837207E}" dt="2023-01-18T12:27:58.677" v="9167"/>
        <pc:sldMkLst>
          <pc:docMk/>
          <pc:sldMk cId="3693508778" sldId="4363"/>
        </pc:sldMkLst>
      </pc:sldChg>
      <pc:sldChg chg="add del">
        <pc:chgData name="Sudarshan Chakravarthi" userId="9632d19e-631d-46a5-9e9a-d9cc496f17d0" providerId="ADAL" clId="{931047AD-F95C-49DE-816A-768B0837207E}" dt="2023-01-18T12:27:58.677" v="9167"/>
        <pc:sldMkLst>
          <pc:docMk/>
          <pc:sldMk cId="2318278713" sldId="4364"/>
        </pc:sldMkLst>
      </pc:sldChg>
      <pc:sldChg chg="addSp delSp modSp mod">
        <pc:chgData name="Sudarshan Chakravarthi" userId="9632d19e-631d-46a5-9e9a-d9cc496f17d0" providerId="ADAL" clId="{931047AD-F95C-49DE-816A-768B0837207E}" dt="2022-07-05T08:43:14.861" v="3932" actId="14100"/>
        <pc:sldMkLst>
          <pc:docMk/>
          <pc:sldMk cId="778993262" sldId="4369"/>
        </pc:sldMkLst>
        <pc:spChg chg="mod">
          <ac:chgData name="Sudarshan Chakravarthi" userId="9632d19e-631d-46a5-9e9a-d9cc496f17d0" providerId="ADAL" clId="{931047AD-F95C-49DE-816A-768B0837207E}" dt="2022-07-05T08:40:55.862" v="3435" actId="1076"/>
          <ac:spMkLst>
            <pc:docMk/>
            <pc:sldMk cId="778993262" sldId="4369"/>
            <ac:spMk id="2" creationId="{EC804B50-A2CE-6DF1-7879-E70BB7757106}"/>
          </ac:spMkLst>
        </pc:spChg>
        <pc:spChg chg="del">
          <ac:chgData name="Sudarshan Chakravarthi" userId="9632d19e-631d-46a5-9e9a-d9cc496f17d0" providerId="ADAL" clId="{931047AD-F95C-49DE-816A-768B0837207E}" dt="2022-07-05T08:40:07.975" v="3414" actId="478"/>
          <ac:spMkLst>
            <pc:docMk/>
            <pc:sldMk cId="778993262" sldId="4369"/>
            <ac:spMk id="3" creationId="{08DFB262-37F7-265C-8718-107FE1080259}"/>
          </ac:spMkLst>
        </pc:spChg>
        <pc:spChg chg="mod">
          <ac:chgData name="Sudarshan Chakravarthi" userId="9632d19e-631d-46a5-9e9a-d9cc496f17d0" providerId="ADAL" clId="{931047AD-F95C-49DE-816A-768B0837207E}" dt="2022-07-05T08:40:55.862" v="3435" actId="1076"/>
          <ac:spMkLst>
            <pc:docMk/>
            <pc:sldMk cId="778993262" sldId="4369"/>
            <ac:spMk id="7" creationId="{1D88217D-34DA-6946-8530-4B255625D750}"/>
          </ac:spMkLst>
        </pc:spChg>
        <pc:spChg chg="mod">
          <ac:chgData name="Sudarshan Chakravarthi" userId="9632d19e-631d-46a5-9e9a-d9cc496f17d0" providerId="ADAL" clId="{931047AD-F95C-49DE-816A-768B0837207E}" dt="2022-07-05T08:40:55.862" v="3435" actId="1076"/>
          <ac:spMkLst>
            <pc:docMk/>
            <pc:sldMk cId="778993262" sldId="4369"/>
            <ac:spMk id="8" creationId="{AF298AC0-1BAD-C003-A855-9F5444D43AF4}"/>
          </ac:spMkLst>
        </pc:spChg>
        <pc:spChg chg="mod">
          <ac:chgData name="Sudarshan Chakravarthi" userId="9632d19e-631d-46a5-9e9a-d9cc496f17d0" providerId="ADAL" clId="{931047AD-F95C-49DE-816A-768B0837207E}" dt="2022-07-05T08:40:55.862" v="3435" actId="1076"/>
          <ac:spMkLst>
            <pc:docMk/>
            <pc:sldMk cId="778993262" sldId="4369"/>
            <ac:spMk id="9" creationId="{621AB67E-6039-2F09-C620-FE23E23A2524}"/>
          </ac:spMkLst>
        </pc:spChg>
        <pc:spChg chg="mod">
          <ac:chgData name="Sudarshan Chakravarthi" userId="9632d19e-631d-46a5-9e9a-d9cc496f17d0" providerId="ADAL" clId="{931047AD-F95C-49DE-816A-768B0837207E}" dt="2022-07-05T08:40:55.862" v="3435" actId="1076"/>
          <ac:spMkLst>
            <pc:docMk/>
            <pc:sldMk cId="778993262" sldId="4369"/>
            <ac:spMk id="14" creationId="{7D8D8F52-334B-237E-5A00-B193016BDD43}"/>
          </ac:spMkLst>
        </pc:spChg>
        <pc:spChg chg="mod">
          <ac:chgData name="Sudarshan Chakravarthi" userId="9632d19e-631d-46a5-9e9a-d9cc496f17d0" providerId="ADAL" clId="{931047AD-F95C-49DE-816A-768B0837207E}" dt="2022-07-05T08:40:55.862" v="3435" actId="1076"/>
          <ac:spMkLst>
            <pc:docMk/>
            <pc:sldMk cId="778993262" sldId="4369"/>
            <ac:spMk id="16" creationId="{5FFA1A9D-53C6-44A9-5BF9-39D4C7678A4F}"/>
          </ac:spMkLst>
        </pc:spChg>
        <pc:spChg chg="mod">
          <ac:chgData name="Sudarshan Chakravarthi" userId="9632d19e-631d-46a5-9e9a-d9cc496f17d0" providerId="ADAL" clId="{931047AD-F95C-49DE-816A-768B0837207E}" dt="2022-07-05T08:40:28.667" v="3432" actId="6549"/>
          <ac:spMkLst>
            <pc:docMk/>
            <pc:sldMk cId="778993262" sldId="4369"/>
            <ac:spMk id="19" creationId="{DF663A42-F7E6-28E0-800D-22B06BAA12F8}"/>
          </ac:spMkLst>
        </pc:spChg>
        <pc:spChg chg="mod">
          <ac:chgData name="Sudarshan Chakravarthi" userId="9632d19e-631d-46a5-9e9a-d9cc496f17d0" providerId="ADAL" clId="{931047AD-F95C-49DE-816A-768B0837207E}" dt="2022-07-05T08:40:55.862" v="3435" actId="1076"/>
          <ac:spMkLst>
            <pc:docMk/>
            <pc:sldMk cId="778993262" sldId="4369"/>
            <ac:spMk id="26" creationId="{79C677C8-4416-5AAB-7B43-9EBD9C4DDB9E}"/>
          </ac:spMkLst>
        </pc:spChg>
        <pc:spChg chg="mod">
          <ac:chgData name="Sudarshan Chakravarthi" userId="9632d19e-631d-46a5-9e9a-d9cc496f17d0" providerId="ADAL" clId="{931047AD-F95C-49DE-816A-768B0837207E}" dt="2022-07-05T08:40:55.862" v="3435" actId="1076"/>
          <ac:spMkLst>
            <pc:docMk/>
            <pc:sldMk cId="778993262" sldId="4369"/>
            <ac:spMk id="27" creationId="{EB41D158-807D-85AF-BF10-54F5292A5B63}"/>
          </ac:spMkLst>
        </pc:spChg>
        <pc:spChg chg="mod">
          <ac:chgData name="Sudarshan Chakravarthi" userId="9632d19e-631d-46a5-9e9a-d9cc496f17d0" providerId="ADAL" clId="{931047AD-F95C-49DE-816A-768B0837207E}" dt="2022-07-05T08:40:55.862" v="3435" actId="1076"/>
          <ac:spMkLst>
            <pc:docMk/>
            <pc:sldMk cId="778993262" sldId="4369"/>
            <ac:spMk id="28" creationId="{0F562EBA-BDF2-0A31-FA54-E5062F3B099E}"/>
          </ac:spMkLst>
        </pc:spChg>
        <pc:spChg chg="mod">
          <ac:chgData name="Sudarshan Chakravarthi" userId="9632d19e-631d-46a5-9e9a-d9cc496f17d0" providerId="ADAL" clId="{931047AD-F95C-49DE-816A-768B0837207E}" dt="2022-07-05T08:40:55.862" v="3435" actId="1076"/>
          <ac:spMkLst>
            <pc:docMk/>
            <pc:sldMk cId="778993262" sldId="4369"/>
            <ac:spMk id="29" creationId="{D5E71AC0-E9B5-1C78-C214-FEB8E4B426FA}"/>
          </ac:spMkLst>
        </pc:spChg>
        <pc:spChg chg="mod">
          <ac:chgData name="Sudarshan Chakravarthi" userId="9632d19e-631d-46a5-9e9a-d9cc496f17d0" providerId="ADAL" clId="{931047AD-F95C-49DE-816A-768B0837207E}" dt="2022-07-05T08:40:55.862" v="3435" actId="1076"/>
          <ac:spMkLst>
            <pc:docMk/>
            <pc:sldMk cId="778993262" sldId="4369"/>
            <ac:spMk id="33" creationId="{11D969F2-912B-9790-6F20-119728BABB5B}"/>
          </ac:spMkLst>
        </pc:spChg>
        <pc:spChg chg="mod">
          <ac:chgData name="Sudarshan Chakravarthi" userId="9632d19e-631d-46a5-9e9a-d9cc496f17d0" providerId="ADAL" clId="{931047AD-F95C-49DE-816A-768B0837207E}" dt="2022-07-05T08:40:55.862" v="3435" actId="1076"/>
          <ac:spMkLst>
            <pc:docMk/>
            <pc:sldMk cId="778993262" sldId="4369"/>
            <ac:spMk id="34" creationId="{95DB2546-3893-64F5-3BDD-F77801F2698C}"/>
          </ac:spMkLst>
        </pc:spChg>
        <pc:spChg chg="mod">
          <ac:chgData name="Sudarshan Chakravarthi" userId="9632d19e-631d-46a5-9e9a-d9cc496f17d0" providerId="ADAL" clId="{931047AD-F95C-49DE-816A-768B0837207E}" dt="2022-07-05T08:40:55.862" v="3435" actId="1076"/>
          <ac:spMkLst>
            <pc:docMk/>
            <pc:sldMk cId="778993262" sldId="4369"/>
            <ac:spMk id="35" creationId="{03F77970-23CF-B15F-DE90-98FDC7AE7C0B}"/>
          </ac:spMkLst>
        </pc:spChg>
        <pc:spChg chg="mod">
          <ac:chgData name="Sudarshan Chakravarthi" userId="9632d19e-631d-46a5-9e9a-d9cc496f17d0" providerId="ADAL" clId="{931047AD-F95C-49DE-816A-768B0837207E}" dt="2022-07-05T08:40:55.862" v="3435" actId="1076"/>
          <ac:spMkLst>
            <pc:docMk/>
            <pc:sldMk cId="778993262" sldId="4369"/>
            <ac:spMk id="36" creationId="{69328148-676C-0F60-C78B-AC5399515390}"/>
          </ac:spMkLst>
        </pc:spChg>
        <pc:spChg chg="mod">
          <ac:chgData name="Sudarshan Chakravarthi" userId="9632d19e-631d-46a5-9e9a-d9cc496f17d0" providerId="ADAL" clId="{931047AD-F95C-49DE-816A-768B0837207E}" dt="2022-07-05T08:40:55.862" v="3435" actId="1076"/>
          <ac:spMkLst>
            <pc:docMk/>
            <pc:sldMk cId="778993262" sldId="4369"/>
            <ac:spMk id="37" creationId="{C6872901-1CA6-CCCE-18C1-21492F636A82}"/>
          </ac:spMkLst>
        </pc:spChg>
        <pc:spChg chg="mod">
          <ac:chgData name="Sudarshan Chakravarthi" userId="9632d19e-631d-46a5-9e9a-d9cc496f17d0" providerId="ADAL" clId="{931047AD-F95C-49DE-816A-768B0837207E}" dt="2022-07-05T08:40:55.862" v="3435" actId="1076"/>
          <ac:spMkLst>
            <pc:docMk/>
            <pc:sldMk cId="778993262" sldId="4369"/>
            <ac:spMk id="38" creationId="{43ABC2FA-5864-9F6D-FF8D-81166A746967}"/>
          </ac:spMkLst>
        </pc:spChg>
        <pc:spChg chg="mod">
          <ac:chgData name="Sudarshan Chakravarthi" userId="9632d19e-631d-46a5-9e9a-d9cc496f17d0" providerId="ADAL" clId="{931047AD-F95C-49DE-816A-768B0837207E}" dt="2022-07-05T08:40:55.862" v="3435" actId="1076"/>
          <ac:spMkLst>
            <pc:docMk/>
            <pc:sldMk cId="778993262" sldId="4369"/>
            <ac:spMk id="39" creationId="{914DAC88-C87C-810F-BB59-86F16B4D41E7}"/>
          </ac:spMkLst>
        </pc:spChg>
        <pc:spChg chg="mod">
          <ac:chgData name="Sudarshan Chakravarthi" userId="9632d19e-631d-46a5-9e9a-d9cc496f17d0" providerId="ADAL" clId="{931047AD-F95C-49DE-816A-768B0837207E}" dt="2022-07-05T08:40:55.862" v="3435" actId="1076"/>
          <ac:spMkLst>
            <pc:docMk/>
            <pc:sldMk cId="778993262" sldId="4369"/>
            <ac:spMk id="40" creationId="{A65686D1-9DF0-40FF-E57F-5EF55F9E5958}"/>
          </ac:spMkLst>
        </pc:spChg>
        <pc:spChg chg="add mod">
          <ac:chgData name="Sudarshan Chakravarthi" userId="9632d19e-631d-46a5-9e9a-d9cc496f17d0" providerId="ADAL" clId="{931047AD-F95C-49DE-816A-768B0837207E}" dt="2022-07-05T08:43:14.861" v="3932" actId="14100"/>
          <ac:spMkLst>
            <pc:docMk/>
            <pc:sldMk cId="778993262" sldId="4369"/>
            <ac:spMk id="42" creationId="{6B33AC03-3F96-A739-A39E-28DD31F5E089}"/>
          </ac:spMkLst>
        </pc:spChg>
        <pc:spChg chg="mod">
          <ac:chgData name="Sudarshan Chakravarthi" userId="9632d19e-631d-46a5-9e9a-d9cc496f17d0" providerId="ADAL" clId="{931047AD-F95C-49DE-816A-768B0837207E}" dt="2022-07-05T08:40:55.862" v="3435" actId="1076"/>
          <ac:spMkLst>
            <pc:docMk/>
            <pc:sldMk cId="778993262" sldId="4369"/>
            <ac:spMk id="46" creationId="{3B851709-84F6-DFE2-5324-744229FB1820}"/>
          </ac:spMkLst>
        </pc:spChg>
        <pc:spChg chg="mod">
          <ac:chgData name="Sudarshan Chakravarthi" userId="9632d19e-631d-46a5-9e9a-d9cc496f17d0" providerId="ADAL" clId="{931047AD-F95C-49DE-816A-768B0837207E}" dt="2022-07-05T08:40:55.862" v="3435" actId="1076"/>
          <ac:spMkLst>
            <pc:docMk/>
            <pc:sldMk cId="778993262" sldId="4369"/>
            <ac:spMk id="47" creationId="{76B6BAFC-98AE-C113-F19D-6224C325073F}"/>
          </ac:spMkLst>
        </pc:spChg>
        <pc:spChg chg="mod">
          <ac:chgData name="Sudarshan Chakravarthi" userId="9632d19e-631d-46a5-9e9a-d9cc496f17d0" providerId="ADAL" clId="{931047AD-F95C-49DE-816A-768B0837207E}" dt="2022-07-05T08:40:55.862" v="3435" actId="1076"/>
          <ac:spMkLst>
            <pc:docMk/>
            <pc:sldMk cId="778993262" sldId="4369"/>
            <ac:spMk id="48" creationId="{0A494E03-90E4-6B10-60FB-7093BD88C829}"/>
          </ac:spMkLst>
        </pc:spChg>
        <pc:spChg chg="mod">
          <ac:chgData name="Sudarshan Chakravarthi" userId="9632d19e-631d-46a5-9e9a-d9cc496f17d0" providerId="ADAL" clId="{931047AD-F95C-49DE-816A-768B0837207E}" dt="2022-07-05T08:40:55.862" v="3435" actId="1076"/>
          <ac:spMkLst>
            <pc:docMk/>
            <pc:sldMk cId="778993262" sldId="4369"/>
            <ac:spMk id="49" creationId="{18F288DC-1E57-3368-61B5-9799F67FBA2C}"/>
          </ac:spMkLst>
        </pc:spChg>
        <pc:picChg chg="mod">
          <ac:chgData name="Sudarshan Chakravarthi" userId="9632d19e-631d-46a5-9e9a-d9cc496f17d0" providerId="ADAL" clId="{931047AD-F95C-49DE-816A-768B0837207E}" dt="2022-07-05T08:40:55.862" v="3435" actId="1076"/>
          <ac:picMkLst>
            <pc:docMk/>
            <pc:sldMk cId="778993262" sldId="4369"/>
            <ac:picMk id="21" creationId="{6BB9F944-B52C-78C0-ADF5-F388781747A7}"/>
          </ac:picMkLst>
        </pc:picChg>
        <pc:picChg chg="mod">
          <ac:chgData name="Sudarshan Chakravarthi" userId="9632d19e-631d-46a5-9e9a-d9cc496f17d0" providerId="ADAL" clId="{931047AD-F95C-49DE-816A-768B0837207E}" dt="2022-07-05T08:40:55.862" v="3435" actId="1076"/>
          <ac:picMkLst>
            <pc:docMk/>
            <pc:sldMk cId="778993262" sldId="4369"/>
            <ac:picMk id="24" creationId="{870CC2AE-7976-56D1-C306-6D8F4E12AA3C}"/>
          </ac:picMkLst>
        </pc:picChg>
        <pc:picChg chg="mod">
          <ac:chgData name="Sudarshan Chakravarthi" userId="9632d19e-631d-46a5-9e9a-d9cc496f17d0" providerId="ADAL" clId="{931047AD-F95C-49DE-816A-768B0837207E}" dt="2022-07-05T08:40:55.862" v="3435" actId="1076"/>
          <ac:picMkLst>
            <pc:docMk/>
            <pc:sldMk cId="778993262" sldId="4369"/>
            <ac:picMk id="41" creationId="{18713E0B-CC15-6C90-FF9B-E56D0C444163}"/>
          </ac:picMkLst>
        </pc:picChg>
        <pc:picChg chg="mod">
          <ac:chgData name="Sudarshan Chakravarthi" userId="9632d19e-631d-46a5-9e9a-d9cc496f17d0" providerId="ADAL" clId="{931047AD-F95C-49DE-816A-768B0837207E}" dt="2022-07-05T08:40:55.862" v="3435" actId="1076"/>
          <ac:picMkLst>
            <pc:docMk/>
            <pc:sldMk cId="778993262" sldId="4369"/>
            <ac:picMk id="43" creationId="{48D80BF8-ABF6-B3B4-F9BC-A22306631B18}"/>
          </ac:picMkLst>
        </pc:picChg>
        <pc:cxnChg chg="mod">
          <ac:chgData name="Sudarshan Chakravarthi" userId="9632d19e-631d-46a5-9e9a-d9cc496f17d0" providerId="ADAL" clId="{931047AD-F95C-49DE-816A-768B0837207E}" dt="2022-07-05T08:40:55.862" v="3435" actId="1076"/>
          <ac:cxnSpMkLst>
            <pc:docMk/>
            <pc:sldMk cId="778993262" sldId="4369"/>
            <ac:cxnSpMk id="20" creationId="{67367B42-E1D6-5256-5E02-8D087F26B90D}"/>
          </ac:cxnSpMkLst>
        </pc:cxnChg>
        <pc:cxnChg chg="mod">
          <ac:chgData name="Sudarshan Chakravarthi" userId="9632d19e-631d-46a5-9e9a-d9cc496f17d0" providerId="ADAL" clId="{931047AD-F95C-49DE-816A-768B0837207E}" dt="2022-07-05T08:40:55.862" v="3435" actId="1076"/>
          <ac:cxnSpMkLst>
            <pc:docMk/>
            <pc:sldMk cId="778993262" sldId="4369"/>
            <ac:cxnSpMk id="23" creationId="{B8F20E71-165A-80F5-CEB4-A1C69726BB07}"/>
          </ac:cxnSpMkLst>
        </pc:cxnChg>
      </pc:sldChg>
      <pc:sldChg chg="modSp mod">
        <pc:chgData name="Sudarshan Chakravarthi" userId="9632d19e-631d-46a5-9e9a-d9cc496f17d0" providerId="ADAL" clId="{931047AD-F95C-49DE-816A-768B0837207E}" dt="2022-08-22T12:51:54.905" v="9078" actId="404"/>
        <pc:sldMkLst>
          <pc:docMk/>
          <pc:sldMk cId="3227560995" sldId="4370"/>
        </pc:sldMkLst>
        <pc:spChg chg="mod">
          <ac:chgData name="Sudarshan Chakravarthi" userId="9632d19e-631d-46a5-9e9a-d9cc496f17d0" providerId="ADAL" clId="{931047AD-F95C-49DE-816A-768B0837207E}" dt="2022-07-05T08:39:15.990" v="3406" actId="207"/>
          <ac:spMkLst>
            <pc:docMk/>
            <pc:sldMk cId="3227560995" sldId="4370"/>
            <ac:spMk id="28" creationId="{2BE3FE85-6FCC-1F53-46C5-8EFA53AB0638}"/>
          </ac:spMkLst>
        </pc:spChg>
        <pc:spChg chg="mod">
          <ac:chgData name="Sudarshan Chakravarthi" userId="9632d19e-631d-46a5-9e9a-d9cc496f17d0" providerId="ADAL" clId="{931047AD-F95C-49DE-816A-768B0837207E}" dt="2022-07-05T08:39:13.652" v="3405" actId="207"/>
          <ac:spMkLst>
            <pc:docMk/>
            <pc:sldMk cId="3227560995" sldId="4370"/>
            <ac:spMk id="29" creationId="{2A0A79A6-510F-F024-7780-7C47398119A6}"/>
          </ac:spMkLst>
        </pc:spChg>
        <pc:spChg chg="mod">
          <ac:chgData name="Sudarshan Chakravarthi" userId="9632d19e-631d-46a5-9e9a-d9cc496f17d0" providerId="ADAL" clId="{931047AD-F95C-49DE-816A-768B0837207E}" dt="2022-07-05T08:39:19.018" v="3407" actId="207"/>
          <ac:spMkLst>
            <pc:docMk/>
            <pc:sldMk cId="3227560995" sldId="4370"/>
            <ac:spMk id="30" creationId="{789FEEBA-9B8F-EE57-29E0-B887F17AF2CF}"/>
          </ac:spMkLst>
        </pc:spChg>
        <pc:spChg chg="mod">
          <ac:chgData name="Sudarshan Chakravarthi" userId="9632d19e-631d-46a5-9e9a-d9cc496f17d0" providerId="ADAL" clId="{931047AD-F95C-49DE-816A-768B0837207E}" dt="2022-07-05T08:39:21.615" v="3408" actId="207"/>
          <ac:spMkLst>
            <pc:docMk/>
            <pc:sldMk cId="3227560995" sldId="4370"/>
            <ac:spMk id="31" creationId="{9BD56523-6F58-4809-BCA6-4EA2E77788DD}"/>
          </ac:spMkLst>
        </pc:spChg>
        <pc:spChg chg="mod">
          <ac:chgData name="Sudarshan Chakravarthi" userId="9632d19e-631d-46a5-9e9a-d9cc496f17d0" providerId="ADAL" clId="{931047AD-F95C-49DE-816A-768B0837207E}" dt="2022-07-05T08:39:11.131" v="3404" actId="207"/>
          <ac:spMkLst>
            <pc:docMk/>
            <pc:sldMk cId="3227560995" sldId="4370"/>
            <ac:spMk id="48" creationId="{6FFE619A-1CF5-9973-6744-8FA2D2C7B238}"/>
          </ac:spMkLst>
        </pc:spChg>
        <pc:spChg chg="mod">
          <ac:chgData name="Sudarshan Chakravarthi" userId="9632d19e-631d-46a5-9e9a-d9cc496f17d0" providerId="ADAL" clId="{931047AD-F95C-49DE-816A-768B0837207E}" dt="2022-07-05T08:39:07.726" v="3403" actId="207"/>
          <ac:spMkLst>
            <pc:docMk/>
            <pc:sldMk cId="3227560995" sldId="4370"/>
            <ac:spMk id="49" creationId="{58B4C2ED-A27B-75C7-9963-68BC5C836852}"/>
          </ac:spMkLst>
        </pc:spChg>
        <pc:spChg chg="mod">
          <ac:chgData name="Sudarshan Chakravarthi" userId="9632d19e-631d-46a5-9e9a-d9cc496f17d0" providerId="ADAL" clId="{931047AD-F95C-49DE-816A-768B0837207E}" dt="2022-07-05T08:39:26.290" v="3412" actId="1037"/>
          <ac:spMkLst>
            <pc:docMk/>
            <pc:sldMk cId="3227560995" sldId="4370"/>
            <ac:spMk id="50" creationId="{A593E7DB-6973-812A-F216-D1E14CEE8452}"/>
          </ac:spMkLst>
        </pc:spChg>
        <pc:spChg chg="mod">
          <ac:chgData name="Sudarshan Chakravarthi" userId="9632d19e-631d-46a5-9e9a-d9cc496f17d0" providerId="ADAL" clId="{931047AD-F95C-49DE-816A-768B0837207E}" dt="2022-07-05T08:39:29.346" v="3413" actId="207"/>
          <ac:spMkLst>
            <pc:docMk/>
            <pc:sldMk cId="3227560995" sldId="4370"/>
            <ac:spMk id="51" creationId="{93C7C069-AAF7-47F7-79F2-BC6A82A5B38A}"/>
          </ac:spMkLst>
        </pc:spChg>
        <pc:spChg chg="mod">
          <ac:chgData name="Sudarshan Chakravarthi" userId="9632d19e-631d-46a5-9e9a-d9cc496f17d0" providerId="ADAL" clId="{931047AD-F95C-49DE-816A-768B0837207E}" dt="2022-08-22T12:51:54.905" v="9078" actId="404"/>
          <ac:spMkLst>
            <pc:docMk/>
            <pc:sldMk cId="3227560995" sldId="4370"/>
            <ac:spMk id="61" creationId="{47518C1E-0072-A141-D293-F69EDB21F9B7}"/>
          </ac:spMkLst>
        </pc:spChg>
      </pc:sldChg>
      <pc:sldChg chg="modSp mod">
        <pc:chgData name="Sudarshan Chakravarthi" userId="9632d19e-631d-46a5-9e9a-d9cc496f17d0" providerId="ADAL" clId="{931047AD-F95C-49DE-816A-768B0837207E}" dt="2022-08-22T12:52:32.715" v="9085" actId="404"/>
        <pc:sldMkLst>
          <pc:docMk/>
          <pc:sldMk cId="2186013121" sldId="4371"/>
        </pc:sldMkLst>
        <pc:spChg chg="mod">
          <ac:chgData name="Sudarshan Chakravarthi" userId="9632d19e-631d-46a5-9e9a-d9cc496f17d0" providerId="ADAL" clId="{931047AD-F95C-49DE-816A-768B0837207E}" dt="2022-08-22T12:52:32.715" v="9085" actId="404"/>
          <ac:spMkLst>
            <pc:docMk/>
            <pc:sldMk cId="2186013121" sldId="4371"/>
            <ac:spMk id="122" creationId="{D068F80C-DA01-AB4D-264A-058624F1F863}"/>
          </ac:spMkLst>
        </pc:spChg>
      </pc:sldChg>
      <pc:sldChg chg="modSp mod">
        <pc:chgData name="Sudarshan Chakravarthi" userId="9632d19e-631d-46a5-9e9a-d9cc496f17d0" providerId="ADAL" clId="{931047AD-F95C-49DE-816A-768B0837207E}" dt="2022-08-22T12:52:07.929" v="9080"/>
        <pc:sldMkLst>
          <pc:docMk/>
          <pc:sldMk cId="2509026803" sldId="4372"/>
        </pc:sldMkLst>
        <pc:spChg chg="mod">
          <ac:chgData name="Sudarshan Chakravarthi" userId="9632d19e-631d-46a5-9e9a-d9cc496f17d0" providerId="ADAL" clId="{931047AD-F95C-49DE-816A-768B0837207E}" dt="2022-07-05T08:38:47.704" v="3402" actId="6549"/>
          <ac:spMkLst>
            <pc:docMk/>
            <pc:sldMk cId="2509026803" sldId="4372"/>
            <ac:spMk id="3" creationId="{009BE029-75C0-2671-768A-26B56128D676}"/>
          </ac:spMkLst>
        </pc:spChg>
        <pc:spChg chg="mod">
          <ac:chgData name="Sudarshan Chakravarthi" userId="9632d19e-631d-46a5-9e9a-d9cc496f17d0" providerId="ADAL" clId="{931047AD-F95C-49DE-816A-768B0837207E}" dt="2022-08-22T12:52:07.929" v="9080"/>
          <ac:spMkLst>
            <pc:docMk/>
            <pc:sldMk cId="2509026803" sldId="4372"/>
            <ac:spMk id="4" creationId="{4DF37CB2-DF1D-6284-FF93-097938A36448}"/>
          </ac:spMkLst>
        </pc:spChg>
      </pc:sldChg>
      <pc:sldChg chg="modSp mod">
        <pc:chgData name="Sudarshan Chakravarthi" userId="9632d19e-631d-46a5-9e9a-d9cc496f17d0" providerId="ADAL" clId="{931047AD-F95C-49DE-816A-768B0837207E}" dt="2022-08-22T12:52:27.663" v="9084" actId="404"/>
        <pc:sldMkLst>
          <pc:docMk/>
          <pc:sldMk cId="2082519695" sldId="4373"/>
        </pc:sldMkLst>
        <pc:spChg chg="mod">
          <ac:chgData name="Sudarshan Chakravarthi" userId="9632d19e-631d-46a5-9e9a-d9cc496f17d0" providerId="ADAL" clId="{931047AD-F95C-49DE-816A-768B0837207E}" dt="2022-07-05T08:38:36.895" v="3400" actId="404"/>
          <ac:spMkLst>
            <pc:docMk/>
            <pc:sldMk cId="2082519695" sldId="4373"/>
            <ac:spMk id="2" creationId="{76A3FBA0-C7B3-273F-DAF1-DE8F8998F9BE}"/>
          </ac:spMkLst>
        </pc:spChg>
        <pc:spChg chg="mod">
          <ac:chgData name="Sudarshan Chakravarthi" userId="9632d19e-631d-46a5-9e9a-d9cc496f17d0" providerId="ADAL" clId="{931047AD-F95C-49DE-816A-768B0837207E}" dt="2022-08-22T12:52:27.663" v="9084" actId="404"/>
          <ac:spMkLst>
            <pc:docMk/>
            <pc:sldMk cId="2082519695" sldId="4373"/>
            <ac:spMk id="3" creationId="{FE5AF7AA-BE52-7FBA-5CF6-6FAD304AA83D}"/>
          </ac:spMkLst>
        </pc:spChg>
      </pc:sldChg>
      <pc:sldChg chg="addSp delSp modSp mod">
        <pc:chgData name="Sudarshan Chakravarthi" userId="9632d19e-631d-46a5-9e9a-d9cc496f17d0" providerId="ADAL" clId="{931047AD-F95C-49DE-816A-768B0837207E}" dt="2022-08-22T12:59:23.056" v="9125" actId="207"/>
        <pc:sldMkLst>
          <pc:docMk/>
          <pc:sldMk cId="480144647" sldId="4375"/>
        </pc:sldMkLst>
        <pc:spChg chg="add del">
          <ac:chgData name="Sudarshan Chakravarthi" userId="9632d19e-631d-46a5-9e9a-d9cc496f17d0" providerId="ADAL" clId="{931047AD-F95C-49DE-816A-768B0837207E}" dt="2022-07-05T08:31:48.912" v="2481" actId="478"/>
          <ac:spMkLst>
            <pc:docMk/>
            <pc:sldMk cId="480144647" sldId="4375"/>
            <ac:spMk id="2" creationId="{24374F18-FB37-8AC2-BDE8-175E4B492E5D}"/>
          </ac:spMkLst>
        </pc:spChg>
        <pc:spChg chg="mod">
          <ac:chgData name="Sudarshan Chakravarthi" userId="9632d19e-631d-46a5-9e9a-d9cc496f17d0" providerId="ADAL" clId="{931047AD-F95C-49DE-816A-768B0837207E}" dt="2022-08-22T12:52:46.338" v="9087" actId="404"/>
          <ac:spMkLst>
            <pc:docMk/>
            <pc:sldMk cId="480144647" sldId="4375"/>
            <ac:spMk id="5" creationId="{46D0A899-0659-A7C5-4077-58A3D9B24716}"/>
          </ac:spMkLst>
        </pc:spChg>
        <pc:spChg chg="add del mod topLvl">
          <ac:chgData name="Sudarshan Chakravarthi" userId="9632d19e-631d-46a5-9e9a-d9cc496f17d0" providerId="ADAL" clId="{931047AD-F95C-49DE-816A-768B0837207E}" dt="2022-08-22T12:58:55.858" v="9117" actId="1076"/>
          <ac:spMkLst>
            <pc:docMk/>
            <pc:sldMk cId="480144647" sldId="4375"/>
            <ac:spMk id="9" creationId="{99EB9B4F-A8DE-97D6-42DE-4EC2920C56F0}"/>
          </ac:spMkLst>
        </pc:spChg>
        <pc:spChg chg="del mod topLvl">
          <ac:chgData name="Sudarshan Chakravarthi" userId="9632d19e-631d-46a5-9e9a-d9cc496f17d0" providerId="ADAL" clId="{931047AD-F95C-49DE-816A-768B0837207E}" dt="2022-07-05T08:27:11.535" v="1798" actId="478"/>
          <ac:spMkLst>
            <pc:docMk/>
            <pc:sldMk cId="480144647" sldId="4375"/>
            <ac:spMk id="10" creationId="{B9C53CAD-8668-2CF0-9AB8-FB6CFA5FD584}"/>
          </ac:spMkLst>
        </pc:spChg>
        <pc:spChg chg="add mod">
          <ac:chgData name="Sudarshan Chakravarthi" userId="9632d19e-631d-46a5-9e9a-d9cc496f17d0" providerId="ADAL" clId="{931047AD-F95C-49DE-816A-768B0837207E}" dt="2022-08-22T12:59:23.056" v="9125" actId="207"/>
          <ac:spMkLst>
            <pc:docMk/>
            <pc:sldMk cId="480144647" sldId="4375"/>
            <ac:spMk id="10" creationId="{DB0F7335-1314-0131-788B-EB76EDA0BA92}"/>
          </ac:spMkLst>
        </pc:spChg>
        <pc:spChg chg="del mod topLvl">
          <ac:chgData name="Sudarshan Chakravarthi" userId="9632d19e-631d-46a5-9e9a-d9cc496f17d0" providerId="ADAL" clId="{931047AD-F95C-49DE-816A-768B0837207E}" dt="2022-07-05T08:27:05.862" v="1795" actId="478"/>
          <ac:spMkLst>
            <pc:docMk/>
            <pc:sldMk cId="480144647" sldId="4375"/>
            <ac:spMk id="11" creationId="{E1A9535E-6EEC-54FA-13DC-21A51C0E240E}"/>
          </ac:spMkLst>
        </pc:spChg>
        <pc:spChg chg="del mod topLvl">
          <ac:chgData name="Sudarshan Chakravarthi" userId="9632d19e-631d-46a5-9e9a-d9cc496f17d0" providerId="ADAL" clId="{931047AD-F95C-49DE-816A-768B0837207E}" dt="2022-07-05T08:27:04.404" v="1794" actId="478"/>
          <ac:spMkLst>
            <pc:docMk/>
            <pc:sldMk cId="480144647" sldId="4375"/>
            <ac:spMk id="12" creationId="{44BC710B-ED91-BD8A-DE2A-128C62D70E00}"/>
          </ac:spMkLst>
        </pc:spChg>
        <pc:spChg chg="add del">
          <ac:chgData name="Sudarshan Chakravarthi" userId="9632d19e-631d-46a5-9e9a-d9cc496f17d0" providerId="ADAL" clId="{931047AD-F95C-49DE-816A-768B0837207E}" dt="2022-07-05T08:32:02.977" v="2483" actId="478"/>
          <ac:spMkLst>
            <pc:docMk/>
            <pc:sldMk cId="480144647" sldId="4375"/>
            <ac:spMk id="16" creationId="{6A93137D-6ED3-9DF7-3719-6BDE6420A814}"/>
          </ac:spMkLst>
        </pc:spChg>
        <pc:grpChg chg="add del mod">
          <ac:chgData name="Sudarshan Chakravarthi" userId="9632d19e-631d-46a5-9e9a-d9cc496f17d0" providerId="ADAL" clId="{931047AD-F95C-49DE-816A-768B0837207E}" dt="2022-07-05T08:26:54.773" v="1791" actId="165"/>
          <ac:grpSpMkLst>
            <pc:docMk/>
            <pc:sldMk cId="480144647" sldId="4375"/>
            <ac:grpSpMk id="8" creationId="{25E73AB8-4936-B8CE-3553-53AA88394A0F}"/>
          </ac:grpSpMkLst>
        </pc:grpChg>
        <pc:picChg chg="add mod">
          <ac:chgData name="Sudarshan Chakravarthi" userId="9632d19e-631d-46a5-9e9a-d9cc496f17d0" providerId="ADAL" clId="{931047AD-F95C-49DE-816A-768B0837207E}" dt="2022-08-22T12:59:01.786" v="9120" actId="1076"/>
          <ac:picMkLst>
            <pc:docMk/>
            <pc:sldMk cId="480144647" sldId="4375"/>
            <ac:picMk id="2" creationId="{7B4B6989-7042-3048-B0BD-8C5CAD52D219}"/>
          </ac:picMkLst>
        </pc:picChg>
        <pc:picChg chg="del mod">
          <ac:chgData name="Sudarshan Chakravarthi" userId="9632d19e-631d-46a5-9e9a-d9cc496f17d0" providerId="ADAL" clId="{931047AD-F95C-49DE-816A-768B0837207E}" dt="2022-08-22T12:57:58.698" v="9107" actId="478"/>
          <ac:picMkLst>
            <pc:docMk/>
            <pc:sldMk cId="480144647" sldId="4375"/>
            <ac:picMk id="3" creationId="{619E4599-2C02-462D-3B97-290CE56B5B76}"/>
          </ac:picMkLst>
        </pc:picChg>
        <pc:picChg chg="del mod">
          <ac:chgData name="Sudarshan Chakravarthi" userId="9632d19e-631d-46a5-9e9a-d9cc496f17d0" providerId="ADAL" clId="{931047AD-F95C-49DE-816A-768B0837207E}" dt="2022-08-22T12:57:59.673" v="9108" actId="478"/>
          <ac:picMkLst>
            <pc:docMk/>
            <pc:sldMk cId="480144647" sldId="4375"/>
            <ac:picMk id="4" creationId="{BE0A735D-44F8-25A4-8411-0762FC663715}"/>
          </ac:picMkLst>
        </pc:picChg>
        <pc:picChg chg="add mod">
          <ac:chgData name="Sudarshan Chakravarthi" userId="9632d19e-631d-46a5-9e9a-d9cc496f17d0" providerId="ADAL" clId="{931047AD-F95C-49DE-816A-768B0837207E}" dt="2022-08-22T12:58:59.830" v="9119" actId="1076"/>
          <ac:picMkLst>
            <pc:docMk/>
            <pc:sldMk cId="480144647" sldId="4375"/>
            <ac:picMk id="8" creationId="{20AB6EF1-9D3C-4EB8-0063-53EE5A8A6E16}"/>
          </ac:picMkLst>
        </pc:picChg>
        <pc:cxnChg chg="del mod topLvl">
          <ac:chgData name="Sudarshan Chakravarthi" userId="9632d19e-631d-46a5-9e9a-d9cc496f17d0" providerId="ADAL" clId="{931047AD-F95C-49DE-816A-768B0837207E}" dt="2022-07-05T08:27:02.045" v="1792" actId="478"/>
          <ac:cxnSpMkLst>
            <pc:docMk/>
            <pc:sldMk cId="480144647" sldId="4375"/>
            <ac:cxnSpMk id="13" creationId="{1F997E90-B8AF-3C19-B85B-639363C12BC7}"/>
          </ac:cxnSpMkLst>
        </pc:cxnChg>
        <pc:cxnChg chg="del mod topLvl">
          <ac:chgData name="Sudarshan Chakravarthi" userId="9632d19e-631d-46a5-9e9a-d9cc496f17d0" providerId="ADAL" clId="{931047AD-F95C-49DE-816A-768B0837207E}" dt="2022-07-05T08:27:03.663" v="1793" actId="478"/>
          <ac:cxnSpMkLst>
            <pc:docMk/>
            <pc:sldMk cId="480144647" sldId="4375"/>
            <ac:cxnSpMk id="14" creationId="{F0394C0B-90A5-E589-BBB1-6B90481F1F89}"/>
          </ac:cxnSpMkLst>
        </pc:cxnChg>
        <pc:cxnChg chg="del mod topLvl">
          <ac:chgData name="Sudarshan Chakravarthi" userId="9632d19e-631d-46a5-9e9a-d9cc496f17d0" providerId="ADAL" clId="{931047AD-F95C-49DE-816A-768B0837207E}" dt="2022-07-05T08:27:12.805" v="1799" actId="478"/>
          <ac:cxnSpMkLst>
            <pc:docMk/>
            <pc:sldMk cId="480144647" sldId="4375"/>
            <ac:cxnSpMk id="15" creationId="{48C43F20-3445-C70F-4064-B51543180DCD}"/>
          </ac:cxnSpMkLst>
        </pc:cxnChg>
      </pc:sldChg>
      <pc:sldChg chg="modSp mod">
        <pc:chgData name="Sudarshan Chakravarthi" userId="9632d19e-631d-46a5-9e9a-d9cc496f17d0" providerId="ADAL" clId="{931047AD-F95C-49DE-816A-768B0837207E}" dt="2022-08-22T12:52:56.148" v="9089" actId="404"/>
        <pc:sldMkLst>
          <pc:docMk/>
          <pc:sldMk cId="3999228642" sldId="4376"/>
        </pc:sldMkLst>
        <pc:spChg chg="mod">
          <ac:chgData name="Sudarshan Chakravarthi" userId="9632d19e-631d-46a5-9e9a-d9cc496f17d0" providerId="ADAL" clId="{931047AD-F95C-49DE-816A-768B0837207E}" dt="2022-07-05T07:09:54.755" v="455" actId="1076"/>
          <ac:spMkLst>
            <pc:docMk/>
            <pc:sldMk cId="3999228642" sldId="4376"/>
            <ac:spMk id="4" creationId="{29A52D26-8F4F-8FE1-E8B0-4E8C26EFBEBB}"/>
          </ac:spMkLst>
        </pc:spChg>
        <pc:spChg chg="mod">
          <ac:chgData name="Sudarshan Chakravarthi" userId="9632d19e-631d-46a5-9e9a-d9cc496f17d0" providerId="ADAL" clId="{931047AD-F95C-49DE-816A-768B0837207E}" dt="2022-08-22T12:52:56.148" v="9089" actId="404"/>
          <ac:spMkLst>
            <pc:docMk/>
            <pc:sldMk cId="3999228642" sldId="4376"/>
            <ac:spMk id="5" creationId="{4B0A0F13-9D8B-EB7E-056D-7E6C749EE273}"/>
          </ac:spMkLst>
        </pc:spChg>
        <pc:graphicFrameChg chg="mod modGraphic">
          <ac:chgData name="Sudarshan Chakravarthi" userId="9632d19e-631d-46a5-9e9a-d9cc496f17d0" providerId="ADAL" clId="{931047AD-F95C-49DE-816A-768B0837207E}" dt="2022-07-05T07:09:25.079" v="447" actId="1076"/>
          <ac:graphicFrameMkLst>
            <pc:docMk/>
            <pc:sldMk cId="3999228642" sldId="4376"/>
            <ac:graphicFrameMk id="2" creationId="{66304DD2-EECF-97EC-BCC4-D8639CF0C9D7}"/>
          </ac:graphicFrameMkLst>
        </pc:graphicFrameChg>
      </pc:sldChg>
      <pc:sldChg chg="addSp delSp modSp mod">
        <pc:chgData name="Sudarshan Chakravarthi" userId="9632d19e-631d-46a5-9e9a-d9cc496f17d0" providerId="ADAL" clId="{931047AD-F95C-49DE-816A-768B0837207E}" dt="2022-08-22T13:17:24.775" v="9156" actId="1076"/>
        <pc:sldMkLst>
          <pc:docMk/>
          <pc:sldMk cId="903399912" sldId="4377"/>
        </pc:sldMkLst>
        <pc:spChg chg="mod">
          <ac:chgData name="Sudarshan Chakravarthi" userId="9632d19e-631d-46a5-9e9a-d9cc496f17d0" providerId="ADAL" clId="{931047AD-F95C-49DE-816A-768B0837207E}" dt="2022-08-22T12:52:51.132" v="9088" actId="404"/>
          <ac:spMkLst>
            <pc:docMk/>
            <pc:sldMk cId="903399912" sldId="4377"/>
            <ac:spMk id="4" creationId="{D06C2747-CF32-03B5-7E1D-AFEE3018C8AC}"/>
          </ac:spMkLst>
        </pc:spChg>
        <pc:spChg chg="add mod">
          <ac:chgData name="Sudarshan Chakravarthi" userId="9632d19e-631d-46a5-9e9a-d9cc496f17d0" providerId="ADAL" clId="{931047AD-F95C-49DE-816A-768B0837207E}" dt="2022-07-05T07:53:37.164" v="1651" actId="1076"/>
          <ac:spMkLst>
            <pc:docMk/>
            <pc:sldMk cId="903399912" sldId="4377"/>
            <ac:spMk id="7" creationId="{4B81B4B8-1E78-E695-7A5D-C2735EA48688}"/>
          </ac:spMkLst>
        </pc:spChg>
        <pc:spChg chg="add del mod">
          <ac:chgData name="Sudarshan Chakravarthi" userId="9632d19e-631d-46a5-9e9a-d9cc496f17d0" providerId="ADAL" clId="{931047AD-F95C-49DE-816A-768B0837207E}" dt="2022-08-22T13:16:25.191" v="9136" actId="478"/>
          <ac:spMkLst>
            <pc:docMk/>
            <pc:sldMk cId="903399912" sldId="4377"/>
            <ac:spMk id="8" creationId="{C6598695-3F4C-6217-E6F1-6A9A09356FA0}"/>
          </ac:spMkLst>
        </pc:spChg>
        <pc:spChg chg="add del mod">
          <ac:chgData name="Sudarshan Chakravarthi" userId="9632d19e-631d-46a5-9e9a-d9cc496f17d0" providerId="ADAL" clId="{931047AD-F95C-49DE-816A-768B0837207E}" dt="2022-08-22T13:16:40.003" v="9142" actId="478"/>
          <ac:spMkLst>
            <pc:docMk/>
            <pc:sldMk cId="903399912" sldId="4377"/>
            <ac:spMk id="9" creationId="{6FBAF347-0B82-B423-3FF5-391794C4FF8D}"/>
          </ac:spMkLst>
        </pc:spChg>
        <pc:spChg chg="add del mod">
          <ac:chgData name="Sudarshan Chakravarthi" userId="9632d19e-631d-46a5-9e9a-d9cc496f17d0" providerId="ADAL" clId="{931047AD-F95C-49DE-816A-768B0837207E}" dt="2022-08-22T13:16:42.210" v="9143" actId="478"/>
          <ac:spMkLst>
            <pc:docMk/>
            <pc:sldMk cId="903399912" sldId="4377"/>
            <ac:spMk id="10" creationId="{D025CC15-2576-551E-FC83-C5E8F5AEADE7}"/>
          </ac:spMkLst>
        </pc:spChg>
        <pc:spChg chg="add mod">
          <ac:chgData name="Sudarshan Chakravarthi" userId="9632d19e-631d-46a5-9e9a-d9cc496f17d0" providerId="ADAL" clId="{931047AD-F95C-49DE-816A-768B0837207E}" dt="2022-08-22T13:17:17.730" v="9155" actId="1076"/>
          <ac:spMkLst>
            <pc:docMk/>
            <pc:sldMk cId="903399912" sldId="4377"/>
            <ac:spMk id="11" creationId="{8EB2F85B-C4FA-D4E6-7103-2A3D84351347}"/>
          </ac:spMkLst>
        </pc:spChg>
        <pc:spChg chg="add mod">
          <ac:chgData name="Sudarshan Chakravarthi" userId="9632d19e-631d-46a5-9e9a-d9cc496f17d0" providerId="ADAL" clId="{931047AD-F95C-49DE-816A-768B0837207E}" dt="2022-08-22T13:17:08.179" v="9154" actId="1076"/>
          <ac:spMkLst>
            <pc:docMk/>
            <pc:sldMk cId="903399912" sldId="4377"/>
            <ac:spMk id="12" creationId="{9F05F611-D41A-00F8-91B7-756803EB7B82}"/>
          </ac:spMkLst>
        </pc:spChg>
        <pc:spChg chg="add mod">
          <ac:chgData name="Sudarshan Chakravarthi" userId="9632d19e-631d-46a5-9e9a-d9cc496f17d0" providerId="ADAL" clId="{931047AD-F95C-49DE-816A-768B0837207E}" dt="2022-08-22T13:17:24.775" v="9156" actId="1076"/>
          <ac:spMkLst>
            <pc:docMk/>
            <pc:sldMk cId="903399912" sldId="4377"/>
            <ac:spMk id="13" creationId="{9B29FB06-50A7-3C19-3320-68B806495BAD}"/>
          </ac:spMkLst>
        </pc:spChg>
        <pc:picChg chg="add del mod">
          <ac:chgData name="Sudarshan Chakravarthi" userId="9632d19e-631d-46a5-9e9a-d9cc496f17d0" providerId="ADAL" clId="{931047AD-F95C-49DE-816A-768B0837207E}" dt="2022-08-22T13:16:11.279" v="9131" actId="478"/>
          <ac:picMkLst>
            <pc:docMk/>
            <pc:sldMk cId="903399912" sldId="4377"/>
            <ac:picMk id="2" creationId="{93B306D5-7CBA-2E0A-A3CA-CB12335FE0B1}"/>
          </ac:picMkLst>
        </pc:picChg>
        <pc:picChg chg="del mod">
          <ac:chgData name="Sudarshan Chakravarthi" userId="9632d19e-631d-46a5-9e9a-d9cc496f17d0" providerId="ADAL" clId="{931047AD-F95C-49DE-816A-768B0837207E}" dt="2022-07-05T07:44:57.128" v="922" actId="478"/>
          <ac:picMkLst>
            <pc:docMk/>
            <pc:sldMk cId="903399912" sldId="4377"/>
            <ac:picMk id="3" creationId="{35D00FAA-8851-D4D7-2824-B8C4135C4FDA}"/>
          </ac:picMkLst>
        </pc:picChg>
        <pc:picChg chg="add del mod ord">
          <ac:chgData name="Sudarshan Chakravarthi" userId="9632d19e-631d-46a5-9e9a-d9cc496f17d0" providerId="ADAL" clId="{931047AD-F95C-49DE-816A-768B0837207E}" dt="2022-08-22T13:16:45.801" v="9144" actId="1076"/>
          <ac:picMkLst>
            <pc:docMk/>
            <pc:sldMk cId="903399912" sldId="4377"/>
            <ac:picMk id="3" creationId="{52E6F7D2-C229-1B31-4BE4-6467CAB6774F}"/>
          </ac:picMkLst>
        </pc:picChg>
      </pc:sldChg>
      <pc:sldChg chg="modSp mod ord">
        <pc:chgData name="Sudarshan Chakravarthi" userId="9632d19e-631d-46a5-9e9a-d9cc496f17d0" providerId="ADAL" clId="{931047AD-F95C-49DE-816A-768B0837207E}" dt="2023-01-19T10:48:06.046" v="9207" actId="15"/>
        <pc:sldMkLst>
          <pc:docMk/>
          <pc:sldMk cId="2904733183" sldId="4380"/>
        </pc:sldMkLst>
        <pc:spChg chg="mod">
          <ac:chgData name="Sudarshan Chakravarthi" userId="9632d19e-631d-46a5-9e9a-d9cc496f17d0" providerId="ADAL" clId="{931047AD-F95C-49DE-816A-768B0837207E}" dt="2023-01-19T10:48:06.046" v="9207" actId="15"/>
          <ac:spMkLst>
            <pc:docMk/>
            <pc:sldMk cId="2904733183" sldId="4380"/>
            <ac:spMk id="3" creationId="{0D017173-0407-A5AC-2903-4749A43572C6}"/>
          </ac:spMkLst>
        </pc:spChg>
        <pc:grpChg chg="mod">
          <ac:chgData name="Sudarshan Chakravarthi" userId="9632d19e-631d-46a5-9e9a-d9cc496f17d0" providerId="ADAL" clId="{931047AD-F95C-49DE-816A-768B0837207E}" dt="2023-01-19T10:47:55.927" v="9206" actId="1076"/>
          <ac:grpSpMkLst>
            <pc:docMk/>
            <pc:sldMk cId="2904733183" sldId="4380"/>
            <ac:grpSpMk id="4" creationId="{69B945EC-D5E3-74BF-05A4-1E9989033630}"/>
          </ac:grpSpMkLst>
        </pc:grpChg>
      </pc:sldChg>
      <pc:sldChg chg="addSp modSp mod">
        <pc:chgData name="Sudarshan Chakravarthi" userId="9632d19e-631d-46a5-9e9a-d9cc496f17d0" providerId="ADAL" clId="{931047AD-F95C-49DE-816A-768B0837207E}" dt="2022-08-22T12:52:22.242" v="9083" actId="404"/>
        <pc:sldMkLst>
          <pc:docMk/>
          <pc:sldMk cId="125021097" sldId="4381"/>
        </pc:sldMkLst>
        <pc:spChg chg="mod">
          <ac:chgData name="Sudarshan Chakravarthi" userId="9632d19e-631d-46a5-9e9a-d9cc496f17d0" providerId="ADAL" clId="{931047AD-F95C-49DE-816A-768B0837207E}" dt="2022-08-22T12:52:22.242" v="9083" actId="404"/>
          <ac:spMkLst>
            <pc:docMk/>
            <pc:sldMk cId="125021097" sldId="4381"/>
            <ac:spMk id="6" creationId="{A65CA260-3A46-A158-C5E2-E094B599A29A}"/>
          </ac:spMkLst>
        </pc:spChg>
        <pc:spChg chg="mod">
          <ac:chgData name="Sudarshan Chakravarthi" userId="9632d19e-631d-46a5-9e9a-d9cc496f17d0" providerId="ADAL" clId="{931047AD-F95C-49DE-816A-768B0837207E}" dt="2022-07-05T08:32:28.658" v="2485" actId="1076"/>
          <ac:spMkLst>
            <pc:docMk/>
            <pc:sldMk cId="125021097" sldId="4381"/>
            <ac:spMk id="7" creationId="{63930B64-AC8E-6193-31FE-36B81FF3CA78}"/>
          </ac:spMkLst>
        </pc:spChg>
        <pc:spChg chg="add mod">
          <ac:chgData name="Sudarshan Chakravarthi" userId="9632d19e-631d-46a5-9e9a-d9cc496f17d0" providerId="ADAL" clId="{931047AD-F95C-49DE-816A-768B0837207E}" dt="2022-07-05T08:38:25.103" v="3399" actId="14100"/>
          <ac:spMkLst>
            <pc:docMk/>
            <pc:sldMk cId="125021097" sldId="4381"/>
            <ac:spMk id="10" creationId="{429D0CD5-BC37-CA1F-C1E2-022CAA1A954F}"/>
          </ac:spMkLst>
        </pc:spChg>
        <pc:graphicFrameChg chg="mod modGraphic">
          <ac:chgData name="Sudarshan Chakravarthi" userId="9632d19e-631d-46a5-9e9a-d9cc496f17d0" providerId="ADAL" clId="{931047AD-F95C-49DE-816A-768B0837207E}" dt="2022-07-05T08:34:48.442" v="2707" actId="20577"/>
          <ac:graphicFrameMkLst>
            <pc:docMk/>
            <pc:sldMk cId="125021097" sldId="4381"/>
            <ac:graphicFrameMk id="5" creationId="{F4A2A048-A5D5-D361-C3DC-F1CD36BEEE5D}"/>
          </ac:graphicFrameMkLst>
        </pc:graphicFrameChg>
      </pc:sldChg>
      <pc:sldChg chg="addSp delSp modSp mod ord">
        <pc:chgData name="Sudarshan Chakravarthi" userId="9632d19e-631d-46a5-9e9a-d9cc496f17d0" providerId="ADAL" clId="{931047AD-F95C-49DE-816A-768B0837207E}" dt="2022-08-22T12:53:26.416" v="9091"/>
        <pc:sldMkLst>
          <pc:docMk/>
          <pc:sldMk cId="3184054213" sldId="4382"/>
        </pc:sldMkLst>
        <pc:spChg chg="add mod">
          <ac:chgData name="Sudarshan Chakravarthi" userId="9632d19e-631d-46a5-9e9a-d9cc496f17d0" providerId="ADAL" clId="{931047AD-F95C-49DE-816A-768B0837207E}" dt="2022-07-05T07:21:29.932" v="873" actId="255"/>
          <ac:spMkLst>
            <pc:docMk/>
            <pc:sldMk cId="3184054213" sldId="4382"/>
            <ac:spMk id="5" creationId="{BD51B640-DAE0-F595-8E5B-6D9C871E5D4B}"/>
          </ac:spMkLst>
        </pc:spChg>
        <pc:spChg chg="add del">
          <ac:chgData name="Sudarshan Chakravarthi" userId="9632d19e-631d-46a5-9e9a-d9cc496f17d0" providerId="ADAL" clId="{931047AD-F95C-49DE-816A-768B0837207E}" dt="2022-07-05T07:12:25.309" v="465"/>
          <ac:spMkLst>
            <pc:docMk/>
            <pc:sldMk cId="3184054213" sldId="4382"/>
            <ac:spMk id="6" creationId="{17E1E628-B7BC-D46A-CD2D-283A67387F24}"/>
          </ac:spMkLst>
        </pc:spChg>
        <pc:spChg chg="add del">
          <ac:chgData name="Sudarshan Chakravarthi" userId="9632d19e-631d-46a5-9e9a-d9cc496f17d0" providerId="ADAL" clId="{931047AD-F95C-49DE-816A-768B0837207E}" dt="2022-07-05T07:12:27.229" v="467"/>
          <ac:spMkLst>
            <pc:docMk/>
            <pc:sldMk cId="3184054213" sldId="4382"/>
            <ac:spMk id="7" creationId="{5E1BD3D6-7551-66E4-7EB1-CBDC81422E61}"/>
          </ac:spMkLst>
        </pc:spChg>
        <pc:spChg chg="add del mod">
          <ac:chgData name="Sudarshan Chakravarthi" userId="9632d19e-631d-46a5-9e9a-d9cc496f17d0" providerId="ADAL" clId="{931047AD-F95C-49DE-816A-768B0837207E}" dt="2022-07-05T07:21:15.738" v="871" actId="478"/>
          <ac:spMkLst>
            <pc:docMk/>
            <pc:sldMk cId="3184054213" sldId="4382"/>
            <ac:spMk id="9" creationId="{D78EE6BA-0742-F821-FB47-D306895F4C6C}"/>
          </ac:spMkLst>
        </pc:spChg>
        <pc:spChg chg="mod">
          <ac:chgData name="Sudarshan Chakravarthi" userId="9632d19e-631d-46a5-9e9a-d9cc496f17d0" providerId="ADAL" clId="{931047AD-F95C-49DE-816A-768B0837207E}" dt="2022-07-05T07:14:58.404" v="570" actId="1037"/>
          <ac:spMkLst>
            <pc:docMk/>
            <pc:sldMk cId="3184054213" sldId="4382"/>
            <ac:spMk id="11" creationId="{F80FF8E1-FA1A-6461-91C9-03D0D29B5F77}"/>
          </ac:spMkLst>
        </pc:spChg>
        <pc:spChg chg="mod">
          <ac:chgData name="Sudarshan Chakravarthi" userId="9632d19e-631d-46a5-9e9a-d9cc496f17d0" providerId="ADAL" clId="{931047AD-F95C-49DE-816A-768B0837207E}" dt="2022-07-05T07:14:58.404" v="570" actId="1037"/>
          <ac:spMkLst>
            <pc:docMk/>
            <pc:sldMk cId="3184054213" sldId="4382"/>
            <ac:spMk id="12" creationId="{F4DBDACE-B850-4C84-A01A-6C147B6927AC}"/>
          </ac:spMkLst>
        </pc:spChg>
        <pc:spChg chg="mod ord">
          <ac:chgData name="Sudarshan Chakravarthi" userId="9632d19e-631d-46a5-9e9a-d9cc496f17d0" providerId="ADAL" clId="{931047AD-F95C-49DE-816A-768B0837207E}" dt="2022-07-05T07:24:08.676" v="919" actId="167"/>
          <ac:spMkLst>
            <pc:docMk/>
            <pc:sldMk cId="3184054213" sldId="4382"/>
            <ac:spMk id="13" creationId="{FE1FE9A6-70E5-FC5D-43A8-637BCCED22DB}"/>
          </ac:spMkLst>
        </pc:spChg>
        <pc:spChg chg="mod">
          <ac:chgData name="Sudarshan Chakravarthi" userId="9632d19e-631d-46a5-9e9a-d9cc496f17d0" providerId="ADAL" clId="{931047AD-F95C-49DE-816A-768B0837207E}" dt="2022-07-05T07:14:58.404" v="570" actId="1037"/>
          <ac:spMkLst>
            <pc:docMk/>
            <pc:sldMk cId="3184054213" sldId="4382"/>
            <ac:spMk id="14" creationId="{1245323A-A071-3EA7-A980-395193C3777A}"/>
          </ac:spMkLst>
        </pc:spChg>
        <pc:spChg chg="mod">
          <ac:chgData name="Sudarshan Chakravarthi" userId="9632d19e-631d-46a5-9e9a-d9cc496f17d0" providerId="ADAL" clId="{931047AD-F95C-49DE-816A-768B0837207E}" dt="2022-07-05T07:14:58.404" v="570" actId="1037"/>
          <ac:spMkLst>
            <pc:docMk/>
            <pc:sldMk cId="3184054213" sldId="4382"/>
            <ac:spMk id="18" creationId="{57E4066B-B295-442D-8A9C-2800E58D5B80}"/>
          </ac:spMkLst>
        </pc:spChg>
        <pc:spChg chg="mod">
          <ac:chgData name="Sudarshan Chakravarthi" userId="9632d19e-631d-46a5-9e9a-d9cc496f17d0" providerId="ADAL" clId="{931047AD-F95C-49DE-816A-768B0837207E}" dt="2022-07-05T07:14:58.404" v="570" actId="1037"/>
          <ac:spMkLst>
            <pc:docMk/>
            <pc:sldMk cId="3184054213" sldId="4382"/>
            <ac:spMk id="19" creationId="{8ABA9688-510D-8A68-83E2-7488F942AFEF}"/>
          </ac:spMkLst>
        </pc:spChg>
        <pc:spChg chg="mod">
          <ac:chgData name="Sudarshan Chakravarthi" userId="9632d19e-631d-46a5-9e9a-d9cc496f17d0" providerId="ADAL" clId="{931047AD-F95C-49DE-816A-768B0837207E}" dt="2022-08-22T12:52:42.165" v="9086" actId="404"/>
          <ac:spMkLst>
            <pc:docMk/>
            <pc:sldMk cId="3184054213" sldId="4382"/>
            <ac:spMk id="20" creationId="{7B9B03AD-AF92-0F03-46B4-461231EB86EF}"/>
          </ac:spMkLst>
        </pc:spChg>
        <pc:spChg chg="add mod">
          <ac:chgData name="Sudarshan Chakravarthi" userId="9632d19e-631d-46a5-9e9a-d9cc496f17d0" providerId="ADAL" clId="{931047AD-F95C-49DE-816A-768B0837207E}" dt="2022-07-05T07:21:29.932" v="873" actId="255"/>
          <ac:spMkLst>
            <pc:docMk/>
            <pc:sldMk cId="3184054213" sldId="4382"/>
            <ac:spMk id="23" creationId="{432425CB-399D-6FCA-855D-20CA51495F37}"/>
          </ac:spMkLst>
        </pc:spChg>
        <pc:spChg chg="add mod">
          <ac:chgData name="Sudarshan Chakravarthi" userId="9632d19e-631d-46a5-9e9a-d9cc496f17d0" providerId="ADAL" clId="{931047AD-F95C-49DE-816A-768B0837207E}" dt="2022-07-05T07:21:29.932" v="873" actId="255"/>
          <ac:spMkLst>
            <pc:docMk/>
            <pc:sldMk cId="3184054213" sldId="4382"/>
            <ac:spMk id="24" creationId="{01DC1833-AECC-8B1A-3E94-A3999E1A220C}"/>
          </ac:spMkLst>
        </pc:spChg>
        <pc:spChg chg="mod">
          <ac:chgData name="Sudarshan Chakravarthi" userId="9632d19e-631d-46a5-9e9a-d9cc496f17d0" providerId="ADAL" clId="{931047AD-F95C-49DE-816A-768B0837207E}" dt="2022-07-05T07:22:59.876" v="895" actId="14100"/>
          <ac:spMkLst>
            <pc:docMk/>
            <pc:sldMk cId="3184054213" sldId="4382"/>
            <ac:spMk id="28" creationId="{DAA47F10-35DD-82E6-F528-02F1D4A7575F}"/>
          </ac:spMkLst>
        </pc:spChg>
        <pc:spChg chg="mod">
          <ac:chgData name="Sudarshan Chakravarthi" userId="9632d19e-631d-46a5-9e9a-d9cc496f17d0" providerId="ADAL" clId="{931047AD-F95C-49DE-816A-768B0837207E}" dt="2022-07-05T07:23:37.168" v="906" actId="1037"/>
          <ac:spMkLst>
            <pc:docMk/>
            <pc:sldMk cId="3184054213" sldId="4382"/>
            <ac:spMk id="29" creationId="{75B9DF76-6F19-5CBB-0C51-CB605C4125FA}"/>
          </ac:spMkLst>
        </pc:spChg>
        <pc:spChg chg="mod">
          <ac:chgData name="Sudarshan Chakravarthi" userId="9632d19e-631d-46a5-9e9a-d9cc496f17d0" providerId="ADAL" clId="{931047AD-F95C-49DE-816A-768B0837207E}" dt="2022-07-05T07:21:45.683" v="878" actId="113"/>
          <ac:spMkLst>
            <pc:docMk/>
            <pc:sldMk cId="3184054213" sldId="4382"/>
            <ac:spMk id="30" creationId="{802A83A2-434D-D5F0-D8F2-0B623BD2DAD1}"/>
          </ac:spMkLst>
        </pc:spChg>
        <pc:spChg chg="mod">
          <ac:chgData name="Sudarshan Chakravarthi" userId="9632d19e-631d-46a5-9e9a-d9cc496f17d0" providerId="ADAL" clId="{931047AD-F95C-49DE-816A-768B0837207E}" dt="2022-07-05T07:21:40" v="876" actId="404"/>
          <ac:spMkLst>
            <pc:docMk/>
            <pc:sldMk cId="3184054213" sldId="4382"/>
            <ac:spMk id="31" creationId="{12C40CF6-EE43-7D27-D4B6-03B6BE3CBBD9}"/>
          </ac:spMkLst>
        </pc:spChg>
        <pc:spChg chg="mod">
          <ac:chgData name="Sudarshan Chakravarthi" userId="9632d19e-631d-46a5-9e9a-d9cc496f17d0" providerId="ADAL" clId="{931047AD-F95C-49DE-816A-768B0837207E}" dt="2022-07-05T07:17:55.933" v="646" actId="207"/>
          <ac:spMkLst>
            <pc:docMk/>
            <pc:sldMk cId="3184054213" sldId="4382"/>
            <ac:spMk id="35" creationId="{D4762336-5885-C27F-2E00-AEE5D4E39E9B}"/>
          </ac:spMkLst>
        </pc:spChg>
        <pc:spChg chg="mod">
          <ac:chgData name="Sudarshan Chakravarthi" userId="9632d19e-631d-46a5-9e9a-d9cc496f17d0" providerId="ADAL" clId="{931047AD-F95C-49DE-816A-768B0837207E}" dt="2022-07-05T07:18:57.332" v="687" actId="1076"/>
          <ac:spMkLst>
            <pc:docMk/>
            <pc:sldMk cId="3184054213" sldId="4382"/>
            <ac:spMk id="36" creationId="{D1DE5799-CE43-1C0E-5758-BA4E4C4045B2}"/>
          </ac:spMkLst>
        </pc:spChg>
        <pc:spChg chg="mod">
          <ac:chgData name="Sudarshan Chakravarthi" userId="9632d19e-631d-46a5-9e9a-d9cc496f17d0" providerId="ADAL" clId="{931047AD-F95C-49DE-816A-768B0837207E}" dt="2022-07-05T07:12:52.112" v="472"/>
          <ac:spMkLst>
            <pc:docMk/>
            <pc:sldMk cId="3184054213" sldId="4382"/>
            <ac:spMk id="39" creationId="{EA99B2A2-FAB9-06D8-D69B-19B9D575712D}"/>
          </ac:spMkLst>
        </pc:spChg>
        <pc:spChg chg="mod">
          <ac:chgData name="Sudarshan Chakravarthi" userId="9632d19e-631d-46a5-9e9a-d9cc496f17d0" providerId="ADAL" clId="{931047AD-F95C-49DE-816A-768B0837207E}" dt="2022-07-05T07:18:54.203" v="686" actId="1076"/>
          <ac:spMkLst>
            <pc:docMk/>
            <pc:sldMk cId="3184054213" sldId="4382"/>
            <ac:spMk id="40" creationId="{02A37609-31DC-A56A-E4C8-2FE811B82052}"/>
          </ac:spMkLst>
        </pc:spChg>
        <pc:spChg chg="add mod">
          <ac:chgData name="Sudarshan Chakravarthi" userId="9632d19e-631d-46a5-9e9a-d9cc496f17d0" providerId="ADAL" clId="{931047AD-F95C-49DE-816A-768B0837207E}" dt="2022-07-05T07:12:57.361" v="473" actId="14100"/>
          <ac:spMkLst>
            <pc:docMk/>
            <pc:sldMk cId="3184054213" sldId="4382"/>
            <ac:spMk id="41" creationId="{6C72EDD7-4518-5869-81FA-EDA3F84FCC14}"/>
          </ac:spMkLst>
        </pc:spChg>
        <pc:spChg chg="mod">
          <ac:chgData name="Sudarshan Chakravarthi" userId="9632d19e-631d-46a5-9e9a-d9cc496f17d0" providerId="ADAL" clId="{931047AD-F95C-49DE-816A-768B0837207E}" dt="2022-07-05T07:18:31.328" v="682" actId="207"/>
          <ac:spMkLst>
            <pc:docMk/>
            <pc:sldMk cId="3184054213" sldId="4382"/>
            <ac:spMk id="43" creationId="{45FF10A3-0ED1-C9DA-E425-594BE023B474}"/>
          </ac:spMkLst>
        </pc:spChg>
        <pc:spChg chg="mod">
          <ac:chgData name="Sudarshan Chakravarthi" userId="9632d19e-631d-46a5-9e9a-d9cc496f17d0" providerId="ADAL" clId="{931047AD-F95C-49DE-816A-768B0837207E}" dt="2022-07-05T07:18:50.907" v="685" actId="1076"/>
          <ac:spMkLst>
            <pc:docMk/>
            <pc:sldMk cId="3184054213" sldId="4382"/>
            <ac:spMk id="44" creationId="{84050639-8009-27DD-878B-C49CC67DB012}"/>
          </ac:spMkLst>
        </pc:spChg>
        <pc:spChg chg="add mod ord">
          <ac:chgData name="Sudarshan Chakravarthi" userId="9632d19e-631d-46a5-9e9a-d9cc496f17d0" providerId="ADAL" clId="{931047AD-F95C-49DE-816A-768B0837207E}" dt="2022-07-05T07:24:13.469" v="920" actId="167"/>
          <ac:spMkLst>
            <pc:docMk/>
            <pc:sldMk cId="3184054213" sldId="4382"/>
            <ac:spMk id="45" creationId="{5C5ACBBA-D2C4-2285-1EA5-5DF76C7C1CF7}"/>
          </ac:spMkLst>
        </pc:spChg>
        <pc:spChg chg="add mod">
          <ac:chgData name="Sudarshan Chakravarthi" userId="9632d19e-631d-46a5-9e9a-d9cc496f17d0" providerId="ADAL" clId="{931047AD-F95C-49DE-816A-768B0837207E}" dt="2022-07-05T07:23:52.404" v="916" actId="207"/>
          <ac:spMkLst>
            <pc:docMk/>
            <pc:sldMk cId="3184054213" sldId="4382"/>
            <ac:spMk id="46" creationId="{7830B708-761A-1B33-733A-00B770A1F576}"/>
          </ac:spMkLst>
        </pc:spChg>
        <pc:spChg chg="add mod">
          <ac:chgData name="Sudarshan Chakravarthi" userId="9632d19e-631d-46a5-9e9a-d9cc496f17d0" providerId="ADAL" clId="{931047AD-F95C-49DE-816A-768B0837207E}" dt="2022-07-05T07:23:54.889" v="917" actId="207"/>
          <ac:spMkLst>
            <pc:docMk/>
            <pc:sldMk cId="3184054213" sldId="4382"/>
            <ac:spMk id="47" creationId="{890FDDEF-A57F-7D4E-C195-30C60CC875FE}"/>
          </ac:spMkLst>
        </pc:spChg>
        <pc:grpChg chg="add mod">
          <ac:chgData name="Sudarshan Chakravarthi" userId="9632d19e-631d-46a5-9e9a-d9cc496f17d0" providerId="ADAL" clId="{931047AD-F95C-49DE-816A-768B0837207E}" dt="2022-07-05T07:23:24.457" v="899" actId="1076"/>
          <ac:grpSpMkLst>
            <pc:docMk/>
            <pc:sldMk cId="3184054213" sldId="4382"/>
            <ac:grpSpMk id="10" creationId="{FF7916E0-1D6D-60E5-D1AA-33D6AFF67656}"/>
          </ac:grpSpMkLst>
        </pc:grpChg>
        <pc:grpChg chg="mod">
          <ac:chgData name="Sudarshan Chakravarthi" userId="9632d19e-631d-46a5-9e9a-d9cc496f17d0" providerId="ADAL" clId="{931047AD-F95C-49DE-816A-768B0837207E}" dt="2022-07-05T07:13:36.972" v="492" actId="1076"/>
          <ac:grpSpMkLst>
            <pc:docMk/>
            <pc:sldMk cId="3184054213" sldId="4382"/>
            <ac:grpSpMk id="27" creationId="{DF9074E8-C3AF-FD69-B6B5-615419312F2C}"/>
          </ac:grpSpMkLst>
        </pc:grpChg>
        <pc:grpChg chg="add mod">
          <ac:chgData name="Sudarshan Chakravarthi" userId="9632d19e-631d-46a5-9e9a-d9cc496f17d0" providerId="ADAL" clId="{931047AD-F95C-49DE-816A-768B0837207E}" dt="2022-07-05T07:23:19.937" v="898" actId="164"/>
          <ac:grpSpMkLst>
            <pc:docMk/>
            <pc:sldMk cId="3184054213" sldId="4382"/>
            <ac:grpSpMk id="34" creationId="{461C627B-B04B-7F25-027B-0F6663635DE9}"/>
          </ac:grpSpMkLst>
        </pc:grpChg>
        <pc:grpChg chg="add mod">
          <ac:chgData name="Sudarshan Chakravarthi" userId="9632d19e-631d-46a5-9e9a-d9cc496f17d0" providerId="ADAL" clId="{931047AD-F95C-49DE-816A-768B0837207E}" dt="2022-07-05T07:23:19.937" v="898" actId="164"/>
          <ac:grpSpMkLst>
            <pc:docMk/>
            <pc:sldMk cId="3184054213" sldId="4382"/>
            <ac:grpSpMk id="37" creationId="{1FC337B5-C33D-F4C7-6382-E91F49E4F745}"/>
          </ac:grpSpMkLst>
        </pc:grpChg>
        <pc:grpChg chg="add mod ord">
          <ac:chgData name="Sudarshan Chakravarthi" userId="9632d19e-631d-46a5-9e9a-d9cc496f17d0" providerId="ADAL" clId="{931047AD-F95C-49DE-816A-768B0837207E}" dt="2022-07-05T07:23:19.937" v="898" actId="164"/>
          <ac:grpSpMkLst>
            <pc:docMk/>
            <pc:sldMk cId="3184054213" sldId="4382"/>
            <ac:grpSpMk id="42" creationId="{3DE13E2A-6AFE-FC8E-4069-3042827B74FC}"/>
          </ac:grpSpMkLst>
        </pc:grpChg>
        <pc:picChg chg="add del mod">
          <ac:chgData name="Sudarshan Chakravarthi" userId="9632d19e-631d-46a5-9e9a-d9cc496f17d0" providerId="ADAL" clId="{931047AD-F95C-49DE-816A-768B0837207E}" dt="2022-07-05T07:21:21.087" v="872" actId="478"/>
          <ac:picMkLst>
            <pc:docMk/>
            <pc:sldMk cId="3184054213" sldId="4382"/>
            <ac:picMk id="8" creationId="{679C0F2C-7B23-F76D-074B-F3AD4307662D}"/>
          </ac:picMkLst>
        </pc:picChg>
        <pc:picChg chg="mod">
          <ac:chgData name="Sudarshan Chakravarthi" userId="9632d19e-631d-46a5-9e9a-d9cc496f17d0" providerId="ADAL" clId="{931047AD-F95C-49DE-816A-768B0837207E}" dt="2022-07-05T07:23:40.841" v="914" actId="1038"/>
          <ac:picMkLst>
            <pc:docMk/>
            <pc:sldMk cId="3184054213" sldId="4382"/>
            <ac:picMk id="38" creationId="{85234BD6-DB27-127F-A7A1-1EBCA091C033}"/>
          </ac:picMkLst>
        </pc:picChg>
        <pc:cxnChg chg="mod">
          <ac:chgData name="Sudarshan Chakravarthi" userId="9632d19e-631d-46a5-9e9a-d9cc496f17d0" providerId="ADAL" clId="{931047AD-F95C-49DE-816A-768B0837207E}" dt="2022-07-05T07:14:58.404" v="570" actId="1037"/>
          <ac:cxnSpMkLst>
            <pc:docMk/>
            <pc:sldMk cId="3184054213" sldId="4382"/>
            <ac:cxnSpMk id="2" creationId="{F4C56718-45E0-8D6B-0292-8D362B640A37}"/>
          </ac:cxnSpMkLst>
        </pc:cxnChg>
        <pc:cxnChg chg="mod">
          <ac:chgData name="Sudarshan Chakravarthi" userId="9632d19e-631d-46a5-9e9a-d9cc496f17d0" providerId="ADAL" clId="{931047AD-F95C-49DE-816A-768B0837207E}" dt="2022-07-05T07:14:58.404" v="570" actId="1037"/>
          <ac:cxnSpMkLst>
            <pc:docMk/>
            <pc:sldMk cId="3184054213" sldId="4382"/>
            <ac:cxnSpMk id="3" creationId="{5C808ED3-BE8C-E0DA-6739-8C16F0CE54C7}"/>
          </ac:cxnSpMkLst>
        </pc:cxnChg>
        <pc:cxnChg chg="mod">
          <ac:chgData name="Sudarshan Chakravarthi" userId="9632d19e-631d-46a5-9e9a-d9cc496f17d0" providerId="ADAL" clId="{931047AD-F95C-49DE-816A-768B0837207E}" dt="2022-07-05T07:14:58.404" v="570" actId="1037"/>
          <ac:cxnSpMkLst>
            <pc:docMk/>
            <pc:sldMk cId="3184054213" sldId="4382"/>
            <ac:cxnSpMk id="4" creationId="{E9B557EF-D916-2E05-9FC2-3D94AA5AAD90}"/>
          </ac:cxnSpMkLst>
        </pc:cxnChg>
      </pc:sldChg>
      <pc:sldChg chg="modSp mod">
        <pc:chgData name="Sudarshan Chakravarthi" userId="9632d19e-631d-46a5-9e9a-d9cc496f17d0" providerId="ADAL" clId="{931047AD-F95C-49DE-816A-768B0837207E}" dt="2023-01-19T10:47:34.363" v="9205" actId="403"/>
        <pc:sldMkLst>
          <pc:docMk/>
          <pc:sldMk cId="1785497588" sldId="4383"/>
        </pc:sldMkLst>
        <pc:spChg chg="mod">
          <ac:chgData name="Sudarshan Chakravarthi" userId="9632d19e-631d-46a5-9e9a-d9cc496f17d0" providerId="ADAL" clId="{931047AD-F95C-49DE-816A-768B0837207E}" dt="2023-01-19T10:47:34.363" v="9205" actId="403"/>
          <ac:spMkLst>
            <pc:docMk/>
            <pc:sldMk cId="1785497588" sldId="4383"/>
            <ac:spMk id="3" creationId="{259A140F-0BA9-C8B7-D17D-F341B9416838}"/>
          </ac:spMkLst>
        </pc:spChg>
      </pc:sldChg>
      <pc:sldChg chg="addSp delSp modSp mod">
        <pc:chgData name="Sudarshan Chakravarthi" userId="9632d19e-631d-46a5-9e9a-d9cc496f17d0" providerId="ADAL" clId="{931047AD-F95C-49DE-816A-768B0837207E}" dt="2022-07-05T11:35:42.859" v="7915" actId="20577"/>
        <pc:sldMkLst>
          <pc:docMk/>
          <pc:sldMk cId="2693493493" sldId="4384"/>
        </pc:sldMkLst>
        <pc:spChg chg="mod">
          <ac:chgData name="Sudarshan Chakravarthi" userId="9632d19e-631d-46a5-9e9a-d9cc496f17d0" providerId="ADAL" clId="{931047AD-F95C-49DE-816A-768B0837207E}" dt="2022-07-05T11:33:02.220" v="7884" actId="20577"/>
          <ac:spMkLst>
            <pc:docMk/>
            <pc:sldMk cId="2693493493" sldId="4384"/>
            <ac:spMk id="5" creationId="{FD6DCE6B-1EFB-E237-C8C8-395F260ABEFA}"/>
          </ac:spMkLst>
        </pc:spChg>
        <pc:graphicFrameChg chg="modGraphic">
          <ac:chgData name="Sudarshan Chakravarthi" userId="9632d19e-631d-46a5-9e9a-d9cc496f17d0" providerId="ADAL" clId="{931047AD-F95C-49DE-816A-768B0837207E}" dt="2022-07-05T11:35:42.859" v="7915" actId="20577"/>
          <ac:graphicFrameMkLst>
            <pc:docMk/>
            <pc:sldMk cId="2693493493" sldId="4384"/>
            <ac:graphicFrameMk id="10" creationId="{04B3D000-CEF9-A14F-710F-A1708B44E699}"/>
          </ac:graphicFrameMkLst>
        </pc:graphicFrameChg>
        <pc:picChg chg="add del mod">
          <ac:chgData name="Sudarshan Chakravarthi" userId="9632d19e-631d-46a5-9e9a-d9cc496f17d0" providerId="ADAL" clId="{931047AD-F95C-49DE-816A-768B0837207E}" dt="2022-07-05T11:08:30.730" v="7791" actId="21"/>
          <ac:picMkLst>
            <pc:docMk/>
            <pc:sldMk cId="2693493493" sldId="4384"/>
            <ac:picMk id="3" creationId="{D57AE56A-0B1A-99D7-ADDA-9219F76153C3}"/>
          </ac:picMkLst>
        </pc:picChg>
        <pc:picChg chg="add del mod">
          <ac:chgData name="Sudarshan Chakravarthi" userId="9632d19e-631d-46a5-9e9a-d9cc496f17d0" providerId="ADAL" clId="{931047AD-F95C-49DE-816A-768B0837207E}" dt="2022-07-05T11:08:30.730" v="7791" actId="21"/>
          <ac:picMkLst>
            <pc:docMk/>
            <pc:sldMk cId="2693493493" sldId="4384"/>
            <ac:picMk id="6" creationId="{71ACD236-AD75-1E6F-A742-9160D426A834}"/>
          </ac:picMkLst>
        </pc:picChg>
        <pc:picChg chg="add del mod">
          <ac:chgData name="Sudarshan Chakravarthi" userId="9632d19e-631d-46a5-9e9a-d9cc496f17d0" providerId="ADAL" clId="{931047AD-F95C-49DE-816A-768B0837207E}" dt="2022-07-05T11:08:30.730" v="7791" actId="21"/>
          <ac:picMkLst>
            <pc:docMk/>
            <pc:sldMk cId="2693493493" sldId="4384"/>
            <ac:picMk id="8" creationId="{55EAE686-05FA-A56C-6965-11A8F362F349}"/>
          </ac:picMkLst>
        </pc:picChg>
        <pc:picChg chg="add del mod">
          <ac:chgData name="Sudarshan Chakravarthi" userId="9632d19e-631d-46a5-9e9a-d9cc496f17d0" providerId="ADAL" clId="{931047AD-F95C-49DE-816A-768B0837207E}" dt="2022-07-05T11:07:39.327" v="7766" actId="478"/>
          <ac:picMkLst>
            <pc:docMk/>
            <pc:sldMk cId="2693493493" sldId="4384"/>
            <ac:picMk id="16" creationId="{3415CE7C-0320-2966-6C82-8B13F5347A6B}"/>
          </ac:picMkLst>
        </pc:picChg>
        <pc:picChg chg="add del mod">
          <ac:chgData name="Sudarshan Chakravarthi" userId="9632d19e-631d-46a5-9e9a-d9cc496f17d0" providerId="ADAL" clId="{931047AD-F95C-49DE-816A-768B0837207E}" dt="2022-07-05T11:08:30.730" v="7791" actId="21"/>
          <ac:picMkLst>
            <pc:docMk/>
            <pc:sldMk cId="2693493493" sldId="4384"/>
            <ac:picMk id="18" creationId="{03AB789A-3814-24BF-9992-1D725D45E3F9}"/>
          </ac:picMkLst>
        </pc:picChg>
        <pc:picChg chg="add del mod">
          <ac:chgData name="Sudarshan Chakravarthi" userId="9632d19e-631d-46a5-9e9a-d9cc496f17d0" providerId="ADAL" clId="{931047AD-F95C-49DE-816A-768B0837207E}" dt="2022-07-05T11:07:35.895" v="7764" actId="478"/>
          <ac:picMkLst>
            <pc:docMk/>
            <pc:sldMk cId="2693493493" sldId="4384"/>
            <ac:picMk id="20" creationId="{5CFD22E7-875D-9E0F-BAF5-742CF2696AA4}"/>
          </ac:picMkLst>
        </pc:picChg>
        <pc:picChg chg="add del mod">
          <ac:chgData name="Sudarshan Chakravarthi" userId="9632d19e-631d-46a5-9e9a-d9cc496f17d0" providerId="ADAL" clId="{931047AD-F95C-49DE-816A-768B0837207E}" dt="2022-07-05T11:07:34.455" v="7762" actId="478"/>
          <ac:picMkLst>
            <pc:docMk/>
            <pc:sldMk cId="2693493493" sldId="4384"/>
            <ac:picMk id="22" creationId="{1DFD81D1-7F9C-28D8-94A6-3B613C5B932B}"/>
          </ac:picMkLst>
        </pc:picChg>
        <pc:picChg chg="add del mod">
          <ac:chgData name="Sudarshan Chakravarthi" userId="9632d19e-631d-46a5-9e9a-d9cc496f17d0" providerId="ADAL" clId="{931047AD-F95C-49DE-816A-768B0837207E}" dt="2022-07-05T11:08:30.730" v="7791" actId="21"/>
          <ac:picMkLst>
            <pc:docMk/>
            <pc:sldMk cId="2693493493" sldId="4384"/>
            <ac:picMk id="24" creationId="{D570CBA9-3A8F-2B80-0C70-DA212F9DD0A9}"/>
          </ac:picMkLst>
        </pc:picChg>
        <pc:picChg chg="add mod">
          <ac:chgData name="Sudarshan Chakravarthi" userId="9632d19e-631d-46a5-9e9a-d9cc496f17d0" providerId="ADAL" clId="{931047AD-F95C-49DE-816A-768B0837207E}" dt="2022-07-05T11:09:22.499" v="7806" actId="1076"/>
          <ac:picMkLst>
            <pc:docMk/>
            <pc:sldMk cId="2693493493" sldId="4384"/>
            <ac:picMk id="25" creationId="{821EAAB5-113B-765C-6CEB-EE847319DC0A}"/>
          </ac:picMkLst>
        </pc:picChg>
      </pc:sldChg>
      <pc:sldChg chg="addSp delSp modSp mod">
        <pc:chgData name="Sudarshan Chakravarthi" userId="9632d19e-631d-46a5-9e9a-d9cc496f17d0" providerId="ADAL" clId="{931047AD-F95C-49DE-816A-768B0837207E}" dt="2022-07-05T11:36:45.507" v="7923" actId="404"/>
        <pc:sldMkLst>
          <pc:docMk/>
          <pc:sldMk cId="2427161462" sldId="4385"/>
        </pc:sldMkLst>
        <pc:spChg chg="mod">
          <ac:chgData name="Sudarshan Chakravarthi" userId="9632d19e-631d-46a5-9e9a-d9cc496f17d0" providerId="ADAL" clId="{931047AD-F95C-49DE-816A-768B0837207E}" dt="2022-07-05T11:10:02.702" v="7809" actId="6549"/>
          <ac:spMkLst>
            <pc:docMk/>
            <pc:sldMk cId="2427161462" sldId="4385"/>
            <ac:spMk id="8" creationId="{6B1D5673-7F6F-C9ED-3903-B4014F637E13}"/>
          </ac:spMkLst>
        </pc:spChg>
        <pc:spChg chg="add mod">
          <ac:chgData name="Sudarshan Chakravarthi" userId="9632d19e-631d-46a5-9e9a-d9cc496f17d0" providerId="ADAL" clId="{931047AD-F95C-49DE-816A-768B0837207E}" dt="2022-07-05T11:36:45.507" v="7923" actId="404"/>
          <ac:spMkLst>
            <pc:docMk/>
            <pc:sldMk cId="2427161462" sldId="4385"/>
            <ac:spMk id="14" creationId="{DBD5EE44-771D-7769-F658-5084CC12C263}"/>
          </ac:spMkLst>
        </pc:spChg>
        <pc:picChg chg="add del mod">
          <ac:chgData name="Sudarshan Chakravarthi" userId="9632d19e-631d-46a5-9e9a-d9cc496f17d0" providerId="ADAL" clId="{931047AD-F95C-49DE-816A-768B0837207E}" dt="2022-07-05T11:11:31.086" v="7823" actId="478"/>
          <ac:picMkLst>
            <pc:docMk/>
            <pc:sldMk cId="2427161462" sldId="4385"/>
            <ac:picMk id="12" creationId="{7D651DCB-5D85-B5F3-90D4-AEACE1A3936B}"/>
          </ac:picMkLst>
        </pc:picChg>
        <pc:picChg chg="add mod">
          <ac:chgData name="Sudarshan Chakravarthi" userId="9632d19e-631d-46a5-9e9a-d9cc496f17d0" providerId="ADAL" clId="{931047AD-F95C-49DE-816A-768B0837207E}" dt="2022-07-05T11:11:32" v="7824"/>
          <ac:picMkLst>
            <pc:docMk/>
            <pc:sldMk cId="2427161462" sldId="4385"/>
            <ac:picMk id="13" creationId="{2119C3AD-29F4-4772-F94A-AAD526E4BFD4}"/>
          </ac:picMkLst>
        </pc:picChg>
      </pc:sldChg>
      <pc:sldChg chg="addSp delSp modSp mod">
        <pc:chgData name="Sudarshan Chakravarthi" userId="9632d19e-631d-46a5-9e9a-d9cc496f17d0" providerId="ADAL" clId="{931047AD-F95C-49DE-816A-768B0837207E}" dt="2022-07-05T11:44:12.848" v="8479" actId="113"/>
        <pc:sldMkLst>
          <pc:docMk/>
          <pc:sldMk cId="310977191" sldId="4386"/>
        </pc:sldMkLst>
        <pc:spChg chg="add del mod">
          <ac:chgData name="Sudarshan Chakravarthi" userId="9632d19e-631d-46a5-9e9a-d9cc496f17d0" providerId="ADAL" clId="{931047AD-F95C-49DE-816A-768B0837207E}" dt="2022-07-05T11:41:29.065" v="8303" actId="478"/>
          <ac:spMkLst>
            <pc:docMk/>
            <pc:sldMk cId="310977191" sldId="4386"/>
            <ac:spMk id="2" creationId="{E40D1EB1-A04D-ACAD-8370-BC003B164C11}"/>
          </ac:spMkLst>
        </pc:spChg>
        <pc:spChg chg="add mod">
          <ac:chgData name="Sudarshan Chakravarthi" userId="9632d19e-631d-46a5-9e9a-d9cc496f17d0" providerId="ADAL" clId="{931047AD-F95C-49DE-816A-768B0837207E}" dt="2022-07-05T11:44:09.383" v="8478" actId="1076"/>
          <ac:spMkLst>
            <pc:docMk/>
            <pc:sldMk cId="310977191" sldId="4386"/>
            <ac:spMk id="3" creationId="{492227E7-CBDC-188C-9E93-443B41494719}"/>
          </ac:spMkLst>
        </pc:spChg>
        <pc:spChg chg="mod">
          <ac:chgData name="Sudarshan Chakravarthi" userId="9632d19e-631d-46a5-9e9a-d9cc496f17d0" providerId="ADAL" clId="{931047AD-F95C-49DE-816A-768B0837207E}" dt="2022-07-05T11:44:12.848" v="8479" actId="113"/>
          <ac:spMkLst>
            <pc:docMk/>
            <pc:sldMk cId="310977191" sldId="4386"/>
            <ac:spMk id="5" creationId="{CA130D3E-69C8-2194-FFED-31C6BFC65E06}"/>
          </ac:spMkLst>
        </pc:spChg>
        <pc:spChg chg="add mod">
          <ac:chgData name="Sudarshan Chakravarthi" userId="9632d19e-631d-46a5-9e9a-d9cc496f17d0" providerId="ADAL" clId="{931047AD-F95C-49DE-816A-768B0837207E}" dt="2022-07-05T11:37:22.740" v="7924"/>
          <ac:spMkLst>
            <pc:docMk/>
            <pc:sldMk cId="310977191" sldId="4386"/>
            <ac:spMk id="12" creationId="{ABAB2CD4-F5D0-827F-22B3-B669C5C9F3A8}"/>
          </ac:spMkLst>
        </pc:spChg>
        <pc:picChg chg="add del mod">
          <ac:chgData name="Sudarshan Chakravarthi" userId="9632d19e-631d-46a5-9e9a-d9cc496f17d0" providerId="ADAL" clId="{931047AD-F95C-49DE-816A-768B0837207E}" dt="2022-07-05T11:11:34.408" v="7825" actId="478"/>
          <ac:picMkLst>
            <pc:docMk/>
            <pc:sldMk cId="310977191" sldId="4386"/>
            <ac:picMk id="10" creationId="{111894D4-21F9-2073-ADE5-443A5C0F7B35}"/>
          </ac:picMkLst>
        </pc:picChg>
        <pc:picChg chg="add mod">
          <ac:chgData name="Sudarshan Chakravarthi" userId="9632d19e-631d-46a5-9e9a-d9cc496f17d0" providerId="ADAL" clId="{931047AD-F95C-49DE-816A-768B0837207E}" dt="2022-07-05T11:11:35.394" v="7826"/>
          <ac:picMkLst>
            <pc:docMk/>
            <pc:sldMk cId="310977191" sldId="4386"/>
            <ac:picMk id="11" creationId="{1EF37ED4-1A69-3932-8C83-E1A52F2C5D7F}"/>
          </ac:picMkLst>
        </pc:picChg>
      </pc:sldChg>
      <pc:sldChg chg="addSp modSp mod">
        <pc:chgData name="Sudarshan Chakravarthi" userId="9632d19e-631d-46a5-9e9a-d9cc496f17d0" providerId="ADAL" clId="{931047AD-F95C-49DE-816A-768B0837207E}" dt="2022-07-05T11:12:00.714" v="7831" actId="20577"/>
        <pc:sldMkLst>
          <pc:docMk/>
          <pc:sldMk cId="16630091" sldId="4387"/>
        </pc:sldMkLst>
        <pc:spChg chg="mod">
          <ac:chgData name="Sudarshan Chakravarthi" userId="9632d19e-631d-46a5-9e9a-d9cc496f17d0" providerId="ADAL" clId="{931047AD-F95C-49DE-816A-768B0837207E}" dt="2022-07-05T11:12:00.714" v="7831" actId="20577"/>
          <ac:spMkLst>
            <pc:docMk/>
            <pc:sldMk cId="16630091" sldId="4387"/>
            <ac:spMk id="2" creationId="{AF08150E-59F9-3516-07DE-8E7337CE56CA}"/>
          </ac:spMkLst>
        </pc:spChg>
        <pc:picChg chg="add mod">
          <ac:chgData name="Sudarshan Chakravarthi" userId="9632d19e-631d-46a5-9e9a-d9cc496f17d0" providerId="ADAL" clId="{931047AD-F95C-49DE-816A-768B0837207E}" dt="2022-07-05T11:11:58.955" v="7830" actId="1076"/>
          <ac:picMkLst>
            <pc:docMk/>
            <pc:sldMk cId="16630091" sldId="4387"/>
            <ac:picMk id="7" creationId="{64DE7043-6868-B660-7F83-CC4C3B02DF75}"/>
          </ac:picMkLst>
        </pc:picChg>
      </pc:sldChg>
      <pc:sldChg chg="addSp modSp mod">
        <pc:chgData name="Sudarshan Chakravarthi" userId="9632d19e-631d-46a5-9e9a-d9cc496f17d0" providerId="ADAL" clId="{931047AD-F95C-49DE-816A-768B0837207E}" dt="2022-07-05T11:47:57.461" v="8793" actId="6549"/>
        <pc:sldMkLst>
          <pc:docMk/>
          <pc:sldMk cId="2548611580" sldId="4388"/>
        </pc:sldMkLst>
        <pc:spChg chg="mod">
          <ac:chgData name="Sudarshan Chakravarthi" userId="9632d19e-631d-46a5-9e9a-d9cc496f17d0" providerId="ADAL" clId="{931047AD-F95C-49DE-816A-768B0837207E}" dt="2022-07-05T11:47:57.461" v="8793" actId="6549"/>
          <ac:spMkLst>
            <pc:docMk/>
            <pc:sldMk cId="2548611580" sldId="4388"/>
            <ac:spMk id="7" creationId="{9194500D-E969-9008-EB24-536DC50B3341}"/>
          </ac:spMkLst>
        </pc:spChg>
        <pc:picChg chg="add mod">
          <ac:chgData name="Sudarshan Chakravarthi" userId="9632d19e-631d-46a5-9e9a-d9cc496f17d0" providerId="ADAL" clId="{931047AD-F95C-49DE-816A-768B0837207E}" dt="2022-07-05T11:13:05.490" v="7832"/>
          <ac:picMkLst>
            <pc:docMk/>
            <pc:sldMk cId="2548611580" sldId="4388"/>
            <ac:picMk id="6" creationId="{74E80978-84B5-82B8-51BD-D2A4D730DD8E}"/>
          </ac:picMkLst>
        </pc:picChg>
      </pc:sldChg>
      <pc:sldChg chg="addSp modSp mod ord">
        <pc:chgData name="Sudarshan Chakravarthi" userId="9632d19e-631d-46a5-9e9a-d9cc496f17d0" providerId="ADAL" clId="{931047AD-F95C-49DE-816A-768B0837207E}" dt="2023-02-28T12:47:57.920" v="9231"/>
        <pc:sldMkLst>
          <pc:docMk/>
          <pc:sldMk cId="1935536373" sldId="4390"/>
        </pc:sldMkLst>
        <pc:spChg chg="add mod">
          <ac:chgData name="Sudarshan Chakravarthi" userId="9632d19e-631d-46a5-9e9a-d9cc496f17d0" providerId="ADAL" clId="{931047AD-F95C-49DE-816A-768B0837207E}" dt="2022-07-05T11:49:52.056" v="8805" actId="14100"/>
          <ac:spMkLst>
            <pc:docMk/>
            <pc:sldMk cId="1935536373" sldId="4390"/>
            <ac:spMk id="109" creationId="{2AF57795-5029-CE65-C1B5-EEE25272D68A}"/>
          </ac:spMkLst>
        </pc:spChg>
        <pc:picChg chg="add mod">
          <ac:chgData name="Sudarshan Chakravarthi" userId="9632d19e-631d-46a5-9e9a-d9cc496f17d0" providerId="ADAL" clId="{931047AD-F95C-49DE-816A-768B0837207E}" dt="2022-07-05T11:13:10.449" v="7833"/>
          <ac:picMkLst>
            <pc:docMk/>
            <pc:sldMk cId="1935536373" sldId="4390"/>
            <ac:picMk id="108" creationId="{B8BED3E0-2BFF-330A-13FE-7A226E80AE85}"/>
          </ac:picMkLst>
        </pc:picChg>
      </pc:sldChg>
      <pc:sldChg chg="addSp delSp modSp mod">
        <pc:chgData name="Sudarshan Chakravarthi" userId="9632d19e-631d-46a5-9e9a-d9cc496f17d0" providerId="ADAL" clId="{931047AD-F95C-49DE-816A-768B0837207E}" dt="2022-07-05T11:36:20.422" v="7918" actId="6549"/>
        <pc:sldMkLst>
          <pc:docMk/>
          <pc:sldMk cId="1338057005" sldId="4391"/>
        </pc:sldMkLst>
        <pc:spChg chg="mod">
          <ac:chgData name="Sudarshan Chakravarthi" userId="9632d19e-631d-46a5-9e9a-d9cc496f17d0" providerId="ADAL" clId="{931047AD-F95C-49DE-816A-768B0837207E}" dt="2022-07-05T11:36:20.422" v="7918" actId="6549"/>
          <ac:spMkLst>
            <pc:docMk/>
            <pc:sldMk cId="1338057005" sldId="4391"/>
            <ac:spMk id="11" creationId="{679DD9D9-9C8D-8528-F044-EDCEB9A8F052}"/>
          </ac:spMkLst>
        </pc:spChg>
        <pc:picChg chg="add del mod">
          <ac:chgData name="Sudarshan Chakravarthi" userId="9632d19e-631d-46a5-9e9a-d9cc496f17d0" providerId="ADAL" clId="{931047AD-F95C-49DE-816A-768B0837207E}" dt="2022-07-05T11:11:05.420" v="7811" actId="478"/>
          <ac:picMkLst>
            <pc:docMk/>
            <pc:sldMk cId="1338057005" sldId="4391"/>
            <ac:picMk id="10" creationId="{D43AC1FC-BAF7-D7F7-822E-C483B78FBCC8}"/>
          </ac:picMkLst>
        </pc:picChg>
        <pc:picChg chg="add mod">
          <ac:chgData name="Sudarshan Chakravarthi" userId="9632d19e-631d-46a5-9e9a-d9cc496f17d0" providerId="ADAL" clId="{931047AD-F95C-49DE-816A-768B0837207E}" dt="2022-07-05T11:11:20.556" v="7820" actId="1076"/>
          <ac:picMkLst>
            <pc:docMk/>
            <pc:sldMk cId="1338057005" sldId="4391"/>
            <ac:picMk id="16" creationId="{23C5D57D-A7F0-5B8E-5828-6666BF44CB86}"/>
          </ac:picMkLst>
        </pc:picChg>
        <pc:picChg chg="add del mod">
          <ac:chgData name="Sudarshan Chakravarthi" userId="9632d19e-631d-46a5-9e9a-d9cc496f17d0" providerId="ADAL" clId="{931047AD-F95C-49DE-816A-768B0837207E}" dt="2022-07-05T11:11:25.501" v="7822" actId="478"/>
          <ac:picMkLst>
            <pc:docMk/>
            <pc:sldMk cId="1338057005" sldId="4391"/>
            <ac:picMk id="17" creationId="{BAACC9D8-0789-1002-1FD3-F93873986F37}"/>
          </ac:picMkLst>
        </pc:picChg>
      </pc:sldChg>
      <pc:sldChg chg="add del">
        <pc:chgData name="Sudarshan Chakravarthi" userId="9632d19e-631d-46a5-9e9a-d9cc496f17d0" providerId="ADAL" clId="{931047AD-F95C-49DE-816A-768B0837207E}" dt="2022-07-05T12:16:53.685" v="9009" actId="47"/>
        <pc:sldMkLst>
          <pc:docMk/>
          <pc:sldMk cId="558073574" sldId="4392"/>
        </pc:sldMkLst>
      </pc:sldChg>
      <pc:sldChg chg="addSp delSp modSp mod">
        <pc:chgData name="Sudarshan Chakravarthi" userId="9632d19e-631d-46a5-9e9a-d9cc496f17d0" providerId="ADAL" clId="{931047AD-F95C-49DE-816A-768B0837207E}" dt="2022-07-05T11:54:05.683" v="8984" actId="14100"/>
        <pc:sldMkLst>
          <pc:docMk/>
          <pc:sldMk cId="1645865513" sldId="4393"/>
        </pc:sldMkLst>
        <pc:spChg chg="mod">
          <ac:chgData name="Sudarshan Chakravarthi" userId="9632d19e-631d-46a5-9e9a-d9cc496f17d0" providerId="ADAL" clId="{931047AD-F95C-49DE-816A-768B0837207E}" dt="2022-07-05T11:49:22.795" v="8797" actId="1076"/>
          <ac:spMkLst>
            <pc:docMk/>
            <pc:sldMk cId="1645865513" sldId="4393"/>
            <ac:spMk id="8" creationId="{3ADBD9EF-C4A0-3868-FAC9-753DB71B27A4}"/>
          </ac:spMkLst>
        </pc:spChg>
        <pc:spChg chg="add mod">
          <ac:chgData name="Sudarshan Chakravarthi" userId="9632d19e-631d-46a5-9e9a-d9cc496f17d0" providerId="ADAL" clId="{931047AD-F95C-49DE-816A-768B0837207E}" dt="2022-07-05T11:54:05.683" v="8984" actId="14100"/>
          <ac:spMkLst>
            <pc:docMk/>
            <pc:sldMk cId="1645865513" sldId="4393"/>
            <ac:spMk id="12" creationId="{B5B6E1C3-22CF-5A04-2866-42D641914696}"/>
          </ac:spMkLst>
        </pc:spChg>
        <pc:spChg chg="mod">
          <ac:chgData name="Sudarshan Chakravarthi" userId="9632d19e-631d-46a5-9e9a-d9cc496f17d0" providerId="ADAL" clId="{931047AD-F95C-49DE-816A-768B0837207E}" dt="2022-07-05T11:50:54.609" v="8830" actId="1076"/>
          <ac:spMkLst>
            <pc:docMk/>
            <pc:sldMk cId="1645865513" sldId="4393"/>
            <ac:spMk id="14" creationId="{2D98FE71-3DDA-1EED-821A-04FE8F900B0A}"/>
          </ac:spMkLst>
        </pc:spChg>
        <pc:picChg chg="add del mod">
          <ac:chgData name="Sudarshan Chakravarthi" userId="9632d19e-631d-46a5-9e9a-d9cc496f17d0" providerId="ADAL" clId="{931047AD-F95C-49DE-816A-768B0837207E}" dt="2022-07-05T11:14:07.679" v="7841" actId="21"/>
          <ac:picMkLst>
            <pc:docMk/>
            <pc:sldMk cId="1645865513" sldId="4393"/>
            <ac:picMk id="9" creationId="{73117544-97DA-7242-680C-53E1C16A7184}"/>
          </ac:picMkLst>
        </pc:picChg>
        <pc:picChg chg="add mod">
          <ac:chgData name="Sudarshan Chakravarthi" userId="9632d19e-631d-46a5-9e9a-d9cc496f17d0" providerId="ADAL" clId="{931047AD-F95C-49DE-816A-768B0837207E}" dt="2022-07-05T11:13:47.177" v="7836" actId="1076"/>
          <ac:picMkLst>
            <pc:docMk/>
            <pc:sldMk cId="1645865513" sldId="4393"/>
            <ac:picMk id="11" creationId="{6EEBA9E6-79BC-0C12-7F7E-17E5CCD2E13A}"/>
          </ac:picMkLst>
        </pc:picChg>
      </pc:sldChg>
      <pc:sldChg chg="addSp modSp mod">
        <pc:chgData name="Sudarshan Chakravarthi" userId="9632d19e-631d-46a5-9e9a-d9cc496f17d0" providerId="ADAL" clId="{931047AD-F95C-49DE-816A-768B0837207E}" dt="2022-07-05T11:54:13.524" v="8986" actId="1036"/>
        <pc:sldMkLst>
          <pc:docMk/>
          <pc:sldMk cId="967251758" sldId="4394"/>
        </pc:sldMkLst>
        <pc:spChg chg="mod">
          <ac:chgData name="Sudarshan Chakravarthi" userId="9632d19e-631d-46a5-9e9a-d9cc496f17d0" providerId="ADAL" clId="{931047AD-F95C-49DE-816A-768B0837207E}" dt="2022-07-05T11:53:22.646" v="8950" actId="1076"/>
          <ac:spMkLst>
            <pc:docMk/>
            <pc:sldMk cId="967251758" sldId="4394"/>
            <ac:spMk id="5" creationId="{337578EC-33C5-EFCD-8EFE-2F467E7C48B3}"/>
          </ac:spMkLst>
        </pc:spChg>
        <pc:spChg chg="mod">
          <ac:chgData name="Sudarshan Chakravarthi" userId="9632d19e-631d-46a5-9e9a-d9cc496f17d0" providerId="ADAL" clId="{931047AD-F95C-49DE-816A-768B0837207E}" dt="2022-07-05T11:53:30.702" v="8953" actId="1076"/>
          <ac:spMkLst>
            <pc:docMk/>
            <pc:sldMk cId="967251758" sldId="4394"/>
            <ac:spMk id="7" creationId="{6027E535-2369-C162-3EAE-93264B74FA56}"/>
          </ac:spMkLst>
        </pc:spChg>
        <pc:spChg chg="add mod">
          <ac:chgData name="Sudarshan Chakravarthi" userId="9632d19e-631d-46a5-9e9a-d9cc496f17d0" providerId="ADAL" clId="{931047AD-F95C-49DE-816A-768B0837207E}" dt="2022-07-05T11:53:25.808" v="8951" actId="313"/>
          <ac:spMkLst>
            <pc:docMk/>
            <pc:sldMk cId="967251758" sldId="4394"/>
            <ac:spMk id="12" creationId="{942C0DBE-51BA-7569-09C6-B0CDC5370E65}"/>
          </ac:spMkLst>
        </pc:spChg>
        <pc:spChg chg="add mod">
          <ac:chgData name="Sudarshan Chakravarthi" userId="9632d19e-631d-46a5-9e9a-d9cc496f17d0" providerId="ADAL" clId="{931047AD-F95C-49DE-816A-768B0837207E}" dt="2022-07-05T11:54:13.524" v="8986" actId="1036"/>
          <ac:spMkLst>
            <pc:docMk/>
            <pc:sldMk cId="967251758" sldId="4394"/>
            <ac:spMk id="13" creationId="{C2234FA1-3B45-50FD-7EE4-F61199265F5C}"/>
          </ac:spMkLst>
        </pc:spChg>
        <pc:picChg chg="add mod">
          <ac:chgData name="Sudarshan Chakravarthi" userId="9632d19e-631d-46a5-9e9a-d9cc496f17d0" providerId="ADAL" clId="{931047AD-F95C-49DE-816A-768B0837207E}" dt="2022-07-05T11:13:57.659" v="7837"/>
          <ac:picMkLst>
            <pc:docMk/>
            <pc:sldMk cId="967251758" sldId="4394"/>
            <ac:picMk id="11" creationId="{4CE849BA-30C3-9E66-C1B0-3805BC9E2A2B}"/>
          </ac:picMkLst>
        </pc:picChg>
      </pc:sldChg>
      <pc:sldChg chg="addSp modSp ord">
        <pc:chgData name="Sudarshan Chakravarthi" userId="9632d19e-631d-46a5-9e9a-d9cc496f17d0" providerId="ADAL" clId="{931047AD-F95C-49DE-816A-768B0837207E}" dt="2023-02-28T12:46:16.698" v="9227"/>
        <pc:sldMkLst>
          <pc:docMk/>
          <pc:sldMk cId="972923422" sldId="4395"/>
        </pc:sldMkLst>
        <pc:spChg chg="add mod">
          <ac:chgData name="Sudarshan Chakravarthi" userId="9632d19e-631d-46a5-9e9a-d9cc496f17d0" providerId="ADAL" clId="{931047AD-F95C-49DE-816A-768B0837207E}" dt="2022-07-05T11:54:16.888" v="8987"/>
          <ac:spMkLst>
            <pc:docMk/>
            <pc:sldMk cId="972923422" sldId="4395"/>
            <ac:spMk id="106" creationId="{7544A16A-7FAA-48DD-3F7C-FBCF47016567}"/>
          </ac:spMkLst>
        </pc:spChg>
        <pc:picChg chg="add mod">
          <ac:chgData name="Sudarshan Chakravarthi" userId="9632d19e-631d-46a5-9e9a-d9cc496f17d0" providerId="ADAL" clId="{931047AD-F95C-49DE-816A-768B0837207E}" dt="2022-07-05T11:13:59.750" v="7838"/>
          <ac:picMkLst>
            <pc:docMk/>
            <pc:sldMk cId="972923422" sldId="4395"/>
            <ac:picMk id="55" creationId="{322F82AA-B265-01E6-BBAD-1BDA20D09D85}"/>
          </ac:picMkLst>
        </pc:picChg>
      </pc:sldChg>
      <pc:sldChg chg="addSp delSp modSp mod">
        <pc:chgData name="Sudarshan Chakravarthi" userId="9632d19e-631d-46a5-9e9a-d9cc496f17d0" providerId="ADAL" clId="{931047AD-F95C-49DE-816A-768B0837207E}" dt="2022-07-05T11:54:57.755" v="8999" actId="6549"/>
        <pc:sldMkLst>
          <pc:docMk/>
          <pc:sldMk cId="3385265095" sldId="4396"/>
        </pc:sldMkLst>
        <pc:spChg chg="mod">
          <ac:chgData name="Sudarshan Chakravarthi" userId="9632d19e-631d-46a5-9e9a-d9cc496f17d0" providerId="ADAL" clId="{931047AD-F95C-49DE-816A-768B0837207E}" dt="2022-07-05T11:14:18.166" v="7845" actId="20577"/>
          <ac:spMkLst>
            <pc:docMk/>
            <pc:sldMk cId="3385265095" sldId="4396"/>
            <ac:spMk id="2" creationId="{398DF1F9-CF4F-797A-3C46-F6314CB438D2}"/>
          </ac:spMkLst>
        </pc:spChg>
        <pc:spChg chg="mod">
          <ac:chgData name="Sudarshan Chakravarthi" userId="9632d19e-631d-46a5-9e9a-d9cc496f17d0" providerId="ADAL" clId="{931047AD-F95C-49DE-816A-768B0837207E}" dt="2022-07-05T11:54:57.755" v="8999" actId="6549"/>
          <ac:spMkLst>
            <pc:docMk/>
            <pc:sldMk cId="3385265095" sldId="4396"/>
            <ac:spMk id="8" creationId="{6C0DE6F2-EA96-C55D-30CB-E0B3D65D4095}"/>
          </ac:spMkLst>
        </pc:spChg>
        <pc:spChg chg="add mod">
          <ac:chgData name="Sudarshan Chakravarthi" userId="9632d19e-631d-46a5-9e9a-d9cc496f17d0" providerId="ADAL" clId="{931047AD-F95C-49DE-816A-768B0837207E}" dt="2022-07-05T11:54:52.747" v="8997" actId="404"/>
          <ac:spMkLst>
            <pc:docMk/>
            <pc:sldMk cId="3385265095" sldId="4396"/>
            <ac:spMk id="11" creationId="{5FF7E605-5048-DD39-B7FE-8908E1C5A1EB}"/>
          </ac:spMkLst>
        </pc:spChg>
        <pc:picChg chg="add del mod">
          <ac:chgData name="Sudarshan Chakravarthi" userId="9632d19e-631d-46a5-9e9a-d9cc496f17d0" providerId="ADAL" clId="{931047AD-F95C-49DE-816A-768B0837207E}" dt="2022-07-05T11:14:02.766" v="7840" actId="478"/>
          <ac:picMkLst>
            <pc:docMk/>
            <pc:sldMk cId="3385265095" sldId="4396"/>
            <ac:picMk id="7" creationId="{31F6DDE5-8306-C55F-BE16-6438F75A73FF}"/>
          </ac:picMkLst>
        </pc:picChg>
        <pc:picChg chg="add mod">
          <ac:chgData name="Sudarshan Chakravarthi" userId="9632d19e-631d-46a5-9e9a-d9cc496f17d0" providerId="ADAL" clId="{931047AD-F95C-49DE-816A-768B0837207E}" dt="2022-07-05T11:14:16.494" v="7844" actId="1076"/>
          <ac:picMkLst>
            <pc:docMk/>
            <pc:sldMk cId="3385265095" sldId="4396"/>
            <ac:picMk id="10" creationId="{255451BD-5041-FB73-8AAA-04276C21AEC8}"/>
          </ac:picMkLst>
        </pc:picChg>
      </pc:sldChg>
      <pc:sldChg chg="addSp modSp mod ord">
        <pc:chgData name="Sudarshan Chakravarthi" userId="9632d19e-631d-46a5-9e9a-d9cc496f17d0" providerId="ADAL" clId="{931047AD-F95C-49DE-816A-768B0837207E}" dt="2023-02-28T12:47:50.596" v="9229"/>
        <pc:sldMkLst>
          <pc:docMk/>
          <pc:sldMk cId="799939453" sldId="4397"/>
        </pc:sldMkLst>
        <pc:spChg chg="mod">
          <ac:chgData name="Sudarshan Chakravarthi" userId="9632d19e-631d-46a5-9e9a-d9cc496f17d0" providerId="ADAL" clId="{931047AD-F95C-49DE-816A-768B0837207E}" dt="2022-07-05T11:14:45.493" v="7853" actId="20577"/>
          <ac:spMkLst>
            <pc:docMk/>
            <pc:sldMk cId="799939453" sldId="4397"/>
            <ac:spMk id="49" creationId="{1DFE2DB2-139B-6368-276D-050B11D7061C}"/>
          </ac:spMkLst>
        </pc:spChg>
        <pc:picChg chg="add mod">
          <ac:chgData name="Sudarshan Chakravarthi" userId="9632d19e-631d-46a5-9e9a-d9cc496f17d0" providerId="ADAL" clId="{931047AD-F95C-49DE-816A-768B0837207E}" dt="2022-07-05T11:14:48.559" v="7854" actId="1076"/>
          <ac:picMkLst>
            <pc:docMk/>
            <pc:sldMk cId="799939453" sldId="4397"/>
            <ac:picMk id="52" creationId="{6238FA5C-AEF7-B41A-B78B-FB079E72E4DF}"/>
          </ac:picMkLst>
        </pc:picChg>
      </pc:sldChg>
      <pc:sldChg chg="addSp modSp mod">
        <pc:chgData name="Sudarshan Chakravarthi" userId="9632d19e-631d-46a5-9e9a-d9cc496f17d0" providerId="ADAL" clId="{931047AD-F95C-49DE-816A-768B0837207E}" dt="2022-07-05T11:55:24.581" v="9005" actId="1076"/>
        <pc:sldMkLst>
          <pc:docMk/>
          <pc:sldMk cId="1775432453" sldId="4398"/>
        </pc:sldMkLst>
        <pc:spChg chg="mod">
          <ac:chgData name="Sudarshan Chakravarthi" userId="9632d19e-631d-46a5-9e9a-d9cc496f17d0" providerId="ADAL" clId="{931047AD-F95C-49DE-816A-768B0837207E}" dt="2022-07-05T09:13:25.598" v="5744" actId="1076"/>
          <ac:spMkLst>
            <pc:docMk/>
            <pc:sldMk cId="1775432453" sldId="4398"/>
            <ac:spMk id="5" creationId="{9BC30157-BD37-C234-0EB4-7C8EE9349D71}"/>
          </ac:spMkLst>
        </pc:spChg>
        <pc:spChg chg="mod">
          <ac:chgData name="Sudarshan Chakravarthi" userId="9632d19e-631d-46a5-9e9a-d9cc496f17d0" providerId="ADAL" clId="{931047AD-F95C-49DE-816A-768B0837207E}" dt="2022-07-05T11:14:57.190" v="7857" actId="20577"/>
          <ac:spMkLst>
            <pc:docMk/>
            <pc:sldMk cId="1775432453" sldId="4398"/>
            <ac:spMk id="6" creationId="{703CEAE8-3B7E-537B-0FD0-7BE27441D384}"/>
          </ac:spMkLst>
        </pc:spChg>
        <pc:spChg chg="add mod">
          <ac:chgData name="Sudarshan Chakravarthi" userId="9632d19e-631d-46a5-9e9a-d9cc496f17d0" providerId="ADAL" clId="{931047AD-F95C-49DE-816A-768B0837207E}" dt="2022-07-05T11:55:24.581" v="9005" actId="1076"/>
          <ac:spMkLst>
            <pc:docMk/>
            <pc:sldMk cId="1775432453" sldId="4398"/>
            <ac:spMk id="10" creationId="{05395DBF-12CC-FB3F-AED8-9E9D81B30313}"/>
          </ac:spMkLst>
        </pc:spChg>
        <pc:picChg chg="add mod">
          <ac:chgData name="Sudarshan Chakravarthi" userId="9632d19e-631d-46a5-9e9a-d9cc496f17d0" providerId="ADAL" clId="{931047AD-F95C-49DE-816A-768B0837207E}" dt="2022-07-05T11:14:55.342" v="7856" actId="1076"/>
          <ac:picMkLst>
            <pc:docMk/>
            <pc:sldMk cId="1775432453" sldId="4398"/>
            <ac:picMk id="9" creationId="{DB83BA64-178B-EC8A-5B16-D78DEB01EEF2}"/>
          </ac:picMkLst>
        </pc:picChg>
      </pc:sldChg>
      <pc:sldChg chg="addSp modSp mod">
        <pc:chgData name="Sudarshan Chakravarthi" userId="9632d19e-631d-46a5-9e9a-d9cc496f17d0" providerId="ADAL" clId="{931047AD-F95C-49DE-816A-768B0837207E}" dt="2022-07-05T11:14:29.477" v="7850" actId="20577"/>
        <pc:sldMkLst>
          <pc:docMk/>
          <pc:sldMk cId="3001103373" sldId="4404"/>
        </pc:sldMkLst>
        <pc:spChg chg="mod">
          <ac:chgData name="Sudarshan Chakravarthi" userId="9632d19e-631d-46a5-9e9a-d9cc496f17d0" providerId="ADAL" clId="{931047AD-F95C-49DE-816A-768B0837207E}" dt="2022-07-05T11:14:29.477" v="7850" actId="20577"/>
          <ac:spMkLst>
            <pc:docMk/>
            <pc:sldMk cId="3001103373" sldId="4404"/>
            <ac:spMk id="2" creationId="{398DF1F9-CF4F-797A-3C46-F6314CB438D2}"/>
          </ac:spMkLst>
        </pc:spChg>
        <pc:picChg chg="add mod">
          <ac:chgData name="Sudarshan Chakravarthi" userId="9632d19e-631d-46a5-9e9a-d9cc496f17d0" providerId="ADAL" clId="{931047AD-F95C-49DE-816A-768B0837207E}" dt="2022-07-05T11:14:27.328" v="7849" actId="1037"/>
          <ac:picMkLst>
            <pc:docMk/>
            <pc:sldMk cId="3001103373" sldId="4404"/>
            <ac:picMk id="6" creationId="{03BF3E5C-51F0-FD56-31EE-1B643866DEE6}"/>
          </ac:picMkLst>
        </pc:picChg>
      </pc:sldChg>
      <pc:sldChg chg="modSp mod ord">
        <pc:chgData name="Sudarshan Chakravarthi" userId="9632d19e-631d-46a5-9e9a-d9cc496f17d0" providerId="ADAL" clId="{931047AD-F95C-49DE-816A-768B0837207E}" dt="2023-01-19T10:46:27.588" v="9197" actId="1076"/>
        <pc:sldMkLst>
          <pc:docMk/>
          <pc:sldMk cId="642287112" sldId="4405"/>
        </pc:sldMkLst>
        <pc:graphicFrameChg chg="mod modGraphic">
          <ac:chgData name="Sudarshan Chakravarthi" userId="9632d19e-631d-46a5-9e9a-d9cc496f17d0" providerId="ADAL" clId="{931047AD-F95C-49DE-816A-768B0837207E}" dt="2023-01-19T10:46:12.235" v="9191" actId="14100"/>
          <ac:graphicFrameMkLst>
            <pc:docMk/>
            <pc:sldMk cId="642287112" sldId="4405"/>
            <ac:graphicFrameMk id="2" creationId="{009EF7D8-0D85-2D7C-9E0A-A3BB18C39E67}"/>
          </ac:graphicFrameMkLst>
        </pc:graphicFrameChg>
        <pc:picChg chg="mod">
          <ac:chgData name="Sudarshan Chakravarthi" userId="9632d19e-631d-46a5-9e9a-d9cc496f17d0" providerId="ADAL" clId="{931047AD-F95C-49DE-816A-768B0837207E}" dt="2023-01-19T10:46:27.588" v="9197" actId="1076"/>
          <ac:picMkLst>
            <pc:docMk/>
            <pc:sldMk cId="642287112" sldId="4405"/>
            <ac:picMk id="3" creationId="{780DBC89-8B77-5126-9C3E-A537EED1F6A0}"/>
          </ac:picMkLst>
        </pc:picChg>
        <pc:picChg chg="mod">
          <ac:chgData name="Sudarshan Chakravarthi" userId="9632d19e-631d-46a5-9e9a-d9cc496f17d0" providerId="ADAL" clId="{931047AD-F95C-49DE-816A-768B0837207E}" dt="2023-01-19T10:46:15.387" v="9192" actId="1076"/>
          <ac:picMkLst>
            <pc:docMk/>
            <pc:sldMk cId="642287112" sldId="4405"/>
            <ac:picMk id="4" creationId="{CBE8948D-8E43-77D6-56DD-431ADF1D81DA}"/>
          </ac:picMkLst>
        </pc:picChg>
        <pc:picChg chg="mod">
          <ac:chgData name="Sudarshan Chakravarthi" userId="9632d19e-631d-46a5-9e9a-d9cc496f17d0" providerId="ADAL" clId="{931047AD-F95C-49DE-816A-768B0837207E}" dt="2023-01-19T10:46:25.945" v="9196" actId="1076"/>
          <ac:picMkLst>
            <pc:docMk/>
            <pc:sldMk cId="642287112" sldId="4405"/>
            <ac:picMk id="5" creationId="{BE8AA5B0-8451-EBCF-3B16-80746E24621C}"/>
          </ac:picMkLst>
        </pc:picChg>
        <pc:picChg chg="mod">
          <ac:chgData name="Sudarshan Chakravarthi" userId="9632d19e-631d-46a5-9e9a-d9cc496f17d0" providerId="ADAL" clId="{931047AD-F95C-49DE-816A-768B0837207E}" dt="2023-01-19T10:46:22.789" v="9194" actId="1076"/>
          <ac:picMkLst>
            <pc:docMk/>
            <pc:sldMk cId="642287112" sldId="4405"/>
            <ac:picMk id="6" creationId="{25214898-E153-2F32-9A60-673E196235FE}"/>
          </ac:picMkLst>
        </pc:picChg>
        <pc:picChg chg="mod">
          <ac:chgData name="Sudarshan Chakravarthi" userId="9632d19e-631d-46a5-9e9a-d9cc496f17d0" providerId="ADAL" clId="{931047AD-F95C-49DE-816A-768B0837207E}" dt="2023-01-19T10:46:22.789" v="9194" actId="1076"/>
          <ac:picMkLst>
            <pc:docMk/>
            <pc:sldMk cId="642287112" sldId="4405"/>
            <ac:picMk id="7" creationId="{EF2D17D8-2407-4CAC-A0E0-D486F67F5D3B}"/>
          </ac:picMkLst>
        </pc:picChg>
        <pc:picChg chg="mod">
          <ac:chgData name="Sudarshan Chakravarthi" userId="9632d19e-631d-46a5-9e9a-d9cc496f17d0" providerId="ADAL" clId="{931047AD-F95C-49DE-816A-768B0837207E}" dt="2023-01-19T10:46:24.402" v="9195" actId="1076"/>
          <ac:picMkLst>
            <pc:docMk/>
            <pc:sldMk cId="642287112" sldId="4405"/>
            <ac:picMk id="8" creationId="{B8372779-5BD5-C2CF-B41D-8CB731E170E9}"/>
          </ac:picMkLst>
        </pc:picChg>
      </pc:sldChg>
      <pc:sldChg chg="addSp modSp mod">
        <pc:chgData name="Sudarshan Chakravarthi" userId="9632d19e-631d-46a5-9e9a-d9cc496f17d0" providerId="ADAL" clId="{931047AD-F95C-49DE-816A-768B0837207E}" dt="2022-07-05T11:17:25.088" v="7868" actId="14100"/>
        <pc:sldMkLst>
          <pc:docMk/>
          <pc:sldMk cId="518746473" sldId="4406"/>
        </pc:sldMkLst>
        <pc:spChg chg="mod">
          <ac:chgData name="Sudarshan Chakravarthi" userId="9632d19e-631d-46a5-9e9a-d9cc496f17d0" providerId="ADAL" clId="{931047AD-F95C-49DE-816A-768B0837207E}" dt="2022-07-05T09:15:58.265" v="5756" actId="1076"/>
          <ac:spMkLst>
            <pc:docMk/>
            <pc:sldMk cId="518746473" sldId="4406"/>
            <ac:spMk id="30" creationId="{43E1345D-9802-5A6F-0720-AB44E0A93891}"/>
          </ac:spMkLst>
        </pc:spChg>
        <pc:spChg chg="mod">
          <ac:chgData name="Sudarshan Chakravarthi" userId="9632d19e-631d-46a5-9e9a-d9cc496f17d0" providerId="ADAL" clId="{931047AD-F95C-49DE-816A-768B0837207E}" dt="2022-07-05T09:15:54.486" v="5755" actId="1076"/>
          <ac:spMkLst>
            <pc:docMk/>
            <pc:sldMk cId="518746473" sldId="4406"/>
            <ac:spMk id="31" creationId="{DF9A862D-FF3C-A193-A625-34E9A89B91CC}"/>
          </ac:spMkLst>
        </pc:spChg>
        <pc:spChg chg="mod">
          <ac:chgData name="Sudarshan Chakravarthi" userId="9632d19e-631d-46a5-9e9a-d9cc496f17d0" providerId="ADAL" clId="{931047AD-F95C-49DE-816A-768B0837207E}" dt="2022-07-05T11:17:14.996" v="7866" actId="14100"/>
          <ac:spMkLst>
            <pc:docMk/>
            <pc:sldMk cId="518746473" sldId="4406"/>
            <ac:spMk id="35" creationId="{A5AD9D6C-B33C-F9CD-40AD-2C75A3D8AEC9}"/>
          </ac:spMkLst>
        </pc:spChg>
        <pc:spChg chg="mod">
          <ac:chgData name="Sudarshan Chakravarthi" userId="9632d19e-631d-46a5-9e9a-d9cc496f17d0" providerId="ADAL" clId="{931047AD-F95C-49DE-816A-768B0837207E}" dt="2022-07-05T11:17:25.088" v="7868" actId="14100"/>
          <ac:spMkLst>
            <pc:docMk/>
            <pc:sldMk cId="518746473" sldId="4406"/>
            <ac:spMk id="36" creationId="{F6ED681A-775C-18CC-8766-F1EF474400F5}"/>
          </ac:spMkLst>
        </pc:spChg>
        <pc:picChg chg="add mod">
          <ac:chgData name="Sudarshan Chakravarthi" userId="9632d19e-631d-46a5-9e9a-d9cc496f17d0" providerId="ADAL" clId="{931047AD-F95C-49DE-816A-768B0837207E}" dt="2022-07-05T09:15:47.711" v="5754" actId="1076"/>
          <ac:picMkLst>
            <pc:docMk/>
            <pc:sldMk cId="518746473" sldId="4406"/>
            <ac:picMk id="3" creationId="{88756375-937C-5AE7-FCC4-AB1EF98C3427}"/>
          </ac:picMkLst>
        </pc:picChg>
        <pc:picChg chg="add mod">
          <ac:chgData name="Sudarshan Chakravarthi" userId="9632d19e-631d-46a5-9e9a-d9cc496f17d0" providerId="ADAL" clId="{931047AD-F95C-49DE-816A-768B0837207E}" dt="2022-07-05T09:15:44.383" v="5753" actId="1076"/>
          <ac:picMkLst>
            <pc:docMk/>
            <pc:sldMk cId="518746473" sldId="4406"/>
            <ac:picMk id="5" creationId="{254C1287-23DA-8CF1-9F65-3C46C83659D3}"/>
          </ac:picMkLst>
        </pc:picChg>
        <pc:picChg chg="add mod">
          <ac:chgData name="Sudarshan Chakravarthi" userId="9632d19e-631d-46a5-9e9a-d9cc496f17d0" providerId="ADAL" clId="{931047AD-F95C-49DE-816A-768B0837207E}" dt="2022-07-05T11:17:07.436" v="7864" actId="1076"/>
          <ac:picMkLst>
            <pc:docMk/>
            <pc:sldMk cId="518746473" sldId="4406"/>
            <ac:picMk id="37" creationId="{5A0DD550-4019-6FBF-648C-8CEFCD15FC34}"/>
          </ac:picMkLst>
        </pc:picChg>
        <pc:picChg chg="add mod">
          <ac:chgData name="Sudarshan Chakravarthi" userId="9632d19e-631d-46a5-9e9a-d9cc496f17d0" providerId="ADAL" clId="{931047AD-F95C-49DE-816A-768B0837207E}" dt="2022-07-05T11:17:05.660" v="7863" actId="1076"/>
          <ac:picMkLst>
            <pc:docMk/>
            <pc:sldMk cId="518746473" sldId="4406"/>
            <ac:picMk id="38" creationId="{BCABA5E2-30C7-3C10-B07F-479DA170B49C}"/>
          </ac:picMkLst>
        </pc:picChg>
        <pc:picChg chg="add mod">
          <ac:chgData name="Sudarshan Chakravarthi" userId="9632d19e-631d-46a5-9e9a-d9cc496f17d0" providerId="ADAL" clId="{931047AD-F95C-49DE-816A-768B0837207E}" dt="2022-07-05T11:17:02.801" v="7862" actId="1076"/>
          <ac:picMkLst>
            <pc:docMk/>
            <pc:sldMk cId="518746473" sldId="4406"/>
            <ac:picMk id="39" creationId="{B34EE260-7176-A08F-B8DB-B78DC7D7DA68}"/>
          </ac:picMkLst>
        </pc:picChg>
        <pc:picChg chg="add mod">
          <ac:chgData name="Sudarshan Chakravarthi" userId="9632d19e-631d-46a5-9e9a-d9cc496f17d0" providerId="ADAL" clId="{931047AD-F95C-49DE-816A-768B0837207E}" dt="2022-07-05T11:17:00.875" v="7861" actId="1076"/>
          <ac:picMkLst>
            <pc:docMk/>
            <pc:sldMk cId="518746473" sldId="4406"/>
            <ac:picMk id="40" creationId="{93BA8F9C-1944-0E77-E6CC-753D6642FE08}"/>
          </ac:picMkLst>
        </pc:picChg>
        <pc:picChg chg="add mod">
          <ac:chgData name="Sudarshan Chakravarthi" userId="9632d19e-631d-46a5-9e9a-d9cc496f17d0" providerId="ADAL" clId="{931047AD-F95C-49DE-816A-768B0837207E}" dt="2022-07-05T11:16:58.504" v="7860" actId="1076"/>
          <ac:picMkLst>
            <pc:docMk/>
            <pc:sldMk cId="518746473" sldId="4406"/>
            <ac:picMk id="41" creationId="{9F9078A5-270B-7614-B5AE-61E53AF70A5F}"/>
          </ac:picMkLst>
        </pc:picChg>
      </pc:sldChg>
      <pc:sldChg chg="addSp modSp add ord">
        <pc:chgData name="Sudarshan Chakravarthi" userId="9632d19e-631d-46a5-9e9a-d9cc496f17d0" providerId="ADAL" clId="{931047AD-F95C-49DE-816A-768B0837207E}" dt="2023-02-20T12:23:01.697" v="9225"/>
        <pc:sldMkLst>
          <pc:docMk/>
          <pc:sldMk cId="1883506441" sldId="4407"/>
        </pc:sldMkLst>
        <pc:spChg chg="mod">
          <ac:chgData name="Sudarshan Chakravarthi" userId="9632d19e-631d-46a5-9e9a-d9cc496f17d0" providerId="ADAL" clId="{931047AD-F95C-49DE-816A-768B0837207E}" dt="2023-02-20T12:23:01.697" v="9225"/>
          <ac:spMkLst>
            <pc:docMk/>
            <pc:sldMk cId="1883506441" sldId="4407"/>
            <ac:spMk id="5" creationId="{A96FE7DE-F805-D921-94C1-CD0368999D48}"/>
          </ac:spMkLst>
        </pc:spChg>
        <pc:spChg chg="mod">
          <ac:chgData name="Sudarshan Chakravarthi" userId="9632d19e-631d-46a5-9e9a-d9cc496f17d0" providerId="ADAL" clId="{931047AD-F95C-49DE-816A-768B0837207E}" dt="2023-02-20T12:23:01.697" v="9225"/>
          <ac:spMkLst>
            <pc:docMk/>
            <pc:sldMk cId="1883506441" sldId="4407"/>
            <ac:spMk id="6" creationId="{D60D3C20-0E89-7D50-9578-4817D7244506}"/>
          </ac:spMkLst>
        </pc:spChg>
        <pc:grpChg chg="add mod">
          <ac:chgData name="Sudarshan Chakravarthi" userId="9632d19e-631d-46a5-9e9a-d9cc496f17d0" providerId="ADAL" clId="{931047AD-F95C-49DE-816A-768B0837207E}" dt="2023-02-20T12:23:01.697" v="9225"/>
          <ac:grpSpMkLst>
            <pc:docMk/>
            <pc:sldMk cId="1883506441" sldId="4407"/>
            <ac:grpSpMk id="3" creationId="{298E1268-241B-496D-B0D0-762DA5AAE6E2}"/>
          </ac:grpSpMkLst>
        </pc:grpChg>
      </pc:sldChg>
      <pc:sldChg chg="add del">
        <pc:chgData name="Sudarshan Chakravarthi" userId="9632d19e-631d-46a5-9e9a-d9cc496f17d0" providerId="ADAL" clId="{931047AD-F95C-49DE-816A-768B0837207E}" dt="2023-01-18T12:28:02.255" v="9168" actId="47"/>
        <pc:sldMkLst>
          <pc:docMk/>
          <pc:sldMk cId="1774003071" sldId="4408"/>
        </pc:sldMkLst>
      </pc:sldChg>
      <pc:sldChg chg="addSp delSp modSp add mod ord">
        <pc:chgData name="Sudarshan Chakravarthi" userId="9632d19e-631d-46a5-9e9a-d9cc496f17d0" providerId="ADAL" clId="{931047AD-F95C-49DE-816A-768B0837207E}" dt="2022-08-22T12:53:28.248" v="9093"/>
        <pc:sldMkLst>
          <pc:docMk/>
          <pc:sldMk cId="93156861" sldId="4409"/>
        </pc:sldMkLst>
        <pc:spChg chg="add mod">
          <ac:chgData name="Sudarshan Chakravarthi" userId="9632d19e-631d-46a5-9e9a-d9cc496f17d0" providerId="ADAL" clId="{931047AD-F95C-49DE-816A-768B0837207E}" dt="2022-07-05T10:57:12.202" v="6874" actId="14100"/>
          <ac:spMkLst>
            <pc:docMk/>
            <pc:sldMk cId="93156861" sldId="4409"/>
            <ac:spMk id="4" creationId="{808A342E-AB2D-62F8-1081-D060C6608710}"/>
          </ac:spMkLst>
        </pc:spChg>
        <pc:spChg chg="del mod">
          <ac:chgData name="Sudarshan Chakravarthi" userId="9632d19e-631d-46a5-9e9a-d9cc496f17d0" providerId="ADAL" clId="{931047AD-F95C-49DE-816A-768B0837207E}" dt="2022-07-05T11:00:33" v="7120" actId="478"/>
          <ac:spMkLst>
            <pc:docMk/>
            <pc:sldMk cId="93156861" sldId="4409"/>
            <ac:spMk id="15" creationId="{8311ADAD-E2E2-1967-384B-7A2A4E65F4D5}"/>
          </ac:spMkLst>
        </pc:spChg>
        <pc:spChg chg="del mod">
          <ac:chgData name="Sudarshan Chakravarthi" userId="9632d19e-631d-46a5-9e9a-d9cc496f17d0" providerId="ADAL" clId="{931047AD-F95C-49DE-816A-768B0837207E}" dt="2022-07-05T11:00:23.881" v="7117" actId="478"/>
          <ac:spMkLst>
            <pc:docMk/>
            <pc:sldMk cId="93156861" sldId="4409"/>
            <ac:spMk id="16" creationId="{9347B095-3103-EE8F-EA88-30EFA11ABCA7}"/>
          </ac:spMkLst>
        </pc:spChg>
        <pc:spChg chg="del mod">
          <ac:chgData name="Sudarshan Chakravarthi" userId="9632d19e-631d-46a5-9e9a-d9cc496f17d0" providerId="ADAL" clId="{931047AD-F95C-49DE-816A-768B0837207E}" dt="2022-07-05T11:00:17.209" v="7114" actId="478"/>
          <ac:spMkLst>
            <pc:docMk/>
            <pc:sldMk cId="93156861" sldId="4409"/>
            <ac:spMk id="17" creationId="{CD3644B8-ED71-457A-42D8-4D2A0ABD0544}"/>
          </ac:spMkLst>
        </pc:spChg>
        <pc:spChg chg="del mod">
          <ac:chgData name="Sudarshan Chakravarthi" userId="9632d19e-631d-46a5-9e9a-d9cc496f17d0" providerId="ADAL" clId="{931047AD-F95C-49DE-816A-768B0837207E}" dt="2022-07-05T11:00:07.291" v="7111" actId="478"/>
          <ac:spMkLst>
            <pc:docMk/>
            <pc:sldMk cId="93156861" sldId="4409"/>
            <ac:spMk id="18" creationId="{DE4CC8B7-4AFD-B3A1-72B3-16D4E54C6F61}"/>
          </ac:spMkLst>
        </pc:spChg>
        <pc:spChg chg="del mod">
          <ac:chgData name="Sudarshan Chakravarthi" userId="9632d19e-631d-46a5-9e9a-d9cc496f17d0" providerId="ADAL" clId="{931047AD-F95C-49DE-816A-768B0837207E}" dt="2022-07-05T11:00:41.269" v="7123" actId="478"/>
          <ac:spMkLst>
            <pc:docMk/>
            <pc:sldMk cId="93156861" sldId="4409"/>
            <ac:spMk id="19" creationId="{9030378A-259D-8E15-549D-178B08D0BAE8}"/>
          </ac:spMkLst>
        </pc:spChg>
        <pc:spChg chg="mod">
          <ac:chgData name="Sudarshan Chakravarthi" userId="9632d19e-631d-46a5-9e9a-d9cc496f17d0" providerId="ADAL" clId="{931047AD-F95C-49DE-816A-768B0837207E}" dt="2022-07-05T11:00:36.607" v="7121" actId="1076"/>
          <ac:spMkLst>
            <pc:docMk/>
            <pc:sldMk cId="93156861" sldId="4409"/>
            <ac:spMk id="22" creationId="{A7CDA647-F468-9BAD-C31E-3A9A19C9DC92}"/>
          </ac:spMkLst>
        </pc:spChg>
        <pc:spChg chg="mod">
          <ac:chgData name="Sudarshan Chakravarthi" userId="9632d19e-631d-46a5-9e9a-d9cc496f17d0" providerId="ADAL" clId="{931047AD-F95C-49DE-816A-768B0837207E}" dt="2022-07-05T11:00:27.642" v="7118" actId="1076"/>
          <ac:spMkLst>
            <pc:docMk/>
            <pc:sldMk cId="93156861" sldId="4409"/>
            <ac:spMk id="23" creationId="{27D1114C-65A8-A996-F77C-E0533EF63976}"/>
          </ac:spMkLst>
        </pc:spChg>
        <pc:spChg chg="mod">
          <ac:chgData name="Sudarshan Chakravarthi" userId="9632d19e-631d-46a5-9e9a-d9cc496f17d0" providerId="ADAL" clId="{931047AD-F95C-49DE-816A-768B0837207E}" dt="2022-07-05T11:00:19.395" v="7115" actId="1076"/>
          <ac:spMkLst>
            <pc:docMk/>
            <pc:sldMk cId="93156861" sldId="4409"/>
            <ac:spMk id="24" creationId="{B69AD633-32A6-9034-8A4F-7545519096FB}"/>
          </ac:spMkLst>
        </pc:spChg>
        <pc:spChg chg="mod">
          <ac:chgData name="Sudarshan Chakravarthi" userId="9632d19e-631d-46a5-9e9a-d9cc496f17d0" providerId="ADAL" clId="{931047AD-F95C-49DE-816A-768B0837207E}" dt="2022-07-05T11:00:10.755" v="7112" actId="1076"/>
          <ac:spMkLst>
            <pc:docMk/>
            <pc:sldMk cId="93156861" sldId="4409"/>
            <ac:spMk id="25" creationId="{7DFA5084-574A-FFCE-A6BE-14AA2B9404EC}"/>
          </ac:spMkLst>
        </pc:spChg>
        <pc:spChg chg="mod">
          <ac:chgData name="Sudarshan Chakravarthi" userId="9632d19e-631d-46a5-9e9a-d9cc496f17d0" providerId="ADAL" clId="{931047AD-F95C-49DE-816A-768B0837207E}" dt="2022-07-05T11:00:46.270" v="7125" actId="1035"/>
          <ac:spMkLst>
            <pc:docMk/>
            <pc:sldMk cId="93156861" sldId="4409"/>
            <ac:spMk id="26" creationId="{A527D4E0-F366-2B1C-AB2A-C32F135CEAF9}"/>
          </ac:spMkLst>
        </pc:spChg>
        <pc:spChg chg="del">
          <ac:chgData name="Sudarshan Chakravarthi" userId="9632d19e-631d-46a5-9e9a-d9cc496f17d0" providerId="ADAL" clId="{931047AD-F95C-49DE-816A-768B0837207E}" dt="2022-07-05T09:17:54.810" v="5780" actId="478"/>
          <ac:spMkLst>
            <pc:docMk/>
            <pc:sldMk cId="93156861" sldId="4409"/>
            <ac:spMk id="27" creationId="{F0C35C9B-C254-43BB-FB5D-802DAD6A61E8}"/>
          </ac:spMkLst>
        </pc:spChg>
        <pc:spChg chg="del mod">
          <ac:chgData name="Sudarshan Chakravarthi" userId="9632d19e-631d-46a5-9e9a-d9cc496f17d0" providerId="ADAL" clId="{931047AD-F95C-49DE-816A-768B0837207E}" dt="2022-07-05T10:54:43.349" v="6783" actId="478"/>
          <ac:spMkLst>
            <pc:docMk/>
            <pc:sldMk cId="93156861" sldId="4409"/>
            <ac:spMk id="28" creationId="{BD20C275-1910-1367-5C5C-2FE1541851BB}"/>
          </ac:spMkLst>
        </pc:spChg>
        <pc:spChg chg="del mod">
          <ac:chgData name="Sudarshan Chakravarthi" userId="9632d19e-631d-46a5-9e9a-d9cc496f17d0" providerId="ADAL" clId="{931047AD-F95C-49DE-816A-768B0837207E}" dt="2022-07-05T10:54:50.206" v="6788" actId="478"/>
          <ac:spMkLst>
            <pc:docMk/>
            <pc:sldMk cId="93156861" sldId="4409"/>
            <ac:spMk id="29" creationId="{948E14B0-5990-7C24-431A-03BF9B7396E0}"/>
          </ac:spMkLst>
        </pc:spChg>
        <pc:spChg chg="del mod">
          <ac:chgData name="Sudarshan Chakravarthi" userId="9632d19e-631d-46a5-9e9a-d9cc496f17d0" providerId="ADAL" clId="{931047AD-F95C-49DE-816A-768B0837207E}" dt="2022-07-05T10:54:44.917" v="6784" actId="478"/>
          <ac:spMkLst>
            <pc:docMk/>
            <pc:sldMk cId="93156861" sldId="4409"/>
            <ac:spMk id="30" creationId="{43E1345D-9802-5A6F-0720-AB44E0A93891}"/>
          </ac:spMkLst>
        </pc:spChg>
        <pc:spChg chg="del mod">
          <ac:chgData name="Sudarshan Chakravarthi" userId="9632d19e-631d-46a5-9e9a-d9cc496f17d0" providerId="ADAL" clId="{931047AD-F95C-49DE-816A-768B0837207E}" dt="2022-07-05T10:54:48.614" v="6787" actId="478"/>
          <ac:spMkLst>
            <pc:docMk/>
            <pc:sldMk cId="93156861" sldId="4409"/>
            <ac:spMk id="31" creationId="{DF9A862D-FF3C-A193-A625-34E9A89B91CC}"/>
          </ac:spMkLst>
        </pc:spChg>
        <pc:spChg chg="del">
          <ac:chgData name="Sudarshan Chakravarthi" userId="9632d19e-631d-46a5-9e9a-d9cc496f17d0" providerId="ADAL" clId="{931047AD-F95C-49DE-816A-768B0837207E}" dt="2022-07-05T10:53:58.179" v="6733" actId="478"/>
          <ac:spMkLst>
            <pc:docMk/>
            <pc:sldMk cId="93156861" sldId="4409"/>
            <ac:spMk id="34" creationId="{982E333F-4C4E-5184-7CF2-5F3678BDF11F}"/>
          </ac:spMkLst>
        </pc:spChg>
        <pc:spChg chg="del">
          <ac:chgData name="Sudarshan Chakravarthi" userId="9632d19e-631d-46a5-9e9a-d9cc496f17d0" providerId="ADAL" clId="{931047AD-F95C-49DE-816A-768B0837207E}" dt="2022-07-05T09:19:12.550" v="5828" actId="478"/>
          <ac:spMkLst>
            <pc:docMk/>
            <pc:sldMk cId="93156861" sldId="4409"/>
            <ac:spMk id="35" creationId="{A5AD9D6C-B33C-F9CD-40AD-2C75A3D8AEC9}"/>
          </ac:spMkLst>
        </pc:spChg>
        <pc:spChg chg="mod">
          <ac:chgData name="Sudarshan Chakravarthi" userId="9632d19e-631d-46a5-9e9a-d9cc496f17d0" providerId="ADAL" clId="{931047AD-F95C-49DE-816A-768B0837207E}" dt="2022-07-05T11:08:57.242" v="7799" actId="14100"/>
          <ac:spMkLst>
            <pc:docMk/>
            <pc:sldMk cId="93156861" sldId="4409"/>
            <ac:spMk id="36" creationId="{F6ED681A-775C-18CC-8766-F1EF474400F5}"/>
          </ac:spMkLst>
        </pc:spChg>
        <pc:spChg chg="add del mod">
          <ac:chgData name="Sudarshan Chakravarthi" userId="9632d19e-631d-46a5-9e9a-d9cc496f17d0" providerId="ADAL" clId="{931047AD-F95C-49DE-816A-768B0837207E}" dt="2022-07-05T10:54:00.529" v="6734" actId="478"/>
          <ac:spMkLst>
            <pc:docMk/>
            <pc:sldMk cId="93156861" sldId="4409"/>
            <ac:spMk id="37" creationId="{B0597D09-F4AE-8EDD-5C70-2F30B6CDE010}"/>
          </ac:spMkLst>
        </pc:spChg>
        <pc:spChg chg="add del mod">
          <ac:chgData name="Sudarshan Chakravarthi" userId="9632d19e-631d-46a5-9e9a-d9cc496f17d0" providerId="ADAL" clId="{931047AD-F95C-49DE-816A-768B0837207E}" dt="2022-07-05T10:54:01.362" v="6735" actId="478"/>
          <ac:spMkLst>
            <pc:docMk/>
            <pc:sldMk cId="93156861" sldId="4409"/>
            <ac:spMk id="38" creationId="{44374CA7-36E0-FE1E-4C00-EC20AA4004C3}"/>
          </ac:spMkLst>
        </pc:spChg>
        <pc:spChg chg="add del mod">
          <ac:chgData name="Sudarshan Chakravarthi" userId="9632d19e-631d-46a5-9e9a-d9cc496f17d0" providerId="ADAL" clId="{931047AD-F95C-49DE-816A-768B0837207E}" dt="2022-07-05T10:53:58.179" v="6733" actId="478"/>
          <ac:spMkLst>
            <pc:docMk/>
            <pc:sldMk cId="93156861" sldId="4409"/>
            <ac:spMk id="39" creationId="{3DEB92EC-B30D-35F3-B785-AFAFCD2B8F50}"/>
          </ac:spMkLst>
        </pc:spChg>
        <pc:spChg chg="add del mod">
          <ac:chgData name="Sudarshan Chakravarthi" userId="9632d19e-631d-46a5-9e9a-d9cc496f17d0" providerId="ADAL" clId="{931047AD-F95C-49DE-816A-768B0837207E}" dt="2022-07-05T10:53:58.179" v="6733" actId="478"/>
          <ac:spMkLst>
            <pc:docMk/>
            <pc:sldMk cId="93156861" sldId="4409"/>
            <ac:spMk id="40" creationId="{C9BD821A-71BF-EE61-BE85-A2A87593D073}"/>
          </ac:spMkLst>
        </pc:spChg>
        <pc:spChg chg="add del mod">
          <ac:chgData name="Sudarshan Chakravarthi" userId="9632d19e-631d-46a5-9e9a-d9cc496f17d0" providerId="ADAL" clId="{931047AD-F95C-49DE-816A-768B0837207E}" dt="2022-07-05T10:53:58.179" v="6733" actId="478"/>
          <ac:spMkLst>
            <pc:docMk/>
            <pc:sldMk cId="93156861" sldId="4409"/>
            <ac:spMk id="41" creationId="{540EEE95-C7DB-A37E-BD63-3B887B02EF13}"/>
          </ac:spMkLst>
        </pc:spChg>
        <pc:spChg chg="add del mod">
          <ac:chgData name="Sudarshan Chakravarthi" userId="9632d19e-631d-46a5-9e9a-d9cc496f17d0" providerId="ADAL" clId="{931047AD-F95C-49DE-816A-768B0837207E}" dt="2022-07-05T10:53:58.179" v="6733" actId="478"/>
          <ac:spMkLst>
            <pc:docMk/>
            <pc:sldMk cId="93156861" sldId="4409"/>
            <ac:spMk id="42" creationId="{62794A93-E0DD-2887-B6CD-DD6191283A62}"/>
          </ac:spMkLst>
        </pc:spChg>
        <pc:spChg chg="add del mod">
          <ac:chgData name="Sudarshan Chakravarthi" userId="9632d19e-631d-46a5-9e9a-d9cc496f17d0" providerId="ADAL" clId="{931047AD-F95C-49DE-816A-768B0837207E}" dt="2022-07-05T10:53:58.179" v="6733" actId="478"/>
          <ac:spMkLst>
            <pc:docMk/>
            <pc:sldMk cId="93156861" sldId="4409"/>
            <ac:spMk id="43" creationId="{46398772-682A-B09A-67E7-B07D32D27627}"/>
          </ac:spMkLst>
        </pc:spChg>
        <pc:spChg chg="add del mod">
          <ac:chgData name="Sudarshan Chakravarthi" userId="9632d19e-631d-46a5-9e9a-d9cc496f17d0" providerId="ADAL" clId="{931047AD-F95C-49DE-816A-768B0837207E}" dt="2022-07-05T10:53:58.179" v="6733" actId="478"/>
          <ac:spMkLst>
            <pc:docMk/>
            <pc:sldMk cId="93156861" sldId="4409"/>
            <ac:spMk id="44" creationId="{DDED002D-32A9-4EB7-F41C-08E6D548405B}"/>
          </ac:spMkLst>
        </pc:spChg>
        <pc:spChg chg="add del mod">
          <ac:chgData name="Sudarshan Chakravarthi" userId="9632d19e-631d-46a5-9e9a-d9cc496f17d0" providerId="ADAL" clId="{931047AD-F95C-49DE-816A-768B0837207E}" dt="2022-07-05T10:53:58.179" v="6733" actId="478"/>
          <ac:spMkLst>
            <pc:docMk/>
            <pc:sldMk cId="93156861" sldId="4409"/>
            <ac:spMk id="45" creationId="{6E9EC575-EF1E-C932-8173-FD800C070362}"/>
          </ac:spMkLst>
        </pc:spChg>
        <pc:spChg chg="add del mod">
          <ac:chgData name="Sudarshan Chakravarthi" userId="9632d19e-631d-46a5-9e9a-d9cc496f17d0" providerId="ADAL" clId="{931047AD-F95C-49DE-816A-768B0837207E}" dt="2022-07-05T10:53:58.179" v="6733" actId="478"/>
          <ac:spMkLst>
            <pc:docMk/>
            <pc:sldMk cId="93156861" sldId="4409"/>
            <ac:spMk id="46" creationId="{CAA8D287-AEC8-2026-29D1-D0F9A5671BC9}"/>
          </ac:spMkLst>
        </pc:spChg>
        <pc:spChg chg="add del mod">
          <ac:chgData name="Sudarshan Chakravarthi" userId="9632d19e-631d-46a5-9e9a-d9cc496f17d0" providerId="ADAL" clId="{931047AD-F95C-49DE-816A-768B0837207E}" dt="2022-07-05T10:53:58.179" v="6733" actId="478"/>
          <ac:spMkLst>
            <pc:docMk/>
            <pc:sldMk cId="93156861" sldId="4409"/>
            <ac:spMk id="47" creationId="{2C0B7674-17D0-39C3-1745-68B98FC2BF18}"/>
          </ac:spMkLst>
        </pc:spChg>
        <pc:spChg chg="add del mod">
          <ac:chgData name="Sudarshan Chakravarthi" userId="9632d19e-631d-46a5-9e9a-d9cc496f17d0" providerId="ADAL" clId="{931047AD-F95C-49DE-816A-768B0837207E}" dt="2022-07-05T10:53:58.179" v="6733" actId="478"/>
          <ac:spMkLst>
            <pc:docMk/>
            <pc:sldMk cId="93156861" sldId="4409"/>
            <ac:spMk id="48" creationId="{4EB1C15E-96E6-636E-55E7-B7D8AFB97AAF}"/>
          </ac:spMkLst>
        </pc:spChg>
        <pc:spChg chg="add del mod">
          <ac:chgData name="Sudarshan Chakravarthi" userId="9632d19e-631d-46a5-9e9a-d9cc496f17d0" providerId="ADAL" clId="{931047AD-F95C-49DE-816A-768B0837207E}" dt="2022-07-05T10:53:58.179" v="6733" actId="478"/>
          <ac:spMkLst>
            <pc:docMk/>
            <pc:sldMk cId="93156861" sldId="4409"/>
            <ac:spMk id="49" creationId="{D640599A-D917-E848-1512-9556B2BEC29B}"/>
          </ac:spMkLst>
        </pc:spChg>
        <pc:spChg chg="add del mod">
          <ac:chgData name="Sudarshan Chakravarthi" userId="9632d19e-631d-46a5-9e9a-d9cc496f17d0" providerId="ADAL" clId="{931047AD-F95C-49DE-816A-768B0837207E}" dt="2022-07-05T10:53:58.179" v="6733" actId="478"/>
          <ac:spMkLst>
            <pc:docMk/>
            <pc:sldMk cId="93156861" sldId="4409"/>
            <ac:spMk id="50" creationId="{005E2C33-1631-5286-7076-2D1C1134B2EF}"/>
          </ac:spMkLst>
        </pc:spChg>
        <pc:spChg chg="add del mod">
          <ac:chgData name="Sudarshan Chakravarthi" userId="9632d19e-631d-46a5-9e9a-d9cc496f17d0" providerId="ADAL" clId="{931047AD-F95C-49DE-816A-768B0837207E}" dt="2022-07-05T10:53:58.179" v="6733" actId="478"/>
          <ac:spMkLst>
            <pc:docMk/>
            <pc:sldMk cId="93156861" sldId="4409"/>
            <ac:spMk id="51" creationId="{69ED155D-F93D-BF1D-3A9D-9E7653EB3936}"/>
          </ac:spMkLst>
        </pc:spChg>
        <pc:spChg chg="add del mod">
          <ac:chgData name="Sudarshan Chakravarthi" userId="9632d19e-631d-46a5-9e9a-d9cc496f17d0" providerId="ADAL" clId="{931047AD-F95C-49DE-816A-768B0837207E}" dt="2022-07-05T10:53:58.179" v="6733" actId="478"/>
          <ac:spMkLst>
            <pc:docMk/>
            <pc:sldMk cId="93156861" sldId="4409"/>
            <ac:spMk id="52" creationId="{DCCB9546-31FE-37F0-251E-E0023A9A46B0}"/>
          </ac:spMkLst>
        </pc:spChg>
        <pc:spChg chg="add del mod">
          <ac:chgData name="Sudarshan Chakravarthi" userId="9632d19e-631d-46a5-9e9a-d9cc496f17d0" providerId="ADAL" clId="{931047AD-F95C-49DE-816A-768B0837207E}" dt="2022-07-05T10:53:58.179" v="6733" actId="478"/>
          <ac:spMkLst>
            <pc:docMk/>
            <pc:sldMk cId="93156861" sldId="4409"/>
            <ac:spMk id="53" creationId="{39D01C00-2A2D-A042-74C4-4AF0CB78D861}"/>
          </ac:spMkLst>
        </pc:spChg>
        <pc:spChg chg="add del mod">
          <ac:chgData name="Sudarshan Chakravarthi" userId="9632d19e-631d-46a5-9e9a-d9cc496f17d0" providerId="ADAL" clId="{931047AD-F95C-49DE-816A-768B0837207E}" dt="2022-07-05T10:53:58.179" v="6733" actId="478"/>
          <ac:spMkLst>
            <pc:docMk/>
            <pc:sldMk cId="93156861" sldId="4409"/>
            <ac:spMk id="54" creationId="{2446527F-8C63-A060-8022-CE61C98E5DB1}"/>
          </ac:spMkLst>
        </pc:spChg>
        <pc:spChg chg="add del mod">
          <ac:chgData name="Sudarshan Chakravarthi" userId="9632d19e-631d-46a5-9e9a-d9cc496f17d0" providerId="ADAL" clId="{931047AD-F95C-49DE-816A-768B0837207E}" dt="2022-07-05T10:53:58.179" v="6733" actId="478"/>
          <ac:spMkLst>
            <pc:docMk/>
            <pc:sldMk cId="93156861" sldId="4409"/>
            <ac:spMk id="55" creationId="{CD5E9D90-30D1-B4F2-A9C1-71EADCD59484}"/>
          </ac:spMkLst>
        </pc:spChg>
        <pc:spChg chg="add del mod">
          <ac:chgData name="Sudarshan Chakravarthi" userId="9632d19e-631d-46a5-9e9a-d9cc496f17d0" providerId="ADAL" clId="{931047AD-F95C-49DE-816A-768B0837207E}" dt="2022-07-05T10:53:58.179" v="6733" actId="478"/>
          <ac:spMkLst>
            <pc:docMk/>
            <pc:sldMk cId="93156861" sldId="4409"/>
            <ac:spMk id="56" creationId="{47D3F463-F7FE-0752-FBE1-DD209C09042D}"/>
          </ac:spMkLst>
        </pc:spChg>
        <pc:spChg chg="add del mod">
          <ac:chgData name="Sudarshan Chakravarthi" userId="9632d19e-631d-46a5-9e9a-d9cc496f17d0" providerId="ADAL" clId="{931047AD-F95C-49DE-816A-768B0837207E}" dt="2022-07-05T10:53:58.179" v="6733" actId="478"/>
          <ac:spMkLst>
            <pc:docMk/>
            <pc:sldMk cId="93156861" sldId="4409"/>
            <ac:spMk id="57" creationId="{9A079FDD-40E4-6AE1-3B2F-ADF781F0C5BB}"/>
          </ac:spMkLst>
        </pc:spChg>
        <pc:spChg chg="add del mod">
          <ac:chgData name="Sudarshan Chakravarthi" userId="9632d19e-631d-46a5-9e9a-d9cc496f17d0" providerId="ADAL" clId="{931047AD-F95C-49DE-816A-768B0837207E}" dt="2022-07-05T10:53:58.179" v="6733" actId="478"/>
          <ac:spMkLst>
            <pc:docMk/>
            <pc:sldMk cId="93156861" sldId="4409"/>
            <ac:spMk id="58" creationId="{7EA60DCB-33F8-2D17-9834-701CE06663F9}"/>
          </ac:spMkLst>
        </pc:spChg>
        <pc:spChg chg="add del mod">
          <ac:chgData name="Sudarshan Chakravarthi" userId="9632d19e-631d-46a5-9e9a-d9cc496f17d0" providerId="ADAL" clId="{931047AD-F95C-49DE-816A-768B0837207E}" dt="2022-07-05T10:53:58.179" v="6733" actId="478"/>
          <ac:spMkLst>
            <pc:docMk/>
            <pc:sldMk cId="93156861" sldId="4409"/>
            <ac:spMk id="59" creationId="{354557CF-08A4-115B-B9ED-F1DADACFA71C}"/>
          </ac:spMkLst>
        </pc:spChg>
        <pc:spChg chg="add del mod">
          <ac:chgData name="Sudarshan Chakravarthi" userId="9632d19e-631d-46a5-9e9a-d9cc496f17d0" providerId="ADAL" clId="{931047AD-F95C-49DE-816A-768B0837207E}" dt="2022-07-05T10:53:58.179" v="6733" actId="478"/>
          <ac:spMkLst>
            <pc:docMk/>
            <pc:sldMk cId="93156861" sldId="4409"/>
            <ac:spMk id="60" creationId="{B7A6553E-0218-0007-D9CB-1161A6B971A0}"/>
          </ac:spMkLst>
        </pc:spChg>
        <pc:spChg chg="add del mod">
          <ac:chgData name="Sudarshan Chakravarthi" userId="9632d19e-631d-46a5-9e9a-d9cc496f17d0" providerId="ADAL" clId="{931047AD-F95C-49DE-816A-768B0837207E}" dt="2022-07-05T10:53:58.179" v="6733" actId="478"/>
          <ac:spMkLst>
            <pc:docMk/>
            <pc:sldMk cId="93156861" sldId="4409"/>
            <ac:spMk id="61" creationId="{CE4318F7-6B8F-90BD-6C6E-4973FB2E5D33}"/>
          </ac:spMkLst>
        </pc:spChg>
        <pc:spChg chg="add del mod">
          <ac:chgData name="Sudarshan Chakravarthi" userId="9632d19e-631d-46a5-9e9a-d9cc496f17d0" providerId="ADAL" clId="{931047AD-F95C-49DE-816A-768B0837207E}" dt="2022-07-05T10:53:58.179" v="6733" actId="478"/>
          <ac:spMkLst>
            <pc:docMk/>
            <pc:sldMk cId="93156861" sldId="4409"/>
            <ac:spMk id="62" creationId="{1CD84FED-1B86-93CB-60CE-C85BEA4594CC}"/>
          </ac:spMkLst>
        </pc:spChg>
        <pc:spChg chg="add del mod">
          <ac:chgData name="Sudarshan Chakravarthi" userId="9632d19e-631d-46a5-9e9a-d9cc496f17d0" providerId="ADAL" clId="{931047AD-F95C-49DE-816A-768B0837207E}" dt="2022-07-05T10:53:58.179" v="6733" actId="478"/>
          <ac:spMkLst>
            <pc:docMk/>
            <pc:sldMk cId="93156861" sldId="4409"/>
            <ac:spMk id="63" creationId="{1272EA69-7A2D-AFA7-BC52-5A0522C84770}"/>
          </ac:spMkLst>
        </pc:spChg>
        <pc:spChg chg="add del mod">
          <ac:chgData name="Sudarshan Chakravarthi" userId="9632d19e-631d-46a5-9e9a-d9cc496f17d0" providerId="ADAL" clId="{931047AD-F95C-49DE-816A-768B0837207E}" dt="2022-07-05T10:53:58.179" v="6733" actId="478"/>
          <ac:spMkLst>
            <pc:docMk/>
            <pc:sldMk cId="93156861" sldId="4409"/>
            <ac:spMk id="64" creationId="{E66A598D-37B5-D7FA-0205-D03DE76D78B8}"/>
          </ac:spMkLst>
        </pc:spChg>
        <pc:spChg chg="add del mod">
          <ac:chgData name="Sudarshan Chakravarthi" userId="9632d19e-631d-46a5-9e9a-d9cc496f17d0" providerId="ADAL" clId="{931047AD-F95C-49DE-816A-768B0837207E}" dt="2022-07-05T10:53:58.179" v="6733" actId="478"/>
          <ac:spMkLst>
            <pc:docMk/>
            <pc:sldMk cId="93156861" sldId="4409"/>
            <ac:spMk id="65" creationId="{176C17C2-25C5-3EC8-EBC9-D6A6CB279030}"/>
          </ac:spMkLst>
        </pc:spChg>
        <pc:spChg chg="add del mod">
          <ac:chgData name="Sudarshan Chakravarthi" userId="9632d19e-631d-46a5-9e9a-d9cc496f17d0" providerId="ADAL" clId="{931047AD-F95C-49DE-816A-768B0837207E}" dt="2022-07-05T10:53:58.179" v="6733" actId="478"/>
          <ac:spMkLst>
            <pc:docMk/>
            <pc:sldMk cId="93156861" sldId="4409"/>
            <ac:spMk id="66" creationId="{2E2A6CAA-B6E8-2D7E-52BB-A0B3ACAE36D1}"/>
          </ac:spMkLst>
        </pc:spChg>
        <pc:spChg chg="add mod">
          <ac:chgData name="Sudarshan Chakravarthi" userId="9632d19e-631d-46a5-9e9a-d9cc496f17d0" providerId="ADAL" clId="{931047AD-F95C-49DE-816A-768B0837207E}" dt="2022-07-05T10:54:18.269" v="6743" actId="1035"/>
          <ac:spMkLst>
            <pc:docMk/>
            <pc:sldMk cId="93156861" sldId="4409"/>
            <ac:spMk id="73" creationId="{C3696AC4-77A0-9C4E-F78E-708086E4E6CB}"/>
          </ac:spMkLst>
        </pc:spChg>
        <pc:spChg chg="add mod">
          <ac:chgData name="Sudarshan Chakravarthi" userId="9632d19e-631d-46a5-9e9a-d9cc496f17d0" providerId="ADAL" clId="{931047AD-F95C-49DE-816A-768B0837207E}" dt="2022-07-05T10:54:18.269" v="6743" actId="1035"/>
          <ac:spMkLst>
            <pc:docMk/>
            <pc:sldMk cId="93156861" sldId="4409"/>
            <ac:spMk id="74" creationId="{3D215B3C-CB6F-5D4C-BEA8-F20C324578FD}"/>
          </ac:spMkLst>
        </pc:spChg>
        <pc:spChg chg="add mod">
          <ac:chgData name="Sudarshan Chakravarthi" userId="9632d19e-631d-46a5-9e9a-d9cc496f17d0" providerId="ADAL" clId="{931047AD-F95C-49DE-816A-768B0837207E}" dt="2022-07-05T10:54:18.269" v="6743" actId="1035"/>
          <ac:spMkLst>
            <pc:docMk/>
            <pc:sldMk cId="93156861" sldId="4409"/>
            <ac:spMk id="75" creationId="{0EA5C7E5-01DD-1094-D210-FDF135A3DCB8}"/>
          </ac:spMkLst>
        </pc:spChg>
        <pc:spChg chg="add mod">
          <ac:chgData name="Sudarshan Chakravarthi" userId="9632d19e-631d-46a5-9e9a-d9cc496f17d0" providerId="ADAL" clId="{931047AD-F95C-49DE-816A-768B0837207E}" dt="2022-07-05T10:54:18.269" v="6743" actId="1035"/>
          <ac:spMkLst>
            <pc:docMk/>
            <pc:sldMk cId="93156861" sldId="4409"/>
            <ac:spMk id="76" creationId="{C9C0A6EF-721A-27C8-2779-3906DBF0BB75}"/>
          </ac:spMkLst>
        </pc:spChg>
        <pc:spChg chg="add mod">
          <ac:chgData name="Sudarshan Chakravarthi" userId="9632d19e-631d-46a5-9e9a-d9cc496f17d0" providerId="ADAL" clId="{931047AD-F95C-49DE-816A-768B0837207E}" dt="2022-07-05T10:54:18.269" v="6743" actId="1035"/>
          <ac:spMkLst>
            <pc:docMk/>
            <pc:sldMk cId="93156861" sldId="4409"/>
            <ac:spMk id="77" creationId="{DEC3D2B0-416E-135E-D1E8-D84F4795E6E6}"/>
          </ac:spMkLst>
        </pc:spChg>
        <pc:spChg chg="add mod">
          <ac:chgData name="Sudarshan Chakravarthi" userId="9632d19e-631d-46a5-9e9a-d9cc496f17d0" providerId="ADAL" clId="{931047AD-F95C-49DE-816A-768B0837207E}" dt="2022-07-05T10:54:18.269" v="6743" actId="1035"/>
          <ac:spMkLst>
            <pc:docMk/>
            <pc:sldMk cId="93156861" sldId="4409"/>
            <ac:spMk id="78" creationId="{EE7B7C5A-27BA-5C9E-74C8-9FAB93F6F69D}"/>
          </ac:spMkLst>
        </pc:spChg>
        <pc:spChg chg="add mod">
          <ac:chgData name="Sudarshan Chakravarthi" userId="9632d19e-631d-46a5-9e9a-d9cc496f17d0" providerId="ADAL" clId="{931047AD-F95C-49DE-816A-768B0837207E}" dt="2022-07-05T10:54:18.269" v="6743" actId="1035"/>
          <ac:spMkLst>
            <pc:docMk/>
            <pc:sldMk cId="93156861" sldId="4409"/>
            <ac:spMk id="79" creationId="{BF6D090D-CEAC-C9BD-F37E-F4880429DDFC}"/>
          </ac:spMkLst>
        </pc:spChg>
        <pc:spChg chg="add mod">
          <ac:chgData name="Sudarshan Chakravarthi" userId="9632d19e-631d-46a5-9e9a-d9cc496f17d0" providerId="ADAL" clId="{931047AD-F95C-49DE-816A-768B0837207E}" dt="2022-07-05T10:54:18.269" v="6743" actId="1035"/>
          <ac:spMkLst>
            <pc:docMk/>
            <pc:sldMk cId="93156861" sldId="4409"/>
            <ac:spMk id="80" creationId="{D8F763CD-FB3B-699D-3EC2-77E6D3205FF1}"/>
          </ac:spMkLst>
        </pc:spChg>
        <pc:spChg chg="add mod">
          <ac:chgData name="Sudarshan Chakravarthi" userId="9632d19e-631d-46a5-9e9a-d9cc496f17d0" providerId="ADAL" clId="{931047AD-F95C-49DE-816A-768B0837207E}" dt="2022-07-05T10:54:18.269" v="6743" actId="1035"/>
          <ac:spMkLst>
            <pc:docMk/>
            <pc:sldMk cId="93156861" sldId="4409"/>
            <ac:spMk id="81" creationId="{5539A9AC-21E3-8018-53D3-051B10B12B4D}"/>
          </ac:spMkLst>
        </pc:spChg>
        <pc:spChg chg="add mod">
          <ac:chgData name="Sudarshan Chakravarthi" userId="9632d19e-631d-46a5-9e9a-d9cc496f17d0" providerId="ADAL" clId="{931047AD-F95C-49DE-816A-768B0837207E}" dt="2022-07-05T10:54:18.269" v="6743" actId="1035"/>
          <ac:spMkLst>
            <pc:docMk/>
            <pc:sldMk cId="93156861" sldId="4409"/>
            <ac:spMk id="82" creationId="{68EBFA02-8722-5769-9412-4181CA9A629A}"/>
          </ac:spMkLst>
        </pc:spChg>
        <pc:spChg chg="add mod">
          <ac:chgData name="Sudarshan Chakravarthi" userId="9632d19e-631d-46a5-9e9a-d9cc496f17d0" providerId="ADAL" clId="{931047AD-F95C-49DE-816A-768B0837207E}" dt="2022-07-05T10:54:18.269" v="6743" actId="1035"/>
          <ac:spMkLst>
            <pc:docMk/>
            <pc:sldMk cId="93156861" sldId="4409"/>
            <ac:spMk id="83" creationId="{7B1A5424-E9D0-88C3-FCEA-C2637F8FD39D}"/>
          </ac:spMkLst>
        </pc:spChg>
        <pc:spChg chg="add mod">
          <ac:chgData name="Sudarshan Chakravarthi" userId="9632d19e-631d-46a5-9e9a-d9cc496f17d0" providerId="ADAL" clId="{931047AD-F95C-49DE-816A-768B0837207E}" dt="2022-07-05T10:54:18.269" v="6743" actId="1035"/>
          <ac:spMkLst>
            <pc:docMk/>
            <pc:sldMk cId="93156861" sldId="4409"/>
            <ac:spMk id="84" creationId="{020AAB77-16EE-8973-2FE2-F58326C4DE3F}"/>
          </ac:spMkLst>
        </pc:spChg>
        <pc:spChg chg="add mod">
          <ac:chgData name="Sudarshan Chakravarthi" userId="9632d19e-631d-46a5-9e9a-d9cc496f17d0" providerId="ADAL" clId="{931047AD-F95C-49DE-816A-768B0837207E}" dt="2022-07-05T10:54:18.269" v="6743" actId="1035"/>
          <ac:spMkLst>
            <pc:docMk/>
            <pc:sldMk cId="93156861" sldId="4409"/>
            <ac:spMk id="85" creationId="{DDEE8F37-C277-BB96-6F61-C6C9B409C20E}"/>
          </ac:spMkLst>
        </pc:spChg>
        <pc:spChg chg="add mod">
          <ac:chgData name="Sudarshan Chakravarthi" userId="9632d19e-631d-46a5-9e9a-d9cc496f17d0" providerId="ADAL" clId="{931047AD-F95C-49DE-816A-768B0837207E}" dt="2022-07-05T10:54:18.269" v="6743" actId="1035"/>
          <ac:spMkLst>
            <pc:docMk/>
            <pc:sldMk cId="93156861" sldId="4409"/>
            <ac:spMk id="86" creationId="{C0496826-27A6-4924-478F-296B0393F3B4}"/>
          </ac:spMkLst>
        </pc:spChg>
        <pc:spChg chg="add mod">
          <ac:chgData name="Sudarshan Chakravarthi" userId="9632d19e-631d-46a5-9e9a-d9cc496f17d0" providerId="ADAL" clId="{931047AD-F95C-49DE-816A-768B0837207E}" dt="2022-07-05T10:54:18.269" v="6743" actId="1035"/>
          <ac:spMkLst>
            <pc:docMk/>
            <pc:sldMk cId="93156861" sldId="4409"/>
            <ac:spMk id="87" creationId="{CAC08D40-6150-6EBD-636E-5AB7A1235838}"/>
          </ac:spMkLst>
        </pc:spChg>
        <pc:spChg chg="add mod">
          <ac:chgData name="Sudarshan Chakravarthi" userId="9632d19e-631d-46a5-9e9a-d9cc496f17d0" providerId="ADAL" clId="{931047AD-F95C-49DE-816A-768B0837207E}" dt="2022-07-05T10:54:18.269" v="6743" actId="1035"/>
          <ac:spMkLst>
            <pc:docMk/>
            <pc:sldMk cId="93156861" sldId="4409"/>
            <ac:spMk id="94" creationId="{2F077AAA-25DB-5E15-A0AE-E7DE2689D521}"/>
          </ac:spMkLst>
        </pc:spChg>
        <pc:spChg chg="add mod">
          <ac:chgData name="Sudarshan Chakravarthi" userId="9632d19e-631d-46a5-9e9a-d9cc496f17d0" providerId="ADAL" clId="{931047AD-F95C-49DE-816A-768B0837207E}" dt="2022-07-05T10:54:18.269" v="6743" actId="1035"/>
          <ac:spMkLst>
            <pc:docMk/>
            <pc:sldMk cId="93156861" sldId="4409"/>
            <ac:spMk id="95" creationId="{C82EA4E9-1F3A-3E81-ABE1-37EA29269F60}"/>
          </ac:spMkLst>
        </pc:spChg>
        <pc:spChg chg="add mod">
          <ac:chgData name="Sudarshan Chakravarthi" userId="9632d19e-631d-46a5-9e9a-d9cc496f17d0" providerId="ADAL" clId="{931047AD-F95C-49DE-816A-768B0837207E}" dt="2022-07-05T10:54:18.269" v="6743" actId="1035"/>
          <ac:spMkLst>
            <pc:docMk/>
            <pc:sldMk cId="93156861" sldId="4409"/>
            <ac:spMk id="96" creationId="{51AC1D96-D96E-98F7-E356-F670B7CAB0C8}"/>
          </ac:spMkLst>
        </pc:spChg>
        <pc:spChg chg="add mod ord">
          <ac:chgData name="Sudarshan Chakravarthi" userId="9632d19e-631d-46a5-9e9a-d9cc496f17d0" providerId="ADAL" clId="{931047AD-F95C-49DE-816A-768B0837207E}" dt="2022-07-05T11:03:09.612" v="7202" actId="688"/>
          <ac:spMkLst>
            <pc:docMk/>
            <pc:sldMk cId="93156861" sldId="4409"/>
            <ac:spMk id="97" creationId="{B5B276C7-40D1-6616-7125-A3637B191838}"/>
          </ac:spMkLst>
        </pc:spChg>
        <pc:spChg chg="add mod">
          <ac:chgData name="Sudarshan Chakravarthi" userId="9632d19e-631d-46a5-9e9a-d9cc496f17d0" providerId="ADAL" clId="{931047AD-F95C-49DE-816A-768B0837207E}" dt="2022-07-05T11:06:35.456" v="7756" actId="1076"/>
          <ac:spMkLst>
            <pc:docMk/>
            <pc:sldMk cId="93156861" sldId="4409"/>
            <ac:spMk id="99" creationId="{2544CB42-3C7B-567B-A1FD-4E067B603BA2}"/>
          </ac:spMkLst>
        </pc:spChg>
        <pc:grpChg chg="add mod">
          <ac:chgData name="Sudarshan Chakravarthi" userId="9632d19e-631d-46a5-9e9a-d9cc496f17d0" providerId="ADAL" clId="{931047AD-F95C-49DE-816A-768B0837207E}" dt="2022-07-05T11:01:49.734" v="7138" actId="1076"/>
          <ac:grpSpMkLst>
            <pc:docMk/>
            <pc:sldMk cId="93156861" sldId="4409"/>
            <ac:grpSpMk id="2" creationId="{FE740516-9D33-CE3F-2964-6B2C910482CD}"/>
          </ac:grpSpMkLst>
        </pc:grpChg>
        <pc:graphicFrameChg chg="del mod">
          <ac:chgData name="Sudarshan Chakravarthi" userId="9632d19e-631d-46a5-9e9a-d9cc496f17d0" providerId="ADAL" clId="{931047AD-F95C-49DE-816A-768B0837207E}" dt="2022-07-05T09:17:52.505" v="5779" actId="478"/>
          <ac:graphicFrameMkLst>
            <pc:docMk/>
            <pc:sldMk cId="93156861" sldId="4409"/>
            <ac:graphicFrameMk id="9" creationId="{1542C2C2-A724-6F7C-0218-A003DBF74EF6}"/>
          </ac:graphicFrameMkLst>
        </pc:graphicFrameChg>
        <pc:graphicFrameChg chg="mod">
          <ac:chgData name="Sudarshan Chakravarthi" userId="9632d19e-631d-46a5-9e9a-d9cc496f17d0" providerId="ADAL" clId="{931047AD-F95C-49DE-816A-768B0837207E}" dt="2022-07-05T11:00:52.951" v="7126" actId="167"/>
          <ac:graphicFrameMkLst>
            <pc:docMk/>
            <pc:sldMk cId="93156861" sldId="4409"/>
            <ac:graphicFrameMk id="21" creationId="{BB06F65C-D91C-8132-799A-78AE1C8BE32B}"/>
          </ac:graphicFrameMkLst>
        </pc:graphicFrameChg>
        <pc:picChg chg="del mod">
          <ac:chgData name="Sudarshan Chakravarthi" userId="9632d19e-631d-46a5-9e9a-d9cc496f17d0" providerId="ADAL" clId="{931047AD-F95C-49DE-816A-768B0837207E}" dt="2022-07-05T10:54:47.264" v="6786" actId="478"/>
          <ac:picMkLst>
            <pc:docMk/>
            <pc:sldMk cId="93156861" sldId="4409"/>
            <ac:picMk id="3" creationId="{88756375-937C-5AE7-FCC4-AB1EF98C3427}"/>
          </ac:picMkLst>
        </pc:picChg>
        <pc:picChg chg="del mod">
          <ac:chgData name="Sudarshan Chakravarthi" userId="9632d19e-631d-46a5-9e9a-d9cc496f17d0" providerId="ADAL" clId="{931047AD-F95C-49DE-816A-768B0837207E}" dt="2022-07-05T10:54:46.446" v="6785" actId="478"/>
          <ac:picMkLst>
            <pc:docMk/>
            <pc:sldMk cId="93156861" sldId="4409"/>
            <ac:picMk id="5" creationId="{254C1287-23DA-8CF1-9F65-3C46C83659D3}"/>
          </ac:picMkLst>
        </pc:picChg>
        <pc:picChg chg="add del mod">
          <ac:chgData name="Sudarshan Chakravarthi" userId="9632d19e-631d-46a5-9e9a-d9cc496f17d0" providerId="ADAL" clId="{931047AD-F95C-49DE-816A-768B0837207E}" dt="2022-07-05T10:53:58.179" v="6733" actId="478"/>
          <ac:picMkLst>
            <pc:docMk/>
            <pc:sldMk cId="93156861" sldId="4409"/>
            <ac:picMk id="67" creationId="{653720BC-9B66-1504-D700-A859125263AD}"/>
          </ac:picMkLst>
        </pc:picChg>
        <pc:picChg chg="add del mod">
          <ac:chgData name="Sudarshan Chakravarthi" userId="9632d19e-631d-46a5-9e9a-d9cc496f17d0" providerId="ADAL" clId="{931047AD-F95C-49DE-816A-768B0837207E}" dt="2022-07-05T10:53:58.179" v="6733" actId="478"/>
          <ac:picMkLst>
            <pc:docMk/>
            <pc:sldMk cId="93156861" sldId="4409"/>
            <ac:picMk id="68" creationId="{2D3782E7-8E94-AED2-E15D-06111734364B}"/>
          </ac:picMkLst>
        </pc:picChg>
        <pc:picChg chg="add del mod">
          <ac:chgData name="Sudarshan Chakravarthi" userId="9632d19e-631d-46a5-9e9a-d9cc496f17d0" providerId="ADAL" clId="{931047AD-F95C-49DE-816A-768B0837207E}" dt="2022-07-05T10:53:58.179" v="6733" actId="478"/>
          <ac:picMkLst>
            <pc:docMk/>
            <pc:sldMk cId="93156861" sldId="4409"/>
            <ac:picMk id="69" creationId="{41830093-0A19-AF62-17EB-3D6F44A9EE05}"/>
          </ac:picMkLst>
        </pc:picChg>
        <pc:picChg chg="add del mod">
          <ac:chgData name="Sudarshan Chakravarthi" userId="9632d19e-631d-46a5-9e9a-d9cc496f17d0" providerId="ADAL" clId="{931047AD-F95C-49DE-816A-768B0837207E}" dt="2022-07-05T10:53:58.179" v="6733" actId="478"/>
          <ac:picMkLst>
            <pc:docMk/>
            <pc:sldMk cId="93156861" sldId="4409"/>
            <ac:picMk id="70" creationId="{AED36D33-DE72-0A9D-E7FB-39D20B80D35E}"/>
          </ac:picMkLst>
        </pc:picChg>
        <pc:picChg chg="add del mod">
          <ac:chgData name="Sudarshan Chakravarthi" userId="9632d19e-631d-46a5-9e9a-d9cc496f17d0" providerId="ADAL" clId="{931047AD-F95C-49DE-816A-768B0837207E}" dt="2022-07-05T10:53:58.179" v="6733" actId="478"/>
          <ac:picMkLst>
            <pc:docMk/>
            <pc:sldMk cId="93156861" sldId="4409"/>
            <ac:picMk id="71" creationId="{1638FE08-D460-B6DD-69BA-B990FF7831B5}"/>
          </ac:picMkLst>
        </pc:picChg>
        <pc:picChg chg="add del mod">
          <ac:chgData name="Sudarshan Chakravarthi" userId="9632d19e-631d-46a5-9e9a-d9cc496f17d0" providerId="ADAL" clId="{931047AD-F95C-49DE-816A-768B0837207E}" dt="2022-07-05T10:53:58.179" v="6733" actId="478"/>
          <ac:picMkLst>
            <pc:docMk/>
            <pc:sldMk cId="93156861" sldId="4409"/>
            <ac:picMk id="72" creationId="{97B41E0E-12D6-AAA6-34D4-B589426213B4}"/>
          </ac:picMkLst>
        </pc:picChg>
        <pc:picChg chg="add mod">
          <ac:chgData name="Sudarshan Chakravarthi" userId="9632d19e-631d-46a5-9e9a-d9cc496f17d0" providerId="ADAL" clId="{931047AD-F95C-49DE-816A-768B0837207E}" dt="2022-07-05T10:54:18.269" v="6743" actId="1035"/>
          <ac:picMkLst>
            <pc:docMk/>
            <pc:sldMk cId="93156861" sldId="4409"/>
            <ac:picMk id="88" creationId="{9EFF0BA8-CD46-F4D6-C4F3-104048718A90}"/>
          </ac:picMkLst>
        </pc:picChg>
        <pc:picChg chg="add mod">
          <ac:chgData name="Sudarshan Chakravarthi" userId="9632d19e-631d-46a5-9e9a-d9cc496f17d0" providerId="ADAL" clId="{931047AD-F95C-49DE-816A-768B0837207E}" dt="2022-07-05T10:54:18.269" v="6743" actId="1035"/>
          <ac:picMkLst>
            <pc:docMk/>
            <pc:sldMk cId="93156861" sldId="4409"/>
            <ac:picMk id="89" creationId="{E9CCA83E-1C19-5069-F3F3-881529274A61}"/>
          </ac:picMkLst>
        </pc:picChg>
        <pc:picChg chg="add mod">
          <ac:chgData name="Sudarshan Chakravarthi" userId="9632d19e-631d-46a5-9e9a-d9cc496f17d0" providerId="ADAL" clId="{931047AD-F95C-49DE-816A-768B0837207E}" dt="2022-07-05T10:54:18.269" v="6743" actId="1035"/>
          <ac:picMkLst>
            <pc:docMk/>
            <pc:sldMk cId="93156861" sldId="4409"/>
            <ac:picMk id="90" creationId="{F59B43CA-3467-CFED-B26D-8BE9B7168065}"/>
          </ac:picMkLst>
        </pc:picChg>
        <pc:picChg chg="add mod">
          <ac:chgData name="Sudarshan Chakravarthi" userId="9632d19e-631d-46a5-9e9a-d9cc496f17d0" providerId="ADAL" clId="{931047AD-F95C-49DE-816A-768B0837207E}" dt="2022-07-05T10:54:18.269" v="6743" actId="1035"/>
          <ac:picMkLst>
            <pc:docMk/>
            <pc:sldMk cId="93156861" sldId="4409"/>
            <ac:picMk id="91" creationId="{C8E1D2DD-0CF8-B2B4-F4E0-AEAD27D4BF45}"/>
          </ac:picMkLst>
        </pc:picChg>
        <pc:picChg chg="add mod">
          <ac:chgData name="Sudarshan Chakravarthi" userId="9632d19e-631d-46a5-9e9a-d9cc496f17d0" providerId="ADAL" clId="{931047AD-F95C-49DE-816A-768B0837207E}" dt="2022-07-05T10:54:18.269" v="6743" actId="1035"/>
          <ac:picMkLst>
            <pc:docMk/>
            <pc:sldMk cId="93156861" sldId="4409"/>
            <ac:picMk id="92" creationId="{2BAF682E-8C5D-D43A-ED48-3629D7FE2AFB}"/>
          </ac:picMkLst>
        </pc:picChg>
        <pc:picChg chg="add mod">
          <ac:chgData name="Sudarshan Chakravarthi" userId="9632d19e-631d-46a5-9e9a-d9cc496f17d0" providerId="ADAL" clId="{931047AD-F95C-49DE-816A-768B0837207E}" dt="2022-07-05T10:54:18.269" v="6743" actId="1035"/>
          <ac:picMkLst>
            <pc:docMk/>
            <pc:sldMk cId="93156861" sldId="4409"/>
            <ac:picMk id="93" creationId="{384FAE2F-F172-5C69-8E75-A095A53A21B7}"/>
          </ac:picMkLst>
        </pc:picChg>
        <pc:picChg chg="add mod">
          <ac:chgData name="Sudarshan Chakravarthi" userId="9632d19e-631d-46a5-9e9a-d9cc496f17d0" providerId="ADAL" clId="{931047AD-F95C-49DE-816A-768B0837207E}" dt="2022-07-05T11:18:13.813" v="7873" actId="1076"/>
          <ac:picMkLst>
            <pc:docMk/>
            <pc:sldMk cId="93156861" sldId="4409"/>
            <ac:picMk id="100" creationId="{CFA2BFB3-E74D-8783-2066-9C24E74C98B5}"/>
          </ac:picMkLst>
        </pc:picChg>
        <pc:picChg chg="add mod">
          <ac:chgData name="Sudarshan Chakravarthi" userId="9632d19e-631d-46a5-9e9a-d9cc496f17d0" providerId="ADAL" clId="{931047AD-F95C-49DE-816A-768B0837207E}" dt="2022-07-05T11:18:09.650" v="7871" actId="1076"/>
          <ac:picMkLst>
            <pc:docMk/>
            <pc:sldMk cId="93156861" sldId="4409"/>
            <ac:picMk id="101" creationId="{CDDE7A30-50B0-C0E7-B28E-448C77DF0E48}"/>
          </ac:picMkLst>
        </pc:picChg>
        <pc:picChg chg="add mod">
          <ac:chgData name="Sudarshan Chakravarthi" userId="9632d19e-631d-46a5-9e9a-d9cc496f17d0" providerId="ADAL" clId="{931047AD-F95C-49DE-816A-768B0837207E}" dt="2022-07-05T11:18:11.721" v="7872" actId="1076"/>
          <ac:picMkLst>
            <pc:docMk/>
            <pc:sldMk cId="93156861" sldId="4409"/>
            <ac:picMk id="102" creationId="{BE0DF9E5-7F6F-FC70-599D-4F5DB3F6A80F}"/>
          </ac:picMkLst>
        </pc:picChg>
        <pc:picChg chg="add mod">
          <ac:chgData name="Sudarshan Chakravarthi" userId="9632d19e-631d-46a5-9e9a-d9cc496f17d0" providerId="ADAL" clId="{931047AD-F95C-49DE-816A-768B0837207E}" dt="2022-07-05T11:18:07.512" v="7870" actId="1076"/>
          <ac:picMkLst>
            <pc:docMk/>
            <pc:sldMk cId="93156861" sldId="4409"/>
            <ac:picMk id="103" creationId="{A9E69219-0278-81CE-6CF8-98281D899D7D}"/>
          </ac:picMkLst>
        </pc:picChg>
        <pc:picChg chg="add mod">
          <ac:chgData name="Sudarshan Chakravarthi" userId="9632d19e-631d-46a5-9e9a-d9cc496f17d0" providerId="ADAL" clId="{931047AD-F95C-49DE-816A-768B0837207E}" dt="2022-07-05T11:08:51.628" v="7797" actId="1076"/>
          <ac:picMkLst>
            <pc:docMk/>
            <pc:sldMk cId="93156861" sldId="4409"/>
            <ac:picMk id="104" creationId="{5CE68F75-D57B-4E32-FEA7-D2188BCA34C7}"/>
          </ac:picMkLst>
        </pc:picChg>
        <pc:cxnChg chg="add mod ord">
          <ac:chgData name="Sudarshan Chakravarthi" userId="9632d19e-631d-46a5-9e9a-d9cc496f17d0" providerId="ADAL" clId="{931047AD-F95C-49DE-816A-768B0837207E}" dt="2022-07-05T11:01:13.759" v="7135" actId="1036"/>
          <ac:cxnSpMkLst>
            <pc:docMk/>
            <pc:sldMk cId="93156861" sldId="4409"/>
            <ac:cxnSpMk id="7" creationId="{41CF78BA-189A-2040-EEC5-9EF853F525B0}"/>
          </ac:cxnSpMkLst>
        </pc:cxnChg>
        <pc:cxnChg chg="add mod">
          <ac:chgData name="Sudarshan Chakravarthi" userId="9632d19e-631d-46a5-9e9a-d9cc496f17d0" providerId="ADAL" clId="{931047AD-F95C-49DE-816A-768B0837207E}" dt="2022-07-05T11:02:48.393" v="7195" actId="14100"/>
          <ac:cxnSpMkLst>
            <pc:docMk/>
            <pc:sldMk cId="93156861" sldId="4409"/>
            <ac:cxnSpMk id="98" creationId="{33D58BDD-7953-96D5-7EC7-8A7915CA1443}"/>
          </ac:cxnSpMkLst>
        </pc:cxnChg>
      </pc:sldChg>
      <pc:sldChg chg="new del">
        <pc:chgData name="Sudarshan Chakravarthi" userId="9632d19e-631d-46a5-9e9a-d9cc496f17d0" providerId="ADAL" clId="{931047AD-F95C-49DE-816A-768B0837207E}" dt="2022-07-05T09:28:11.035" v="5875" actId="47"/>
        <pc:sldMkLst>
          <pc:docMk/>
          <pc:sldMk cId="342468261" sldId="4410"/>
        </pc:sldMkLst>
      </pc:sldChg>
      <pc:sldChg chg="add del">
        <pc:chgData name="Sudarshan Chakravarthi" userId="9632d19e-631d-46a5-9e9a-d9cc496f17d0" providerId="ADAL" clId="{931047AD-F95C-49DE-816A-768B0837207E}" dt="2023-02-20T12:22:39.212" v="9221" actId="47"/>
        <pc:sldMkLst>
          <pc:docMk/>
          <pc:sldMk cId="1327662948" sldId="4410"/>
        </pc:sldMkLst>
      </pc:sldChg>
      <pc:sldChg chg="add del">
        <pc:chgData name="Sudarshan Chakravarthi" userId="9632d19e-631d-46a5-9e9a-d9cc496f17d0" providerId="ADAL" clId="{931047AD-F95C-49DE-816A-768B0837207E}" dt="2023-01-18T12:21:47.383" v="9158"/>
        <pc:sldMkLst>
          <pc:docMk/>
          <pc:sldMk cId="3299321456" sldId="4410"/>
        </pc:sldMkLst>
      </pc:sldChg>
      <pc:sldChg chg="delSp add del mod">
        <pc:chgData name="Sudarshan Chakravarthi" userId="9632d19e-631d-46a5-9e9a-d9cc496f17d0" providerId="ADAL" clId="{931047AD-F95C-49DE-816A-768B0837207E}" dt="2023-02-20T12:22:44.133" v="9222" actId="21"/>
        <pc:sldMkLst>
          <pc:docMk/>
          <pc:sldMk cId="683501595" sldId="4411"/>
        </pc:sldMkLst>
        <pc:grpChg chg="del">
          <ac:chgData name="Sudarshan Chakravarthi" userId="9632d19e-631d-46a5-9e9a-d9cc496f17d0" providerId="ADAL" clId="{931047AD-F95C-49DE-816A-768B0837207E}" dt="2023-02-20T12:22:44.133" v="9222" actId="21"/>
          <ac:grpSpMkLst>
            <pc:docMk/>
            <pc:sldMk cId="683501595" sldId="4411"/>
            <ac:grpSpMk id="7" creationId="{BA1B565A-E045-6D20-AE09-A5459769E6A8}"/>
          </ac:grpSpMkLst>
        </pc:grpChg>
      </pc:sldChg>
      <pc:sldMasterChg chg="delSldLayout">
        <pc:chgData name="Sudarshan Chakravarthi" userId="9632d19e-631d-46a5-9e9a-d9cc496f17d0" providerId="ADAL" clId="{931047AD-F95C-49DE-816A-768B0837207E}" dt="2023-02-20T12:22:39.212" v="9221" actId="47"/>
        <pc:sldMasterMkLst>
          <pc:docMk/>
          <pc:sldMasterMk cId="2532531580" sldId="2147483648"/>
        </pc:sldMasterMkLst>
        <pc:sldLayoutChg chg="del">
          <pc:chgData name="Sudarshan Chakravarthi" userId="9632d19e-631d-46a5-9e9a-d9cc496f17d0" providerId="ADAL" clId="{931047AD-F95C-49DE-816A-768B0837207E}" dt="2023-02-20T12:22:39.212" v="9221" actId="47"/>
          <pc:sldLayoutMkLst>
            <pc:docMk/>
            <pc:sldMasterMk cId="2532531580" sldId="2147483648"/>
            <pc:sldLayoutMk cId="4012798369"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xfrm>
          <a:off x="1348168" y="0"/>
          <a:ext cx="919201" cy="857002"/>
        </a:xfrm>
        <a:prstGeom prst="trapezoid">
          <a:avLst>
            <a:gd name="adj" fmla="val 54417"/>
          </a:avLst>
        </a:prstGeom>
        <a:solidFill>
          <a:srgbClr val="3984A3"/>
        </a:solidFill>
        <a:ln w="152400" cap="flat" cmpd="sng" algn="ctr">
          <a:solidFill>
            <a:sysClr val="window" lastClr="FFFFFF"/>
          </a:solidFill>
          <a:prstDash val="solid"/>
          <a:miter lim="800000"/>
        </a:ln>
        <a:effectLst/>
      </dgm:spPr>
      <dgm:t>
        <a:bodyPr anchor="ctr"/>
        <a:lstStyle/>
        <a:p>
          <a:pPr algn="ctr">
            <a:buNone/>
          </a:pP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xfrm>
          <a:off x="670708" y="1473271"/>
          <a:ext cx="2274122" cy="616269"/>
        </a:xfrm>
        <a:prstGeom prst="trapezoid">
          <a:avLst>
            <a:gd name="adj" fmla="val 54417"/>
          </a:avLst>
        </a:prstGeom>
        <a:solidFill>
          <a:srgbClr val="90C221"/>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xfrm>
          <a:off x="335354" y="2089540"/>
          <a:ext cx="2944830" cy="616269"/>
        </a:xfrm>
        <a:prstGeom prst="trapezoid">
          <a:avLst>
            <a:gd name="adj" fmla="val 54417"/>
          </a:avLst>
        </a:prstGeom>
        <a:solidFill>
          <a:srgbClr val="FBA200"/>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9BC44171-365F-452D-AE92-EBE2E89770BA}">
      <dgm:prSet phldrT="[Text]" custT="1"/>
      <dgm:spPr>
        <a:xfrm>
          <a:off x="0" y="2705809"/>
          <a:ext cx="3615539" cy="616269"/>
        </a:xfrm>
        <a:prstGeom prst="trapezoid">
          <a:avLst>
            <a:gd name="adj" fmla="val 54417"/>
          </a:avLst>
        </a:prstGeom>
        <a:solidFill>
          <a:srgbClr val="E62601"/>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7679D3FA-0101-42D1-A23D-75BD8EF1DA28}" type="parTrans" cxnId="{15D8F364-6809-49BA-A228-EAE95F4BE6B9}">
      <dgm:prSet/>
      <dgm:spPr/>
      <dgm:t>
        <a:bodyPr/>
        <a:lstStyle/>
        <a:p>
          <a:endParaRPr lang="en-JM">
            <a:solidFill>
              <a:schemeClr val="bg1"/>
            </a:solidFill>
          </a:endParaRPr>
        </a:p>
      </dgm:t>
    </dgm:pt>
    <dgm:pt modelId="{FF5F2014-EE5D-4FD1-9103-39F792365AE5}" type="sibTrans" cxnId="{15D8F364-6809-49BA-A228-EAE95F4BE6B9}">
      <dgm:prSet/>
      <dgm:spPr/>
      <dgm:t>
        <a:bodyPr/>
        <a:lstStyle/>
        <a:p>
          <a:endParaRPr lang="en-JM">
            <a:solidFill>
              <a:schemeClr val="bg1"/>
            </a:solidFill>
          </a:endParaRPr>
        </a:p>
      </dgm:t>
    </dgm:pt>
    <dgm:pt modelId="{85631E1F-364A-4A2A-9989-E896E5049557}">
      <dgm:prSet phldrT="[Text]" custT="1"/>
      <dgm:spPr>
        <a:xfrm>
          <a:off x="1006062" y="857002"/>
          <a:ext cx="1603414" cy="616269"/>
        </a:xfrm>
        <a:prstGeom prst="trapezoid">
          <a:avLst>
            <a:gd name="adj" fmla="val 54417"/>
          </a:avLst>
        </a:prstGeom>
        <a:solidFill>
          <a:srgbClr val="07A398"/>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5" custScaleX="98552" custScaleY="139063">
        <dgm:presLayoutVars>
          <dgm:chMax val="1"/>
          <dgm:bulletEnabled val="1"/>
        </dgm:presLayoutVars>
      </dgm:prSet>
      <dgm:spPr/>
    </dgm:pt>
    <dgm:pt modelId="{A8AE7F33-3372-4D78-96A6-FD2B204E9D9D}" type="pres">
      <dgm:prSet presAssocID="{E924DC90-2427-4BE5-A522-6ACD4563EB45}" presName="levelTx" presStyleLbl="revTx" presStyleIdx="0" presStyleCnt="0">
        <dgm:presLayoutVars>
          <dgm:chMax val="1"/>
          <dgm:bulletEnabled val="1"/>
        </dgm:presLayoutVars>
      </dgm:prSet>
      <dgm:spPr/>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5">
        <dgm:presLayoutVars>
          <dgm:chMax val="1"/>
          <dgm:bulletEnabled val="1"/>
        </dgm:presLayoutVars>
      </dgm:prSet>
      <dgm:spPr/>
    </dgm:pt>
    <dgm:pt modelId="{DC549F7C-7B63-4EBA-944C-0C5CAC570546}" type="pres">
      <dgm:prSet presAssocID="{85631E1F-364A-4A2A-9989-E896E5049557}" presName="levelTx" presStyleLbl="revTx" presStyleIdx="0" presStyleCnt="0">
        <dgm:presLayoutVars>
          <dgm:chMax val="1"/>
          <dgm:bulletEnabled val="1"/>
        </dgm:presLayoutVars>
      </dgm:prSet>
      <dgm:spPr/>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5">
        <dgm:presLayoutVars>
          <dgm:chMax val="1"/>
          <dgm:bulletEnabled val="1"/>
        </dgm:presLayoutVars>
      </dgm:prSet>
      <dgm:spPr/>
    </dgm:pt>
    <dgm:pt modelId="{7E617F38-6BB2-4E03-8198-FF7E7F898924}" type="pres">
      <dgm:prSet presAssocID="{9D67B1F7-C4FF-4E1E-94F4-69209A4E7C47}" presName="levelTx" presStyleLbl="revTx" presStyleIdx="0" presStyleCnt="0">
        <dgm:presLayoutVars>
          <dgm:chMax val="1"/>
          <dgm:bulletEnabled val="1"/>
        </dgm:presLayoutVars>
      </dgm:prSet>
      <dgm:spPr/>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5">
        <dgm:presLayoutVars>
          <dgm:chMax val="1"/>
          <dgm:bulletEnabled val="1"/>
        </dgm:presLayoutVars>
      </dgm:prSet>
      <dgm:spPr/>
    </dgm:pt>
    <dgm:pt modelId="{2E9D1362-172A-4369-8415-6E089FA67356}" type="pres">
      <dgm:prSet presAssocID="{53563D61-A301-4644-8AE7-FCAFDA9A58AB}" presName="levelTx" presStyleLbl="revTx" presStyleIdx="0" presStyleCnt="0">
        <dgm:presLayoutVars>
          <dgm:chMax val="1"/>
          <dgm:bulletEnabled val="1"/>
        </dgm:presLayoutVars>
      </dgm:prSet>
      <dgm:spPr/>
    </dgm:pt>
    <dgm:pt modelId="{E55855A1-EC9E-41EF-AA5C-B0A6C62BC58F}" type="pres">
      <dgm:prSet presAssocID="{9BC44171-365F-452D-AE92-EBE2E89770BA}" presName="Name8" presStyleCnt="0"/>
      <dgm:spPr/>
    </dgm:pt>
    <dgm:pt modelId="{285279A8-A2FF-4704-92DF-4753853CE322}" type="pres">
      <dgm:prSet presAssocID="{9BC44171-365F-452D-AE92-EBE2E89770BA}" presName="level" presStyleLbl="node1" presStyleIdx="4" presStyleCnt="5">
        <dgm:presLayoutVars>
          <dgm:chMax val="1"/>
          <dgm:bulletEnabled val="1"/>
        </dgm:presLayoutVars>
      </dgm:prSet>
      <dgm:spPr/>
    </dgm:pt>
    <dgm:pt modelId="{48B1057C-5EDF-4EC8-9A6B-B059EB7B0F8E}" type="pres">
      <dgm:prSet presAssocID="{9BC44171-365F-452D-AE92-EBE2E89770BA}" presName="levelTx" presStyleLbl="revTx" presStyleIdx="0" presStyleCnt="0">
        <dgm:presLayoutVars>
          <dgm:chMax val="1"/>
          <dgm:bulletEnabled val="1"/>
        </dgm:presLayoutVars>
      </dgm:prSet>
      <dgm:spPr/>
    </dgm:pt>
  </dgm:ptLst>
  <dgm:cxnLst>
    <dgm:cxn modelId="{DB12BB04-F4A3-4EE4-8FBB-E48047D2CED0}" type="presOf" srcId="{85631E1F-364A-4A2A-9989-E896E5049557}" destId="{3CE8FECB-ADC6-4195-8C29-ECF1EEE9F8FA}" srcOrd="0" destOrd="0" presId="urn:microsoft.com/office/officeart/2005/8/layout/pyramid1"/>
    <dgm:cxn modelId="{CBBB9C1A-6E62-4C78-89B4-FD250F011216}" type="presOf" srcId="{53563D61-A301-4644-8AE7-FCAFDA9A58AB}" destId="{E6279944-4AC5-4561-B5D0-64EE0E57E695}" srcOrd="0" destOrd="0" presId="urn:microsoft.com/office/officeart/2005/8/layout/pyramid1"/>
    <dgm:cxn modelId="{1263D722-8372-4789-B9F5-BFD8D9C870F1}" srcId="{28FD3D57-F3BB-4E5E-B091-1500A3C92E81}" destId="{9D67B1F7-C4FF-4E1E-94F4-69209A4E7C47}" srcOrd="2" destOrd="0" parTransId="{BD4D3042-AB5C-4E8F-B8BE-BC3A20988EB3}" sibTransId="{B379D14A-425C-47B8-B779-1E5D839E4BC8}"/>
    <dgm:cxn modelId="{15D8F364-6809-49BA-A228-EAE95F4BE6B9}" srcId="{28FD3D57-F3BB-4E5E-B091-1500A3C92E81}" destId="{9BC44171-365F-452D-AE92-EBE2E89770BA}" srcOrd="4" destOrd="0" parTransId="{7679D3FA-0101-42D1-A23D-75BD8EF1DA28}" sibTransId="{FF5F2014-EE5D-4FD1-9103-39F792365AE5}"/>
    <dgm:cxn modelId="{6EB07949-15DD-417E-8D8E-7E15F1BD5B44}" type="presOf" srcId="{28FD3D57-F3BB-4E5E-B091-1500A3C92E81}" destId="{6346E340-6B27-47A2-93A8-AA7F0249167F}"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685D1073-2D3C-412E-A123-0EF4D596743E}" srcId="{28FD3D57-F3BB-4E5E-B091-1500A3C92E81}" destId="{E924DC90-2427-4BE5-A522-6ACD4563EB45}" srcOrd="0" destOrd="0" parTransId="{9E545862-1292-4DB6-B36C-D6247532E625}" sibTransId="{BD5A33EB-119A-4BA7-8787-7DF55D1248BC}"/>
    <dgm:cxn modelId="{4776AD8D-1110-44FA-9D3A-90D205DD7811}" type="presOf" srcId="{9D67B1F7-C4FF-4E1E-94F4-69209A4E7C47}" destId="{7E617F38-6BB2-4E03-8198-FF7E7F898924}" srcOrd="1"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3F86B2C8-9594-40E7-ABA9-416E2AF9DB5E}" type="presOf" srcId="{53563D61-A301-4644-8AE7-FCAFDA9A58AB}" destId="{2E9D1362-172A-4369-8415-6E089FA67356}" srcOrd="1"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8E98FCCE-A77B-4260-A391-F8BA607617F6}" type="presOf" srcId="{9BC44171-365F-452D-AE92-EBE2E89770BA}" destId="{285279A8-A2FF-4704-92DF-4753853CE322}" srcOrd="0"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7DDA8BED-A6C3-48FB-9E88-2BFC677B78DD}" type="presOf" srcId="{E924DC90-2427-4BE5-A522-6ACD4563EB45}" destId="{A8AE7F33-3372-4D78-96A6-FD2B204E9D9D}" srcOrd="1" destOrd="0" presId="urn:microsoft.com/office/officeart/2005/8/layout/pyramid1"/>
    <dgm:cxn modelId="{711511F5-BAAE-49AB-B24B-404CAE42F639}" type="presOf" srcId="{9BC44171-365F-452D-AE92-EBE2E89770BA}" destId="{48B1057C-5EDF-4EC8-9A6B-B059EB7B0F8E}" srcOrd="1"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 modelId="{6629739C-DFF9-4FED-981E-805B672D0FBF}" type="presParOf" srcId="{6346E340-6B27-47A2-93A8-AA7F0249167F}" destId="{E55855A1-EC9E-41EF-AA5C-B0A6C62BC58F}" srcOrd="4" destOrd="0" presId="urn:microsoft.com/office/officeart/2005/8/layout/pyramid1"/>
    <dgm:cxn modelId="{0397D217-477B-4E88-A040-3CEEAD355F7E}" type="presParOf" srcId="{E55855A1-EC9E-41EF-AA5C-B0A6C62BC58F}" destId="{285279A8-A2FF-4704-92DF-4753853CE322}" srcOrd="0" destOrd="0" presId="urn:microsoft.com/office/officeart/2005/8/layout/pyramid1"/>
    <dgm:cxn modelId="{02168ACE-22E8-4009-A54D-1E9E8F107123}" type="presParOf" srcId="{E55855A1-EC9E-41EF-AA5C-B0A6C62BC58F}" destId="{48B1057C-5EDF-4EC8-9A6B-B059EB7B0F8E}"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xfrm>
          <a:off x="1348168" y="0"/>
          <a:ext cx="919201" cy="857002"/>
        </a:xfrm>
        <a:prstGeom prst="trapezoid">
          <a:avLst>
            <a:gd name="adj" fmla="val 54417"/>
          </a:avLst>
        </a:prstGeom>
        <a:solidFill>
          <a:srgbClr val="3984A3"/>
        </a:solidFill>
        <a:ln w="152400" cap="flat" cmpd="sng" algn="ctr">
          <a:solidFill>
            <a:sysClr val="window" lastClr="FFFFFF"/>
          </a:solidFill>
          <a:prstDash val="solid"/>
          <a:miter lim="800000"/>
        </a:ln>
        <a:effectLst/>
      </dgm:spPr>
      <dgm:t>
        <a:bodyPr anchor="ctr"/>
        <a:lstStyle/>
        <a:p>
          <a:pPr algn="ctr">
            <a:buNone/>
          </a:pP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xfrm>
          <a:off x="670708" y="1473271"/>
          <a:ext cx="2274122" cy="616269"/>
        </a:xfrm>
        <a:prstGeom prst="trapezoid">
          <a:avLst>
            <a:gd name="adj" fmla="val 54417"/>
          </a:avLst>
        </a:prstGeom>
        <a:solidFill>
          <a:srgbClr val="90C221"/>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xfrm>
          <a:off x="335354" y="2089540"/>
          <a:ext cx="2944830" cy="616269"/>
        </a:xfrm>
        <a:prstGeom prst="trapezoid">
          <a:avLst>
            <a:gd name="adj" fmla="val 54417"/>
          </a:avLst>
        </a:prstGeom>
        <a:solidFill>
          <a:srgbClr val="FBA200"/>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9BC44171-365F-452D-AE92-EBE2E89770BA}">
      <dgm:prSet phldrT="[Text]" custT="1"/>
      <dgm:spPr>
        <a:xfrm>
          <a:off x="0" y="2705809"/>
          <a:ext cx="3615539" cy="616269"/>
        </a:xfrm>
        <a:prstGeom prst="trapezoid">
          <a:avLst>
            <a:gd name="adj" fmla="val 54417"/>
          </a:avLst>
        </a:prstGeom>
        <a:solidFill>
          <a:srgbClr val="E62601"/>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7679D3FA-0101-42D1-A23D-75BD8EF1DA28}" type="parTrans" cxnId="{15D8F364-6809-49BA-A228-EAE95F4BE6B9}">
      <dgm:prSet/>
      <dgm:spPr/>
      <dgm:t>
        <a:bodyPr/>
        <a:lstStyle/>
        <a:p>
          <a:endParaRPr lang="en-JM">
            <a:solidFill>
              <a:schemeClr val="bg1"/>
            </a:solidFill>
          </a:endParaRPr>
        </a:p>
      </dgm:t>
    </dgm:pt>
    <dgm:pt modelId="{FF5F2014-EE5D-4FD1-9103-39F792365AE5}" type="sibTrans" cxnId="{15D8F364-6809-49BA-A228-EAE95F4BE6B9}">
      <dgm:prSet/>
      <dgm:spPr/>
      <dgm:t>
        <a:bodyPr/>
        <a:lstStyle/>
        <a:p>
          <a:endParaRPr lang="en-JM">
            <a:solidFill>
              <a:schemeClr val="bg1"/>
            </a:solidFill>
          </a:endParaRPr>
        </a:p>
      </dgm:t>
    </dgm:pt>
    <dgm:pt modelId="{85631E1F-364A-4A2A-9989-E896E5049557}">
      <dgm:prSet phldrT="[Text]" custT="1"/>
      <dgm:spPr>
        <a:xfrm>
          <a:off x="1006062" y="857002"/>
          <a:ext cx="1603414" cy="616269"/>
        </a:xfrm>
        <a:prstGeom prst="trapezoid">
          <a:avLst>
            <a:gd name="adj" fmla="val 54417"/>
          </a:avLst>
        </a:prstGeom>
        <a:solidFill>
          <a:srgbClr val="07A398"/>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5" custScaleX="98552" custScaleY="139063">
        <dgm:presLayoutVars>
          <dgm:chMax val="1"/>
          <dgm:bulletEnabled val="1"/>
        </dgm:presLayoutVars>
      </dgm:prSet>
      <dgm:spPr/>
    </dgm:pt>
    <dgm:pt modelId="{A8AE7F33-3372-4D78-96A6-FD2B204E9D9D}" type="pres">
      <dgm:prSet presAssocID="{E924DC90-2427-4BE5-A522-6ACD4563EB45}" presName="levelTx" presStyleLbl="revTx" presStyleIdx="0" presStyleCnt="0">
        <dgm:presLayoutVars>
          <dgm:chMax val="1"/>
          <dgm:bulletEnabled val="1"/>
        </dgm:presLayoutVars>
      </dgm:prSet>
      <dgm:spPr/>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5">
        <dgm:presLayoutVars>
          <dgm:chMax val="1"/>
          <dgm:bulletEnabled val="1"/>
        </dgm:presLayoutVars>
      </dgm:prSet>
      <dgm:spPr/>
    </dgm:pt>
    <dgm:pt modelId="{DC549F7C-7B63-4EBA-944C-0C5CAC570546}" type="pres">
      <dgm:prSet presAssocID="{85631E1F-364A-4A2A-9989-E896E5049557}" presName="levelTx" presStyleLbl="revTx" presStyleIdx="0" presStyleCnt="0">
        <dgm:presLayoutVars>
          <dgm:chMax val="1"/>
          <dgm:bulletEnabled val="1"/>
        </dgm:presLayoutVars>
      </dgm:prSet>
      <dgm:spPr/>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5">
        <dgm:presLayoutVars>
          <dgm:chMax val="1"/>
          <dgm:bulletEnabled val="1"/>
        </dgm:presLayoutVars>
      </dgm:prSet>
      <dgm:spPr/>
    </dgm:pt>
    <dgm:pt modelId="{7E617F38-6BB2-4E03-8198-FF7E7F898924}" type="pres">
      <dgm:prSet presAssocID="{9D67B1F7-C4FF-4E1E-94F4-69209A4E7C47}" presName="levelTx" presStyleLbl="revTx" presStyleIdx="0" presStyleCnt="0">
        <dgm:presLayoutVars>
          <dgm:chMax val="1"/>
          <dgm:bulletEnabled val="1"/>
        </dgm:presLayoutVars>
      </dgm:prSet>
      <dgm:spPr/>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5">
        <dgm:presLayoutVars>
          <dgm:chMax val="1"/>
          <dgm:bulletEnabled val="1"/>
        </dgm:presLayoutVars>
      </dgm:prSet>
      <dgm:spPr/>
    </dgm:pt>
    <dgm:pt modelId="{2E9D1362-172A-4369-8415-6E089FA67356}" type="pres">
      <dgm:prSet presAssocID="{53563D61-A301-4644-8AE7-FCAFDA9A58AB}" presName="levelTx" presStyleLbl="revTx" presStyleIdx="0" presStyleCnt="0">
        <dgm:presLayoutVars>
          <dgm:chMax val="1"/>
          <dgm:bulletEnabled val="1"/>
        </dgm:presLayoutVars>
      </dgm:prSet>
      <dgm:spPr/>
    </dgm:pt>
    <dgm:pt modelId="{E55855A1-EC9E-41EF-AA5C-B0A6C62BC58F}" type="pres">
      <dgm:prSet presAssocID="{9BC44171-365F-452D-AE92-EBE2E89770BA}" presName="Name8" presStyleCnt="0"/>
      <dgm:spPr/>
    </dgm:pt>
    <dgm:pt modelId="{285279A8-A2FF-4704-92DF-4753853CE322}" type="pres">
      <dgm:prSet presAssocID="{9BC44171-365F-452D-AE92-EBE2E89770BA}" presName="level" presStyleLbl="node1" presStyleIdx="4" presStyleCnt="5">
        <dgm:presLayoutVars>
          <dgm:chMax val="1"/>
          <dgm:bulletEnabled val="1"/>
        </dgm:presLayoutVars>
      </dgm:prSet>
      <dgm:spPr/>
    </dgm:pt>
    <dgm:pt modelId="{48B1057C-5EDF-4EC8-9A6B-B059EB7B0F8E}" type="pres">
      <dgm:prSet presAssocID="{9BC44171-365F-452D-AE92-EBE2E89770BA}" presName="levelTx" presStyleLbl="revTx" presStyleIdx="0" presStyleCnt="0">
        <dgm:presLayoutVars>
          <dgm:chMax val="1"/>
          <dgm:bulletEnabled val="1"/>
        </dgm:presLayoutVars>
      </dgm:prSet>
      <dgm:spPr/>
    </dgm:pt>
  </dgm:ptLst>
  <dgm:cxnLst>
    <dgm:cxn modelId="{DB12BB04-F4A3-4EE4-8FBB-E48047D2CED0}" type="presOf" srcId="{85631E1F-364A-4A2A-9989-E896E5049557}" destId="{3CE8FECB-ADC6-4195-8C29-ECF1EEE9F8FA}" srcOrd="0" destOrd="0" presId="urn:microsoft.com/office/officeart/2005/8/layout/pyramid1"/>
    <dgm:cxn modelId="{CBBB9C1A-6E62-4C78-89B4-FD250F011216}" type="presOf" srcId="{53563D61-A301-4644-8AE7-FCAFDA9A58AB}" destId="{E6279944-4AC5-4561-B5D0-64EE0E57E695}" srcOrd="0" destOrd="0" presId="urn:microsoft.com/office/officeart/2005/8/layout/pyramid1"/>
    <dgm:cxn modelId="{1263D722-8372-4789-B9F5-BFD8D9C870F1}" srcId="{28FD3D57-F3BB-4E5E-B091-1500A3C92E81}" destId="{9D67B1F7-C4FF-4E1E-94F4-69209A4E7C47}" srcOrd="2" destOrd="0" parTransId="{BD4D3042-AB5C-4E8F-B8BE-BC3A20988EB3}" sibTransId="{B379D14A-425C-47B8-B779-1E5D839E4BC8}"/>
    <dgm:cxn modelId="{15D8F364-6809-49BA-A228-EAE95F4BE6B9}" srcId="{28FD3D57-F3BB-4E5E-B091-1500A3C92E81}" destId="{9BC44171-365F-452D-AE92-EBE2E89770BA}" srcOrd="4" destOrd="0" parTransId="{7679D3FA-0101-42D1-A23D-75BD8EF1DA28}" sibTransId="{FF5F2014-EE5D-4FD1-9103-39F792365AE5}"/>
    <dgm:cxn modelId="{6EB07949-15DD-417E-8D8E-7E15F1BD5B44}" type="presOf" srcId="{28FD3D57-F3BB-4E5E-B091-1500A3C92E81}" destId="{6346E340-6B27-47A2-93A8-AA7F0249167F}"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685D1073-2D3C-412E-A123-0EF4D596743E}" srcId="{28FD3D57-F3BB-4E5E-B091-1500A3C92E81}" destId="{E924DC90-2427-4BE5-A522-6ACD4563EB45}" srcOrd="0" destOrd="0" parTransId="{9E545862-1292-4DB6-B36C-D6247532E625}" sibTransId="{BD5A33EB-119A-4BA7-8787-7DF55D1248BC}"/>
    <dgm:cxn modelId="{4776AD8D-1110-44FA-9D3A-90D205DD7811}" type="presOf" srcId="{9D67B1F7-C4FF-4E1E-94F4-69209A4E7C47}" destId="{7E617F38-6BB2-4E03-8198-FF7E7F898924}" srcOrd="1"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3F86B2C8-9594-40E7-ABA9-416E2AF9DB5E}" type="presOf" srcId="{53563D61-A301-4644-8AE7-FCAFDA9A58AB}" destId="{2E9D1362-172A-4369-8415-6E089FA67356}" srcOrd="1"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8E98FCCE-A77B-4260-A391-F8BA607617F6}" type="presOf" srcId="{9BC44171-365F-452D-AE92-EBE2E89770BA}" destId="{285279A8-A2FF-4704-92DF-4753853CE322}" srcOrd="0"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7DDA8BED-A6C3-48FB-9E88-2BFC677B78DD}" type="presOf" srcId="{E924DC90-2427-4BE5-A522-6ACD4563EB45}" destId="{A8AE7F33-3372-4D78-96A6-FD2B204E9D9D}" srcOrd="1" destOrd="0" presId="urn:microsoft.com/office/officeart/2005/8/layout/pyramid1"/>
    <dgm:cxn modelId="{711511F5-BAAE-49AB-B24B-404CAE42F639}" type="presOf" srcId="{9BC44171-365F-452D-AE92-EBE2E89770BA}" destId="{48B1057C-5EDF-4EC8-9A6B-B059EB7B0F8E}" srcOrd="1"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 modelId="{6629739C-DFF9-4FED-981E-805B672D0FBF}" type="presParOf" srcId="{6346E340-6B27-47A2-93A8-AA7F0249167F}" destId="{E55855A1-EC9E-41EF-AA5C-B0A6C62BC58F}" srcOrd="4" destOrd="0" presId="urn:microsoft.com/office/officeart/2005/8/layout/pyramid1"/>
    <dgm:cxn modelId="{0397D217-477B-4E88-A040-3CEEAD355F7E}" type="presParOf" srcId="{E55855A1-EC9E-41EF-AA5C-B0A6C62BC58F}" destId="{285279A8-A2FF-4704-92DF-4753853CE322}" srcOrd="0" destOrd="0" presId="urn:microsoft.com/office/officeart/2005/8/layout/pyramid1"/>
    <dgm:cxn modelId="{02168ACE-22E8-4009-A54D-1E9E8F107123}" type="presParOf" srcId="{E55855A1-EC9E-41EF-AA5C-B0A6C62BC58F}" destId="{48B1057C-5EDF-4EC8-9A6B-B059EB7B0F8E}"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xfrm>
          <a:off x="1348168" y="0"/>
          <a:ext cx="919201" cy="857002"/>
        </a:xfrm>
        <a:prstGeom prst="trapezoid">
          <a:avLst>
            <a:gd name="adj" fmla="val 54417"/>
          </a:avLst>
        </a:prstGeom>
        <a:solidFill>
          <a:srgbClr val="3984A3"/>
        </a:solidFill>
        <a:ln w="152400" cap="flat" cmpd="sng" algn="ctr">
          <a:solidFill>
            <a:sysClr val="window" lastClr="FFFFFF"/>
          </a:solidFill>
          <a:prstDash val="solid"/>
          <a:miter lim="800000"/>
        </a:ln>
        <a:effectLst/>
      </dgm:spPr>
      <dgm:t>
        <a:bodyPr anchor="ctr"/>
        <a:lstStyle/>
        <a:p>
          <a:pPr algn="ctr">
            <a:buNone/>
          </a:pP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xfrm>
          <a:off x="670708" y="1473271"/>
          <a:ext cx="2274122" cy="616269"/>
        </a:xfrm>
        <a:prstGeom prst="trapezoid">
          <a:avLst>
            <a:gd name="adj" fmla="val 54417"/>
          </a:avLst>
        </a:prstGeom>
        <a:solidFill>
          <a:srgbClr val="90C221"/>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xfrm>
          <a:off x="335354" y="2089540"/>
          <a:ext cx="2944830" cy="616269"/>
        </a:xfrm>
        <a:prstGeom prst="trapezoid">
          <a:avLst>
            <a:gd name="adj" fmla="val 54417"/>
          </a:avLst>
        </a:prstGeom>
        <a:solidFill>
          <a:srgbClr val="FBA200"/>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9BC44171-365F-452D-AE92-EBE2E89770BA}">
      <dgm:prSet phldrT="[Text]" custT="1"/>
      <dgm:spPr>
        <a:xfrm>
          <a:off x="0" y="2705809"/>
          <a:ext cx="3615539" cy="616269"/>
        </a:xfrm>
        <a:prstGeom prst="trapezoid">
          <a:avLst>
            <a:gd name="adj" fmla="val 54417"/>
          </a:avLst>
        </a:prstGeom>
        <a:solidFill>
          <a:srgbClr val="E62601"/>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7679D3FA-0101-42D1-A23D-75BD8EF1DA28}" type="parTrans" cxnId="{15D8F364-6809-49BA-A228-EAE95F4BE6B9}">
      <dgm:prSet/>
      <dgm:spPr/>
      <dgm:t>
        <a:bodyPr/>
        <a:lstStyle/>
        <a:p>
          <a:endParaRPr lang="en-JM">
            <a:solidFill>
              <a:schemeClr val="bg1"/>
            </a:solidFill>
          </a:endParaRPr>
        </a:p>
      </dgm:t>
    </dgm:pt>
    <dgm:pt modelId="{FF5F2014-EE5D-4FD1-9103-39F792365AE5}" type="sibTrans" cxnId="{15D8F364-6809-49BA-A228-EAE95F4BE6B9}">
      <dgm:prSet/>
      <dgm:spPr/>
      <dgm:t>
        <a:bodyPr/>
        <a:lstStyle/>
        <a:p>
          <a:endParaRPr lang="en-JM">
            <a:solidFill>
              <a:schemeClr val="bg1"/>
            </a:solidFill>
          </a:endParaRPr>
        </a:p>
      </dgm:t>
    </dgm:pt>
    <dgm:pt modelId="{85631E1F-364A-4A2A-9989-E896E5049557}">
      <dgm:prSet phldrT="[Text]" custT="1"/>
      <dgm:spPr>
        <a:xfrm>
          <a:off x="1006062" y="857002"/>
          <a:ext cx="1603414" cy="616269"/>
        </a:xfrm>
        <a:prstGeom prst="trapezoid">
          <a:avLst>
            <a:gd name="adj" fmla="val 54417"/>
          </a:avLst>
        </a:prstGeom>
        <a:solidFill>
          <a:srgbClr val="07A398"/>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5" custScaleX="98552" custScaleY="139063">
        <dgm:presLayoutVars>
          <dgm:chMax val="1"/>
          <dgm:bulletEnabled val="1"/>
        </dgm:presLayoutVars>
      </dgm:prSet>
      <dgm:spPr/>
    </dgm:pt>
    <dgm:pt modelId="{A8AE7F33-3372-4D78-96A6-FD2B204E9D9D}" type="pres">
      <dgm:prSet presAssocID="{E924DC90-2427-4BE5-A522-6ACD4563EB45}" presName="levelTx" presStyleLbl="revTx" presStyleIdx="0" presStyleCnt="0">
        <dgm:presLayoutVars>
          <dgm:chMax val="1"/>
          <dgm:bulletEnabled val="1"/>
        </dgm:presLayoutVars>
      </dgm:prSet>
      <dgm:spPr/>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5">
        <dgm:presLayoutVars>
          <dgm:chMax val="1"/>
          <dgm:bulletEnabled val="1"/>
        </dgm:presLayoutVars>
      </dgm:prSet>
      <dgm:spPr/>
    </dgm:pt>
    <dgm:pt modelId="{DC549F7C-7B63-4EBA-944C-0C5CAC570546}" type="pres">
      <dgm:prSet presAssocID="{85631E1F-364A-4A2A-9989-E896E5049557}" presName="levelTx" presStyleLbl="revTx" presStyleIdx="0" presStyleCnt="0">
        <dgm:presLayoutVars>
          <dgm:chMax val="1"/>
          <dgm:bulletEnabled val="1"/>
        </dgm:presLayoutVars>
      </dgm:prSet>
      <dgm:spPr/>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5">
        <dgm:presLayoutVars>
          <dgm:chMax val="1"/>
          <dgm:bulletEnabled val="1"/>
        </dgm:presLayoutVars>
      </dgm:prSet>
      <dgm:spPr/>
    </dgm:pt>
    <dgm:pt modelId="{7E617F38-6BB2-4E03-8198-FF7E7F898924}" type="pres">
      <dgm:prSet presAssocID="{9D67B1F7-C4FF-4E1E-94F4-69209A4E7C47}" presName="levelTx" presStyleLbl="revTx" presStyleIdx="0" presStyleCnt="0">
        <dgm:presLayoutVars>
          <dgm:chMax val="1"/>
          <dgm:bulletEnabled val="1"/>
        </dgm:presLayoutVars>
      </dgm:prSet>
      <dgm:spPr/>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5">
        <dgm:presLayoutVars>
          <dgm:chMax val="1"/>
          <dgm:bulletEnabled val="1"/>
        </dgm:presLayoutVars>
      </dgm:prSet>
      <dgm:spPr/>
    </dgm:pt>
    <dgm:pt modelId="{2E9D1362-172A-4369-8415-6E089FA67356}" type="pres">
      <dgm:prSet presAssocID="{53563D61-A301-4644-8AE7-FCAFDA9A58AB}" presName="levelTx" presStyleLbl="revTx" presStyleIdx="0" presStyleCnt="0">
        <dgm:presLayoutVars>
          <dgm:chMax val="1"/>
          <dgm:bulletEnabled val="1"/>
        </dgm:presLayoutVars>
      </dgm:prSet>
      <dgm:spPr/>
    </dgm:pt>
    <dgm:pt modelId="{E55855A1-EC9E-41EF-AA5C-B0A6C62BC58F}" type="pres">
      <dgm:prSet presAssocID="{9BC44171-365F-452D-AE92-EBE2E89770BA}" presName="Name8" presStyleCnt="0"/>
      <dgm:spPr/>
    </dgm:pt>
    <dgm:pt modelId="{285279A8-A2FF-4704-92DF-4753853CE322}" type="pres">
      <dgm:prSet presAssocID="{9BC44171-365F-452D-AE92-EBE2E89770BA}" presName="level" presStyleLbl="node1" presStyleIdx="4" presStyleCnt="5">
        <dgm:presLayoutVars>
          <dgm:chMax val="1"/>
          <dgm:bulletEnabled val="1"/>
        </dgm:presLayoutVars>
      </dgm:prSet>
      <dgm:spPr/>
    </dgm:pt>
    <dgm:pt modelId="{48B1057C-5EDF-4EC8-9A6B-B059EB7B0F8E}" type="pres">
      <dgm:prSet presAssocID="{9BC44171-365F-452D-AE92-EBE2E89770BA}" presName="levelTx" presStyleLbl="revTx" presStyleIdx="0" presStyleCnt="0">
        <dgm:presLayoutVars>
          <dgm:chMax val="1"/>
          <dgm:bulletEnabled val="1"/>
        </dgm:presLayoutVars>
      </dgm:prSet>
      <dgm:spPr/>
    </dgm:pt>
  </dgm:ptLst>
  <dgm:cxnLst>
    <dgm:cxn modelId="{DB12BB04-F4A3-4EE4-8FBB-E48047D2CED0}" type="presOf" srcId="{85631E1F-364A-4A2A-9989-E896E5049557}" destId="{3CE8FECB-ADC6-4195-8C29-ECF1EEE9F8FA}" srcOrd="0" destOrd="0" presId="urn:microsoft.com/office/officeart/2005/8/layout/pyramid1"/>
    <dgm:cxn modelId="{CBBB9C1A-6E62-4C78-89B4-FD250F011216}" type="presOf" srcId="{53563D61-A301-4644-8AE7-FCAFDA9A58AB}" destId="{E6279944-4AC5-4561-B5D0-64EE0E57E695}" srcOrd="0" destOrd="0" presId="urn:microsoft.com/office/officeart/2005/8/layout/pyramid1"/>
    <dgm:cxn modelId="{1263D722-8372-4789-B9F5-BFD8D9C870F1}" srcId="{28FD3D57-F3BB-4E5E-B091-1500A3C92E81}" destId="{9D67B1F7-C4FF-4E1E-94F4-69209A4E7C47}" srcOrd="2" destOrd="0" parTransId="{BD4D3042-AB5C-4E8F-B8BE-BC3A20988EB3}" sibTransId="{B379D14A-425C-47B8-B779-1E5D839E4BC8}"/>
    <dgm:cxn modelId="{15D8F364-6809-49BA-A228-EAE95F4BE6B9}" srcId="{28FD3D57-F3BB-4E5E-B091-1500A3C92E81}" destId="{9BC44171-365F-452D-AE92-EBE2E89770BA}" srcOrd="4" destOrd="0" parTransId="{7679D3FA-0101-42D1-A23D-75BD8EF1DA28}" sibTransId="{FF5F2014-EE5D-4FD1-9103-39F792365AE5}"/>
    <dgm:cxn modelId="{6EB07949-15DD-417E-8D8E-7E15F1BD5B44}" type="presOf" srcId="{28FD3D57-F3BB-4E5E-B091-1500A3C92E81}" destId="{6346E340-6B27-47A2-93A8-AA7F0249167F}"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685D1073-2D3C-412E-A123-0EF4D596743E}" srcId="{28FD3D57-F3BB-4E5E-B091-1500A3C92E81}" destId="{E924DC90-2427-4BE5-A522-6ACD4563EB45}" srcOrd="0" destOrd="0" parTransId="{9E545862-1292-4DB6-B36C-D6247532E625}" sibTransId="{BD5A33EB-119A-4BA7-8787-7DF55D1248BC}"/>
    <dgm:cxn modelId="{4776AD8D-1110-44FA-9D3A-90D205DD7811}" type="presOf" srcId="{9D67B1F7-C4FF-4E1E-94F4-69209A4E7C47}" destId="{7E617F38-6BB2-4E03-8198-FF7E7F898924}" srcOrd="1"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3F86B2C8-9594-40E7-ABA9-416E2AF9DB5E}" type="presOf" srcId="{53563D61-A301-4644-8AE7-FCAFDA9A58AB}" destId="{2E9D1362-172A-4369-8415-6E089FA67356}" srcOrd="1"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8E98FCCE-A77B-4260-A391-F8BA607617F6}" type="presOf" srcId="{9BC44171-365F-452D-AE92-EBE2E89770BA}" destId="{285279A8-A2FF-4704-92DF-4753853CE322}" srcOrd="0"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7DDA8BED-A6C3-48FB-9E88-2BFC677B78DD}" type="presOf" srcId="{E924DC90-2427-4BE5-A522-6ACD4563EB45}" destId="{A8AE7F33-3372-4D78-96A6-FD2B204E9D9D}" srcOrd="1" destOrd="0" presId="urn:microsoft.com/office/officeart/2005/8/layout/pyramid1"/>
    <dgm:cxn modelId="{711511F5-BAAE-49AB-B24B-404CAE42F639}" type="presOf" srcId="{9BC44171-365F-452D-AE92-EBE2E89770BA}" destId="{48B1057C-5EDF-4EC8-9A6B-B059EB7B0F8E}" srcOrd="1"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 modelId="{6629739C-DFF9-4FED-981E-805B672D0FBF}" type="presParOf" srcId="{6346E340-6B27-47A2-93A8-AA7F0249167F}" destId="{E55855A1-EC9E-41EF-AA5C-B0A6C62BC58F}" srcOrd="4" destOrd="0" presId="urn:microsoft.com/office/officeart/2005/8/layout/pyramid1"/>
    <dgm:cxn modelId="{0397D217-477B-4E88-A040-3CEEAD355F7E}" type="presParOf" srcId="{E55855A1-EC9E-41EF-AA5C-B0A6C62BC58F}" destId="{285279A8-A2FF-4704-92DF-4753853CE322}" srcOrd="0" destOrd="0" presId="urn:microsoft.com/office/officeart/2005/8/layout/pyramid1"/>
    <dgm:cxn modelId="{02168ACE-22E8-4009-A54D-1E9E8F107123}" type="presParOf" srcId="{E55855A1-EC9E-41EF-AA5C-B0A6C62BC58F}" destId="{48B1057C-5EDF-4EC8-9A6B-B059EB7B0F8E}"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348168" y="0"/>
          <a:ext cx="919201" cy="857002"/>
        </a:xfrm>
        <a:prstGeom prst="trapezoid">
          <a:avLst>
            <a:gd name="adj" fmla="val 54417"/>
          </a:avLst>
        </a:prstGeom>
        <a:solidFill>
          <a:srgbClr val="3984A3"/>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654568" y="285667"/>
        <a:ext cx="306401" cy="571335"/>
      </dsp:txXfrm>
    </dsp:sp>
    <dsp:sp modelId="{3CE8FECB-ADC6-4195-8C29-ECF1EEE9F8FA}">
      <dsp:nvSpPr>
        <dsp:cNvPr id="0" name=""/>
        <dsp:cNvSpPr/>
      </dsp:nvSpPr>
      <dsp:spPr>
        <a:xfrm>
          <a:off x="1006062" y="857002"/>
          <a:ext cx="1603414" cy="616269"/>
        </a:xfrm>
        <a:prstGeom prst="trapezoid">
          <a:avLst>
            <a:gd name="adj" fmla="val 54417"/>
          </a:avLst>
        </a:prstGeom>
        <a:solidFill>
          <a:srgbClr val="07A398"/>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510229" y="989200"/>
        <a:ext cx="595079" cy="484071"/>
      </dsp:txXfrm>
    </dsp:sp>
    <dsp:sp modelId="{753AA43A-5097-42D8-A3EF-20B11215D8F3}">
      <dsp:nvSpPr>
        <dsp:cNvPr id="0" name=""/>
        <dsp:cNvSpPr/>
      </dsp:nvSpPr>
      <dsp:spPr>
        <a:xfrm>
          <a:off x="670708" y="1473271"/>
          <a:ext cx="2274122" cy="616269"/>
        </a:xfrm>
        <a:prstGeom prst="trapezoid">
          <a:avLst>
            <a:gd name="adj" fmla="val 54417"/>
          </a:avLst>
        </a:prstGeom>
        <a:solidFill>
          <a:srgbClr val="90C221"/>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292249" y="1566480"/>
        <a:ext cx="1031039" cy="523060"/>
      </dsp:txXfrm>
    </dsp:sp>
    <dsp:sp modelId="{E6279944-4AC5-4561-B5D0-64EE0E57E695}">
      <dsp:nvSpPr>
        <dsp:cNvPr id="0" name=""/>
        <dsp:cNvSpPr/>
      </dsp:nvSpPr>
      <dsp:spPr>
        <a:xfrm>
          <a:off x="335354" y="2089540"/>
          <a:ext cx="2944830" cy="616269"/>
        </a:xfrm>
        <a:prstGeom prst="trapezoid">
          <a:avLst>
            <a:gd name="adj" fmla="val 54417"/>
          </a:avLst>
        </a:prstGeom>
        <a:solidFill>
          <a:srgbClr val="FBA200"/>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074269" y="2161520"/>
        <a:ext cx="1467000" cy="544289"/>
      </dsp:txXfrm>
    </dsp:sp>
    <dsp:sp modelId="{285279A8-A2FF-4704-92DF-4753853CE322}">
      <dsp:nvSpPr>
        <dsp:cNvPr id="0" name=""/>
        <dsp:cNvSpPr/>
      </dsp:nvSpPr>
      <dsp:spPr>
        <a:xfrm>
          <a:off x="0" y="2705809"/>
          <a:ext cx="3615539" cy="616269"/>
        </a:xfrm>
        <a:prstGeom prst="trapezoid">
          <a:avLst>
            <a:gd name="adj" fmla="val 54417"/>
          </a:avLst>
        </a:prstGeom>
        <a:solidFill>
          <a:srgbClr val="E62601"/>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856289" y="2764436"/>
        <a:ext cx="1902960" cy="557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348168" y="0"/>
          <a:ext cx="919201" cy="857002"/>
        </a:xfrm>
        <a:prstGeom prst="trapezoid">
          <a:avLst>
            <a:gd name="adj" fmla="val 54417"/>
          </a:avLst>
        </a:prstGeom>
        <a:solidFill>
          <a:srgbClr val="3984A3"/>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654568" y="285667"/>
        <a:ext cx="306401" cy="571335"/>
      </dsp:txXfrm>
    </dsp:sp>
    <dsp:sp modelId="{3CE8FECB-ADC6-4195-8C29-ECF1EEE9F8FA}">
      <dsp:nvSpPr>
        <dsp:cNvPr id="0" name=""/>
        <dsp:cNvSpPr/>
      </dsp:nvSpPr>
      <dsp:spPr>
        <a:xfrm>
          <a:off x="1006062" y="857002"/>
          <a:ext cx="1603414" cy="616269"/>
        </a:xfrm>
        <a:prstGeom prst="trapezoid">
          <a:avLst>
            <a:gd name="adj" fmla="val 54417"/>
          </a:avLst>
        </a:prstGeom>
        <a:solidFill>
          <a:srgbClr val="07A398"/>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510229" y="989200"/>
        <a:ext cx="595079" cy="484071"/>
      </dsp:txXfrm>
    </dsp:sp>
    <dsp:sp modelId="{753AA43A-5097-42D8-A3EF-20B11215D8F3}">
      <dsp:nvSpPr>
        <dsp:cNvPr id="0" name=""/>
        <dsp:cNvSpPr/>
      </dsp:nvSpPr>
      <dsp:spPr>
        <a:xfrm>
          <a:off x="670708" y="1473271"/>
          <a:ext cx="2274122" cy="616269"/>
        </a:xfrm>
        <a:prstGeom prst="trapezoid">
          <a:avLst>
            <a:gd name="adj" fmla="val 54417"/>
          </a:avLst>
        </a:prstGeom>
        <a:solidFill>
          <a:srgbClr val="90C221"/>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292249" y="1566480"/>
        <a:ext cx="1031039" cy="523060"/>
      </dsp:txXfrm>
    </dsp:sp>
    <dsp:sp modelId="{E6279944-4AC5-4561-B5D0-64EE0E57E695}">
      <dsp:nvSpPr>
        <dsp:cNvPr id="0" name=""/>
        <dsp:cNvSpPr/>
      </dsp:nvSpPr>
      <dsp:spPr>
        <a:xfrm>
          <a:off x="335354" y="2089540"/>
          <a:ext cx="2944830" cy="616269"/>
        </a:xfrm>
        <a:prstGeom prst="trapezoid">
          <a:avLst>
            <a:gd name="adj" fmla="val 54417"/>
          </a:avLst>
        </a:prstGeom>
        <a:solidFill>
          <a:srgbClr val="FBA200"/>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074269" y="2161520"/>
        <a:ext cx="1467000" cy="544289"/>
      </dsp:txXfrm>
    </dsp:sp>
    <dsp:sp modelId="{285279A8-A2FF-4704-92DF-4753853CE322}">
      <dsp:nvSpPr>
        <dsp:cNvPr id="0" name=""/>
        <dsp:cNvSpPr/>
      </dsp:nvSpPr>
      <dsp:spPr>
        <a:xfrm>
          <a:off x="0" y="2705809"/>
          <a:ext cx="3615539" cy="616269"/>
        </a:xfrm>
        <a:prstGeom prst="trapezoid">
          <a:avLst>
            <a:gd name="adj" fmla="val 54417"/>
          </a:avLst>
        </a:prstGeom>
        <a:solidFill>
          <a:srgbClr val="E62601"/>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856289" y="2764436"/>
        <a:ext cx="1902960" cy="557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348168" y="0"/>
          <a:ext cx="919201" cy="857002"/>
        </a:xfrm>
        <a:prstGeom prst="trapezoid">
          <a:avLst>
            <a:gd name="adj" fmla="val 54417"/>
          </a:avLst>
        </a:prstGeom>
        <a:solidFill>
          <a:srgbClr val="3984A3"/>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654568" y="285667"/>
        <a:ext cx="306401" cy="571335"/>
      </dsp:txXfrm>
    </dsp:sp>
    <dsp:sp modelId="{3CE8FECB-ADC6-4195-8C29-ECF1EEE9F8FA}">
      <dsp:nvSpPr>
        <dsp:cNvPr id="0" name=""/>
        <dsp:cNvSpPr/>
      </dsp:nvSpPr>
      <dsp:spPr>
        <a:xfrm>
          <a:off x="1006062" y="857002"/>
          <a:ext cx="1603414" cy="616269"/>
        </a:xfrm>
        <a:prstGeom prst="trapezoid">
          <a:avLst>
            <a:gd name="adj" fmla="val 54417"/>
          </a:avLst>
        </a:prstGeom>
        <a:solidFill>
          <a:srgbClr val="07A398"/>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510229" y="989200"/>
        <a:ext cx="595079" cy="484071"/>
      </dsp:txXfrm>
    </dsp:sp>
    <dsp:sp modelId="{753AA43A-5097-42D8-A3EF-20B11215D8F3}">
      <dsp:nvSpPr>
        <dsp:cNvPr id="0" name=""/>
        <dsp:cNvSpPr/>
      </dsp:nvSpPr>
      <dsp:spPr>
        <a:xfrm>
          <a:off x="670708" y="1473271"/>
          <a:ext cx="2274122" cy="616269"/>
        </a:xfrm>
        <a:prstGeom prst="trapezoid">
          <a:avLst>
            <a:gd name="adj" fmla="val 54417"/>
          </a:avLst>
        </a:prstGeom>
        <a:solidFill>
          <a:srgbClr val="90C221"/>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292249" y="1566480"/>
        <a:ext cx="1031039" cy="523060"/>
      </dsp:txXfrm>
    </dsp:sp>
    <dsp:sp modelId="{E6279944-4AC5-4561-B5D0-64EE0E57E695}">
      <dsp:nvSpPr>
        <dsp:cNvPr id="0" name=""/>
        <dsp:cNvSpPr/>
      </dsp:nvSpPr>
      <dsp:spPr>
        <a:xfrm>
          <a:off x="335354" y="2089540"/>
          <a:ext cx="2944830" cy="616269"/>
        </a:xfrm>
        <a:prstGeom prst="trapezoid">
          <a:avLst>
            <a:gd name="adj" fmla="val 54417"/>
          </a:avLst>
        </a:prstGeom>
        <a:solidFill>
          <a:srgbClr val="FBA200"/>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074269" y="2161520"/>
        <a:ext cx="1467000" cy="544289"/>
      </dsp:txXfrm>
    </dsp:sp>
    <dsp:sp modelId="{285279A8-A2FF-4704-92DF-4753853CE322}">
      <dsp:nvSpPr>
        <dsp:cNvPr id="0" name=""/>
        <dsp:cNvSpPr/>
      </dsp:nvSpPr>
      <dsp:spPr>
        <a:xfrm>
          <a:off x="0" y="2705809"/>
          <a:ext cx="3615539" cy="616269"/>
        </a:xfrm>
        <a:prstGeom prst="trapezoid">
          <a:avLst>
            <a:gd name="adj" fmla="val 54417"/>
          </a:avLst>
        </a:prstGeom>
        <a:solidFill>
          <a:srgbClr val="E62601"/>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856289" y="2764436"/>
        <a:ext cx="1902960" cy="5576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FC629B-0668-4B4D-8EB0-0A6474D631F2}" type="slidenum">
              <a:rPr lang="en-GB" smtClean="0"/>
              <a:t>34</a:t>
            </a:fld>
            <a:endParaRPr lang="en-GB"/>
          </a:p>
        </p:txBody>
      </p:sp>
    </p:spTree>
    <p:extLst>
      <p:ext uri="{BB962C8B-B14F-4D97-AF65-F5344CB8AC3E}">
        <p14:creationId xmlns:p14="http://schemas.microsoft.com/office/powerpoint/2010/main" val="68951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4209711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0124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0435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93102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02803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202947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3454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81643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49189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9861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05703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0427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05/07/2023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86885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05/07/2023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49333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05/07/2023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41783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05/07/2023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28677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05/07/2023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31395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05/07/2023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8843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327585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00353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93664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05/07/2023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05531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05/07/2023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52678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05/07/2023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97692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05/07/2023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32160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449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05/07/2023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4.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05/07/2023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0796688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05/07/2023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7020296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05/07/2023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40908316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7.png"/><Relationship Id="rId18" Type="http://schemas.openxmlformats.org/officeDocument/2006/relationships/image" Target="../media/image42.svg"/><Relationship Id="rId26" Type="http://schemas.openxmlformats.org/officeDocument/2006/relationships/image" Target="../media/image50.svg"/><Relationship Id="rId3" Type="http://schemas.openxmlformats.org/officeDocument/2006/relationships/diagramLayout" Target="../diagrams/layout1.xml"/><Relationship Id="rId21" Type="http://schemas.openxmlformats.org/officeDocument/2006/relationships/image" Target="../media/image45.png"/><Relationship Id="rId7" Type="http://schemas.openxmlformats.org/officeDocument/2006/relationships/diagramData" Target="../diagrams/data2.xml"/><Relationship Id="rId12" Type="http://schemas.openxmlformats.org/officeDocument/2006/relationships/image" Target="../media/image24.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diagramData" Target="../diagrams/data1.xml"/><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48.svg"/><Relationship Id="rId5" Type="http://schemas.openxmlformats.org/officeDocument/2006/relationships/diagramColors" Target="../diagrams/colors1.xml"/><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diagramColors" Target="../diagrams/colors2.xml"/><Relationship Id="rId19" Type="http://schemas.openxmlformats.org/officeDocument/2006/relationships/image" Target="../media/image43.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38.svg"/><Relationship Id="rId22" Type="http://schemas.openxmlformats.org/officeDocument/2006/relationships/image" Target="../media/image46.svg"/></Relationships>
</file>

<file path=ppt/slides/_rels/slide1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26" Type="http://schemas.openxmlformats.org/officeDocument/2006/relationships/image" Target="../media/image47.png"/><Relationship Id="rId3" Type="http://schemas.openxmlformats.org/officeDocument/2006/relationships/diagramLayout" Target="../diagrams/layout3.xml"/><Relationship Id="rId21" Type="http://schemas.openxmlformats.org/officeDocument/2006/relationships/image" Target="../media/image42.svg"/><Relationship Id="rId7" Type="http://schemas.openxmlformats.org/officeDocument/2006/relationships/image" Target="../media/image24.png"/><Relationship Id="rId12" Type="http://schemas.openxmlformats.org/officeDocument/2006/relationships/image" Target="../media/image57.png"/><Relationship Id="rId17" Type="http://schemas.openxmlformats.org/officeDocument/2006/relationships/image" Target="../media/image62.svg"/><Relationship Id="rId25" Type="http://schemas.openxmlformats.org/officeDocument/2006/relationships/image" Target="../media/image46.svg"/><Relationship Id="rId2" Type="http://schemas.openxmlformats.org/officeDocument/2006/relationships/diagramData" Target="../diagrams/data3.xml"/><Relationship Id="rId16" Type="http://schemas.openxmlformats.org/officeDocument/2006/relationships/image" Target="../media/image61.png"/><Relationship Id="rId20" Type="http://schemas.openxmlformats.org/officeDocument/2006/relationships/image" Target="../media/image41.png"/><Relationship Id="rId29" Type="http://schemas.openxmlformats.org/officeDocument/2006/relationships/image" Target="../media/image50.svg"/><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56.svg"/><Relationship Id="rId24" Type="http://schemas.openxmlformats.org/officeDocument/2006/relationships/image" Target="../media/image45.png"/><Relationship Id="rId5" Type="http://schemas.openxmlformats.org/officeDocument/2006/relationships/diagramColors" Target="../diagrams/colors3.xml"/><Relationship Id="rId15" Type="http://schemas.openxmlformats.org/officeDocument/2006/relationships/image" Target="../media/image60.svg"/><Relationship Id="rId23" Type="http://schemas.openxmlformats.org/officeDocument/2006/relationships/image" Target="../media/image44.svg"/><Relationship Id="rId28" Type="http://schemas.openxmlformats.org/officeDocument/2006/relationships/image" Target="../media/image49.pn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diagramQuickStyle" Target="../diagrams/quickStyle3.xml"/><Relationship Id="rId9" Type="http://schemas.openxmlformats.org/officeDocument/2006/relationships/image" Target="../media/image54.svg"/><Relationship Id="rId14" Type="http://schemas.openxmlformats.org/officeDocument/2006/relationships/image" Target="../media/image59.png"/><Relationship Id="rId22" Type="http://schemas.openxmlformats.org/officeDocument/2006/relationships/image" Target="../media/image43.png"/><Relationship Id="rId27"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50.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6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48.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67.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24.pn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svg"/><Relationship Id="rId2" Type="http://schemas.openxmlformats.org/officeDocument/2006/relationships/image" Target="../media/image69.png"/><Relationship Id="rId16" Type="http://schemas.openxmlformats.org/officeDocument/2006/relationships/image" Target="../media/image83.pn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svg"/><Relationship Id="rId10" Type="http://schemas.openxmlformats.org/officeDocument/2006/relationships/image" Target="../media/image77.png"/><Relationship Id="rId19" Type="http://schemas.openxmlformats.org/officeDocument/2006/relationships/image" Target="../media/image43.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28.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svg"/><Relationship Id="rId18" Type="http://schemas.openxmlformats.org/officeDocument/2006/relationships/image" Target="../media/image24.png"/><Relationship Id="rId3" Type="http://schemas.openxmlformats.org/officeDocument/2006/relationships/image" Target="../media/image89.svg"/><Relationship Id="rId7" Type="http://schemas.openxmlformats.org/officeDocument/2006/relationships/image" Target="../media/image93.svg"/><Relationship Id="rId12" Type="http://schemas.openxmlformats.org/officeDocument/2006/relationships/image" Target="../media/image98.png"/><Relationship Id="rId17" Type="http://schemas.openxmlformats.org/officeDocument/2006/relationships/image" Target="../media/image103.svg"/><Relationship Id="rId2" Type="http://schemas.openxmlformats.org/officeDocument/2006/relationships/image" Target="../media/image88.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7.svg"/><Relationship Id="rId5" Type="http://schemas.openxmlformats.org/officeDocument/2006/relationships/image" Target="../media/image91.svg"/><Relationship Id="rId15" Type="http://schemas.openxmlformats.org/officeDocument/2006/relationships/image" Target="../media/image101.sv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svg"/><Relationship Id="rId14" Type="http://schemas.openxmlformats.org/officeDocument/2006/relationships/image" Target="../media/image100.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7.svg"/><Relationship Id="rId5" Type="http://schemas.openxmlformats.org/officeDocument/2006/relationships/image" Target="../media/image106.png"/><Relationship Id="rId10" Type="http://schemas.openxmlformats.org/officeDocument/2006/relationships/image" Target="../media/image111.svg"/><Relationship Id="rId4" Type="http://schemas.openxmlformats.org/officeDocument/2006/relationships/image" Target="../media/image105.svg"/><Relationship Id="rId9" Type="http://schemas.openxmlformats.org/officeDocument/2006/relationships/image" Target="../media/image110.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3.sv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17.emf"/></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microsoft.com/office/2007/relationships/hdphoto" Target="../media/hdphoto3.wdp"/><Relationship Id="rId7" Type="http://schemas.openxmlformats.org/officeDocument/2006/relationships/image" Target="../media/image20.png"/><Relationship Id="rId12"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microsoft.com/office/2007/relationships/hdphoto" Target="../media/hdphoto4.wdp"/><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42487-9819-BAAD-39B2-D3B257CF937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5669789" y="1159665"/>
            <a:ext cx="6521207" cy="4351339"/>
          </a:xfrm>
          <a:prstGeom prst="rect">
            <a:avLst/>
          </a:prstGeom>
        </p:spPr>
      </p:pic>
      <p:sp>
        <p:nvSpPr>
          <p:cNvPr id="4" name="Rectangle 3">
            <a:extLst>
              <a:ext uri="{FF2B5EF4-FFF2-40B4-BE49-F238E27FC236}">
                <a16:creationId xmlns:a16="http://schemas.microsoft.com/office/drawing/2014/main" id="{506242F6-CA1E-42FB-BB1A-B13E71A7D987}"/>
              </a:ext>
            </a:extLst>
          </p:cNvPr>
          <p:cNvSpPr/>
          <p:nvPr/>
        </p:nvSpPr>
        <p:spPr>
          <a:xfrm>
            <a:off x="2218"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3 – Stages </a:t>
            </a:r>
            <a:r>
              <a:rPr kumimoji="0" lang="en-GB" b="1" i="0" u="none" strike="noStrike" kern="1200" cap="none" spc="0" normalizeH="0" baseline="0" noProof="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of relationship.</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3" name="Group 2">
            <a:extLst>
              <a:ext uri="{FF2B5EF4-FFF2-40B4-BE49-F238E27FC236}">
                <a16:creationId xmlns:a16="http://schemas.microsoft.com/office/drawing/2014/main" id="{974356C0-4EED-3076-1B2C-BA47F15EB0CC}"/>
              </a:ext>
            </a:extLst>
          </p:cNvPr>
          <p:cNvGrpSpPr/>
          <p:nvPr/>
        </p:nvGrpSpPr>
        <p:grpSpPr>
          <a:xfrm>
            <a:off x="5225759" y="4453154"/>
            <a:ext cx="1055370" cy="1055370"/>
            <a:chOff x="7108613" y="4124330"/>
            <a:chExt cx="1055370" cy="1055370"/>
          </a:xfrm>
        </p:grpSpPr>
        <p:sp>
          <p:nvSpPr>
            <p:cNvPr id="5" name="Oval 4">
              <a:extLst>
                <a:ext uri="{FF2B5EF4-FFF2-40B4-BE49-F238E27FC236}">
                  <a16:creationId xmlns:a16="http://schemas.microsoft.com/office/drawing/2014/main" id="{11ED5226-183B-A9C2-DFD5-84F642E21F4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5C3282DA-243F-F279-ACD7-2AD64215961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martArt Placeholder 13">
            <a:extLst>
              <a:ext uri="{FF2B5EF4-FFF2-40B4-BE49-F238E27FC236}">
                <a16:creationId xmlns:a16="http://schemas.microsoft.com/office/drawing/2014/main" id="{1542C2C2-A724-6F7C-0218-A003DBF74EF6}"/>
              </a:ext>
            </a:extLst>
          </p:cNvPr>
          <p:cNvGraphicFramePr>
            <a:graphicFrameLocks/>
          </p:cNvGraphicFramePr>
          <p:nvPr>
            <p:extLst>
              <p:ext uri="{D42A27DB-BD31-4B8C-83A1-F6EECF244321}">
                <p14:modId xmlns:p14="http://schemas.microsoft.com/office/powerpoint/2010/main" val="1103992191"/>
              </p:ext>
            </p:extLst>
          </p:nvPr>
        </p:nvGraphicFramePr>
        <p:xfrm>
          <a:off x="1808600" y="1960700"/>
          <a:ext cx="3615539" cy="3322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8311ADAD-E2E2-1967-384B-7A2A4E65F4D5}"/>
              </a:ext>
            </a:extLst>
          </p:cNvPr>
          <p:cNvSpPr txBox="1"/>
          <p:nvPr/>
        </p:nvSpPr>
        <p:spPr>
          <a:xfrm>
            <a:off x="2963951" y="4817478"/>
            <a:ext cx="1304836" cy="276999"/>
          </a:xfrm>
          <a:prstGeom prst="rect">
            <a:avLst/>
          </a:prstGeom>
          <a:noFill/>
        </p:spPr>
        <p:txBody>
          <a:bodyPr wrap="square" rtlCol="0">
            <a:spAutoFit/>
          </a:bodyPr>
          <a:lstStyle/>
          <a:p>
            <a:pPr algn="ctr"/>
            <a:r>
              <a:rPr lang="en-GB" sz="1200" dirty="0">
                <a:solidFill>
                  <a:schemeClr val="bg1"/>
                </a:solidFill>
              </a:rPr>
              <a:t>Management </a:t>
            </a:r>
          </a:p>
        </p:txBody>
      </p:sp>
      <p:sp>
        <p:nvSpPr>
          <p:cNvPr id="16" name="TextBox 15">
            <a:extLst>
              <a:ext uri="{FF2B5EF4-FFF2-40B4-BE49-F238E27FC236}">
                <a16:creationId xmlns:a16="http://schemas.microsoft.com/office/drawing/2014/main" id="{9347B095-3103-EE8F-EA88-30EFA11ABCA7}"/>
              </a:ext>
            </a:extLst>
          </p:cNvPr>
          <p:cNvSpPr txBox="1"/>
          <p:nvPr/>
        </p:nvSpPr>
        <p:spPr>
          <a:xfrm>
            <a:off x="2963951" y="4178372"/>
            <a:ext cx="1304836" cy="276999"/>
          </a:xfrm>
          <a:prstGeom prst="rect">
            <a:avLst/>
          </a:prstGeom>
          <a:noFill/>
        </p:spPr>
        <p:txBody>
          <a:bodyPr wrap="square" rtlCol="0">
            <a:spAutoFit/>
          </a:bodyPr>
          <a:lstStyle/>
          <a:p>
            <a:pPr algn="ctr"/>
            <a:r>
              <a:rPr lang="en-GB" sz="1200" dirty="0">
                <a:solidFill>
                  <a:schemeClr val="bg1"/>
                </a:solidFill>
              </a:rPr>
              <a:t>Finance</a:t>
            </a:r>
          </a:p>
        </p:txBody>
      </p:sp>
      <p:sp>
        <p:nvSpPr>
          <p:cNvPr id="17" name="TextBox 16">
            <a:extLst>
              <a:ext uri="{FF2B5EF4-FFF2-40B4-BE49-F238E27FC236}">
                <a16:creationId xmlns:a16="http://schemas.microsoft.com/office/drawing/2014/main" id="{CD3644B8-ED71-457A-42D8-4D2A0ABD0544}"/>
              </a:ext>
            </a:extLst>
          </p:cNvPr>
          <p:cNvSpPr txBox="1"/>
          <p:nvPr/>
        </p:nvSpPr>
        <p:spPr>
          <a:xfrm>
            <a:off x="2902955" y="3580340"/>
            <a:ext cx="1304836" cy="276999"/>
          </a:xfrm>
          <a:prstGeom prst="rect">
            <a:avLst/>
          </a:prstGeom>
          <a:noFill/>
        </p:spPr>
        <p:txBody>
          <a:bodyPr wrap="square" rtlCol="0">
            <a:spAutoFit/>
          </a:bodyPr>
          <a:lstStyle/>
          <a:p>
            <a:pPr algn="ctr"/>
            <a:r>
              <a:rPr lang="en-GB" sz="1200" dirty="0">
                <a:solidFill>
                  <a:schemeClr val="bg1"/>
                </a:solidFill>
              </a:rPr>
              <a:t>Operations</a:t>
            </a:r>
          </a:p>
        </p:txBody>
      </p:sp>
      <p:sp>
        <p:nvSpPr>
          <p:cNvPr id="18" name="TextBox 17">
            <a:extLst>
              <a:ext uri="{FF2B5EF4-FFF2-40B4-BE49-F238E27FC236}">
                <a16:creationId xmlns:a16="http://schemas.microsoft.com/office/drawing/2014/main" id="{DE4CC8B7-4AFD-B3A1-72B3-16D4E54C6F61}"/>
              </a:ext>
            </a:extLst>
          </p:cNvPr>
          <p:cNvSpPr txBox="1"/>
          <p:nvPr/>
        </p:nvSpPr>
        <p:spPr>
          <a:xfrm>
            <a:off x="2963951" y="2857423"/>
            <a:ext cx="1304836" cy="461665"/>
          </a:xfrm>
          <a:prstGeom prst="rect">
            <a:avLst/>
          </a:prstGeom>
          <a:noFill/>
        </p:spPr>
        <p:txBody>
          <a:bodyPr wrap="square" rtlCol="0">
            <a:spAutoFit/>
          </a:bodyPr>
          <a:lstStyle/>
          <a:p>
            <a:pPr algn="ctr"/>
            <a:r>
              <a:rPr lang="en-GB" sz="1200" dirty="0">
                <a:solidFill>
                  <a:schemeClr val="bg1"/>
                </a:solidFill>
              </a:rPr>
              <a:t>Sales &amp; marketing</a:t>
            </a:r>
          </a:p>
        </p:txBody>
      </p:sp>
      <p:sp>
        <p:nvSpPr>
          <p:cNvPr id="19" name="TextBox 18">
            <a:extLst>
              <a:ext uri="{FF2B5EF4-FFF2-40B4-BE49-F238E27FC236}">
                <a16:creationId xmlns:a16="http://schemas.microsoft.com/office/drawing/2014/main" id="{9030378A-259D-8E15-549D-178B08D0BAE8}"/>
              </a:ext>
            </a:extLst>
          </p:cNvPr>
          <p:cNvSpPr txBox="1"/>
          <p:nvPr/>
        </p:nvSpPr>
        <p:spPr>
          <a:xfrm>
            <a:off x="2982613" y="2441731"/>
            <a:ext cx="1304836" cy="307777"/>
          </a:xfrm>
          <a:prstGeom prst="rect">
            <a:avLst/>
          </a:prstGeom>
          <a:noFill/>
        </p:spPr>
        <p:txBody>
          <a:bodyPr wrap="square" rtlCol="0">
            <a:spAutoFit/>
          </a:bodyPr>
          <a:lstStyle/>
          <a:p>
            <a:pPr algn="ctr"/>
            <a:r>
              <a:rPr lang="en-GB" sz="1400" dirty="0">
                <a:solidFill>
                  <a:schemeClr val="bg1"/>
                </a:solidFill>
              </a:rPr>
              <a:t>KAM</a:t>
            </a:r>
          </a:p>
        </p:txBody>
      </p:sp>
      <p:graphicFrame>
        <p:nvGraphicFramePr>
          <p:cNvPr id="21" name="SmartArt Placeholder 13">
            <a:extLst>
              <a:ext uri="{FF2B5EF4-FFF2-40B4-BE49-F238E27FC236}">
                <a16:creationId xmlns:a16="http://schemas.microsoft.com/office/drawing/2014/main" id="{BB06F65C-D91C-8132-799A-78AE1C8BE32B}"/>
              </a:ext>
            </a:extLst>
          </p:cNvPr>
          <p:cNvGraphicFramePr>
            <a:graphicFrameLocks/>
          </p:cNvGraphicFramePr>
          <p:nvPr>
            <p:extLst>
              <p:ext uri="{D42A27DB-BD31-4B8C-83A1-F6EECF244321}">
                <p14:modId xmlns:p14="http://schemas.microsoft.com/office/powerpoint/2010/main" val="3046092982"/>
              </p:ext>
            </p:extLst>
          </p:nvPr>
        </p:nvGraphicFramePr>
        <p:xfrm>
          <a:off x="5861196" y="1919300"/>
          <a:ext cx="3615539" cy="33220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TextBox 21">
            <a:extLst>
              <a:ext uri="{FF2B5EF4-FFF2-40B4-BE49-F238E27FC236}">
                <a16:creationId xmlns:a16="http://schemas.microsoft.com/office/drawing/2014/main" id="{A7CDA647-F468-9BAD-C31E-3A9A19C9DC92}"/>
              </a:ext>
            </a:extLst>
          </p:cNvPr>
          <p:cNvSpPr txBox="1"/>
          <p:nvPr/>
        </p:nvSpPr>
        <p:spPr>
          <a:xfrm>
            <a:off x="7016547" y="4776078"/>
            <a:ext cx="1304836" cy="276999"/>
          </a:xfrm>
          <a:prstGeom prst="rect">
            <a:avLst/>
          </a:prstGeom>
          <a:noFill/>
        </p:spPr>
        <p:txBody>
          <a:bodyPr wrap="square" rtlCol="0">
            <a:spAutoFit/>
          </a:bodyPr>
          <a:lstStyle/>
          <a:p>
            <a:pPr algn="ctr"/>
            <a:r>
              <a:rPr lang="en-GB" sz="1200" dirty="0">
                <a:solidFill>
                  <a:schemeClr val="bg1"/>
                </a:solidFill>
              </a:rPr>
              <a:t>Management</a:t>
            </a:r>
          </a:p>
        </p:txBody>
      </p:sp>
      <p:sp>
        <p:nvSpPr>
          <p:cNvPr id="23" name="TextBox 22">
            <a:extLst>
              <a:ext uri="{FF2B5EF4-FFF2-40B4-BE49-F238E27FC236}">
                <a16:creationId xmlns:a16="http://schemas.microsoft.com/office/drawing/2014/main" id="{27D1114C-65A8-A996-F77C-E0533EF63976}"/>
              </a:ext>
            </a:extLst>
          </p:cNvPr>
          <p:cNvSpPr txBox="1"/>
          <p:nvPr/>
        </p:nvSpPr>
        <p:spPr>
          <a:xfrm>
            <a:off x="7016547" y="4136972"/>
            <a:ext cx="1304836" cy="276999"/>
          </a:xfrm>
          <a:prstGeom prst="rect">
            <a:avLst/>
          </a:prstGeom>
          <a:noFill/>
        </p:spPr>
        <p:txBody>
          <a:bodyPr wrap="square" rtlCol="0">
            <a:spAutoFit/>
          </a:bodyPr>
          <a:lstStyle/>
          <a:p>
            <a:pPr algn="ctr"/>
            <a:r>
              <a:rPr lang="en-GB" sz="1200" dirty="0">
                <a:solidFill>
                  <a:schemeClr val="bg1"/>
                </a:solidFill>
              </a:rPr>
              <a:t>Finance</a:t>
            </a:r>
          </a:p>
        </p:txBody>
      </p:sp>
      <p:sp>
        <p:nvSpPr>
          <p:cNvPr id="24" name="TextBox 23">
            <a:extLst>
              <a:ext uri="{FF2B5EF4-FFF2-40B4-BE49-F238E27FC236}">
                <a16:creationId xmlns:a16="http://schemas.microsoft.com/office/drawing/2014/main" id="{B69AD633-32A6-9034-8A4F-7545519096FB}"/>
              </a:ext>
            </a:extLst>
          </p:cNvPr>
          <p:cNvSpPr txBox="1"/>
          <p:nvPr/>
        </p:nvSpPr>
        <p:spPr>
          <a:xfrm>
            <a:off x="6955551" y="3538940"/>
            <a:ext cx="1304836" cy="276999"/>
          </a:xfrm>
          <a:prstGeom prst="rect">
            <a:avLst/>
          </a:prstGeom>
          <a:noFill/>
        </p:spPr>
        <p:txBody>
          <a:bodyPr wrap="square" rtlCol="0">
            <a:spAutoFit/>
          </a:bodyPr>
          <a:lstStyle/>
          <a:p>
            <a:pPr algn="ctr"/>
            <a:r>
              <a:rPr lang="en-GB" sz="1200" dirty="0">
                <a:solidFill>
                  <a:schemeClr val="bg1"/>
                </a:solidFill>
              </a:rPr>
              <a:t>Operations</a:t>
            </a:r>
          </a:p>
        </p:txBody>
      </p:sp>
      <p:sp>
        <p:nvSpPr>
          <p:cNvPr id="25" name="TextBox 24">
            <a:extLst>
              <a:ext uri="{FF2B5EF4-FFF2-40B4-BE49-F238E27FC236}">
                <a16:creationId xmlns:a16="http://schemas.microsoft.com/office/drawing/2014/main" id="{7DFA5084-574A-FFCE-A6BE-14AA2B9404EC}"/>
              </a:ext>
            </a:extLst>
          </p:cNvPr>
          <p:cNvSpPr txBox="1"/>
          <p:nvPr/>
        </p:nvSpPr>
        <p:spPr>
          <a:xfrm>
            <a:off x="7035209" y="2940908"/>
            <a:ext cx="1304836" cy="276999"/>
          </a:xfrm>
          <a:prstGeom prst="rect">
            <a:avLst/>
          </a:prstGeom>
          <a:noFill/>
        </p:spPr>
        <p:txBody>
          <a:bodyPr wrap="square" rtlCol="0">
            <a:spAutoFit/>
          </a:bodyPr>
          <a:lstStyle/>
          <a:p>
            <a:pPr algn="ctr"/>
            <a:r>
              <a:rPr lang="en-GB" sz="1200" dirty="0">
                <a:solidFill>
                  <a:schemeClr val="bg1"/>
                </a:solidFill>
              </a:rPr>
              <a:t>Purchasing</a:t>
            </a:r>
          </a:p>
        </p:txBody>
      </p:sp>
      <p:sp>
        <p:nvSpPr>
          <p:cNvPr id="26" name="TextBox 25">
            <a:extLst>
              <a:ext uri="{FF2B5EF4-FFF2-40B4-BE49-F238E27FC236}">
                <a16:creationId xmlns:a16="http://schemas.microsoft.com/office/drawing/2014/main" id="{A527D4E0-F366-2B1C-AB2A-C32F135CEAF9}"/>
              </a:ext>
            </a:extLst>
          </p:cNvPr>
          <p:cNvSpPr txBox="1"/>
          <p:nvPr/>
        </p:nvSpPr>
        <p:spPr>
          <a:xfrm>
            <a:off x="7035209" y="2325683"/>
            <a:ext cx="1304836" cy="430887"/>
          </a:xfrm>
          <a:prstGeom prst="rect">
            <a:avLst/>
          </a:prstGeom>
          <a:noFill/>
        </p:spPr>
        <p:txBody>
          <a:bodyPr wrap="square" rtlCol="0">
            <a:spAutoFit/>
          </a:bodyPr>
          <a:lstStyle/>
          <a:p>
            <a:pPr algn="ctr"/>
            <a:r>
              <a:rPr lang="en-GB" sz="1100" dirty="0">
                <a:solidFill>
                  <a:schemeClr val="bg1"/>
                </a:solidFill>
              </a:rPr>
              <a:t>Key </a:t>
            </a:r>
          </a:p>
          <a:p>
            <a:pPr algn="ctr"/>
            <a:r>
              <a:rPr lang="en-GB" sz="1100" dirty="0">
                <a:solidFill>
                  <a:schemeClr val="bg1"/>
                </a:solidFill>
              </a:rPr>
              <a:t>Contact </a:t>
            </a:r>
          </a:p>
        </p:txBody>
      </p:sp>
      <p:sp>
        <p:nvSpPr>
          <p:cNvPr id="27" name="Arrow: Striped Right 26">
            <a:extLst>
              <a:ext uri="{FF2B5EF4-FFF2-40B4-BE49-F238E27FC236}">
                <a16:creationId xmlns:a16="http://schemas.microsoft.com/office/drawing/2014/main" id="{F0C35C9B-C254-43BB-FB5D-802DAD6A61E8}"/>
              </a:ext>
            </a:extLst>
          </p:cNvPr>
          <p:cNvSpPr/>
          <p:nvPr/>
        </p:nvSpPr>
        <p:spPr>
          <a:xfrm>
            <a:off x="4084923" y="2155371"/>
            <a:ext cx="1082574" cy="513750"/>
          </a:xfrm>
          <a:prstGeom prst="stripedRight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Striped Right 27">
            <a:extLst>
              <a:ext uri="{FF2B5EF4-FFF2-40B4-BE49-F238E27FC236}">
                <a16:creationId xmlns:a16="http://schemas.microsoft.com/office/drawing/2014/main" id="{BD20C275-1910-1367-5C5C-2FE1541851BB}"/>
              </a:ext>
            </a:extLst>
          </p:cNvPr>
          <p:cNvSpPr/>
          <p:nvPr/>
        </p:nvSpPr>
        <p:spPr>
          <a:xfrm rot="10800000">
            <a:off x="6360733" y="2110611"/>
            <a:ext cx="1059947" cy="513750"/>
          </a:xfrm>
          <a:prstGeom prst="stripedRight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48E14B0-5990-7C24-431A-03BF9B7396E0}"/>
              </a:ext>
            </a:extLst>
          </p:cNvPr>
          <p:cNvSpPr txBox="1"/>
          <p:nvPr/>
        </p:nvSpPr>
        <p:spPr>
          <a:xfrm>
            <a:off x="4977891" y="2141335"/>
            <a:ext cx="1576873" cy="523220"/>
          </a:xfrm>
          <a:prstGeom prst="rect">
            <a:avLst/>
          </a:prstGeom>
          <a:noFill/>
        </p:spPr>
        <p:txBody>
          <a:bodyPr wrap="square" rtlCol="0">
            <a:spAutoFit/>
          </a:bodyPr>
          <a:lstStyle/>
          <a:p>
            <a:pPr algn="ctr"/>
            <a:r>
              <a:rPr lang="en-GB" sz="1400" dirty="0"/>
              <a:t>Primary relationship </a:t>
            </a:r>
          </a:p>
        </p:txBody>
      </p:sp>
      <p:sp>
        <p:nvSpPr>
          <p:cNvPr id="30" name="TextBox 29">
            <a:extLst>
              <a:ext uri="{FF2B5EF4-FFF2-40B4-BE49-F238E27FC236}">
                <a16:creationId xmlns:a16="http://schemas.microsoft.com/office/drawing/2014/main" id="{43E1345D-9802-5A6F-0720-AB44E0A93891}"/>
              </a:ext>
            </a:extLst>
          </p:cNvPr>
          <p:cNvSpPr txBox="1"/>
          <p:nvPr/>
        </p:nvSpPr>
        <p:spPr>
          <a:xfrm>
            <a:off x="2710576" y="1375044"/>
            <a:ext cx="1576873" cy="307777"/>
          </a:xfrm>
          <a:prstGeom prst="rect">
            <a:avLst/>
          </a:prstGeom>
          <a:noFill/>
        </p:spPr>
        <p:txBody>
          <a:bodyPr wrap="square" rtlCol="0">
            <a:spAutoFit/>
          </a:bodyPr>
          <a:lstStyle/>
          <a:p>
            <a:pPr algn="ctr"/>
            <a:r>
              <a:rPr lang="en-GB" sz="1400" b="1" dirty="0"/>
              <a:t>Selling Company </a:t>
            </a:r>
          </a:p>
        </p:txBody>
      </p:sp>
      <p:sp>
        <p:nvSpPr>
          <p:cNvPr id="31" name="TextBox 30">
            <a:extLst>
              <a:ext uri="{FF2B5EF4-FFF2-40B4-BE49-F238E27FC236}">
                <a16:creationId xmlns:a16="http://schemas.microsoft.com/office/drawing/2014/main" id="{DF9A862D-FF3C-A193-A625-34E9A89B91CC}"/>
              </a:ext>
            </a:extLst>
          </p:cNvPr>
          <p:cNvSpPr txBox="1"/>
          <p:nvPr/>
        </p:nvSpPr>
        <p:spPr>
          <a:xfrm>
            <a:off x="6763172" y="1308122"/>
            <a:ext cx="1576873" cy="307777"/>
          </a:xfrm>
          <a:prstGeom prst="rect">
            <a:avLst/>
          </a:prstGeom>
          <a:noFill/>
        </p:spPr>
        <p:txBody>
          <a:bodyPr wrap="square" rtlCol="0">
            <a:spAutoFit/>
          </a:bodyPr>
          <a:lstStyle/>
          <a:p>
            <a:pPr algn="ctr"/>
            <a:r>
              <a:rPr lang="en-GB" sz="1400" b="1" dirty="0"/>
              <a:t>Buying Company </a:t>
            </a:r>
          </a:p>
        </p:txBody>
      </p:sp>
      <p:sp>
        <p:nvSpPr>
          <p:cNvPr id="32" name="TextBox 31">
            <a:extLst>
              <a:ext uri="{FF2B5EF4-FFF2-40B4-BE49-F238E27FC236}">
                <a16:creationId xmlns:a16="http://schemas.microsoft.com/office/drawing/2014/main" id="{D202F69B-1779-A409-BD71-A6BD95BF03FF}"/>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pic>
        <p:nvPicPr>
          <p:cNvPr id="33" name="Picture 32" descr="Logo&#10;&#10;Description automatically generated">
            <a:extLst>
              <a:ext uri="{FF2B5EF4-FFF2-40B4-BE49-F238E27FC236}">
                <a16:creationId xmlns:a16="http://schemas.microsoft.com/office/drawing/2014/main" id="{99603420-E2D8-3EA2-6185-4D71FA7DC76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34" name="Footer Placeholder 3">
            <a:extLst>
              <a:ext uri="{FF2B5EF4-FFF2-40B4-BE49-F238E27FC236}">
                <a16:creationId xmlns:a16="http://schemas.microsoft.com/office/drawing/2014/main" id="{982E333F-4C4E-5184-7CF2-5F3678BDF11F}"/>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5" name="Speech Bubble: Rectangle 34">
            <a:extLst>
              <a:ext uri="{FF2B5EF4-FFF2-40B4-BE49-F238E27FC236}">
                <a16:creationId xmlns:a16="http://schemas.microsoft.com/office/drawing/2014/main" id="{A5AD9D6C-B33C-F9CD-40AD-2C75A3D8AEC9}"/>
              </a:ext>
            </a:extLst>
          </p:cNvPr>
          <p:cNvSpPr/>
          <p:nvPr/>
        </p:nvSpPr>
        <p:spPr>
          <a:xfrm>
            <a:off x="425505" y="1591266"/>
            <a:ext cx="2296762" cy="1280932"/>
          </a:xfrm>
          <a:prstGeom prst="wedgeRectCallout">
            <a:avLst>
              <a:gd name="adj1" fmla="val 68135"/>
              <a:gd name="adj2" fmla="val 5011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solidFill>
              </a:rPr>
              <a:t>Selling company relationships usually evolve from a very simple base in most companies and gradually as the business starts increasing start bringing in more resources to manage the businesses . </a:t>
            </a:r>
          </a:p>
          <a:p>
            <a:r>
              <a:rPr lang="en-GB" sz="1000" i="1" dirty="0">
                <a:solidFill>
                  <a:schemeClr val="tx1"/>
                </a:solidFill>
              </a:rPr>
              <a:t>A typical arrow head will look like the diagram at right   </a:t>
            </a:r>
          </a:p>
        </p:txBody>
      </p:sp>
      <p:sp>
        <p:nvSpPr>
          <p:cNvPr id="36" name="Speech Bubble: Rectangle 35">
            <a:extLst>
              <a:ext uri="{FF2B5EF4-FFF2-40B4-BE49-F238E27FC236}">
                <a16:creationId xmlns:a16="http://schemas.microsoft.com/office/drawing/2014/main" id="{F6ED681A-775C-18CC-8766-F1EF474400F5}"/>
              </a:ext>
            </a:extLst>
          </p:cNvPr>
          <p:cNvSpPr/>
          <p:nvPr/>
        </p:nvSpPr>
        <p:spPr>
          <a:xfrm>
            <a:off x="9029182" y="2021498"/>
            <a:ext cx="2842360" cy="1600241"/>
          </a:xfrm>
          <a:prstGeom prst="wedgeRectCallout">
            <a:avLst>
              <a:gd name="adj1" fmla="val -52115"/>
              <a:gd name="adj2" fmla="val 8435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solidFill>
              </a:rPr>
              <a:t>Buying company relationships are mostly complex as they are usually trying to better their supplier base and product mix constantly.</a:t>
            </a:r>
          </a:p>
          <a:p>
            <a:r>
              <a:rPr lang="en-GB" sz="1000" i="1" dirty="0">
                <a:solidFill>
                  <a:schemeClr val="tx1"/>
                </a:solidFill>
              </a:rPr>
              <a:t>We have simplified the organisation layers for clarity to indicate that eventually the layers are the same with few differences between organisations all driving towards the same goal of sustainable and profitable businesses </a:t>
            </a:r>
          </a:p>
        </p:txBody>
      </p:sp>
      <p:pic>
        <p:nvPicPr>
          <p:cNvPr id="3" name="Graphic 2" descr="Users with solid fill">
            <a:extLst>
              <a:ext uri="{FF2B5EF4-FFF2-40B4-BE49-F238E27FC236}">
                <a16:creationId xmlns:a16="http://schemas.microsoft.com/office/drawing/2014/main" id="{88756375-937C-5AE7-FCC4-AB1EF98C34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82256" y="1614197"/>
            <a:ext cx="735539" cy="735539"/>
          </a:xfrm>
          <a:prstGeom prst="rect">
            <a:avLst/>
          </a:prstGeom>
        </p:spPr>
      </p:pic>
      <p:pic>
        <p:nvPicPr>
          <p:cNvPr id="5" name="Graphic 4" descr="Users outline">
            <a:extLst>
              <a:ext uri="{FF2B5EF4-FFF2-40B4-BE49-F238E27FC236}">
                <a16:creationId xmlns:a16="http://schemas.microsoft.com/office/drawing/2014/main" id="{254C1287-23DA-8CF1-9F65-3C46C83659D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54056" y="1639205"/>
            <a:ext cx="735539" cy="735539"/>
          </a:xfrm>
          <a:prstGeom prst="rect">
            <a:avLst/>
          </a:prstGeom>
        </p:spPr>
      </p:pic>
      <p:pic>
        <p:nvPicPr>
          <p:cNvPr id="37" name="Graphic 36" descr="Badge 5 outline">
            <a:extLst>
              <a:ext uri="{FF2B5EF4-FFF2-40B4-BE49-F238E27FC236}">
                <a16:creationId xmlns:a16="http://schemas.microsoft.com/office/drawing/2014/main" id="{5A0DD550-4019-6FBF-648C-8CEFCD15FC3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81966" y="4698577"/>
            <a:ext cx="432000" cy="432000"/>
          </a:xfrm>
          <a:prstGeom prst="rect">
            <a:avLst/>
          </a:prstGeom>
        </p:spPr>
      </p:pic>
      <p:pic>
        <p:nvPicPr>
          <p:cNvPr id="38" name="Graphic 37" descr="Badge 4 outline">
            <a:extLst>
              <a:ext uri="{FF2B5EF4-FFF2-40B4-BE49-F238E27FC236}">
                <a16:creationId xmlns:a16="http://schemas.microsoft.com/office/drawing/2014/main" id="{BCABA5E2-30C7-3C10-B07F-479DA170B49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954276" y="4065555"/>
            <a:ext cx="432000" cy="432000"/>
          </a:xfrm>
          <a:prstGeom prst="rect">
            <a:avLst/>
          </a:prstGeom>
        </p:spPr>
      </p:pic>
      <p:pic>
        <p:nvPicPr>
          <p:cNvPr id="39" name="Graphic 38" descr="Badge 3 outline">
            <a:extLst>
              <a:ext uri="{FF2B5EF4-FFF2-40B4-BE49-F238E27FC236}">
                <a16:creationId xmlns:a16="http://schemas.microsoft.com/office/drawing/2014/main" id="{B34EE260-7176-A08F-B8DB-B78DC7D7DA6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33395" y="3481971"/>
            <a:ext cx="432000" cy="432000"/>
          </a:xfrm>
          <a:prstGeom prst="rect">
            <a:avLst/>
          </a:prstGeom>
        </p:spPr>
      </p:pic>
      <p:pic>
        <p:nvPicPr>
          <p:cNvPr id="40" name="Graphic 39" descr="Badge outline">
            <a:extLst>
              <a:ext uri="{FF2B5EF4-FFF2-40B4-BE49-F238E27FC236}">
                <a16:creationId xmlns:a16="http://schemas.microsoft.com/office/drawing/2014/main" id="{93BA8F9C-1944-0E77-E6CC-753D6642FE0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568805" y="2827307"/>
            <a:ext cx="432000" cy="432000"/>
          </a:xfrm>
          <a:prstGeom prst="rect">
            <a:avLst/>
          </a:prstGeom>
        </p:spPr>
      </p:pic>
      <p:pic>
        <p:nvPicPr>
          <p:cNvPr id="41" name="Graphic 40" descr="Badge 1 outline">
            <a:extLst>
              <a:ext uri="{FF2B5EF4-FFF2-40B4-BE49-F238E27FC236}">
                <a16:creationId xmlns:a16="http://schemas.microsoft.com/office/drawing/2014/main" id="{9F9078A5-270B-7614-B5AE-61E53AF70A5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010962" y="2053921"/>
            <a:ext cx="432000" cy="432000"/>
          </a:xfrm>
          <a:prstGeom prst="rect">
            <a:avLst/>
          </a:prstGeom>
        </p:spPr>
      </p:pic>
    </p:spTree>
    <p:extLst>
      <p:ext uri="{BB962C8B-B14F-4D97-AF65-F5344CB8AC3E}">
        <p14:creationId xmlns:p14="http://schemas.microsoft.com/office/powerpoint/2010/main" val="51874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row: Left 44">
            <a:extLst>
              <a:ext uri="{FF2B5EF4-FFF2-40B4-BE49-F238E27FC236}">
                <a16:creationId xmlns:a16="http://schemas.microsoft.com/office/drawing/2014/main" id="{5C5ACBBA-D2C4-2285-1EA5-5DF76C7C1CF7}"/>
              </a:ext>
            </a:extLst>
          </p:cNvPr>
          <p:cNvSpPr/>
          <p:nvPr/>
        </p:nvSpPr>
        <p:spPr>
          <a:xfrm rot="10800000">
            <a:off x="5531853" y="3447689"/>
            <a:ext cx="811907" cy="470798"/>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FE1FE9A6-70E5-FC5D-43A8-637BCCED22DB}"/>
              </a:ext>
            </a:extLst>
          </p:cNvPr>
          <p:cNvSpPr/>
          <p:nvPr/>
        </p:nvSpPr>
        <p:spPr>
          <a:xfrm>
            <a:off x="3194140" y="3393196"/>
            <a:ext cx="2665441" cy="582894"/>
          </a:xfrm>
          <a:custGeom>
            <a:avLst/>
            <a:gdLst>
              <a:gd name="connsiteX0" fmla="*/ 377001 w 2665441"/>
              <a:gd name="connsiteY0" fmla="*/ 0 h 582894"/>
              <a:gd name="connsiteX1" fmla="*/ 2288440 w 2665441"/>
              <a:gd name="connsiteY1" fmla="*/ 0 h 582894"/>
              <a:gd name="connsiteX2" fmla="*/ 2665441 w 2665441"/>
              <a:gd name="connsiteY2" fmla="*/ 582894 h 582894"/>
              <a:gd name="connsiteX3" fmla="*/ 0 w 2665441"/>
              <a:gd name="connsiteY3" fmla="*/ 582894 h 582894"/>
            </a:gdLst>
            <a:ahLst/>
            <a:cxnLst>
              <a:cxn ang="0">
                <a:pos x="connsiteX0" y="connsiteY0"/>
              </a:cxn>
              <a:cxn ang="0">
                <a:pos x="connsiteX1" y="connsiteY1"/>
              </a:cxn>
              <a:cxn ang="0">
                <a:pos x="connsiteX2" y="connsiteY2"/>
              </a:cxn>
              <a:cxn ang="0">
                <a:pos x="connsiteX3" y="connsiteY3"/>
              </a:cxn>
            </a:cxnLst>
            <a:rect l="l" t="t" r="r" b="b"/>
            <a:pathLst>
              <a:path w="2665441" h="582894">
                <a:moveTo>
                  <a:pt x="377001" y="0"/>
                </a:moveTo>
                <a:lnTo>
                  <a:pt x="2288440" y="0"/>
                </a:lnTo>
                <a:lnTo>
                  <a:pt x="2665441" y="582894"/>
                </a:lnTo>
                <a:lnTo>
                  <a:pt x="0" y="582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a:extLst>
              <a:ext uri="{FF2B5EF4-FFF2-40B4-BE49-F238E27FC236}">
                <a16:creationId xmlns:a16="http://schemas.microsoft.com/office/drawing/2014/main" id="{DF9074E8-C3AF-FD69-B6B5-615419312F2C}"/>
              </a:ext>
            </a:extLst>
          </p:cNvPr>
          <p:cNvGrpSpPr/>
          <p:nvPr/>
        </p:nvGrpSpPr>
        <p:grpSpPr>
          <a:xfrm>
            <a:off x="9580216" y="2086050"/>
            <a:ext cx="2522623" cy="3092003"/>
            <a:chOff x="145002" y="35297"/>
            <a:chExt cx="2313521" cy="2826068"/>
          </a:xfrm>
        </p:grpSpPr>
        <p:sp>
          <p:nvSpPr>
            <p:cNvPr id="28" name="Rectangle 27">
              <a:extLst>
                <a:ext uri="{FF2B5EF4-FFF2-40B4-BE49-F238E27FC236}">
                  <a16:creationId xmlns:a16="http://schemas.microsoft.com/office/drawing/2014/main" id="{DAA47F10-35DD-82E6-F528-02F1D4A7575F}"/>
                </a:ext>
              </a:extLst>
            </p:cNvPr>
            <p:cNvSpPr/>
            <p:nvPr/>
          </p:nvSpPr>
          <p:spPr>
            <a:xfrm>
              <a:off x="529547" y="1030423"/>
              <a:ext cx="1775325" cy="900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solidFill>
                    <a:srgbClr val="FF0000"/>
                  </a:solidFill>
                  <a:effectLst/>
                  <a:latin typeface="Lato Light" panose="020F0502020204030203" pitchFamily="34" charset="0"/>
                  <a:ea typeface="Calibri" panose="020F0502020204030204" pitchFamily="34" charset="0"/>
                  <a:cs typeface="Latha" panose="020B0604020202020204" pitchFamily="34" charset="0"/>
                </a:rPr>
                <a:t>Gap </a:t>
              </a:r>
              <a:endParaRPr lang="en-GB" sz="1100" dirty="0">
                <a:effectLst/>
                <a:ea typeface="Calibri" panose="020F0502020204030204" pitchFamily="34" charset="0"/>
                <a:cs typeface="Latha" panose="020B0604020202020204" pitchFamily="34" charset="0"/>
              </a:endParaRPr>
            </a:p>
          </p:txBody>
        </p:sp>
        <p:sp>
          <p:nvSpPr>
            <p:cNvPr id="29" name="Arrow: Left 28">
              <a:extLst>
                <a:ext uri="{FF2B5EF4-FFF2-40B4-BE49-F238E27FC236}">
                  <a16:creationId xmlns:a16="http://schemas.microsoft.com/office/drawing/2014/main" id="{75B9DF76-6F19-5CBB-0C51-CB605C4125FA}"/>
                </a:ext>
              </a:extLst>
            </p:cNvPr>
            <p:cNvSpPr/>
            <p:nvPr/>
          </p:nvSpPr>
          <p:spPr>
            <a:xfrm>
              <a:off x="663599" y="1263249"/>
              <a:ext cx="521449" cy="430306"/>
            </a:xfrm>
            <a:prstGeom prst="left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0" name="Rectangle 29">
              <a:extLst>
                <a:ext uri="{FF2B5EF4-FFF2-40B4-BE49-F238E27FC236}">
                  <a16:creationId xmlns:a16="http://schemas.microsoft.com/office/drawing/2014/main" id="{802A83A2-434D-D5F0-D8F2-0B623BD2DAD1}"/>
                </a:ext>
              </a:extLst>
            </p:cNvPr>
            <p:cNvSpPr/>
            <p:nvPr/>
          </p:nvSpPr>
          <p:spPr>
            <a:xfrm>
              <a:off x="145002" y="2385945"/>
              <a:ext cx="2297681" cy="475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Supplier View  </a:t>
              </a:r>
              <a:endParaRPr lang="en-GB" sz="1050" b="1" dirty="0">
                <a:effectLst/>
                <a:ea typeface="Calibri" panose="020F0502020204030204" pitchFamily="34" charset="0"/>
                <a:cs typeface="Latha" panose="020B0604020202020204" pitchFamily="34" charset="0"/>
              </a:endParaRPr>
            </a:p>
          </p:txBody>
        </p:sp>
        <p:sp>
          <p:nvSpPr>
            <p:cNvPr id="31" name="Rectangle 30">
              <a:extLst>
                <a:ext uri="{FF2B5EF4-FFF2-40B4-BE49-F238E27FC236}">
                  <a16:creationId xmlns:a16="http://schemas.microsoft.com/office/drawing/2014/main" id="{12C40CF6-EE43-7D27-D4B6-03B6BE3CBBD9}"/>
                </a:ext>
              </a:extLst>
            </p:cNvPr>
            <p:cNvSpPr/>
            <p:nvPr/>
          </p:nvSpPr>
          <p:spPr>
            <a:xfrm>
              <a:off x="266652" y="35297"/>
              <a:ext cx="2191871" cy="58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i="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Customer View  </a:t>
              </a:r>
              <a:endParaRPr lang="en-GB" sz="1050" b="1" i="1" dirty="0">
                <a:effectLst/>
                <a:ea typeface="Calibri" panose="020F0502020204030204" pitchFamily="34" charset="0"/>
                <a:cs typeface="Latha" panose="020B0604020202020204" pitchFamily="34" charset="0"/>
              </a:endParaRPr>
            </a:p>
          </p:txBody>
        </p:sp>
        <p:sp>
          <p:nvSpPr>
            <p:cNvPr id="32" name="Arrow: Down 31">
              <a:extLst>
                <a:ext uri="{FF2B5EF4-FFF2-40B4-BE49-F238E27FC236}">
                  <a16:creationId xmlns:a16="http://schemas.microsoft.com/office/drawing/2014/main" id="{FF80C40B-ECB2-4BF2-49C2-399DE866F8CE}"/>
                </a:ext>
              </a:extLst>
            </p:cNvPr>
            <p:cNvSpPr/>
            <p:nvPr/>
          </p:nvSpPr>
          <p:spPr>
            <a:xfrm>
              <a:off x="1228725" y="647700"/>
              <a:ext cx="363071" cy="564776"/>
            </a:xfrm>
            <a:prstGeom prst="downArrow">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Arrow: Up 32">
              <a:extLst>
                <a:ext uri="{FF2B5EF4-FFF2-40B4-BE49-F238E27FC236}">
                  <a16:creationId xmlns:a16="http://schemas.microsoft.com/office/drawing/2014/main" id="{2CEF8BD0-C0C5-5838-9754-76DA207015BC}"/>
                </a:ext>
              </a:extLst>
            </p:cNvPr>
            <p:cNvSpPr/>
            <p:nvPr/>
          </p:nvSpPr>
          <p:spPr>
            <a:xfrm>
              <a:off x="1257300" y="1733550"/>
              <a:ext cx="370840" cy="518795"/>
            </a:xfrm>
            <a:prstGeom prst="upArrow">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2" name="Straight Connector 1">
            <a:extLst>
              <a:ext uri="{FF2B5EF4-FFF2-40B4-BE49-F238E27FC236}">
                <a16:creationId xmlns:a16="http://schemas.microsoft.com/office/drawing/2014/main" id="{F4C56718-45E0-8D6B-0292-8D362B640A37}"/>
              </a:ext>
            </a:extLst>
          </p:cNvPr>
          <p:cNvCxnSpPr>
            <a:cxnSpLocks/>
            <a:endCxn id="11" idx="2"/>
          </p:cNvCxnSpPr>
          <p:nvPr/>
        </p:nvCxnSpPr>
        <p:spPr>
          <a:xfrm>
            <a:off x="742483" y="5441666"/>
            <a:ext cx="6072818" cy="1209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C808ED3-BE8C-E0DA-6739-8C16F0CE54C7}"/>
              </a:ext>
            </a:extLst>
          </p:cNvPr>
          <p:cNvCxnSpPr>
            <a:cxnSpLocks/>
            <a:endCxn id="13" idx="2"/>
          </p:cNvCxnSpPr>
          <p:nvPr/>
        </p:nvCxnSpPr>
        <p:spPr>
          <a:xfrm>
            <a:off x="742483" y="3966362"/>
            <a:ext cx="5117098" cy="972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9B557EF-D916-2E05-9FC2-3D94AA5AAD90}"/>
              </a:ext>
            </a:extLst>
          </p:cNvPr>
          <p:cNvCxnSpPr>
            <a:cxnSpLocks/>
          </p:cNvCxnSpPr>
          <p:nvPr/>
        </p:nvCxnSpPr>
        <p:spPr>
          <a:xfrm flipV="1">
            <a:off x="740203" y="3290220"/>
            <a:ext cx="4777132" cy="99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F80FF8E1-FA1A-6461-91C9-03D0D29B5F77}"/>
              </a:ext>
            </a:extLst>
          </p:cNvPr>
          <p:cNvSpPr/>
          <p:nvPr/>
        </p:nvSpPr>
        <p:spPr>
          <a:xfrm>
            <a:off x="2238421" y="4075752"/>
            <a:ext cx="4576880" cy="1378008"/>
          </a:xfrm>
          <a:custGeom>
            <a:avLst/>
            <a:gdLst>
              <a:gd name="connsiteX0" fmla="*/ 891260 w 4576880"/>
              <a:gd name="connsiteY0" fmla="*/ 0 h 1378008"/>
              <a:gd name="connsiteX1" fmla="*/ 3685619 w 4576880"/>
              <a:gd name="connsiteY1" fmla="*/ 0 h 1378008"/>
              <a:gd name="connsiteX2" fmla="*/ 4576880 w 4576880"/>
              <a:gd name="connsiteY2" fmla="*/ 1378008 h 1378008"/>
              <a:gd name="connsiteX3" fmla="*/ 0 w 4576880"/>
              <a:gd name="connsiteY3" fmla="*/ 1378008 h 1378008"/>
            </a:gdLst>
            <a:ahLst/>
            <a:cxnLst>
              <a:cxn ang="0">
                <a:pos x="connsiteX0" y="connsiteY0"/>
              </a:cxn>
              <a:cxn ang="0">
                <a:pos x="connsiteX1" y="connsiteY1"/>
              </a:cxn>
              <a:cxn ang="0">
                <a:pos x="connsiteX2" y="connsiteY2"/>
              </a:cxn>
              <a:cxn ang="0">
                <a:pos x="connsiteX3" y="connsiteY3"/>
              </a:cxn>
            </a:cxnLst>
            <a:rect l="l" t="t" r="r" b="b"/>
            <a:pathLst>
              <a:path w="4576880" h="1378008">
                <a:moveTo>
                  <a:pt x="891260" y="0"/>
                </a:moveTo>
                <a:lnTo>
                  <a:pt x="3685619" y="0"/>
                </a:lnTo>
                <a:lnTo>
                  <a:pt x="4576880" y="1378008"/>
                </a:lnTo>
                <a:lnTo>
                  <a:pt x="0" y="1378008"/>
                </a:lnTo>
                <a:close/>
              </a:path>
            </a:pathLst>
          </a:cu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4DBDACE-B850-4C84-A01A-6C147B6927AC}"/>
              </a:ext>
            </a:extLst>
          </p:cNvPr>
          <p:cNvSpPr/>
          <p:nvPr/>
        </p:nvSpPr>
        <p:spPr>
          <a:xfrm>
            <a:off x="3635601" y="1915527"/>
            <a:ext cx="1782520" cy="1378007"/>
          </a:xfrm>
          <a:custGeom>
            <a:avLst/>
            <a:gdLst>
              <a:gd name="connsiteX0" fmla="*/ 891260 w 1782520"/>
              <a:gd name="connsiteY0" fmla="*/ 0 h 1378007"/>
              <a:gd name="connsiteX1" fmla="*/ 1782520 w 1782520"/>
              <a:gd name="connsiteY1" fmla="*/ 1378007 h 1378007"/>
              <a:gd name="connsiteX2" fmla="*/ 0 w 1782520"/>
              <a:gd name="connsiteY2" fmla="*/ 1378007 h 1378007"/>
            </a:gdLst>
            <a:ahLst/>
            <a:cxnLst>
              <a:cxn ang="0">
                <a:pos x="connsiteX0" y="connsiteY0"/>
              </a:cxn>
              <a:cxn ang="0">
                <a:pos x="connsiteX1" y="connsiteY1"/>
              </a:cxn>
              <a:cxn ang="0">
                <a:pos x="connsiteX2" y="connsiteY2"/>
              </a:cxn>
            </a:cxnLst>
            <a:rect l="l" t="t" r="r" b="b"/>
            <a:pathLst>
              <a:path w="1782520" h="1378007">
                <a:moveTo>
                  <a:pt x="891260" y="0"/>
                </a:moveTo>
                <a:lnTo>
                  <a:pt x="1782520" y="1378007"/>
                </a:lnTo>
                <a:lnTo>
                  <a:pt x="0" y="137800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45323A-A071-3EA7-A980-395193C3777A}"/>
              </a:ext>
            </a:extLst>
          </p:cNvPr>
          <p:cNvSpPr txBox="1"/>
          <p:nvPr/>
        </p:nvSpPr>
        <p:spPr>
          <a:xfrm>
            <a:off x="3861927" y="2700905"/>
            <a:ext cx="1328824" cy="307777"/>
          </a:xfrm>
          <a:prstGeom prst="rect">
            <a:avLst/>
          </a:prstGeom>
          <a:noFill/>
        </p:spPr>
        <p:txBody>
          <a:bodyPr wrap="square" rtlCol="0">
            <a:spAutoFit/>
          </a:bodyPr>
          <a:lstStyle/>
          <a:p>
            <a:pPr algn="ctr"/>
            <a:r>
              <a:rPr lang="en-US" sz="1400" dirty="0"/>
              <a:t>Collaborative </a:t>
            </a:r>
          </a:p>
        </p:txBody>
      </p:sp>
      <p:sp>
        <p:nvSpPr>
          <p:cNvPr id="18" name="TextBox 17">
            <a:extLst>
              <a:ext uri="{FF2B5EF4-FFF2-40B4-BE49-F238E27FC236}">
                <a16:creationId xmlns:a16="http://schemas.microsoft.com/office/drawing/2014/main" id="{57E4066B-B295-442D-8A9C-2800E58D5B80}"/>
              </a:ext>
            </a:extLst>
          </p:cNvPr>
          <p:cNvSpPr txBox="1"/>
          <p:nvPr/>
        </p:nvSpPr>
        <p:spPr>
          <a:xfrm>
            <a:off x="3449512" y="3526563"/>
            <a:ext cx="2153653" cy="307777"/>
          </a:xfrm>
          <a:prstGeom prst="rect">
            <a:avLst/>
          </a:prstGeom>
          <a:noFill/>
        </p:spPr>
        <p:txBody>
          <a:bodyPr wrap="square" rtlCol="0">
            <a:spAutoFit/>
          </a:bodyPr>
          <a:lstStyle/>
          <a:p>
            <a:pPr algn="ctr"/>
            <a:r>
              <a:rPr lang="en-US" sz="1400" dirty="0"/>
              <a:t>Value Creation </a:t>
            </a:r>
          </a:p>
        </p:txBody>
      </p:sp>
      <p:sp>
        <p:nvSpPr>
          <p:cNvPr id="19" name="TextBox 18">
            <a:extLst>
              <a:ext uri="{FF2B5EF4-FFF2-40B4-BE49-F238E27FC236}">
                <a16:creationId xmlns:a16="http://schemas.microsoft.com/office/drawing/2014/main" id="{8ABA9688-510D-8A68-83E2-7488F942AFEF}"/>
              </a:ext>
            </a:extLst>
          </p:cNvPr>
          <p:cNvSpPr txBox="1"/>
          <p:nvPr/>
        </p:nvSpPr>
        <p:spPr>
          <a:xfrm>
            <a:off x="3164509" y="4538161"/>
            <a:ext cx="2695072" cy="369332"/>
          </a:xfrm>
          <a:prstGeom prst="rect">
            <a:avLst/>
          </a:prstGeom>
          <a:noFill/>
        </p:spPr>
        <p:txBody>
          <a:bodyPr wrap="square" rtlCol="0">
            <a:spAutoFit/>
          </a:bodyPr>
          <a:lstStyle/>
          <a:p>
            <a:pPr algn="ctr"/>
            <a:r>
              <a:rPr lang="en-US" dirty="0">
                <a:solidFill>
                  <a:schemeClr val="bg1"/>
                </a:solidFill>
              </a:rPr>
              <a:t>Transactional </a:t>
            </a:r>
          </a:p>
        </p:txBody>
      </p:sp>
      <p:pic>
        <p:nvPicPr>
          <p:cNvPr id="38" name="Graphic 37" descr="Clipboard outline">
            <a:extLst>
              <a:ext uri="{FF2B5EF4-FFF2-40B4-BE49-F238E27FC236}">
                <a16:creationId xmlns:a16="http://schemas.microsoft.com/office/drawing/2014/main" id="{85234BD6-DB27-127F-A7A1-1EBCA091C0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0170" y="3123901"/>
            <a:ext cx="1021392" cy="1021392"/>
          </a:xfrm>
          <a:prstGeom prst="rect">
            <a:avLst/>
          </a:prstGeom>
        </p:spPr>
      </p:pic>
      <p:sp>
        <p:nvSpPr>
          <p:cNvPr id="20" name="TextBox 19">
            <a:extLst>
              <a:ext uri="{FF2B5EF4-FFF2-40B4-BE49-F238E27FC236}">
                <a16:creationId xmlns:a16="http://schemas.microsoft.com/office/drawing/2014/main" id="{7B9B03AD-AF92-0F03-46B4-461231EB86EF}"/>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Relationship building blocks</a:t>
            </a:r>
            <a:r>
              <a:rPr lang="en-GB" sz="3200" b="1" dirty="0">
                <a:solidFill>
                  <a:srgbClr val="2A4A8B"/>
                </a:solidFill>
                <a:latin typeface="Poppins" panose="00000500000000000000" pitchFamily="2" charset="0"/>
                <a:cs typeface="Poppins" panose="00000500000000000000" pitchFamily="2" charset="0"/>
              </a:rPr>
              <a:t> .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desired features form suppliers.</a:t>
            </a:r>
          </a:p>
        </p:txBody>
      </p:sp>
      <p:pic>
        <p:nvPicPr>
          <p:cNvPr id="21" name="Picture 20" descr="Logo&#10;&#10;Description automatically generated">
            <a:extLst>
              <a:ext uri="{FF2B5EF4-FFF2-40B4-BE49-F238E27FC236}">
                <a16:creationId xmlns:a16="http://schemas.microsoft.com/office/drawing/2014/main" id="{7C2B5897-08C9-9108-8241-691ABDA711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22" name="Footer Placeholder 3">
            <a:extLst>
              <a:ext uri="{FF2B5EF4-FFF2-40B4-BE49-F238E27FC236}">
                <a16:creationId xmlns:a16="http://schemas.microsoft.com/office/drawing/2014/main" id="{185F6228-876E-58B7-12A1-992CA1BDD27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Speech Bubble: Rectangle with Corners Rounded 4">
            <a:extLst>
              <a:ext uri="{FF2B5EF4-FFF2-40B4-BE49-F238E27FC236}">
                <a16:creationId xmlns:a16="http://schemas.microsoft.com/office/drawing/2014/main" id="{BD51B640-DAE0-F595-8E5B-6D9C871E5D4B}"/>
              </a:ext>
            </a:extLst>
          </p:cNvPr>
          <p:cNvSpPr/>
          <p:nvPr/>
        </p:nvSpPr>
        <p:spPr>
          <a:xfrm>
            <a:off x="256700" y="4100114"/>
            <a:ext cx="1715027" cy="1217528"/>
          </a:xfrm>
          <a:prstGeom prst="wedgeRoundRectCallout">
            <a:avLst>
              <a:gd name="adj1" fmla="val 90517"/>
              <a:gd name="adj2" fmla="val 1068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This stage is more transactional and defined as “you buy / I sell” and is mostly related to price , quantity and delivery terms .</a:t>
            </a:r>
          </a:p>
        </p:txBody>
      </p:sp>
      <p:sp>
        <p:nvSpPr>
          <p:cNvPr id="23" name="Speech Bubble: Rectangle with Corners Rounded 22">
            <a:extLst>
              <a:ext uri="{FF2B5EF4-FFF2-40B4-BE49-F238E27FC236}">
                <a16:creationId xmlns:a16="http://schemas.microsoft.com/office/drawing/2014/main" id="{432425CB-399D-6FCA-855D-20CA51495F37}"/>
              </a:ext>
            </a:extLst>
          </p:cNvPr>
          <p:cNvSpPr/>
          <p:nvPr/>
        </p:nvSpPr>
        <p:spPr>
          <a:xfrm>
            <a:off x="835608" y="1925170"/>
            <a:ext cx="2121139" cy="1217528"/>
          </a:xfrm>
          <a:prstGeom prst="wedgeRoundRectCallout">
            <a:avLst>
              <a:gd name="adj1" fmla="val 93156"/>
              <a:gd name="adj2" fmla="val 2754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This stage is more at the engagement and alignment of both partners looing at developing mutuality's and better and stronger business proposition</a:t>
            </a:r>
          </a:p>
        </p:txBody>
      </p:sp>
      <p:sp>
        <p:nvSpPr>
          <p:cNvPr id="24" name="Speech Bubble: Rectangle with Corners Rounded 23">
            <a:extLst>
              <a:ext uri="{FF2B5EF4-FFF2-40B4-BE49-F238E27FC236}">
                <a16:creationId xmlns:a16="http://schemas.microsoft.com/office/drawing/2014/main" id="{01DC1833-AECC-8B1A-3E94-A3999E1A220C}"/>
              </a:ext>
            </a:extLst>
          </p:cNvPr>
          <p:cNvSpPr/>
          <p:nvPr/>
        </p:nvSpPr>
        <p:spPr>
          <a:xfrm>
            <a:off x="673597" y="3345525"/>
            <a:ext cx="1955908" cy="554826"/>
          </a:xfrm>
          <a:prstGeom prst="wedgeRoundRectCallout">
            <a:avLst>
              <a:gd name="adj1" fmla="val 96675"/>
              <a:gd name="adj2" fmla="val 1500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The focus is on value creation , and identifying barriers or gaps to full potential </a:t>
            </a:r>
          </a:p>
        </p:txBody>
      </p:sp>
      <p:grpSp>
        <p:nvGrpSpPr>
          <p:cNvPr id="10" name="Group 9">
            <a:extLst>
              <a:ext uri="{FF2B5EF4-FFF2-40B4-BE49-F238E27FC236}">
                <a16:creationId xmlns:a16="http://schemas.microsoft.com/office/drawing/2014/main" id="{FF7916E0-1D6D-60E5-D1AA-33D6AFF67656}"/>
              </a:ext>
            </a:extLst>
          </p:cNvPr>
          <p:cNvGrpSpPr/>
          <p:nvPr/>
        </p:nvGrpSpPr>
        <p:grpSpPr>
          <a:xfrm>
            <a:off x="6650178" y="2105934"/>
            <a:ext cx="2433068" cy="2506546"/>
            <a:chOff x="6361995" y="2080420"/>
            <a:chExt cx="2433068" cy="2506546"/>
          </a:xfrm>
        </p:grpSpPr>
        <p:grpSp>
          <p:nvGrpSpPr>
            <p:cNvPr id="42" name="Group 41">
              <a:extLst>
                <a:ext uri="{FF2B5EF4-FFF2-40B4-BE49-F238E27FC236}">
                  <a16:creationId xmlns:a16="http://schemas.microsoft.com/office/drawing/2014/main" id="{3DE13E2A-6AFE-FC8E-4069-3042827B74FC}"/>
                </a:ext>
              </a:extLst>
            </p:cNvPr>
            <p:cNvGrpSpPr/>
            <p:nvPr/>
          </p:nvGrpSpPr>
          <p:grpSpPr>
            <a:xfrm>
              <a:off x="6361995" y="3089718"/>
              <a:ext cx="1440000" cy="1440000"/>
              <a:chOff x="1830672" y="6399"/>
              <a:chExt cx="2339876" cy="2339876"/>
            </a:xfrm>
            <a:solidFill>
              <a:schemeClr val="accent4"/>
            </a:solidFill>
          </p:grpSpPr>
          <p:sp>
            <p:nvSpPr>
              <p:cNvPr id="43" name="Oval 42">
                <a:extLst>
                  <a:ext uri="{FF2B5EF4-FFF2-40B4-BE49-F238E27FC236}">
                    <a16:creationId xmlns:a16="http://schemas.microsoft.com/office/drawing/2014/main" id="{45FF10A3-0ED1-C9DA-E425-594BE023B474}"/>
                  </a:ext>
                </a:extLst>
              </p:cNvPr>
              <p:cNvSpPr/>
              <p:nvPr/>
            </p:nvSpPr>
            <p:spPr>
              <a:xfrm>
                <a:off x="1830672" y="6399"/>
                <a:ext cx="2339876" cy="233987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4" name="Oval 4">
                <a:extLst>
                  <a:ext uri="{FF2B5EF4-FFF2-40B4-BE49-F238E27FC236}">
                    <a16:creationId xmlns:a16="http://schemas.microsoft.com/office/drawing/2014/main" id="{84050639-8009-27DD-878B-C49CC67DB012}"/>
                  </a:ext>
                </a:extLst>
              </p:cNvPr>
              <p:cNvSpPr txBox="1"/>
              <p:nvPr/>
            </p:nvSpPr>
            <p:spPr>
              <a:xfrm>
                <a:off x="2171906" y="642784"/>
                <a:ext cx="1352140" cy="116706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1000" b="1" kern="1200" dirty="0">
                    <a:latin typeface="Lato Light" panose="020F0502020204030203" pitchFamily="34" charset="0"/>
                    <a:ea typeface="Lato Light" panose="020F0502020204030203" pitchFamily="34" charset="0"/>
                    <a:cs typeface="Lato Light" panose="020F0502020204030203" pitchFamily="34" charset="0"/>
                  </a:rPr>
                  <a:t>Value to consumer </a:t>
                </a:r>
                <a:endParaRPr lang="en-GB" sz="1200" b="1" kern="1200" dirty="0"/>
              </a:p>
            </p:txBody>
          </p:sp>
        </p:grpSp>
        <p:grpSp>
          <p:nvGrpSpPr>
            <p:cNvPr id="34" name="Group 33">
              <a:extLst>
                <a:ext uri="{FF2B5EF4-FFF2-40B4-BE49-F238E27FC236}">
                  <a16:creationId xmlns:a16="http://schemas.microsoft.com/office/drawing/2014/main" id="{461C627B-B04B-7F25-027B-0F6663635DE9}"/>
                </a:ext>
              </a:extLst>
            </p:cNvPr>
            <p:cNvGrpSpPr/>
            <p:nvPr/>
          </p:nvGrpSpPr>
          <p:grpSpPr>
            <a:xfrm>
              <a:off x="6999118" y="2080420"/>
              <a:ext cx="1440000" cy="1440000"/>
              <a:chOff x="1830672" y="6399"/>
              <a:chExt cx="2339876" cy="2339876"/>
            </a:xfrm>
            <a:solidFill>
              <a:schemeClr val="accent5">
                <a:lumMod val="60000"/>
                <a:lumOff val="40000"/>
              </a:schemeClr>
            </a:solidFill>
          </p:grpSpPr>
          <p:sp>
            <p:nvSpPr>
              <p:cNvPr id="35" name="Oval 34">
                <a:extLst>
                  <a:ext uri="{FF2B5EF4-FFF2-40B4-BE49-F238E27FC236}">
                    <a16:creationId xmlns:a16="http://schemas.microsoft.com/office/drawing/2014/main" id="{D4762336-5885-C27F-2E00-AEE5D4E39E9B}"/>
                  </a:ext>
                </a:extLst>
              </p:cNvPr>
              <p:cNvSpPr/>
              <p:nvPr/>
            </p:nvSpPr>
            <p:spPr>
              <a:xfrm>
                <a:off x="1830672" y="6399"/>
                <a:ext cx="2339876" cy="233987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Oval 4">
                <a:extLst>
                  <a:ext uri="{FF2B5EF4-FFF2-40B4-BE49-F238E27FC236}">
                    <a16:creationId xmlns:a16="http://schemas.microsoft.com/office/drawing/2014/main" id="{D1DE5799-CE43-1C0E-5758-BA4E4C4045B2}"/>
                  </a:ext>
                </a:extLst>
              </p:cNvPr>
              <p:cNvSpPr txBox="1"/>
              <p:nvPr/>
            </p:nvSpPr>
            <p:spPr>
              <a:xfrm>
                <a:off x="2324540" y="556626"/>
                <a:ext cx="1352140" cy="116706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1000" b="1" kern="1200" dirty="0">
                    <a:latin typeface="Lato Light" panose="020F0502020204030203" pitchFamily="34" charset="0"/>
                    <a:ea typeface="Lato Light" panose="020F0502020204030203" pitchFamily="34" charset="0"/>
                    <a:cs typeface="Lato Light" panose="020F0502020204030203" pitchFamily="34" charset="0"/>
                  </a:rPr>
                  <a:t>Value to customer</a:t>
                </a:r>
                <a:r>
                  <a:rPr lang="en-GB" sz="1000" b="1" kern="1200" dirty="0"/>
                  <a:t> </a:t>
                </a:r>
              </a:p>
            </p:txBody>
          </p:sp>
        </p:grpSp>
        <p:grpSp>
          <p:nvGrpSpPr>
            <p:cNvPr id="37" name="Group 36">
              <a:extLst>
                <a:ext uri="{FF2B5EF4-FFF2-40B4-BE49-F238E27FC236}">
                  <a16:creationId xmlns:a16="http://schemas.microsoft.com/office/drawing/2014/main" id="{1FC337B5-C33D-F4C7-6382-E91F49E4F745}"/>
                </a:ext>
              </a:extLst>
            </p:cNvPr>
            <p:cNvGrpSpPr/>
            <p:nvPr/>
          </p:nvGrpSpPr>
          <p:grpSpPr>
            <a:xfrm>
              <a:off x="7355063" y="3146966"/>
              <a:ext cx="1440000" cy="1440000"/>
              <a:chOff x="144275" y="6399"/>
              <a:chExt cx="2339876" cy="2339876"/>
            </a:xfrm>
          </p:grpSpPr>
          <p:sp>
            <p:nvSpPr>
              <p:cNvPr id="39" name="Oval 38">
                <a:extLst>
                  <a:ext uri="{FF2B5EF4-FFF2-40B4-BE49-F238E27FC236}">
                    <a16:creationId xmlns:a16="http://schemas.microsoft.com/office/drawing/2014/main" id="{EA99B2A2-FAB9-06D8-D69B-19B9D575712D}"/>
                  </a:ext>
                </a:extLst>
              </p:cNvPr>
              <p:cNvSpPr/>
              <p:nvPr/>
            </p:nvSpPr>
            <p:spPr>
              <a:xfrm>
                <a:off x="144275" y="6399"/>
                <a:ext cx="2339876" cy="2339876"/>
              </a:xfrm>
              <a:prstGeom prst="ellipse">
                <a:avLst/>
              </a:pr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0" name="Oval 4">
                <a:extLst>
                  <a:ext uri="{FF2B5EF4-FFF2-40B4-BE49-F238E27FC236}">
                    <a16:creationId xmlns:a16="http://schemas.microsoft.com/office/drawing/2014/main" id="{02A37609-31DC-A56A-E4C8-2FE811B82052}"/>
                  </a:ext>
                </a:extLst>
              </p:cNvPr>
              <p:cNvSpPr txBox="1"/>
              <p:nvPr/>
            </p:nvSpPr>
            <p:spPr>
              <a:xfrm>
                <a:off x="982064" y="473316"/>
                <a:ext cx="1247867" cy="147754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1000" b="1" kern="1200" dirty="0">
                    <a:latin typeface="Lato Light" panose="020F0502020204030203" pitchFamily="34" charset="0"/>
                    <a:ea typeface="Lato Light" panose="020F0502020204030203" pitchFamily="34" charset="0"/>
                    <a:cs typeface="Lato Light" panose="020F0502020204030203" pitchFamily="34" charset="0"/>
                  </a:rPr>
                  <a:t>Value to brand owner</a:t>
                </a:r>
              </a:p>
            </p:txBody>
          </p:sp>
        </p:grpSp>
      </p:grpSp>
      <p:sp>
        <p:nvSpPr>
          <p:cNvPr id="41" name="Text Box 2">
            <a:extLst>
              <a:ext uri="{FF2B5EF4-FFF2-40B4-BE49-F238E27FC236}">
                <a16:creationId xmlns:a16="http://schemas.microsoft.com/office/drawing/2014/main" id="{6C72EDD7-4518-5869-81FA-EDA3F84FCC14}"/>
              </a:ext>
            </a:extLst>
          </p:cNvPr>
          <p:cNvSpPr txBox="1">
            <a:spLocks noChangeArrowheads="1"/>
          </p:cNvSpPr>
          <p:nvPr/>
        </p:nvSpPr>
        <p:spPr bwMode="auto">
          <a:xfrm rot="16200000">
            <a:off x="8879600" y="3047427"/>
            <a:ext cx="996305" cy="27956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200" b="1">
                <a:solidFill>
                  <a:schemeClr val="bg1"/>
                </a:solidFill>
                <a:effectLst/>
                <a:latin typeface="Lato Light" panose="020F0502020204030203" pitchFamily="34" charset="0"/>
                <a:ea typeface="Calibri" panose="020F0502020204030204" pitchFamily="34" charset="0"/>
                <a:cs typeface="Latha" panose="020B0604020202020204" pitchFamily="34" charset="0"/>
              </a:rPr>
              <a:t>Perception </a:t>
            </a:r>
            <a:endParaRPr lang="en-GB" sz="1200" b="1">
              <a:solidFill>
                <a:schemeClr val="bg1"/>
              </a:solidFill>
              <a:effectLst/>
              <a:latin typeface="Calibri" panose="020F0502020204030204" pitchFamily="34" charset="0"/>
              <a:ea typeface="Calibri" panose="020F0502020204030204" pitchFamily="34" charset="0"/>
              <a:cs typeface="Latha" panose="020B0604020202020204" pitchFamily="34" charset="0"/>
            </a:endParaRPr>
          </a:p>
        </p:txBody>
      </p:sp>
      <p:sp>
        <p:nvSpPr>
          <p:cNvPr id="46" name="Arrow: Left 45">
            <a:extLst>
              <a:ext uri="{FF2B5EF4-FFF2-40B4-BE49-F238E27FC236}">
                <a16:creationId xmlns:a16="http://schemas.microsoft.com/office/drawing/2014/main" id="{7830B708-761A-1B33-733A-00B770A1F576}"/>
              </a:ext>
            </a:extLst>
          </p:cNvPr>
          <p:cNvSpPr/>
          <p:nvPr/>
        </p:nvSpPr>
        <p:spPr>
          <a:xfrm rot="14108276">
            <a:off x="4704686" y="2388574"/>
            <a:ext cx="1354962" cy="470798"/>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Arrow: Left 46">
            <a:extLst>
              <a:ext uri="{FF2B5EF4-FFF2-40B4-BE49-F238E27FC236}">
                <a16:creationId xmlns:a16="http://schemas.microsoft.com/office/drawing/2014/main" id="{890FDDEF-A57F-7D4E-C195-30C60CC875FE}"/>
              </a:ext>
            </a:extLst>
          </p:cNvPr>
          <p:cNvSpPr/>
          <p:nvPr/>
        </p:nvSpPr>
        <p:spPr>
          <a:xfrm rot="3346766">
            <a:off x="6050881" y="4441981"/>
            <a:ext cx="1354962" cy="470798"/>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18405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41CF78BA-189A-2040-EEC5-9EF853F525B0}"/>
              </a:ext>
            </a:extLst>
          </p:cNvPr>
          <p:cNvCxnSpPr>
            <a:cxnSpLocks/>
          </p:cNvCxnSpPr>
          <p:nvPr/>
        </p:nvCxnSpPr>
        <p:spPr>
          <a:xfrm flipH="1">
            <a:off x="1460713" y="3657602"/>
            <a:ext cx="1446269" cy="2432325"/>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E740516-9D33-CE3F-2964-6B2C910482CD}"/>
              </a:ext>
            </a:extLst>
          </p:cNvPr>
          <p:cNvGrpSpPr/>
          <p:nvPr/>
        </p:nvGrpSpPr>
        <p:grpSpPr>
          <a:xfrm>
            <a:off x="1576652" y="3011432"/>
            <a:ext cx="3615539" cy="3322079"/>
            <a:chOff x="1871679" y="1932918"/>
            <a:chExt cx="3615539" cy="3322079"/>
          </a:xfrm>
        </p:grpSpPr>
        <p:graphicFrame>
          <p:nvGraphicFramePr>
            <p:cNvPr id="21" name="SmartArt Placeholder 13">
              <a:extLst>
                <a:ext uri="{FF2B5EF4-FFF2-40B4-BE49-F238E27FC236}">
                  <a16:creationId xmlns:a16="http://schemas.microsoft.com/office/drawing/2014/main" id="{BB06F65C-D91C-8132-799A-78AE1C8BE32B}"/>
                </a:ext>
              </a:extLst>
            </p:cNvPr>
            <p:cNvGraphicFramePr>
              <a:graphicFrameLocks/>
            </p:cNvGraphicFramePr>
            <p:nvPr>
              <p:extLst>
                <p:ext uri="{D42A27DB-BD31-4B8C-83A1-F6EECF244321}">
                  <p14:modId xmlns:p14="http://schemas.microsoft.com/office/powerpoint/2010/main" val="2927890852"/>
                </p:ext>
              </p:extLst>
            </p:nvPr>
          </p:nvGraphicFramePr>
          <p:xfrm>
            <a:off x="1871679" y="1932918"/>
            <a:ext cx="3615539" cy="3322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a:extLst>
                <a:ext uri="{FF2B5EF4-FFF2-40B4-BE49-F238E27FC236}">
                  <a16:creationId xmlns:a16="http://schemas.microsoft.com/office/drawing/2014/main" id="{A7CDA647-F468-9BAD-C31E-3A9A19C9DC92}"/>
                </a:ext>
              </a:extLst>
            </p:cNvPr>
            <p:cNvSpPr txBox="1"/>
            <p:nvPr/>
          </p:nvSpPr>
          <p:spPr>
            <a:xfrm>
              <a:off x="3036916" y="4756070"/>
              <a:ext cx="1304836" cy="276999"/>
            </a:xfrm>
            <a:prstGeom prst="rect">
              <a:avLst/>
            </a:prstGeom>
            <a:noFill/>
          </p:spPr>
          <p:txBody>
            <a:bodyPr wrap="square" rtlCol="0">
              <a:spAutoFit/>
            </a:bodyPr>
            <a:lstStyle/>
            <a:p>
              <a:pPr algn="ctr"/>
              <a:r>
                <a:rPr lang="en-GB" sz="1200" dirty="0">
                  <a:solidFill>
                    <a:schemeClr val="bg1"/>
                  </a:solidFill>
                </a:rPr>
                <a:t>Integrated </a:t>
              </a:r>
            </a:p>
          </p:txBody>
        </p:sp>
        <p:sp>
          <p:nvSpPr>
            <p:cNvPr id="23" name="TextBox 22">
              <a:extLst>
                <a:ext uri="{FF2B5EF4-FFF2-40B4-BE49-F238E27FC236}">
                  <a16:creationId xmlns:a16="http://schemas.microsoft.com/office/drawing/2014/main" id="{27D1114C-65A8-A996-F77C-E0533EF63976}"/>
                </a:ext>
              </a:extLst>
            </p:cNvPr>
            <p:cNvSpPr txBox="1"/>
            <p:nvPr/>
          </p:nvSpPr>
          <p:spPr>
            <a:xfrm>
              <a:off x="2995824" y="4167865"/>
              <a:ext cx="1304836" cy="276999"/>
            </a:xfrm>
            <a:prstGeom prst="rect">
              <a:avLst/>
            </a:prstGeom>
            <a:noFill/>
          </p:spPr>
          <p:txBody>
            <a:bodyPr wrap="square" rtlCol="0">
              <a:spAutoFit/>
            </a:bodyPr>
            <a:lstStyle/>
            <a:p>
              <a:pPr algn="ctr"/>
              <a:r>
                <a:rPr lang="en-GB" sz="1200" dirty="0">
                  <a:solidFill>
                    <a:schemeClr val="bg1"/>
                  </a:solidFill>
                </a:rPr>
                <a:t>Inter dependant </a:t>
              </a:r>
            </a:p>
          </p:txBody>
        </p:sp>
        <p:sp>
          <p:nvSpPr>
            <p:cNvPr id="24" name="TextBox 23">
              <a:extLst>
                <a:ext uri="{FF2B5EF4-FFF2-40B4-BE49-F238E27FC236}">
                  <a16:creationId xmlns:a16="http://schemas.microsoft.com/office/drawing/2014/main" id="{B69AD633-32A6-9034-8A4F-7545519096FB}"/>
                </a:ext>
              </a:extLst>
            </p:cNvPr>
            <p:cNvSpPr txBox="1"/>
            <p:nvPr/>
          </p:nvSpPr>
          <p:spPr>
            <a:xfrm>
              <a:off x="3035360" y="3574484"/>
              <a:ext cx="1304836" cy="276999"/>
            </a:xfrm>
            <a:prstGeom prst="rect">
              <a:avLst/>
            </a:prstGeom>
            <a:noFill/>
          </p:spPr>
          <p:txBody>
            <a:bodyPr wrap="square" rtlCol="0">
              <a:spAutoFit/>
            </a:bodyPr>
            <a:lstStyle/>
            <a:p>
              <a:pPr algn="ctr"/>
              <a:r>
                <a:rPr lang="en-GB" sz="1200" dirty="0">
                  <a:solidFill>
                    <a:schemeClr val="bg1"/>
                  </a:solidFill>
                </a:rPr>
                <a:t>Co operative </a:t>
              </a:r>
            </a:p>
          </p:txBody>
        </p:sp>
        <p:sp>
          <p:nvSpPr>
            <p:cNvPr id="25" name="TextBox 24">
              <a:extLst>
                <a:ext uri="{FF2B5EF4-FFF2-40B4-BE49-F238E27FC236}">
                  <a16:creationId xmlns:a16="http://schemas.microsoft.com/office/drawing/2014/main" id="{7DFA5084-574A-FFCE-A6BE-14AA2B9404EC}"/>
                </a:ext>
              </a:extLst>
            </p:cNvPr>
            <p:cNvSpPr txBox="1"/>
            <p:nvPr/>
          </p:nvSpPr>
          <p:spPr>
            <a:xfrm>
              <a:off x="3001196" y="2970596"/>
              <a:ext cx="1304836" cy="276999"/>
            </a:xfrm>
            <a:prstGeom prst="rect">
              <a:avLst/>
            </a:prstGeom>
            <a:noFill/>
          </p:spPr>
          <p:txBody>
            <a:bodyPr wrap="square" rtlCol="0">
              <a:spAutoFit/>
            </a:bodyPr>
            <a:lstStyle/>
            <a:p>
              <a:pPr algn="ctr"/>
              <a:r>
                <a:rPr lang="en-GB" sz="1200" dirty="0">
                  <a:solidFill>
                    <a:schemeClr val="bg1"/>
                  </a:solidFill>
                </a:rPr>
                <a:t>Basic </a:t>
              </a:r>
            </a:p>
          </p:txBody>
        </p:sp>
        <p:sp>
          <p:nvSpPr>
            <p:cNvPr id="26" name="TextBox 25">
              <a:extLst>
                <a:ext uri="{FF2B5EF4-FFF2-40B4-BE49-F238E27FC236}">
                  <a16:creationId xmlns:a16="http://schemas.microsoft.com/office/drawing/2014/main" id="{A527D4E0-F366-2B1C-AB2A-C32F135CEAF9}"/>
                </a:ext>
              </a:extLst>
            </p:cNvPr>
            <p:cNvSpPr txBox="1"/>
            <p:nvPr/>
          </p:nvSpPr>
          <p:spPr>
            <a:xfrm>
              <a:off x="3035360" y="2523216"/>
              <a:ext cx="1304836" cy="215444"/>
            </a:xfrm>
            <a:prstGeom prst="rect">
              <a:avLst/>
            </a:prstGeom>
            <a:noFill/>
          </p:spPr>
          <p:txBody>
            <a:bodyPr wrap="square" rtlCol="0">
              <a:spAutoFit/>
            </a:bodyPr>
            <a:lstStyle/>
            <a:p>
              <a:pPr algn="ctr"/>
              <a:r>
                <a:rPr lang="en-GB" sz="800" dirty="0">
                  <a:solidFill>
                    <a:schemeClr val="bg1"/>
                  </a:solidFill>
                </a:rPr>
                <a:t>Exploratory  </a:t>
              </a:r>
            </a:p>
          </p:txBody>
        </p:sp>
      </p:grpSp>
      <p:sp>
        <p:nvSpPr>
          <p:cNvPr id="32" name="TextBox 31">
            <a:extLst>
              <a:ext uri="{FF2B5EF4-FFF2-40B4-BE49-F238E27FC236}">
                <a16:creationId xmlns:a16="http://schemas.microsoft.com/office/drawing/2014/main" id="{D202F69B-1779-A409-BD71-A6BD95BF03FF}"/>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pic>
        <p:nvPicPr>
          <p:cNvPr id="33" name="Picture 32" descr="Logo&#10;&#10;Description automatically generated">
            <a:extLst>
              <a:ext uri="{FF2B5EF4-FFF2-40B4-BE49-F238E27FC236}">
                <a16:creationId xmlns:a16="http://schemas.microsoft.com/office/drawing/2014/main" id="{99603420-E2D8-3EA2-6185-4D71FA7DC7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36" name="Speech Bubble: Rectangle 35">
            <a:extLst>
              <a:ext uri="{FF2B5EF4-FFF2-40B4-BE49-F238E27FC236}">
                <a16:creationId xmlns:a16="http://schemas.microsoft.com/office/drawing/2014/main" id="{F6ED681A-775C-18CC-8766-F1EF474400F5}"/>
              </a:ext>
            </a:extLst>
          </p:cNvPr>
          <p:cNvSpPr/>
          <p:nvPr/>
        </p:nvSpPr>
        <p:spPr>
          <a:xfrm>
            <a:off x="511583" y="1196165"/>
            <a:ext cx="5573486" cy="1600241"/>
          </a:xfrm>
          <a:prstGeom prst="wedgeRectCallout">
            <a:avLst>
              <a:gd name="adj1" fmla="val -6244"/>
              <a:gd name="adj2" fmla="val 79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solidFill>
              </a:rPr>
              <a:t>While all key account relationships must start somewhere , we outline 2 important aspects of Key account management.</a:t>
            </a:r>
          </a:p>
          <a:p>
            <a:pPr marL="171450" indent="-171450">
              <a:buFont typeface="Arial" panose="020B0604020202020204" pitchFamily="34" charset="0"/>
              <a:buChar char="•"/>
            </a:pPr>
            <a:r>
              <a:rPr lang="en-GB" sz="1000" i="1" dirty="0">
                <a:solidFill>
                  <a:schemeClr val="tx1"/>
                </a:solidFill>
              </a:rPr>
              <a:t>The Pyramid below indicates the 5 common phases understood to be the evolution of KAM , at right of pyramid you will see the level of team engagement grows as you move through the 5 phases.</a:t>
            </a:r>
          </a:p>
          <a:p>
            <a:pPr marL="171450" indent="-171450">
              <a:buFont typeface="Arial" panose="020B0604020202020204" pitchFamily="34" charset="0"/>
              <a:buChar char="•"/>
            </a:pPr>
            <a:r>
              <a:rPr lang="en-GB" sz="1000" i="1" dirty="0">
                <a:solidFill>
                  <a:schemeClr val="tx1"/>
                </a:solidFill>
              </a:rPr>
              <a:t>At right of pyramid, you will see the relationship evolution increase as you move form exploratory to integrated , this indicates the number of resources , individuals , functions , training , portfolios , and sales and marketing expertise which is brought in to help deliver the final product of KAM . </a:t>
            </a:r>
          </a:p>
        </p:txBody>
      </p:sp>
      <p:sp>
        <p:nvSpPr>
          <p:cNvPr id="73" name="Arrow: Pentagon 72">
            <a:extLst>
              <a:ext uri="{FF2B5EF4-FFF2-40B4-BE49-F238E27FC236}">
                <a16:creationId xmlns:a16="http://schemas.microsoft.com/office/drawing/2014/main" id="{C3696AC4-77A0-9C4E-F78E-708086E4E6CB}"/>
              </a:ext>
            </a:extLst>
          </p:cNvPr>
          <p:cNvSpPr/>
          <p:nvPr/>
        </p:nvSpPr>
        <p:spPr>
          <a:xfrm rot="16200000">
            <a:off x="7846420" y="3678264"/>
            <a:ext cx="4399678" cy="972331"/>
          </a:xfrm>
          <a:prstGeom prst="homePlate">
            <a:avLst>
              <a:gd name="adj" fmla="val 17677"/>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Pentagon 73">
            <a:extLst>
              <a:ext uri="{FF2B5EF4-FFF2-40B4-BE49-F238E27FC236}">
                <a16:creationId xmlns:a16="http://schemas.microsoft.com/office/drawing/2014/main" id="{3D215B3C-CB6F-5D4C-BEA8-F20C324578FD}"/>
              </a:ext>
            </a:extLst>
          </p:cNvPr>
          <p:cNvSpPr/>
          <p:nvPr/>
        </p:nvSpPr>
        <p:spPr>
          <a:xfrm rot="16200000">
            <a:off x="8717324" y="3594288"/>
            <a:ext cx="4567629" cy="972331"/>
          </a:xfrm>
          <a:prstGeom prst="homePlate">
            <a:avLst>
              <a:gd name="adj" fmla="val 176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Pentagon 74">
            <a:extLst>
              <a:ext uri="{FF2B5EF4-FFF2-40B4-BE49-F238E27FC236}">
                <a16:creationId xmlns:a16="http://schemas.microsoft.com/office/drawing/2014/main" id="{0EA5C7E5-01DD-1094-D210-FDF135A3DCB8}"/>
              </a:ext>
            </a:extLst>
          </p:cNvPr>
          <p:cNvSpPr/>
          <p:nvPr/>
        </p:nvSpPr>
        <p:spPr>
          <a:xfrm rot="16200000">
            <a:off x="4491259" y="4177451"/>
            <a:ext cx="3401299" cy="972330"/>
          </a:xfrm>
          <a:prstGeom prst="homePlate">
            <a:avLst>
              <a:gd name="adj" fmla="val 176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Pentagon 75">
            <a:extLst>
              <a:ext uri="{FF2B5EF4-FFF2-40B4-BE49-F238E27FC236}">
                <a16:creationId xmlns:a16="http://schemas.microsoft.com/office/drawing/2014/main" id="{C9C0A6EF-721A-27C8-2779-3906DBF0BB75}"/>
              </a:ext>
            </a:extLst>
          </p:cNvPr>
          <p:cNvSpPr/>
          <p:nvPr/>
        </p:nvSpPr>
        <p:spPr>
          <a:xfrm rot="16200000">
            <a:off x="5296840" y="4009500"/>
            <a:ext cx="3737202" cy="972331"/>
          </a:xfrm>
          <a:prstGeom prst="homePlate">
            <a:avLst>
              <a:gd name="adj" fmla="val 17677"/>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Pentagon 76">
            <a:extLst>
              <a:ext uri="{FF2B5EF4-FFF2-40B4-BE49-F238E27FC236}">
                <a16:creationId xmlns:a16="http://schemas.microsoft.com/office/drawing/2014/main" id="{DEC3D2B0-416E-135E-D1E8-D84F4795E6E6}"/>
              </a:ext>
            </a:extLst>
          </p:cNvPr>
          <p:cNvSpPr/>
          <p:nvPr/>
        </p:nvSpPr>
        <p:spPr>
          <a:xfrm rot="16200000">
            <a:off x="6149078" y="3897533"/>
            <a:ext cx="3961138" cy="972331"/>
          </a:xfrm>
          <a:prstGeom prst="homePlate">
            <a:avLst>
              <a:gd name="adj" fmla="val 176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Pentagon 77">
            <a:extLst>
              <a:ext uri="{FF2B5EF4-FFF2-40B4-BE49-F238E27FC236}">
                <a16:creationId xmlns:a16="http://schemas.microsoft.com/office/drawing/2014/main" id="{EE7B7C5A-27BA-5C9E-74C8-9FAB93F6F69D}"/>
              </a:ext>
            </a:extLst>
          </p:cNvPr>
          <p:cNvSpPr/>
          <p:nvPr/>
        </p:nvSpPr>
        <p:spPr>
          <a:xfrm rot="16200000">
            <a:off x="7010647" y="3794897"/>
            <a:ext cx="4166413" cy="972331"/>
          </a:xfrm>
          <a:prstGeom prst="homePlate">
            <a:avLst>
              <a:gd name="adj" fmla="val 176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BottomPart">
            <a:extLst>
              <a:ext uri="{FF2B5EF4-FFF2-40B4-BE49-F238E27FC236}">
                <a16:creationId xmlns:a16="http://schemas.microsoft.com/office/drawing/2014/main" id="{BF6D090D-CEAC-C9BD-F37E-F4880429DDFC}"/>
              </a:ext>
            </a:extLst>
          </p:cNvPr>
          <p:cNvSpPr/>
          <p:nvPr/>
        </p:nvSpPr>
        <p:spPr>
          <a:xfrm>
            <a:off x="8608263" y="6364266"/>
            <a:ext cx="966949" cy="461962"/>
          </a:xfrm>
          <a:custGeom>
            <a:avLst/>
            <a:gdLst/>
            <a:ahLst/>
            <a:cxnLst/>
            <a:rect l="l" t="t" r="r" b="b"/>
            <a:pathLst>
              <a:path w="953" h="291" extrusionOk="0">
                <a:moveTo>
                  <a:pt x="0" y="0"/>
                </a:moveTo>
                <a:lnTo>
                  <a:pt x="0" y="291"/>
                </a:lnTo>
                <a:lnTo>
                  <a:pt x="686" y="291"/>
                </a:lnTo>
                <a:lnTo>
                  <a:pt x="953" y="0"/>
                </a:lnTo>
                <a:lnTo>
                  <a:pt x="0" y="0"/>
                </a:lnTo>
                <a:close/>
              </a:path>
            </a:pathLst>
          </a:cu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0" name="BottomPart">
            <a:extLst>
              <a:ext uri="{FF2B5EF4-FFF2-40B4-BE49-F238E27FC236}">
                <a16:creationId xmlns:a16="http://schemas.microsoft.com/office/drawing/2014/main" id="{D8F763CD-FB3B-699D-3EC2-77E6D3205FF1}"/>
              </a:ext>
            </a:extLst>
          </p:cNvPr>
          <p:cNvSpPr/>
          <p:nvPr/>
        </p:nvSpPr>
        <p:spPr>
          <a:xfrm>
            <a:off x="9281854" y="6364266"/>
            <a:ext cx="1268222" cy="461962"/>
          </a:xfrm>
          <a:custGeom>
            <a:avLst/>
            <a:gdLst/>
            <a:ahLst/>
            <a:cxnLst/>
            <a:rect l="l" t="t" r="r" b="b"/>
            <a:pathLst>
              <a:path w="1215" h="291" extrusionOk="0">
                <a:moveTo>
                  <a:pt x="1215" y="0"/>
                </a:moveTo>
                <a:lnTo>
                  <a:pt x="681" y="291"/>
                </a:lnTo>
                <a:lnTo>
                  <a:pt x="0" y="291"/>
                </a:lnTo>
                <a:lnTo>
                  <a:pt x="267" y="0"/>
                </a:lnTo>
                <a:lnTo>
                  <a:pt x="1215" y="0"/>
                </a:ln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 name="BottomPart">
            <a:extLst>
              <a:ext uri="{FF2B5EF4-FFF2-40B4-BE49-F238E27FC236}">
                <a16:creationId xmlns:a16="http://schemas.microsoft.com/office/drawing/2014/main" id="{5539A9AC-21E3-8018-53D3-051B10B12B4D}"/>
              </a:ext>
            </a:extLst>
          </p:cNvPr>
          <p:cNvSpPr/>
          <p:nvPr/>
        </p:nvSpPr>
        <p:spPr>
          <a:xfrm>
            <a:off x="6644297" y="6364266"/>
            <a:ext cx="1292883" cy="461962"/>
          </a:xfrm>
          <a:custGeom>
            <a:avLst/>
            <a:gdLst/>
            <a:ahLst/>
            <a:cxnLst/>
            <a:rect l="l" t="t" r="r" b="b"/>
            <a:pathLst>
              <a:path w="1215" h="291" extrusionOk="0">
                <a:moveTo>
                  <a:pt x="0" y="0"/>
                </a:moveTo>
                <a:lnTo>
                  <a:pt x="534" y="291"/>
                </a:lnTo>
                <a:lnTo>
                  <a:pt x="1215" y="291"/>
                </a:lnTo>
                <a:lnTo>
                  <a:pt x="948" y="0"/>
                </a:lnTo>
                <a:lnTo>
                  <a:pt x="0" y="0"/>
                </a:lnTo>
                <a:close/>
              </a:path>
            </a:pathLst>
          </a:custGeom>
          <a:solidFill>
            <a:schemeClr val="accent1">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2" name="BottomPart">
            <a:extLst>
              <a:ext uri="{FF2B5EF4-FFF2-40B4-BE49-F238E27FC236}">
                <a16:creationId xmlns:a16="http://schemas.microsoft.com/office/drawing/2014/main" id="{68EBFA02-8722-5769-9412-4181CA9A629A}"/>
              </a:ext>
            </a:extLst>
          </p:cNvPr>
          <p:cNvSpPr/>
          <p:nvPr/>
        </p:nvSpPr>
        <p:spPr>
          <a:xfrm>
            <a:off x="7645868" y="6364266"/>
            <a:ext cx="966949" cy="461962"/>
          </a:xfrm>
          <a:custGeom>
            <a:avLst/>
            <a:gdLst/>
            <a:ahLst/>
            <a:cxnLst/>
            <a:rect l="l" t="t" r="r" b="b"/>
            <a:pathLst>
              <a:path w="951" h="291" extrusionOk="0">
                <a:moveTo>
                  <a:pt x="951" y="0"/>
                </a:moveTo>
                <a:lnTo>
                  <a:pt x="951" y="291"/>
                </a:lnTo>
                <a:lnTo>
                  <a:pt x="267" y="291"/>
                </a:lnTo>
                <a:lnTo>
                  <a:pt x="0" y="0"/>
                </a:lnTo>
                <a:lnTo>
                  <a:pt x="951" y="0"/>
                </a:lnTo>
                <a:close/>
              </a:path>
            </a:pathLst>
          </a:custGeom>
          <a:solidFill>
            <a:schemeClr val="accent2">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3" name="BottomPart">
            <a:extLst>
              <a:ext uri="{FF2B5EF4-FFF2-40B4-BE49-F238E27FC236}">
                <a16:creationId xmlns:a16="http://schemas.microsoft.com/office/drawing/2014/main" id="{7B1A5424-E9D0-88C3-FCEA-C2637F8FD39D}"/>
              </a:ext>
            </a:extLst>
          </p:cNvPr>
          <p:cNvSpPr/>
          <p:nvPr/>
        </p:nvSpPr>
        <p:spPr>
          <a:xfrm>
            <a:off x="5715074" y="6364266"/>
            <a:ext cx="1505381" cy="461962"/>
          </a:xfrm>
          <a:custGeom>
            <a:avLst/>
            <a:gdLst/>
            <a:ahLst/>
            <a:cxnLst/>
            <a:rect l="l" t="t" r="r" b="b"/>
            <a:pathLst>
              <a:path w="1485" h="291" extrusionOk="0">
                <a:moveTo>
                  <a:pt x="0" y="0"/>
                </a:moveTo>
                <a:lnTo>
                  <a:pt x="951" y="0"/>
                </a:lnTo>
                <a:lnTo>
                  <a:pt x="1485" y="291"/>
                </a:lnTo>
                <a:lnTo>
                  <a:pt x="806" y="291"/>
                </a:lnTo>
                <a:lnTo>
                  <a:pt x="0" y="0"/>
                </a:lnTo>
                <a:close/>
              </a:path>
            </a:pathLst>
          </a:custGeom>
          <a:solidFill>
            <a:schemeClr val="tx2">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4" name="BottomPart">
            <a:extLst>
              <a:ext uri="{FF2B5EF4-FFF2-40B4-BE49-F238E27FC236}">
                <a16:creationId xmlns:a16="http://schemas.microsoft.com/office/drawing/2014/main" id="{020AAB77-16EE-8973-2FE2-F58326C4DE3F}"/>
              </a:ext>
            </a:extLst>
          </p:cNvPr>
          <p:cNvSpPr/>
          <p:nvPr/>
        </p:nvSpPr>
        <p:spPr>
          <a:xfrm>
            <a:off x="9981925" y="6364266"/>
            <a:ext cx="1511937" cy="461962"/>
          </a:xfrm>
          <a:custGeom>
            <a:avLst/>
            <a:gdLst/>
            <a:ahLst/>
            <a:cxnLst/>
            <a:rect l="l" t="t" r="r" b="b"/>
            <a:pathLst>
              <a:path w="1485" h="291" extrusionOk="0">
                <a:moveTo>
                  <a:pt x="1485" y="0"/>
                </a:moveTo>
                <a:lnTo>
                  <a:pt x="684" y="291"/>
                </a:lnTo>
                <a:lnTo>
                  <a:pt x="0" y="291"/>
                </a:lnTo>
                <a:lnTo>
                  <a:pt x="534" y="0"/>
                </a:lnTo>
                <a:lnTo>
                  <a:pt x="1485" y="0"/>
                </a:lnTo>
                <a:close/>
              </a:path>
            </a:pathLst>
          </a:cu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 name="Rectangle 84">
            <a:extLst>
              <a:ext uri="{FF2B5EF4-FFF2-40B4-BE49-F238E27FC236}">
                <a16:creationId xmlns:a16="http://schemas.microsoft.com/office/drawing/2014/main" id="{DDEE8F37-C277-BB96-6F61-C6C9B409C20E}"/>
              </a:ext>
            </a:extLst>
          </p:cNvPr>
          <p:cNvSpPr/>
          <p:nvPr/>
        </p:nvSpPr>
        <p:spPr>
          <a:xfrm rot="16200000">
            <a:off x="5262894" y="5272566"/>
            <a:ext cx="1907217" cy="369332"/>
          </a:xfrm>
          <a:prstGeom prst="rect">
            <a:avLst/>
          </a:prstGeom>
        </p:spPr>
        <p:txBody>
          <a:bodyPr wrap="square">
            <a:spAutoFit/>
          </a:bodyPr>
          <a:lstStyle/>
          <a:p>
            <a:pPr>
              <a:buClr>
                <a:schemeClr val="lt1"/>
              </a:buClr>
              <a:buSzPts val="1600"/>
            </a:pPr>
            <a:r>
              <a:rPr lang="da-DK" dirty="0">
                <a:solidFill>
                  <a:schemeClr val="lt1"/>
                </a:solidFill>
                <a:latin typeface="Open Sans"/>
                <a:ea typeface="Open Sans"/>
                <a:cs typeface="Open Sans"/>
                <a:sym typeface="Open Sans"/>
              </a:rPr>
              <a:t>Full Service </a:t>
            </a:r>
            <a:endParaRPr lang="da-DK" dirty="0">
              <a:solidFill>
                <a:schemeClr val="lt1"/>
              </a:solidFill>
              <a:latin typeface="Open Sans"/>
              <a:ea typeface="Open Sans"/>
              <a:cs typeface="Open Sans"/>
            </a:endParaRPr>
          </a:p>
        </p:txBody>
      </p:sp>
      <p:sp>
        <p:nvSpPr>
          <p:cNvPr id="86" name="Rectangle 85">
            <a:extLst>
              <a:ext uri="{FF2B5EF4-FFF2-40B4-BE49-F238E27FC236}">
                <a16:creationId xmlns:a16="http://schemas.microsoft.com/office/drawing/2014/main" id="{C0496826-27A6-4924-478F-296B0393F3B4}"/>
              </a:ext>
            </a:extLst>
          </p:cNvPr>
          <p:cNvSpPr/>
          <p:nvPr/>
        </p:nvSpPr>
        <p:spPr>
          <a:xfrm rot="16200000">
            <a:off x="5648725" y="4702736"/>
            <a:ext cx="3018450" cy="369332"/>
          </a:xfrm>
          <a:prstGeom prst="rect">
            <a:avLst/>
          </a:prstGeom>
        </p:spPr>
        <p:txBody>
          <a:bodyPr wrap="square">
            <a:spAutoFit/>
          </a:bodyPr>
          <a:lstStyle/>
          <a:p>
            <a:pPr>
              <a:buClr>
                <a:schemeClr val="lt1"/>
              </a:buClr>
              <a:buSzPts val="1600"/>
            </a:pPr>
            <a:r>
              <a:rPr lang="da-DK" dirty="0">
                <a:solidFill>
                  <a:schemeClr val="lt1"/>
                </a:solidFill>
                <a:latin typeface="Open Sans"/>
                <a:ea typeface="Open Sans"/>
                <a:cs typeface="Open Sans"/>
                <a:sym typeface="Open Sans"/>
              </a:rPr>
              <a:t>Joint Business Planning</a:t>
            </a:r>
            <a:endParaRPr lang="da-DK" dirty="0">
              <a:solidFill>
                <a:schemeClr val="lt1"/>
              </a:solidFill>
              <a:latin typeface="Open Sans"/>
              <a:ea typeface="Open Sans"/>
              <a:cs typeface="Open Sans"/>
            </a:endParaRPr>
          </a:p>
        </p:txBody>
      </p:sp>
      <p:sp>
        <p:nvSpPr>
          <p:cNvPr id="87" name="Rectangle 86">
            <a:extLst>
              <a:ext uri="{FF2B5EF4-FFF2-40B4-BE49-F238E27FC236}">
                <a16:creationId xmlns:a16="http://schemas.microsoft.com/office/drawing/2014/main" id="{CAC08D40-6150-6EBD-636E-5AB7A1235838}"/>
              </a:ext>
            </a:extLst>
          </p:cNvPr>
          <p:cNvSpPr/>
          <p:nvPr/>
        </p:nvSpPr>
        <p:spPr>
          <a:xfrm rot="16200000">
            <a:off x="6609593" y="4704237"/>
            <a:ext cx="3021449" cy="369332"/>
          </a:xfrm>
          <a:prstGeom prst="rect">
            <a:avLst/>
          </a:prstGeom>
        </p:spPr>
        <p:txBody>
          <a:bodyPr wrap="square">
            <a:spAutoFit/>
          </a:bodyPr>
          <a:lstStyle/>
          <a:p>
            <a:pPr lvl="0">
              <a:buClr>
                <a:schemeClr val="lt1"/>
              </a:buClr>
              <a:buSzPts val="1600"/>
            </a:pPr>
            <a:r>
              <a:rPr lang="da-DK" dirty="0">
                <a:solidFill>
                  <a:schemeClr val="lt1"/>
                </a:solidFill>
                <a:latin typeface="Open Sans"/>
                <a:ea typeface="Open Sans"/>
                <a:cs typeface="Open Sans"/>
                <a:sym typeface="Open Sans"/>
              </a:rPr>
              <a:t>Information Exchange </a:t>
            </a:r>
            <a:endParaRPr lang="da-DK" dirty="0"/>
          </a:p>
        </p:txBody>
      </p:sp>
      <p:pic>
        <p:nvPicPr>
          <p:cNvPr id="88" name="Graphic 87" descr="Business Growth">
            <a:extLst>
              <a:ext uri="{FF2B5EF4-FFF2-40B4-BE49-F238E27FC236}">
                <a16:creationId xmlns:a16="http://schemas.microsoft.com/office/drawing/2014/main" id="{9EFF0BA8-CD46-F4D6-C4F3-104048718A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3085" y="3065905"/>
            <a:ext cx="624548" cy="624548"/>
          </a:xfrm>
          <a:prstGeom prst="rect">
            <a:avLst/>
          </a:prstGeom>
        </p:spPr>
      </p:pic>
      <p:pic>
        <p:nvPicPr>
          <p:cNvPr id="89" name="Graphic 88" descr="Customer review">
            <a:extLst>
              <a:ext uri="{FF2B5EF4-FFF2-40B4-BE49-F238E27FC236}">
                <a16:creationId xmlns:a16="http://schemas.microsoft.com/office/drawing/2014/main" id="{E9CCA83E-1C19-5069-F3F3-881529274A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58844" y="2786112"/>
            <a:ext cx="624548" cy="624548"/>
          </a:xfrm>
          <a:prstGeom prst="rect">
            <a:avLst/>
          </a:prstGeom>
        </p:spPr>
      </p:pic>
      <p:pic>
        <p:nvPicPr>
          <p:cNvPr id="90" name="Graphic 89" descr="Folder">
            <a:extLst>
              <a:ext uri="{FF2B5EF4-FFF2-40B4-BE49-F238E27FC236}">
                <a16:creationId xmlns:a16="http://schemas.microsoft.com/office/drawing/2014/main" id="{F59B43CA-3467-CFED-B26D-8BE9B71680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75457" y="2608165"/>
            <a:ext cx="624548" cy="624548"/>
          </a:xfrm>
          <a:prstGeom prst="rect">
            <a:avLst/>
          </a:prstGeom>
        </p:spPr>
      </p:pic>
      <p:pic>
        <p:nvPicPr>
          <p:cNvPr id="91" name="Graphic 90" descr="Network">
            <a:extLst>
              <a:ext uri="{FF2B5EF4-FFF2-40B4-BE49-F238E27FC236}">
                <a16:creationId xmlns:a16="http://schemas.microsoft.com/office/drawing/2014/main" id="{C8E1D2DD-0CF8-B2B4-F4E0-AEAD27D4BF4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742727" y="2417610"/>
            <a:ext cx="624548" cy="624548"/>
          </a:xfrm>
          <a:prstGeom prst="rect">
            <a:avLst/>
          </a:prstGeom>
        </p:spPr>
      </p:pic>
      <p:pic>
        <p:nvPicPr>
          <p:cNvPr id="92" name="Graphic 91" descr="Target Audience">
            <a:extLst>
              <a:ext uri="{FF2B5EF4-FFF2-40B4-BE49-F238E27FC236}">
                <a16:creationId xmlns:a16="http://schemas.microsoft.com/office/drawing/2014/main" id="{2BAF682E-8C5D-D43A-ED48-3629D7FE2A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680123" y="2051340"/>
            <a:ext cx="624548" cy="624548"/>
          </a:xfrm>
          <a:prstGeom prst="rect">
            <a:avLst/>
          </a:prstGeom>
        </p:spPr>
      </p:pic>
      <p:pic>
        <p:nvPicPr>
          <p:cNvPr id="93" name="Graphic 92" descr="Images">
            <a:extLst>
              <a:ext uri="{FF2B5EF4-FFF2-40B4-BE49-F238E27FC236}">
                <a16:creationId xmlns:a16="http://schemas.microsoft.com/office/drawing/2014/main" id="{384FAE2F-F172-5C69-8E75-A095A53A21B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33012" y="3175194"/>
            <a:ext cx="567771" cy="567771"/>
          </a:xfrm>
          <a:prstGeom prst="rect">
            <a:avLst/>
          </a:prstGeom>
        </p:spPr>
      </p:pic>
      <p:sp>
        <p:nvSpPr>
          <p:cNvPr id="94" name="Rectangle 93">
            <a:extLst>
              <a:ext uri="{FF2B5EF4-FFF2-40B4-BE49-F238E27FC236}">
                <a16:creationId xmlns:a16="http://schemas.microsoft.com/office/drawing/2014/main" id="{2F077AAA-25DB-5E15-A0AE-E7DE2689D521}"/>
              </a:ext>
            </a:extLst>
          </p:cNvPr>
          <p:cNvSpPr/>
          <p:nvPr/>
        </p:nvSpPr>
        <p:spPr>
          <a:xfrm rot="16200000">
            <a:off x="7322160" y="4447532"/>
            <a:ext cx="3525076" cy="369332"/>
          </a:xfrm>
          <a:prstGeom prst="rect">
            <a:avLst/>
          </a:prstGeom>
        </p:spPr>
        <p:txBody>
          <a:bodyPr wrap="square">
            <a:spAutoFit/>
          </a:bodyPr>
          <a:lstStyle/>
          <a:p>
            <a:pPr lvl="0">
              <a:buClr>
                <a:schemeClr val="lt1"/>
              </a:buClr>
              <a:buSzPts val="1600"/>
            </a:pPr>
            <a:r>
              <a:rPr lang="da-DK" dirty="0">
                <a:solidFill>
                  <a:schemeClr val="lt1"/>
                </a:solidFill>
                <a:latin typeface="Open Sans"/>
                <a:ea typeface="Open Sans"/>
                <a:cs typeface="Open Sans"/>
                <a:sym typeface="Open Sans"/>
              </a:rPr>
              <a:t>Innovation &amp; Solutions </a:t>
            </a:r>
            <a:endParaRPr lang="da-DK" dirty="0"/>
          </a:p>
        </p:txBody>
      </p:sp>
      <p:sp>
        <p:nvSpPr>
          <p:cNvPr id="95" name="Rectangle 94">
            <a:extLst>
              <a:ext uri="{FF2B5EF4-FFF2-40B4-BE49-F238E27FC236}">
                <a16:creationId xmlns:a16="http://schemas.microsoft.com/office/drawing/2014/main" id="{C82EA4E9-1F3A-3E81-ABE1-37EA29269F60}"/>
              </a:ext>
            </a:extLst>
          </p:cNvPr>
          <p:cNvSpPr/>
          <p:nvPr/>
        </p:nvSpPr>
        <p:spPr>
          <a:xfrm rot="16200000">
            <a:off x="8356906" y="4487806"/>
            <a:ext cx="3419014" cy="369332"/>
          </a:xfrm>
          <a:prstGeom prst="rect">
            <a:avLst/>
          </a:prstGeom>
        </p:spPr>
        <p:txBody>
          <a:bodyPr wrap="square">
            <a:spAutoFit/>
          </a:bodyPr>
          <a:lstStyle/>
          <a:p>
            <a:pPr lvl="0">
              <a:buClr>
                <a:schemeClr val="lt1"/>
              </a:buClr>
              <a:buSzPts val="1600"/>
            </a:pPr>
            <a:r>
              <a:rPr lang="da-DK" dirty="0">
                <a:solidFill>
                  <a:schemeClr val="lt1"/>
                </a:solidFill>
                <a:latin typeface="Open Sans"/>
                <a:ea typeface="Open Sans"/>
                <a:cs typeface="Open Sans"/>
                <a:sym typeface="Open Sans"/>
              </a:rPr>
              <a:t>Customer Intimacy </a:t>
            </a:r>
            <a:endParaRPr lang="da-DK" dirty="0"/>
          </a:p>
        </p:txBody>
      </p:sp>
      <p:sp>
        <p:nvSpPr>
          <p:cNvPr id="96" name="Rectangle 95">
            <a:extLst>
              <a:ext uri="{FF2B5EF4-FFF2-40B4-BE49-F238E27FC236}">
                <a16:creationId xmlns:a16="http://schemas.microsoft.com/office/drawing/2014/main" id="{51AC1D96-D96E-98F7-E356-F670B7CAB0C8}"/>
              </a:ext>
            </a:extLst>
          </p:cNvPr>
          <p:cNvSpPr/>
          <p:nvPr/>
        </p:nvSpPr>
        <p:spPr>
          <a:xfrm rot="16200000">
            <a:off x="9181208" y="4455208"/>
            <a:ext cx="3540432" cy="369332"/>
          </a:xfrm>
          <a:prstGeom prst="rect">
            <a:avLst/>
          </a:prstGeom>
        </p:spPr>
        <p:txBody>
          <a:bodyPr wrap="square">
            <a:spAutoFit/>
          </a:bodyPr>
          <a:lstStyle/>
          <a:p>
            <a:pPr lvl="0">
              <a:buClr>
                <a:schemeClr val="lt1"/>
              </a:buClr>
              <a:buSzPts val="1600"/>
            </a:pPr>
            <a:r>
              <a:rPr lang="da-DK" dirty="0">
                <a:solidFill>
                  <a:schemeClr val="lt1"/>
                </a:solidFill>
                <a:latin typeface="Open Sans"/>
                <a:ea typeface="Open Sans"/>
                <a:cs typeface="Open Sans"/>
                <a:sym typeface="Open Sans"/>
              </a:rPr>
              <a:t>Contracts &amp; Eixt Clauses</a:t>
            </a:r>
            <a:endParaRPr lang="da-DK" dirty="0"/>
          </a:p>
        </p:txBody>
      </p:sp>
      <p:sp>
        <p:nvSpPr>
          <p:cNvPr id="4" name="TextBox 3">
            <a:extLst>
              <a:ext uri="{FF2B5EF4-FFF2-40B4-BE49-F238E27FC236}">
                <a16:creationId xmlns:a16="http://schemas.microsoft.com/office/drawing/2014/main" id="{808A342E-AB2D-62F8-1081-D060C6608710}"/>
              </a:ext>
            </a:extLst>
          </p:cNvPr>
          <p:cNvSpPr txBox="1"/>
          <p:nvPr/>
        </p:nvSpPr>
        <p:spPr>
          <a:xfrm rot="17907291">
            <a:off x="1370021" y="4702961"/>
            <a:ext cx="1623485" cy="276999"/>
          </a:xfrm>
          <a:prstGeom prst="rect">
            <a:avLst/>
          </a:prstGeom>
          <a:solidFill>
            <a:schemeClr val="bg1"/>
          </a:solidFill>
        </p:spPr>
        <p:txBody>
          <a:bodyPr wrap="square" rtlCol="0">
            <a:spAutoFit/>
          </a:bodyPr>
          <a:lstStyle/>
          <a:p>
            <a:pPr algn="ctr"/>
            <a:r>
              <a:rPr lang="en-GB" sz="1200" b="1" dirty="0"/>
              <a:t>Relationship evolution </a:t>
            </a:r>
          </a:p>
        </p:txBody>
      </p:sp>
      <p:cxnSp>
        <p:nvCxnSpPr>
          <p:cNvPr id="98" name="Straight Arrow Connector 97">
            <a:extLst>
              <a:ext uri="{FF2B5EF4-FFF2-40B4-BE49-F238E27FC236}">
                <a16:creationId xmlns:a16="http://schemas.microsoft.com/office/drawing/2014/main" id="{33D58BDD-7953-96D5-7EC7-8A7915CA1443}"/>
              </a:ext>
            </a:extLst>
          </p:cNvPr>
          <p:cNvCxnSpPr>
            <a:cxnSpLocks/>
          </p:cNvCxnSpPr>
          <p:nvPr/>
        </p:nvCxnSpPr>
        <p:spPr>
          <a:xfrm>
            <a:off x="3812759" y="3601730"/>
            <a:ext cx="1408985" cy="23713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5B276C7-40D1-6616-7125-A3637B191838}"/>
              </a:ext>
            </a:extLst>
          </p:cNvPr>
          <p:cNvSpPr txBox="1"/>
          <p:nvPr/>
        </p:nvSpPr>
        <p:spPr>
          <a:xfrm rot="3610304">
            <a:off x="3734746" y="4641728"/>
            <a:ext cx="1623485" cy="276999"/>
          </a:xfrm>
          <a:prstGeom prst="rect">
            <a:avLst/>
          </a:prstGeom>
          <a:solidFill>
            <a:schemeClr val="bg1"/>
          </a:solidFill>
        </p:spPr>
        <p:txBody>
          <a:bodyPr wrap="square" rtlCol="0">
            <a:spAutoFit/>
          </a:bodyPr>
          <a:lstStyle/>
          <a:p>
            <a:pPr algn="ctr"/>
            <a:r>
              <a:rPr lang="en-GB" sz="1200" b="1" dirty="0"/>
              <a:t>Team engagement </a:t>
            </a:r>
          </a:p>
        </p:txBody>
      </p:sp>
      <p:sp>
        <p:nvSpPr>
          <p:cNvPr id="99" name="TextBox 98">
            <a:extLst>
              <a:ext uri="{FF2B5EF4-FFF2-40B4-BE49-F238E27FC236}">
                <a16:creationId xmlns:a16="http://schemas.microsoft.com/office/drawing/2014/main" id="{2544CB42-3C7B-567B-A1FD-4E067B603BA2}"/>
              </a:ext>
            </a:extLst>
          </p:cNvPr>
          <p:cNvSpPr txBox="1"/>
          <p:nvPr/>
        </p:nvSpPr>
        <p:spPr>
          <a:xfrm>
            <a:off x="6981913" y="1750509"/>
            <a:ext cx="3755980" cy="407804"/>
          </a:xfrm>
          <a:prstGeom prst="rect">
            <a:avLst/>
          </a:prstGeom>
          <a:noFill/>
        </p:spPr>
        <p:txBody>
          <a:bodyPr wrap="square">
            <a:spAutoFit/>
          </a:bodyPr>
          <a:lstStyle/>
          <a:p>
            <a:pPr>
              <a:lnSpc>
                <a:spcPct val="107000"/>
              </a:lnSpc>
              <a:spcAft>
                <a:spcPts val="800"/>
              </a:spcAft>
            </a:pPr>
            <a:r>
              <a:rPr lang="en-GB" sz="1000" b="1" dirty="0">
                <a:effectLst/>
                <a:ea typeface="Calibri" panose="020F0502020204030204" pitchFamily="34" charset="0"/>
                <a:cs typeface="Latha" panose="020B0604020202020204" pitchFamily="34" charset="0"/>
              </a:rPr>
              <a:t>High level aspects of Key account management between Inter dependant to Integrated stages</a:t>
            </a:r>
            <a:endParaRPr lang="en-GB" sz="1000" dirty="0">
              <a:effectLst/>
              <a:ea typeface="Calibri" panose="020F0502020204030204" pitchFamily="34" charset="0"/>
              <a:cs typeface="Latha" panose="020B0604020202020204" pitchFamily="34" charset="0"/>
            </a:endParaRPr>
          </a:p>
        </p:txBody>
      </p:sp>
      <p:pic>
        <p:nvPicPr>
          <p:cNvPr id="100" name="Graphic 99" descr="Badge 5 outline">
            <a:extLst>
              <a:ext uri="{FF2B5EF4-FFF2-40B4-BE49-F238E27FC236}">
                <a16:creationId xmlns:a16="http://schemas.microsoft.com/office/drawing/2014/main" id="{CFA2BFB3-E74D-8783-2066-9C24E74C98B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60538" y="5688869"/>
            <a:ext cx="432000" cy="432000"/>
          </a:xfrm>
          <a:prstGeom prst="rect">
            <a:avLst/>
          </a:prstGeom>
        </p:spPr>
      </p:pic>
      <p:pic>
        <p:nvPicPr>
          <p:cNvPr id="101" name="Graphic 100" descr="Badge 4 outline">
            <a:extLst>
              <a:ext uri="{FF2B5EF4-FFF2-40B4-BE49-F238E27FC236}">
                <a16:creationId xmlns:a16="http://schemas.microsoft.com/office/drawing/2014/main" id="{CDDE7A30-50B0-C0E7-B28E-448C77DF0E4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367663" y="5101169"/>
            <a:ext cx="432000" cy="432000"/>
          </a:xfrm>
          <a:prstGeom prst="rect">
            <a:avLst/>
          </a:prstGeom>
        </p:spPr>
      </p:pic>
      <p:pic>
        <p:nvPicPr>
          <p:cNvPr id="102" name="Graphic 101" descr="Badge 3 outline">
            <a:extLst>
              <a:ext uri="{FF2B5EF4-FFF2-40B4-BE49-F238E27FC236}">
                <a16:creationId xmlns:a16="http://schemas.microsoft.com/office/drawing/2014/main" id="{BE0DF9E5-7F6F-FC70-599D-4F5DB3F6A80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743613" y="4456471"/>
            <a:ext cx="432000" cy="432000"/>
          </a:xfrm>
          <a:prstGeom prst="rect">
            <a:avLst/>
          </a:prstGeom>
        </p:spPr>
      </p:pic>
      <p:pic>
        <p:nvPicPr>
          <p:cNvPr id="103" name="Graphic 102" descr="Badge outline">
            <a:extLst>
              <a:ext uri="{FF2B5EF4-FFF2-40B4-BE49-F238E27FC236}">
                <a16:creationId xmlns:a16="http://schemas.microsoft.com/office/drawing/2014/main" id="{A9E69219-0278-81CE-6CF8-98281D899D7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069063" y="3874262"/>
            <a:ext cx="432000" cy="432000"/>
          </a:xfrm>
          <a:prstGeom prst="rect">
            <a:avLst/>
          </a:prstGeom>
        </p:spPr>
      </p:pic>
      <p:pic>
        <p:nvPicPr>
          <p:cNvPr id="104" name="Graphic 103" descr="Badge 1 outline">
            <a:extLst>
              <a:ext uri="{FF2B5EF4-FFF2-40B4-BE49-F238E27FC236}">
                <a16:creationId xmlns:a16="http://schemas.microsoft.com/office/drawing/2014/main" id="{5CE68F75-D57B-4E32-FEA7-D2188BCA34C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474300" y="3194660"/>
            <a:ext cx="432000" cy="432000"/>
          </a:xfrm>
          <a:prstGeom prst="rect">
            <a:avLst/>
          </a:prstGeom>
        </p:spPr>
      </p:pic>
    </p:spTree>
    <p:extLst>
      <p:ext uri="{BB962C8B-B14F-4D97-AF65-F5344CB8AC3E}">
        <p14:creationId xmlns:p14="http://schemas.microsoft.com/office/powerpoint/2010/main" val="9315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DCE6B-1EFB-E237-C8C8-395F260ABEFA}"/>
              </a:ext>
            </a:extLst>
          </p:cNvPr>
          <p:cNvSpPr txBox="1"/>
          <p:nvPr/>
        </p:nvSpPr>
        <p:spPr>
          <a:xfrm>
            <a:off x="1142999" y="2107096"/>
            <a:ext cx="9986211" cy="1131207"/>
          </a:xfrm>
          <a:prstGeom prst="rect">
            <a:avLst/>
          </a:prstGeom>
          <a:noFill/>
        </p:spPr>
        <p:txBody>
          <a:bodyPr wrap="square">
            <a:spAutoFit/>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Latha" panose="020B0604020202020204" pitchFamily="34" charset="0"/>
              </a:rPr>
              <a:t>Exploratory relationships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r>
              <a:rPr lang="en-GB" sz="1200" dirty="0">
                <a:effectLst/>
                <a:latin typeface="Lato Light" panose="020F0502020204030203" pitchFamily="34" charset="0"/>
                <a:ea typeface="Calibri" panose="020F0502020204030204" pitchFamily="34" charset="0"/>
                <a:cs typeface="Latha" panose="020B0604020202020204" pitchFamily="34" charset="0"/>
              </a:rPr>
              <a:t>Brand owners ( KAM )  need to recognize potential accounts from the outset and start treating them as key accounts. In hindsight the bigger the account, it takes longer to get the relationship to be effective. The key is to be planned, patient and persevere, more importantly set, and manage expectations on both sides.</a:t>
            </a:r>
          </a:p>
          <a:p>
            <a:r>
              <a:rPr lang="en-GB" sz="1200" dirty="0">
                <a:effectLst/>
                <a:latin typeface="Lato Light" panose="020F0502020204030203" pitchFamily="34" charset="0"/>
                <a:ea typeface="Calibri" panose="020F0502020204030204" pitchFamily="34" charset="0"/>
                <a:cs typeface="Latha" panose="020B0604020202020204" pitchFamily="34" charset="0"/>
              </a:rPr>
              <a:t> The key here is to be planned and monitor the engagement signals sent out constantly.</a:t>
            </a:r>
            <a:endParaRPr lang="en-GB" sz="1200" dirty="0">
              <a:effectLst/>
              <a:latin typeface="Calibri" panose="020F0502020204030204" pitchFamily="34" charset="0"/>
              <a:ea typeface="Calibri" panose="020F0502020204030204" pitchFamily="34" charset="0"/>
              <a:cs typeface="Latha" panose="020B0604020202020204" pitchFamily="34" charset="0"/>
            </a:endParaRPr>
          </a:p>
        </p:txBody>
      </p:sp>
      <p:graphicFrame>
        <p:nvGraphicFramePr>
          <p:cNvPr id="10" name="Table 9">
            <a:extLst>
              <a:ext uri="{FF2B5EF4-FFF2-40B4-BE49-F238E27FC236}">
                <a16:creationId xmlns:a16="http://schemas.microsoft.com/office/drawing/2014/main" id="{04B3D000-CEF9-A14F-710F-A1708B44E699}"/>
              </a:ext>
            </a:extLst>
          </p:cNvPr>
          <p:cNvGraphicFramePr>
            <a:graphicFrameLocks noGrp="1"/>
          </p:cNvGraphicFramePr>
          <p:nvPr>
            <p:extLst>
              <p:ext uri="{D42A27DB-BD31-4B8C-83A1-F6EECF244321}">
                <p14:modId xmlns:p14="http://schemas.microsoft.com/office/powerpoint/2010/main" val="3910534269"/>
              </p:ext>
            </p:extLst>
          </p:nvPr>
        </p:nvGraphicFramePr>
        <p:xfrm>
          <a:off x="1456571" y="3429000"/>
          <a:ext cx="9504000" cy="1612232"/>
        </p:xfrm>
        <a:graphic>
          <a:graphicData uri="http://schemas.openxmlformats.org/drawingml/2006/table">
            <a:tbl>
              <a:tblPr firstRow="1" firstCol="1" bandRow="1"/>
              <a:tblGrid>
                <a:gridCol w="792000">
                  <a:extLst>
                    <a:ext uri="{9D8B030D-6E8A-4147-A177-3AD203B41FA5}">
                      <a16:colId xmlns:a16="http://schemas.microsoft.com/office/drawing/2014/main" val="3823867213"/>
                    </a:ext>
                  </a:extLst>
                </a:gridCol>
                <a:gridCol w="792000">
                  <a:extLst>
                    <a:ext uri="{9D8B030D-6E8A-4147-A177-3AD203B41FA5}">
                      <a16:colId xmlns:a16="http://schemas.microsoft.com/office/drawing/2014/main" val="2064327178"/>
                    </a:ext>
                  </a:extLst>
                </a:gridCol>
                <a:gridCol w="792000">
                  <a:extLst>
                    <a:ext uri="{9D8B030D-6E8A-4147-A177-3AD203B41FA5}">
                      <a16:colId xmlns:a16="http://schemas.microsoft.com/office/drawing/2014/main" val="357509513"/>
                    </a:ext>
                  </a:extLst>
                </a:gridCol>
                <a:gridCol w="792000">
                  <a:extLst>
                    <a:ext uri="{9D8B030D-6E8A-4147-A177-3AD203B41FA5}">
                      <a16:colId xmlns:a16="http://schemas.microsoft.com/office/drawing/2014/main" val="1760984480"/>
                    </a:ext>
                  </a:extLst>
                </a:gridCol>
                <a:gridCol w="792000">
                  <a:extLst>
                    <a:ext uri="{9D8B030D-6E8A-4147-A177-3AD203B41FA5}">
                      <a16:colId xmlns:a16="http://schemas.microsoft.com/office/drawing/2014/main" val="166614301"/>
                    </a:ext>
                  </a:extLst>
                </a:gridCol>
                <a:gridCol w="792000">
                  <a:extLst>
                    <a:ext uri="{9D8B030D-6E8A-4147-A177-3AD203B41FA5}">
                      <a16:colId xmlns:a16="http://schemas.microsoft.com/office/drawing/2014/main" val="1879417403"/>
                    </a:ext>
                  </a:extLst>
                </a:gridCol>
                <a:gridCol w="792000">
                  <a:extLst>
                    <a:ext uri="{9D8B030D-6E8A-4147-A177-3AD203B41FA5}">
                      <a16:colId xmlns:a16="http://schemas.microsoft.com/office/drawing/2014/main" val="911017064"/>
                    </a:ext>
                  </a:extLst>
                </a:gridCol>
                <a:gridCol w="792000">
                  <a:extLst>
                    <a:ext uri="{9D8B030D-6E8A-4147-A177-3AD203B41FA5}">
                      <a16:colId xmlns:a16="http://schemas.microsoft.com/office/drawing/2014/main" val="2183258177"/>
                    </a:ext>
                  </a:extLst>
                </a:gridCol>
                <a:gridCol w="792000">
                  <a:extLst>
                    <a:ext uri="{9D8B030D-6E8A-4147-A177-3AD203B41FA5}">
                      <a16:colId xmlns:a16="http://schemas.microsoft.com/office/drawing/2014/main" val="229221377"/>
                    </a:ext>
                  </a:extLst>
                </a:gridCol>
                <a:gridCol w="792000">
                  <a:extLst>
                    <a:ext uri="{9D8B030D-6E8A-4147-A177-3AD203B41FA5}">
                      <a16:colId xmlns:a16="http://schemas.microsoft.com/office/drawing/2014/main" val="3790130198"/>
                    </a:ext>
                  </a:extLst>
                </a:gridCol>
                <a:gridCol w="792000">
                  <a:extLst>
                    <a:ext uri="{9D8B030D-6E8A-4147-A177-3AD203B41FA5}">
                      <a16:colId xmlns:a16="http://schemas.microsoft.com/office/drawing/2014/main" val="1656517446"/>
                    </a:ext>
                  </a:extLst>
                </a:gridCol>
                <a:gridCol w="792000">
                  <a:extLst>
                    <a:ext uri="{9D8B030D-6E8A-4147-A177-3AD203B41FA5}">
                      <a16:colId xmlns:a16="http://schemas.microsoft.com/office/drawing/2014/main" val="1234931725"/>
                    </a:ext>
                  </a:extLst>
                </a:gridCol>
              </a:tblGrid>
              <a:tr h="301252">
                <a:tc gridSpan="6">
                  <a:txBody>
                    <a:bodyPr/>
                    <a:lstStyle/>
                    <a:p>
                      <a:pPr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Brand / TM Owner / KA Manager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Retailer / Reseller / Customer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067520"/>
                  </a:ext>
                </a:extLst>
              </a:tr>
              <a:tr h="1310980">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Business Organization</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Finance</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Operations</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Sales &amp; Marketing</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gn="ctr">
                        <a:lnSpc>
                          <a:spcPct val="150000"/>
                        </a:lnSpc>
                        <a:spcAft>
                          <a:spcPts val="800"/>
                        </a:spcAft>
                      </a:pPr>
                      <a:r>
                        <a:rPr lang="en-GB" sz="1200" b="1" dirty="0">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KAM</a:t>
                      </a:r>
                      <a:endParaRPr lang="en-GB" sz="1200" dirty="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gridSpan="2">
                  <a:txBody>
                    <a:bodyPr/>
                    <a:lstStyle/>
                    <a:p>
                      <a:pPr algn="ctr">
                        <a:lnSpc>
                          <a:spcPct val="150000"/>
                        </a:lnSpc>
                        <a:spcAft>
                          <a:spcPts val="800"/>
                        </a:spcAft>
                      </a:pPr>
                      <a:br>
                        <a:rPr lang="en-GB" sz="1200" dirty="0">
                          <a:effectLst/>
                          <a:latin typeface="Calibri" panose="020F0502020204030204" pitchFamily="34" charset="0"/>
                          <a:ea typeface="Calibri" panose="020F0502020204030204" pitchFamily="34" charset="0"/>
                          <a:cs typeface="Latha" panose="020B0604020202020204" pitchFamily="34" charset="0"/>
                        </a:rPr>
                      </a:b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gn="ctr">
                        <a:lnSpc>
                          <a:spcPct val="150000"/>
                        </a:lnSpc>
                        <a:spcAft>
                          <a:spcPts val="800"/>
                        </a:spcAft>
                      </a:pPr>
                      <a:r>
                        <a:rPr lang="en-GB" sz="1200" b="1" dirty="0">
                          <a:solidFill>
                            <a:srgbClr val="FFFFFF"/>
                          </a:solidFill>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50000"/>
                        </a:lnSpc>
                        <a:spcAft>
                          <a:spcPts val="800"/>
                        </a:spcAft>
                      </a:pPr>
                      <a:r>
                        <a:rPr lang="en-GB" sz="1200" b="1" dirty="0">
                          <a:solidFill>
                            <a:srgbClr val="FFFFFF"/>
                          </a:solidFill>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gn="ctr">
                        <a:lnSpc>
                          <a:spcPct val="150000"/>
                        </a:lnSpc>
                        <a:spcAft>
                          <a:spcPts val="800"/>
                        </a:spcAft>
                      </a:pPr>
                      <a:r>
                        <a:rPr lang="en-GB" sz="1200" b="1" dirty="0">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Customer Contact</a:t>
                      </a:r>
                      <a:endParaRPr lang="en-GB" sz="1200" dirty="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marL="71755" marR="71755" algn="ctr">
                        <a:lnSpc>
                          <a:spcPct val="200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Purchasing</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200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Operations</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200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Finance</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Management Hierarchy</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8219683"/>
                  </a:ext>
                </a:extLst>
              </a:tr>
            </a:tbl>
          </a:graphicData>
        </a:graphic>
      </p:graphicFrame>
      <p:pic>
        <p:nvPicPr>
          <p:cNvPr id="11" name="Graphic 13" descr="Circles with lines with solid fill">
            <a:extLst>
              <a:ext uri="{FF2B5EF4-FFF2-40B4-BE49-F238E27FC236}">
                <a16:creationId xmlns:a16="http://schemas.microsoft.com/office/drawing/2014/main" id="{DE77FC45-1207-FF12-0D9A-1B50A64D345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04305" y="3861552"/>
            <a:ext cx="997284" cy="1037783"/>
          </a:xfrm>
          <a:prstGeom prst="rect">
            <a:avLst/>
          </a:prstGeom>
        </p:spPr>
      </p:pic>
      <p:sp>
        <p:nvSpPr>
          <p:cNvPr id="12" name="TextBox 11">
            <a:extLst>
              <a:ext uri="{FF2B5EF4-FFF2-40B4-BE49-F238E27FC236}">
                <a16:creationId xmlns:a16="http://schemas.microsoft.com/office/drawing/2014/main" id="{992C9E22-B5C7-275A-D4C3-BFB6D5A2890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pic>
        <p:nvPicPr>
          <p:cNvPr id="13" name="Picture 12" descr="Logo&#10;&#10;Description automatically generated">
            <a:extLst>
              <a:ext uri="{FF2B5EF4-FFF2-40B4-BE49-F238E27FC236}">
                <a16:creationId xmlns:a16="http://schemas.microsoft.com/office/drawing/2014/main" id="{21E841A0-EE3D-1CCE-BCBC-AA42275730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4" name="Footer Placeholder 3">
            <a:extLst>
              <a:ext uri="{FF2B5EF4-FFF2-40B4-BE49-F238E27FC236}">
                <a16:creationId xmlns:a16="http://schemas.microsoft.com/office/drawing/2014/main" id="{F7A08F8F-B4D2-91F7-EA93-F107C23B4549}"/>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5" name="Picture 14">
            <a:extLst>
              <a:ext uri="{FF2B5EF4-FFF2-40B4-BE49-F238E27FC236}">
                <a16:creationId xmlns:a16="http://schemas.microsoft.com/office/drawing/2014/main" id="{5B10BD0E-FAFB-3BA7-734C-3B9994E720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0071" y="1436618"/>
            <a:ext cx="3946160" cy="735261"/>
          </a:xfrm>
          <a:prstGeom prst="rect">
            <a:avLst/>
          </a:prstGeom>
        </p:spPr>
      </p:pic>
      <p:pic>
        <p:nvPicPr>
          <p:cNvPr id="25" name="Graphic 24" descr="Badge 1 outline">
            <a:extLst>
              <a:ext uri="{FF2B5EF4-FFF2-40B4-BE49-F238E27FC236}">
                <a16:creationId xmlns:a16="http://schemas.microsoft.com/office/drawing/2014/main" id="{821EAAB5-113B-765C-6CEB-EE847319DC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0071" y="229347"/>
            <a:ext cx="733528" cy="733528"/>
          </a:xfrm>
          <a:prstGeom prst="rect">
            <a:avLst/>
          </a:prstGeom>
        </p:spPr>
      </p:pic>
    </p:spTree>
    <p:extLst>
      <p:ext uri="{BB962C8B-B14F-4D97-AF65-F5344CB8AC3E}">
        <p14:creationId xmlns:p14="http://schemas.microsoft.com/office/powerpoint/2010/main" val="269349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110FA0-847F-59DC-06D2-73FD0F9070CB}"/>
              </a:ext>
            </a:extLst>
          </p:cNvPr>
          <p:cNvSpPr txBox="1"/>
          <p:nvPr/>
        </p:nvSpPr>
        <p:spPr>
          <a:xfrm>
            <a:off x="1387140" y="1638531"/>
            <a:ext cx="9417719" cy="728789"/>
          </a:xfrm>
          <a:prstGeom prst="rect">
            <a:avLst/>
          </a:prstGeom>
          <a:noFill/>
        </p:spPr>
        <p:txBody>
          <a:bodyPr wrap="square">
            <a:spAutoFit/>
          </a:bodyPr>
          <a:lstStyle/>
          <a:p>
            <a:pPr>
              <a:lnSpc>
                <a:spcPct val="107000"/>
              </a:lnSpc>
              <a:spcAft>
                <a:spcPts val="800"/>
              </a:spcAft>
            </a:pPr>
            <a:r>
              <a:rPr lang="en-GB" sz="1100" b="1" dirty="0">
                <a:effectLst/>
                <a:latin typeface="Lato Light" panose="020F0502020204030203" pitchFamily="34" charset="0"/>
                <a:ea typeface="Calibri" panose="020F0502020204030204" pitchFamily="34" charset="0"/>
                <a:cs typeface="Latha" panose="020B0604020202020204" pitchFamily="34" charset="0"/>
              </a:rPr>
              <a:t>Basic relationships</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 This simple, transactional relationship has benefits of efficiency, clarity, and resource control alongside its disadvantages of vulnerability to competition, fragility to change, potential for bias, limited understanding of each other and limited opportunity.</a:t>
            </a: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graphicFrame>
        <p:nvGraphicFramePr>
          <p:cNvPr id="6" name="Table 5">
            <a:extLst>
              <a:ext uri="{FF2B5EF4-FFF2-40B4-BE49-F238E27FC236}">
                <a16:creationId xmlns:a16="http://schemas.microsoft.com/office/drawing/2014/main" id="{4CB44F9B-17B2-3943-DB53-7664761E5EBF}"/>
              </a:ext>
            </a:extLst>
          </p:cNvPr>
          <p:cNvGraphicFramePr>
            <a:graphicFrameLocks noGrp="1"/>
          </p:cNvGraphicFramePr>
          <p:nvPr>
            <p:extLst>
              <p:ext uri="{D42A27DB-BD31-4B8C-83A1-F6EECF244321}">
                <p14:modId xmlns:p14="http://schemas.microsoft.com/office/powerpoint/2010/main" val="1164321595"/>
              </p:ext>
            </p:extLst>
          </p:nvPr>
        </p:nvGraphicFramePr>
        <p:xfrm>
          <a:off x="1387140" y="2509025"/>
          <a:ext cx="9504000" cy="1612232"/>
        </p:xfrm>
        <a:graphic>
          <a:graphicData uri="http://schemas.openxmlformats.org/drawingml/2006/table">
            <a:tbl>
              <a:tblPr firstRow="1" firstCol="1" bandRow="1"/>
              <a:tblGrid>
                <a:gridCol w="792000">
                  <a:extLst>
                    <a:ext uri="{9D8B030D-6E8A-4147-A177-3AD203B41FA5}">
                      <a16:colId xmlns:a16="http://schemas.microsoft.com/office/drawing/2014/main" val="3823867213"/>
                    </a:ext>
                  </a:extLst>
                </a:gridCol>
                <a:gridCol w="792000">
                  <a:extLst>
                    <a:ext uri="{9D8B030D-6E8A-4147-A177-3AD203B41FA5}">
                      <a16:colId xmlns:a16="http://schemas.microsoft.com/office/drawing/2014/main" val="2064327178"/>
                    </a:ext>
                  </a:extLst>
                </a:gridCol>
                <a:gridCol w="792000">
                  <a:extLst>
                    <a:ext uri="{9D8B030D-6E8A-4147-A177-3AD203B41FA5}">
                      <a16:colId xmlns:a16="http://schemas.microsoft.com/office/drawing/2014/main" val="357509513"/>
                    </a:ext>
                  </a:extLst>
                </a:gridCol>
                <a:gridCol w="792000">
                  <a:extLst>
                    <a:ext uri="{9D8B030D-6E8A-4147-A177-3AD203B41FA5}">
                      <a16:colId xmlns:a16="http://schemas.microsoft.com/office/drawing/2014/main" val="1760984480"/>
                    </a:ext>
                  </a:extLst>
                </a:gridCol>
                <a:gridCol w="792000">
                  <a:extLst>
                    <a:ext uri="{9D8B030D-6E8A-4147-A177-3AD203B41FA5}">
                      <a16:colId xmlns:a16="http://schemas.microsoft.com/office/drawing/2014/main" val="166614301"/>
                    </a:ext>
                  </a:extLst>
                </a:gridCol>
                <a:gridCol w="792000">
                  <a:extLst>
                    <a:ext uri="{9D8B030D-6E8A-4147-A177-3AD203B41FA5}">
                      <a16:colId xmlns:a16="http://schemas.microsoft.com/office/drawing/2014/main" val="1879417403"/>
                    </a:ext>
                  </a:extLst>
                </a:gridCol>
                <a:gridCol w="792000">
                  <a:extLst>
                    <a:ext uri="{9D8B030D-6E8A-4147-A177-3AD203B41FA5}">
                      <a16:colId xmlns:a16="http://schemas.microsoft.com/office/drawing/2014/main" val="911017064"/>
                    </a:ext>
                  </a:extLst>
                </a:gridCol>
                <a:gridCol w="792000">
                  <a:extLst>
                    <a:ext uri="{9D8B030D-6E8A-4147-A177-3AD203B41FA5}">
                      <a16:colId xmlns:a16="http://schemas.microsoft.com/office/drawing/2014/main" val="2183258177"/>
                    </a:ext>
                  </a:extLst>
                </a:gridCol>
                <a:gridCol w="792000">
                  <a:extLst>
                    <a:ext uri="{9D8B030D-6E8A-4147-A177-3AD203B41FA5}">
                      <a16:colId xmlns:a16="http://schemas.microsoft.com/office/drawing/2014/main" val="229221377"/>
                    </a:ext>
                  </a:extLst>
                </a:gridCol>
                <a:gridCol w="792000">
                  <a:extLst>
                    <a:ext uri="{9D8B030D-6E8A-4147-A177-3AD203B41FA5}">
                      <a16:colId xmlns:a16="http://schemas.microsoft.com/office/drawing/2014/main" val="3790130198"/>
                    </a:ext>
                  </a:extLst>
                </a:gridCol>
                <a:gridCol w="792000">
                  <a:extLst>
                    <a:ext uri="{9D8B030D-6E8A-4147-A177-3AD203B41FA5}">
                      <a16:colId xmlns:a16="http://schemas.microsoft.com/office/drawing/2014/main" val="1656517446"/>
                    </a:ext>
                  </a:extLst>
                </a:gridCol>
                <a:gridCol w="792000">
                  <a:extLst>
                    <a:ext uri="{9D8B030D-6E8A-4147-A177-3AD203B41FA5}">
                      <a16:colId xmlns:a16="http://schemas.microsoft.com/office/drawing/2014/main" val="1234931725"/>
                    </a:ext>
                  </a:extLst>
                </a:gridCol>
              </a:tblGrid>
              <a:tr h="301252">
                <a:tc gridSpan="6">
                  <a:txBody>
                    <a:bodyPr/>
                    <a:lstStyle/>
                    <a:p>
                      <a:pPr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Brand / TM Owner</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Retailer / Reseller</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067520"/>
                  </a:ext>
                </a:extLst>
              </a:tr>
              <a:tr h="1310980">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Business Organization</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Finance</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Operations</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Sales &amp; Marketing</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800"/>
                        </a:spcAft>
                      </a:pP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gn="ctr">
                        <a:lnSpc>
                          <a:spcPct val="150000"/>
                        </a:lnSpc>
                        <a:spcAft>
                          <a:spcPts val="800"/>
                        </a:spcAft>
                      </a:pPr>
                      <a:r>
                        <a:rPr lang="en-GB" sz="1200" b="1" dirty="0">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KAM</a:t>
                      </a:r>
                      <a:endParaRPr lang="en-GB" sz="1200" dirty="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gridSpan="2">
                  <a:txBody>
                    <a:bodyPr/>
                    <a:lstStyle/>
                    <a:p>
                      <a:pPr algn="ctr">
                        <a:lnSpc>
                          <a:spcPct val="150000"/>
                        </a:lnSpc>
                        <a:spcAft>
                          <a:spcPts val="800"/>
                        </a:spcAft>
                      </a:pPr>
                      <a:br>
                        <a:rPr lang="en-GB" sz="1200" dirty="0">
                          <a:effectLst/>
                          <a:latin typeface="Calibri" panose="020F0502020204030204" pitchFamily="34" charset="0"/>
                          <a:ea typeface="Calibri" panose="020F0502020204030204" pitchFamily="34" charset="0"/>
                          <a:cs typeface="Latha" panose="020B0604020202020204" pitchFamily="34" charset="0"/>
                        </a:rPr>
                      </a:b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gn="ctr">
                        <a:lnSpc>
                          <a:spcPct val="150000"/>
                        </a:lnSpc>
                        <a:spcAft>
                          <a:spcPts val="800"/>
                        </a:spcAft>
                      </a:pPr>
                      <a:r>
                        <a:rPr lang="en-GB" sz="1200" b="1" dirty="0">
                          <a:solidFill>
                            <a:srgbClr val="FFFFFF"/>
                          </a:solidFill>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50000"/>
                        </a:lnSpc>
                        <a:spcAft>
                          <a:spcPts val="800"/>
                        </a:spcAft>
                      </a:pPr>
                      <a:r>
                        <a:rPr lang="en-GB" sz="1200" b="1" dirty="0">
                          <a:solidFill>
                            <a:srgbClr val="FFFFFF"/>
                          </a:solidFill>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gn="ctr">
                        <a:lnSpc>
                          <a:spcPct val="150000"/>
                        </a:lnSpc>
                        <a:spcAft>
                          <a:spcPts val="800"/>
                        </a:spcAft>
                      </a:pPr>
                      <a:r>
                        <a:rPr lang="en-GB" sz="1200" b="1" dirty="0">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Customer Contact</a:t>
                      </a:r>
                      <a:endParaRPr lang="en-GB" sz="1200" dirty="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marL="71755" marR="71755" algn="ctr">
                        <a:lnSpc>
                          <a:spcPct val="200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Purchasing</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200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Operations</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200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Finance</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Management Hierarchy</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8219683"/>
                  </a:ext>
                </a:extLst>
              </a:tr>
            </a:tbl>
          </a:graphicData>
        </a:graphic>
      </p:graphicFrame>
      <p:pic>
        <p:nvPicPr>
          <p:cNvPr id="7" name="Graphic 13" descr="Circles with lines with solid fill">
            <a:extLst>
              <a:ext uri="{FF2B5EF4-FFF2-40B4-BE49-F238E27FC236}">
                <a16:creationId xmlns:a16="http://schemas.microsoft.com/office/drawing/2014/main" id="{2C26A642-1B18-D9B8-2779-CC16257C5B9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84492" y="2935121"/>
            <a:ext cx="997284" cy="1037783"/>
          </a:xfrm>
          <a:prstGeom prst="rect">
            <a:avLst/>
          </a:prstGeom>
        </p:spPr>
      </p:pic>
      <p:sp>
        <p:nvSpPr>
          <p:cNvPr id="11" name="TextBox 10">
            <a:extLst>
              <a:ext uri="{FF2B5EF4-FFF2-40B4-BE49-F238E27FC236}">
                <a16:creationId xmlns:a16="http://schemas.microsoft.com/office/drawing/2014/main" id="{679DD9D9-9C8D-8528-F044-EDCEB9A8F052}"/>
              </a:ext>
            </a:extLst>
          </p:cNvPr>
          <p:cNvSpPr txBox="1"/>
          <p:nvPr/>
        </p:nvSpPr>
        <p:spPr>
          <a:xfrm>
            <a:off x="1242454" y="4399000"/>
            <a:ext cx="9648686" cy="626197"/>
          </a:xfrm>
          <a:prstGeom prst="rect">
            <a:avLst/>
          </a:prstGeom>
          <a:noFill/>
        </p:spPr>
        <p:txBody>
          <a:bodyPr wrap="square">
            <a:spAutoFit/>
          </a:bodyPr>
          <a:lstStyle/>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In basic relationships the customer tends to be extremely focused on the price, which features heavily in discussions, negotiations, and measurements of success. The key account manager is equally focused on his or her reward package, which is based on short-term volumes. With strong, short-term financial drivers in place on both sides, there is little room or appetite for relationship </a:t>
            </a: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12" name="TextBox 11">
            <a:extLst>
              <a:ext uri="{FF2B5EF4-FFF2-40B4-BE49-F238E27FC236}">
                <a16:creationId xmlns:a16="http://schemas.microsoft.com/office/drawing/2014/main" id="{FDC531F7-68A8-6240-F696-7C2EB21C712B}"/>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pic>
        <p:nvPicPr>
          <p:cNvPr id="13" name="Picture 12" descr="Logo&#10;&#10;Description automatically generated">
            <a:extLst>
              <a:ext uri="{FF2B5EF4-FFF2-40B4-BE49-F238E27FC236}">
                <a16:creationId xmlns:a16="http://schemas.microsoft.com/office/drawing/2014/main" id="{AD4C8F85-957C-891F-80F9-FB12582F4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4" name="Footer Placeholder 3">
            <a:extLst>
              <a:ext uri="{FF2B5EF4-FFF2-40B4-BE49-F238E27FC236}">
                <a16:creationId xmlns:a16="http://schemas.microsoft.com/office/drawing/2014/main" id="{038E29A8-DF9A-4C2F-A236-0DE69652650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5" name="Picture 14">
            <a:extLst>
              <a:ext uri="{FF2B5EF4-FFF2-40B4-BE49-F238E27FC236}">
                <a16:creationId xmlns:a16="http://schemas.microsoft.com/office/drawing/2014/main" id="{C7FD320A-E24D-2D25-C7BE-A11FD87AAC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8813" y="1229938"/>
            <a:ext cx="3946160" cy="735261"/>
          </a:xfrm>
          <a:prstGeom prst="rect">
            <a:avLst/>
          </a:prstGeom>
        </p:spPr>
      </p:pic>
      <p:pic>
        <p:nvPicPr>
          <p:cNvPr id="16" name="Graphic 15" descr="Badge outline">
            <a:extLst>
              <a:ext uri="{FF2B5EF4-FFF2-40B4-BE49-F238E27FC236}">
                <a16:creationId xmlns:a16="http://schemas.microsoft.com/office/drawing/2014/main" id="{23C5D57D-A7F0-5B8E-5828-6666BF44CB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8813" y="197141"/>
            <a:ext cx="720000" cy="720000"/>
          </a:xfrm>
          <a:prstGeom prst="rect">
            <a:avLst/>
          </a:prstGeom>
        </p:spPr>
      </p:pic>
    </p:spTree>
    <p:extLst>
      <p:ext uri="{BB962C8B-B14F-4D97-AF65-F5344CB8AC3E}">
        <p14:creationId xmlns:p14="http://schemas.microsoft.com/office/powerpoint/2010/main" val="133805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92B393-C0C5-B9F5-6D0D-1598A22DA508}"/>
              </a:ext>
            </a:extLst>
          </p:cNvPr>
          <p:cNvSpPr txBox="1"/>
          <p:nvPr/>
        </p:nvSpPr>
        <p:spPr>
          <a:xfrm>
            <a:off x="869281" y="1816826"/>
            <a:ext cx="10453438" cy="3811236"/>
          </a:xfrm>
          <a:prstGeom prst="rect">
            <a:avLst/>
          </a:prstGeom>
          <a:noFill/>
        </p:spPr>
        <p:txBody>
          <a:bodyPr wrap="square">
            <a:spAutoFit/>
          </a:bodyPr>
          <a:lstStyle/>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There is not a great deal of information shared in a basic relationship, partly because the emphasis on transactions limits the topics discussed, and partly because a foundation of trust between the two companies has not been established. If neither side is sufficiently well informed to be more initiative-taking, then both parties will behave reactively, simply responding to situations as and when they arise. The level of exchanges is likely to be low, in terms of both quantity and quality. The volume of communication on operational subjects may be high, but this ‘noise’ level may be obscuring the fact that discussion on more critical issues is not happening, and the supplier should not be misled into thinking this indicates a closer relationship than is really the case. The characteristics of a basic relationship are as follows: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Transactional, emphasis on efficiency </a:t>
            </a: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Driven by price, success measured by price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One of many suppliers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Seen as easy to exit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Single channel of communication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Business relationship only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Little information sharing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Reactive rather than proactive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Driven by personal reward structures </a:t>
            </a:r>
          </a:p>
          <a:p>
            <a:pPr marL="342900" lvl="0" indent="-342900">
              <a:buFont typeface="+mj-lt"/>
              <a:buAutoNum type="romanLcPeriod"/>
            </a:pPr>
            <a:r>
              <a:rPr lang="en-GB" sz="1200" i="1" dirty="0">
                <a:effectLst/>
                <a:latin typeface="Lato Light" panose="020F0502020204030203" pitchFamily="34" charset="0"/>
                <a:ea typeface="Calibri" panose="020F0502020204030204" pitchFamily="34" charset="0"/>
                <a:cs typeface="Latha" panose="020B0604020202020204" pitchFamily="34" charset="0"/>
              </a:rPr>
              <a:t>Standard organization</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p:txBody>
      </p:sp>
      <p:graphicFrame>
        <p:nvGraphicFramePr>
          <p:cNvPr id="7" name="Table 6">
            <a:extLst>
              <a:ext uri="{FF2B5EF4-FFF2-40B4-BE49-F238E27FC236}">
                <a16:creationId xmlns:a16="http://schemas.microsoft.com/office/drawing/2014/main" id="{54CB3A10-0138-6E56-F108-124F8ACE408F}"/>
              </a:ext>
            </a:extLst>
          </p:cNvPr>
          <p:cNvGraphicFramePr>
            <a:graphicFrameLocks noGrp="1"/>
          </p:cNvGraphicFramePr>
          <p:nvPr>
            <p:extLst>
              <p:ext uri="{D42A27DB-BD31-4B8C-83A1-F6EECF244321}">
                <p14:modId xmlns:p14="http://schemas.microsoft.com/office/powerpoint/2010/main" val="3141230177"/>
              </p:ext>
            </p:extLst>
          </p:nvPr>
        </p:nvGraphicFramePr>
        <p:xfrm>
          <a:off x="4475747" y="3722444"/>
          <a:ext cx="6558214" cy="1609872"/>
        </p:xfrm>
        <a:graphic>
          <a:graphicData uri="http://schemas.openxmlformats.org/drawingml/2006/table">
            <a:tbl>
              <a:tblPr firstRow="1" firstCol="1" bandRow="1"/>
              <a:tblGrid>
                <a:gridCol w="3279107">
                  <a:extLst>
                    <a:ext uri="{9D8B030D-6E8A-4147-A177-3AD203B41FA5}">
                      <a16:colId xmlns:a16="http://schemas.microsoft.com/office/drawing/2014/main" val="2561192749"/>
                    </a:ext>
                  </a:extLst>
                </a:gridCol>
                <a:gridCol w="3279107">
                  <a:extLst>
                    <a:ext uri="{9D8B030D-6E8A-4147-A177-3AD203B41FA5}">
                      <a16:colId xmlns:a16="http://schemas.microsoft.com/office/drawing/2014/main" val="2155830152"/>
                    </a:ext>
                  </a:extLst>
                </a:gridCol>
              </a:tblGrid>
              <a:tr h="268312">
                <a:tc>
                  <a:txBody>
                    <a:bodyPr/>
                    <a:lstStyle/>
                    <a:p>
                      <a:pPr algn="ctr">
                        <a:lnSpc>
                          <a:spcPct val="107000"/>
                        </a:lnSpc>
                        <a:spcAft>
                          <a:spcPts val="800"/>
                        </a:spcAft>
                      </a:pPr>
                      <a:r>
                        <a:rPr lang="en-GB" sz="1200" b="1" dirty="0">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Advantages</a:t>
                      </a:r>
                      <a:endParaRPr lang="en-GB" sz="1200" b="1" dirty="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200" b="1"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Disadvantages</a:t>
                      </a:r>
                      <a:endParaRPr lang="en-GB" sz="1200" b="1"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extLst>
                  <a:ext uri="{0D108BD9-81ED-4DB2-BD59-A6C34878D82A}">
                    <a16:rowId xmlns:a16="http://schemas.microsoft.com/office/drawing/2014/main" val="4072496826"/>
                  </a:ext>
                </a:extLst>
              </a:tr>
              <a:tr h="268312">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Efficient</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a:effectLst/>
                          <a:latin typeface="Lato Light" panose="020F0502020204030203" pitchFamily="34" charset="0"/>
                          <a:ea typeface="Calibri" panose="020F0502020204030204" pitchFamily="34" charset="0"/>
                          <a:cs typeface="Latha" panose="020B0604020202020204" pitchFamily="34" charset="0"/>
                        </a:rPr>
                        <a:t>Price driven </a:t>
                      </a:r>
                      <a:endParaRPr lang="en-GB" sz="12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461571"/>
                  </a:ext>
                </a:extLst>
              </a:tr>
              <a:tr h="268312">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Simple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a:effectLst/>
                          <a:latin typeface="Lato Light" panose="020F0502020204030203" pitchFamily="34" charset="0"/>
                          <a:ea typeface="Calibri" panose="020F0502020204030204" pitchFamily="34" charset="0"/>
                          <a:cs typeface="Latha" panose="020B0604020202020204" pitchFamily="34" charset="0"/>
                        </a:rPr>
                        <a:t>Exit and entry easy </a:t>
                      </a:r>
                      <a:endParaRPr lang="en-GB" sz="12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614960"/>
                  </a:ext>
                </a:extLst>
              </a:tr>
              <a:tr h="268312">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Clear Objectives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Reactive</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145281"/>
                  </a:ext>
                </a:extLst>
              </a:tr>
              <a:tr h="268312">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Easier measurement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Low information sharing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161359"/>
                  </a:ext>
                </a:extLst>
              </a:tr>
              <a:tr h="268312">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Key account skills availability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Hard to grow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815351"/>
                  </a:ext>
                </a:extLst>
              </a:tr>
            </a:tbl>
          </a:graphicData>
        </a:graphic>
      </p:graphicFrame>
      <p:sp>
        <p:nvSpPr>
          <p:cNvPr id="8" name="TextBox 7">
            <a:extLst>
              <a:ext uri="{FF2B5EF4-FFF2-40B4-BE49-F238E27FC236}">
                <a16:creationId xmlns:a16="http://schemas.microsoft.com/office/drawing/2014/main" id="{6B1D5673-7F6F-C9ED-3903-B4014F637E1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B71317A2-9F15-EB05-9A30-52E8CBBD4E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97CC8DCD-CE5A-43ED-E005-DACB792647D9}"/>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1" name="Picture 10">
            <a:extLst>
              <a:ext uri="{FF2B5EF4-FFF2-40B4-BE49-F238E27FC236}">
                <a16:creationId xmlns:a16="http://schemas.microsoft.com/office/drawing/2014/main" id="{19E5F4A2-820D-4C86-C4E8-5B1F97D896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7801" y="1217419"/>
            <a:ext cx="3946160" cy="735261"/>
          </a:xfrm>
          <a:prstGeom prst="rect">
            <a:avLst/>
          </a:prstGeom>
        </p:spPr>
      </p:pic>
      <p:pic>
        <p:nvPicPr>
          <p:cNvPr id="13" name="Graphic 12" descr="Badge outline">
            <a:extLst>
              <a:ext uri="{FF2B5EF4-FFF2-40B4-BE49-F238E27FC236}">
                <a16:creationId xmlns:a16="http://schemas.microsoft.com/office/drawing/2014/main" id="{2119C3AD-29F4-4772-F94A-AAD526E4BF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8813" y="197141"/>
            <a:ext cx="720000" cy="720000"/>
          </a:xfrm>
          <a:prstGeom prst="rect">
            <a:avLst/>
          </a:prstGeom>
        </p:spPr>
      </p:pic>
      <p:sp>
        <p:nvSpPr>
          <p:cNvPr id="14" name="TextBox 13">
            <a:extLst>
              <a:ext uri="{FF2B5EF4-FFF2-40B4-BE49-F238E27FC236}">
                <a16:creationId xmlns:a16="http://schemas.microsoft.com/office/drawing/2014/main" id="{DBD5EE44-771D-7769-F658-5084CC12C263}"/>
              </a:ext>
            </a:extLst>
          </p:cNvPr>
          <p:cNvSpPr txBox="1"/>
          <p:nvPr/>
        </p:nvSpPr>
        <p:spPr>
          <a:xfrm>
            <a:off x="914379" y="1398523"/>
            <a:ext cx="6097554" cy="279564"/>
          </a:xfrm>
          <a:prstGeom prst="rect">
            <a:avLst/>
          </a:prstGeom>
          <a:noFill/>
        </p:spPr>
        <p:txBody>
          <a:bodyPr wrap="square">
            <a:spAutoFit/>
          </a:bodyPr>
          <a:lstStyle/>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Latha" panose="020B0604020202020204" pitchFamily="34" charset="0"/>
              </a:rPr>
              <a:t>Basic relationships</a:t>
            </a:r>
            <a:endParaRPr lang="en-GB" sz="12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42716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130D3E-69C8-2194-FFED-31C6BFC65E06}"/>
              </a:ext>
            </a:extLst>
          </p:cNvPr>
          <p:cNvSpPr txBox="1"/>
          <p:nvPr/>
        </p:nvSpPr>
        <p:spPr>
          <a:xfrm>
            <a:off x="1146387" y="1832836"/>
            <a:ext cx="9098625" cy="3762568"/>
          </a:xfrm>
          <a:prstGeom prst="rect">
            <a:avLst/>
          </a:prstGeom>
          <a:noFill/>
        </p:spPr>
        <p:txBody>
          <a:bodyPr wrap="square">
            <a:spAutoFit/>
          </a:bodyPr>
          <a:lstStyle/>
          <a:p>
            <a:r>
              <a:rPr lang="en-GB" sz="1200" dirty="0">
                <a:effectLst/>
                <a:latin typeface="Lato Light" panose="020F0502020204030203" pitchFamily="34" charset="0"/>
                <a:ea typeface="Calibri" panose="020F0502020204030204" pitchFamily="34" charset="0"/>
                <a:cs typeface="Latha" panose="020B0604020202020204" pitchFamily="34" charset="0"/>
              </a:rPr>
              <a:t>A basic relationship is clearly not all bad, and in some circumstances, it is the most appropriate. Because of its potential for efficiency, </a:t>
            </a:r>
          </a:p>
          <a:p>
            <a:endParaRPr lang="en-GB" sz="1200" dirty="0">
              <a:effectLst/>
              <a:latin typeface="Lato Light" panose="020F0502020204030203" pitchFamily="34" charset="0"/>
              <a:ea typeface="Calibri" panose="020F0502020204030204" pitchFamily="34" charset="0"/>
              <a:cs typeface="Latha" panose="020B0604020202020204" pitchFamily="34" charset="0"/>
            </a:endParaRPr>
          </a:p>
          <a:p>
            <a:r>
              <a:rPr lang="en-GB" sz="1200" dirty="0">
                <a:effectLst/>
                <a:latin typeface="Lato Light" panose="020F0502020204030203" pitchFamily="34" charset="0"/>
                <a:ea typeface="Calibri" panose="020F0502020204030204" pitchFamily="34" charset="0"/>
                <a:cs typeface="Latha" panose="020B0604020202020204" pitchFamily="34" charset="0"/>
              </a:rPr>
              <a:t>Lets con</a:t>
            </a:r>
            <a:r>
              <a:rPr lang="en-GB" sz="1200" dirty="0">
                <a:latin typeface="Lato Light" panose="020F0502020204030203" pitchFamily="34" charset="0"/>
                <a:ea typeface="Calibri" panose="020F0502020204030204" pitchFamily="34" charset="0"/>
                <a:cs typeface="Latha" panose="020B0604020202020204" pitchFamily="34" charset="0"/>
              </a:rPr>
              <a:t>sider </a:t>
            </a:r>
            <a:r>
              <a:rPr lang="en-GB" sz="1200" dirty="0">
                <a:effectLst/>
                <a:latin typeface="Lato Light" panose="020F0502020204030203" pitchFamily="34" charset="0"/>
                <a:ea typeface="Calibri" panose="020F0502020204030204" pitchFamily="34" charset="0"/>
                <a:cs typeface="Latha" panose="020B0604020202020204" pitchFamily="34" charset="0"/>
              </a:rPr>
              <a:t>a basic relationship in a large account who is an aggressive price fighter , low brand loyalty and driven by top line primarily , this account would have no interest in added value, or for that matter any intention of paying for it. Some accounts are always be treated in this way because they adopt this stance in all their purchases. However, there are others who build closer relationships when purchasing their core inputs, but not when the product is not critical to them. Suppliers need to be able to recognize the difference, although it may be right to work within a basic relationship anyway. However important the customer may be to the supplier; a genuinely closer relationship will not develop with a customer who is not prepared to reciprocate.</a:t>
            </a:r>
          </a:p>
          <a:p>
            <a:endParaRPr lang="en-GB" sz="1200" dirty="0">
              <a:latin typeface="Lato Light" panose="020F0502020204030203" pitchFamily="34" charset="0"/>
              <a:ea typeface="Calibri" panose="020F0502020204030204" pitchFamily="34" charset="0"/>
              <a:cs typeface="Latha" panose="020B0604020202020204" pitchFamily="34" charset="0"/>
            </a:endParaRPr>
          </a:p>
          <a:p>
            <a:r>
              <a:rPr lang="en-GB" sz="1200" b="1" dirty="0">
                <a:effectLst/>
                <a:latin typeface="Lato Light" panose="020F0502020204030203" pitchFamily="34" charset="0"/>
                <a:ea typeface="Calibri" panose="020F0502020204030204" pitchFamily="34" charset="0"/>
                <a:cs typeface="Latha" panose="020B0604020202020204" pitchFamily="34" charset="0"/>
              </a:rPr>
              <a:t>Some pointers  </a:t>
            </a:r>
          </a:p>
          <a:p>
            <a:endParaRPr lang="en-GB" sz="1200" dirty="0">
              <a:effectLst/>
              <a:latin typeface="Lato Light" panose="020F0502020204030203" pitchFamily="34" charset="0"/>
              <a:ea typeface="Calibri" panose="020F0502020204030204" pitchFamily="34" charset="0"/>
              <a:cs typeface="Latha" panose="020B0604020202020204" pitchFamily="34" charset="0"/>
            </a:endParaRPr>
          </a:p>
          <a:p>
            <a:r>
              <a:rPr lang="en-GB" sz="1200" dirty="0">
                <a:effectLst/>
                <a:latin typeface="Lato Light" panose="020F0502020204030203" pitchFamily="34" charset="0"/>
                <a:ea typeface="Calibri" panose="020F0502020204030204" pitchFamily="34" charset="0"/>
                <a:cs typeface="Latha" panose="020B0604020202020204" pitchFamily="34" charset="0"/>
              </a:rPr>
              <a:t>● </a:t>
            </a:r>
            <a:r>
              <a:rPr lang="en-GB" sz="1050" i="1" dirty="0">
                <a:effectLst/>
                <a:latin typeface="Lato Light" panose="020F0502020204030203" pitchFamily="34" charset="0"/>
                <a:ea typeface="Calibri" panose="020F0502020204030204" pitchFamily="34" charset="0"/>
                <a:cs typeface="Latha" panose="020B0604020202020204" pitchFamily="34" charset="0"/>
              </a:rPr>
              <a:t>The buying company may be low-price focused and unresponsive to added value. </a:t>
            </a:r>
          </a:p>
          <a:p>
            <a:r>
              <a:rPr lang="en-GB" sz="1050" i="1" dirty="0">
                <a:effectLst/>
                <a:latin typeface="Lato Light" panose="020F0502020204030203" pitchFamily="34" charset="0"/>
                <a:ea typeface="Calibri" panose="020F0502020204030204" pitchFamily="34" charset="0"/>
                <a:cs typeface="Latha" panose="020B0604020202020204" pitchFamily="34" charset="0"/>
              </a:rPr>
              <a:t>● The buying company may be known for supplier-switching behaviour. </a:t>
            </a:r>
          </a:p>
          <a:p>
            <a:endParaRPr lang="en-GB" sz="1200" dirty="0">
              <a:latin typeface="Lato Light" panose="020F0502020204030203" pitchFamily="34" charset="0"/>
              <a:ea typeface="Calibri" panose="020F0502020204030204" pitchFamily="34" charset="0"/>
              <a:cs typeface="Latha" panose="020B0604020202020204" pitchFamily="34" charset="0"/>
            </a:endParaRPr>
          </a:p>
          <a:p>
            <a:r>
              <a:rPr lang="en-GB" sz="1200" dirty="0">
                <a:effectLst/>
                <a:latin typeface="Lato Light" panose="020F0502020204030203" pitchFamily="34" charset="0"/>
                <a:ea typeface="Calibri" panose="020F0502020204030204" pitchFamily="34" charset="0"/>
                <a:cs typeface="Latha" panose="020B0604020202020204" pitchFamily="34" charset="0"/>
              </a:rPr>
              <a:t>In summary, a basic relationship is indicated when the overall lifetime value of the relationship is not expected to repay investment in terms of time</a:t>
            </a:r>
            <a:r>
              <a:rPr lang="en-GB" sz="1200" dirty="0">
                <a:latin typeface="Lato Light" panose="020F0502020204030203" pitchFamily="34" charset="0"/>
                <a:ea typeface="Calibri" panose="020F0502020204030204" pitchFamily="34" charset="0"/>
                <a:cs typeface="Latha" panose="020B0604020202020204" pitchFamily="34" charset="0"/>
              </a:rPr>
              <a:t> and </a:t>
            </a:r>
            <a:r>
              <a:rPr lang="en-GB" sz="1200" dirty="0">
                <a:effectLst/>
                <a:latin typeface="Lato Light" panose="020F0502020204030203" pitchFamily="34" charset="0"/>
                <a:ea typeface="Calibri" panose="020F0502020204030204" pitchFamily="34" charset="0"/>
                <a:cs typeface="Latha" panose="020B0604020202020204" pitchFamily="34" charset="0"/>
              </a:rPr>
              <a:t>resources, In order to decide whether and how the account should be developed and what objectives it should have, a deep understanding of the customer and the markets in which it competes will be needed. If the relationship is at a basic stage just because it is new, then it may be effectively a trial time during which the selling company has to prove its ability to deliver its offer in an efficient manner. Buyers will obviously prefer to develop business with suppliers who have demonstrated that they can live up to minimum operational requirements. </a:t>
            </a:r>
            <a:endParaRPr lang="en-GB" sz="1200" dirty="0"/>
          </a:p>
        </p:txBody>
      </p:sp>
      <p:sp>
        <p:nvSpPr>
          <p:cNvPr id="6" name="TextBox 5">
            <a:extLst>
              <a:ext uri="{FF2B5EF4-FFF2-40B4-BE49-F238E27FC236}">
                <a16:creationId xmlns:a16="http://schemas.microsoft.com/office/drawing/2014/main" id="{81B52400-8188-0C06-4662-1FAB604F228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027AF645-A235-8DC9-8387-020CEDECC7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3F9064C5-F05C-2298-6D9D-6F60E7BDF884}"/>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9" name="Picture 8">
            <a:extLst>
              <a:ext uri="{FF2B5EF4-FFF2-40B4-BE49-F238E27FC236}">
                <a16:creationId xmlns:a16="http://schemas.microsoft.com/office/drawing/2014/main" id="{B1574C4D-42AA-2E13-5D79-7D65A6351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0099" y="979337"/>
            <a:ext cx="3946160" cy="735261"/>
          </a:xfrm>
          <a:prstGeom prst="rect">
            <a:avLst/>
          </a:prstGeom>
        </p:spPr>
      </p:pic>
      <p:pic>
        <p:nvPicPr>
          <p:cNvPr id="11" name="Graphic 10" descr="Badge outline">
            <a:extLst>
              <a:ext uri="{FF2B5EF4-FFF2-40B4-BE49-F238E27FC236}">
                <a16:creationId xmlns:a16="http://schemas.microsoft.com/office/drawing/2014/main" id="{1EF37ED4-1A69-3932-8C83-E1A52F2C5D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8813" y="197141"/>
            <a:ext cx="720000" cy="720000"/>
          </a:xfrm>
          <a:prstGeom prst="rect">
            <a:avLst/>
          </a:prstGeom>
        </p:spPr>
      </p:pic>
      <p:sp>
        <p:nvSpPr>
          <p:cNvPr id="12" name="TextBox 11">
            <a:extLst>
              <a:ext uri="{FF2B5EF4-FFF2-40B4-BE49-F238E27FC236}">
                <a16:creationId xmlns:a16="http://schemas.microsoft.com/office/drawing/2014/main" id="{ABAB2CD4-F5D0-827F-22B3-B669C5C9F3A8}"/>
              </a:ext>
            </a:extLst>
          </p:cNvPr>
          <p:cNvSpPr txBox="1"/>
          <p:nvPr/>
        </p:nvSpPr>
        <p:spPr>
          <a:xfrm>
            <a:off x="914379" y="1398523"/>
            <a:ext cx="6097554" cy="279564"/>
          </a:xfrm>
          <a:prstGeom prst="rect">
            <a:avLst/>
          </a:prstGeom>
          <a:noFill/>
        </p:spPr>
        <p:txBody>
          <a:bodyPr wrap="square">
            <a:spAutoFit/>
          </a:bodyPr>
          <a:lstStyle/>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Latha" panose="020B0604020202020204" pitchFamily="34" charset="0"/>
              </a:rPr>
              <a:t>Basic relationships</a:t>
            </a:r>
            <a:endParaRPr lang="en-GB" sz="1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3" name="Flowchart: Document 2">
            <a:extLst>
              <a:ext uri="{FF2B5EF4-FFF2-40B4-BE49-F238E27FC236}">
                <a16:creationId xmlns:a16="http://schemas.microsoft.com/office/drawing/2014/main" id="{492227E7-CBDC-188C-9E93-443B41494719}"/>
              </a:ext>
            </a:extLst>
          </p:cNvPr>
          <p:cNvSpPr/>
          <p:nvPr/>
        </p:nvSpPr>
        <p:spPr>
          <a:xfrm>
            <a:off x="6459190" y="3624942"/>
            <a:ext cx="2254047" cy="685046"/>
          </a:xfrm>
          <a:prstGeom prst="flowChartDocumen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ysClr val="windowText" lastClr="000000"/>
                </a:solidFill>
              </a:rPr>
              <a:t>Think of Dollar Stores , Large neighbour hood grocers , thrift stores etc  </a:t>
            </a:r>
          </a:p>
        </p:txBody>
      </p:sp>
    </p:spTree>
    <p:extLst>
      <p:ext uri="{BB962C8B-B14F-4D97-AF65-F5344CB8AC3E}">
        <p14:creationId xmlns:p14="http://schemas.microsoft.com/office/powerpoint/2010/main" val="31097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25">
            <a:extLst>
              <a:ext uri="{FF2B5EF4-FFF2-40B4-BE49-F238E27FC236}">
                <a16:creationId xmlns:a16="http://schemas.microsoft.com/office/drawing/2014/main" id="{E5909ACC-7F11-DE5F-231D-4C99BCAF104A}"/>
              </a:ext>
            </a:extLst>
          </p:cNvPr>
          <p:cNvGrpSpPr/>
          <p:nvPr/>
        </p:nvGrpSpPr>
        <p:grpSpPr>
          <a:xfrm>
            <a:off x="4012976" y="1928010"/>
            <a:ext cx="4166048" cy="4094702"/>
            <a:chOff x="2269726" y="1418075"/>
            <a:chExt cx="4590775" cy="4512155"/>
          </a:xfrm>
        </p:grpSpPr>
        <p:grpSp>
          <p:nvGrpSpPr>
            <p:cNvPr id="62" name="Group 23">
              <a:extLst>
                <a:ext uri="{FF2B5EF4-FFF2-40B4-BE49-F238E27FC236}">
                  <a16:creationId xmlns:a16="http://schemas.microsoft.com/office/drawing/2014/main" id="{C54FCF49-9469-577A-A8B6-6BAAF5CDC9DB}"/>
                </a:ext>
              </a:extLst>
            </p:cNvPr>
            <p:cNvGrpSpPr/>
            <p:nvPr/>
          </p:nvGrpSpPr>
          <p:grpSpPr>
            <a:xfrm>
              <a:off x="2994902" y="2096400"/>
              <a:ext cx="3137846" cy="3150074"/>
              <a:chOff x="2767654" y="1829193"/>
              <a:chExt cx="3627594" cy="3641730"/>
            </a:xfrm>
          </p:grpSpPr>
          <p:sp>
            <p:nvSpPr>
              <p:cNvPr id="71" name="Oval 21">
                <a:extLst>
                  <a:ext uri="{FF2B5EF4-FFF2-40B4-BE49-F238E27FC236}">
                    <a16:creationId xmlns:a16="http://schemas.microsoft.com/office/drawing/2014/main" id="{F7083F73-4F0B-FA89-39CC-2AE5832D046F}"/>
                  </a:ext>
                </a:extLst>
              </p:cNvPr>
              <p:cNvSpPr/>
              <p:nvPr/>
            </p:nvSpPr>
            <p:spPr>
              <a:xfrm>
                <a:off x="3491880" y="2564780"/>
                <a:ext cx="2160240" cy="2160240"/>
              </a:xfrm>
              <a:prstGeom prst="ellipse">
                <a:avLst/>
              </a:prstGeom>
              <a:solidFill>
                <a:schemeClr val="bg1"/>
              </a:solidFill>
              <a:ln w="19050" cap="flat" cmpd="sng" algn="ctr">
                <a:gradFill>
                  <a:gsLst>
                    <a:gs pos="0">
                      <a:sysClr val="window" lastClr="FFFFFF"/>
                    </a:gs>
                    <a:gs pos="50000">
                      <a:sysClr val="window" lastClr="FFFFFF">
                        <a:alpha val="65000"/>
                      </a:sysClr>
                    </a:gs>
                    <a:gs pos="100000">
                      <a:sysClr val="window" lastClr="FFFFFF">
                        <a:alpha val="0"/>
                      </a:sysClr>
                    </a:gs>
                  </a:gsLst>
                  <a:lin ang="7200000" scaled="0"/>
                </a:gradFill>
                <a:prstDash val="solid"/>
                <a:miter lim="800000"/>
              </a:ln>
              <a:effectLst>
                <a:outerShdw blurRad="25400" dist="12700" dir="8100000" algn="tr" rotWithShape="0">
                  <a:prstClr val="black">
                    <a:alpha val="2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nvGrpSpPr>
              <p:cNvPr id="72" name="Group 22">
                <a:extLst>
                  <a:ext uri="{FF2B5EF4-FFF2-40B4-BE49-F238E27FC236}">
                    <a16:creationId xmlns:a16="http://schemas.microsoft.com/office/drawing/2014/main" id="{B7CBEADF-7576-B14D-B8A8-16ECCB53770F}"/>
                  </a:ext>
                </a:extLst>
              </p:cNvPr>
              <p:cNvGrpSpPr/>
              <p:nvPr/>
            </p:nvGrpSpPr>
            <p:grpSpPr>
              <a:xfrm>
                <a:off x="2827731" y="1829193"/>
                <a:ext cx="1744272" cy="1630399"/>
                <a:chOff x="2827731" y="1829193"/>
                <a:chExt cx="1744272" cy="1630399"/>
              </a:xfrm>
            </p:grpSpPr>
            <p:sp>
              <p:nvSpPr>
                <p:cNvPr id="82" name="Rectangle 15">
                  <a:extLst>
                    <a:ext uri="{FF2B5EF4-FFF2-40B4-BE49-F238E27FC236}">
                      <a16:creationId xmlns:a16="http://schemas.microsoft.com/office/drawing/2014/main" id="{29FF57C9-89FA-0C13-00C0-F024D35013B6}"/>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83" name="Rectangle 15">
                  <a:extLst>
                    <a:ext uri="{FF2B5EF4-FFF2-40B4-BE49-F238E27FC236}">
                      <a16:creationId xmlns:a16="http://schemas.microsoft.com/office/drawing/2014/main" id="{162D3E9A-9474-90CA-00E7-3E2FD7D06D71}"/>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73" name="Group 69">
                <a:extLst>
                  <a:ext uri="{FF2B5EF4-FFF2-40B4-BE49-F238E27FC236}">
                    <a16:creationId xmlns:a16="http://schemas.microsoft.com/office/drawing/2014/main" id="{E4FB72FA-E481-01B9-0844-5D4D949F2F18}"/>
                  </a:ext>
                </a:extLst>
              </p:cNvPr>
              <p:cNvGrpSpPr/>
              <p:nvPr/>
            </p:nvGrpSpPr>
            <p:grpSpPr>
              <a:xfrm rot="16200000">
                <a:off x="2710718" y="3697649"/>
                <a:ext cx="1744272" cy="1630399"/>
                <a:chOff x="2827731" y="1829193"/>
                <a:chExt cx="1744272" cy="1630399"/>
              </a:xfrm>
            </p:grpSpPr>
            <p:sp>
              <p:nvSpPr>
                <p:cNvPr id="80" name="Rectangle 15">
                  <a:extLst>
                    <a:ext uri="{FF2B5EF4-FFF2-40B4-BE49-F238E27FC236}">
                      <a16:creationId xmlns:a16="http://schemas.microsoft.com/office/drawing/2014/main" id="{DE0E7DE6-4C21-F342-FA13-FD4B6F78B2EC}"/>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90C2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81" name="Rectangle 15">
                  <a:extLst>
                    <a:ext uri="{FF2B5EF4-FFF2-40B4-BE49-F238E27FC236}">
                      <a16:creationId xmlns:a16="http://schemas.microsoft.com/office/drawing/2014/main" id="{CF971527-49D4-F8D7-D99A-5C4760F54315}"/>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74" name="Group 85">
                <a:extLst>
                  <a:ext uri="{FF2B5EF4-FFF2-40B4-BE49-F238E27FC236}">
                    <a16:creationId xmlns:a16="http://schemas.microsoft.com/office/drawing/2014/main" id="{E3AE0019-F0A0-DC63-2290-CAB3C584E00D}"/>
                  </a:ext>
                </a:extLst>
              </p:cNvPr>
              <p:cNvGrpSpPr/>
              <p:nvPr/>
            </p:nvGrpSpPr>
            <p:grpSpPr>
              <a:xfrm rot="10800000">
                <a:off x="4578225" y="3840524"/>
                <a:ext cx="1744272" cy="1630399"/>
                <a:chOff x="2827731" y="1829193"/>
                <a:chExt cx="1744272" cy="1630399"/>
              </a:xfrm>
            </p:grpSpPr>
            <p:sp>
              <p:nvSpPr>
                <p:cNvPr id="78" name="Rectangle 15">
                  <a:extLst>
                    <a:ext uri="{FF2B5EF4-FFF2-40B4-BE49-F238E27FC236}">
                      <a16:creationId xmlns:a16="http://schemas.microsoft.com/office/drawing/2014/main" id="{5298FDB0-989C-4A8B-FE30-F133A52F7A25}"/>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79" name="Rectangle 15">
                  <a:extLst>
                    <a:ext uri="{FF2B5EF4-FFF2-40B4-BE49-F238E27FC236}">
                      <a16:creationId xmlns:a16="http://schemas.microsoft.com/office/drawing/2014/main" id="{7589A217-22B5-C50F-3747-1BBF0EF1183E}"/>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75" name="Group 88">
                <a:extLst>
                  <a:ext uri="{FF2B5EF4-FFF2-40B4-BE49-F238E27FC236}">
                    <a16:creationId xmlns:a16="http://schemas.microsoft.com/office/drawing/2014/main" id="{FE7807D0-F26D-78DE-633B-7E33CFFAB1EB}"/>
                  </a:ext>
                </a:extLst>
              </p:cNvPr>
              <p:cNvGrpSpPr/>
              <p:nvPr/>
            </p:nvGrpSpPr>
            <p:grpSpPr>
              <a:xfrm rot="5400000">
                <a:off x="4707913" y="1953378"/>
                <a:ext cx="1744272" cy="1630399"/>
                <a:chOff x="2827731" y="1829193"/>
                <a:chExt cx="1744272" cy="1630399"/>
              </a:xfrm>
            </p:grpSpPr>
            <p:sp>
              <p:nvSpPr>
                <p:cNvPr id="76" name="Rectangle 15">
                  <a:extLst>
                    <a:ext uri="{FF2B5EF4-FFF2-40B4-BE49-F238E27FC236}">
                      <a16:creationId xmlns:a16="http://schemas.microsoft.com/office/drawing/2014/main" id="{F37FCA83-6BE2-2125-B0DB-696BA199B50C}"/>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90C2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77" name="Rectangle 15">
                  <a:extLst>
                    <a:ext uri="{FF2B5EF4-FFF2-40B4-BE49-F238E27FC236}">
                      <a16:creationId xmlns:a16="http://schemas.microsoft.com/office/drawing/2014/main" id="{FD061D97-4DB3-AFD1-F70C-2B73CB54F94E}"/>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sp>
          <p:nvSpPr>
            <p:cNvPr id="63" name="Oval 24">
              <a:extLst>
                <a:ext uri="{FF2B5EF4-FFF2-40B4-BE49-F238E27FC236}">
                  <a16:creationId xmlns:a16="http://schemas.microsoft.com/office/drawing/2014/main" id="{2AFACD29-3E7A-C3AC-B4E8-A9BEB8361E25}"/>
                </a:ext>
              </a:extLst>
            </p:cNvPr>
            <p:cNvSpPr/>
            <p:nvPr/>
          </p:nvSpPr>
          <p:spPr>
            <a:xfrm>
              <a:off x="4167605" y="1418075"/>
              <a:ext cx="620419" cy="620419"/>
            </a:xfrm>
            <a:prstGeom prst="ellipse">
              <a:avLst/>
            </a:pr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4" name="Oval 91">
              <a:extLst>
                <a:ext uri="{FF2B5EF4-FFF2-40B4-BE49-F238E27FC236}">
                  <a16:creationId xmlns:a16="http://schemas.microsoft.com/office/drawing/2014/main" id="{9C6DB552-FBD9-D5C2-5B30-248EB12D7FFB}"/>
                </a:ext>
              </a:extLst>
            </p:cNvPr>
            <p:cNvSpPr/>
            <p:nvPr/>
          </p:nvSpPr>
          <p:spPr>
            <a:xfrm>
              <a:off x="2810499" y="2018429"/>
              <a:ext cx="620419" cy="620419"/>
            </a:xfrm>
            <a:prstGeom prst="ellipse">
              <a:avLst/>
            </a:pr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5" name="Oval 94">
              <a:extLst>
                <a:ext uri="{FF2B5EF4-FFF2-40B4-BE49-F238E27FC236}">
                  <a16:creationId xmlns:a16="http://schemas.microsoft.com/office/drawing/2014/main" id="{29D0EFF0-A088-EA0E-DAFF-6974254ED7DA}"/>
                </a:ext>
              </a:extLst>
            </p:cNvPr>
            <p:cNvSpPr/>
            <p:nvPr/>
          </p:nvSpPr>
          <p:spPr>
            <a:xfrm>
              <a:off x="2269726" y="3430980"/>
              <a:ext cx="620419" cy="620419"/>
            </a:xfrm>
            <a:prstGeom prst="ellipse">
              <a:avLst/>
            </a:prstGeom>
            <a:solidFill>
              <a:srgbClr val="90C2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6" name="Oval 95">
              <a:extLst>
                <a:ext uri="{FF2B5EF4-FFF2-40B4-BE49-F238E27FC236}">
                  <a16:creationId xmlns:a16="http://schemas.microsoft.com/office/drawing/2014/main" id="{8975C8CE-4CA0-BA92-4DF9-6F81BAF9789B}"/>
                </a:ext>
              </a:extLst>
            </p:cNvPr>
            <p:cNvSpPr/>
            <p:nvPr/>
          </p:nvSpPr>
          <p:spPr>
            <a:xfrm>
              <a:off x="2933944" y="4792135"/>
              <a:ext cx="620419" cy="620419"/>
            </a:xfrm>
            <a:prstGeom prst="ellipse">
              <a:avLst/>
            </a:pr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7" name="Oval 96">
              <a:extLst>
                <a:ext uri="{FF2B5EF4-FFF2-40B4-BE49-F238E27FC236}">
                  <a16:creationId xmlns:a16="http://schemas.microsoft.com/office/drawing/2014/main" id="{96105C5B-F648-50EC-665D-7638814CC458}"/>
                </a:ext>
              </a:extLst>
            </p:cNvPr>
            <p:cNvSpPr/>
            <p:nvPr/>
          </p:nvSpPr>
          <p:spPr>
            <a:xfrm>
              <a:off x="4328661" y="5309811"/>
              <a:ext cx="620419" cy="620419"/>
            </a:xfrm>
            <a:prstGeom prst="ellipse">
              <a:avLst/>
            </a:pr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8" name="Oval 97">
              <a:extLst>
                <a:ext uri="{FF2B5EF4-FFF2-40B4-BE49-F238E27FC236}">
                  <a16:creationId xmlns:a16="http://schemas.microsoft.com/office/drawing/2014/main" id="{99CD5F48-1679-F8E7-FDA0-057268C37629}"/>
                </a:ext>
              </a:extLst>
            </p:cNvPr>
            <p:cNvSpPr/>
            <p:nvPr/>
          </p:nvSpPr>
          <p:spPr>
            <a:xfrm>
              <a:off x="5686583" y="4708442"/>
              <a:ext cx="620419" cy="620419"/>
            </a:xfrm>
            <a:prstGeom prst="ellipse">
              <a:avLst/>
            </a:pr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9" name="Oval 98">
              <a:extLst>
                <a:ext uri="{FF2B5EF4-FFF2-40B4-BE49-F238E27FC236}">
                  <a16:creationId xmlns:a16="http://schemas.microsoft.com/office/drawing/2014/main" id="{0845411A-A0F1-1489-409E-B56674063293}"/>
                </a:ext>
              </a:extLst>
            </p:cNvPr>
            <p:cNvSpPr/>
            <p:nvPr/>
          </p:nvSpPr>
          <p:spPr>
            <a:xfrm>
              <a:off x="6240082" y="3275308"/>
              <a:ext cx="620419" cy="620419"/>
            </a:xfrm>
            <a:prstGeom prst="ellipse">
              <a:avLst/>
            </a:prstGeom>
            <a:solidFill>
              <a:srgbClr val="90C2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70" name="Oval 99">
              <a:extLst>
                <a:ext uri="{FF2B5EF4-FFF2-40B4-BE49-F238E27FC236}">
                  <a16:creationId xmlns:a16="http://schemas.microsoft.com/office/drawing/2014/main" id="{8E08FCAE-8B11-DF8F-2FFC-62A060C4DA58}"/>
                </a:ext>
              </a:extLst>
            </p:cNvPr>
            <p:cNvSpPr/>
            <p:nvPr/>
          </p:nvSpPr>
          <p:spPr>
            <a:xfrm>
              <a:off x="5577548" y="1907611"/>
              <a:ext cx="620419" cy="620419"/>
            </a:xfrm>
            <a:prstGeom prst="ellipse">
              <a:avLst/>
            </a:pr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84" name="Group 100">
            <a:extLst>
              <a:ext uri="{FF2B5EF4-FFF2-40B4-BE49-F238E27FC236}">
                <a16:creationId xmlns:a16="http://schemas.microsoft.com/office/drawing/2014/main" id="{0EA7D9D1-EFA0-B7A5-326D-FD0D79B5D394}"/>
              </a:ext>
            </a:extLst>
          </p:cNvPr>
          <p:cNvGrpSpPr/>
          <p:nvPr/>
        </p:nvGrpSpPr>
        <p:grpSpPr>
          <a:xfrm>
            <a:off x="6564741" y="5668152"/>
            <a:ext cx="2966597" cy="657346"/>
            <a:chOff x="4965551" y="1783849"/>
            <a:chExt cx="1780587" cy="657346"/>
          </a:xfrm>
        </p:grpSpPr>
        <p:sp>
          <p:nvSpPr>
            <p:cNvPr id="85" name="TextBox 84">
              <a:extLst>
                <a:ext uri="{FF2B5EF4-FFF2-40B4-BE49-F238E27FC236}">
                  <a16:creationId xmlns:a16="http://schemas.microsoft.com/office/drawing/2014/main" id="{D02B7118-A3CE-DDDD-87F4-7EB6AA132B63}"/>
                </a:ext>
              </a:extLst>
            </p:cNvPr>
            <p:cNvSpPr txBox="1"/>
            <p:nvPr/>
          </p:nvSpPr>
          <p:spPr>
            <a:xfrm>
              <a:off x="4965551" y="1979530"/>
              <a:ext cx="1780587" cy="461665"/>
            </a:xfrm>
            <a:prstGeom prst="rect">
              <a:avLst/>
            </a:prstGeom>
            <a:noFill/>
          </p:spPr>
          <p:txBody>
            <a:bodyPr wrap="square" rtlCol="0">
              <a:spAutoFit/>
            </a:bodyPr>
            <a:lstStyle/>
            <a:p>
              <a:pPr>
                <a:defRPr/>
              </a:pPr>
              <a:r>
                <a:rPr lang="en-US" altLang="ko-KR" sz="1200" dirty="0">
                  <a:solidFill>
                    <a:srgbClr val="000000">
                      <a:lumMod val="75000"/>
                      <a:lumOff val="25000"/>
                    </a:srgbClr>
                  </a:solidFill>
                  <a:latin typeface="Arial"/>
                  <a:ea typeface="Arial Unicode MS"/>
                  <a:cs typeface="Arial" pitchFamily="34" charset="0"/>
                </a:rPr>
                <a:t>Get a modern PowerPoint  Presentation that is beautifully designed. </a:t>
              </a:r>
              <a:endParaRPr lang="ko-KR" altLang="en-US" sz="1200" dirty="0">
                <a:solidFill>
                  <a:srgbClr val="000000">
                    <a:lumMod val="75000"/>
                    <a:lumOff val="25000"/>
                  </a:srgbClr>
                </a:solidFill>
                <a:latin typeface="Arial"/>
                <a:ea typeface="Arial Unicode MS"/>
                <a:cs typeface="Arial" pitchFamily="34" charset="0"/>
              </a:endParaRPr>
            </a:p>
          </p:txBody>
        </p:sp>
        <p:sp>
          <p:nvSpPr>
            <p:cNvPr id="86" name="TextBox 85">
              <a:extLst>
                <a:ext uri="{FF2B5EF4-FFF2-40B4-BE49-F238E27FC236}">
                  <a16:creationId xmlns:a16="http://schemas.microsoft.com/office/drawing/2014/main" id="{40A05FCB-77A3-3227-02AA-2E0337203100}"/>
                </a:ext>
              </a:extLst>
            </p:cNvPr>
            <p:cNvSpPr txBox="1"/>
            <p:nvPr/>
          </p:nvSpPr>
          <p:spPr>
            <a:xfrm>
              <a:off x="4965551" y="1783849"/>
              <a:ext cx="1780587" cy="276999"/>
            </a:xfrm>
            <a:prstGeom prst="rect">
              <a:avLst/>
            </a:prstGeom>
            <a:noFill/>
          </p:spPr>
          <p:txBody>
            <a:bodyPr wrap="square" rtlCol="0">
              <a:spAutoFit/>
            </a:bodyPr>
            <a:lstStyle/>
            <a:p>
              <a:pPr>
                <a:defRPr/>
              </a:pPr>
              <a:r>
                <a:rPr lang="en-US" altLang="ko-KR" sz="1200" b="1" dirty="0">
                  <a:solidFill>
                    <a:srgbClr val="000000">
                      <a:lumMod val="75000"/>
                      <a:lumOff val="25000"/>
                    </a:srgbClr>
                  </a:solidFill>
                  <a:latin typeface="Arial"/>
                  <a:ea typeface="Arial Unicode MS"/>
                  <a:cs typeface="Arial" pitchFamily="34" charset="0"/>
                </a:rPr>
                <a:t>Engagement limited to scheduling </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87" name="Group 103">
            <a:extLst>
              <a:ext uri="{FF2B5EF4-FFF2-40B4-BE49-F238E27FC236}">
                <a16:creationId xmlns:a16="http://schemas.microsoft.com/office/drawing/2014/main" id="{CE504674-FFDD-4098-7ADD-9CE12E537B60}"/>
              </a:ext>
            </a:extLst>
          </p:cNvPr>
          <p:cNvGrpSpPr/>
          <p:nvPr/>
        </p:nvGrpSpPr>
        <p:grpSpPr>
          <a:xfrm>
            <a:off x="7758951" y="2291728"/>
            <a:ext cx="2966597" cy="657346"/>
            <a:chOff x="4965551" y="1783849"/>
            <a:chExt cx="1780587" cy="657346"/>
          </a:xfrm>
        </p:grpSpPr>
        <p:sp>
          <p:nvSpPr>
            <p:cNvPr id="88" name="TextBox 87">
              <a:extLst>
                <a:ext uri="{FF2B5EF4-FFF2-40B4-BE49-F238E27FC236}">
                  <a16:creationId xmlns:a16="http://schemas.microsoft.com/office/drawing/2014/main" id="{20967B21-077C-8DE7-EEC0-479074B503C1}"/>
                </a:ext>
              </a:extLst>
            </p:cNvPr>
            <p:cNvSpPr txBox="1"/>
            <p:nvPr/>
          </p:nvSpPr>
          <p:spPr>
            <a:xfrm>
              <a:off x="4965551" y="1979530"/>
              <a:ext cx="1780587" cy="461665"/>
            </a:xfrm>
            <a:prstGeom prst="rect">
              <a:avLst/>
            </a:prstGeom>
            <a:noFill/>
          </p:spPr>
          <p:txBody>
            <a:bodyPr wrap="square" rtlCol="0">
              <a:spAutoFit/>
            </a:bodyPr>
            <a:lstStyle/>
            <a:p>
              <a:pPr>
                <a:defRPr/>
              </a:pPr>
              <a:r>
                <a:rPr lang="en-US" altLang="ko-KR" sz="1200" dirty="0">
                  <a:solidFill>
                    <a:srgbClr val="000000">
                      <a:lumMod val="75000"/>
                      <a:lumOff val="25000"/>
                    </a:srgbClr>
                  </a:solidFill>
                  <a:latin typeface="Arial"/>
                  <a:ea typeface="Arial Unicode MS"/>
                  <a:cs typeface="Arial" pitchFamily="34" charset="0"/>
                </a:rPr>
                <a:t>Get a modern PowerPoint  Presentation that is beautifully designed. </a:t>
              </a:r>
              <a:endParaRPr lang="ko-KR" altLang="en-US" sz="1200" dirty="0">
                <a:solidFill>
                  <a:srgbClr val="000000">
                    <a:lumMod val="75000"/>
                    <a:lumOff val="25000"/>
                  </a:srgbClr>
                </a:solidFill>
                <a:latin typeface="Arial"/>
                <a:ea typeface="Arial Unicode MS"/>
                <a:cs typeface="Arial" pitchFamily="34" charset="0"/>
              </a:endParaRPr>
            </a:p>
          </p:txBody>
        </p:sp>
        <p:sp>
          <p:nvSpPr>
            <p:cNvPr id="89" name="TextBox 88">
              <a:extLst>
                <a:ext uri="{FF2B5EF4-FFF2-40B4-BE49-F238E27FC236}">
                  <a16:creationId xmlns:a16="http://schemas.microsoft.com/office/drawing/2014/main" id="{B53D5710-1CB8-F43A-8530-479B57B80939}"/>
                </a:ext>
              </a:extLst>
            </p:cNvPr>
            <p:cNvSpPr txBox="1"/>
            <p:nvPr/>
          </p:nvSpPr>
          <p:spPr>
            <a:xfrm>
              <a:off x="4965551" y="1783849"/>
              <a:ext cx="1780587" cy="276999"/>
            </a:xfrm>
            <a:prstGeom prst="rect">
              <a:avLst/>
            </a:prstGeom>
            <a:noFill/>
          </p:spPr>
          <p:txBody>
            <a:bodyPr wrap="square" rtlCol="0">
              <a:spAutoFit/>
            </a:bodyPr>
            <a:lstStyle/>
            <a:p>
              <a:pPr>
                <a:defRPr/>
              </a:pPr>
              <a:r>
                <a:rPr lang="en-US" altLang="ko-KR" sz="1200" b="1" dirty="0">
                  <a:solidFill>
                    <a:srgbClr val="000000">
                      <a:lumMod val="75000"/>
                      <a:lumOff val="25000"/>
                    </a:srgbClr>
                  </a:solidFill>
                  <a:latin typeface="Arial"/>
                  <a:ea typeface="Arial Unicode MS"/>
                  <a:cs typeface="Arial" pitchFamily="34" charset="0"/>
                </a:rPr>
                <a:t>Forecasting driven ( Not JBP ) </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90" name="Group 106">
            <a:extLst>
              <a:ext uri="{FF2B5EF4-FFF2-40B4-BE49-F238E27FC236}">
                <a16:creationId xmlns:a16="http://schemas.microsoft.com/office/drawing/2014/main" id="{33B0A618-2AE5-63C2-6997-31A5ED7F4859}"/>
              </a:ext>
            </a:extLst>
          </p:cNvPr>
          <p:cNvGrpSpPr/>
          <p:nvPr/>
        </p:nvGrpSpPr>
        <p:grpSpPr>
          <a:xfrm>
            <a:off x="8372305" y="3561389"/>
            <a:ext cx="2966597" cy="657346"/>
            <a:chOff x="4965551" y="1783849"/>
            <a:chExt cx="1780587" cy="657346"/>
          </a:xfrm>
        </p:grpSpPr>
        <p:sp>
          <p:nvSpPr>
            <p:cNvPr id="91" name="TextBox 90">
              <a:extLst>
                <a:ext uri="{FF2B5EF4-FFF2-40B4-BE49-F238E27FC236}">
                  <a16:creationId xmlns:a16="http://schemas.microsoft.com/office/drawing/2014/main" id="{AD08F58D-851F-2BB2-1A79-AE1F7490DD61}"/>
                </a:ext>
              </a:extLst>
            </p:cNvPr>
            <p:cNvSpPr txBox="1"/>
            <p:nvPr/>
          </p:nvSpPr>
          <p:spPr>
            <a:xfrm>
              <a:off x="4965551" y="1979530"/>
              <a:ext cx="1780587" cy="461665"/>
            </a:xfrm>
            <a:prstGeom prst="rect">
              <a:avLst/>
            </a:prstGeom>
            <a:noFill/>
          </p:spPr>
          <p:txBody>
            <a:bodyPr wrap="square" rtlCol="0">
              <a:spAutoFit/>
            </a:bodyPr>
            <a:lstStyle/>
            <a:p>
              <a:pPr>
                <a:defRPr/>
              </a:pPr>
              <a:r>
                <a:rPr lang="en-US" altLang="ko-KR" sz="1200" dirty="0">
                  <a:solidFill>
                    <a:srgbClr val="000000">
                      <a:lumMod val="75000"/>
                      <a:lumOff val="25000"/>
                    </a:srgbClr>
                  </a:solidFill>
                  <a:latin typeface="Arial"/>
                  <a:ea typeface="Arial Unicode MS"/>
                  <a:cs typeface="Arial" pitchFamily="34" charset="0"/>
                </a:rPr>
                <a:t>Get a modern PowerPoint  Presentation that is beautifully designed. </a:t>
              </a:r>
              <a:endParaRPr lang="ko-KR" altLang="en-US" sz="1200" dirty="0">
                <a:solidFill>
                  <a:srgbClr val="000000">
                    <a:lumMod val="75000"/>
                    <a:lumOff val="25000"/>
                  </a:srgbClr>
                </a:solidFill>
                <a:latin typeface="Arial"/>
                <a:ea typeface="Arial Unicode MS"/>
                <a:cs typeface="Arial" pitchFamily="34" charset="0"/>
              </a:endParaRPr>
            </a:p>
          </p:txBody>
        </p:sp>
        <p:sp>
          <p:nvSpPr>
            <p:cNvPr id="92" name="TextBox 91">
              <a:extLst>
                <a:ext uri="{FF2B5EF4-FFF2-40B4-BE49-F238E27FC236}">
                  <a16:creationId xmlns:a16="http://schemas.microsoft.com/office/drawing/2014/main" id="{F0348294-01D2-8220-8A83-D21094829B85}"/>
                </a:ext>
              </a:extLst>
            </p:cNvPr>
            <p:cNvSpPr txBox="1"/>
            <p:nvPr/>
          </p:nvSpPr>
          <p:spPr>
            <a:xfrm>
              <a:off x="4965551" y="1783849"/>
              <a:ext cx="1780587" cy="276999"/>
            </a:xfrm>
            <a:prstGeom prst="rect">
              <a:avLst/>
            </a:prstGeom>
            <a:noFill/>
          </p:spPr>
          <p:txBody>
            <a:bodyPr wrap="square" rtlCol="0">
              <a:spAutoFit/>
            </a:bodyPr>
            <a:lstStyle/>
            <a:p>
              <a:pPr>
                <a:defRPr/>
              </a:pPr>
              <a:r>
                <a:rPr lang="en-US" altLang="ko-KR" sz="1200" b="1" dirty="0">
                  <a:solidFill>
                    <a:srgbClr val="000000">
                      <a:lumMod val="75000"/>
                      <a:lumOff val="25000"/>
                    </a:srgbClr>
                  </a:solidFill>
                  <a:latin typeface="Arial"/>
                  <a:ea typeface="Arial Unicode MS"/>
                  <a:cs typeface="Arial" pitchFamily="34" charset="0"/>
                </a:rPr>
                <a:t>Organization &amp; process</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93" name="Group 118">
            <a:extLst>
              <a:ext uri="{FF2B5EF4-FFF2-40B4-BE49-F238E27FC236}">
                <a16:creationId xmlns:a16="http://schemas.microsoft.com/office/drawing/2014/main" id="{3B263845-35CF-C8C6-429A-2029F495E36D}"/>
              </a:ext>
            </a:extLst>
          </p:cNvPr>
          <p:cNvGrpSpPr/>
          <p:nvPr/>
        </p:nvGrpSpPr>
        <p:grpSpPr>
          <a:xfrm>
            <a:off x="7849286" y="4866797"/>
            <a:ext cx="2966597" cy="657346"/>
            <a:chOff x="4965551" y="1783849"/>
            <a:chExt cx="1780587" cy="657346"/>
          </a:xfrm>
        </p:grpSpPr>
        <p:sp>
          <p:nvSpPr>
            <p:cNvPr id="94" name="TextBox 93">
              <a:extLst>
                <a:ext uri="{FF2B5EF4-FFF2-40B4-BE49-F238E27FC236}">
                  <a16:creationId xmlns:a16="http://schemas.microsoft.com/office/drawing/2014/main" id="{4F3D2428-3D95-A4E2-7E50-96C11C67E4E3}"/>
                </a:ext>
              </a:extLst>
            </p:cNvPr>
            <p:cNvSpPr txBox="1"/>
            <p:nvPr/>
          </p:nvSpPr>
          <p:spPr>
            <a:xfrm>
              <a:off x="4965551" y="1979530"/>
              <a:ext cx="1780587" cy="461665"/>
            </a:xfrm>
            <a:prstGeom prst="rect">
              <a:avLst/>
            </a:prstGeom>
            <a:noFill/>
          </p:spPr>
          <p:txBody>
            <a:bodyPr wrap="square" rtlCol="0">
              <a:spAutoFit/>
            </a:bodyPr>
            <a:lstStyle/>
            <a:p>
              <a:pPr>
                <a:defRPr/>
              </a:pPr>
              <a:r>
                <a:rPr lang="en-US" altLang="ko-KR" sz="1200" dirty="0">
                  <a:solidFill>
                    <a:srgbClr val="000000">
                      <a:lumMod val="75000"/>
                      <a:lumOff val="25000"/>
                    </a:srgbClr>
                  </a:solidFill>
                  <a:latin typeface="Arial"/>
                  <a:ea typeface="Arial Unicode MS"/>
                  <a:cs typeface="Arial" pitchFamily="34" charset="0"/>
                </a:rPr>
                <a:t>Get a modern PowerPoint  Presentation that is beautifully designed. </a:t>
              </a:r>
              <a:endParaRPr lang="ko-KR" altLang="en-US" sz="1200" dirty="0">
                <a:solidFill>
                  <a:srgbClr val="000000">
                    <a:lumMod val="75000"/>
                    <a:lumOff val="25000"/>
                  </a:srgbClr>
                </a:solidFill>
                <a:latin typeface="Arial"/>
                <a:ea typeface="Arial Unicode MS"/>
                <a:cs typeface="Arial" pitchFamily="34" charset="0"/>
              </a:endParaRPr>
            </a:p>
          </p:txBody>
        </p:sp>
        <p:sp>
          <p:nvSpPr>
            <p:cNvPr id="95" name="TextBox 94">
              <a:extLst>
                <a:ext uri="{FF2B5EF4-FFF2-40B4-BE49-F238E27FC236}">
                  <a16:creationId xmlns:a16="http://schemas.microsoft.com/office/drawing/2014/main" id="{42EF2493-F7AB-1051-C5B5-FD84F9A7AB2B}"/>
                </a:ext>
              </a:extLst>
            </p:cNvPr>
            <p:cNvSpPr txBox="1"/>
            <p:nvPr/>
          </p:nvSpPr>
          <p:spPr>
            <a:xfrm>
              <a:off x="4965551" y="1783849"/>
              <a:ext cx="1780587" cy="276999"/>
            </a:xfrm>
            <a:prstGeom prst="rect">
              <a:avLst/>
            </a:prstGeom>
            <a:noFill/>
          </p:spPr>
          <p:txBody>
            <a:bodyPr wrap="square" rtlCol="0">
              <a:spAutoFit/>
            </a:bodyPr>
            <a:lstStyle/>
            <a:p>
              <a:pPr>
                <a:defRPr/>
              </a:pPr>
              <a:r>
                <a:rPr lang="en-US" altLang="ko-KR" sz="1200" b="1" dirty="0">
                  <a:solidFill>
                    <a:srgbClr val="000000">
                      <a:lumMod val="75000"/>
                      <a:lumOff val="25000"/>
                    </a:srgbClr>
                  </a:solidFill>
                  <a:latin typeface="Arial"/>
                  <a:ea typeface="Arial Unicode MS"/>
                  <a:cs typeface="Arial" pitchFamily="34" charset="0"/>
                </a:rPr>
                <a:t>Information specific engagement </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96" name="Group 121">
            <a:extLst>
              <a:ext uri="{FF2B5EF4-FFF2-40B4-BE49-F238E27FC236}">
                <a16:creationId xmlns:a16="http://schemas.microsoft.com/office/drawing/2014/main" id="{4137FCBE-7536-2CB7-1A22-90B73BEDEFFB}"/>
              </a:ext>
            </a:extLst>
          </p:cNvPr>
          <p:cNvGrpSpPr/>
          <p:nvPr/>
        </p:nvGrpSpPr>
        <p:grpSpPr>
          <a:xfrm>
            <a:off x="2652649" y="1609640"/>
            <a:ext cx="2983091" cy="657346"/>
            <a:chOff x="4965551" y="1783849"/>
            <a:chExt cx="1780587" cy="657346"/>
          </a:xfrm>
        </p:grpSpPr>
        <p:sp>
          <p:nvSpPr>
            <p:cNvPr id="97" name="TextBox 96">
              <a:extLst>
                <a:ext uri="{FF2B5EF4-FFF2-40B4-BE49-F238E27FC236}">
                  <a16:creationId xmlns:a16="http://schemas.microsoft.com/office/drawing/2014/main" id="{1D4FE974-3DF2-3768-4898-0ADB54E967ED}"/>
                </a:ext>
              </a:extLst>
            </p:cNvPr>
            <p:cNvSpPr txBox="1"/>
            <p:nvPr/>
          </p:nvSpPr>
          <p:spPr>
            <a:xfrm>
              <a:off x="4965551" y="1979530"/>
              <a:ext cx="1780587" cy="461665"/>
            </a:xfrm>
            <a:prstGeom prst="rect">
              <a:avLst/>
            </a:prstGeom>
            <a:noFill/>
          </p:spPr>
          <p:txBody>
            <a:bodyPr wrap="square" rtlCol="0">
              <a:spAutoFit/>
            </a:bodyPr>
            <a:lstStyle/>
            <a:p>
              <a:pPr algn="r">
                <a:defRPr/>
              </a:pPr>
              <a:r>
                <a:rPr lang="en-US" altLang="ko-KR" sz="1200" dirty="0">
                  <a:solidFill>
                    <a:srgbClr val="000000">
                      <a:lumMod val="75000"/>
                      <a:lumOff val="25000"/>
                    </a:srgbClr>
                  </a:solidFill>
                  <a:latin typeface="Arial"/>
                  <a:ea typeface="Arial Unicode MS"/>
                  <a:cs typeface="Arial" pitchFamily="34" charset="0"/>
                </a:rPr>
                <a:t>Get a modern PowerPoint  Presentation that is beautifully designed. </a:t>
              </a:r>
              <a:endParaRPr lang="ko-KR" altLang="en-US" sz="1200" dirty="0">
                <a:solidFill>
                  <a:srgbClr val="000000">
                    <a:lumMod val="75000"/>
                    <a:lumOff val="25000"/>
                  </a:srgbClr>
                </a:solidFill>
                <a:latin typeface="Arial"/>
                <a:ea typeface="Arial Unicode MS"/>
                <a:cs typeface="Arial" pitchFamily="34" charset="0"/>
              </a:endParaRPr>
            </a:p>
          </p:txBody>
        </p:sp>
        <p:sp>
          <p:nvSpPr>
            <p:cNvPr id="98" name="TextBox 97">
              <a:extLst>
                <a:ext uri="{FF2B5EF4-FFF2-40B4-BE49-F238E27FC236}">
                  <a16:creationId xmlns:a16="http://schemas.microsoft.com/office/drawing/2014/main" id="{3DF8B5B1-BE5B-68E6-F1AE-98E2F1AAF580}"/>
                </a:ext>
              </a:extLst>
            </p:cNvPr>
            <p:cNvSpPr txBox="1"/>
            <p:nvPr/>
          </p:nvSpPr>
          <p:spPr>
            <a:xfrm>
              <a:off x="4965551" y="1783849"/>
              <a:ext cx="1780587" cy="276999"/>
            </a:xfrm>
            <a:prstGeom prst="rect">
              <a:avLst/>
            </a:prstGeom>
            <a:noFill/>
          </p:spPr>
          <p:txBody>
            <a:bodyPr wrap="square" rtlCol="0">
              <a:spAutoFit/>
            </a:bodyPr>
            <a:lstStyle/>
            <a:p>
              <a:pPr algn="r">
                <a:defRPr/>
              </a:pPr>
              <a:r>
                <a:rPr lang="en-US" altLang="ko-KR" sz="1200" b="1" dirty="0">
                  <a:solidFill>
                    <a:srgbClr val="000000">
                      <a:lumMod val="75000"/>
                      <a:lumOff val="25000"/>
                    </a:srgbClr>
                  </a:solidFill>
                  <a:latin typeface="Arial"/>
                  <a:ea typeface="Arial Unicode MS"/>
                  <a:cs typeface="Arial" pitchFamily="34" charset="0"/>
                </a:rPr>
                <a:t>Preferred Supplier or Customer </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99" name="Group 124">
            <a:extLst>
              <a:ext uri="{FF2B5EF4-FFF2-40B4-BE49-F238E27FC236}">
                <a16:creationId xmlns:a16="http://schemas.microsoft.com/office/drawing/2014/main" id="{588F27CD-FE38-A96F-38D4-3E7DBDD026CB}"/>
              </a:ext>
            </a:extLst>
          </p:cNvPr>
          <p:cNvGrpSpPr/>
          <p:nvPr/>
        </p:nvGrpSpPr>
        <p:grpSpPr>
          <a:xfrm>
            <a:off x="1356855" y="2402735"/>
            <a:ext cx="2983091" cy="657346"/>
            <a:chOff x="4965551" y="1783849"/>
            <a:chExt cx="1780587" cy="657346"/>
          </a:xfrm>
        </p:grpSpPr>
        <p:sp>
          <p:nvSpPr>
            <p:cNvPr id="100" name="TextBox 99">
              <a:extLst>
                <a:ext uri="{FF2B5EF4-FFF2-40B4-BE49-F238E27FC236}">
                  <a16:creationId xmlns:a16="http://schemas.microsoft.com/office/drawing/2014/main" id="{8F871E9C-B922-8B14-8FC0-8670F075C207}"/>
                </a:ext>
              </a:extLst>
            </p:cNvPr>
            <p:cNvSpPr txBox="1"/>
            <p:nvPr/>
          </p:nvSpPr>
          <p:spPr>
            <a:xfrm>
              <a:off x="4965551" y="1979530"/>
              <a:ext cx="1780587" cy="461665"/>
            </a:xfrm>
            <a:prstGeom prst="rect">
              <a:avLst/>
            </a:prstGeom>
            <a:noFill/>
          </p:spPr>
          <p:txBody>
            <a:bodyPr wrap="square" rtlCol="0">
              <a:spAutoFit/>
            </a:bodyPr>
            <a:lstStyle/>
            <a:p>
              <a:pPr algn="r">
                <a:defRPr/>
              </a:pPr>
              <a:r>
                <a:rPr lang="en-US" altLang="ko-KR" sz="1200" dirty="0">
                  <a:solidFill>
                    <a:srgbClr val="000000">
                      <a:lumMod val="75000"/>
                      <a:lumOff val="25000"/>
                    </a:srgbClr>
                  </a:solidFill>
                  <a:latin typeface="Arial"/>
                  <a:ea typeface="Arial Unicode MS"/>
                  <a:cs typeface="Arial" pitchFamily="34" charset="0"/>
                </a:rPr>
                <a:t>Get a modern PowerPoint  Presentation that is beautifully designed. </a:t>
              </a:r>
              <a:endParaRPr lang="ko-KR" altLang="en-US" sz="1200" dirty="0">
                <a:solidFill>
                  <a:srgbClr val="000000">
                    <a:lumMod val="75000"/>
                    <a:lumOff val="25000"/>
                  </a:srgbClr>
                </a:solidFill>
                <a:latin typeface="Arial"/>
                <a:ea typeface="Arial Unicode MS"/>
                <a:cs typeface="Arial" pitchFamily="34" charset="0"/>
              </a:endParaRPr>
            </a:p>
          </p:txBody>
        </p:sp>
        <p:sp>
          <p:nvSpPr>
            <p:cNvPr id="101" name="TextBox 100">
              <a:extLst>
                <a:ext uri="{FF2B5EF4-FFF2-40B4-BE49-F238E27FC236}">
                  <a16:creationId xmlns:a16="http://schemas.microsoft.com/office/drawing/2014/main" id="{06C7E206-BEEF-9C1C-53CF-CB99DF8CF348}"/>
                </a:ext>
              </a:extLst>
            </p:cNvPr>
            <p:cNvSpPr txBox="1"/>
            <p:nvPr/>
          </p:nvSpPr>
          <p:spPr>
            <a:xfrm>
              <a:off x="4965551" y="1783849"/>
              <a:ext cx="1780587" cy="276999"/>
            </a:xfrm>
            <a:prstGeom prst="rect">
              <a:avLst/>
            </a:prstGeom>
            <a:noFill/>
          </p:spPr>
          <p:txBody>
            <a:bodyPr wrap="square" rtlCol="0">
              <a:spAutoFit/>
            </a:bodyPr>
            <a:lstStyle/>
            <a:p>
              <a:pPr algn="r">
                <a:defRPr/>
              </a:pPr>
              <a:r>
                <a:rPr lang="en-US" altLang="ko-KR" sz="1200" b="1" dirty="0">
                  <a:solidFill>
                    <a:srgbClr val="000000">
                      <a:lumMod val="75000"/>
                      <a:lumOff val="25000"/>
                    </a:srgbClr>
                  </a:solidFill>
                  <a:latin typeface="Arial"/>
                  <a:ea typeface="Arial Unicode MS"/>
                  <a:cs typeface="Arial" pitchFamily="34" charset="0"/>
                </a:rPr>
                <a:t>Exit Clauses </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102" name="Group 127">
            <a:extLst>
              <a:ext uri="{FF2B5EF4-FFF2-40B4-BE49-F238E27FC236}">
                <a16:creationId xmlns:a16="http://schemas.microsoft.com/office/drawing/2014/main" id="{DA6530E2-AD6A-9338-AE10-FFE9BADDE1EA}"/>
              </a:ext>
            </a:extLst>
          </p:cNvPr>
          <p:cNvGrpSpPr/>
          <p:nvPr/>
        </p:nvGrpSpPr>
        <p:grpSpPr>
          <a:xfrm>
            <a:off x="852686" y="3707522"/>
            <a:ext cx="2983091" cy="657346"/>
            <a:chOff x="4965551" y="1783849"/>
            <a:chExt cx="1780587" cy="657346"/>
          </a:xfrm>
        </p:grpSpPr>
        <p:sp>
          <p:nvSpPr>
            <p:cNvPr id="103" name="TextBox 102">
              <a:extLst>
                <a:ext uri="{FF2B5EF4-FFF2-40B4-BE49-F238E27FC236}">
                  <a16:creationId xmlns:a16="http://schemas.microsoft.com/office/drawing/2014/main" id="{03E3989B-6D56-874A-D09C-C7C81DBEC9C2}"/>
                </a:ext>
              </a:extLst>
            </p:cNvPr>
            <p:cNvSpPr txBox="1"/>
            <p:nvPr/>
          </p:nvSpPr>
          <p:spPr>
            <a:xfrm>
              <a:off x="4965551" y="1979530"/>
              <a:ext cx="1780587" cy="461665"/>
            </a:xfrm>
            <a:prstGeom prst="rect">
              <a:avLst/>
            </a:prstGeom>
            <a:noFill/>
          </p:spPr>
          <p:txBody>
            <a:bodyPr wrap="square" rtlCol="0">
              <a:spAutoFit/>
            </a:bodyPr>
            <a:lstStyle/>
            <a:p>
              <a:pPr algn="r">
                <a:defRPr/>
              </a:pPr>
              <a:r>
                <a:rPr lang="en-US" altLang="ko-KR" sz="1200" dirty="0">
                  <a:solidFill>
                    <a:srgbClr val="000000">
                      <a:lumMod val="75000"/>
                      <a:lumOff val="25000"/>
                    </a:srgbClr>
                  </a:solidFill>
                  <a:latin typeface="Arial"/>
                  <a:ea typeface="Arial Unicode MS"/>
                  <a:cs typeface="Arial" pitchFamily="34" charset="0"/>
                </a:rPr>
                <a:t>Get a modern PowerPoint  Presentation that is beautifully designed. </a:t>
              </a:r>
              <a:endParaRPr lang="ko-KR" altLang="en-US" sz="1200" dirty="0">
                <a:solidFill>
                  <a:srgbClr val="000000">
                    <a:lumMod val="75000"/>
                    <a:lumOff val="25000"/>
                  </a:srgbClr>
                </a:solidFill>
                <a:latin typeface="Arial"/>
                <a:ea typeface="Arial Unicode MS"/>
                <a:cs typeface="Arial" pitchFamily="34" charset="0"/>
              </a:endParaRPr>
            </a:p>
          </p:txBody>
        </p:sp>
        <p:sp>
          <p:nvSpPr>
            <p:cNvPr id="104" name="TextBox 103">
              <a:extLst>
                <a:ext uri="{FF2B5EF4-FFF2-40B4-BE49-F238E27FC236}">
                  <a16:creationId xmlns:a16="http://schemas.microsoft.com/office/drawing/2014/main" id="{D8DBBF7D-6097-E459-F923-0CB07BBC758D}"/>
                </a:ext>
              </a:extLst>
            </p:cNvPr>
            <p:cNvSpPr txBox="1"/>
            <p:nvPr/>
          </p:nvSpPr>
          <p:spPr>
            <a:xfrm>
              <a:off x="4965551" y="1783849"/>
              <a:ext cx="1780587" cy="276999"/>
            </a:xfrm>
            <a:prstGeom prst="rect">
              <a:avLst/>
            </a:prstGeom>
            <a:noFill/>
          </p:spPr>
          <p:txBody>
            <a:bodyPr wrap="square" rtlCol="0">
              <a:spAutoFit/>
            </a:bodyPr>
            <a:lstStyle/>
            <a:p>
              <a:pPr algn="r">
                <a:defRPr/>
              </a:pPr>
              <a:r>
                <a:rPr lang="en-US" altLang="ko-KR" sz="1200" b="1" dirty="0">
                  <a:solidFill>
                    <a:srgbClr val="000000">
                      <a:lumMod val="75000"/>
                      <a:lumOff val="25000"/>
                    </a:srgbClr>
                  </a:solidFill>
                  <a:latin typeface="Arial"/>
                  <a:ea typeface="Arial Unicode MS"/>
                  <a:cs typeface="Arial" pitchFamily="34" charset="0"/>
                </a:rPr>
                <a:t>360 Degree contacts </a:t>
              </a:r>
              <a:endParaRPr lang="ko-KR" altLang="en-US" sz="1200" b="1" dirty="0">
                <a:solidFill>
                  <a:srgbClr val="000000">
                    <a:lumMod val="75000"/>
                    <a:lumOff val="25000"/>
                  </a:srgbClr>
                </a:solidFill>
                <a:latin typeface="Arial"/>
                <a:ea typeface="Arial Unicode MS"/>
                <a:cs typeface="Arial" pitchFamily="34" charset="0"/>
              </a:endParaRPr>
            </a:p>
          </p:txBody>
        </p:sp>
      </p:grpSp>
      <p:grpSp>
        <p:nvGrpSpPr>
          <p:cNvPr id="105" name="Group 130">
            <a:extLst>
              <a:ext uri="{FF2B5EF4-FFF2-40B4-BE49-F238E27FC236}">
                <a16:creationId xmlns:a16="http://schemas.microsoft.com/office/drawing/2014/main" id="{A64F43EA-3D74-91E8-D121-54190BDFA1C1}"/>
              </a:ext>
            </a:extLst>
          </p:cNvPr>
          <p:cNvGrpSpPr/>
          <p:nvPr/>
        </p:nvGrpSpPr>
        <p:grpSpPr>
          <a:xfrm>
            <a:off x="1454004" y="4940231"/>
            <a:ext cx="2983091" cy="657346"/>
            <a:chOff x="4965551" y="1783849"/>
            <a:chExt cx="1780587" cy="657346"/>
          </a:xfrm>
        </p:grpSpPr>
        <p:sp>
          <p:nvSpPr>
            <p:cNvPr id="106" name="TextBox 105">
              <a:extLst>
                <a:ext uri="{FF2B5EF4-FFF2-40B4-BE49-F238E27FC236}">
                  <a16:creationId xmlns:a16="http://schemas.microsoft.com/office/drawing/2014/main" id="{224AB8C6-4732-6DD2-6E5F-2BE9FD4562DF}"/>
                </a:ext>
              </a:extLst>
            </p:cNvPr>
            <p:cNvSpPr txBox="1"/>
            <p:nvPr/>
          </p:nvSpPr>
          <p:spPr>
            <a:xfrm>
              <a:off x="4965551" y="1979530"/>
              <a:ext cx="1780587" cy="461665"/>
            </a:xfrm>
            <a:prstGeom prst="rect">
              <a:avLst/>
            </a:prstGeom>
            <a:noFill/>
          </p:spPr>
          <p:txBody>
            <a:bodyPr wrap="square" rtlCol="0">
              <a:spAutoFit/>
            </a:bodyPr>
            <a:lstStyle/>
            <a:p>
              <a:pPr algn="r">
                <a:defRPr/>
              </a:pPr>
              <a:r>
                <a:rPr lang="en-US" altLang="ko-KR" sz="1200" dirty="0">
                  <a:solidFill>
                    <a:srgbClr val="000000">
                      <a:lumMod val="75000"/>
                      <a:lumOff val="25000"/>
                    </a:srgbClr>
                  </a:solidFill>
                  <a:latin typeface="Arial"/>
                  <a:ea typeface="Arial Unicode MS"/>
                  <a:cs typeface="Arial" pitchFamily="34" charset="0"/>
                </a:rPr>
                <a:t>Get a modern PowerPoint  Presentation that is beautifully designed. </a:t>
              </a:r>
              <a:endParaRPr lang="ko-KR" altLang="en-US" sz="1200" dirty="0">
                <a:solidFill>
                  <a:srgbClr val="000000">
                    <a:lumMod val="75000"/>
                    <a:lumOff val="25000"/>
                  </a:srgbClr>
                </a:solidFill>
                <a:latin typeface="Arial"/>
                <a:ea typeface="Arial Unicode MS"/>
                <a:cs typeface="Arial" pitchFamily="34" charset="0"/>
              </a:endParaRPr>
            </a:p>
          </p:txBody>
        </p:sp>
        <p:sp>
          <p:nvSpPr>
            <p:cNvPr id="107" name="TextBox 106">
              <a:extLst>
                <a:ext uri="{FF2B5EF4-FFF2-40B4-BE49-F238E27FC236}">
                  <a16:creationId xmlns:a16="http://schemas.microsoft.com/office/drawing/2014/main" id="{D861ED80-755F-8473-341A-737DD44F2726}"/>
                </a:ext>
              </a:extLst>
            </p:cNvPr>
            <p:cNvSpPr txBox="1"/>
            <p:nvPr/>
          </p:nvSpPr>
          <p:spPr>
            <a:xfrm>
              <a:off x="4965551" y="1783849"/>
              <a:ext cx="1780587" cy="276999"/>
            </a:xfrm>
            <a:prstGeom prst="rect">
              <a:avLst/>
            </a:prstGeom>
            <a:noFill/>
          </p:spPr>
          <p:txBody>
            <a:bodyPr wrap="square" rtlCol="0">
              <a:spAutoFit/>
            </a:bodyPr>
            <a:lstStyle/>
            <a:p>
              <a:pPr algn="r">
                <a:defRPr/>
              </a:pPr>
              <a:r>
                <a:rPr lang="en-US" altLang="ko-KR" sz="1200" b="1" dirty="0">
                  <a:solidFill>
                    <a:srgbClr val="000000">
                      <a:lumMod val="75000"/>
                      <a:lumOff val="25000"/>
                    </a:srgbClr>
                  </a:solidFill>
                  <a:latin typeface="Arial"/>
                  <a:ea typeface="Arial Unicode MS"/>
                  <a:cs typeface="Arial" pitchFamily="34" charset="0"/>
                </a:rPr>
                <a:t>Buyer focused relationship </a:t>
              </a:r>
              <a:endParaRPr lang="ko-KR" altLang="en-US" sz="1200" b="1" dirty="0">
                <a:solidFill>
                  <a:srgbClr val="000000">
                    <a:lumMod val="75000"/>
                    <a:lumOff val="25000"/>
                  </a:srgbClr>
                </a:solidFill>
                <a:latin typeface="Arial"/>
                <a:ea typeface="Arial Unicode MS"/>
                <a:cs typeface="Arial" pitchFamily="34" charset="0"/>
              </a:endParaRPr>
            </a:p>
          </p:txBody>
        </p:sp>
      </p:grpSp>
      <p:sp>
        <p:nvSpPr>
          <p:cNvPr id="112" name="Parallelogram 30">
            <a:extLst>
              <a:ext uri="{FF2B5EF4-FFF2-40B4-BE49-F238E27FC236}">
                <a16:creationId xmlns:a16="http://schemas.microsoft.com/office/drawing/2014/main" id="{05C67E61-2F60-5265-2E35-92ECF597860C}"/>
              </a:ext>
            </a:extLst>
          </p:cNvPr>
          <p:cNvSpPr/>
          <p:nvPr/>
        </p:nvSpPr>
        <p:spPr>
          <a:xfrm flipH="1">
            <a:off x="4752602" y="5153361"/>
            <a:ext cx="273822" cy="27449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3" name="Isosceles Triangle 8">
            <a:extLst>
              <a:ext uri="{FF2B5EF4-FFF2-40B4-BE49-F238E27FC236}">
                <a16:creationId xmlns:a16="http://schemas.microsoft.com/office/drawing/2014/main" id="{6DCAE912-6E64-99D4-4FD8-139DFD5782FC}"/>
              </a:ext>
            </a:extLst>
          </p:cNvPr>
          <p:cNvSpPr/>
          <p:nvPr/>
        </p:nvSpPr>
        <p:spPr>
          <a:xfrm rot="16200000">
            <a:off x="7771941" y="3737945"/>
            <a:ext cx="265227" cy="31622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4" name="Oval 7">
            <a:extLst>
              <a:ext uri="{FF2B5EF4-FFF2-40B4-BE49-F238E27FC236}">
                <a16:creationId xmlns:a16="http://schemas.microsoft.com/office/drawing/2014/main" id="{B9D92E9A-2FE2-1E05-FDF8-02A0D910DDA5}"/>
              </a:ext>
            </a:extLst>
          </p:cNvPr>
          <p:cNvSpPr/>
          <p:nvPr/>
        </p:nvSpPr>
        <p:spPr>
          <a:xfrm>
            <a:off x="7262727" y="5056957"/>
            <a:ext cx="281290" cy="28129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5" name="Round Same Side Corner Rectangle 11">
            <a:extLst>
              <a:ext uri="{FF2B5EF4-FFF2-40B4-BE49-F238E27FC236}">
                <a16:creationId xmlns:a16="http://schemas.microsoft.com/office/drawing/2014/main" id="{2882634D-7E1F-D380-7C85-56F602B537C4}"/>
              </a:ext>
            </a:extLst>
          </p:cNvPr>
          <p:cNvSpPr>
            <a:spLocks noChangeAspect="1"/>
          </p:cNvSpPr>
          <p:nvPr/>
        </p:nvSpPr>
        <p:spPr>
          <a:xfrm rot="9900000">
            <a:off x="4658757" y="2633855"/>
            <a:ext cx="308325" cy="26186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6" name="Rounded Rectangle 27">
            <a:extLst>
              <a:ext uri="{FF2B5EF4-FFF2-40B4-BE49-F238E27FC236}">
                <a16:creationId xmlns:a16="http://schemas.microsoft.com/office/drawing/2014/main" id="{22211441-8083-D991-577C-553136022A51}"/>
              </a:ext>
            </a:extLst>
          </p:cNvPr>
          <p:cNvSpPr/>
          <p:nvPr/>
        </p:nvSpPr>
        <p:spPr>
          <a:xfrm>
            <a:off x="5887135" y="2084559"/>
            <a:ext cx="269704" cy="20716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7" name="Donut 24">
            <a:extLst>
              <a:ext uri="{FF2B5EF4-FFF2-40B4-BE49-F238E27FC236}">
                <a16:creationId xmlns:a16="http://schemas.microsoft.com/office/drawing/2014/main" id="{4B038A1F-D2C4-F55A-2514-4EC9398E976F}"/>
              </a:ext>
            </a:extLst>
          </p:cNvPr>
          <p:cNvSpPr/>
          <p:nvPr/>
        </p:nvSpPr>
        <p:spPr>
          <a:xfrm>
            <a:off x="6015035" y="5583248"/>
            <a:ext cx="307715" cy="31022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ea typeface="Arial Unicode MS"/>
              <a:cs typeface="+mn-cs"/>
            </a:endParaRPr>
          </a:p>
        </p:txBody>
      </p:sp>
      <p:sp>
        <p:nvSpPr>
          <p:cNvPr id="118" name="Oval 21">
            <a:extLst>
              <a:ext uri="{FF2B5EF4-FFF2-40B4-BE49-F238E27FC236}">
                <a16:creationId xmlns:a16="http://schemas.microsoft.com/office/drawing/2014/main" id="{C8D61BA7-7153-4304-15C4-574486674C08}"/>
              </a:ext>
            </a:extLst>
          </p:cNvPr>
          <p:cNvSpPr>
            <a:spLocks noChangeAspect="1"/>
          </p:cNvSpPr>
          <p:nvPr/>
        </p:nvSpPr>
        <p:spPr>
          <a:xfrm>
            <a:off x="4136204" y="3890062"/>
            <a:ext cx="297351" cy="2998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19" name="Rounded Rectangle 7">
            <a:extLst>
              <a:ext uri="{FF2B5EF4-FFF2-40B4-BE49-F238E27FC236}">
                <a16:creationId xmlns:a16="http://schemas.microsoft.com/office/drawing/2014/main" id="{92936B05-6645-3221-F030-ED801A3F2354}"/>
              </a:ext>
            </a:extLst>
          </p:cNvPr>
          <p:cNvSpPr>
            <a:spLocks noChangeAspect="1"/>
          </p:cNvSpPr>
          <p:nvPr/>
        </p:nvSpPr>
        <p:spPr>
          <a:xfrm>
            <a:off x="7171771" y="2504677"/>
            <a:ext cx="288000" cy="24854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122" name="TextBox 121">
            <a:extLst>
              <a:ext uri="{FF2B5EF4-FFF2-40B4-BE49-F238E27FC236}">
                <a16:creationId xmlns:a16="http://schemas.microsoft.com/office/drawing/2014/main" id="{EA6A1CFB-C5AE-A3DA-CCE1-51355256022D}"/>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Cooperative relationships : Key Characteristics</a:t>
            </a:r>
            <a:endParaRPr lang="en-GB" sz="1400" dirty="0">
              <a:effectLst/>
              <a:ea typeface="Calibri" panose="020F0502020204030204" pitchFamily="34" charset="0"/>
              <a:cs typeface="Latha" panose="020B0604020202020204" pitchFamily="34" charset="0"/>
            </a:endParaRPr>
          </a:p>
        </p:txBody>
      </p:sp>
      <p:pic>
        <p:nvPicPr>
          <p:cNvPr id="123" name="Picture 122" descr="Logo&#10;&#10;Description automatically generated">
            <a:extLst>
              <a:ext uri="{FF2B5EF4-FFF2-40B4-BE49-F238E27FC236}">
                <a16:creationId xmlns:a16="http://schemas.microsoft.com/office/drawing/2014/main" id="{911F913E-1C73-3BD5-CFD6-2F20B8794C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24" name="Footer Placeholder 3">
            <a:extLst>
              <a:ext uri="{FF2B5EF4-FFF2-40B4-BE49-F238E27FC236}">
                <a16:creationId xmlns:a16="http://schemas.microsoft.com/office/drawing/2014/main" id="{EB03EE8B-F0D7-1AF1-555D-36855A945571}"/>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0242" name="Picture 2" descr="Key Vector Art, Icons, and Graphics for Free Download">
            <a:extLst>
              <a:ext uri="{FF2B5EF4-FFF2-40B4-BE49-F238E27FC236}">
                <a16:creationId xmlns:a16="http://schemas.microsoft.com/office/drawing/2014/main" id="{4BEDE488-66E7-BD57-1B1A-05BF12A18C8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5140" y="3656342"/>
            <a:ext cx="1292429" cy="566855"/>
          </a:xfrm>
          <a:prstGeom prst="rect">
            <a:avLst/>
          </a:prstGeom>
          <a:noFill/>
          <a:extLst>
            <a:ext uri="{909E8E84-426E-40DD-AFC4-6F175D3DCCD1}">
              <a14:hiddenFill xmlns:a14="http://schemas.microsoft.com/office/drawing/2010/main">
                <a:solidFill>
                  <a:srgbClr val="FFFFFF"/>
                </a:solidFill>
              </a14:hiddenFill>
            </a:ext>
          </a:extLst>
        </p:spPr>
      </p:pic>
      <p:pic>
        <p:nvPicPr>
          <p:cNvPr id="108" name="Graphic 107" descr="Badge 3 outline">
            <a:extLst>
              <a:ext uri="{FF2B5EF4-FFF2-40B4-BE49-F238E27FC236}">
                <a16:creationId xmlns:a16="http://schemas.microsoft.com/office/drawing/2014/main" id="{B8BED3E0-2BFF-330A-13FE-7A226E80AE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2966" y="173890"/>
            <a:ext cx="720000" cy="720000"/>
          </a:xfrm>
          <a:prstGeom prst="rect">
            <a:avLst/>
          </a:prstGeom>
        </p:spPr>
      </p:pic>
      <p:sp>
        <p:nvSpPr>
          <p:cNvPr id="109" name="TextBox 108">
            <a:extLst>
              <a:ext uri="{FF2B5EF4-FFF2-40B4-BE49-F238E27FC236}">
                <a16:creationId xmlns:a16="http://schemas.microsoft.com/office/drawing/2014/main" id="{2AF57795-5029-CE65-C1B5-EEE25272D68A}"/>
              </a:ext>
            </a:extLst>
          </p:cNvPr>
          <p:cNvSpPr txBox="1"/>
          <p:nvPr/>
        </p:nvSpPr>
        <p:spPr>
          <a:xfrm>
            <a:off x="610015" y="1143843"/>
            <a:ext cx="2142516" cy="279564"/>
          </a:xfrm>
          <a:prstGeom prst="rect">
            <a:avLst/>
          </a:prstGeom>
          <a:noFill/>
        </p:spPr>
        <p:txBody>
          <a:bodyPr wrap="square">
            <a:spAutoFit/>
          </a:bodyPr>
          <a:lstStyle/>
          <a:p>
            <a:pPr>
              <a:lnSpc>
                <a:spcPct val="107000"/>
              </a:lnSpc>
              <a:spcAft>
                <a:spcPts val="800"/>
              </a:spcAft>
            </a:pPr>
            <a:r>
              <a:rPr lang="en-GB" sz="1200" b="1" dirty="0">
                <a:effectLst/>
                <a:ea typeface="Calibri" panose="020F0502020204030204" pitchFamily="34" charset="0"/>
                <a:cs typeface="Latha" panose="020B0604020202020204" pitchFamily="34" charset="0"/>
              </a:rPr>
              <a:t>Relationships – Cooperative </a:t>
            </a:r>
            <a:r>
              <a:rPr lang="en-GB" sz="1200" dirty="0">
                <a:effectLst/>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193553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08150E-59F9-3516-07DE-8E7337CE56C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Cooperative relationships </a:t>
            </a:r>
            <a:endParaRPr lang="en-GB" sz="1400" dirty="0">
              <a:effectLst/>
              <a:ea typeface="Calibri" panose="020F0502020204030204" pitchFamily="34" charset="0"/>
              <a:cs typeface="Latha" panose="020B0604020202020204" pitchFamily="34" charset="0"/>
            </a:endParaRPr>
          </a:p>
        </p:txBody>
      </p:sp>
      <p:sp>
        <p:nvSpPr>
          <p:cNvPr id="3" name="Footer Placeholder 3">
            <a:extLst>
              <a:ext uri="{FF2B5EF4-FFF2-40B4-BE49-F238E27FC236}">
                <a16:creationId xmlns:a16="http://schemas.microsoft.com/office/drawing/2014/main" id="{FB59A48A-B91E-7F9D-BDE3-16DACB76C468}"/>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4" name="Picture 3">
            <a:extLst>
              <a:ext uri="{FF2B5EF4-FFF2-40B4-BE49-F238E27FC236}">
                <a16:creationId xmlns:a16="http://schemas.microsoft.com/office/drawing/2014/main" id="{21CCFE5A-1A61-D1F9-8A87-083A618998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50099" y="979337"/>
            <a:ext cx="3946160" cy="735261"/>
          </a:xfrm>
          <a:prstGeom prst="rect">
            <a:avLst/>
          </a:prstGeom>
        </p:spPr>
      </p:pic>
      <p:sp>
        <p:nvSpPr>
          <p:cNvPr id="8" name="TextBox 7">
            <a:extLst>
              <a:ext uri="{FF2B5EF4-FFF2-40B4-BE49-F238E27FC236}">
                <a16:creationId xmlns:a16="http://schemas.microsoft.com/office/drawing/2014/main" id="{E62DF79A-896C-F3EF-4735-9E1A3046926A}"/>
              </a:ext>
            </a:extLst>
          </p:cNvPr>
          <p:cNvSpPr txBox="1"/>
          <p:nvPr/>
        </p:nvSpPr>
        <p:spPr>
          <a:xfrm>
            <a:off x="566847" y="1475385"/>
            <a:ext cx="11058306" cy="1472839"/>
          </a:xfrm>
          <a:prstGeom prst="rect">
            <a:avLst/>
          </a:prstGeom>
          <a:noFill/>
        </p:spPr>
        <p:txBody>
          <a:bodyPr wrap="square">
            <a:spAutoFit/>
          </a:bodyPr>
          <a:lstStyle/>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Latha" panose="020B0604020202020204" pitchFamily="34" charset="0"/>
              </a:rPr>
              <a:t>Cooperative relationships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This is the stage when you have moved from level 1 to Level 3 of 5 levels, this is a stage in transition which will set you on the more strategic path of account development, as you cross this stage you will have been on a constant trajectory of spend versus income and will have realized that the brand development needs to happen a lot faster for you to turn the wheels of profitability. The key elements are openness, data, joint views, and trust at its core, once you have these basic elements in place you will be able to deliver genuine business benefits.</a:t>
            </a:r>
            <a:endParaRPr lang="en-GB" sz="1200" dirty="0">
              <a:effectLst/>
              <a:latin typeface="Calibri" panose="020F0502020204030204" pitchFamily="34" charset="0"/>
              <a:ea typeface="Calibri" panose="020F0502020204030204" pitchFamily="34" charset="0"/>
              <a:cs typeface="Latha" panose="020B0604020202020204" pitchFamily="34" charset="0"/>
            </a:endParaRPr>
          </a:p>
        </p:txBody>
      </p:sp>
      <p:graphicFrame>
        <p:nvGraphicFramePr>
          <p:cNvPr id="10" name="Table 9">
            <a:extLst>
              <a:ext uri="{FF2B5EF4-FFF2-40B4-BE49-F238E27FC236}">
                <a16:creationId xmlns:a16="http://schemas.microsoft.com/office/drawing/2014/main" id="{9FE056CD-5B9E-7FF1-44A9-B33480442C8A}"/>
              </a:ext>
            </a:extLst>
          </p:cNvPr>
          <p:cNvGraphicFramePr>
            <a:graphicFrameLocks noGrp="1"/>
          </p:cNvGraphicFramePr>
          <p:nvPr>
            <p:extLst>
              <p:ext uri="{D42A27DB-BD31-4B8C-83A1-F6EECF244321}">
                <p14:modId xmlns:p14="http://schemas.microsoft.com/office/powerpoint/2010/main" val="934050838"/>
              </p:ext>
            </p:extLst>
          </p:nvPr>
        </p:nvGraphicFramePr>
        <p:xfrm>
          <a:off x="3008960" y="3174539"/>
          <a:ext cx="6174080" cy="2208076"/>
        </p:xfrm>
        <a:graphic>
          <a:graphicData uri="http://schemas.openxmlformats.org/drawingml/2006/table">
            <a:tbl>
              <a:tblPr firstRow="1" firstCol="1" bandRow="1"/>
              <a:tblGrid>
                <a:gridCol w="1543520">
                  <a:extLst>
                    <a:ext uri="{9D8B030D-6E8A-4147-A177-3AD203B41FA5}">
                      <a16:colId xmlns:a16="http://schemas.microsoft.com/office/drawing/2014/main" val="869715141"/>
                    </a:ext>
                  </a:extLst>
                </a:gridCol>
                <a:gridCol w="1543520">
                  <a:extLst>
                    <a:ext uri="{9D8B030D-6E8A-4147-A177-3AD203B41FA5}">
                      <a16:colId xmlns:a16="http://schemas.microsoft.com/office/drawing/2014/main" val="1604036332"/>
                    </a:ext>
                  </a:extLst>
                </a:gridCol>
                <a:gridCol w="1543520">
                  <a:extLst>
                    <a:ext uri="{9D8B030D-6E8A-4147-A177-3AD203B41FA5}">
                      <a16:colId xmlns:a16="http://schemas.microsoft.com/office/drawing/2014/main" val="2400190731"/>
                    </a:ext>
                  </a:extLst>
                </a:gridCol>
                <a:gridCol w="1543520">
                  <a:extLst>
                    <a:ext uri="{9D8B030D-6E8A-4147-A177-3AD203B41FA5}">
                      <a16:colId xmlns:a16="http://schemas.microsoft.com/office/drawing/2014/main" val="2805325306"/>
                    </a:ext>
                  </a:extLst>
                </a:gridCol>
              </a:tblGrid>
              <a:tr h="225078">
                <a:tc gridSpan="2">
                  <a:txBody>
                    <a:bodyPr/>
                    <a:lstStyle/>
                    <a:p>
                      <a:pPr algn="ctr">
                        <a:lnSpc>
                          <a:spcPct val="107000"/>
                        </a:lnSpc>
                        <a:spcAft>
                          <a:spcPts val="800"/>
                        </a:spcAft>
                      </a:pPr>
                      <a:r>
                        <a:rPr lang="en-GB" sz="1200" b="0"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Brand / TM Owner</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gridSpan="2">
                  <a:txBody>
                    <a:bodyPr/>
                    <a:lstStyle/>
                    <a:p>
                      <a:pPr algn="ctr">
                        <a:lnSpc>
                          <a:spcPct val="107000"/>
                        </a:lnSpc>
                        <a:spcAft>
                          <a:spcPts val="800"/>
                        </a:spcAft>
                      </a:pPr>
                      <a:r>
                        <a:rPr lang="en-GB" sz="1200" b="0">
                          <a:solidFill>
                            <a:srgbClr val="000000"/>
                          </a:solidFill>
                          <a:effectLst/>
                          <a:latin typeface="Lato Light" panose="020F0502020204030203" pitchFamily="34" charset="0"/>
                          <a:ea typeface="Calibri" panose="020F0502020204030204" pitchFamily="34" charset="0"/>
                          <a:cs typeface="Latha" panose="020B0604020202020204" pitchFamily="34" charset="0"/>
                        </a:rPr>
                        <a:t>Retailer / Reseller</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extLst>
                  <a:ext uri="{0D108BD9-81ED-4DB2-BD59-A6C34878D82A}">
                    <a16:rowId xmlns:a16="http://schemas.microsoft.com/office/drawing/2014/main" val="564967970"/>
                  </a:ext>
                </a:extLst>
              </a:tr>
              <a:tr h="225078">
                <a:tc>
                  <a:txBody>
                    <a:bodyPr/>
                    <a:lstStyle/>
                    <a:p>
                      <a:pPr>
                        <a:lnSpc>
                          <a:spcPct val="107000"/>
                        </a:lnSpc>
                        <a:spcAft>
                          <a:spcPts val="800"/>
                        </a:spcAft>
                      </a:pPr>
                      <a:r>
                        <a:rPr lang="en-GB" sz="1200" b="0" dirty="0">
                          <a:effectLst/>
                          <a:latin typeface="Lato Light" panose="020F0502020204030203" pitchFamily="34" charset="0"/>
                          <a:ea typeface="Calibri" panose="020F0502020204030204" pitchFamily="34" charset="0"/>
                          <a:cs typeface="Latha" panose="020B0604020202020204" pitchFamily="34" charset="0"/>
                        </a:rPr>
                        <a:t> </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0">
                          <a:solidFill>
                            <a:srgbClr val="000000"/>
                          </a:solidFill>
                          <a:effectLst/>
                          <a:latin typeface="Lato Light" panose="020F0502020204030203" pitchFamily="34" charset="0"/>
                          <a:ea typeface="Calibri" panose="020F0502020204030204" pitchFamily="34" charset="0"/>
                          <a:cs typeface="Latha" panose="020B0604020202020204" pitchFamily="34" charset="0"/>
                        </a:rPr>
                        <a:t>Directors</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C4"/>
                    </a:solidFill>
                  </a:tcPr>
                </a:tc>
                <a:tc>
                  <a:txBody>
                    <a:bodyPr/>
                    <a:lstStyle/>
                    <a:p>
                      <a:pPr algn="ctr">
                        <a:lnSpc>
                          <a:spcPct val="107000"/>
                        </a:lnSpc>
                        <a:spcAft>
                          <a:spcPts val="800"/>
                        </a:spcAft>
                      </a:pPr>
                      <a:r>
                        <a:rPr lang="en-GB" sz="1200" b="0">
                          <a:solidFill>
                            <a:srgbClr val="000000"/>
                          </a:solidFill>
                          <a:effectLst/>
                          <a:latin typeface="Lato Light" panose="020F0502020204030203" pitchFamily="34" charset="0"/>
                          <a:ea typeface="Calibri" panose="020F0502020204030204" pitchFamily="34" charset="0"/>
                          <a:cs typeface="Latha" panose="020B0604020202020204" pitchFamily="34" charset="0"/>
                        </a:rPr>
                        <a:t>Directors</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en-GB" sz="1200" b="0">
                          <a:effectLst/>
                          <a:latin typeface="Lato Light" panose="020F0502020204030203" pitchFamily="34" charset="0"/>
                          <a:ea typeface="Calibri" panose="020F0502020204030204" pitchFamily="34" charset="0"/>
                          <a:cs typeface="Latha" panose="020B0604020202020204" pitchFamily="34" charset="0"/>
                        </a:rPr>
                        <a:t> </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6831900"/>
                  </a:ext>
                </a:extLst>
              </a:tr>
              <a:tr h="585973">
                <a:tc>
                  <a:txBody>
                    <a:bodyPr/>
                    <a:lstStyle/>
                    <a:p>
                      <a:pPr algn="ctr">
                        <a:lnSpc>
                          <a:spcPct val="107000"/>
                        </a:lnSpc>
                        <a:spcAft>
                          <a:spcPts val="800"/>
                        </a:spcAft>
                      </a:pPr>
                      <a:r>
                        <a:rPr lang="en-GB" sz="1200" b="0"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Operations</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C4"/>
                    </a:solidFill>
                  </a:tcPr>
                </a:tc>
                <a:tc gridSpan="2">
                  <a:txBody>
                    <a:bodyPr/>
                    <a:lstStyle/>
                    <a:p>
                      <a:pPr algn="ctr">
                        <a:lnSpc>
                          <a:spcPct val="107000"/>
                        </a:lnSpc>
                        <a:spcAft>
                          <a:spcPts val="800"/>
                        </a:spcAft>
                      </a:pPr>
                      <a:r>
                        <a:rPr lang="en-GB" sz="1200" b="0">
                          <a:solidFill>
                            <a:srgbClr val="FFFFFF"/>
                          </a:solidFill>
                          <a:effectLst/>
                          <a:latin typeface="Lato Light" panose="020F0502020204030203" pitchFamily="34" charset="0"/>
                          <a:ea typeface="Calibri" panose="020F0502020204030204" pitchFamily="34" charset="0"/>
                          <a:cs typeface="Latha" panose="020B0604020202020204" pitchFamily="34" charset="0"/>
                        </a:rPr>
                        <a:t>Key Contact</a:t>
                      </a:r>
                      <a:endParaRPr lang="en-GB" sz="1200" b="0">
                        <a:effectLst/>
                        <a:latin typeface="Calibri" panose="020F0502020204030204" pitchFamily="34" charset="0"/>
                        <a:ea typeface="Calibri" panose="020F0502020204030204" pitchFamily="34" charset="0"/>
                        <a:cs typeface="Latha" panose="020B0604020202020204" pitchFamily="34" charset="0"/>
                      </a:endParaRPr>
                    </a:p>
                    <a:p>
                      <a:pPr algn="ctr">
                        <a:lnSpc>
                          <a:spcPct val="107000"/>
                        </a:lnSpc>
                        <a:spcAft>
                          <a:spcPts val="800"/>
                        </a:spcAft>
                      </a:pPr>
                      <a:r>
                        <a:rPr lang="en-GB" sz="1200" b="0">
                          <a:solidFill>
                            <a:srgbClr val="FFFFFF"/>
                          </a:solidFill>
                          <a:effectLst/>
                          <a:latin typeface="Lato Light" panose="020F0502020204030203" pitchFamily="34" charset="0"/>
                          <a:ea typeface="Calibri" panose="020F0502020204030204" pitchFamily="34" charset="0"/>
                          <a:cs typeface="Latha" panose="020B0604020202020204" pitchFamily="34" charset="0"/>
                        </a:rPr>
                        <a:t>KAM Manager</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hMerge="1">
                  <a:txBody>
                    <a:bodyPr/>
                    <a:lstStyle/>
                    <a:p>
                      <a:endParaRPr lang="en-GB"/>
                    </a:p>
                  </a:txBody>
                  <a:tcPr/>
                </a:tc>
                <a:tc>
                  <a:txBody>
                    <a:bodyPr/>
                    <a:lstStyle/>
                    <a:p>
                      <a:pPr algn="ctr">
                        <a:lnSpc>
                          <a:spcPct val="107000"/>
                        </a:lnSpc>
                        <a:spcAft>
                          <a:spcPts val="800"/>
                        </a:spcAft>
                      </a:pPr>
                      <a:r>
                        <a:rPr lang="en-GB" sz="1200" b="0"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Operations</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0775072"/>
                  </a:ext>
                </a:extLst>
              </a:tr>
              <a:tr h="225078">
                <a:tc>
                  <a:txBody>
                    <a:bodyPr/>
                    <a:lstStyle/>
                    <a:p>
                      <a:pPr algn="ctr">
                        <a:lnSpc>
                          <a:spcPct val="107000"/>
                        </a:lnSpc>
                        <a:spcAft>
                          <a:spcPts val="800"/>
                        </a:spcAft>
                      </a:pPr>
                      <a:r>
                        <a:rPr lang="en-GB" sz="1200" b="0"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Accounts</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C4"/>
                    </a:solidFill>
                  </a:tcPr>
                </a:tc>
                <a:tc rowSpan="2" gridSpan="2">
                  <a:txBody>
                    <a:bodyPr/>
                    <a:lstStyle/>
                    <a:p>
                      <a:pPr algn="ctr">
                        <a:lnSpc>
                          <a:spcPct val="107000"/>
                        </a:lnSpc>
                        <a:spcAft>
                          <a:spcPts val="800"/>
                        </a:spcAft>
                      </a:pPr>
                      <a:r>
                        <a:rPr lang="en-GB" sz="1200" b="0" dirty="0">
                          <a:solidFill>
                            <a:srgbClr val="FFFFFF"/>
                          </a:solidFill>
                          <a:effectLst/>
                          <a:latin typeface="Lato Light" panose="020F0502020204030203" pitchFamily="34" charset="0"/>
                          <a:ea typeface="Calibri" panose="020F0502020204030204" pitchFamily="34" charset="0"/>
                          <a:cs typeface="Latha" panose="020B0604020202020204" pitchFamily="34" charset="0"/>
                        </a:rPr>
                        <a:t>Logistics</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p>
                      <a:pPr algn="ctr">
                        <a:lnSpc>
                          <a:spcPct val="107000"/>
                        </a:lnSpc>
                        <a:spcAft>
                          <a:spcPts val="800"/>
                        </a:spcAft>
                      </a:pPr>
                      <a:r>
                        <a:rPr lang="en-GB" sz="1200" b="0" dirty="0">
                          <a:solidFill>
                            <a:srgbClr val="FFFFFF"/>
                          </a:solidFill>
                          <a:effectLst/>
                          <a:latin typeface="Lato Light" panose="020F0502020204030203" pitchFamily="34" charset="0"/>
                          <a:ea typeface="Calibri" panose="020F0502020204030204" pitchFamily="34" charset="0"/>
                          <a:cs typeface="Latha" panose="020B0604020202020204" pitchFamily="34" charset="0"/>
                        </a:rPr>
                        <a:t>Order Processing</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p>
                      <a:pPr algn="ctr">
                        <a:lnSpc>
                          <a:spcPct val="107000"/>
                        </a:lnSpc>
                        <a:spcAft>
                          <a:spcPts val="800"/>
                        </a:spcAft>
                      </a:pPr>
                      <a:r>
                        <a:rPr lang="en-GB" sz="1200" b="0" dirty="0">
                          <a:solidFill>
                            <a:srgbClr val="FFFFFF"/>
                          </a:solidFill>
                          <a:effectLst/>
                          <a:latin typeface="Lato Light" panose="020F0502020204030203" pitchFamily="34" charset="0"/>
                          <a:ea typeface="Calibri" panose="020F0502020204030204" pitchFamily="34" charset="0"/>
                          <a:cs typeface="Latha" panose="020B0604020202020204" pitchFamily="34" charset="0"/>
                        </a:rPr>
                        <a:t>Customer Service</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rowSpan="2" hMerge="1">
                  <a:txBody>
                    <a:bodyPr/>
                    <a:lstStyle/>
                    <a:p>
                      <a:endParaRPr lang="en-GB"/>
                    </a:p>
                  </a:txBody>
                  <a:tcPr/>
                </a:tc>
                <a:tc>
                  <a:txBody>
                    <a:bodyPr/>
                    <a:lstStyle/>
                    <a:p>
                      <a:pPr algn="ctr">
                        <a:lnSpc>
                          <a:spcPct val="107000"/>
                        </a:lnSpc>
                        <a:spcAft>
                          <a:spcPts val="800"/>
                        </a:spcAft>
                      </a:pPr>
                      <a:r>
                        <a:rPr lang="en-GB" sz="1200" b="0">
                          <a:solidFill>
                            <a:srgbClr val="000000"/>
                          </a:solidFill>
                          <a:effectLst/>
                          <a:latin typeface="Lato Light" panose="020F0502020204030203" pitchFamily="34" charset="0"/>
                          <a:ea typeface="Calibri" panose="020F0502020204030204" pitchFamily="34" charset="0"/>
                          <a:cs typeface="Latha" panose="020B0604020202020204" pitchFamily="34" charset="0"/>
                        </a:rPr>
                        <a:t>Accounts</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52069769"/>
                  </a:ext>
                </a:extLst>
              </a:tr>
              <a:tr h="721791">
                <a:tc>
                  <a:txBody>
                    <a:bodyPr/>
                    <a:lstStyle/>
                    <a:p>
                      <a:pPr algn="ctr">
                        <a:lnSpc>
                          <a:spcPct val="107000"/>
                        </a:lnSpc>
                        <a:spcAft>
                          <a:spcPts val="800"/>
                        </a:spcAft>
                      </a:pPr>
                      <a:r>
                        <a:rPr lang="en-GB" sz="1200" b="0"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Marketing</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C4"/>
                    </a:solidFill>
                  </a:tcPr>
                </a:tc>
                <a:tc gridSpan="2" vMerge="1">
                  <a:txBody>
                    <a:bodyPr/>
                    <a:lstStyle/>
                    <a:p>
                      <a:endParaRPr lang="en-GB"/>
                    </a:p>
                  </a:txBody>
                  <a:tcPr/>
                </a:tc>
                <a:tc hMerge="1" vMerge="1">
                  <a:txBody>
                    <a:bodyPr/>
                    <a:lstStyle/>
                    <a:p>
                      <a:endParaRPr lang="en-GB"/>
                    </a:p>
                  </a:txBody>
                  <a:tcPr/>
                </a:tc>
                <a:tc>
                  <a:txBody>
                    <a:bodyPr/>
                    <a:lstStyle/>
                    <a:p>
                      <a:pPr algn="ctr">
                        <a:lnSpc>
                          <a:spcPct val="107000"/>
                        </a:lnSpc>
                        <a:spcAft>
                          <a:spcPts val="800"/>
                        </a:spcAft>
                      </a:pPr>
                      <a:r>
                        <a:rPr lang="en-GB" sz="1200" b="0">
                          <a:solidFill>
                            <a:srgbClr val="000000"/>
                          </a:solidFill>
                          <a:effectLst/>
                          <a:latin typeface="Lato Light" panose="020F0502020204030203" pitchFamily="34" charset="0"/>
                          <a:ea typeface="Calibri" panose="020F0502020204030204" pitchFamily="34" charset="0"/>
                          <a:cs typeface="Latha" panose="020B0604020202020204" pitchFamily="34" charset="0"/>
                        </a:rPr>
                        <a:t>Marketing</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00255839"/>
                  </a:ext>
                </a:extLst>
              </a:tr>
              <a:tr h="225078">
                <a:tc>
                  <a:txBody>
                    <a:bodyPr/>
                    <a:lstStyle/>
                    <a:p>
                      <a:pPr algn="ctr">
                        <a:lnSpc>
                          <a:spcPct val="107000"/>
                        </a:lnSpc>
                        <a:spcAft>
                          <a:spcPts val="800"/>
                        </a:spcAft>
                      </a:pPr>
                      <a:r>
                        <a:rPr lang="en-GB" sz="1200" b="0">
                          <a:effectLst/>
                          <a:latin typeface="Lato Light" panose="020F0502020204030203" pitchFamily="34" charset="0"/>
                          <a:ea typeface="Calibri" panose="020F0502020204030204" pitchFamily="34" charset="0"/>
                          <a:cs typeface="Latha" panose="020B0604020202020204" pitchFamily="34" charset="0"/>
                        </a:rPr>
                        <a:t> </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200" b="0">
                          <a:solidFill>
                            <a:srgbClr val="000000"/>
                          </a:solidFill>
                          <a:effectLst/>
                          <a:latin typeface="Lato Light" panose="020F0502020204030203" pitchFamily="34" charset="0"/>
                          <a:ea typeface="Calibri" panose="020F0502020204030204" pitchFamily="34" charset="0"/>
                          <a:cs typeface="Latha" panose="020B0604020202020204" pitchFamily="34" charset="0"/>
                        </a:rPr>
                        <a:t>Service</a:t>
                      </a:r>
                      <a:endParaRPr lang="en-GB" sz="1200" b="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C4"/>
                    </a:solidFill>
                  </a:tcPr>
                </a:tc>
                <a:tc>
                  <a:txBody>
                    <a:bodyPr/>
                    <a:lstStyle/>
                    <a:p>
                      <a:pPr algn="ctr">
                        <a:lnSpc>
                          <a:spcPct val="107000"/>
                        </a:lnSpc>
                        <a:spcAft>
                          <a:spcPts val="800"/>
                        </a:spcAft>
                      </a:pPr>
                      <a:r>
                        <a:rPr lang="en-GB" sz="1200" b="0" dirty="0">
                          <a:solidFill>
                            <a:srgbClr val="000000"/>
                          </a:solidFill>
                          <a:effectLst/>
                          <a:latin typeface="Lato Light" panose="020F0502020204030203" pitchFamily="34" charset="0"/>
                          <a:ea typeface="Calibri" panose="020F0502020204030204" pitchFamily="34" charset="0"/>
                          <a:cs typeface="Latha" panose="020B0604020202020204" pitchFamily="34" charset="0"/>
                        </a:rPr>
                        <a:t>Service</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1200" b="0" dirty="0">
                          <a:effectLst/>
                          <a:latin typeface="Lato Light" panose="020F0502020204030203" pitchFamily="34" charset="0"/>
                          <a:ea typeface="Calibri" panose="020F0502020204030204" pitchFamily="34" charset="0"/>
                          <a:cs typeface="Latha" panose="020B0604020202020204" pitchFamily="34" charset="0"/>
                        </a:rPr>
                        <a:t> </a:t>
                      </a:r>
                      <a:endParaRPr lang="en-GB" sz="1200" b="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21546531"/>
                  </a:ext>
                </a:extLst>
              </a:tr>
            </a:tbl>
          </a:graphicData>
        </a:graphic>
      </p:graphicFrame>
      <p:pic>
        <p:nvPicPr>
          <p:cNvPr id="7" name="Graphic 6" descr="Badge 3 outline">
            <a:extLst>
              <a:ext uri="{FF2B5EF4-FFF2-40B4-BE49-F238E27FC236}">
                <a16:creationId xmlns:a16="http://schemas.microsoft.com/office/drawing/2014/main" id="{64DE7043-6868-B660-7F83-CC4C3B02DF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2966" y="173890"/>
            <a:ext cx="720000" cy="720000"/>
          </a:xfrm>
          <a:prstGeom prst="rect">
            <a:avLst/>
          </a:prstGeom>
        </p:spPr>
      </p:pic>
    </p:spTree>
    <p:extLst>
      <p:ext uri="{BB962C8B-B14F-4D97-AF65-F5344CB8AC3E}">
        <p14:creationId xmlns:p14="http://schemas.microsoft.com/office/powerpoint/2010/main" val="16630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94500D-E969-9008-EB24-536DC50B3341}"/>
              </a:ext>
            </a:extLst>
          </p:cNvPr>
          <p:cNvSpPr txBox="1"/>
          <p:nvPr/>
        </p:nvSpPr>
        <p:spPr>
          <a:xfrm>
            <a:off x="594851" y="1326489"/>
            <a:ext cx="11002297" cy="3934795"/>
          </a:xfrm>
          <a:prstGeom prst="rect">
            <a:avLst/>
          </a:prstGeom>
          <a:noFill/>
        </p:spPr>
        <p:txBody>
          <a:bodyPr wrap="square">
            <a:spAutoFit/>
          </a:bodyPr>
          <a:lstStyle/>
          <a:p>
            <a:pPr>
              <a:lnSpc>
                <a:spcPct val="107000"/>
              </a:lnSpc>
              <a:spcAft>
                <a:spcPts val="800"/>
              </a:spcAft>
            </a:pPr>
            <a:r>
              <a:rPr lang="en-GB" sz="1100" b="1" dirty="0">
                <a:effectLst/>
                <a:latin typeface="Lato Light" panose="020F0502020204030203" pitchFamily="34" charset="0"/>
                <a:ea typeface="Calibri" panose="020F0502020204030204" pitchFamily="34" charset="0"/>
                <a:cs typeface="Latha" panose="020B0604020202020204" pitchFamily="34" charset="0"/>
              </a:rPr>
              <a:t>Relationships – Cooperative </a:t>
            </a:r>
            <a:r>
              <a:rPr lang="en-GB" sz="1100" dirty="0">
                <a:effectLst/>
                <a:latin typeface="Lato Light" panose="020F0502020204030203" pitchFamily="34" charset="0"/>
                <a:ea typeface="Calibri" panose="020F0502020204030204" pitchFamily="34" charset="0"/>
                <a:cs typeface="Latha" panose="020B0604020202020204" pitchFamily="34" charset="0"/>
              </a:rPr>
              <a:t>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The cooperative relationship comes close to a network though an informal network.</a:t>
            </a:r>
          </a:p>
          <a:p>
            <a:pPr>
              <a:lnSpc>
                <a:spcPct val="107000"/>
              </a:lnSpc>
              <a:spcAft>
                <a:spcPts val="800"/>
              </a:spcAft>
            </a:pPr>
            <a:r>
              <a:rPr lang="en-GB" sz="1100" dirty="0">
                <a:latin typeface="Lato Light" panose="020F0502020204030203" pitchFamily="34" charset="0"/>
                <a:ea typeface="Calibri" panose="020F0502020204030204" pitchFamily="34" charset="0"/>
                <a:cs typeface="Latha" panose="020B0604020202020204" pitchFamily="34" charset="0"/>
              </a:rPr>
              <a:t>In this case t</a:t>
            </a:r>
            <a:r>
              <a:rPr lang="en-GB" sz="1100" dirty="0">
                <a:effectLst/>
                <a:latin typeface="Lato Light" panose="020F0502020204030203" pitchFamily="34" charset="0"/>
                <a:ea typeface="Calibri" panose="020F0502020204030204" pitchFamily="34" charset="0"/>
                <a:cs typeface="Latha" panose="020B0604020202020204" pitchFamily="34" charset="0"/>
              </a:rPr>
              <a:t>he </a:t>
            </a:r>
            <a:r>
              <a:rPr lang="en-GB" sz="1100" dirty="0">
                <a:latin typeface="Lato Light" panose="020F0502020204030203" pitchFamily="34" charset="0"/>
                <a:ea typeface="Calibri" panose="020F0502020204030204" pitchFamily="34" charset="0"/>
                <a:cs typeface="Latha" panose="020B0604020202020204" pitchFamily="34" charset="0"/>
              </a:rPr>
              <a:t>KAM</a:t>
            </a:r>
            <a:r>
              <a:rPr lang="en-GB" sz="1100" dirty="0">
                <a:effectLst/>
                <a:latin typeface="Lato Light" panose="020F0502020204030203" pitchFamily="34" charset="0"/>
                <a:ea typeface="Calibri" panose="020F0502020204030204" pitchFamily="34" charset="0"/>
                <a:cs typeface="Latha" panose="020B0604020202020204" pitchFamily="34" charset="0"/>
              </a:rPr>
              <a:t> and the purchasing manager work closely together and the relationship involves a wider range of people and interaction, the people in the front line of transaction handling, which is to say, order processing and customer service, are in much more frequent contact with their counterparts than is the key account manager with the purchasing manager. More people have an understanding and appreciation of the business than in basic KAM, though their contact may not be regular or frequent. Nevertheless, the growing web of involvement means that the business is better protected against the departure of the key account manager or the purchasing manager, but the major thread of the relationship still runs between the original two key players. Although the relationship begins to draw in more people and engage more resource.</a:t>
            </a:r>
          </a:p>
          <a:p>
            <a:pPr>
              <a:lnSpc>
                <a:spcPct val="107000"/>
              </a:lnSpc>
              <a:spcAft>
                <a:spcPts val="800"/>
              </a:spcAft>
            </a:pPr>
            <a:endParaRPr lang="en-GB" sz="1100" dirty="0">
              <a:effectLst/>
              <a:latin typeface="Lato Light" panose="020F0502020204030203"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Cooperative relationships are hard to manage. Clear lines of communication, responsibility and authority have not been established in cooperative relationships, and activity is at least uncoordinated, or even out of control. For instance you may find that just as you have sealed a deal with some people in the customer organization, your accounts receivable department has put the customer on ‘stop’ because they have exceeded their credit limit. You did not tell accounts that this customer had a acquired a new status with the company and should be given a higher limit; or they do not know who the key account manager is, or even that one exists, and did not think of consulting you first. At this stage, the supplier is looking for opportunities to add value for the customer, in order to develop the relationship, and the buyer adopts a positive and communicative attitude towards the supplier. The buyer may identify further opportunities to do business together or help you to solve operational problems that arise, rather than just passing them on. The underlying shape of the organization on either side does not change. The customer is still managed within the supplier’s existing structure, and no significant organizational adaptations are normally made. However, a social context begins to appear, often fostered by the selling company through organized events like golf days and trips to sports fixtures, or through smaller events like lunches and dinners. In the beginning, some of the most valuable gatherings are the more casual lunches or afterwork get-togethers where people get to know each other in a more relaxed setting, having set work aside for a brief period. This network brings new strength to the relationship. Participants become driven by a desire not to let personal contacts down, which is a far more effective motivation than formal statements of intent or customer charters. </a:t>
            </a: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8" name="TextBox 7">
            <a:extLst>
              <a:ext uri="{FF2B5EF4-FFF2-40B4-BE49-F238E27FC236}">
                <a16:creationId xmlns:a16="http://schemas.microsoft.com/office/drawing/2014/main" id="{8A6E3F71-68B8-88F8-785E-58652C17FB1D}"/>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Cooperative relationships </a:t>
            </a:r>
            <a:endParaRPr lang="en-GB" sz="1400" dirty="0">
              <a:effectLst/>
              <a:ea typeface="Calibri" panose="020F0502020204030204" pitchFamily="34" charset="0"/>
              <a:cs typeface="Latha"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398A352F-ABFB-2080-E0F0-76CDD99E25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1F3CCCE1-4E7A-34A8-4244-DC5A8546D069}"/>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6" name="Graphic 5" descr="Badge 3 outline">
            <a:extLst>
              <a:ext uri="{FF2B5EF4-FFF2-40B4-BE49-F238E27FC236}">
                <a16:creationId xmlns:a16="http://schemas.microsoft.com/office/drawing/2014/main" id="{74E80978-84B5-82B8-51BD-D2A4D730D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2966" y="173890"/>
            <a:ext cx="720000" cy="720000"/>
          </a:xfrm>
          <a:prstGeom prst="rect">
            <a:avLst/>
          </a:prstGeom>
        </p:spPr>
      </p:pic>
    </p:spTree>
    <p:extLst>
      <p:ext uri="{BB962C8B-B14F-4D97-AF65-F5344CB8AC3E}">
        <p14:creationId xmlns:p14="http://schemas.microsoft.com/office/powerpoint/2010/main" val="254861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a:extLst>
              <a:ext uri="{FF2B5EF4-FFF2-40B4-BE49-F238E27FC236}">
                <a16:creationId xmlns:a16="http://schemas.microsoft.com/office/drawing/2014/main" id="{AABAD8FD-271B-961A-0D83-2906B3003CB0}"/>
              </a:ext>
            </a:extLst>
          </p:cNvPr>
          <p:cNvSpPr txBox="1">
            <a:spLocks/>
          </p:cNvSpPr>
          <p:nvPr/>
        </p:nvSpPr>
        <p:spPr>
          <a:xfrm>
            <a:off x="328169" y="6237312"/>
            <a:ext cx="439241" cy="390437"/>
          </a:xfrm>
          <a:prstGeom prst="rect">
            <a:avLst/>
          </a:prstGeom>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latin typeface="Calibri"/>
              </a:rPr>
              <a:pPr/>
              <a:t>20</a:t>
            </a:fld>
            <a:endParaRPr lang="en-US" dirty="0">
              <a:latin typeface="Calibri"/>
            </a:endParaRPr>
          </a:p>
        </p:txBody>
      </p:sp>
      <p:grpSp>
        <p:nvGrpSpPr>
          <p:cNvPr id="57" name="Group 56">
            <a:extLst>
              <a:ext uri="{FF2B5EF4-FFF2-40B4-BE49-F238E27FC236}">
                <a16:creationId xmlns:a16="http://schemas.microsoft.com/office/drawing/2014/main" id="{DD53EC9F-E0B8-2FC4-0E3F-E1AAEEBBC558}"/>
              </a:ext>
            </a:extLst>
          </p:cNvPr>
          <p:cNvGrpSpPr/>
          <p:nvPr/>
        </p:nvGrpSpPr>
        <p:grpSpPr>
          <a:xfrm>
            <a:off x="3776853" y="1705767"/>
            <a:ext cx="4636613" cy="4636612"/>
            <a:chOff x="3776853" y="1705767"/>
            <a:chExt cx="4636613" cy="4636612"/>
          </a:xfrm>
        </p:grpSpPr>
        <p:sp>
          <p:nvSpPr>
            <p:cNvPr id="58" name="Freeform: Shape 57">
              <a:extLst>
                <a:ext uri="{FF2B5EF4-FFF2-40B4-BE49-F238E27FC236}">
                  <a16:creationId xmlns:a16="http://schemas.microsoft.com/office/drawing/2014/main" id="{867DC058-D98B-2B27-F0BE-7779F1B4D933}"/>
                </a:ext>
              </a:extLst>
            </p:cNvPr>
            <p:cNvSpPr/>
            <p:nvPr/>
          </p:nvSpPr>
          <p:spPr>
            <a:xfrm>
              <a:off x="5527777" y="1705767"/>
              <a:ext cx="1134764" cy="1134764"/>
            </a:xfrm>
            <a:custGeom>
              <a:avLst/>
              <a:gdLst>
                <a:gd name="connsiteX0" fmla="*/ 0 w 1135175"/>
                <a:gd name="connsiteY0" fmla="*/ 567588 h 1135175"/>
                <a:gd name="connsiteX1" fmla="*/ 567588 w 1135175"/>
                <a:gd name="connsiteY1" fmla="*/ 0 h 1135175"/>
                <a:gd name="connsiteX2" fmla="*/ 1135176 w 1135175"/>
                <a:gd name="connsiteY2" fmla="*/ 567588 h 1135175"/>
                <a:gd name="connsiteX3" fmla="*/ 567588 w 1135175"/>
                <a:gd name="connsiteY3" fmla="*/ 1135176 h 1135175"/>
                <a:gd name="connsiteX4" fmla="*/ 0 w 1135175"/>
                <a:gd name="connsiteY4" fmla="*/ 567588 h 11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75" h="1135175">
                  <a:moveTo>
                    <a:pt x="0" y="567588"/>
                  </a:moveTo>
                  <a:cubicBezTo>
                    <a:pt x="0" y="254118"/>
                    <a:pt x="254118" y="0"/>
                    <a:pt x="567588" y="0"/>
                  </a:cubicBezTo>
                  <a:cubicBezTo>
                    <a:pt x="881058" y="0"/>
                    <a:pt x="1135176" y="254118"/>
                    <a:pt x="1135176" y="567588"/>
                  </a:cubicBezTo>
                  <a:cubicBezTo>
                    <a:pt x="1135176" y="881058"/>
                    <a:pt x="881058" y="1135176"/>
                    <a:pt x="567588" y="1135176"/>
                  </a:cubicBezTo>
                  <a:cubicBezTo>
                    <a:pt x="254118" y="1135176"/>
                    <a:pt x="0" y="881058"/>
                    <a:pt x="0" y="567588"/>
                  </a:cubicBezTo>
                  <a:close/>
                </a:path>
              </a:pathLst>
            </a:custGeom>
            <a:solidFill>
              <a:srgbClr val="F2F2F2">
                <a:lumMod val="90000"/>
              </a:srgbClr>
            </a:solidFill>
            <a:ln w="12700">
              <a:miter lim="400000"/>
            </a:ln>
          </p:spPr>
          <p:txBody>
            <a:bodyPr wrap="square" lIns="3810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FFFFFF"/>
                </a:solidFill>
                <a:effectLst/>
                <a:uLnTx/>
                <a:uFillTx/>
                <a:latin typeface="Calibri"/>
              </a:endParaRPr>
            </a:p>
          </p:txBody>
        </p:sp>
        <p:sp>
          <p:nvSpPr>
            <p:cNvPr id="59" name="Freeform: Shape 58">
              <a:extLst>
                <a:ext uri="{FF2B5EF4-FFF2-40B4-BE49-F238E27FC236}">
                  <a16:creationId xmlns:a16="http://schemas.microsoft.com/office/drawing/2014/main" id="{F925E2EA-930F-207D-9C39-B15E2E1F0F42}"/>
                </a:ext>
              </a:extLst>
            </p:cNvPr>
            <p:cNvSpPr/>
            <p:nvPr/>
          </p:nvSpPr>
          <p:spPr>
            <a:xfrm>
              <a:off x="6765868" y="2218599"/>
              <a:ext cx="1134764" cy="1134764"/>
            </a:xfrm>
            <a:custGeom>
              <a:avLst/>
              <a:gdLst>
                <a:gd name="connsiteX0" fmla="*/ 0 w 1135175"/>
                <a:gd name="connsiteY0" fmla="*/ 567588 h 1135175"/>
                <a:gd name="connsiteX1" fmla="*/ 567588 w 1135175"/>
                <a:gd name="connsiteY1" fmla="*/ 0 h 1135175"/>
                <a:gd name="connsiteX2" fmla="*/ 1135176 w 1135175"/>
                <a:gd name="connsiteY2" fmla="*/ 567588 h 1135175"/>
                <a:gd name="connsiteX3" fmla="*/ 567588 w 1135175"/>
                <a:gd name="connsiteY3" fmla="*/ 1135176 h 1135175"/>
                <a:gd name="connsiteX4" fmla="*/ 0 w 1135175"/>
                <a:gd name="connsiteY4" fmla="*/ 567588 h 11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75" h="1135175">
                  <a:moveTo>
                    <a:pt x="0" y="567588"/>
                  </a:moveTo>
                  <a:cubicBezTo>
                    <a:pt x="0" y="254118"/>
                    <a:pt x="254118" y="0"/>
                    <a:pt x="567588" y="0"/>
                  </a:cubicBezTo>
                  <a:cubicBezTo>
                    <a:pt x="881058" y="0"/>
                    <a:pt x="1135176" y="254118"/>
                    <a:pt x="1135176" y="567588"/>
                  </a:cubicBezTo>
                  <a:cubicBezTo>
                    <a:pt x="1135176" y="881058"/>
                    <a:pt x="881058" y="1135176"/>
                    <a:pt x="567588" y="1135176"/>
                  </a:cubicBezTo>
                  <a:cubicBezTo>
                    <a:pt x="254118" y="1135176"/>
                    <a:pt x="0" y="881058"/>
                    <a:pt x="0" y="567588"/>
                  </a:cubicBezTo>
                  <a:close/>
                </a:path>
              </a:pathLst>
            </a:custGeom>
            <a:solidFill>
              <a:srgbClr val="F2F2F2">
                <a:lumMod val="90000"/>
              </a:srgbClr>
            </a:solidFill>
            <a:ln w="12700">
              <a:miter lim="400000"/>
            </a:ln>
          </p:spPr>
          <p:txBody>
            <a:bodyPr wrap="square" lIns="3810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FFFFFF"/>
                </a:solidFill>
                <a:effectLst/>
                <a:uLnTx/>
                <a:uFillTx/>
                <a:latin typeface="Calibri"/>
              </a:endParaRPr>
            </a:p>
          </p:txBody>
        </p:sp>
        <p:sp>
          <p:nvSpPr>
            <p:cNvPr id="60" name="Freeform: Shape 59">
              <a:extLst>
                <a:ext uri="{FF2B5EF4-FFF2-40B4-BE49-F238E27FC236}">
                  <a16:creationId xmlns:a16="http://schemas.microsoft.com/office/drawing/2014/main" id="{DC9EBFA6-9D25-7471-35D3-5A2B2FEFDB45}"/>
                </a:ext>
              </a:extLst>
            </p:cNvPr>
            <p:cNvSpPr/>
            <p:nvPr/>
          </p:nvSpPr>
          <p:spPr>
            <a:xfrm>
              <a:off x="7278702" y="3456690"/>
              <a:ext cx="1134764" cy="1134764"/>
            </a:xfrm>
            <a:custGeom>
              <a:avLst/>
              <a:gdLst>
                <a:gd name="connsiteX0" fmla="*/ 0 w 1135175"/>
                <a:gd name="connsiteY0" fmla="*/ 567588 h 1135175"/>
                <a:gd name="connsiteX1" fmla="*/ 567588 w 1135175"/>
                <a:gd name="connsiteY1" fmla="*/ 0 h 1135175"/>
                <a:gd name="connsiteX2" fmla="*/ 1135176 w 1135175"/>
                <a:gd name="connsiteY2" fmla="*/ 567588 h 1135175"/>
                <a:gd name="connsiteX3" fmla="*/ 567588 w 1135175"/>
                <a:gd name="connsiteY3" fmla="*/ 1135176 h 1135175"/>
                <a:gd name="connsiteX4" fmla="*/ 0 w 1135175"/>
                <a:gd name="connsiteY4" fmla="*/ 567588 h 11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75" h="1135175">
                  <a:moveTo>
                    <a:pt x="0" y="567588"/>
                  </a:moveTo>
                  <a:cubicBezTo>
                    <a:pt x="0" y="254118"/>
                    <a:pt x="254118" y="0"/>
                    <a:pt x="567588" y="0"/>
                  </a:cubicBezTo>
                  <a:cubicBezTo>
                    <a:pt x="881058" y="0"/>
                    <a:pt x="1135176" y="254118"/>
                    <a:pt x="1135176" y="567588"/>
                  </a:cubicBezTo>
                  <a:cubicBezTo>
                    <a:pt x="1135176" y="881058"/>
                    <a:pt x="881058" y="1135176"/>
                    <a:pt x="567588" y="1135176"/>
                  </a:cubicBezTo>
                  <a:cubicBezTo>
                    <a:pt x="254118" y="1135176"/>
                    <a:pt x="0" y="881058"/>
                    <a:pt x="0" y="567588"/>
                  </a:cubicBezTo>
                  <a:close/>
                </a:path>
              </a:pathLst>
            </a:custGeom>
            <a:solidFill>
              <a:srgbClr val="F2F2F2">
                <a:lumMod val="90000"/>
              </a:srgbClr>
            </a:solidFill>
            <a:ln w="12700">
              <a:miter lim="400000"/>
            </a:ln>
          </p:spPr>
          <p:txBody>
            <a:bodyPr wrap="square" lIns="3810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FFFFFF"/>
                </a:solidFill>
                <a:effectLst/>
                <a:uLnTx/>
                <a:uFillTx/>
                <a:latin typeface="Calibri"/>
              </a:endParaRPr>
            </a:p>
          </p:txBody>
        </p:sp>
        <p:sp>
          <p:nvSpPr>
            <p:cNvPr id="61" name="Freeform: Shape 60">
              <a:extLst>
                <a:ext uri="{FF2B5EF4-FFF2-40B4-BE49-F238E27FC236}">
                  <a16:creationId xmlns:a16="http://schemas.microsoft.com/office/drawing/2014/main" id="{86029404-DE5E-B185-9249-70947127C058}"/>
                </a:ext>
              </a:extLst>
            </p:cNvPr>
            <p:cNvSpPr/>
            <p:nvPr/>
          </p:nvSpPr>
          <p:spPr>
            <a:xfrm>
              <a:off x="6765868" y="4694781"/>
              <a:ext cx="1134764" cy="1134764"/>
            </a:xfrm>
            <a:custGeom>
              <a:avLst/>
              <a:gdLst>
                <a:gd name="connsiteX0" fmla="*/ 0 w 1135175"/>
                <a:gd name="connsiteY0" fmla="*/ 567588 h 1135175"/>
                <a:gd name="connsiteX1" fmla="*/ 567588 w 1135175"/>
                <a:gd name="connsiteY1" fmla="*/ 0 h 1135175"/>
                <a:gd name="connsiteX2" fmla="*/ 1135176 w 1135175"/>
                <a:gd name="connsiteY2" fmla="*/ 567588 h 1135175"/>
                <a:gd name="connsiteX3" fmla="*/ 567588 w 1135175"/>
                <a:gd name="connsiteY3" fmla="*/ 1135176 h 1135175"/>
                <a:gd name="connsiteX4" fmla="*/ 0 w 1135175"/>
                <a:gd name="connsiteY4" fmla="*/ 567588 h 11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75" h="1135175">
                  <a:moveTo>
                    <a:pt x="0" y="567588"/>
                  </a:moveTo>
                  <a:cubicBezTo>
                    <a:pt x="0" y="254118"/>
                    <a:pt x="254118" y="0"/>
                    <a:pt x="567588" y="0"/>
                  </a:cubicBezTo>
                  <a:cubicBezTo>
                    <a:pt x="881058" y="0"/>
                    <a:pt x="1135176" y="254118"/>
                    <a:pt x="1135176" y="567588"/>
                  </a:cubicBezTo>
                  <a:cubicBezTo>
                    <a:pt x="1135176" y="881058"/>
                    <a:pt x="881058" y="1135176"/>
                    <a:pt x="567588" y="1135176"/>
                  </a:cubicBezTo>
                  <a:cubicBezTo>
                    <a:pt x="254118" y="1135176"/>
                    <a:pt x="0" y="881058"/>
                    <a:pt x="0" y="567588"/>
                  </a:cubicBezTo>
                  <a:close/>
                </a:path>
              </a:pathLst>
            </a:custGeom>
            <a:solidFill>
              <a:srgbClr val="F2F2F2">
                <a:lumMod val="90000"/>
              </a:srgbClr>
            </a:solidFill>
            <a:ln w="12700">
              <a:miter lim="400000"/>
            </a:ln>
          </p:spPr>
          <p:txBody>
            <a:bodyPr wrap="square" lIns="3810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FFFFFF"/>
                </a:solidFill>
                <a:effectLst/>
                <a:uLnTx/>
                <a:uFillTx/>
                <a:latin typeface="Calibri"/>
              </a:endParaRPr>
            </a:p>
          </p:txBody>
        </p:sp>
        <p:sp>
          <p:nvSpPr>
            <p:cNvPr id="62" name="Freeform: Shape 61">
              <a:extLst>
                <a:ext uri="{FF2B5EF4-FFF2-40B4-BE49-F238E27FC236}">
                  <a16:creationId xmlns:a16="http://schemas.microsoft.com/office/drawing/2014/main" id="{31E149AD-36C6-83D2-3CA4-67A6BB1F6AB5}"/>
                </a:ext>
              </a:extLst>
            </p:cNvPr>
            <p:cNvSpPr/>
            <p:nvPr/>
          </p:nvSpPr>
          <p:spPr>
            <a:xfrm>
              <a:off x="5527777" y="5207615"/>
              <a:ext cx="1134764" cy="1134764"/>
            </a:xfrm>
            <a:custGeom>
              <a:avLst/>
              <a:gdLst>
                <a:gd name="connsiteX0" fmla="*/ 0 w 1135175"/>
                <a:gd name="connsiteY0" fmla="*/ 567588 h 1135175"/>
                <a:gd name="connsiteX1" fmla="*/ 567588 w 1135175"/>
                <a:gd name="connsiteY1" fmla="*/ 0 h 1135175"/>
                <a:gd name="connsiteX2" fmla="*/ 1135176 w 1135175"/>
                <a:gd name="connsiteY2" fmla="*/ 567588 h 1135175"/>
                <a:gd name="connsiteX3" fmla="*/ 567588 w 1135175"/>
                <a:gd name="connsiteY3" fmla="*/ 1135176 h 1135175"/>
                <a:gd name="connsiteX4" fmla="*/ 0 w 1135175"/>
                <a:gd name="connsiteY4" fmla="*/ 567588 h 11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75" h="1135175">
                  <a:moveTo>
                    <a:pt x="0" y="567588"/>
                  </a:moveTo>
                  <a:cubicBezTo>
                    <a:pt x="0" y="254118"/>
                    <a:pt x="254118" y="0"/>
                    <a:pt x="567588" y="0"/>
                  </a:cubicBezTo>
                  <a:cubicBezTo>
                    <a:pt x="881058" y="0"/>
                    <a:pt x="1135176" y="254118"/>
                    <a:pt x="1135176" y="567588"/>
                  </a:cubicBezTo>
                  <a:cubicBezTo>
                    <a:pt x="1135176" y="881058"/>
                    <a:pt x="881058" y="1135176"/>
                    <a:pt x="567588" y="1135176"/>
                  </a:cubicBezTo>
                  <a:cubicBezTo>
                    <a:pt x="254118" y="1135176"/>
                    <a:pt x="0" y="881058"/>
                    <a:pt x="0" y="567588"/>
                  </a:cubicBezTo>
                  <a:close/>
                </a:path>
              </a:pathLst>
            </a:custGeom>
            <a:solidFill>
              <a:srgbClr val="F2F2F2">
                <a:lumMod val="90000"/>
              </a:srgbClr>
            </a:solidFill>
            <a:ln w="12700">
              <a:miter lim="400000"/>
            </a:ln>
          </p:spPr>
          <p:txBody>
            <a:bodyPr wrap="square" lIns="3810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FFFFFF"/>
                </a:solidFill>
                <a:effectLst/>
                <a:uLnTx/>
                <a:uFillTx/>
                <a:latin typeface="Calibri"/>
              </a:endParaRPr>
            </a:p>
          </p:txBody>
        </p:sp>
        <p:sp>
          <p:nvSpPr>
            <p:cNvPr id="63" name="Freeform: Shape 62">
              <a:extLst>
                <a:ext uri="{FF2B5EF4-FFF2-40B4-BE49-F238E27FC236}">
                  <a16:creationId xmlns:a16="http://schemas.microsoft.com/office/drawing/2014/main" id="{6E7C0F0E-35CE-3423-B064-DCEDD97E75AA}"/>
                </a:ext>
              </a:extLst>
            </p:cNvPr>
            <p:cNvSpPr/>
            <p:nvPr/>
          </p:nvSpPr>
          <p:spPr>
            <a:xfrm>
              <a:off x="4289686" y="4694781"/>
              <a:ext cx="1134764" cy="1134764"/>
            </a:xfrm>
            <a:custGeom>
              <a:avLst/>
              <a:gdLst>
                <a:gd name="connsiteX0" fmla="*/ 0 w 1135175"/>
                <a:gd name="connsiteY0" fmla="*/ 567588 h 1135175"/>
                <a:gd name="connsiteX1" fmla="*/ 567588 w 1135175"/>
                <a:gd name="connsiteY1" fmla="*/ 0 h 1135175"/>
                <a:gd name="connsiteX2" fmla="*/ 1135176 w 1135175"/>
                <a:gd name="connsiteY2" fmla="*/ 567588 h 1135175"/>
                <a:gd name="connsiteX3" fmla="*/ 567588 w 1135175"/>
                <a:gd name="connsiteY3" fmla="*/ 1135176 h 1135175"/>
                <a:gd name="connsiteX4" fmla="*/ 0 w 1135175"/>
                <a:gd name="connsiteY4" fmla="*/ 567588 h 11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75" h="1135175">
                  <a:moveTo>
                    <a:pt x="0" y="567588"/>
                  </a:moveTo>
                  <a:cubicBezTo>
                    <a:pt x="0" y="254118"/>
                    <a:pt x="254118" y="0"/>
                    <a:pt x="567588" y="0"/>
                  </a:cubicBezTo>
                  <a:cubicBezTo>
                    <a:pt x="881058" y="0"/>
                    <a:pt x="1135176" y="254118"/>
                    <a:pt x="1135176" y="567588"/>
                  </a:cubicBezTo>
                  <a:cubicBezTo>
                    <a:pt x="1135176" y="881058"/>
                    <a:pt x="881058" y="1135176"/>
                    <a:pt x="567588" y="1135176"/>
                  </a:cubicBezTo>
                  <a:cubicBezTo>
                    <a:pt x="254118" y="1135176"/>
                    <a:pt x="0" y="881058"/>
                    <a:pt x="0" y="567588"/>
                  </a:cubicBezTo>
                  <a:close/>
                </a:path>
              </a:pathLst>
            </a:custGeom>
            <a:solidFill>
              <a:srgbClr val="F2F2F2">
                <a:lumMod val="90000"/>
              </a:srgbClr>
            </a:solidFill>
            <a:ln w="12700">
              <a:miter lim="400000"/>
            </a:ln>
          </p:spPr>
          <p:txBody>
            <a:bodyPr wrap="square" lIns="3810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FFFFFF"/>
                </a:solidFill>
                <a:effectLst/>
                <a:uLnTx/>
                <a:uFillTx/>
                <a:latin typeface="Calibri"/>
              </a:endParaRPr>
            </a:p>
          </p:txBody>
        </p:sp>
        <p:sp>
          <p:nvSpPr>
            <p:cNvPr id="64" name="Freeform: Shape 63">
              <a:extLst>
                <a:ext uri="{FF2B5EF4-FFF2-40B4-BE49-F238E27FC236}">
                  <a16:creationId xmlns:a16="http://schemas.microsoft.com/office/drawing/2014/main" id="{AF816A04-0101-5793-6BE3-3DF6B313315F}"/>
                </a:ext>
              </a:extLst>
            </p:cNvPr>
            <p:cNvSpPr/>
            <p:nvPr/>
          </p:nvSpPr>
          <p:spPr>
            <a:xfrm>
              <a:off x="3776853" y="3456690"/>
              <a:ext cx="1134764" cy="1134764"/>
            </a:xfrm>
            <a:custGeom>
              <a:avLst/>
              <a:gdLst>
                <a:gd name="connsiteX0" fmla="*/ 0 w 1135175"/>
                <a:gd name="connsiteY0" fmla="*/ 567588 h 1135175"/>
                <a:gd name="connsiteX1" fmla="*/ 567588 w 1135175"/>
                <a:gd name="connsiteY1" fmla="*/ 0 h 1135175"/>
                <a:gd name="connsiteX2" fmla="*/ 1135176 w 1135175"/>
                <a:gd name="connsiteY2" fmla="*/ 567588 h 1135175"/>
                <a:gd name="connsiteX3" fmla="*/ 567588 w 1135175"/>
                <a:gd name="connsiteY3" fmla="*/ 1135176 h 1135175"/>
                <a:gd name="connsiteX4" fmla="*/ 0 w 1135175"/>
                <a:gd name="connsiteY4" fmla="*/ 567588 h 11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75" h="1135175">
                  <a:moveTo>
                    <a:pt x="0" y="567588"/>
                  </a:moveTo>
                  <a:cubicBezTo>
                    <a:pt x="0" y="254118"/>
                    <a:pt x="254118" y="0"/>
                    <a:pt x="567588" y="0"/>
                  </a:cubicBezTo>
                  <a:cubicBezTo>
                    <a:pt x="881058" y="0"/>
                    <a:pt x="1135176" y="254118"/>
                    <a:pt x="1135176" y="567588"/>
                  </a:cubicBezTo>
                  <a:cubicBezTo>
                    <a:pt x="1135176" y="881058"/>
                    <a:pt x="881058" y="1135176"/>
                    <a:pt x="567588" y="1135176"/>
                  </a:cubicBezTo>
                  <a:cubicBezTo>
                    <a:pt x="254118" y="1135176"/>
                    <a:pt x="0" y="881058"/>
                    <a:pt x="0" y="567588"/>
                  </a:cubicBezTo>
                  <a:close/>
                </a:path>
              </a:pathLst>
            </a:custGeom>
            <a:solidFill>
              <a:srgbClr val="F2F2F2">
                <a:lumMod val="90000"/>
              </a:srgbClr>
            </a:solidFill>
            <a:ln w="12700">
              <a:miter lim="400000"/>
            </a:ln>
          </p:spPr>
          <p:txBody>
            <a:bodyPr wrap="square" lIns="3810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FFFFFF"/>
                </a:solidFill>
                <a:effectLst/>
                <a:uLnTx/>
                <a:uFillTx/>
                <a:latin typeface="Calibri"/>
              </a:endParaRPr>
            </a:p>
          </p:txBody>
        </p:sp>
        <p:sp>
          <p:nvSpPr>
            <p:cNvPr id="65" name="Freeform: Shape 64">
              <a:extLst>
                <a:ext uri="{FF2B5EF4-FFF2-40B4-BE49-F238E27FC236}">
                  <a16:creationId xmlns:a16="http://schemas.microsoft.com/office/drawing/2014/main" id="{25DDA598-FB12-3886-0FBF-4A8D050724E5}"/>
                </a:ext>
              </a:extLst>
            </p:cNvPr>
            <p:cNvSpPr/>
            <p:nvPr/>
          </p:nvSpPr>
          <p:spPr>
            <a:xfrm>
              <a:off x="4289686" y="2218599"/>
              <a:ext cx="1134764" cy="1134764"/>
            </a:xfrm>
            <a:custGeom>
              <a:avLst/>
              <a:gdLst>
                <a:gd name="connsiteX0" fmla="*/ 0 w 1135175"/>
                <a:gd name="connsiteY0" fmla="*/ 567588 h 1135175"/>
                <a:gd name="connsiteX1" fmla="*/ 567588 w 1135175"/>
                <a:gd name="connsiteY1" fmla="*/ 0 h 1135175"/>
                <a:gd name="connsiteX2" fmla="*/ 1135176 w 1135175"/>
                <a:gd name="connsiteY2" fmla="*/ 567588 h 1135175"/>
                <a:gd name="connsiteX3" fmla="*/ 567588 w 1135175"/>
                <a:gd name="connsiteY3" fmla="*/ 1135176 h 1135175"/>
                <a:gd name="connsiteX4" fmla="*/ 0 w 1135175"/>
                <a:gd name="connsiteY4" fmla="*/ 567588 h 11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75" h="1135175">
                  <a:moveTo>
                    <a:pt x="0" y="567588"/>
                  </a:moveTo>
                  <a:cubicBezTo>
                    <a:pt x="0" y="254118"/>
                    <a:pt x="254118" y="0"/>
                    <a:pt x="567588" y="0"/>
                  </a:cubicBezTo>
                  <a:cubicBezTo>
                    <a:pt x="881058" y="0"/>
                    <a:pt x="1135176" y="254118"/>
                    <a:pt x="1135176" y="567588"/>
                  </a:cubicBezTo>
                  <a:cubicBezTo>
                    <a:pt x="1135176" y="881058"/>
                    <a:pt x="881058" y="1135176"/>
                    <a:pt x="567588" y="1135176"/>
                  </a:cubicBezTo>
                  <a:cubicBezTo>
                    <a:pt x="254118" y="1135176"/>
                    <a:pt x="0" y="881058"/>
                    <a:pt x="0" y="567588"/>
                  </a:cubicBezTo>
                  <a:close/>
                </a:path>
              </a:pathLst>
            </a:custGeom>
            <a:solidFill>
              <a:srgbClr val="F2F2F2">
                <a:lumMod val="90000"/>
              </a:srgbClr>
            </a:solidFill>
            <a:ln w="12700">
              <a:miter lim="400000"/>
            </a:ln>
          </p:spPr>
          <p:txBody>
            <a:bodyPr wrap="square" lIns="3810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FFFFFF"/>
                </a:solidFill>
                <a:effectLst/>
                <a:uLnTx/>
                <a:uFillTx/>
                <a:latin typeface="Calibri"/>
              </a:endParaRPr>
            </a:p>
          </p:txBody>
        </p:sp>
        <p:sp>
          <p:nvSpPr>
            <p:cNvPr id="66" name="Freeform: Shape 65">
              <a:extLst>
                <a:ext uri="{FF2B5EF4-FFF2-40B4-BE49-F238E27FC236}">
                  <a16:creationId xmlns:a16="http://schemas.microsoft.com/office/drawing/2014/main" id="{7DCB83AE-1352-7515-F7D5-A4395C917C88}"/>
                </a:ext>
              </a:extLst>
            </p:cNvPr>
            <p:cNvSpPr/>
            <p:nvPr/>
          </p:nvSpPr>
          <p:spPr>
            <a:xfrm>
              <a:off x="5554657" y="2347158"/>
              <a:ext cx="1081006" cy="493374"/>
            </a:xfrm>
            <a:custGeom>
              <a:avLst/>
              <a:gdLst>
                <a:gd name="connsiteX0" fmla="*/ 540502 w 1081006"/>
                <a:gd name="connsiteY0" fmla="*/ 0 h 493374"/>
                <a:gd name="connsiteX1" fmla="*/ 1043397 w 1081006"/>
                <a:gd name="connsiteY1" fmla="*/ 76031 h 493374"/>
                <a:gd name="connsiteX2" fmla="*/ 1081006 w 1081006"/>
                <a:gd name="connsiteY2" fmla="*/ 89796 h 493374"/>
                <a:gd name="connsiteX3" fmla="*/ 1063297 w 1081006"/>
                <a:gd name="connsiteY3" fmla="*/ 146843 h 493374"/>
                <a:gd name="connsiteX4" fmla="*/ 540503 w 1081006"/>
                <a:gd name="connsiteY4" fmla="*/ 493374 h 493374"/>
                <a:gd name="connsiteX5" fmla="*/ 17708 w 1081006"/>
                <a:gd name="connsiteY5" fmla="*/ 146843 h 493374"/>
                <a:gd name="connsiteX6" fmla="*/ 0 w 1081006"/>
                <a:gd name="connsiteY6" fmla="*/ 89796 h 493374"/>
                <a:gd name="connsiteX7" fmla="*/ 37607 w 1081006"/>
                <a:gd name="connsiteY7" fmla="*/ 76031 h 493374"/>
                <a:gd name="connsiteX8" fmla="*/ 540502 w 1081006"/>
                <a:gd name="connsiteY8" fmla="*/ 0 h 4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006" h="493374">
                  <a:moveTo>
                    <a:pt x="540502" y="0"/>
                  </a:moveTo>
                  <a:cubicBezTo>
                    <a:pt x="715626" y="0"/>
                    <a:pt x="884533" y="26619"/>
                    <a:pt x="1043397" y="76031"/>
                  </a:cubicBezTo>
                  <a:lnTo>
                    <a:pt x="1081006" y="89796"/>
                  </a:lnTo>
                  <a:lnTo>
                    <a:pt x="1063297" y="146843"/>
                  </a:lnTo>
                  <a:cubicBezTo>
                    <a:pt x="977164" y="350485"/>
                    <a:pt x="775520" y="493374"/>
                    <a:pt x="540503" y="493374"/>
                  </a:cubicBezTo>
                  <a:cubicBezTo>
                    <a:pt x="305485" y="493374"/>
                    <a:pt x="103841" y="350485"/>
                    <a:pt x="17708" y="146843"/>
                  </a:cubicBezTo>
                  <a:lnTo>
                    <a:pt x="0" y="89796"/>
                  </a:lnTo>
                  <a:lnTo>
                    <a:pt x="37607" y="76031"/>
                  </a:lnTo>
                  <a:cubicBezTo>
                    <a:pt x="196471" y="26619"/>
                    <a:pt x="365378" y="0"/>
                    <a:pt x="540502" y="0"/>
                  </a:cubicBezTo>
                  <a:close/>
                </a:path>
              </a:pathLst>
            </a:custGeom>
            <a:solidFill>
              <a:srgbClr val="F39C12"/>
            </a:solidFill>
            <a:ln w="12700">
              <a:miter lim="400000"/>
            </a:ln>
          </p:spPr>
          <p:txBody>
            <a:bodyPr wrap="square" lIns="38100" tIns="38100" rIns="38100" bIns="38100"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sz="3000">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rPr>
                <a:t>01</a:t>
              </a:r>
              <a:endParaRPr kumimoji="0" sz="2400" b="1" i="0" u="none" strike="noStrike" kern="0" cap="none" spc="0" normalizeH="0" baseline="0" noProof="0" dirty="0">
                <a:ln>
                  <a:noFill/>
                </a:ln>
                <a:solidFill>
                  <a:srgbClr val="FFFFFF"/>
                </a:solidFill>
                <a:effectLst/>
                <a:uLnTx/>
                <a:uFillTx/>
                <a:latin typeface="Calibri"/>
              </a:endParaRPr>
            </a:p>
          </p:txBody>
        </p:sp>
        <p:sp>
          <p:nvSpPr>
            <p:cNvPr id="67" name="Freeform: Shape 66">
              <a:extLst>
                <a:ext uri="{FF2B5EF4-FFF2-40B4-BE49-F238E27FC236}">
                  <a16:creationId xmlns:a16="http://schemas.microsoft.com/office/drawing/2014/main" id="{62BE0BF5-1A8B-98F4-A442-9A46F92CB20C}"/>
                </a:ext>
              </a:extLst>
            </p:cNvPr>
            <p:cNvSpPr/>
            <p:nvPr/>
          </p:nvSpPr>
          <p:spPr>
            <a:xfrm>
              <a:off x="4584707" y="2519467"/>
              <a:ext cx="839744" cy="833897"/>
            </a:xfrm>
            <a:custGeom>
              <a:avLst/>
              <a:gdLst>
                <a:gd name="connsiteX0" fmla="*/ 770371 w 839744"/>
                <a:gd name="connsiteY0" fmla="*/ 0 h 833897"/>
                <a:gd name="connsiteX1" fmla="*/ 795156 w 839744"/>
                <a:gd name="connsiteY1" fmla="*/ 45664 h 833897"/>
                <a:gd name="connsiteX2" fmla="*/ 839744 w 839744"/>
                <a:gd name="connsiteY2" fmla="*/ 266515 h 833897"/>
                <a:gd name="connsiteX3" fmla="*/ 272362 w 839744"/>
                <a:gd name="connsiteY3" fmla="*/ 833897 h 833897"/>
                <a:gd name="connsiteX4" fmla="*/ 51511 w 839744"/>
                <a:gd name="connsiteY4" fmla="*/ 789309 h 833897"/>
                <a:gd name="connsiteX5" fmla="*/ 0 w 839744"/>
                <a:gd name="connsiteY5" fmla="*/ 761350 h 833897"/>
                <a:gd name="connsiteX6" fmla="*/ 23417 w 839744"/>
                <a:gd name="connsiteY6" fmla="*/ 712737 h 833897"/>
                <a:gd name="connsiteX7" fmla="*/ 704351 w 839744"/>
                <a:gd name="connsiteY7" fmla="*/ 31803 h 833897"/>
                <a:gd name="connsiteX8" fmla="*/ 770371 w 839744"/>
                <a:gd name="connsiteY8" fmla="*/ 0 h 8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744" h="833897">
                  <a:moveTo>
                    <a:pt x="770371" y="0"/>
                  </a:moveTo>
                  <a:lnTo>
                    <a:pt x="795156" y="45664"/>
                  </a:lnTo>
                  <a:cubicBezTo>
                    <a:pt x="823868" y="113545"/>
                    <a:pt x="839744" y="188176"/>
                    <a:pt x="839744" y="266515"/>
                  </a:cubicBezTo>
                  <a:cubicBezTo>
                    <a:pt x="839744" y="579871"/>
                    <a:pt x="585718" y="833897"/>
                    <a:pt x="272362" y="833897"/>
                  </a:cubicBezTo>
                  <a:cubicBezTo>
                    <a:pt x="194023" y="833897"/>
                    <a:pt x="119392" y="818021"/>
                    <a:pt x="51511" y="789309"/>
                  </a:cubicBezTo>
                  <a:lnTo>
                    <a:pt x="0" y="761350"/>
                  </a:lnTo>
                  <a:lnTo>
                    <a:pt x="23417" y="712737"/>
                  </a:lnTo>
                  <a:cubicBezTo>
                    <a:pt x="179623" y="425188"/>
                    <a:pt x="416802" y="188009"/>
                    <a:pt x="704351" y="31803"/>
                  </a:cubicBezTo>
                  <a:lnTo>
                    <a:pt x="770371" y="0"/>
                  </a:lnTo>
                  <a:close/>
                </a:path>
              </a:pathLst>
            </a:custGeom>
            <a:solidFill>
              <a:srgbClr val="4B2C50"/>
            </a:solidFill>
            <a:ln w="12700">
              <a:miter lim="400000"/>
            </a:ln>
          </p:spPr>
          <p:txBody>
            <a:bodyPr wrap="square" lIns="38100" tIns="38100" rIns="137160" bIns="38100" anchor="ctr">
              <a:noAutofit/>
            </a:bodyPr>
            <a:lstStyle/>
            <a:p>
              <a:pPr marL="0" marR="0" lvl="0" indent="0" algn="r" defTabSz="914354" eaLnBrk="1" fontAlgn="auto" latinLnBrk="0" hangingPunct="1">
                <a:lnSpc>
                  <a:spcPct val="100000"/>
                </a:lnSpc>
                <a:spcBef>
                  <a:spcPts val="0"/>
                </a:spcBef>
                <a:spcAft>
                  <a:spcPts val="0"/>
                </a:spcAft>
                <a:buClrTx/>
                <a:buSzTx/>
                <a:buFontTx/>
                <a:buNone/>
                <a:tabLst/>
                <a:defRPr sz="3000">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rPr>
                <a:t>08</a:t>
              </a:r>
              <a:endParaRPr kumimoji="0" sz="2400" b="1" i="0" u="none" strike="noStrike" kern="0" cap="none" spc="0" normalizeH="0" baseline="0" noProof="0" dirty="0">
                <a:ln>
                  <a:noFill/>
                </a:ln>
                <a:solidFill>
                  <a:srgbClr val="FFFFFF"/>
                </a:solidFill>
                <a:effectLst/>
                <a:uLnTx/>
                <a:uFillTx/>
                <a:latin typeface="Calibri"/>
              </a:endParaRPr>
            </a:p>
          </p:txBody>
        </p:sp>
        <p:sp>
          <p:nvSpPr>
            <p:cNvPr id="68" name="Freeform: Shape 67">
              <a:extLst>
                <a:ext uri="{FF2B5EF4-FFF2-40B4-BE49-F238E27FC236}">
                  <a16:creationId xmlns:a16="http://schemas.microsoft.com/office/drawing/2014/main" id="{FDD49612-3C35-2B5E-5EF8-AC716CE008C0}"/>
                </a:ext>
              </a:extLst>
            </p:cNvPr>
            <p:cNvSpPr/>
            <p:nvPr/>
          </p:nvSpPr>
          <p:spPr>
            <a:xfrm>
              <a:off x="6765868" y="2519467"/>
              <a:ext cx="839744" cy="833897"/>
            </a:xfrm>
            <a:custGeom>
              <a:avLst/>
              <a:gdLst>
                <a:gd name="connsiteX0" fmla="*/ 69374 w 839744"/>
                <a:gd name="connsiteY0" fmla="*/ 0 h 833897"/>
                <a:gd name="connsiteX1" fmla="*/ 135392 w 839744"/>
                <a:gd name="connsiteY1" fmla="*/ 31803 h 833897"/>
                <a:gd name="connsiteX2" fmla="*/ 816326 w 839744"/>
                <a:gd name="connsiteY2" fmla="*/ 712737 h 833897"/>
                <a:gd name="connsiteX3" fmla="*/ 839744 w 839744"/>
                <a:gd name="connsiteY3" fmla="*/ 761350 h 833897"/>
                <a:gd name="connsiteX4" fmla="*/ 788234 w 839744"/>
                <a:gd name="connsiteY4" fmla="*/ 789309 h 833897"/>
                <a:gd name="connsiteX5" fmla="*/ 567383 w 839744"/>
                <a:gd name="connsiteY5" fmla="*/ 833897 h 833897"/>
                <a:gd name="connsiteX6" fmla="*/ 0 w 839744"/>
                <a:gd name="connsiteY6" fmla="*/ 266515 h 833897"/>
                <a:gd name="connsiteX7" fmla="*/ 44588 w 839744"/>
                <a:gd name="connsiteY7" fmla="*/ 45664 h 833897"/>
                <a:gd name="connsiteX8" fmla="*/ 69374 w 839744"/>
                <a:gd name="connsiteY8" fmla="*/ 0 h 8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744" h="833897">
                  <a:moveTo>
                    <a:pt x="69374" y="0"/>
                  </a:moveTo>
                  <a:lnTo>
                    <a:pt x="135392" y="31803"/>
                  </a:lnTo>
                  <a:cubicBezTo>
                    <a:pt x="422941" y="188009"/>
                    <a:pt x="660120" y="425188"/>
                    <a:pt x="816326" y="712737"/>
                  </a:cubicBezTo>
                  <a:lnTo>
                    <a:pt x="839744" y="761350"/>
                  </a:lnTo>
                  <a:lnTo>
                    <a:pt x="788234" y="789309"/>
                  </a:lnTo>
                  <a:cubicBezTo>
                    <a:pt x="720353" y="818021"/>
                    <a:pt x="645722" y="833897"/>
                    <a:pt x="567383" y="833897"/>
                  </a:cubicBezTo>
                  <a:cubicBezTo>
                    <a:pt x="254026" y="833897"/>
                    <a:pt x="0" y="579871"/>
                    <a:pt x="0" y="266515"/>
                  </a:cubicBezTo>
                  <a:cubicBezTo>
                    <a:pt x="0" y="188176"/>
                    <a:pt x="15877" y="113545"/>
                    <a:pt x="44588" y="45664"/>
                  </a:cubicBezTo>
                  <a:lnTo>
                    <a:pt x="69374" y="0"/>
                  </a:lnTo>
                  <a:close/>
                </a:path>
              </a:pathLst>
            </a:custGeom>
            <a:solidFill>
              <a:srgbClr val="16A085"/>
            </a:solidFill>
            <a:ln w="12700">
              <a:miter lim="400000"/>
            </a:ln>
          </p:spPr>
          <p:txBody>
            <a:bodyPr wrap="square" lIns="13716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sz="3000">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rPr>
                <a:t>02</a:t>
              </a:r>
              <a:endParaRPr kumimoji="0" sz="2400" b="1" i="0" u="none" strike="noStrike" kern="0" cap="none" spc="0" normalizeH="0" baseline="0" noProof="0" dirty="0">
                <a:ln>
                  <a:noFill/>
                </a:ln>
                <a:solidFill>
                  <a:srgbClr val="FFFFFF"/>
                </a:solidFill>
                <a:effectLst/>
                <a:uLnTx/>
                <a:uFillTx/>
                <a:latin typeface="Calibri"/>
              </a:endParaRPr>
            </a:p>
          </p:txBody>
        </p:sp>
        <p:sp>
          <p:nvSpPr>
            <p:cNvPr id="69" name="Freeform: Shape 68">
              <a:extLst>
                <a:ext uri="{FF2B5EF4-FFF2-40B4-BE49-F238E27FC236}">
                  <a16:creationId xmlns:a16="http://schemas.microsoft.com/office/drawing/2014/main" id="{14172EC8-1CE3-88C1-6120-4494E1625536}"/>
                </a:ext>
              </a:extLst>
            </p:cNvPr>
            <p:cNvSpPr/>
            <p:nvPr/>
          </p:nvSpPr>
          <p:spPr>
            <a:xfrm>
              <a:off x="4404012" y="3481054"/>
              <a:ext cx="507606" cy="1088941"/>
            </a:xfrm>
            <a:custGeom>
              <a:avLst/>
              <a:gdLst>
                <a:gd name="connsiteX0" fmla="*/ 95926 w 507606"/>
                <a:gd name="connsiteY0" fmla="*/ 0 h 1088941"/>
                <a:gd name="connsiteX1" fmla="*/ 161075 w 507606"/>
                <a:gd name="connsiteY1" fmla="*/ 20224 h 1088941"/>
                <a:gd name="connsiteX2" fmla="*/ 507606 w 507606"/>
                <a:gd name="connsiteY2" fmla="*/ 543019 h 1088941"/>
                <a:gd name="connsiteX3" fmla="*/ 161075 w 507606"/>
                <a:gd name="connsiteY3" fmla="*/ 1065813 h 1088941"/>
                <a:gd name="connsiteX4" fmla="*/ 86570 w 507606"/>
                <a:gd name="connsiteY4" fmla="*/ 1088941 h 1088941"/>
                <a:gd name="connsiteX5" fmla="*/ 76031 w 507606"/>
                <a:gd name="connsiteY5" fmla="*/ 1060146 h 1088941"/>
                <a:gd name="connsiteX6" fmla="*/ 0 w 507606"/>
                <a:gd name="connsiteY6" fmla="*/ 557251 h 1088941"/>
                <a:gd name="connsiteX7" fmla="*/ 76031 w 507606"/>
                <a:gd name="connsiteY7" fmla="*/ 54356 h 1088941"/>
                <a:gd name="connsiteX8" fmla="*/ 95926 w 507606"/>
                <a:gd name="connsiteY8" fmla="*/ 0 h 10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06" h="1088941">
                  <a:moveTo>
                    <a:pt x="95926" y="0"/>
                  </a:moveTo>
                  <a:lnTo>
                    <a:pt x="161075" y="20224"/>
                  </a:lnTo>
                  <a:cubicBezTo>
                    <a:pt x="364717" y="106357"/>
                    <a:pt x="507606" y="308001"/>
                    <a:pt x="507606" y="543019"/>
                  </a:cubicBezTo>
                  <a:cubicBezTo>
                    <a:pt x="507606" y="778036"/>
                    <a:pt x="364717" y="979680"/>
                    <a:pt x="161075" y="1065813"/>
                  </a:cubicBezTo>
                  <a:lnTo>
                    <a:pt x="86570" y="1088941"/>
                  </a:lnTo>
                  <a:lnTo>
                    <a:pt x="76031" y="1060146"/>
                  </a:lnTo>
                  <a:cubicBezTo>
                    <a:pt x="26619" y="901282"/>
                    <a:pt x="0" y="732375"/>
                    <a:pt x="0" y="557251"/>
                  </a:cubicBezTo>
                  <a:cubicBezTo>
                    <a:pt x="0" y="382127"/>
                    <a:pt x="26619" y="213220"/>
                    <a:pt x="76031" y="54356"/>
                  </a:cubicBezTo>
                  <a:lnTo>
                    <a:pt x="95926" y="0"/>
                  </a:lnTo>
                  <a:close/>
                </a:path>
              </a:pathLst>
            </a:custGeom>
            <a:solidFill>
              <a:srgbClr val="C0392B"/>
            </a:solidFill>
            <a:ln w="12700">
              <a:miter lim="400000"/>
            </a:ln>
          </p:spPr>
          <p:txBody>
            <a:bodyPr wrap="square" lIns="38100" tIns="38100" rIns="38100" bIns="38100"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sz="3000">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rPr>
                <a:t>07</a:t>
              </a:r>
              <a:endParaRPr kumimoji="0" sz="2400" b="1" i="0" u="none" strike="noStrike" kern="0" cap="none" spc="0" normalizeH="0" baseline="0" noProof="0" dirty="0">
                <a:ln>
                  <a:noFill/>
                </a:ln>
                <a:solidFill>
                  <a:srgbClr val="FFFFFF"/>
                </a:solidFill>
                <a:effectLst/>
                <a:uLnTx/>
                <a:uFillTx/>
                <a:latin typeface="Calibri"/>
              </a:endParaRPr>
            </a:p>
          </p:txBody>
        </p:sp>
        <p:sp>
          <p:nvSpPr>
            <p:cNvPr id="70" name="Freeform: Shape 69">
              <a:extLst>
                <a:ext uri="{FF2B5EF4-FFF2-40B4-BE49-F238E27FC236}">
                  <a16:creationId xmlns:a16="http://schemas.microsoft.com/office/drawing/2014/main" id="{773A8455-7869-FBE0-969B-876F4DC7BBF0}"/>
                </a:ext>
              </a:extLst>
            </p:cNvPr>
            <p:cNvSpPr/>
            <p:nvPr/>
          </p:nvSpPr>
          <p:spPr>
            <a:xfrm>
              <a:off x="7278702" y="3481055"/>
              <a:ext cx="507604" cy="1088939"/>
            </a:xfrm>
            <a:custGeom>
              <a:avLst/>
              <a:gdLst>
                <a:gd name="connsiteX0" fmla="*/ 411679 w 507604"/>
                <a:gd name="connsiteY0" fmla="*/ 0 h 1088939"/>
                <a:gd name="connsiteX1" fmla="*/ 431573 w 507604"/>
                <a:gd name="connsiteY1" fmla="*/ 54355 h 1088939"/>
                <a:gd name="connsiteX2" fmla="*/ 507604 w 507604"/>
                <a:gd name="connsiteY2" fmla="*/ 557250 h 1088939"/>
                <a:gd name="connsiteX3" fmla="*/ 431573 w 507604"/>
                <a:gd name="connsiteY3" fmla="*/ 1060145 h 1088939"/>
                <a:gd name="connsiteX4" fmla="*/ 421035 w 507604"/>
                <a:gd name="connsiteY4" fmla="*/ 1088939 h 1088939"/>
                <a:gd name="connsiteX5" fmla="*/ 346532 w 507604"/>
                <a:gd name="connsiteY5" fmla="*/ 1065812 h 1088939"/>
                <a:gd name="connsiteX6" fmla="*/ 0 w 507604"/>
                <a:gd name="connsiteY6" fmla="*/ 543018 h 1088939"/>
                <a:gd name="connsiteX7" fmla="*/ 346532 w 507604"/>
                <a:gd name="connsiteY7" fmla="*/ 20223 h 1088939"/>
                <a:gd name="connsiteX8" fmla="*/ 411679 w 507604"/>
                <a:gd name="connsiteY8" fmla="*/ 0 h 108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04" h="1088939">
                  <a:moveTo>
                    <a:pt x="411679" y="0"/>
                  </a:moveTo>
                  <a:lnTo>
                    <a:pt x="431573" y="54355"/>
                  </a:lnTo>
                  <a:cubicBezTo>
                    <a:pt x="480986" y="213219"/>
                    <a:pt x="507604" y="382126"/>
                    <a:pt x="507604" y="557250"/>
                  </a:cubicBezTo>
                  <a:cubicBezTo>
                    <a:pt x="507604" y="732374"/>
                    <a:pt x="480986" y="901281"/>
                    <a:pt x="431573" y="1060145"/>
                  </a:cubicBezTo>
                  <a:lnTo>
                    <a:pt x="421035" y="1088939"/>
                  </a:lnTo>
                  <a:lnTo>
                    <a:pt x="346532" y="1065812"/>
                  </a:lnTo>
                  <a:cubicBezTo>
                    <a:pt x="142890" y="979679"/>
                    <a:pt x="0" y="778035"/>
                    <a:pt x="0" y="543018"/>
                  </a:cubicBezTo>
                  <a:cubicBezTo>
                    <a:pt x="0" y="308000"/>
                    <a:pt x="142890" y="106356"/>
                    <a:pt x="346532" y="20223"/>
                  </a:cubicBezTo>
                  <a:lnTo>
                    <a:pt x="411679" y="0"/>
                  </a:lnTo>
                  <a:close/>
                </a:path>
              </a:pathLst>
            </a:custGeom>
            <a:solidFill>
              <a:srgbClr val="2C3E50"/>
            </a:solidFill>
            <a:ln w="12700">
              <a:miter lim="400000"/>
            </a:ln>
          </p:spPr>
          <p:txBody>
            <a:bodyPr wrap="square" lIns="38100" tIns="38100" rIns="38100" bIns="38100"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sz="3000">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rPr>
                <a:t>03</a:t>
              </a:r>
              <a:endParaRPr kumimoji="0" sz="2400" b="1" i="0" u="none" strike="noStrike" kern="0" cap="none" spc="0" normalizeH="0" baseline="0" noProof="0" dirty="0">
                <a:ln>
                  <a:noFill/>
                </a:ln>
                <a:solidFill>
                  <a:srgbClr val="FFFFFF"/>
                </a:solidFill>
                <a:effectLst/>
                <a:uLnTx/>
                <a:uFillTx/>
                <a:latin typeface="Calibri"/>
              </a:endParaRPr>
            </a:p>
          </p:txBody>
        </p:sp>
        <p:sp>
          <p:nvSpPr>
            <p:cNvPr id="71" name="Freeform: Shape 70">
              <a:extLst>
                <a:ext uri="{FF2B5EF4-FFF2-40B4-BE49-F238E27FC236}">
                  <a16:creationId xmlns:a16="http://schemas.microsoft.com/office/drawing/2014/main" id="{ADF19523-CCF8-3760-1635-4BBD030164DC}"/>
                </a:ext>
              </a:extLst>
            </p:cNvPr>
            <p:cNvSpPr/>
            <p:nvPr/>
          </p:nvSpPr>
          <p:spPr>
            <a:xfrm>
              <a:off x="4573836" y="4694781"/>
              <a:ext cx="850615" cy="856462"/>
            </a:xfrm>
            <a:custGeom>
              <a:avLst/>
              <a:gdLst>
                <a:gd name="connsiteX0" fmla="*/ 283233 w 850615"/>
                <a:gd name="connsiteY0" fmla="*/ 0 h 856462"/>
                <a:gd name="connsiteX1" fmla="*/ 850615 w 850615"/>
                <a:gd name="connsiteY1" fmla="*/ 567383 h 856462"/>
                <a:gd name="connsiteX2" fmla="*/ 806027 w 850615"/>
                <a:gd name="connsiteY2" fmla="*/ 788234 h 856462"/>
                <a:gd name="connsiteX3" fmla="*/ 768994 w 850615"/>
                <a:gd name="connsiteY3" fmla="*/ 856462 h 856462"/>
                <a:gd name="connsiteX4" fmla="*/ 715222 w 850615"/>
                <a:gd name="connsiteY4" fmla="*/ 830559 h 856462"/>
                <a:gd name="connsiteX5" fmla="*/ 34288 w 850615"/>
                <a:gd name="connsiteY5" fmla="*/ 149625 h 856462"/>
                <a:gd name="connsiteX6" fmla="*/ 0 w 850615"/>
                <a:gd name="connsiteY6" fmla="*/ 78448 h 856462"/>
                <a:gd name="connsiteX7" fmla="*/ 62382 w 850615"/>
                <a:gd name="connsiteY7" fmla="*/ 44588 h 856462"/>
                <a:gd name="connsiteX8" fmla="*/ 283233 w 850615"/>
                <a:gd name="connsiteY8" fmla="*/ 0 h 85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15" h="856462">
                  <a:moveTo>
                    <a:pt x="283233" y="0"/>
                  </a:moveTo>
                  <a:cubicBezTo>
                    <a:pt x="596589" y="0"/>
                    <a:pt x="850615" y="254026"/>
                    <a:pt x="850615" y="567383"/>
                  </a:cubicBezTo>
                  <a:cubicBezTo>
                    <a:pt x="850615" y="645722"/>
                    <a:pt x="834739" y="720353"/>
                    <a:pt x="806027" y="788234"/>
                  </a:cubicBezTo>
                  <a:lnTo>
                    <a:pt x="768994" y="856462"/>
                  </a:lnTo>
                  <a:lnTo>
                    <a:pt x="715222" y="830559"/>
                  </a:lnTo>
                  <a:cubicBezTo>
                    <a:pt x="427673" y="674353"/>
                    <a:pt x="190494" y="437174"/>
                    <a:pt x="34288" y="149625"/>
                  </a:cubicBezTo>
                  <a:lnTo>
                    <a:pt x="0" y="78448"/>
                  </a:lnTo>
                  <a:lnTo>
                    <a:pt x="62382" y="44588"/>
                  </a:lnTo>
                  <a:cubicBezTo>
                    <a:pt x="130263" y="15877"/>
                    <a:pt x="204894" y="0"/>
                    <a:pt x="283233" y="0"/>
                  </a:cubicBezTo>
                  <a:close/>
                </a:path>
              </a:pathLst>
            </a:custGeom>
            <a:solidFill>
              <a:srgbClr val="9BBB59"/>
            </a:solidFill>
            <a:ln w="12700">
              <a:miter lim="400000"/>
            </a:ln>
          </p:spPr>
          <p:txBody>
            <a:bodyPr wrap="square" lIns="38100" tIns="38100" rIns="137160" bIns="38100" anchor="ctr">
              <a:noAutofit/>
            </a:bodyPr>
            <a:lstStyle/>
            <a:p>
              <a:pPr marL="0" marR="0" lvl="0" indent="0" algn="r" defTabSz="914354" eaLnBrk="1" fontAlgn="auto" latinLnBrk="0" hangingPunct="1">
                <a:lnSpc>
                  <a:spcPct val="100000"/>
                </a:lnSpc>
                <a:spcBef>
                  <a:spcPts val="0"/>
                </a:spcBef>
                <a:spcAft>
                  <a:spcPts val="0"/>
                </a:spcAft>
                <a:buClrTx/>
                <a:buSzTx/>
                <a:buFontTx/>
                <a:buNone/>
                <a:tabLst/>
                <a:defRPr sz="3000">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rPr>
                <a:t>06</a:t>
              </a:r>
              <a:endParaRPr kumimoji="0" sz="2400" b="1" i="0" u="none" strike="noStrike" kern="0" cap="none" spc="0" normalizeH="0" baseline="0" noProof="0" dirty="0">
                <a:ln>
                  <a:noFill/>
                </a:ln>
                <a:solidFill>
                  <a:srgbClr val="FFFFFF"/>
                </a:solidFill>
                <a:effectLst/>
                <a:uLnTx/>
                <a:uFillTx/>
                <a:latin typeface="Calibri"/>
              </a:endParaRPr>
            </a:p>
          </p:txBody>
        </p:sp>
        <p:sp>
          <p:nvSpPr>
            <p:cNvPr id="72" name="Freeform: Shape 71">
              <a:extLst>
                <a:ext uri="{FF2B5EF4-FFF2-40B4-BE49-F238E27FC236}">
                  <a16:creationId xmlns:a16="http://schemas.microsoft.com/office/drawing/2014/main" id="{EE5E499B-A8CB-47F7-6160-3B8DDAD29A31}"/>
                </a:ext>
              </a:extLst>
            </p:cNvPr>
            <p:cNvSpPr/>
            <p:nvPr/>
          </p:nvSpPr>
          <p:spPr>
            <a:xfrm>
              <a:off x="6765868" y="4694781"/>
              <a:ext cx="850614" cy="856462"/>
            </a:xfrm>
            <a:custGeom>
              <a:avLst/>
              <a:gdLst>
                <a:gd name="connsiteX0" fmla="*/ 567383 w 850614"/>
                <a:gd name="connsiteY0" fmla="*/ 0 h 856462"/>
                <a:gd name="connsiteX1" fmla="*/ 788234 w 850614"/>
                <a:gd name="connsiteY1" fmla="*/ 44588 h 856462"/>
                <a:gd name="connsiteX2" fmla="*/ 850614 w 850614"/>
                <a:gd name="connsiteY2" fmla="*/ 78447 h 856462"/>
                <a:gd name="connsiteX3" fmla="*/ 816326 w 850614"/>
                <a:gd name="connsiteY3" fmla="*/ 149625 h 856462"/>
                <a:gd name="connsiteX4" fmla="*/ 135392 w 850614"/>
                <a:gd name="connsiteY4" fmla="*/ 830559 h 856462"/>
                <a:gd name="connsiteX5" fmla="*/ 81621 w 850614"/>
                <a:gd name="connsiteY5" fmla="*/ 856462 h 856462"/>
                <a:gd name="connsiteX6" fmla="*/ 44588 w 850614"/>
                <a:gd name="connsiteY6" fmla="*/ 788234 h 856462"/>
                <a:gd name="connsiteX7" fmla="*/ 0 w 850614"/>
                <a:gd name="connsiteY7" fmla="*/ 567383 h 856462"/>
                <a:gd name="connsiteX8" fmla="*/ 567383 w 850614"/>
                <a:gd name="connsiteY8" fmla="*/ 0 h 85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14" h="856462">
                  <a:moveTo>
                    <a:pt x="567383" y="0"/>
                  </a:moveTo>
                  <a:cubicBezTo>
                    <a:pt x="645722" y="0"/>
                    <a:pt x="720353" y="15877"/>
                    <a:pt x="788234" y="44588"/>
                  </a:cubicBezTo>
                  <a:lnTo>
                    <a:pt x="850614" y="78447"/>
                  </a:lnTo>
                  <a:lnTo>
                    <a:pt x="816326" y="149625"/>
                  </a:lnTo>
                  <a:cubicBezTo>
                    <a:pt x="660120" y="437174"/>
                    <a:pt x="422941" y="674353"/>
                    <a:pt x="135392" y="830559"/>
                  </a:cubicBezTo>
                  <a:lnTo>
                    <a:pt x="81621" y="856462"/>
                  </a:lnTo>
                  <a:lnTo>
                    <a:pt x="44588" y="788234"/>
                  </a:lnTo>
                  <a:cubicBezTo>
                    <a:pt x="15877" y="720353"/>
                    <a:pt x="0" y="645722"/>
                    <a:pt x="0" y="567383"/>
                  </a:cubicBezTo>
                  <a:cubicBezTo>
                    <a:pt x="0" y="254026"/>
                    <a:pt x="254026" y="0"/>
                    <a:pt x="567383" y="0"/>
                  </a:cubicBezTo>
                  <a:close/>
                </a:path>
              </a:pathLst>
            </a:custGeom>
            <a:solidFill>
              <a:srgbClr val="95A5A6"/>
            </a:solidFill>
            <a:ln w="12700">
              <a:miter lim="400000"/>
            </a:ln>
          </p:spPr>
          <p:txBody>
            <a:bodyPr wrap="square" lIns="137160" tIns="38100" rIns="38100" bIns="38100" anchor="ctr">
              <a:noAutofit/>
            </a:bodyPr>
            <a:lstStyle/>
            <a:p>
              <a:pPr marL="0" marR="0" lvl="0" indent="0" defTabSz="914354" eaLnBrk="1" fontAlgn="auto" latinLnBrk="0" hangingPunct="1">
                <a:lnSpc>
                  <a:spcPct val="100000"/>
                </a:lnSpc>
                <a:spcBef>
                  <a:spcPts val="0"/>
                </a:spcBef>
                <a:spcAft>
                  <a:spcPts val="0"/>
                </a:spcAft>
                <a:buClrTx/>
                <a:buSzTx/>
                <a:buFontTx/>
                <a:buNone/>
                <a:tabLst/>
                <a:defRPr sz="3000">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rPr>
                <a:t>04</a:t>
              </a:r>
              <a:endParaRPr kumimoji="0" sz="2400" b="1" i="0" u="none" strike="noStrike" kern="0" cap="none" spc="0" normalizeH="0" baseline="0" noProof="0" dirty="0">
                <a:ln>
                  <a:noFill/>
                </a:ln>
                <a:solidFill>
                  <a:srgbClr val="FFFFFF"/>
                </a:solidFill>
                <a:effectLst/>
                <a:uLnTx/>
                <a:uFillTx/>
                <a:latin typeface="Calibri"/>
              </a:endParaRPr>
            </a:p>
          </p:txBody>
        </p:sp>
        <p:sp>
          <p:nvSpPr>
            <p:cNvPr id="73" name="Freeform: Shape 72">
              <a:extLst>
                <a:ext uri="{FF2B5EF4-FFF2-40B4-BE49-F238E27FC236}">
                  <a16:creationId xmlns:a16="http://schemas.microsoft.com/office/drawing/2014/main" id="{A483CB0C-2E20-4574-FEE8-F7FC81800DDA}"/>
                </a:ext>
              </a:extLst>
            </p:cNvPr>
            <p:cNvSpPr/>
            <p:nvPr/>
          </p:nvSpPr>
          <p:spPr>
            <a:xfrm>
              <a:off x="5546723" y="5207615"/>
              <a:ext cx="1096874" cy="521837"/>
            </a:xfrm>
            <a:custGeom>
              <a:avLst/>
              <a:gdLst>
                <a:gd name="connsiteX0" fmla="*/ 548437 w 1096874"/>
                <a:gd name="connsiteY0" fmla="*/ 0 h 521837"/>
                <a:gd name="connsiteX1" fmla="*/ 1071231 w 1096874"/>
                <a:gd name="connsiteY1" fmla="*/ 346532 h 521837"/>
                <a:gd name="connsiteX2" fmla="*/ 1096874 w 1096874"/>
                <a:gd name="connsiteY2" fmla="*/ 429138 h 521837"/>
                <a:gd name="connsiteX3" fmla="*/ 1051331 w 1096874"/>
                <a:gd name="connsiteY3" fmla="*/ 445806 h 521837"/>
                <a:gd name="connsiteX4" fmla="*/ 548436 w 1096874"/>
                <a:gd name="connsiteY4" fmla="*/ 521837 h 521837"/>
                <a:gd name="connsiteX5" fmla="*/ 45541 w 1096874"/>
                <a:gd name="connsiteY5" fmla="*/ 445806 h 521837"/>
                <a:gd name="connsiteX6" fmla="*/ 0 w 1096874"/>
                <a:gd name="connsiteY6" fmla="*/ 429138 h 521837"/>
                <a:gd name="connsiteX7" fmla="*/ 25642 w 1096874"/>
                <a:gd name="connsiteY7" fmla="*/ 346532 h 521837"/>
                <a:gd name="connsiteX8" fmla="*/ 548437 w 1096874"/>
                <a:gd name="connsiteY8" fmla="*/ 0 h 5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874" h="521837">
                  <a:moveTo>
                    <a:pt x="548437" y="0"/>
                  </a:moveTo>
                  <a:cubicBezTo>
                    <a:pt x="783454" y="0"/>
                    <a:pt x="985098" y="142890"/>
                    <a:pt x="1071231" y="346532"/>
                  </a:cubicBezTo>
                  <a:lnTo>
                    <a:pt x="1096874" y="429138"/>
                  </a:lnTo>
                  <a:lnTo>
                    <a:pt x="1051331" y="445806"/>
                  </a:lnTo>
                  <a:cubicBezTo>
                    <a:pt x="892467" y="495219"/>
                    <a:pt x="723560" y="521837"/>
                    <a:pt x="548436" y="521837"/>
                  </a:cubicBezTo>
                  <a:cubicBezTo>
                    <a:pt x="373312" y="521837"/>
                    <a:pt x="204405" y="495219"/>
                    <a:pt x="45541" y="445806"/>
                  </a:cubicBezTo>
                  <a:lnTo>
                    <a:pt x="0" y="429138"/>
                  </a:lnTo>
                  <a:lnTo>
                    <a:pt x="25642" y="346532"/>
                  </a:lnTo>
                  <a:cubicBezTo>
                    <a:pt x="111775" y="142890"/>
                    <a:pt x="313419" y="0"/>
                    <a:pt x="548437" y="0"/>
                  </a:cubicBezTo>
                  <a:close/>
                </a:path>
              </a:pathLst>
            </a:custGeom>
            <a:solidFill>
              <a:srgbClr val="2980B9"/>
            </a:solidFill>
            <a:ln w="12700">
              <a:miter lim="400000"/>
            </a:ln>
          </p:spPr>
          <p:txBody>
            <a:bodyPr wrap="square" lIns="38100" tIns="38100" rIns="38100" bIns="38100"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sz="3000">
                  <a:solidFill>
                    <a:srgbClr val="FFFFFF"/>
                  </a:solidFill>
                </a:defRPr>
              </a:pPr>
              <a:r>
                <a:rPr kumimoji="0" lang="en-US" sz="2400" b="1" i="0" u="none" strike="noStrike" kern="0" cap="none" spc="0" normalizeH="0" baseline="0" noProof="0" dirty="0">
                  <a:ln>
                    <a:noFill/>
                  </a:ln>
                  <a:solidFill>
                    <a:srgbClr val="FFFFFF"/>
                  </a:solidFill>
                  <a:effectLst/>
                  <a:uLnTx/>
                  <a:uFillTx/>
                  <a:latin typeface="Calibri"/>
                </a:rPr>
                <a:t>05</a:t>
              </a:r>
              <a:endParaRPr kumimoji="0" sz="2400" b="1" i="0" u="none" strike="noStrike" kern="0" cap="none" spc="0" normalizeH="0" baseline="0" noProof="0" dirty="0">
                <a:ln>
                  <a:noFill/>
                </a:ln>
                <a:solidFill>
                  <a:srgbClr val="FFFFFF"/>
                </a:solidFill>
                <a:effectLst/>
                <a:uLnTx/>
                <a:uFillTx/>
                <a:latin typeface="Calibri"/>
              </a:endParaRPr>
            </a:p>
          </p:txBody>
        </p:sp>
      </p:grpSp>
      <p:pic>
        <p:nvPicPr>
          <p:cNvPr id="74" name="Graphic 73" descr="Suitcase">
            <a:extLst>
              <a:ext uri="{FF2B5EF4-FFF2-40B4-BE49-F238E27FC236}">
                <a16:creationId xmlns:a16="http://schemas.microsoft.com/office/drawing/2014/main" id="{34BEB060-497C-8B73-2F72-C89ED7EC1A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1380" y="2391777"/>
            <a:ext cx="442977" cy="442977"/>
          </a:xfrm>
          <a:prstGeom prst="rect">
            <a:avLst/>
          </a:prstGeom>
        </p:spPr>
      </p:pic>
      <p:pic>
        <p:nvPicPr>
          <p:cNvPr id="75" name="Graphic 74" descr="Bullseye">
            <a:extLst>
              <a:ext uri="{FF2B5EF4-FFF2-40B4-BE49-F238E27FC236}">
                <a16:creationId xmlns:a16="http://schemas.microsoft.com/office/drawing/2014/main" id="{F33D6661-C3AE-6271-8B39-D3BDD67563F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6431" y="3808063"/>
            <a:ext cx="442977" cy="442977"/>
          </a:xfrm>
          <a:prstGeom prst="rect">
            <a:avLst/>
          </a:prstGeom>
        </p:spPr>
      </p:pic>
      <p:pic>
        <p:nvPicPr>
          <p:cNvPr id="76" name="Graphic 75" descr="Head with gears">
            <a:extLst>
              <a:ext uri="{FF2B5EF4-FFF2-40B4-BE49-F238E27FC236}">
                <a16:creationId xmlns:a16="http://schemas.microsoft.com/office/drawing/2014/main" id="{EEA105AD-9975-86F5-D68F-EF9283D9477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89659" y="2391777"/>
            <a:ext cx="442977" cy="442977"/>
          </a:xfrm>
          <a:prstGeom prst="rect">
            <a:avLst/>
          </a:prstGeom>
        </p:spPr>
      </p:pic>
      <p:pic>
        <p:nvPicPr>
          <p:cNvPr id="77" name="Graphic 76" descr="Lightbulb">
            <a:extLst>
              <a:ext uri="{FF2B5EF4-FFF2-40B4-BE49-F238E27FC236}">
                <a16:creationId xmlns:a16="http://schemas.microsoft.com/office/drawing/2014/main" id="{BAA7D0E3-D2E7-8E32-0302-6855A21DEEF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73670" y="1830172"/>
            <a:ext cx="442977" cy="442977"/>
          </a:xfrm>
          <a:prstGeom prst="rect">
            <a:avLst/>
          </a:prstGeom>
        </p:spPr>
      </p:pic>
      <p:pic>
        <p:nvPicPr>
          <p:cNvPr id="78" name="Graphic 77" descr="Single gear">
            <a:extLst>
              <a:ext uri="{FF2B5EF4-FFF2-40B4-BE49-F238E27FC236}">
                <a16:creationId xmlns:a16="http://schemas.microsoft.com/office/drawing/2014/main" id="{5999F654-9B4E-B226-AFF5-4D93A175580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272754" y="5200895"/>
            <a:ext cx="442977" cy="442977"/>
          </a:xfrm>
          <a:prstGeom prst="rect">
            <a:avLst/>
          </a:prstGeom>
        </p:spPr>
      </p:pic>
      <p:pic>
        <p:nvPicPr>
          <p:cNvPr id="79" name="Graphic 78" descr="Open folder">
            <a:extLst>
              <a:ext uri="{FF2B5EF4-FFF2-40B4-BE49-F238E27FC236}">
                <a16:creationId xmlns:a16="http://schemas.microsoft.com/office/drawing/2014/main" id="{6A0FF274-694F-C800-1765-440382E75C2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878397" y="3802583"/>
            <a:ext cx="442977" cy="442977"/>
          </a:xfrm>
          <a:prstGeom prst="rect">
            <a:avLst/>
          </a:prstGeom>
        </p:spPr>
      </p:pic>
      <p:pic>
        <p:nvPicPr>
          <p:cNvPr id="80" name="Graphic 79" descr="Trophy">
            <a:extLst>
              <a:ext uri="{FF2B5EF4-FFF2-40B4-BE49-F238E27FC236}">
                <a16:creationId xmlns:a16="http://schemas.microsoft.com/office/drawing/2014/main" id="{6388679F-91EA-24A0-BC26-86A4A816BC2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873670" y="5823713"/>
            <a:ext cx="442977" cy="442977"/>
          </a:xfrm>
          <a:prstGeom prst="rect">
            <a:avLst/>
          </a:prstGeom>
        </p:spPr>
      </p:pic>
      <p:pic>
        <p:nvPicPr>
          <p:cNvPr id="81" name="Graphic 80" descr="Coins">
            <a:extLst>
              <a:ext uri="{FF2B5EF4-FFF2-40B4-BE49-F238E27FC236}">
                <a16:creationId xmlns:a16="http://schemas.microsoft.com/office/drawing/2014/main" id="{31C8FF12-32F4-59A7-F8D5-3E096D4588F2}"/>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486018" y="5161612"/>
            <a:ext cx="442977" cy="442977"/>
          </a:xfrm>
          <a:prstGeom prst="rect">
            <a:avLst/>
          </a:prstGeom>
        </p:spPr>
      </p:pic>
      <p:grpSp>
        <p:nvGrpSpPr>
          <p:cNvPr id="82" name="Group 81">
            <a:extLst>
              <a:ext uri="{FF2B5EF4-FFF2-40B4-BE49-F238E27FC236}">
                <a16:creationId xmlns:a16="http://schemas.microsoft.com/office/drawing/2014/main" id="{8DF9258B-F391-A53C-BDB1-6BEDA61BF727}"/>
              </a:ext>
            </a:extLst>
          </p:cNvPr>
          <p:cNvGrpSpPr/>
          <p:nvPr/>
        </p:nvGrpSpPr>
        <p:grpSpPr>
          <a:xfrm>
            <a:off x="839416" y="2906122"/>
            <a:ext cx="2421990" cy="1091478"/>
            <a:chOff x="319755" y="4412302"/>
            <a:chExt cx="2088994" cy="1091478"/>
          </a:xfrm>
        </p:grpSpPr>
        <p:sp>
          <p:nvSpPr>
            <p:cNvPr id="83" name="TextBox 82">
              <a:extLst>
                <a:ext uri="{FF2B5EF4-FFF2-40B4-BE49-F238E27FC236}">
                  <a16:creationId xmlns:a16="http://schemas.microsoft.com/office/drawing/2014/main" id="{1FBB6337-950C-70D8-C7D4-719A877373AB}"/>
                </a:ext>
              </a:extLst>
            </p:cNvPr>
            <p:cNvSpPr txBox="1"/>
            <p:nvPr/>
          </p:nvSpPr>
          <p:spPr>
            <a:xfrm>
              <a:off x="319755" y="4412302"/>
              <a:ext cx="2088993" cy="369332"/>
            </a:xfrm>
            <a:prstGeom prst="rect">
              <a:avLst/>
            </a:prstGeom>
            <a:noFill/>
          </p:spPr>
          <p:txBody>
            <a:bodyPr wrap="square" lIns="0" rtlCol="0" anchor="b">
              <a:spAutoFit/>
            </a:bodyPr>
            <a:lstStyle/>
            <a:p>
              <a:pPr algn="r" defTabSz="914354"/>
              <a:r>
                <a:rPr lang="en-US" b="1" noProof="1">
                  <a:solidFill>
                    <a:srgbClr val="C0392B"/>
                  </a:solidFill>
                  <a:latin typeface="Calibri"/>
                </a:rPr>
                <a:t>Tough Exit Clauses </a:t>
              </a:r>
            </a:p>
          </p:txBody>
        </p:sp>
        <p:sp>
          <p:nvSpPr>
            <p:cNvPr id="84" name="Rectangle 83">
              <a:extLst>
                <a:ext uri="{FF2B5EF4-FFF2-40B4-BE49-F238E27FC236}">
                  <a16:creationId xmlns:a16="http://schemas.microsoft.com/office/drawing/2014/main" id="{7B929672-FEB8-990A-DE97-D1F17C8AAA3D}"/>
                </a:ext>
              </a:extLst>
            </p:cNvPr>
            <p:cNvSpPr/>
            <p:nvPr/>
          </p:nvSpPr>
          <p:spPr>
            <a:xfrm>
              <a:off x="319756" y="4765116"/>
              <a:ext cx="2088993" cy="738664"/>
            </a:xfrm>
            <a:prstGeom prst="rect">
              <a:avLst/>
            </a:prstGeom>
          </p:spPr>
          <p:txBody>
            <a:bodyPr wrap="square" lIns="0">
              <a:spAutoFit/>
            </a:bodyPr>
            <a:lstStyle/>
            <a:p>
              <a:pPr algn="r" defTabSz="914354">
                <a:spcBef>
                  <a:spcPts val="1200"/>
                </a:spcBef>
              </a:pPr>
              <a:r>
                <a:rPr lang="en-US" sz="1000" i="1" noProof="1">
                  <a:solidFill>
                    <a:srgbClr val="95A5A6"/>
                  </a:solidFill>
                </a:rPr>
                <a:t>Relationships take time and investment , protect your investment and resources from competitive influences and disruption with tough exit clauses </a:t>
              </a:r>
              <a:r>
                <a:rPr lang="en-US" sz="1200" noProof="1">
                  <a:solidFill>
                    <a:srgbClr val="95A5A6"/>
                  </a:solidFill>
                  <a:latin typeface="Calibri"/>
                </a:rPr>
                <a:t>.</a:t>
              </a:r>
            </a:p>
          </p:txBody>
        </p:sp>
      </p:grpSp>
      <p:grpSp>
        <p:nvGrpSpPr>
          <p:cNvPr id="85" name="Group 84">
            <a:extLst>
              <a:ext uri="{FF2B5EF4-FFF2-40B4-BE49-F238E27FC236}">
                <a16:creationId xmlns:a16="http://schemas.microsoft.com/office/drawing/2014/main" id="{AF7E3262-6173-1FEA-E474-FC29929D0B33}"/>
              </a:ext>
            </a:extLst>
          </p:cNvPr>
          <p:cNvGrpSpPr/>
          <p:nvPr/>
        </p:nvGrpSpPr>
        <p:grpSpPr>
          <a:xfrm>
            <a:off x="9362642" y="2906122"/>
            <a:ext cx="2421990" cy="1060700"/>
            <a:chOff x="319755" y="4412302"/>
            <a:chExt cx="2088994" cy="1060700"/>
          </a:xfrm>
        </p:grpSpPr>
        <p:sp>
          <p:nvSpPr>
            <p:cNvPr id="86" name="TextBox 85">
              <a:extLst>
                <a:ext uri="{FF2B5EF4-FFF2-40B4-BE49-F238E27FC236}">
                  <a16:creationId xmlns:a16="http://schemas.microsoft.com/office/drawing/2014/main" id="{34A3B8E3-558D-ED59-B299-ACEF6C1D2027}"/>
                </a:ext>
              </a:extLst>
            </p:cNvPr>
            <p:cNvSpPr txBox="1"/>
            <p:nvPr/>
          </p:nvSpPr>
          <p:spPr>
            <a:xfrm>
              <a:off x="319755" y="4412302"/>
              <a:ext cx="2088993" cy="369332"/>
            </a:xfrm>
            <a:prstGeom prst="rect">
              <a:avLst/>
            </a:prstGeom>
            <a:noFill/>
          </p:spPr>
          <p:txBody>
            <a:bodyPr wrap="square" lIns="0" rtlCol="0" anchor="b">
              <a:spAutoFit/>
            </a:bodyPr>
            <a:lstStyle/>
            <a:p>
              <a:pPr defTabSz="914354"/>
              <a:r>
                <a:rPr lang="en-US" b="1" noProof="1">
                  <a:solidFill>
                    <a:srgbClr val="16A085"/>
                  </a:solidFill>
                  <a:latin typeface="Calibri"/>
                </a:rPr>
                <a:t>Invest in partnership </a:t>
              </a:r>
            </a:p>
          </p:txBody>
        </p:sp>
        <p:sp>
          <p:nvSpPr>
            <p:cNvPr id="87" name="Rectangle 86">
              <a:extLst>
                <a:ext uri="{FF2B5EF4-FFF2-40B4-BE49-F238E27FC236}">
                  <a16:creationId xmlns:a16="http://schemas.microsoft.com/office/drawing/2014/main" id="{26AF6893-C4F2-0F23-F93A-018A6413AFA8}"/>
                </a:ext>
              </a:extLst>
            </p:cNvPr>
            <p:cNvSpPr/>
            <p:nvPr/>
          </p:nvSpPr>
          <p:spPr>
            <a:xfrm>
              <a:off x="319756" y="4765116"/>
              <a:ext cx="2088993" cy="707886"/>
            </a:xfrm>
            <a:prstGeom prst="rect">
              <a:avLst/>
            </a:prstGeom>
          </p:spPr>
          <p:txBody>
            <a:bodyPr wrap="square" lIns="0">
              <a:spAutoFit/>
            </a:bodyPr>
            <a:lstStyle/>
            <a:p>
              <a:pPr defTabSz="914354">
                <a:spcBef>
                  <a:spcPts val="1200"/>
                </a:spcBef>
              </a:pPr>
              <a:r>
                <a:rPr lang="en-US" sz="1000" i="1" noProof="1">
                  <a:solidFill>
                    <a:srgbClr val="95A5A6"/>
                  </a:solidFill>
                </a:rPr>
                <a:t>Investing n the partnership covers training , material , margins , special margins , sales coverage , marketing investments all driven by , better ROI for both partners </a:t>
              </a:r>
            </a:p>
          </p:txBody>
        </p:sp>
      </p:grpSp>
      <p:grpSp>
        <p:nvGrpSpPr>
          <p:cNvPr id="88" name="Group 87">
            <a:extLst>
              <a:ext uri="{FF2B5EF4-FFF2-40B4-BE49-F238E27FC236}">
                <a16:creationId xmlns:a16="http://schemas.microsoft.com/office/drawing/2014/main" id="{428D66A5-70BD-A482-4F0D-65FA67518014}"/>
              </a:ext>
            </a:extLst>
          </p:cNvPr>
          <p:cNvGrpSpPr/>
          <p:nvPr/>
        </p:nvGrpSpPr>
        <p:grpSpPr>
          <a:xfrm>
            <a:off x="576471" y="1706777"/>
            <a:ext cx="2684936" cy="937589"/>
            <a:chOff x="92962" y="4412302"/>
            <a:chExt cx="2315788" cy="937589"/>
          </a:xfrm>
        </p:grpSpPr>
        <p:sp>
          <p:nvSpPr>
            <p:cNvPr id="89" name="TextBox 88">
              <a:extLst>
                <a:ext uri="{FF2B5EF4-FFF2-40B4-BE49-F238E27FC236}">
                  <a16:creationId xmlns:a16="http://schemas.microsoft.com/office/drawing/2014/main" id="{FB95AB2D-2EF5-7F11-5E19-CDBAEA6B878A}"/>
                </a:ext>
              </a:extLst>
            </p:cNvPr>
            <p:cNvSpPr txBox="1"/>
            <p:nvPr/>
          </p:nvSpPr>
          <p:spPr>
            <a:xfrm>
              <a:off x="319755" y="4412302"/>
              <a:ext cx="2088993" cy="369332"/>
            </a:xfrm>
            <a:prstGeom prst="rect">
              <a:avLst/>
            </a:prstGeom>
            <a:noFill/>
          </p:spPr>
          <p:txBody>
            <a:bodyPr wrap="square" lIns="0" rtlCol="0" anchor="b">
              <a:spAutoFit/>
            </a:bodyPr>
            <a:lstStyle/>
            <a:p>
              <a:pPr algn="r" defTabSz="914354"/>
              <a:r>
                <a:rPr lang="en-US" b="1" noProof="1">
                  <a:solidFill>
                    <a:srgbClr val="4B2C50"/>
                  </a:solidFill>
                  <a:latin typeface="Calibri"/>
                </a:rPr>
                <a:t>Principal Supplier </a:t>
              </a:r>
            </a:p>
          </p:txBody>
        </p:sp>
        <p:sp>
          <p:nvSpPr>
            <p:cNvPr id="90" name="Rectangle 89">
              <a:extLst>
                <a:ext uri="{FF2B5EF4-FFF2-40B4-BE49-F238E27FC236}">
                  <a16:creationId xmlns:a16="http://schemas.microsoft.com/office/drawing/2014/main" id="{A4E80B2C-C933-9785-D546-72AC59D5B5B6}"/>
                </a:ext>
              </a:extLst>
            </p:cNvPr>
            <p:cNvSpPr/>
            <p:nvPr/>
          </p:nvSpPr>
          <p:spPr>
            <a:xfrm>
              <a:off x="92962" y="4765116"/>
              <a:ext cx="2315788" cy="584775"/>
            </a:xfrm>
            <a:prstGeom prst="rect">
              <a:avLst/>
            </a:prstGeom>
          </p:spPr>
          <p:txBody>
            <a:bodyPr wrap="square" lIns="0">
              <a:spAutoFit/>
            </a:bodyPr>
            <a:lstStyle/>
            <a:p>
              <a:pPr algn="r" defTabSz="914354">
                <a:spcBef>
                  <a:spcPts val="1200"/>
                </a:spcBef>
              </a:pPr>
              <a:r>
                <a:rPr lang="en-US" sz="1000" i="1" noProof="1">
                  <a:solidFill>
                    <a:srgbClr val="95A5A6"/>
                  </a:solidFill>
                </a:rPr>
                <a:t>Becoming a principal supplier allows entrenchment in category and wider influcneing capability along with vopice of authority </a:t>
              </a:r>
              <a:r>
                <a:rPr lang="en-US" sz="1200" noProof="1">
                  <a:solidFill>
                    <a:srgbClr val="95A5A6"/>
                  </a:solidFill>
                  <a:latin typeface="Calibri"/>
                </a:rPr>
                <a:t>.</a:t>
              </a:r>
            </a:p>
          </p:txBody>
        </p:sp>
      </p:grpSp>
      <p:grpSp>
        <p:nvGrpSpPr>
          <p:cNvPr id="91" name="Group 90">
            <a:extLst>
              <a:ext uri="{FF2B5EF4-FFF2-40B4-BE49-F238E27FC236}">
                <a16:creationId xmlns:a16="http://schemas.microsoft.com/office/drawing/2014/main" id="{689EA886-5654-CFF7-28B0-927012F16DF9}"/>
              </a:ext>
            </a:extLst>
          </p:cNvPr>
          <p:cNvGrpSpPr/>
          <p:nvPr/>
        </p:nvGrpSpPr>
        <p:grpSpPr>
          <a:xfrm>
            <a:off x="839416" y="5304813"/>
            <a:ext cx="2421990" cy="1060700"/>
            <a:chOff x="319755" y="4412302"/>
            <a:chExt cx="2088994" cy="1060700"/>
          </a:xfrm>
        </p:grpSpPr>
        <p:sp>
          <p:nvSpPr>
            <p:cNvPr id="92" name="TextBox 91">
              <a:extLst>
                <a:ext uri="{FF2B5EF4-FFF2-40B4-BE49-F238E27FC236}">
                  <a16:creationId xmlns:a16="http://schemas.microsoft.com/office/drawing/2014/main" id="{38FD4BBD-ADA9-9974-4F14-ACC5333CA477}"/>
                </a:ext>
              </a:extLst>
            </p:cNvPr>
            <p:cNvSpPr txBox="1"/>
            <p:nvPr/>
          </p:nvSpPr>
          <p:spPr>
            <a:xfrm>
              <a:off x="319755" y="4412302"/>
              <a:ext cx="2088993" cy="369332"/>
            </a:xfrm>
            <a:prstGeom prst="rect">
              <a:avLst/>
            </a:prstGeom>
            <a:noFill/>
          </p:spPr>
          <p:txBody>
            <a:bodyPr wrap="square" lIns="0" rtlCol="0" anchor="b">
              <a:spAutoFit/>
            </a:bodyPr>
            <a:lstStyle/>
            <a:p>
              <a:pPr algn="r" defTabSz="914354"/>
              <a:r>
                <a:rPr lang="en-US" b="1" noProof="1">
                  <a:solidFill>
                    <a:srgbClr val="2980B9"/>
                  </a:solidFill>
                  <a:latin typeface="Calibri"/>
                </a:rPr>
                <a:t>Engaging processes </a:t>
              </a:r>
            </a:p>
          </p:txBody>
        </p:sp>
        <p:sp>
          <p:nvSpPr>
            <p:cNvPr id="93" name="Rectangle 92">
              <a:extLst>
                <a:ext uri="{FF2B5EF4-FFF2-40B4-BE49-F238E27FC236}">
                  <a16:creationId xmlns:a16="http://schemas.microsoft.com/office/drawing/2014/main" id="{B79A2AF4-62C4-C1E8-419E-D0F154DFBD12}"/>
                </a:ext>
              </a:extLst>
            </p:cNvPr>
            <p:cNvSpPr/>
            <p:nvPr/>
          </p:nvSpPr>
          <p:spPr>
            <a:xfrm>
              <a:off x="319756" y="4765116"/>
              <a:ext cx="2088993" cy="707886"/>
            </a:xfrm>
            <a:prstGeom prst="rect">
              <a:avLst/>
            </a:prstGeom>
          </p:spPr>
          <p:txBody>
            <a:bodyPr wrap="square" lIns="0">
              <a:spAutoFit/>
            </a:bodyPr>
            <a:lstStyle/>
            <a:p>
              <a:pPr algn="r" defTabSz="914354">
                <a:spcBef>
                  <a:spcPts val="1200"/>
                </a:spcBef>
              </a:pPr>
              <a:r>
                <a:rPr lang="en-US" sz="1000" i="1" noProof="1">
                  <a:solidFill>
                    <a:srgbClr val="95A5A6"/>
                  </a:solidFill>
                </a:rPr>
                <a:t>Without processes the whole system will become ad hoc and not be able to function capably . Use developed processes to identify a RACI matrix ( 6005)</a:t>
              </a:r>
            </a:p>
          </p:txBody>
        </p:sp>
      </p:grpSp>
      <p:grpSp>
        <p:nvGrpSpPr>
          <p:cNvPr id="94" name="Group 93">
            <a:extLst>
              <a:ext uri="{FF2B5EF4-FFF2-40B4-BE49-F238E27FC236}">
                <a16:creationId xmlns:a16="http://schemas.microsoft.com/office/drawing/2014/main" id="{632E3576-2092-7D3F-5C68-22F6CB7E662F}"/>
              </a:ext>
            </a:extLst>
          </p:cNvPr>
          <p:cNvGrpSpPr/>
          <p:nvPr/>
        </p:nvGrpSpPr>
        <p:grpSpPr>
          <a:xfrm>
            <a:off x="9362642" y="1706777"/>
            <a:ext cx="2421990" cy="1214588"/>
            <a:chOff x="319755" y="4412302"/>
            <a:chExt cx="2088994" cy="1214588"/>
          </a:xfrm>
        </p:grpSpPr>
        <p:sp>
          <p:nvSpPr>
            <p:cNvPr id="95" name="TextBox 94">
              <a:extLst>
                <a:ext uri="{FF2B5EF4-FFF2-40B4-BE49-F238E27FC236}">
                  <a16:creationId xmlns:a16="http://schemas.microsoft.com/office/drawing/2014/main" id="{BCBDBB67-AB8C-28E9-0B41-980FB5BDB850}"/>
                </a:ext>
              </a:extLst>
            </p:cNvPr>
            <p:cNvSpPr txBox="1"/>
            <p:nvPr/>
          </p:nvSpPr>
          <p:spPr>
            <a:xfrm>
              <a:off x="319755" y="4412302"/>
              <a:ext cx="2088993" cy="369332"/>
            </a:xfrm>
            <a:prstGeom prst="rect">
              <a:avLst/>
            </a:prstGeom>
            <a:noFill/>
          </p:spPr>
          <p:txBody>
            <a:bodyPr wrap="square" lIns="0" rtlCol="0" anchor="b">
              <a:spAutoFit/>
            </a:bodyPr>
            <a:lstStyle/>
            <a:p>
              <a:pPr defTabSz="914354"/>
              <a:r>
                <a:rPr lang="en-US" b="1" noProof="1">
                  <a:solidFill>
                    <a:srgbClr val="F39C12"/>
                  </a:solidFill>
                  <a:latin typeface="Calibri"/>
                </a:rPr>
                <a:t>Information Exchange </a:t>
              </a:r>
            </a:p>
          </p:txBody>
        </p:sp>
        <p:sp>
          <p:nvSpPr>
            <p:cNvPr id="96" name="Rectangle 95">
              <a:extLst>
                <a:ext uri="{FF2B5EF4-FFF2-40B4-BE49-F238E27FC236}">
                  <a16:creationId xmlns:a16="http://schemas.microsoft.com/office/drawing/2014/main" id="{169C6D8E-678D-CCB6-3B97-4941F2349BD0}"/>
                </a:ext>
              </a:extLst>
            </p:cNvPr>
            <p:cNvSpPr/>
            <p:nvPr/>
          </p:nvSpPr>
          <p:spPr>
            <a:xfrm>
              <a:off x="319756" y="4765116"/>
              <a:ext cx="2088993" cy="861774"/>
            </a:xfrm>
            <a:prstGeom prst="rect">
              <a:avLst/>
            </a:prstGeom>
          </p:spPr>
          <p:txBody>
            <a:bodyPr wrap="square" lIns="0">
              <a:spAutoFit/>
            </a:bodyPr>
            <a:lstStyle/>
            <a:p>
              <a:pPr defTabSz="914354">
                <a:spcBef>
                  <a:spcPts val="1200"/>
                </a:spcBef>
              </a:pPr>
              <a:r>
                <a:rPr lang="en-US" sz="1000" i="1" noProof="1">
                  <a:solidFill>
                    <a:srgbClr val="95A5A6"/>
                  </a:solidFill>
                </a:rPr>
                <a:t>Develop information exchange  methods and areas where in you can cross contribute for the greater good of the business , usually these areas are analytics and research driven aras of mutual importance </a:t>
              </a:r>
            </a:p>
          </p:txBody>
        </p:sp>
      </p:grpSp>
      <p:grpSp>
        <p:nvGrpSpPr>
          <p:cNvPr id="97" name="Group 96">
            <a:extLst>
              <a:ext uri="{FF2B5EF4-FFF2-40B4-BE49-F238E27FC236}">
                <a16:creationId xmlns:a16="http://schemas.microsoft.com/office/drawing/2014/main" id="{DADFBC5F-929A-5604-E101-F18AD3C778C8}"/>
              </a:ext>
            </a:extLst>
          </p:cNvPr>
          <p:cNvGrpSpPr/>
          <p:nvPr/>
        </p:nvGrpSpPr>
        <p:grpSpPr>
          <a:xfrm>
            <a:off x="9362642" y="5304813"/>
            <a:ext cx="2421990" cy="906812"/>
            <a:chOff x="319755" y="4412302"/>
            <a:chExt cx="2088994" cy="906812"/>
          </a:xfrm>
        </p:grpSpPr>
        <p:sp>
          <p:nvSpPr>
            <p:cNvPr id="98" name="TextBox 97">
              <a:extLst>
                <a:ext uri="{FF2B5EF4-FFF2-40B4-BE49-F238E27FC236}">
                  <a16:creationId xmlns:a16="http://schemas.microsoft.com/office/drawing/2014/main" id="{06BBFBDA-C753-E465-DD38-577FE39F6C57}"/>
                </a:ext>
              </a:extLst>
            </p:cNvPr>
            <p:cNvSpPr txBox="1"/>
            <p:nvPr/>
          </p:nvSpPr>
          <p:spPr>
            <a:xfrm>
              <a:off x="319755" y="4412302"/>
              <a:ext cx="2088993" cy="369332"/>
            </a:xfrm>
            <a:prstGeom prst="rect">
              <a:avLst/>
            </a:prstGeom>
            <a:noFill/>
          </p:spPr>
          <p:txBody>
            <a:bodyPr wrap="square" lIns="0" rtlCol="0" anchor="b">
              <a:spAutoFit/>
            </a:bodyPr>
            <a:lstStyle/>
            <a:p>
              <a:pPr defTabSz="914354"/>
              <a:r>
                <a:rPr lang="en-US" b="1" noProof="1">
                  <a:solidFill>
                    <a:srgbClr val="95A5A6">
                      <a:lumMod val="75000"/>
                    </a:srgbClr>
                  </a:solidFill>
                  <a:latin typeface="Calibri"/>
                </a:rPr>
                <a:t>Joint Business Planning </a:t>
              </a:r>
            </a:p>
          </p:txBody>
        </p:sp>
        <p:sp>
          <p:nvSpPr>
            <p:cNvPr id="99" name="Rectangle 98">
              <a:extLst>
                <a:ext uri="{FF2B5EF4-FFF2-40B4-BE49-F238E27FC236}">
                  <a16:creationId xmlns:a16="http://schemas.microsoft.com/office/drawing/2014/main" id="{64D65A09-866C-3C67-FD29-73852F06073F}"/>
                </a:ext>
              </a:extLst>
            </p:cNvPr>
            <p:cNvSpPr/>
            <p:nvPr/>
          </p:nvSpPr>
          <p:spPr>
            <a:xfrm>
              <a:off x="319756" y="4765116"/>
              <a:ext cx="2088993" cy="553998"/>
            </a:xfrm>
            <a:prstGeom prst="rect">
              <a:avLst/>
            </a:prstGeom>
          </p:spPr>
          <p:txBody>
            <a:bodyPr wrap="square" lIns="0">
              <a:spAutoFit/>
            </a:bodyPr>
            <a:lstStyle/>
            <a:p>
              <a:pPr defTabSz="914354">
                <a:spcBef>
                  <a:spcPts val="1200"/>
                </a:spcBef>
              </a:pPr>
              <a:r>
                <a:rPr lang="en-US" sz="1000" i="1" noProof="1">
                  <a:solidFill>
                    <a:srgbClr val="95A5A6"/>
                  </a:solidFill>
                </a:rPr>
                <a:t>Joint Business Plans cover manmy of the areas above and ensure both parties are in the driving seat and know what is next.</a:t>
              </a:r>
            </a:p>
          </p:txBody>
        </p:sp>
      </p:grpSp>
      <p:grpSp>
        <p:nvGrpSpPr>
          <p:cNvPr id="100" name="Group 99">
            <a:extLst>
              <a:ext uri="{FF2B5EF4-FFF2-40B4-BE49-F238E27FC236}">
                <a16:creationId xmlns:a16="http://schemas.microsoft.com/office/drawing/2014/main" id="{2CBCB31A-53E3-524F-2709-3FEB12280EC5}"/>
              </a:ext>
            </a:extLst>
          </p:cNvPr>
          <p:cNvGrpSpPr/>
          <p:nvPr/>
        </p:nvGrpSpPr>
        <p:grpSpPr>
          <a:xfrm>
            <a:off x="839416" y="3828468"/>
            <a:ext cx="2421990" cy="1337699"/>
            <a:chOff x="319755" y="4135303"/>
            <a:chExt cx="2088994" cy="1337699"/>
          </a:xfrm>
        </p:grpSpPr>
        <p:sp>
          <p:nvSpPr>
            <p:cNvPr id="101" name="TextBox 100">
              <a:extLst>
                <a:ext uri="{FF2B5EF4-FFF2-40B4-BE49-F238E27FC236}">
                  <a16:creationId xmlns:a16="http://schemas.microsoft.com/office/drawing/2014/main" id="{27AE998F-AA29-7785-255A-7631E0C662C4}"/>
                </a:ext>
              </a:extLst>
            </p:cNvPr>
            <p:cNvSpPr txBox="1"/>
            <p:nvPr/>
          </p:nvSpPr>
          <p:spPr>
            <a:xfrm>
              <a:off x="319755" y="4135303"/>
              <a:ext cx="2088993" cy="646331"/>
            </a:xfrm>
            <a:prstGeom prst="rect">
              <a:avLst/>
            </a:prstGeom>
            <a:noFill/>
          </p:spPr>
          <p:txBody>
            <a:bodyPr wrap="square" lIns="0" rtlCol="0" anchor="b">
              <a:spAutoFit/>
            </a:bodyPr>
            <a:lstStyle/>
            <a:p>
              <a:pPr algn="r" defTabSz="914354"/>
              <a:r>
                <a:rPr lang="en-US" b="1" noProof="1">
                  <a:solidFill>
                    <a:srgbClr val="9BBB59"/>
                  </a:solidFill>
                  <a:latin typeface="Calibri"/>
                </a:rPr>
                <a:t>Wide Multi Functional Contacts </a:t>
              </a:r>
            </a:p>
          </p:txBody>
        </p:sp>
        <p:sp>
          <p:nvSpPr>
            <p:cNvPr id="102" name="Rectangle 101">
              <a:extLst>
                <a:ext uri="{FF2B5EF4-FFF2-40B4-BE49-F238E27FC236}">
                  <a16:creationId xmlns:a16="http://schemas.microsoft.com/office/drawing/2014/main" id="{E246FF7B-F3FC-1EA0-ACF6-5D60380E4361}"/>
                </a:ext>
              </a:extLst>
            </p:cNvPr>
            <p:cNvSpPr/>
            <p:nvPr/>
          </p:nvSpPr>
          <p:spPr>
            <a:xfrm>
              <a:off x="319756" y="4765116"/>
              <a:ext cx="2088993" cy="707886"/>
            </a:xfrm>
            <a:prstGeom prst="rect">
              <a:avLst/>
            </a:prstGeom>
          </p:spPr>
          <p:txBody>
            <a:bodyPr wrap="square" lIns="0">
              <a:spAutoFit/>
            </a:bodyPr>
            <a:lstStyle/>
            <a:p>
              <a:pPr algn="r" defTabSz="914354">
                <a:spcBef>
                  <a:spcPts val="1200"/>
                </a:spcBef>
              </a:pPr>
              <a:r>
                <a:rPr lang="en-US" sz="1000" i="1" noProof="1">
                  <a:solidFill>
                    <a:srgbClr val="95A5A6"/>
                  </a:solidFill>
                </a:rPr>
                <a:t>Building relationships to deliver world class KAM needs a wide range of contacts who can help deliver better solutions and engagement.</a:t>
              </a:r>
            </a:p>
          </p:txBody>
        </p:sp>
      </p:grpSp>
      <p:grpSp>
        <p:nvGrpSpPr>
          <p:cNvPr id="103" name="Group 102">
            <a:extLst>
              <a:ext uri="{FF2B5EF4-FFF2-40B4-BE49-F238E27FC236}">
                <a16:creationId xmlns:a16="http://schemas.microsoft.com/office/drawing/2014/main" id="{1B3B3EFF-41E2-92B0-36B1-78AAE3F825E8}"/>
              </a:ext>
            </a:extLst>
          </p:cNvPr>
          <p:cNvGrpSpPr/>
          <p:nvPr/>
        </p:nvGrpSpPr>
        <p:grpSpPr>
          <a:xfrm>
            <a:off x="9362642" y="4105467"/>
            <a:ext cx="2421990" cy="1060700"/>
            <a:chOff x="319755" y="4412302"/>
            <a:chExt cx="2088994" cy="1060700"/>
          </a:xfrm>
        </p:grpSpPr>
        <p:sp>
          <p:nvSpPr>
            <p:cNvPr id="104" name="TextBox 103">
              <a:extLst>
                <a:ext uri="{FF2B5EF4-FFF2-40B4-BE49-F238E27FC236}">
                  <a16:creationId xmlns:a16="http://schemas.microsoft.com/office/drawing/2014/main" id="{BB0CA6FF-60AC-C4AB-6B52-13909B6C39CA}"/>
                </a:ext>
              </a:extLst>
            </p:cNvPr>
            <p:cNvSpPr txBox="1"/>
            <p:nvPr/>
          </p:nvSpPr>
          <p:spPr>
            <a:xfrm>
              <a:off x="319755" y="4412302"/>
              <a:ext cx="2088993" cy="369332"/>
            </a:xfrm>
            <a:prstGeom prst="rect">
              <a:avLst/>
            </a:prstGeom>
            <a:noFill/>
          </p:spPr>
          <p:txBody>
            <a:bodyPr wrap="square" lIns="0" rtlCol="0" anchor="b">
              <a:spAutoFit/>
            </a:bodyPr>
            <a:lstStyle/>
            <a:p>
              <a:pPr defTabSz="914354"/>
              <a:r>
                <a:rPr lang="en-US" b="1" noProof="1">
                  <a:solidFill>
                    <a:srgbClr val="2C3E50"/>
                  </a:solidFill>
                  <a:latin typeface="Calibri"/>
                </a:rPr>
                <a:t>Innovative activity</a:t>
              </a:r>
            </a:p>
          </p:txBody>
        </p:sp>
        <p:sp>
          <p:nvSpPr>
            <p:cNvPr id="105" name="Rectangle 104">
              <a:extLst>
                <a:ext uri="{FF2B5EF4-FFF2-40B4-BE49-F238E27FC236}">
                  <a16:creationId xmlns:a16="http://schemas.microsoft.com/office/drawing/2014/main" id="{D7C2095D-5F89-106E-D123-843216523926}"/>
                </a:ext>
              </a:extLst>
            </p:cNvPr>
            <p:cNvSpPr/>
            <p:nvPr/>
          </p:nvSpPr>
          <p:spPr>
            <a:xfrm>
              <a:off x="319756" y="4765116"/>
              <a:ext cx="2088993" cy="707886"/>
            </a:xfrm>
            <a:prstGeom prst="rect">
              <a:avLst/>
            </a:prstGeom>
          </p:spPr>
          <p:txBody>
            <a:bodyPr wrap="square" lIns="0">
              <a:spAutoFit/>
            </a:bodyPr>
            <a:lstStyle/>
            <a:p>
              <a:pPr defTabSz="914354">
                <a:spcBef>
                  <a:spcPts val="1200"/>
                </a:spcBef>
              </a:pPr>
              <a:r>
                <a:rPr lang="en-US" sz="1000" i="1" noProof="1">
                  <a:solidFill>
                    <a:srgbClr val="95A5A6"/>
                  </a:solidFill>
                </a:rPr>
                <a:t>Innovation is th t hriving force of any growing business , this is what keeps customers and consumers happy and returingn to do business with you.</a:t>
              </a:r>
            </a:p>
          </p:txBody>
        </p:sp>
      </p:grpSp>
      <p:sp>
        <p:nvSpPr>
          <p:cNvPr id="107" name="TextBox 106">
            <a:extLst>
              <a:ext uri="{FF2B5EF4-FFF2-40B4-BE49-F238E27FC236}">
                <a16:creationId xmlns:a16="http://schemas.microsoft.com/office/drawing/2014/main" id="{8030C4EE-B3C8-4057-B732-A4E1421DC641}"/>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Interdependent relationships characteristics </a:t>
            </a:r>
            <a:endParaRPr lang="en-GB" sz="1400" dirty="0">
              <a:effectLst/>
              <a:ea typeface="Calibri" panose="020F0502020204030204" pitchFamily="34" charset="0"/>
              <a:cs typeface="Latha" panose="020B0604020202020204" pitchFamily="34" charset="0"/>
            </a:endParaRPr>
          </a:p>
        </p:txBody>
      </p:sp>
      <p:pic>
        <p:nvPicPr>
          <p:cNvPr id="108" name="Picture 107" descr="Logo&#10;&#10;Description automatically generated">
            <a:extLst>
              <a:ext uri="{FF2B5EF4-FFF2-40B4-BE49-F238E27FC236}">
                <a16:creationId xmlns:a16="http://schemas.microsoft.com/office/drawing/2014/main" id="{C2165189-C2ED-C33A-F230-A3329630EB8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09" name="Footer Placeholder 3">
            <a:extLst>
              <a:ext uri="{FF2B5EF4-FFF2-40B4-BE49-F238E27FC236}">
                <a16:creationId xmlns:a16="http://schemas.microsoft.com/office/drawing/2014/main" id="{29B2B49D-786E-CEA4-E5AB-A65430CA11C5}"/>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55" name="Graphic 54" descr="Badge 4 outline">
            <a:extLst>
              <a:ext uri="{FF2B5EF4-FFF2-40B4-BE49-F238E27FC236}">
                <a16:creationId xmlns:a16="http://schemas.microsoft.com/office/drawing/2014/main" id="{322F82AA-B265-01E6-BBAD-1BDA20D09D8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45000" y="155176"/>
            <a:ext cx="720000" cy="720000"/>
          </a:xfrm>
          <a:prstGeom prst="rect">
            <a:avLst/>
          </a:prstGeom>
        </p:spPr>
      </p:pic>
      <p:sp>
        <p:nvSpPr>
          <p:cNvPr id="106" name="TextBox 105">
            <a:extLst>
              <a:ext uri="{FF2B5EF4-FFF2-40B4-BE49-F238E27FC236}">
                <a16:creationId xmlns:a16="http://schemas.microsoft.com/office/drawing/2014/main" id="{7544A16A-7FAA-48DD-3F7C-FBCF47016567}"/>
              </a:ext>
            </a:extLst>
          </p:cNvPr>
          <p:cNvSpPr txBox="1"/>
          <p:nvPr/>
        </p:nvSpPr>
        <p:spPr>
          <a:xfrm>
            <a:off x="610015" y="1143843"/>
            <a:ext cx="2609046" cy="273345"/>
          </a:xfrm>
          <a:prstGeom prst="rect">
            <a:avLst/>
          </a:prstGeom>
          <a:noFill/>
        </p:spPr>
        <p:txBody>
          <a:bodyPr wrap="square">
            <a:spAutoFit/>
          </a:bodyPr>
          <a:lstStyle/>
          <a:p>
            <a:pPr>
              <a:lnSpc>
                <a:spcPct val="107000"/>
              </a:lnSpc>
              <a:spcAft>
                <a:spcPts val="800"/>
              </a:spcAft>
            </a:pPr>
            <a:r>
              <a:rPr lang="en-GB" sz="1200" b="1" dirty="0">
                <a:effectLst/>
                <a:ea typeface="Calibri" panose="020F0502020204030204" pitchFamily="34" charset="0"/>
                <a:cs typeface="Latha" panose="020B0604020202020204" pitchFamily="34" charset="0"/>
              </a:rPr>
              <a:t>Relationships – Inter dependant </a:t>
            </a:r>
            <a:r>
              <a:rPr lang="en-GB" sz="1200" dirty="0">
                <a:effectLst/>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97292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F2DEA-8117-BDC9-0B71-96880BFD1431}"/>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Interdependent relationships </a:t>
            </a:r>
            <a:endParaRPr lang="en-GB" sz="1400" dirty="0">
              <a:effectLst/>
              <a:ea typeface="Calibri" panose="020F0502020204030204" pitchFamily="34" charset="0"/>
              <a:cs typeface="Latha"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7CFF1D22-8A5A-1B3B-4601-6145D13D8B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9CECAD63-82F1-C88F-7A8A-9D697643F1D9}"/>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3ADBD9EF-C4A0-3868-FAC9-753DB71B27A4}"/>
              </a:ext>
            </a:extLst>
          </p:cNvPr>
          <p:cNvSpPr txBox="1"/>
          <p:nvPr/>
        </p:nvSpPr>
        <p:spPr>
          <a:xfrm>
            <a:off x="534383" y="1725200"/>
            <a:ext cx="10765887" cy="807337"/>
          </a:xfrm>
          <a:prstGeom prst="rect">
            <a:avLst/>
          </a:prstGeom>
          <a:noFill/>
        </p:spPr>
        <p:txBody>
          <a:bodyPr wrap="square">
            <a:spAutoFit/>
          </a:bodyPr>
          <a:lstStyle/>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This stage actually is the turn from the account servicing to the account development as both Brand owner and business owner are looking a joint growth as a core objective, which means they each acknowledge to grow the business each of them brings some unique capabilities, skills, and products to the table and eventually their end customers. This is the aspirational stage. At this stage further tools are deployed such as trust, information engagement, strategy development, technology delivery, insights, and elements lead to on a much deeper understanding of the customer and opportunities for strategic planning leading to revenue growth.</a:t>
            </a: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graphicFrame>
        <p:nvGraphicFramePr>
          <p:cNvPr id="10" name="Table 9">
            <a:extLst>
              <a:ext uri="{FF2B5EF4-FFF2-40B4-BE49-F238E27FC236}">
                <a16:creationId xmlns:a16="http://schemas.microsoft.com/office/drawing/2014/main" id="{9E12F570-F28D-F5A6-1E90-3A3E31AA78EA}"/>
              </a:ext>
            </a:extLst>
          </p:cNvPr>
          <p:cNvGraphicFramePr>
            <a:graphicFrameLocks noGrp="1"/>
          </p:cNvGraphicFramePr>
          <p:nvPr>
            <p:extLst>
              <p:ext uri="{D42A27DB-BD31-4B8C-83A1-F6EECF244321}">
                <p14:modId xmlns:p14="http://schemas.microsoft.com/office/powerpoint/2010/main" val="3789390234"/>
              </p:ext>
            </p:extLst>
          </p:nvPr>
        </p:nvGraphicFramePr>
        <p:xfrm>
          <a:off x="471488" y="3171703"/>
          <a:ext cx="5762624" cy="1352741"/>
        </p:xfrm>
        <a:graphic>
          <a:graphicData uri="http://schemas.openxmlformats.org/drawingml/2006/table">
            <a:tbl>
              <a:tblPr firstRow="1" firstCol="1" bandRow="1"/>
              <a:tblGrid>
                <a:gridCol w="1440656">
                  <a:extLst>
                    <a:ext uri="{9D8B030D-6E8A-4147-A177-3AD203B41FA5}">
                      <a16:colId xmlns:a16="http://schemas.microsoft.com/office/drawing/2014/main" val="964284100"/>
                    </a:ext>
                  </a:extLst>
                </a:gridCol>
                <a:gridCol w="1440656">
                  <a:extLst>
                    <a:ext uri="{9D8B030D-6E8A-4147-A177-3AD203B41FA5}">
                      <a16:colId xmlns:a16="http://schemas.microsoft.com/office/drawing/2014/main" val="3419258063"/>
                    </a:ext>
                  </a:extLst>
                </a:gridCol>
                <a:gridCol w="1440656">
                  <a:extLst>
                    <a:ext uri="{9D8B030D-6E8A-4147-A177-3AD203B41FA5}">
                      <a16:colId xmlns:a16="http://schemas.microsoft.com/office/drawing/2014/main" val="774013410"/>
                    </a:ext>
                  </a:extLst>
                </a:gridCol>
                <a:gridCol w="1440656">
                  <a:extLst>
                    <a:ext uri="{9D8B030D-6E8A-4147-A177-3AD203B41FA5}">
                      <a16:colId xmlns:a16="http://schemas.microsoft.com/office/drawing/2014/main" val="152088407"/>
                    </a:ext>
                  </a:extLst>
                </a:gridCol>
              </a:tblGrid>
              <a:tr h="0">
                <a:tc>
                  <a:txBody>
                    <a:bodyPr/>
                    <a:lstStyle/>
                    <a:p>
                      <a:pPr algn="ctr">
                        <a:lnSpc>
                          <a:spcPct val="107000"/>
                        </a:lnSpc>
                        <a:spcAft>
                          <a:spcPts val="800"/>
                        </a:spcAft>
                      </a:pPr>
                      <a:r>
                        <a:rPr lang="en-GB" sz="1100">
                          <a:effectLst/>
                          <a:latin typeface="Lato Light" panose="020F0502020204030203" pitchFamily="34" charset="0"/>
                          <a:ea typeface="Calibri" panose="020F0502020204030204" pitchFamily="34" charset="0"/>
                          <a:cs typeface="Latha" panose="020B0604020202020204" pitchFamily="34"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dirty="0">
                          <a:solidFill>
                            <a:schemeClr val="tx1"/>
                          </a:solidFill>
                          <a:effectLst/>
                          <a:latin typeface="Lato Light" panose="020F0502020204030203" pitchFamily="34" charset="0"/>
                          <a:ea typeface="Calibri" panose="020F0502020204030204" pitchFamily="34" charset="0"/>
                          <a:cs typeface="Latha" panose="020B0604020202020204" pitchFamily="34" charset="0"/>
                        </a:rPr>
                        <a:t>Directors</a:t>
                      </a:r>
                      <a:endParaRPr lang="en-GB" sz="11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dirty="0">
                          <a:solidFill>
                            <a:schemeClr val="bg1"/>
                          </a:solidFill>
                          <a:effectLst/>
                          <a:latin typeface="Lato Light" panose="020F0502020204030203" pitchFamily="34" charset="0"/>
                          <a:ea typeface="Calibri" panose="020F0502020204030204" pitchFamily="34" charset="0"/>
                          <a:cs typeface="Latha" panose="020B0604020202020204" pitchFamily="34" charset="0"/>
                        </a:rPr>
                        <a:t>Directors</a:t>
                      </a:r>
                      <a:endParaRPr lang="en-GB" sz="11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a:txBody>
                    <a:bodyPr/>
                    <a:lstStyle/>
                    <a:p>
                      <a:pPr algn="ctr">
                        <a:lnSpc>
                          <a:spcPct val="107000"/>
                        </a:lnSpc>
                        <a:spcAft>
                          <a:spcPts val="800"/>
                        </a:spcAft>
                      </a:pPr>
                      <a:r>
                        <a:rPr lang="en-GB" sz="1100">
                          <a:effectLst/>
                          <a:latin typeface="Lato Light" panose="020F0502020204030203" pitchFamily="34" charset="0"/>
                          <a:ea typeface="Calibri" panose="020F0502020204030204" pitchFamily="34" charset="0"/>
                          <a:cs typeface="Latha" panose="020B0604020202020204" pitchFamily="34"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202404"/>
                  </a:ext>
                </a:extLst>
              </a:tr>
              <a:tr h="0">
                <a:tc rowSpan="3">
                  <a:txBody>
                    <a:bodyPr/>
                    <a:lstStyle/>
                    <a:p>
                      <a:pPr algn="ctr">
                        <a:lnSpc>
                          <a:spcPct val="107000"/>
                        </a:lnSpc>
                        <a:spcAft>
                          <a:spcPts val="800"/>
                        </a:spcAft>
                      </a:pPr>
                      <a:r>
                        <a:rPr lang="en-GB" sz="1100" dirty="0">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 </a:t>
                      </a:r>
                      <a:endParaRPr lang="en-GB" sz="1100" dirty="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p>
                      <a:pPr algn="ctr">
                        <a:lnSpc>
                          <a:spcPct val="107000"/>
                        </a:lnSpc>
                        <a:spcAft>
                          <a:spcPts val="800"/>
                        </a:spcAft>
                      </a:pPr>
                      <a:r>
                        <a:rPr lang="en-GB" sz="1100" dirty="0">
                          <a:solidFill>
                            <a:schemeClr val="tx1"/>
                          </a:solidFill>
                          <a:effectLst/>
                          <a:latin typeface="Lato Light" panose="020F0502020204030203" pitchFamily="34" charset="0"/>
                          <a:ea typeface="Calibri" panose="020F0502020204030204" pitchFamily="34" charset="0"/>
                          <a:cs typeface="Latha" panose="020B0604020202020204" pitchFamily="34" charset="0"/>
                        </a:rPr>
                        <a:t>Key Customer</a:t>
                      </a:r>
                      <a:endParaRPr lang="en-GB" sz="11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p>
                      <a:pPr algn="ctr">
                        <a:lnSpc>
                          <a:spcPct val="107000"/>
                        </a:lnSpc>
                        <a:spcAft>
                          <a:spcPts val="800"/>
                        </a:spcAft>
                      </a:pPr>
                      <a:r>
                        <a:rPr lang="en-GB" sz="1100" dirty="0">
                          <a:solidFill>
                            <a:schemeClr val="tx1"/>
                          </a:solidFill>
                          <a:effectLst/>
                          <a:latin typeface="Lato Light" panose="020F0502020204030203" pitchFamily="34" charset="0"/>
                          <a:ea typeface="Calibri" panose="020F0502020204030204" pitchFamily="34" charset="0"/>
                          <a:cs typeface="Latha" panose="020B0604020202020204" pitchFamily="34" charset="0"/>
                        </a:rPr>
                        <a:t>Contact</a:t>
                      </a:r>
                      <a:endParaRPr lang="en-GB" sz="11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p>
                      <a:pPr algn="ctr">
                        <a:lnSpc>
                          <a:spcPct val="107000"/>
                        </a:lnSpc>
                        <a:spcAft>
                          <a:spcPts val="800"/>
                        </a:spcAft>
                      </a:pPr>
                      <a:r>
                        <a:rPr lang="en-GB" sz="1100" dirty="0">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 </a:t>
                      </a:r>
                      <a:endParaRPr lang="en-GB" sz="1100" dirty="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dirty="0">
                          <a:solidFill>
                            <a:schemeClr val="tx1"/>
                          </a:solidFill>
                          <a:effectLst/>
                          <a:latin typeface="Lato Light" panose="020F0502020204030203" pitchFamily="34" charset="0"/>
                          <a:ea typeface="Calibri" panose="020F0502020204030204" pitchFamily="34" charset="0"/>
                          <a:cs typeface="Latha" panose="020B0604020202020204" pitchFamily="34" charset="0"/>
                        </a:rPr>
                        <a:t>Finance</a:t>
                      </a:r>
                      <a:endParaRPr lang="en-GB" sz="11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a:solidFill>
                            <a:schemeClr val="bg1"/>
                          </a:solidFill>
                          <a:effectLst/>
                          <a:latin typeface="Lato Light" panose="020F0502020204030203" pitchFamily="34" charset="0"/>
                          <a:ea typeface="Calibri" panose="020F0502020204030204" pitchFamily="34" charset="0"/>
                          <a:cs typeface="Latha" panose="020B0604020202020204" pitchFamily="34" charset="0"/>
                        </a:rPr>
                        <a:t>Finance</a:t>
                      </a:r>
                      <a:endParaRPr lang="en-GB" sz="11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rowSpan="3">
                  <a:txBody>
                    <a:bodyPr/>
                    <a:lstStyle/>
                    <a:p>
                      <a:pPr algn="ct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 </a:t>
                      </a:r>
                      <a:r>
                        <a:rPr lang="en-GB" sz="1100" dirty="0">
                          <a:solidFill>
                            <a:schemeClr val="bg1"/>
                          </a:solidFill>
                          <a:effectLst/>
                          <a:latin typeface="Lato Light" panose="020F0502020204030203" pitchFamily="34" charset="0"/>
                          <a:ea typeface="Calibri" panose="020F0502020204030204" pitchFamily="34" charset="0"/>
                          <a:cs typeface="Latha" panose="020B0604020202020204" pitchFamily="34" charset="0"/>
                        </a:rPr>
                        <a:t>Key Customer</a:t>
                      </a:r>
                      <a:endParaRPr lang="en-GB" sz="11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algn="ctr">
                        <a:lnSpc>
                          <a:spcPct val="107000"/>
                        </a:lnSpc>
                        <a:spcAft>
                          <a:spcPts val="800"/>
                        </a:spcAft>
                      </a:pPr>
                      <a:r>
                        <a:rPr lang="en-GB" sz="1100" dirty="0">
                          <a:solidFill>
                            <a:schemeClr val="bg1"/>
                          </a:solidFill>
                          <a:effectLst/>
                          <a:latin typeface="Lato Light" panose="020F0502020204030203" pitchFamily="34" charset="0"/>
                          <a:ea typeface="Calibri" panose="020F0502020204030204" pitchFamily="34" charset="0"/>
                          <a:cs typeface="Latha" panose="020B0604020202020204" pitchFamily="34" charset="0"/>
                        </a:rPr>
                        <a:t>Contact</a:t>
                      </a:r>
                      <a:endParaRPr lang="en-GB" sz="11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extLst>
                  <a:ext uri="{0D108BD9-81ED-4DB2-BD59-A6C34878D82A}">
                    <a16:rowId xmlns:a16="http://schemas.microsoft.com/office/drawing/2014/main" val="832561682"/>
                  </a:ext>
                </a:extLst>
              </a:tr>
              <a:tr h="0">
                <a:tc vMerge="1">
                  <a:txBody>
                    <a:bodyPr/>
                    <a:lstStyle/>
                    <a:p>
                      <a:endParaRPr lang="en-GB"/>
                    </a:p>
                  </a:txBody>
                  <a:tcPr/>
                </a:tc>
                <a:tc>
                  <a:txBody>
                    <a:bodyPr/>
                    <a:lstStyle/>
                    <a:p>
                      <a:pPr algn="ctr">
                        <a:lnSpc>
                          <a:spcPct val="107000"/>
                        </a:lnSpc>
                        <a:spcAft>
                          <a:spcPts val="800"/>
                        </a:spcAft>
                      </a:pPr>
                      <a:r>
                        <a:rPr lang="en-GB" sz="1100" dirty="0">
                          <a:solidFill>
                            <a:schemeClr val="tx1"/>
                          </a:solidFill>
                          <a:effectLst/>
                          <a:latin typeface="Lato Light" panose="020F0502020204030203" pitchFamily="34" charset="0"/>
                          <a:ea typeface="Calibri" panose="020F0502020204030204" pitchFamily="34" charset="0"/>
                          <a:cs typeface="Latha" panose="020B0604020202020204" pitchFamily="34" charset="0"/>
                        </a:rPr>
                        <a:t>Service</a:t>
                      </a:r>
                      <a:endParaRPr lang="en-GB" sz="11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dirty="0">
                          <a:solidFill>
                            <a:schemeClr val="bg1"/>
                          </a:solidFill>
                          <a:effectLst/>
                          <a:latin typeface="Lato Light" panose="020F0502020204030203" pitchFamily="34" charset="0"/>
                          <a:ea typeface="Calibri" panose="020F0502020204030204" pitchFamily="34" charset="0"/>
                          <a:cs typeface="Latha" panose="020B0604020202020204" pitchFamily="34" charset="0"/>
                        </a:rPr>
                        <a:t>Service</a:t>
                      </a:r>
                      <a:endParaRPr lang="en-GB" sz="11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vMerge="1">
                  <a:txBody>
                    <a:bodyPr/>
                    <a:lstStyle/>
                    <a:p>
                      <a:endParaRPr lang="en-GB"/>
                    </a:p>
                  </a:txBody>
                  <a:tcPr/>
                </a:tc>
                <a:extLst>
                  <a:ext uri="{0D108BD9-81ED-4DB2-BD59-A6C34878D82A}">
                    <a16:rowId xmlns:a16="http://schemas.microsoft.com/office/drawing/2014/main" val="2909444295"/>
                  </a:ext>
                </a:extLst>
              </a:tr>
              <a:tr h="0">
                <a:tc vMerge="1">
                  <a:txBody>
                    <a:bodyPr/>
                    <a:lstStyle/>
                    <a:p>
                      <a:endParaRPr lang="en-GB"/>
                    </a:p>
                  </a:txBody>
                  <a:tcPr/>
                </a:tc>
                <a:tc>
                  <a:txBody>
                    <a:bodyPr/>
                    <a:lstStyle/>
                    <a:p>
                      <a:pPr algn="ctr">
                        <a:lnSpc>
                          <a:spcPct val="107000"/>
                        </a:lnSpc>
                        <a:spcAft>
                          <a:spcPts val="800"/>
                        </a:spcAft>
                      </a:pPr>
                      <a:r>
                        <a:rPr lang="en-GB" sz="1100" dirty="0">
                          <a:solidFill>
                            <a:schemeClr val="tx1"/>
                          </a:solidFill>
                          <a:effectLst/>
                          <a:latin typeface="Lato Light" panose="020F0502020204030203" pitchFamily="34" charset="0"/>
                          <a:ea typeface="Calibri" panose="020F0502020204030204" pitchFamily="34" charset="0"/>
                          <a:cs typeface="Latha" panose="020B0604020202020204" pitchFamily="34" charset="0"/>
                        </a:rPr>
                        <a:t>Operations</a:t>
                      </a:r>
                      <a:endParaRPr lang="en-GB" sz="11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dirty="0">
                          <a:solidFill>
                            <a:schemeClr val="bg1"/>
                          </a:solidFill>
                          <a:effectLst/>
                          <a:latin typeface="Lato Light" panose="020F0502020204030203" pitchFamily="34" charset="0"/>
                          <a:ea typeface="Calibri" panose="020F0502020204030204" pitchFamily="34" charset="0"/>
                          <a:cs typeface="Latha" panose="020B0604020202020204" pitchFamily="34" charset="0"/>
                        </a:rPr>
                        <a:t>Operations</a:t>
                      </a:r>
                      <a:endParaRPr lang="en-GB" sz="11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vMerge="1">
                  <a:txBody>
                    <a:bodyPr/>
                    <a:lstStyle/>
                    <a:p>
                      <a:endParaRPr lang="en-GB"/>
                    </a:p>
                  </a:txBody>
                  <a:tcPr/>
                </a:tc>
                <a:extLst>
                  <a:ext uri="{0D108BD9-81ED-4DB2-BD59-A6C34878D82A}">
                    <a16:rowId xmlns:a16="http://schemas.microsoft.com/office/drawing/2014/main" val="594557653"/>
                  </a:ext>
                </a:extLst>
              </a:tr>
              <a:tr h="0">
                <a:tc>
                  <a:txBody>
                    <a:bodyPr/>
                    <a:lstStyle/>
                    <a:p>
                      <a:pPr algn="ctr">
                        <a:lnSpc>
                          <a:spcPct val="107000"/>
                        </a:lnSpc>
                        <a:spcAft>
                          <a:spcPts val="800"/>
                        </a:spcAft>
                      </a:pPr>
                      <a:r>
                        <a:rPr lang="en-GB" sz="1100">
                          <a:effectLst/>
                          <a:latin typeface="Lato Light" panose="020F0502020204030203" pitchFamily="34" charset="0"/>
                          <a:ea typeface="Calibri" panose="020F0502020204030204" pitchFamily="34" charset="0"/>
                          <a:cs typeface="Latha" panose="020B0604020202020204" pitchFamily="34"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100" dirty="0">
                          <a:solidFill>
                            <a:schemeClr val="tx1"/>
                          </a:solidFill>
                          <a:effectLst/>
                          <a:latin typeface="Lato Light" panose="020F0502020204030203" pitchFamily="34" charset="0"/>
                          <a:ea typeface="Calibri" panose="020F0502020204030204" pitchFamily="34" charset="0"/>
                          <a:cs typeface="Latha" panose="020B0604020202020204" pitchFamily="34" charset="0"/>
                        </a:rPr>
                        <a:t>Marketing / Sales</a:t>
                      </a:r>
                      <a:endParaRPr lang="en-GB" sz="11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dirty="0">
                          <a:solidFill>
                            <a:schemeClr val="bg1"/>
                          </a:solidFill>
                          <a:effectLst/>
                          <a:latin typeface="Lato Light" panose="020F0502020204030203" pitchFamily="34" charset="0"/>
                          <a:ea typeface="Calibri" panose="020F0502020204030204" pitchFamily="34" charset="0"/>
                          <a:cs typeface="Latha" panose="020B0604020202020204" pitchFamily="34" charset="0"/>
                        </a:rPr>
                        <a:t>Marketing / Sales</a:t>
                      </a:r>
                      <a:endParaRPr lang="en-GB" sz="11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a:txBody>
                    <a:bodyPr/>
                    <a:lstStyle/>
                    <a:p>
                      <a:pPr algn="ct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86634"/>
                  </a:ext>
                </a:extLst>
              </a:tr>
            </a:tbl>
          </a:graphicData>
        </a:graphic>
      </p:graphicFrame>
      <p:sp>
        <p:nvSpPr>
          <p:cNvPr id="14" name="TextBox 13">
            <a:extLst>
              <a:ext uri="{FF2B5EF4-FFF2-40B4-BE49-F238E27FC236}">
                <a16:creationId xmlns:a16="http://schemas.microsoft.com/office/drawing/2014/main" id="{2D98FE71-3DDA-1EED-821A-04FE8F900B0A}"/>
              </a:ext>
            </a:extLst>
          </p:cNvPr>
          <p:cNvSpPr txBox="1"/>
          <p:nvPr/>
        </p:nvSpPr>
        <p:spPr>
          <a:xfrm>
            <a:off x="6307494" y="2844843"/>
            <a:ext cx="5234473" cy="1658531"/>
          </a:xfrm>
          <a:prstGeom prst="rect">
            <a:avLst/>
          </a:prstGeom>
          <a:noFill/>
        </p:spPr>
        <p:txBody>
          <a:bodyPr wrap="square">
            <a:spAutoFit/>
          </a:bodyPr>
          <a:lstStyle/>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In an interdependent relationship, the organizations collaborate across a range of functions. Interactions are orchestrated and managed by, rather than channelled through, the key account manager and the purchasing manager,</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Remember, two characteristics of the relationship are critical in establishing the existence of an interdependent relationship: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 ● Buyer and seller both acknowledge the importance of each to the other.</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 They trust each other.</a:t>
            </a: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pic>
        <p:nvPicPr>
          <p:cNvPr id="11" name="Graphic 10" descr="Badge 4 outline">
            <a:extLst>
              <a:ext uri="{FF2B5EF4-FFF2-40B4-BE49-F238E27FC236}">
                <a16:creationId xmlns:a16="http://schemas.microsoft.com/office/drawing/2014/main" id="{6EEBA9E6-79BC-0C12-7F7E-17E5CCD2E1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5000" y="155176"/>
            <a:ext cx="720000" cy="720000"/>
          </a:xfrm>
          <a:prstGeom prst="rect">
            <a:avLst/>
          </a:prstGeom>
        </p:spPr>
      </p:pic>
      <p:sp>
        <p:nvSpPr>
          <p:cNvPr id="12" name="TextBox 11">
            <a:extLst>
              <a:ext uri="{FF2B5EF4-FFF2-40B4-BE49-F238E27FC236}">
                <a16:creationId xmlns:a16="http://schemas.microsoft.com/office/drawing/2014/main" id="{B5B6E1C3-22CF-5A04-2866-42D641914696}"/>
              </a:ext>
            </a:extLst>
          </p:cNvPr>
          <p:cNvSpPr txBox="1"/>
          <p:nvPr/>
        </p:nvSpPr>
        <p:spPr>
          <a:xfrm>
            <a:off x="610015" y="1143843"/>
            <a:ext cx="2609046" cy="273345"/>
          </a:xfrm>
          <a:prstGeom prst="rect">
            <a:avLst/>
          </a:prstGeom>
          <a:noFill/>
        </p:spPr>
        <p:txBody>
          <a:bodyPr wrap="square">
            <a:spAutoFit/>
          </a:bodyPr>
          <a:lstStyle/>
          <a:p>
            <a:pPr>
              <a:lnSpc>
                <a:spcPct val="107000"/>
              </a:lnSpc>
              <a:spcAft>
                <a:spcPts val="800"/>
              </a:spcAft>
            </a:pPr>
            <a:r>
              <a:rPr lang="en-GB" sz="1200" b="1" dirty="0">
                <a:effectLst/>
                <a:ea typeface="Calibri" panose="020F0502020204030204" pitchFamily="34" charset="0"/>
                <a:cs typeface="Latha" panose="020B0604020202020204" pitchFamily="34" charset="0"/>
              </a:rPr>
              <a:t>Relationships – Inter dependant </a:t>
            </a:r>
            <a:r>
              <a:rPr lang="en-GB" sz="1200" dirty="0">
                <a:effectLst/>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164586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578EC-33C5-EFCD-8EFE-2F467E7C48B3}"/>
              </a:ext>
            </a:extLst>
          </p:cNvPr>
          <p:cNvSpPr txBox="1"/>
          <p:nvPr/>
        </p:nvSpPr>
        <p:spPr>
          <a:xfrm>
            <a:off x="662121" y="1714489"/>
            <a:ext cx="6602879" cy="3940309"/>
          </a:xfrm>
          <a:prstGeom prst="rect">
            <a:avLst/>
          </a:prstGeom>
          <a:noFill/>
        </p:spPr>
        <p:txBody>
          <a:bodyPr wrap="square">
            <a:spAutoFit/>
          </a:bodyPr>
          <a:lstStyle/>
          <a:p>
            <a:pPr>
              <a:lnSpc>
                <a:spcPct val="107000"/>
              </a:lnSpc>
              <a:spcAft>
                <a:spcPts val="800"/>
              </a:spcAft>
            </a:pPr>
            <a:r>
              <a:rPr lang="en-GB" sz="1200" dirty="0">
                <a:effectLst/>
                <a:ea typeface="Calibri" panose="020F0502020204030204" pitchFamily="34" charset="0"/>
                <a:cs typeface="Latha" panose="020B0604020202020204" pitchFamily="34" charset="0"/>
              </a:rPr>
              <a:t>If either of these is missing, ( importance &amp; trust ) then this is not an interdependent relationship..</a:t>
            </a: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Latha" panose="020B0604020202020204" pitchFamily="34" charset="0"/>
              </a:rPr>
              <a:t>The management of this relationship ( interdependent ) is not at all like managing a basic or normal selling relationship. Instead of getting on and doing things him or herself, the key account manager needs to consider how to work through other people in the business , and gain an appropriate level of visibility of activity without drowning in communication and tasks. Often, this is unfamiliar and uncomfortable territory, but it is nevertheless what is required to do the job in these circumstances.</a:t>
            </a: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Latha" panose="020B0604020202020204" pitchFamily="34" charset="0"/>
              </a:rPr>
              <a:t>There is a lot going on in this kind of relationship that cannot be left to casual, ad hoc contacts. We would expect that the selling company has now become the sole or first option supplier, at least, and the customer now regards the supplier as a strategic external resource. The two will actively share sensitive information and engage in joint problem solving. </a:t>
            </a: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Latha" panose="020B0604020202020204" pitchFamily="34" charset="0"/>
              </a:rPr>
              <a:t>There is also, a tacit understanding that experience and skills will be shared. The expertise of either, or both, companies may be directed towards product improvement, quality control procedures or administrative systems that underpin commercial transactions. </a:t>
            </a: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Latha" panose="020B0604020202020204" pitchFamily="34" charset="0"/>
              </a:rPr>
              <a:t>A current focus will be the deployment of new e-commerce systems to streamline processes. The characteristics of interdependent relationships are as follows:</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7" name="TextBox 6">
            <a:extLst>
              <a:ext uri="{FF2B5EF4-FFF2-40B4-BE49-F238E27FC236}">
                <a16:creationId xmlns:a16="http://schemas.microsoft.com/office/drawing/2014/main" id="{6027E535-2369-C162-3EAE-93264B74FA56}"/>
              </a:ext>
            </a:extLst>
          </p:cNvPr>
          <p:cNvSpPr txBox="1"/>
          <p:nvPr/>
        </p:nvSpPr>
        <p:spPr>
          <a:xfrm>
            <a:off x="7695474" y="2191463"/>
            <a:ext cx="4201057" cy="284860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Both acknowledge importance to each other</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Principal or sole supplier</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Exit more difficult</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Larger number of multifunctional contacts</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Developing social relationships</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Deep understanding of customer</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High volume of dialogue</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Streamlined processes</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Exchange of sensitive information</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Proactive rather than reactive</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Both sides prepared to invest in relationship</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Wider range of joint and innovative activity</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Joint strategic planning, focus on the future</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effectLst/>
                <a:latin typeface="Lato Light" panose="020F0502020204030203" pitchFamily="34" charset="0"/>
                <a:ea typeface="Calibri" panose="020F0502020204030204" pitchFamily="34" charset="0"/>
                <a:cs typeface="Latha" panose="020B0604020202020204" pitchFamily="34" charset="0"/>
              </a:rPr>
              <a:t>Development of trust.</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p:txBody>
      </p:sp>
      <p:sp>
        <p:nvSpPr>
          <p:cNvPr id="8" name="TextBox 7">
            <a:extLst>
              <a:ext uri="{FF2B5EF4-FFF2-40B4-BE49-F238E27FC236}">
                <a16:creationId xmlns:a16="http://schemas.microsoft.com/office/drawing/2014/main" id="{5AB3FA75-5B43-3BEA-6D2E-8BD700CE6C0C}"/>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Interdependent relationships </a:t>
            </a:r>
            <a:endParaRPr lang="en-GB" sz="1400" dirty="0">
              <a:effectLst/>
              <a:ea typeface="Calibri" panose="020F0502020204030204" pitchFamily="34" charset="0"/>
              <a:cs typeface="Latha"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33037403-E756-B409-D4F6-C4EEB06D4A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63F0F765-09C9-6EBA-DA60-68F00524180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1" name="Graphic 10" descr="Badge 4 outline">
            <a:extLst>
              <a:ext uri="{FF2B5EF4-FFF2-40B4-BE49-F238E27FC236}">
                <a16:creationId xmlns:a16="http://schemas.microsoft.com/office/drawing/2014/main" id="{4CE849BA-30C3-9E66-C1B0-3805BC9E2A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5000" y="155176"/>
            <a:ext cx="720000" cy="720000"/>
          </a:xfrm>
          <a:prstGeom prst="rect">
            <a:avLst/>
          </a:prstGeom>
        </p:spPr>
      </p:pic>
      <p:sp>
        <p:nvSpPr>
          <p:cNvPr id="12" name="TextBox 11">
            <a:extLst>
              <a:ext uri="{FF2B5EF4-FFF2-40B4-BE49-F238E27FC236}">
                <a16:creationId xmlns:a16="http://schemas.microsoft.com/office/drawing/2014/main" id="{942C0DBE-51BA-7569-09C6-B0CDC5370E65}"/>
              </a:ext>
            </a:extLst>
          </p:cNvPr>
          <p:cNvSpPr txBox="1"/>
          <p:nvPr/>
        </p:nvSpPr>
        <p:spPr>
          <a:xfrm>
            <a:off x="7766594" y="1265972"/>
            <a:ext cx="3019593" cy="273345"/>
          </a:xfrm>
          <a:prstGeom prst="rect">
            <a:avLst/>
          </a:prstGeom>
          <a:noFill/>
        </p:spPr>
        <p:txBody>
          <a:bodyPr wrap="square">
            <a:spAutoFit/>
          </a:bodyPr>
          <a:lstStyle/>
          <a:p>
            <a:pPr>
              <a:lnSpc>
                <a:spcPct val="107000"/>
              </a:lnSpc>
              <a:spcAft>
                <a:spcPts val="800"/>
              </a:spcAft>
            </a:pPr>
            <a:r>
              <a:rPr lang="en-GB" sz="1200" b="1" dirty="0">
                <a:effectLst/>
                <a:ea typeface="Calibri" panose="020F0502020204030204" pitchFamily="34" charset="0"/>
                <a:cs typeface="Latha" panose="020B0604020202020204" pitchFamily="34" charset="0"/>
              </a:rPr>
              <a:t>Relationships – Interdependent</a:t>
            </a:r>
            <a:endParaRPr lang="en-GB" sz="1200" dirty="0">
              <a:effectLst/>
              <a:ea typeface="Calibri" panose="020F0502020204030204" pitchFamily="34" charset="0"/>
              <a:cs typeface="Latha" panose="020B0604020202020204" pitchFamily="34" charset="0"/>
            </a:endParaRPr>
          </a:p>
        </p:txBody>
      </p:sp>
      <p:sp>
        <p:nvSpPr>
          <p:cNvPr id="13" name="TextBox 12">
            <a:extLst>
              <a:ext uri="{FF2B5EF4-FFF2-40B4-BE49-F238E27FC236}">
                <a16:creationId xmlns:a16="http://schemas.microsoft.com/office/drawing/2014/main" id="{C2234FA1-3B45-50FD-7EE4-F61199265F5C}"/>
              </a:ext>
            </a:extLst>
          </p:cNvPr>
          <p:cNvSpPr txBox="1"/>
          <p:nvPr/>
        </p:nvSpPr>
        <p:spPr>
          <a:xfrm>
            <a:off x="610015" y="1153174"/>
            <a:ext cx="2609046" cy="273345"/>
          </a:xfrm>
          <a:prstGeom prst="rect">
            <a:avLst/>
          </a:prstGeom>
          <a:noFill/>
        </p:spPr>
        <p:txBody>
          <a:bodyPr wrap="square">
            <a:spAutoFit/>
          </a:bodyPr>
          <a:lstStyle/>
          <a:p>
            <a:pPr>
              <a:lnSpc>
                <a:spcPct val="107000"/>
              </a:lnSpc>
              <a:spcAft>
                <a:spcPts val="800"/>
              </a:spcAft>
            </a:pPr>
            <a:r>
              <a:rPr lang="en-GB" sz="1200" b="1" dirty="0">
                <a:effectLst/>
                <a:ea typeface="Calibri" panose="020F0502020204030204" pitchFamily="34" charset="0"/>
                <a:cs typeface="Latha" panose="020B0604020202020204" pitchFamily="34" charset="0"/>
              </a:rPr>
              <a:t>Relationships – Inter dependant </a:t>
            </a:r>
            <a:r>
              <a:rPr lang="en-GB" sz="1200" dirty="0">
                <a:effectLst/>
                <a:ea typeface="Calibri" panose="020F0502020204030204" pitchFamily="34" charset="0"/>
                <a:cs typeface="Latha" panose="020B0604020202020204" pitchFamily="34" charset="0"/>
              </a:rPr>
              <a:t> </a:t>
            </a:r>
          </a:p>
        </p:txBody>
      </p:sp>
    </p:spTree>
    <p:extLst>
      <p:ext uri="{BB962C8B-B14F-4D97-AF65-F5344CB8AC3E}">
        <p14:creationId xmlns:p14="http://schemas.microsoft.com/office/powerpoint/2010/main" val="967251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B35C6E4-2B97-B483-E510-22BDFA9CE7E6}"/>
              </a:ext>
            </a:extLst>
          </p:cNvPr>
          <p:cNvGrpSpPr/>
          <p:nvPr/>
        </p:nvGrpSpPr>
        <p:grpSpPr>
          <a:xfrm>
            <a:off x="5192746" y="1905000"/>
            <a:ext cx="3364708" cy="3349412"/>
            <a:chOff x="5104923" y="2290763"/>
            <a:chExt cx="2130743" cy="2121057"/>
          </a:xfrm>
          <a:effectLst>
            <a:outerShdw blurRad="342900" algn="ctr" rotWithShape="0">
              <a:prstClr val="black">
                <a:alpha val="62000"/>
              </a:prstClr>
            </a:outerShdw>
          </a:effectLst>
        </p:grpSpPr>
        <p:sp>
          <p:nvSpPr>
            <p:cNvPr id="7" name="Freeform 3">
              <a:extLst>
                <a:ext uri="{FF2B5EF4-FFF2-40B4-BE49-F238E27FC236}">
                  <a16:creationId xmlns:a16="http://schemas.microsoft.com/office/drawing/2014/main" id="{5A164687-B20E-0D8E-2889-200AD5F9B0CB}"/>
                </a:ext>
              </a:extLst>
            </p:cNvPr>
            <p:cNvSpPr/>
            <p:nvPr/>
          </p:nvSpPr>
          <p:spPr>
            <a:xfrm>
              <a:off x="5110955" y="2295525"/>
              <a:ext cx="1061667" cy="106330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5"/>
                <a:gd name="connsiteX1" fmla="*/ 1059656 w 1059656"/>
                <a:gd name="connsiteY1" fmla="*/ 1057275 h 1057275"/>
                <a:gd name="connsiteX2" fmla="*/ 1059656 w 1059656"/>
                <a:gd name="connsiteY2" fmla="*/ 195262 h 1057275"/>
                <a:gd name="connsiteX3" fmla="*/ 0 w 1059656"/>
                <a:gd name="connsiteY3" fmla="*/ 0 h 1057275"/>
                <a:gd name="connsiteX0" fmla="*/ 0 w 1061667"/>
                <a:gd name="connsiteY0" fmla="*/ 0 h 1063307"/>
                <a:gd name="connsiteX1" fmla="*/ 1061667 w 1061667"/>
                <a:gd name="connsiteY1" fmla="*/ 1063307 h 1063307"/>
                <a:gd name="connsiteX2" fmla="*/ 1059656 w 1061667"/>
                <a:gd name="connsiteY2" fmla="*/ 195262 h 1063307"/>
                <a:gd name="connsiteX3" fmla="*/ 0 w 1061667"/>
                <a:gd name="connsiteY3" fmla="*/ 0 h 1063307"/>
              </a:gdLst>
              <a:ahLst/>
              <a:cxnLst>
                <a:cxn ang="0">
                  <a:pos x="connsiteX0" y="connsiteY0"/>
                </a:cxn>
                <a:cxn ang="0">
                  <a:pos x="connsiteX1" y="connsiteY1"/>
                </a:cxn>
                <a:cxn ang="0">
                  <a:pos x="connsiteX2" y="connsiteY2"/>
                </a:cxn>
                <a:cxn ang="0">
                  <a:pos x="connsiteX3" y="connsiteY3"/>
                </a:cxn>
              </a:cxnLst>
              <a:rect l="l" t="t" r="r" b="b"/>
              <a:pathLst>
                <a:path w="1061667" h="1063307">
                  <a:moveTo>
                    <a:pt x="0" y="0"/>
                  </a:moveTo>
                  <a:lnTo>
                    <a:pt x="1061667" y="1063307"/>
                  </a:lnTo>
                  <a:cubicBezTo>
                    <a:pt x="1060997" y="773959"/>
                    <a:pt x="1060326" y="484610"/>
                    <a:pt x="1059656" y="195262"/>
                  </a:cubicBez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8" name="Freeform 4">
              <a:extLst>
                <a:ext uri="{FF2B5EF4-FFF2-40B4-BE49-F238E27FC236}">
                  <a16:creationId xmlns:a16="http://schemas.microsoft.com/office/drawing/2014/main" id="{DAA3355F-8524-3274-AE67-E7D78E95090F}"/>
                </a:ext>
              </a:extLst>
            </p:cNvPr>
            <p:cNvSpPr/>
            <p:nvPr/>
          </p:nvSpPr>
          <p:spPr>
            <a:xfrm flipH="1">
              <a:off x="6170611" y="2290763"/>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0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9" name="Freeform 7">
              <a:extLst>
                <a:ext uri="{FF2B5EF4-FFF2-40B4-BE49-F238E27FC236}">
                  <a16:creationId xmlns:a16="http://schemas.microsoft.com/office/drawing/2014/main" id="{BBB66D0B-2ADD-4A16-B5C4-991E2EFA3264}"/>
                </a:ext>
              </a:extLst>
            </p:cNvPr>
            <p:cNvSpPr/>
            <p:nvPr/>
          </p:nvSpPr>
          <p:spPr>
            <a:xfrm flipV="1">
              <a:off x="5104923" y="3337720"/>
              <a:ext cx="1069069" cy="10693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4"/>
                <a:gd name="connsiteX1" fmla="*/ 1059656 w 1059656"/>
                <a:gd name="connsiteY1" fmla="*/ 1057274 h 1057274"/>
                <a:gd name="connsiteX2" fmla="*/ 1059656 w 1059656"/>
                <a:gd name="connsiteY2" fmla="*/ 195261 h 1057274"/>
                <a:gd name="connsiteX3" fmla="*/ 0 w 1059656"/>
                <a:gd name="connsiteY3" fmla="*/ 0 h 1057274"/>
                <a:gd name="connsiteX0" fmla="*/ 0 w 1065688"/>
                <a:gd name="connsiteY0" fmla="*/ 0 h 1054258"/>
                <a:gd name="connsiteX1" fmla="*/ 1065688 w 1065688"/>
                <a:gd name="connsiteY1" fmla="*/ 1054258 h 1054258"/>
                <a:gd name="connsiteX2" fmla="*/ 1065688 w 1065688"/>
                <a:gd name="connsiteY2" fmla="*/ 192245 h 1054258"/>
                <a:gd name="connsiteX3" fmla="*/ 0 w 1065688"/>
                <a:gd name="connsiteY3" fmla="*/ 0 h 1054258"/>
                <a:gd name="connsiteX0" fmla="*/ 0 w 1065688"/>
                <a:gd name="connsiteY0" fmla="*/ 0 h 1060290"/>
                <a:gd name="connsiteX1" fmla="*/ 1059656 w 1065688"/>
                <a:gd name="connsiteY1" fmla="*/ 1060290 h 1060290"/>
                <a:gd name="connsiteX2" fmla="*/ 1065688 w 1065688"/>
                <a:gd name="connsiteY2" fmla="*/ 192245 h 1060290"/>
                <a:gd name="connsiteX3" fmla="*/ 0 w 1065688"/>
                <a:gd name="connsiteY3" fmla="*/ 0 h 1060290"/>
                <a:gd name="connsiteX0" fmla="*/ 0 w 1069069"/>
                <a:gd name="connsiteY0" fmla="*/ 0 h 1069337"/>
                <a:gd name="connsiteX1" fmla="*/ 1068704 w 1069069"/>
                <a:gd name="connsiteY1" fmla="*/ 1069337 h 1069337"/>
                <a:gd name="connsiteX2" fmla="*/ 1065688 w 1069069"/>
                <a:gd name="connsiteY2" fmla="*/ 192245 h 1069337"/>
                <a:gd name="connsiteX3" fmla="*/ 0 w 1069069"/>
                <a:gd name="connsiteY3" fmla="*/ 0 h 1069337"/>
              </a:gdLst>
              <a:ahLst/>
              <a:cxnLst>
                <a:cxn ang="0">
                  <a:pos x="connsiteX0" y="connsiteY0"/>
                </a:cxn>
                <a:cxn ang="0">
                  <a:pos x="connsiteX1" y="connsiteY1"/>
                </a:cxn>
                <a:cxn ang="0">
                  <a:pos x="connsiteX2" y="connsiteY2"/>
                </a:cxn>
                <a:cxn ang="0">
                  <a:pos x="connsiteX3" y="connsiteY3"/>
                </a:cxn>
              </a:cxnLst>
              <a:rect l="l" t="t" r="r" b="b"/>
              <a:pathLst>
                <a:path w="1069069" h="1069337">
                  <a:moveTo>
                    <a:pt x="0" y="0"/>
                  </a:moveTo>
                  <a:lnTo>
                    <a:pt x="1068704" y="1069337"/>
                  </a:lnTo>
                  <a:cubicBezTo>
                    <a:pt x="1070715" y="779989"/>
                    <a:pt x="1063677" y="481593"/>
                    <a:pt x="1065688" y="192245"/>
                  </a:cubicBez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0" name="Freeform 8">
              <a:extLst>
                <a:ext uri="{FF2B5EF4-FFF2-40B4-BE49-F238E27FC236}">
                  <a16:creationId xmlns:a16="http://schemas.microsoft.com/office/drawing/2014/main" id="{EF94B13A-F64E-55BA-F46D-BC7CD58C440A}"/>
                </a:ext>
              </a:extLst>
            </p:cNvPr>
            <p:cNvSpPr/>
            <p:nvPr/>
          </p:nvSpPr>
          <p:spPr>
            <a:xfrm flipH="1" flipV="1">
              <a:off x="6170612" y="3352799"/>
              <a:ext cx="1065054" cy="1059021"/>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8"/>
                <a:gd name="connsiteY0" fmla="*/ 0 h 1062037"/>
                <a:gd name="connsiteX1" fmla="*/ 1062038 w 1062038"/>
                <a:gd name="connsiteY1" fmla="*/ 1062037 h 1062037"/>
                <a:gd name="connsiteX2" fmla="*/ 1062038 w 1062038"/>
                <a:gd name="connsiteY2" fmla="*/ 200024 h 1062037"/>
                <a:gd name="connsiteX3" fmla="*/ 0 w 1062038"/>
                <a:gd name="connsiteY3" fmla="*/ 0 h 1062037"/>
                <a:gd name="connsiteX0" fmla="*/ 0 w 1065054"/>
                <a:gd name="connsiteY0" fmla="*/ 0 h 1059021"/>
                <a:gd name="connsiteX1" fmla="*/ 1065054 w 1065054"/>
                <a:gd name="connsiteY1" fmla="*/ 1059021 h 1059021"/>
                <a:gd name="connsiteX2" fmla="*/ 1065054 w 1065054"/>
                <a:gd name="connsiteY2" fmla="*/ 197008 h 1059021"/>
                <a:gd name="connsiteX3" fmla="*/ 0 w 1065054"/>
                <a:gd name="connsiteY3" fmla="*/ 0 h 1059021"/>
              </a:gdLst>
              <a:ahLst/>
              <a:cxnLst>
                <a:cxn ang="0">
                  <a:pos x="connsiteX0" y="connsiteY0"/>
                </a:cxn>
                <a:cxn ang="0">
                  <a:pos x="connsiteX1" y="connsiteY1"/>
                </a:cxn>
                <a:cxn ang="0">
                  <a:pos x="connsiteX2" y="connsiteY2"/>
                </a:cxn>
                <a:cxn ang="0">
                  <a:pos x="connsiteX3" y="connsiteY3"/>
                </a:cxn>
              </a:cxnLst>
              <a:rect l="l" t="t" r="r" b="b"/>
              <a:pathLst>
                <a:path w="1065054" h="1059021">
                  <a:moveTo>
                    <a:pt x="0" y="0"/>
                  </a:moveTo>
                  <a:lnTo>
                    <a:pt x="1065054" y="1059021"/>
                  </a:lnTo>
                  <a:lnTo>
                    <a:pt x="1065054" y="197008"/>
                  </a:ln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1" name="Freeform 9">
              <a:extLst>
                <a:ext uri="{FF2B5EF4-FFF2-40B4-BE49-F238E27FC236}">
                  <a16:creationId xmlns:a16="http://schemas.microsoft.com/office/drawing/2014/main" id="{D7A738C4-8537-BD3A-E2BE-01A01308FF86}"/>
                </a:ext>
              </a:extLst>
            </p:cNvPr>
            <p:cNvSpPr/>
            <p:nvPr/>
          </p:nvSpPr>
          <p:spPr>
            <a:xfrm rot="5400000" flipV="1">
              <a:off x="5114530" y="2296322"/>
              <a:ext cx="1059653" cy="1057272"/>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7275"/>
                <a:gd name="connsiteY0" fmla="*/ 0 h 1059656"/>
                <a:gd name="connsiteX1" fmla="*/ 1057275 w 1057275"/>
                <a:gd name="connsiteY1" fmla="*/ 1059656 h 1059656"/>
                <a:gd name="connsiteX2" fmla="*/ 1057275 w 1057275"/>
                <a:gd name="connsiteY2" fmla="*/ 197643 h 1059656"/>
                <a:gd name="connsiteX3" fmla="*/ 0 w 1057275"/>
                <a:gd name="connsiteY3" fmla="*/ 0 h 1059656"/>
                <a:gd name="connsiteX0" fmla="*/ 0 w 1057272"/>
                <a:gd name="connsiteY0" fmla="*/ 0 h 1057272"/>
                <a:gd name="connsiteX1" fmla="*/ 1057272 w 1057272"/>
                <a:gd name="connsiteY1" fmla="*/ 1057272 h 1057272"/>
                <a:gd name="connsiteX2" fmla="*/ 1057272 w 1057272"/>
                <a:gd name="connsiteY2" fmla="*/ 195259 h 1057272"/>
                <a:gd name="connsiteX3" fmla="*/ 0 w 1057272"/>
                <a:gd name="connsiteY3" fmla="*/ 0 h 1057272"/>
                <a:gd name="connsiteX0" fmla="*/ 0 w 1059653"/>
                <a:gd name="connsiteY0" fmla="*/ 0 h 1057272"/>
                <a:gd name="connsiteX1" fmla="*/ 1059653 w 1059653"/>
                <a:gd name="connsiteY1" fmla="*/ 1057272 h 1057272"/>
                <a:gd name="connsiteX2" fmla="*/ 1059653 w 1059653"/>
                <a:gd name="connsiteY2" fmla="*/ 195259 h 1057272"/>
                <a:gd name="connsiteX3" fmla="*/ 0 w 1059653"/>
                <a:gd name="connsiteY3" fmla="*/ 0 h 1057272"/>
              </a:gdLst>
              <a:ahLst/>
              <a:cxnLst>
                <a:cxn ang="0">
                  <a:pos x="connsiteX0" y="connsiteY0"/>
                </a:cxn>
                <a:cxn ang="0">
                  <a:pos x="connsiteX1" y="connsiteY1"/>
                </a:cxn>
                <a:cxn ang="0">
                  <a:pos x="connsiteX2" y="connsiteY2"/>
                </a:cxn>
                <a:cxn ang="0">
                  <a:pos x="connsiteX3" y="connsiteY3"/>
                </a:cxn>
              </a:cxnLst>
              <a:rect l="l" t="t" r="r" b="b"/>
              <a:pathLst>
                <a:path w="1059653" h="1057272">
                  <a:moveTo>
                    <a:pt x="0" y="0"/>
                  </a:moveTo>
                  <a:lnTo>
                    <a:pt x="1059653" y="1057272"/>
                  </a:lnTo>
                  <a:lnTo>
                    <a:pt x="1059653" y="195259"/>
                  </a:lnTo>
                  <a:lnTo>
                    <a:pt x="0" y="0"/>
                  </a:lnTo>
                  <a:close/>
                </a:path>
              </a:pathLst>
            </a:custGeom>
            <a:gradFill flip="none" rotWithShape="1">
              <a:gsLst>
                <a:gs pos="0">
                  <a:srgbClr val="1D7FAB"/>
                </a:gs>
                <a:gs pos="50000">
                  <a:srgbClr val="2DA5DB"/>
                </a:gs>
                <a:gs pos="100000">
                  <a:srgbClr val="239ACF"/>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2" name="Freeform 10">
              <a:extLst>
                <a:ext uri="{FF2B5EF4-FFF2-40B4-BE49-F238E27FC236}">
                  <a16:creationId xmlns:a16="http://schemas.microsoft.com/office/drawing/2014/main" id="{0D882D8C-A235-18C6-8B7C-134B07A3C859}"/>
                </a:ext>
              </a:extLst>
            </p:cNvPr>
            <p:cNvSpPr/>
            <p:nvPr/>
          </p:nvSpPr>
          <p:spPr>
            <a:xfrm rot="16200000">
              <a:off x="5113336"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1D7FAB"/>
                </a:gs>
                <a:gs pos="50000">
                  <a:srgbClr val="2DA5DB"/>
                </a:gs>
                <a:gs pos="100000">
                  <a:srgbClr val="1A729A"/>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DB208C83-4475-FEF0-BE92-0FECEDEBDCC1}"/>
                </a:ext>
              </a:extLst>
            </p:cNvPr>
            <p:cNvSpPr/>
            <p:nvPr/>
          </p:nvSpPr>
          <p:spPr>
            <a:xfrm rot="16200000" flipH="1" flipV="1">
              <a:off x="6164658" y="2293938"/>
              <a:ext cx="1062037" cy="1059655"/>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7"/>
                <a:gd name="connsiteY0" fmla="*/ 0 h 1059655"/>
                <a:gd name="connsiteX1" fmla="*/ 1062037 w 1062037"/>
                <a:gd name="connsiteY1" fmla="*/ 1059655 h 1059655"/>
                <a:gd name="connsiteX2" fmla="*/ 1062037 w 1062037"/>
                <a:gd name="connsiteY2" fmla="*/ 197642 h 1059655"/>
                <a:gd name="connsiteX3" fmla="*/ 0 w 1062037"/>
                <a:gd name="connsiteY3" fmla="*/ 0 h 1059655"/>
              </a:gdLst>
              <a:ahLst/>
              <a:cxnLst>
                <a:cxn ang="0">
                  <a:pos x="connsiteX0" y="connsiteY0"/>
                </a:cxn>
                <a:cxn ang="0">
                  <a:pos x="connsiteX1" y="connsiteY1"/>
                </a:cxn>
                <a:cxn ang="0">
                  <a:pos x="connsiteX2" y="connsiteY2"/>
                </a:cxn>
                <a:cxn ang="0">
                  <a:pos x="connsiteX3" y="connsiteY3"/>
                </a:cxn>
              </a:cxnLst>
              <a:rect l="l" t="t" r="r" b="b"/>
              <a:pathLst>
                <a:path w="1062037" h="1059655">
                  <a:moveTo>
                    <a:pt x="0" y="0"/>
                  </a:moveTo>
                  <a:lnTo>
                    <a:pt x="1062037" y="1059655"/>
                  </a:lnTo>
                  <a:lnTo>
                    <a:pt x="1062037" y="197642"/>
                  </a:lnTo>
                  <a:lnTo>
                    <a:pt x="0" y="0"/>
                  </a:lnTo>
                  <a:close/>
                </a:path>
              </a:pathLst>
            </a:custGeom>
            <a:gradFill flip="none" rotWithShape="1">
              <a:gsLst>
                <a:gs pos="0">
                  <a:srgbClr val="DD2B2B"/>
                </a:gs>
                <a:gs pos="50000">
                  <a:srgbClr val="E24A4A"/>
                </a:gs>
                <a:gs pos="100000">
                  <a:srgbClr val="E24A4A"/>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45F1C82C-F3DF-E8F1-1617-F6AE0719EE26}"/>
                </a:ext>
              </a:extLst>
            </p:cNvPr>
            <p:cNvSpPr/>
            <p:nvPr/>
          </p:nvSpPr>
          <p:spPr>
            <a:xfrm rot="5400000" flipH="1">
              <a:off x="6168230"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DD2B2B"/>
                </a:gs>
                <a:gs pos="50000">
                  <a:srgbClr val="E24A4A"/>
                </a:gs>
                <a:gs pos="100000">
                  <a:srgbClr val="DD2B2B"/>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15" name="Freeform 5">
            <a:extLst>
              <a:ext uri="{FF2B5EF4-FFF2-40B4-BE49-F238E27FC236}">
                <a16:creationId xmlns:a16="http://schemas.microsoft.com/office/drawing/2014/main" id="{813CB9E4-D0B4-E4ED-5702-73B5AD7C1AA9}"/>
              </a:ext>
            </a:extLst>
          </p:cNvPr>
          <p:cNvSpPr>
            <a:spLocks noChangeAspect="1" noEditPoints="1"/>
          </p:cNvSpPr>
          <p:nvPr/>
        </p:nvSpPr>
        <p:spPr bwMode="auto">
          <a:xfrm>
            <a:off x="5733290" y="2926768"/>
            <a:ext cx="324485" cy="320040"/>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16" name="Freeform 6">
            <a:extLst>
              <a:ext uri="{FF2B5EF4-FFF2-40B4-BE49-F238E27FC236}">
                <a16:creationId xmlns:a16="http://schemas.microsoft.com/office/drawing/2014/main" id="{E5516C2F-B101-C3CD-6D1F-1170CFF34ED1}"/>
              </a:ext>
            </a:extLst>
          </p:cNvPr>
          <p:cNvSpPr>
            <a:spLocks noChangeAspect="1" noEditPoints="1"/>
          </p:cNvSpPr>
          <p:nvPr/>
        </p:nvSpPr>
        <p:spPr bwMode="auto">
          <a:xfrm>
            <a:off x="7181090" y="2439088"/>
            <a:ext cx="337051" cy="320040"/>
          </a:xfrm>
          <a:custGeom>
            <a:avLst/>
            <a:gdLst>
              <a:gd name="T0" fmla="*/ 422 w 601"/>
              <a:gd name="T1" fmla="*/ 534 h 569"/>
              <a:gd name="T2" fmla="*/ 373 w 601"/>
              <a:gd name="T3" fmla="*/ 390 h 569"/>
              <a:gd name="T4" fmla="*/ 382 w 601"/>
              <a:gd name="T5" fmla="*/ 339 h 569"/>
              <a:gd name="T6" fmla="*/ 363 w 601"/>
              <a:gd name="T7" fmla="*/ 289 h 569"/>
              <a:gd name="T8" fmla="*/ 327 w 601"/>
              <a:gd name="T9" fmla="*/ 263 h 569"/>
              <a:gd name="T10" fmla="*/ 257 w 601"/>
              <a:gd name="T11" fmla="*/ 255 h 569"/>
              <a:gd name="T12" fmla="*/ 240 w 601"/>
              <a:gd name="T13" fmla="*/ 215 h 569"/>
              <a:gd name="T14" fmla="*/ 272 w 601"/>
              <a:gd name="T15" fmla="*/ 146 h 569"/>
              <a:gd name="T16" fmla="*/ 326 w 601"/>
              <a:gd name="T17" fmla="*/ 127 h 569"/>
              <a:gd name="T18" fmla="*/ 359 w 601"/>
              <a:gd name="T19" fmla="*/ 142 h 569"/>
              <a:gd name="T20" fmla="*/ 414 w 601"/>
              <a:gd name="T21" fmla="*/ 145 h 569"/>
              <a:gd name="T22" fmla="*/ 427 w 601"/>
              <a:gd name="T23" fmla="*/ 130 h 569"/>
              <a:gd name="T24" fmla="*/ 412 w 601"/>
              <a:gd name="T25" fmla="*/ 104 h 569"/>
              <a:gd name="T26" fmla="*/ 386 w 601"/>
              <a:gd name="T27" fmla="*/ 98 h 569"/>
              <a:gd name="T28" fmla="*/ 333 w 601"/>
              <a:gd name="T29" fmla="*/ 106 h 569"/>
              <a:gd name="T30" fmla="*/ 290 w 601"/>
              <a:gd name="T31" fmla="*/ 108 h 569"/>
              <a:gd name="T32" fmla="*/ 281 w 601"/>
              <a:gd name="T33" fmla="*/ 57 h 569"/>
              <a:gd name="T34" fmla="*/ 271 w 601"/>
              <a:gd name="T35" fmla="*/ 26 h 569"/>
              <a:gd name="T36" fmla="*/ 294 w 601"/>
              <a:gd name="T37" fmla="*/ 14 h 569"/>
              <a:gd name="T38" fmla="*/ 523 w 601"/>
              <a:gd name="T39" fmla="*/ 170 h 569"/>
              <a:gd name="T40" fmla="*/ 518 w 601"/>
              <a:gd name="T41" fmla="*/ 197 h 569"/>
              <a:gd name="T42" fmla="*/ 474 w 601"/>
              <a:gd name="T43" fmla="*/ 202 h 569"/>
              <a:gd name="T44" fmla="*/ 456 w 601"/>
              <a:gd name="T45" fmla="*/ 195 h 569"/>
              <a:gd name="T46" fmla="*/ 484 w 601"/>
              <a:gd name="T47" fmla="*/ 233 h 569"/>
              <a:gd name="T48" fmla="*/ 511 w 601"/>
              <a:gd name="T49" fmla="*/ 252 h 569"/>
              <a:gd name="T50" fmla="*/ 485 w 601"/>
              <a:gd name="T51" fmla="*/ 314 h 569"/>
              <a:gd name="T52" fmla="*/ 470 w 601"/>
              <a:gd name="T53" fmla="*/ 377 h 569"/>
              <a:gd name="T54" fmla="*/ 434 w 601"/>
              <a:gd name="T55" fmla="*/ 422 h 569"/>
              <a:gd name="T56" fmla="*/ 388 w 601"/>
              <a:gd name="T57" fmla="*/ 430 h 569"/>
              <a:gd name="T58" fmla="*/ 169 w 601"/>
              <a:gd name="T59" fmla="*/ 54 h 569"/>
              <a:gd name="T60" fmla="*/ 157 w 601"/>
              <a:gd name="T61" fmla="*/ 76 h 569"/>
              <a:gd name="T62" fmla="*/ 145 w 601"/>
              <a:gd name="T63" fmla="*/ 93 h 569"/>
              <a:gd name="T64" fmla="*/ 135 w 601"/>
              <a:gd name="T65" fmla="*/ 83 h 569"/>
              <a:gd name="T66" fmla="*/ 132 w 601"/>
              <a:gd name="T67" fmla="*/ 102 h 569"/>
              <a:gd name="T68" fmla="*/ 103 w 601"/>
              <a:gd name="T69" fmla="*/ 107 h 569"/>
              <a:gd name="T70" fmla="*/ 85 w 601"/>
              <a:gd name="T71" fmla="*/ 126 h 569"/>
              <a:gd name="T72" fmla="*/ 61 w 601"/>
              <a:gd name="T73" fmla="*/ 161 h 569"/>
              <a:gd name="T74" fmla="*/ 45 w 601"/>
              <a:gd name="T75" fmla="*/ 183 h 569"/>
              <a:gd name="T76" fmla="*/ 60 w 601"/>
              <a:gd name="T77" fmla="*/ 198 h 569"/>
              <a:gd name="T78" fmla="*/ 61 w 601"/>
              <a:gd name="T79" fmla="*/ 208 h 569"/>
              <a:gd name="T80" fmla="*/ 48 w 601"/>
              <a:gd name="T81" fmla="*/ 195 h 569"/>
              <a:gd name="T82" fmla="*/ 37 w 601"/>
              <a:gd name="T83" fmla="*/ 180 h 569"/>
              <a:gd name="T84" fmla="*/ 28 w 601"/>
              <a:gd name="T85" fmla="*/ 196 h 569"/>
              <a:gd name="T86" fmla="*/ 29 w 601"/>
              <a:gd name="T87" fmla="*/ 231 h 569"/>
              <a:gd name="T88" fmla="*/ 42 w 601"/>
              <a:gd name="T89" fmla="*/ 236 h 569"/>
              <a:gd name="T90" fmla="*/ 68 w 601"/>
              <a:gd name="T91" fmla="*/ 243 h 569"/>
              <a:gd name="T92" fmla="*/ 95 w 601"/>
              <a:gd name="T93" fmla="*/ 270 h 569"/>
              <a:gd name="T94" fmla="*/ 111 w 601"/>
              <a:gd name="T95" fmla="*/ 298 h 569"/>
              <a:gd name="T96" fmla="*/ 157 w 601"/>
              <a:gd name="T97" fmla="*/ 323 h 569"/>
              <a:gd name="T98" fmla="*/ 151 w 601"/>
              <a:gd name="T99" fmla="*/ 370 h 569"/>
              <a:gd name="T100" fmla="*/ 129 w 601"/>
              <a:gd name="T101" fmla="*/ 410 h 569"/>
              <a:gd name="T102" fmla="*/ 118 w 601"/>
              <a:gd name="T103" fmla="*/ 468 h 569"/>
              <a:gd name="T104" fmla="*/ 142 w 601"/>
              <a:gd name="T105" fmla="*/ 509 h 569"/>
              <a:gd name="T106" fmla="*/ 89 w 601"/>
              <a:gd name="T107" fmla="*/ 447 h 569"/>
              <a:gd name="T108" fmla="*/ 53 w 601"/>
              <a:gd name="T109" fmla="*/ 378 h 569"/>
              <a:gd name="T110" fmla="*/ 28 w 601"/>
              <a:gd name="T111" fmla="*/ 270 h 569"/>
              <a:gd name="T112" fmla="*/ 192 w 601"/>
              <a:gd name="T113" fmla="*/ 540 h 569"/>
              <a:gd name="T114" fmla="*/ 211 w 601"/>
              <a:gd name="T115" fmla="*/ 522 h 569"/>
              <a:gd name="T116" fmla="*/ 268 w 601"/>
              <a:gd name="T117" fmla="*/ 517 h 569"/>
              <a:gd name="T118" fmla="*/ 279 w 601"/>
              <a:gd name="T119" fmla="*/ 531 h 569"/>
              <a:gd name="T120" fmla="*/ 319 w 601"/>
              <a:gd name="T121" fmla="*/ 523 h 569"/>
              <a:gd name="T122" fmla="*/ 353 w 601"/>
              <a:gd name="T123" fmla="*/ 528 h 569"/>
              <a:gd name="T124" fmla="*/ 285 w 601"/>
              <a:gd name="T125" fmla="*/ 55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69">
                <a:moveTo>
                  <a:pt x="498" y="96"/>
                </a:moveTo>
                <a:cubicBezTo>
                  <a:pt x="446" y="37"/>
                  <a:pt x="370" y="0"/>
                  <a:pt x="285" y="0"/>
                </a:cubicBezTo>
                <a:cubicBezTo>
                  <a:pt x="127" y="0"/>
                  <a:pt x="0" y="127"/>
                  <a:pt x="0" y="284"/>
                </a:cubicBezTo>
                <a:cubicBezTo>
                  <a:pt x="0" y="442"/>
                  <a:pt x="127" y="569"/>
                  <a:pt x="285" y="569"/>
                </a:cubicBezTo>
                <a:cubicBezTo>
                  <a:pt x="334" y="569"/>
                  <a:pt x="381" y="556"/>
                  <a:pt x="422" y="534"/>
                </a:cubicBezTo>
                <a:cubicBezTo>
                  <a:pt x="462" y="514"/>
                  <a:pt x="505" y="480"/>
                  <a:pt x="539" y="422"/>
                </a:cubicBezTo>
                <a:cubicBezTo>
                  <a:pt x="601" y="314"/>
                  <a:pt x="586" y="185"/>
                  <a:pt x="498" y="96"/>
                </a:cubicBezTo>
                <a:close/>
                <a:moveTo>
                  <a:pt x="384" y="412"/>
                </a:moveTo>
                <a:cubicBezTo>
                  <a:pt x="383" y="405"/>
                  <a:pt x="386" y="410"/>
                  <a:pt x="382" y="401"/>
                </a:cubicBezTo>
                <a:cubicBezTo>
                  <a:pt x="378" y="393"/>
                  <a:pt x="379" y="395"/>
                  <a:pt x="373" y="390"/>
                </a:cubicBezTo>
                <a:cubicBezTo>
                  <a:pt x="368" y="385"/>
                  <a:pt x="364" y="390"/>
                  <a:pt x="367" y="382"/>
                </a:cubicBezTo>
                <a:cubicBezTo>
                  <a:pt x="371" y="373"/>
                  <a:pt x="369" y="382"/>
                  <a:pt x="371" y="373"/>
                </a:cubicBezTo>
                <a:cubicBezTo>
                  <a:pt x="373" y="365"/>
                  <a:pt x="370" y="363"/>
                  <a:pt x="375" y="360"/>
                </a:cubicBezTo>
                <a:cubicBezTo>
                  <a:pt x="380" y="356"/>
                  <a:pt x="385" y="355"/>
                  <a:pt x="384" y="350"/>
                </a:cubicBezTo>
                <a:cubicBezTo>
                  <a:pt x="384" y="345"/>
                  <a:pt x="384" y="343"/>
                  <a:pt x="382" y="339"/>
                </a:cubicBezTo>
                <a:cubicBezTo>
                  <a:pt x="381" y="336"/>
                  <a:pt x="376" y="331"/>
                  <a:pt x="375" y="329"/>
                </a:cubicBezTo>
                <a:cubicBezTo>
                  <a:pt x="375" y="327"/>
                  <a:pt x="375" y="328"/>
                  <a:pt x="371" y="322"/>
                </a:cubicBezTo>
                <a:cubicBezTo>
                  <a:pt x="367" y="317"/>
                  <a:pt x="364" y="313"/>
                  <a:pt x="364" y="313"/>
                </a:cubicBezTo>
                <a:cubicBezTo>
                  <a:pt x="364" y="313"/>
                  <a:pt x="363" y="300"/>
                  <a:pt x="363" y="294"/>
                </a:cubicBezTo>
                <a:cubicBezTo>
                  <a:pt x="363" y="289"/>
                  <a:pt x="361" y="298"/>
                  <a:pt x="363" y="289"/>
                </a:cubicBezTo>
                <a:cubicBezTo>
                  <a:pt x="365" y="281"/>
                  <a:pt x="365" y="275"/>
                  <a:pt x="365" y="275"/>
                </a:cubicBezTo>
                <a:cubicBezTo>
                  <a:pt x="365" y="275"/>
                  <a:pt x="356" y="269"/>
                  <a:pt x="352" y="270"/>
                </a:cubicBezTo>
                <a:cubicBezTo>
                  <a:pt x="348" y="270"/>
                  <a:pt x="348" y="276"/>
                  <a:pt x="343" y="272"/>
                </a:cubicBezTo>
                <a:cubicBezTo>
                  <a:pt x="337" y="267"/>
                  <a:pt x="338" y="264"/>
                  <a:pt x="336" y="262"/>
                </a:cubicBezTo>
                <a:cubicBezTo>
                  <a:pt x="334" y="261"/>
                  <a:pt x="330" y="260"/>
                  <a:pt x="327" y="263"/>
                </a:cubicBezTo>
                <a:cubicBezTo>
                  <a:pt x="324" y="266"/>
                  <a:pt x="317" y="266"/>
                  <a:pt x="311" y="268"/>
                </a:cubicBezTo>
                <a:cubicBezTo>
                  <a:pt x="305" y="271"/>
                  <a:pt x="303" y="270"/>
                  <a:pt x="295" y="270"/>
                </a:cubicBezTo>
                <a:cubicBezTo>
                  <a:pt x="287" y="270"/>
                  <a:pt x="278" y="273"/>
                  <a:pt x="272" y="270"/>
                </a:cubicBezTo>
                <a:cubicBezTo>
                  <a:pt x="266" y="266"/>
                  <a:pt x="266" y="271"/>
                  <a:pt x="263" y="264"/>
                </a:cubicBezTo>
                <a:cubicBezTo>
                  <a:pt x="260" y="258"/>
                  <a:pt x="263" y="258"/>
                  <a:pt x="257" y="255"/>
                </a:cubicBezTo>
                <a:cubicBezTo>
                  <a:pt x="251" y="252"/>
                  <a:pt x="250" y="255"/>
                  <a:pt x="249" y="249"/>
                </a:cubicBezTo>
                <a:cubicBezTo>
                  <a:pt x="249" y="243"/>
                  <a:pt x="252" y="244"/>
                  <a:pt x="247" y="239"/>
                </a:cubicBezTo>
                <a:cubicBezTo>
                  <a:pt x="243" y="234"/>
                  <a:pt x="250" y="241"/>
                  <a:pt x="243" y="234"/>
                </a:cubicBezTo>
                <a:cubicBezTo>
                  <a:pt x="236" y="226"/>
                  <a:pt x="233" y="232"/>
                  <a:pt x="236" y="226"/>
                </a:cubicBezTo>
                <a:cubicBezTo>
                  <a:pt x="238" y="219"/>
                  <a:pt x="240" y="223"/>
                  <a:pt x="240" y="215"/>
                </a:cubicBezTo>
                <a:cubicBezTo>
                  <a:pt x="240" y="208"/>
                  <a:pt x="252" y="219"/>
                  <a:pt x="245" y="203"/>
                </a:cubicBezTo>
                <a:cubicBezTo>
                  <a:pt x="238" y="187"/>
                  <a:pt x="236" y="191"/>
                  <a:pt x="243" y="179"/>
                </a:cubicBezTo>
                <a:cubicBezTo>
                  <a:pt x="249" y="167"/>
                  <a:pt x="258" y="163"/>
                  <a:pt x="259" y="161"/>
                </a:cubicBezTo>
                <a:cubicBezTo>
                  <a:pt x="260" y="158"/>
                  <a:pt x="263" y="151"/>
                  <a:pt x="266" y="149"/>
                </a:cubicBezTo>
                <a:cubicBezTo>
                  <a:pt x="268" y="148"/>
                  <a:pt x="266" y="146"/>
                  <a:pt x="272" y="146"/>
                </a:cubicBezTo>
                <a:cubicBezTo>
                  <a:pt x="278" y="147"/>
                  <a:pt x="285" y="144"/>
                  <a:pt x="288" y="140"/>
                </a:cubicBezTo>
                <a:cubicBezTo>
                  <a:pt x="292" y="136"/>
                  <a:pt x="298" y="131"/>
                  <a:pt x="300" y="130"/>
                </a:cubicBezTo>
                <a:cubicBezTo>
                  <a:pt x="303" y="129"/>
                  <a:pt x="302" y="131"/>
                  <a:pt x="307" y="129"/>
                </a:cubicBezTo>
                <a:cubicBezTo>
                  <a:pt x="313" y="128"/>
                  <a:pt x="315" y="127"/>
                  <a:pt x="319" y="127"/>
                </a:cubicBezTo>
                <a:cubicBezTo>
                  <a:pt x="322" y="127"/>
                  <a:pt x="315" y="129"/>
                  <a:pt x="326" y="127"/>
                </a:cubicBezTo>
                <a:cubicBezTo>
                  <a:pt x="337" y="125"/>
                  <a:pt x="334" y="125"/>
                  <a:pt x="337" y="125"/>
                </a:cubicBezTo>
                <a:cubicBezTo>
                  <a:pt x="339" y="125"/>
                  <a:pt x="338" y="125"/>
                  <a:pt x="343" y="126"/>
                </a:cubicBezTo>
                <a:cubicBezTo>
                  <a:pt x="347" y="127"/>
                  <a:pt x="347" y="117"/>
                  <a:pt x="347" y="127"/>
                </a:cubicBezTo>
                <a:cubicBezTo>
                  <a:pt x="348" y="136"/>
                  <a:pt x="343" y="141"/>
                  <a:pt x="351" y="142"/>
                </a:cubicBezTo>
                <a:cubicBezTo>
                  <a:pt x="359" y="142"/>
                  <a:pt x="351" y="142"/>
                  <a:pt x="359" y="142"/>
                </a:cubicBezTo>
                <a:cubicBezTo>
                  <a:pt x="367" y="142"/>
                  <a:pt x="365" y="144"/>
                  <a:pt x="369" y="146"/>
                </a:cubicBezTo>
                <a:cubicBezTo>
                  <a:pt x="373" y="148"/>
                  <a:pt x="375" y="150"/>
                  <a:pt x="380" y="150"/>
                </a:cubicBezTo>
                <a:cubicBezTo>
                  <a:pt x="386" y="150"/>
                  <a:pt x="378" y="159"/>
                  <a:pt x="386" y="150"/>
                </a:cubicBezTo>
                <a:cubicBezTo>
                  <a:pt x="395" y="142"/>
                  <a:pt x="380" y="140"/>
                  <a:pt x="395" y="142"/>
                </a:cubicBezTo>
                <a:cubicBezTo>
                  <a:pt x="410" y="143"/>
                  <a:pt x="412" y="146"/>
                  <a:pt x="414" y="145"/>
                </a:cubicBezTo>
                <a:cubicBezTo>
                  <a:pt x="417" y="144"/>
                  <a:pt x="418" y="146"/>
                  <a:pt x="424" y="143"/>
                </a:cubicBezTo>
                <a:cubicBezTo>
                  <a:pt x="431" y="140"/>
                  <a:pt x="431" y="140"/>
                  <a:pt x="434" y="141"/>
                </a:cubicBezTo>
                <a:cubicBezTo>
                  <a:pt x="437" y="142"/>
                  <a:pt x="437" y="148"/>
                  <a:pt x="439" y="142"/>
                </a:cubicBezTo>
                <a:cubicBezTo>
                  <a:pt x="442" y="136"/>
                  <a:pt x="447" y="138"/>
                  <a:pt x="439" y="134"/>
                </a:cubicBezTo>
                <a:cubicBezTo>
                  <a:pt x="431" y="131"/>
                  <a:pt x="429" y="135"/>
                  <a:pt x="427" y="130"/>
                </a:cubicBezTo>
                <a:cubicBezTo>
                  <a:pt x="426" y="125"/>
                  <a:pt x="434" y="126"/>
                  <a:pt x="426" y="125"/>
                </a:cubicBezTo>
                <a:cubicBezTo>
                  <a:pt x="418" y="123"/>
                  <a:pt x="420" y="123"/>
                  <a:pt x="414" y="121"/>
                </a:cubicBezTo>
                <a:cubicBezTo>
                  <a:pt x="408" y="119"/>
                  <a:pt x="402" y="127"/>
                  <a:pt x="400" y="121"/>
                </a:cubicBezTo>
                <a:cubicBezTo>
                  <a:pt x="398" y="116"/>
                  <a:pt x="387" y="125"/>
                  <a:pt x="398" y="116"/>
                </a:cubicBezTo>
                <a:cubicBezTo>
                  <a:pt x="409" y="106"/>
                  <a:pt x="405" y="102"/>
                  <a:pt x="412" y="104"/>
                </a:cubicBezTo>
                <a:cubicBezTo>
                  <a:pt x="419" y="106"/>
                  <a:pt x="417" y="112"/>
                  <a:pt x="422" y="108"/>
                </a:cubicBezTo>
                <a:cubicBezTo>
                  <a:pt x="426" y="104"/>
                  <a:pt x="435" y="102"/>
                  <a:pt x="426" y="96"/>
                </a:cubicBezTo>
                <a:cubicBezTo>
                  <a:pt x="418" y="90"/>
                  <a:pt x="424" y="93"/>
                  <a:pt x="415" y="89"/>
                </a:cubicBezTo>
                <a:cubicBezTo>
                  <a:pt x="407" y="85"/>
                  <a:pt x="399" y="104"/>
                  <a:pt x="395" y="101"/>
                </a:cubicBezTo>
                <a:cubicBezTo>
                  <a:pt x="391" y="99"/>
                  <a:pt x="389" y="97"/>
                  <a:pt x="386" y="98"/>
                </a:cubicBezTo>
                <a:cubicBezTo>
                  <a:pt x="384" y="99"/>
                  <a:pt x="384" y="106"/>
                  <a:pt x="383" y="112"/>
                </a:cubicBezTo>
                <a:cubicBezTo>
                  <a:pt x="382" y="117"/>
                  <a:pt x="388" y="118"/>
                  <a:pt x="379" y="114"/>
                </a:cubicBezTo>
                <a:cubicBezTo>
                  <a:pt x="371" y="110"/>
                  <a:pt x="388" y="112"/>
                  <a:pt x="369" y="105"/>
                </a:cubicBezTo>
                <a:cubicBezTo>
                  <a:pt x="350" y="98"/>
                  <a:pt x="344" y="100"/>
                  <a:pt x="341" y="103"/>
                </a:cubicBezTo>
                <a:cubicBezTo>
                  <a:pt x="339" y="105"/>
                  <a:pt x="335" y="104"/>
                  <a:pt x="333" y="106"/>
                </a:cubicBezTo>
                <a:cubicBezTo>
                  <a:pt x="331" y="108"/>
                  <a:pt x="339" y="113"/>
                  <a:pt x="331" y="108"/>
                </a:cubicBezTo>
                <a:cubicBezTo>
                  <a:pt x="323" y="104"/>
                  <a:pt x="315" y="111"/>
                  <a:pt x="315" y="111"/>
                </a:cubicBezTo>
                <a:cubicBezTo>
                  <a:pt x="315" y="111"/>
                  <a:pt x="313" y="110"/>
                  <a:pt x="309" y="112"/>
                </a:cubicBezTo>
                <a:cubicBezTo>
                  <a:pt x="306" y="115"/>
                  <a:pt x="300" y="117"/>
                  <a:pt x="296" y="116"/>
                </a:cubicBezTo>
                <a:cubicBezTo>
                  <a:pt x="292" y="114"/>
                  <a:pt x="283" y="117"/>
                  <a:pt x="290" y="108"/>
                </a:cubicBezTo>
                <a:cubicBezTo>
                  <a:pt x="298" y="99"/>
                  <a:pt x="292" y="104"/>
                  <a:pt x="303" y="99"/>
                </a:cubicBezTo>
                <a:cubicBezTo>
                  <a:pt x="315" y="95"/>
                  <a:pt x="331" y="94"/>
                  <a:pt x="317" y="91"/>
                </a:cubicBezTo>
                <a:cubicBezTo>
                  <a:pt x="302" y="87"/>
                  <a:pt x="324" y="87"/>
                  <a:pt x="305" y="78"/>
                </a:cubicBezTo>
                <a:cubicBezTo>
                  <a:pt x="287" y="69"/>
                  <a:pt x="286" y="82"/>
                  <a:pt x="287" y="69"/>
                </a:cubicBezTo>
                <a:cubicBezTo>
                  <a:pt x="287" y="57"/>
                  <a:pt x="285" y="56"/>
                  <a:pt x="281" y="57"/>
                </a:cubicBezTo>
                <a:cubicBezTo>
                  <a:pt x="277" y="57"/>
                  <a:pt x="266" y="60"/>
                  <a:pt x="261" y="61"/>
                </a:cubicBezTo>
                <a:cubicBezTo>
                  <a:pt x="256" y="61"/>
                  <a:pt x="262" y="65"/>
                  <a:pt x="253" y="60"/>
                </a:cubicBezTo>
                <a:cubicBezTo>
                  <a:pt x="245" y="55"/>
                  <a:pt x="241" y="63"/>
                  <a:pt x="245" y="55"/>
                </a:cubicBezTo>
                <a:cubicBezTo>
                  <a:pt x="248" y="47"/>
                  <a:pt x="249" y="46"/>
                  <a:pt x="254" y="41"/>
                </a:cubicBezTo>
                <a:cubicBezTo>
                  <a:pt x="259" y="37"/>
                  <a:pt x="258" y="20"/>
                  <a:pt x="271" y="26"/>
                </a:cubicBezTo>
                <a:cubicBezTo>
                  <a:pt x="284" y="33"/>
                  <a:pt x="279" y="31"/>
                  <a:pt x="289" y="31"/>
                </a:cubicBezTo>
                <a:cubicBezTo>
                  <a:pt x="300" y="32"/>
                  <a:pt x="304" y="30"/>
                  <a:pt x="304" y="28"/>
                </a:cubicBezTo>
                <a:cubicBezTo>
                  <a:pt x="304" y="26"/>
                  <a:pt x="292" y="20"/>
                  <a:pt x="292" y="20"/>
                </a:cubicBezTo>
                <a:cubicBezTo>
                  <a:pt x="292" y="20"/>
                  <a:pt x="288" y="22"/>
                  <a:pt x="290" y="20"/>
                </a:cubicBezTo>
                <a:cubicBezTo>
                  <a:pt x="291" y="18"/>
                  <a:pt x="294" y="14"/>
                  <a:pt x="294" y="14"/>
                </a:cubicBezTo>
                <a:cubicBezTo>
                  <a:pt x="293" y="13"/>
                  <a:pt x="293" y="13"/>
                  <a:pt x="293" y="13"/>
                </a:cubicBezTo>
                <a:cubicBezTo>
                  <a:pt x="408" y="17"/>
                  <a:pt x="504" y="91"/>
                  <a:pt x="541" y="194"/>
                </a:cubicBezTo>
                <a:cubicBezTo>
                  <a:pt x="540" y="193"/>
                  <a:pt x="539" y="194"/>
                  <a:pt x="537" y="191"/>
                </a:cubicBezTo>
                <a:cubicBezTo>
                  <a:pt x="534" y="186"/>
                  <a:pt x="533" y="187"/>
                  <a:pt x="531" y="184"/>
                </a:cubicBezTo>
                <a:cubicBezTo>
                  <a:pt x="528" y="181"/>
                  <a:pt x="525" y="173"/>
                  <a:pt x="523" y="170"/>
                </a:cubicBezTo>
                <a:cubicBezTo>
                  <a:pt x="521" y="168"/>
                  <a:pt x="516" y="167"/>
                  <a:pt x="513" y="166"/>
                </a:cubicBezTo>
                <a:cubicBezTo>
                  <a:pt x="510" y="166"/>
                  <a:pt x="512" y="163"/>
                  <a:pt x="510" y="166"/>
                </a:cubicBezTo>
                <a:cubicBezTo>
                  <a:pt x="509" y="169"/>
                  <a:pt x="514" y="174"/>
                  <a:pt x="514" y="174"/>
                </a:cubicBezTo>
                <a:cubicBezTo>
                  <a:pt x="514" y="185"/>
                  <a:pt x="514" y="185"/>
                  <a:pt x="514" y="185"/>
                </a:cubicBezTo>
                <a:cubicBezTo>
                  <a:pt x="514" y="185"/>
                  <a:pt x="518" y="195"/>
                  <a:pt x="518" y="197"/>
                </a:cubicBezTo>
                <a:cubicBezTo>
                  <a:pt x="518" y="200"/>
                  <a:pt x="515" y="207"/>
                  <a:pt x="515" y="207"/>
                </a:cubicBezTo>
                <a:cubicBezTo>
                  <a:pt x="515" y="207"/>
                  <a:pt x="514" y="215"/>
                  <a:pt x="511" y="216"/>
                </a:cubicBezTo>
                <a:cubicBezTo>
                  <a:pt x="508" y="217"/>
                  <a:pt x="493" y="220"/>
                  <a:pt x="493" y="220"/>
                </a:cubicBezTo>
                <a:cubicBezTo>
                  <a:pt x="493" y="220"/>
                  <a:pt x="489" y="215"/>
                  <a:pt x="486" y="210"/>
                </a:cubicBezTo>
                <a:cubicBezTo>
                  <a:pt x="484" y="206"/>
                  <a:pt x="475" y="204"/>
                  <a:pt x="474" y="202"/>
                </a:cubicBezTo>
                <a:cubicBezTo>
                  <a:pt x="472" y="200"/>
                  <a:pt x="476" y="196"/>
                  <a:pt x="472" y="191"/>
                </a:cubicBezTo>
                <a:cubicBezTo>
                  <a:pt x="468" y="186"/>
                  <a:pt x="472" y="187"/>
                  <a:pt x="467" y="183"/>
                </a:cubicBezTo>
                <a:cubicBezTo>
                  <a:pt x="461" y="178"/>
                  <a:pt x="461" y="178"/>
                  <a:pt x="461" y="178"/>
                </a:cubicBezTo>
                <a:cubicBezTo>
                  <a:pt x="461" y="178"/>
                  <a:pt x="450" y="174"/>
                  <a:pt x="454" y="181"/>
                </a:cubicBezTo>
                <a:cubicBezTo>
                  <a:pt x="457" y="187"/>
                  <a:pt x="453" y="195"/>
                  <a:pt x="456" y="195"/>
                </a:cubicBezTo>
                <a:cubicBezTo>
                  <a:pt x="459" y="196"/>
                  <a:pt x="461" y="193"/>
                  <a:pt x="464" y="199"/>
                </a:cubicBezTo>
                <a:cubicBezTo>
                  <a:pt x="467" y="205"/>
                  <a:pt x="467" y="208"/>
                  <a:pt x="469" y="210"/>
                </a:cubicBezTo>
                <a:cubicBezTo>
                  <a:pt x="471" y="211"/>
                  <a:pt x="472" y="220"/>
                  <a:pt x="474" y="221"/>
                </a:cubicBezTo>
                <a:cubicBezTo>
                  <a:pt x="477" y="221"/>
                  <a:pt x="484" y="221"/>
                  <a:pt x="484" y="224"/>
                </a:cubicBezTo>
                <a:cubicBezTo>
                  <a:pt x="483" y="227"/>
                  <a:pt x="479" y="232"/>
                  <a:pt x="484" y="233"/>
                </a:cubicBezTo>
                <a:cubicBezTo>
                  <a:pt x="488" y="234"/>
                  <a:pt x="489" y="236"/>
                  <a:pt x="491" y="236"/>
                </a:cubicBezTo>
                <a:cubicBezTo>
                  <a:pt x="494" y="235"/>
                  <a:pt x="493" y="236"/>
                  <a:pt x="497" y="234"/>
                </a:cubicBezTo>
                <a:cubicBezTo>
                  <a:pt x="502" y="232"/>
                  <a:pt x="507" y="232"/>
                  <a:pt x="507" y="232"/>
                </a:cubicBezTo>
                <a:cubicBezTo>
                  <a:pt x="507" y="232"/>
                  <a:pt x="513" y="237"/>
                  <a:pt x="513" y="239"/>
                </a:cubicBezTo>
                <a:cubicBezTo>
                  <a:pt x="513" y="241"/>
                  <a:pt x="511" y="252"/>
                  <a:pt x="511" y="252"/>
                </a:cubicBezTo>
                <a:cubicBezTo>
                  <a:pt x="505" y="263"/>
                  <a:pt x="505" y="263"/>
                  <a:pt x="505" y="263"/>
                </a:cubicBezTo>
                <a:cubicBezTo>
                  <a:pt x="505" y="263"/>
                  <a:pt x="506" y="283"/>
                  <a:pt x="502" y="283"/>
                </a:cubicBezTo>
                <a:cubicBezTo>
                  <a:pt x="499" y="283"/>
                  <a:pt x="495" y="291"/>
                  <a:pt x="493" y="292"/>
                </a:cubicBezTo>
                <a:cubicBezTo>
                  <a:pt x="491" y="294"/>
                  <a:pt x="491" y="307"/>
                  <a:pt x="491" y="307"/>
                </a:cubicBezTo>
                <a:cubicBezTo>
                  <a:pt x="485" y="314"/>
                  <a:pt x="485" y="314"/>
                  <a:pt x="485" y="314"/>
                </a:cubicBezTo>
                <a:cubicBezTo>
                  <a:pt x="485" y="314"/>
                  <a:pt x="484" y="324"/>
                  <a:pt x="485" y="326"/>
                </a:cubicBezTo>
                <a:cubicBezTo>
                  <a:pt x="486" y="329"/>
                  <a:pt x="487" y="339"/>
                  <a:pt x="486" y="345"/>
                </a:cubicBezTo>
                <a:cubicBezTo>
                  <a:pt x="484" y="350"/>
                  <a:pt x="477" y="355"/>
                  <a:pt x="477" y="355"/>
                </a:cubicBezTo>
                <a:cubicBezTo>
                  <a:pt x="477" y="355"/>
                  <a:pt x="487" y="364"/>
                  <a:pt x="482" y="365"/>
                </a:cubicBezTo>
                <a:cubicBezTo>
                  <a:pt x="476" y="367"/>
                  <a:pt x="471" y="375"/>
                  <a:pt x="470" y="377"/>
                </a:cubicBezTo>
                <a:cubicBezTo>
                  <a:pt x="469" y="379"/>
                  <a:pt x="469" y="382"/>
                  <a:pt x="466" y="383"/>
                </a:cubicBezTo>
                <a:cubicBezTo>
                  <a:pt x="463" y="384"/>
                  <a:pt x="457" y="384"/>
                  <a:pt x="457" y="386"/>
                </a:cubicBezTo>
                <a:cubicBezTo>
                  <a:pt x="457" y="388"/>
                  <a:pt x="457" y="396"/>
                  <a:pt x="457" y="396"/>
                </a:cubicBezTo>
                <a:cubicBezTo>
                  <a:pt x="446" y="411"/>
                  <a:pt x="446" y="411"/>
                  <a:pt x="446" y="411"/>
                </a:cubicBezTo>
                <a:cubicBezTo>
                  <a:pt x="434" y="422"/>
                  <a:pt x="434" y="422"/>
                  <a:pt x="434" y="422"/>
                </a:cubicBezTo>
                <a:cubicBezTo>
                  <a:pt x="434" y="422"/>
                  <a:pt x="435" y="429"/>
                  <a:pt x="431" y="429"/>
                </a:cubicBezTo>
                <a:cubicBezTo>
                  <a:pt x="427" y="430"/>
                  <a:pt x="414" y="435"/>
                  <a:pt x="412" y="437"/>
                </a:cubicBezTo>
                <a:cubicBezTo>
                  <a:pt x="410" y="439"/>
                  <a:pt x="401" y="444"/>
                  <a:pt x="397" y="444"/>
                </a:cubicBezTo>
                <a:cubicBezTo>
                  <a:pt x="394" y="444"/>
                  <a:pt x="399" y="453"/>
                  <a:pt x="394" y="444"/>
                </a:cubicBezTo>
                <a:cubicBezTo>
                  <a:pt x="389" y="435"/>
                  <a:pt x="393" y="440"/>
                  <a:pt x="388" y="430"/>
                </a:cubicBezTo>
                <a:cubicBezTo>
                  <a:pt x="384" y="420"/>
                  <a:pt x="384" y="427"/>
                  <a:pt x="384" y="420"/>
                </a:cubicBezTo>
                <a:cubicBezTo>
                  <a:pt x="384" y="412"/>
                  <a:pt x="384" y="419"/>
                  <a:pt x="384" y="412"/>
                </a:cubicBezTo>
                <a:close/>
                <a:moveTo>
                  <a:pt x="164" y="48"/>
                </a:moveTo>
                <a:cubicBezTo>
                  <a:pt x="171" y="51"/>
                  <a:pt x="171" y="51"/>
                  <a:pt x="171" y="51"/>
                </a:cubicBezTo>
                <a:cubicBezTo>
                  <a:pt x="171" y="51"/>
                  <a:pt x="170" y="53"/>
                  <a:pt x="169" y="54"/>
                </a:cubicBezTo>
                <a:cubicBezTo>
                  <a:pt x="168" y="55"/>
                  <a:pt x="164" y="60"/>
                  <a:pt x="164" y="62"/>
                </a:cubicBezTo>
                <a:cubicBezTo>
                  <a:pt x="164" y="63"/>
                  <a:pt x="164" y="67"/>
                  <a:pt x="164" y="67"/>
                </a:cubicBezTo>
                <a:cubicBezTo>
                  <a:pt x="162" y="71"/>
                  <a:pt x="162" y="71"/>
                  <a:pt x="162" y="71"/>
                </a:cubicBezTo>
                <a:cubicBezTo>
                  <a:pt x="162" y="71"/>
                  <a:pt x="160" y="72"/>
                  <a:pt x="159" y="72"/>
                </a:cubicBezTo>
                <a:cubicBezTo>
                  <a:pt x="158" y="73"/>
                  <a:pt x="157" y="74"/>
                  <a:pt x="157" y="76"/>
                </a:cubicBezTo>
                <a:cubicBezTo>
                  <a:pt x="157" y="78"/>
                  <a:pt x="158" y="81"/>
                  <a:pt x="158" y="81"/>
                </a:cubicBezTo>
                <a:cubicBezTo>
                  <a:pt x="158" y="87"/>
                  <a:pt x="158" y="87"/>
                  <a:pt x="158" y="87"/>
                </a:cubicBezTo>
                <a:cubicBezTo>
                  <a:pt x="156" y="90"/>
                  <a:pt x="156" y="90"/>
                  <a:pt x="156" y="90"/>
                </a:cubicBezTo>
                <a:cubicBezTo>
                  <a:pt x="152" y="93"/>
                  <a:pt x="152" y="93"/>
                  <a:pt x="152" y="93"/>
                </a:cubicBezTo>
                <a:cubicBezTo>
                  <a:pt x="152" y="93"/>
                  <a:pt x="147" y="94"/>
                  <a:pt x="145" y="93"/>
                </a:cubicBezTo>
                <a:cubicBezTo>
                  <a:pt x="143" y="92"/>
                  <a:pt x="143" y="88"/>
                  <a:pt x="143" y="88"/>
                </a:cubicBezTo>
                <a:cubicBezTo>
                  <a:pt x="148" y="84"/>
                  <a:pt x="148" y="84"/>
                  <a:pt x="148" y="84"/>
                </a:cubicBezTo>
                <a:cubicBezTo>
                  <a:pt x="148" y="84"/>
                  <a:pt x="149" y="83"/>
                  <a:pt x="147" y="82"/>
                </a:cubicBezTo>
                <a:cubicBezTo>
                  <a:pt x="146" y="81"/>
                  <a:pt x="146" y="78"/>
                  <a:pt x="143" y="79"/>
                </a:cubicBezTo>
                <a:cubicBezTo>
                  <a:pt x="140" y="79"/>
                  <a:pt x="135" y="83"/>
                  <a:pt x="135" y="83"/>
                </a:cubicBezTo>
                <a:cubicBezTo>
                  <a:pt x="131" y="87"/>
                  <a:pt x="131" y="87"/>
                  <a:pt x="131" y="87"/>
                </a:cubicBezTo>
                <a:cubicBezTo>
                  <a:pt x="131" y="87"/>
                  <a:pt x="128" y="92"/>
                  <a:pt x="129" y="92"/>
                </a:cubicBezTo>
                <a:cubicBezTo>
                  <a:pt x="130" y="92"/>
                  <a:pt x="133" y="94"/>
                  <a:pt x="133" y="94"/>
                </a:cubicBezTo>
                <a:cubicBezTo>
                  <a:pt x="133" y="94"/>
                  <a:pt x="133" y="96"/>
                  <a:pt x="133" y="97"/>
                </a:cubicBezTo>
                <a:cubicBezTo>
                  <a:pt x="133" y="99"/>
                  <a:pt x="132" y="102"/>
                  <a:pt x="132" y="102"/>
                </a:cubicBezTo>
                <a:cubicBezTo>
                  <a:pt x="132" y="102"/>
                  <a:pt x="131" y="104"/>
                  <a:pt x="128" y="103"/>
                </a:cubicBezTo>
                <a:cubicBezTo>
                  <a:pt x="124" y="103"/>
                  <a:pt x="121" y="102"/>
                  <a:pt x="119" y="101"/>
                </a:cubicBezTo>
                <a:cubicBezTo>
                  <a:pt x="118" y="101"/>
                  <a:pt x="116" y="100"/>
                  <a:pt x="114" y="100"/>
                </a:cubicBezTo>
                <a:cubicBezTo>
                  <a:pt x="112" y="101"/>
                  <a:pt x="111" y="102"/>
                  <a:pt x="111" y="103"/>
                </a:cubicBezTo>
                <a:cubicBezTo>
                  <a:pt x="110" y="103"/>
                  <a:pt x="103" y="107"/>
                  <a:pt x="103" y="107"/>
                </a:cubicBezTo>
                <a:cubicBezTo>
                  <a:pt x="103" y="107"/>
                  <a:pt x="101" y="108"/>
                  <a:pt x="101" y="110"/>
                </a:cubicBezTo>
                <a:cubicBezTo>
                  <a:pt x="101" y="111"/>
                  <a:pt x="99" y="116"/>
                  <a:pt x="99" y="116"/>
                </a:cubicBezTo>
                <a:cubicBezTo>
                  <a:pt x="99" y="116"/>
                  <a:pt x="97" y="118"/>
                  <a:pt x="93" y="119"/>
                </a:cubicBezTo>
                <a:cubicBezTo>
                  <a:pt x="88" y="120"/>
                  <a:pt x="88" y="121"/>
                  <a:pt x="88" y="121"/>
                </a:cubicBezTo>
                <a:cubicBezTo>
                  <a:pt x="85" y="126"/>
                  <a:pt x="85" y="126"/>
                  <a:pt x="85" y="126"/>
                </a:cubicBezTo>
                <a:cubicBezTo>
                  <a:pt x="85" y="126"/>
                  <a:pt x="82" y="129"/>
                  <a:pt x="80" y="132"/>
                </a:cubicBezTo>
                <a:cubicBezTo>
                  <a:pt x="77" y="134"/>
                  <a:pt x="71" y="139"/>
                  <a:pt x="70" y="140"/>
                </a:cubicBezTo>
                <a:cubicBezTo>
                  <a:pt x="69" y="140"/>
                  <a:pt x="66" y="143"/>
                  <a:pt x="65" y="146"/>
                </a:cubicBezTo>
                <a:cubicBezTo>
                  <a:pt x="64" y="148"/>
                  <a:pt x="64" y="152"/>
                  <a:pt x="63" y="153"/>
                </a:cubicBezTo>
                <a:cubicBezTo>
                  <a:pt x="62" y="155"/>
                  <a:pt x="61" y="158"/>
                  <a:pt x="61" y="161"/>
                </a:cubicBezTo>
                <a:cubicBezTo>
                  <a:pt x="60" y="164"/>
                  <a:pt x="59" y="167"/>
                  <a:pt x="57" y="168"/>
                </a:cubicBezTo>
                <a:cubicBezTo>
                  <a:pt x="56" y="169"/>
                  <a:pt x="54" y="171"/>
                  <a:pt x="53" y="171"/>
                </a:cubicBezTo>
                <a:cubicBezTo>
                  <a:pt x="52" y="171"/>
                  <a:pt x="46" y="173"/>
                  <a:pt x="44" y="175"/>
                </a:cubicBezTo>
                <a:cubicBezTo>
                  <a:pt x="42" y="176"/>
                  <a:pt x="41" y="179"/>
                  <a:pt x="41" y="180"/>
                </a:cubicBezTo>
                <a:cubicBezTo>
                  <a:pt x="41" y="181"/>
                  <a:pt x="44" y="183"/>
                  <a:pt x="45" y="183"/>
                </a:cubicBezTo>
                <a:cubicBezTo>
                  <a:pt x="46" y="183"/>
                  <a:pt x="49" y="184"/>
                  <a:pt x="49" y="184"/>
                </a:cubicBezTo>
                <a:cubicBezTo>
                  <a:pt x="49" y="184"/>
                  <a:pt x="50" y="190"/>
                  <a:pt x="50" y="191"/>
                </a:cubicBezTo>
                <a:cubicBezTo>
                  <a:pt x="50" y="192"/>
                  <a:pt x="48" y="196"/>
                  <a:pt x="50" y="196"/>
                </a:cubicBezTo>
                <a:cubicBezTo>
                  <a:pt x="52" y="196"/>
                  <a:pt x="55" y="197"/>
                  <a:pt x="55" y="197"/>
                </a:cubicBezTo>
                <a:cubicBezTo>
                  <a:pt x="60" y="198"/>
                  <a:pt x="60" y="198"/>
                  <a:pt x="60" y="198"/>
                </a:cubicBezTo>
                <a:cubicBezTo>
                  <a:pt x="64" y="201"/>
                  <a:pt x="64" y="201"/>
                  <a:pt x="64" y="201"/>
                </a:cubicBezTo>
                <a:cubicBezTo>
                  <a:pt x="67" y="203"/>
                  <a:pt x="67" y="203"/>
                  <a:pt x="67" y="203"/>
                </a:cubicBezTo>
                <a:cubicBezTo>
                  <a:pt x="67" y="203"/>
                  <a:pt x="66" y="206"/>
                  <a:pt x="66" y="207"/>
                </a:cubicBezTo>
                <a:cubicBezTo>
                  <a:pt x="65" y="208"/>
                  <a:pt x="64" y="211"/>
                  <a:pt x="63" y="210"/>
                </a:cubicBezTo>
                <a:cubicBezTo>
                  <a:pt x="62" y="210"/>
                  <a:pt x="62" y="210"/>
                  <a:pt x="61" y="208"/>
                </a:cubicBezTo>
                <a:cubicBezTo>
                  <a:pt x="60" y="205"/>
                  <a:pt x="60" y="204"/>
                  <a:pt x="58" y="204"/>
                </a:cubicBezTo>
                <a:cubicBezTo>
                  <a:pt x="56" y="203"/>
                  <a:pt x="54" y="205"/>
                  <a:pt x="53" y="205"/>
                </a:cubicBezTo>
                <a:cubicBezTo>
                  <a:pt x="52" y="204"/>
                  <a:pt x="50" y="204"/>
                  <a:pt x="48" y="202"/>
                </a:cubicBezTo>
                <a:cubicBezTo>
                  <a:pt x="47" y="201"/>
                  <a:pt x="46" y="204"/>
                  <a:pt x="47" y="201"/>
                </a:cubicBezTo>
                <a:cubicBezTo>
                  <a:pt x="47" y="198"/>
                  <a:pt x="48" y="196"/>
                  <a:pt x="48" y="195"/>
                </a:cubicBezTo>
                <a:cubicBezTo>
                  <a:pt x="47" y="194"/>
                  <a:pt x="45" y="191"/>
                  <a:pt x="44" y="191"/>
                </a:cubicBezTo>
                <a:cubicBezTo>
                  <a:pt x="42" y="191"/>
                  <a:pt x="44" y="194"/>
                  <a:pt x="42" y="191"/>
                </a:cubicBezTo>
                <a:cubicBezTo>
                  <a:pt x="40" y="188"/>
                  <a:pt x="39" y="187"/>
                  <a:pt x="38" y="188"/>
                </a:cubicBezTo>
                <a:cubicBezTo>
                  <a:pt x="37" y="188"/>
                  <a:pt x="36" y="188"/>
                  <a:pt x="36" y="187"/>
                </a:cubicBezTo>
                <a:cubicBezTo>
                  <a:pt x="36" y="185"/>
                  <a:pt x="37" y="182"/>
                  <a:pt x="37" y="180"/>
                </a:cubicBezTo>
                <a:cubicBezTo>
                  <a:pt x="37" y="179"/>
                  <a:pt x="38" y="176"/>
                  <a:pt x="38" y="175"/>
                </a:cubicBezTo>
                <a:cubicBezTo>
                  <a:pt x="38" y="174"/>
                  <a:pt x="38" y="172"/>
                  <a:pt x="39" y="170"/>
                </a:cubicBezTo>
                <a:cubicBezTo>
                  <a:pt x="60" y="123"/>
                  <a:pt x="95" y="84"/>
                  <a:pt x="138" y="56"/>
                </a:cubicBezTo>
                <a:cubicBezTo>
                  <a:pt x="147" y="51"/>
                  <a:pt x="156" y="48"/>
                  <a:pt x="164" y="48"/>
                </a:cubicBezTo>
                <a:close/>
                <a:moveTo>
                  <a:pt x="28" y="196"/>
                </a:moveTo>
                <a:cubicBezTo>
                  <a:pt x="29" y="196"/>
                  <a:pt x="31" y="196"/>
                  <a:pt x="31" y="197"/>
                </a:cubicBezTo>
                <a:cubicBezTo>
                  <a:pt x="31" y="200"/>
                  <a:pt x="32" y="202"/>
                  <a:pt x="31" y="204"/>
                </a:cubicBezTo>
                <a:cubicBezTo>
                  <a:pt x="31" y="206"/>
                  <a:pt x="31" y="206"/>
                  <a:pt x="31" y="213"/>
                </a:cubicBezTo>
                <a:cubicBezTo>
                  <a:pt x="31" y="220"/>
                  <a:pt x="33" y="221"/>
                  <a:pt x="32" y="223"/>
                </a:cubicBezTo>
                <a:cubicBezTo>
                  <a:pt x="31" y="226"/>
                  <a:pt x="30" y="229"/>
                  <a:pt x="29" y="231"/>
                </a:cubicBezTo>
                <a:cubicBezTo>
                  <a:pt x="29" y="234"/>
                  <a:pt x="31" y="240"/>
                  <a:pt x="32" y="242"/>
                </a:cubicBezTo>
                <a:cubicBezTo>
                  <a:pt x="33" y="243"/>
                  <a:pt x="33" y="243"/>
                  <a:pt x="34" y="245"/>
                </a:cubicBezTo>
                <a:cubicBezTo>
                  <a:pt x="35" y="246"/>
                  <a:pt x="32" y="251"/>
                  <a:pt x="35" y="246"/>
                </a:cubicBezTo>
                <a:cubicBezTo>
                  <a:pt x="39" y="241"/>
                  <a:pt x="40" y="239"/>
                  <a:pt x="40" y="239"/>
                </a:cubicBezTo>
                <a:cubicBezTo>
                  <a:pt x="42" y="236"/>
                  <a:pt x="42" y="236"/>
                  <a:pt x="42" y="236"/>
                </a:cubicBezTo>
                <a:cubicBezTo>
                  <a:pt x="42" y="236"/>
                  <a:pt x="42" y="233"/>
                  <a:pt x="47" y="233"/>
                </a:cubicBezTo>
                <a:cubicBezTo>
                  <a:pt x="51" y="234"/>
                  <a:pt x="51" y="233"/>
                  <a:pt x="53" y="235"/>
                </a:cubicBezTo>
                <a:cubicBezTo>
                  <a:pt x="54" y="237"/>
                  <a:pt x="51" y="241"/>
                  <a:pt x="53" y="242"/>
                </a:cubicBezTo>
                <a:cubicBezTo>
                  <a:pt x="55" y="242"/>
                  <a:pt x="62" y="239"/>
                  <a:pt x="64" y="240"/>
                </a:cubicBezTo>
                <a:cubicBezTo>
                  <a:pt x="65" y="240"/>
                  <a:pt x="67" y="240"/>
                  <a:pt x="68" y="243"/>
                </a:cubicBezTo>
                <a:cubicBezTo>
                  <a:pt x="69" y="246"/>
                  <a:pt x="71" y="251"/>
                  <a:pt x="72" y="252"/>
                </a:cubicBezTo>
                <a:cubicBezTo>
                  <a:pt x="74" y="253"/>
                  <a:pt x="74" y="256"/>
                  <a:pt x="74" y="259"/>
                </a:cubicBezTo>
                <a:cubicBezTo>
                  <a:pt x="75" y="262"/>
                  <a:pt x="81" y="263"/>
                  <a:pt x="83" y="263"/>
                </a:cubicBezTo>
                <a:cubicBezTo>
                  <a:pt x="84" y="263"/>
                  <a:pt x="90" y="264"/>
                  <a:pt x="92" y="265"/>
                </a:cubicBezTo>
                <a:cubicBezTo>
                  <a:pt x="94" y="266"/>
                  <a:pt x="92" y="269"/>
                  <a:pt x="95" y="270"/>
                </a:cubicBezTo>
                <a:cubicBezTo>
                  <a:pt x="99" y="271"/>
                  <a:pt x="100" y="278"/>
                  <a:pt x="100" y="278"/>
                </a:cubicBezTo>
                <a:cubicBezTo>
                  <a:pt x="100" y="278"/>
                  <a:pt x="101" y="284"/>
                  <a:pt x="100" y="286"/>
                </a:cubicBezTo>
                <a:cubicBezTo>
                  <a:pt x="99" y="287"/>
                  <a:pt x="100" y="290"/>
                  <a:pt x="102" y="291"/>
                </a:cubicBezTo>
                <a:cubicBezTo>
                  <a:pt x="104" y="291"/>
                  <a:pt x="110" y="292"/>
                  <a:pt x="110" y="292"/>
                </a:cubicBezTo>
                <a:cubicBezTo>
                  <a:pt x="110" y="292"/>
                  <a:pt x="107" y="296"/>
                  <a:pt x="111" y="298"/>
                </a:cubicBezTo>
                <a:cubicBezTo>
                  <a:pt x="116" y="300"/>
                  <a:pt x="121" y="302"/>
                  <a:pt x="122" y="303"/>
                </a:cubicBezTo>
                <a:cubicBezTo>
                  <a:pt x="124" y="303"/>
                  <a:pt x="119" y="307"/>
                  <a:pt x="125" y="307"/>
                </a:cubicBezTo>
                <a:cubicBezTo>
                  <a:pt x="131" y="307"/>
                  <a:pt x="136" y="306"/>
                  <a:pt x="138" y="308"/>
                </a:cubicBezTo>
                <a:cubicBezTo>
                  <a:pt x="141" y="310"/>
                  <a:pt x="139" y="313"/>
                  <a:pt x="146" y="317"/>
                </a:cubicBezTo>
                <a:cubicBezTo>
                  <a:pt x="153" y="321"/>
                  <a:pt x="155" y="322"/>
                  <a:pt x="157" y="323"/>
                </a:cubicBezTo>
                <a:cubicBezTo>
                  <a:pt x="158" y="324"/>
                  <a:pt x="162" y="323"/>
                  <a:pt x="161" y="329"/>
                </a:cubicBezTo>
                <a:cubicBezTo>
                  <a:pt x="160" y="334"/>
                  <a:pt x="159" y="337"/>
                  <a:pt x="157" y="340"/>
                </a:cubicBezTo>
                <a:cubicBezTo>
                  <a:pt x="154" y="342"/>
                  <a:pt x="151" y="349"/>
                  <a:pt x="149" y="351"/>
                </a:cubicBezTo>
                <a:cubicBezTo>
                  <a:pt x="147" y="353"/>
                  <a:pt x="145" y="357"/>
                  <a:pt x="147" y="360"/>
                </a:cubicBezTo>
                <a:cubicBezTo>
                  <a:pt x="149" y="364"/>
                  <a:pt x="151" y="368"/>
                  <a:pt x="151" y="370"/>
                </a:cubicBezTo>
                <a:cubicBezTo>
                  <a:pt x="151" y="372"/>
                  <a:pt x="152" y="379"/>
                  <a:pt x="151" y="381"/>
                </a:cubicBezTo>
                <a:cubicBezTo>
                  <a:pt x="149" y="384"/>
                  <a:pt x="147" y="389"/>
                  <a:pt x="147" y="389"/>
                </a:cubicBezTo>
                <a:cubicBezTo>
                  <a:pt x="147" y="389"/>
                  <a:pt x="151" y="393"/>
                  <a:pt x="148" y="396"/>
                </a:cubicBezTo>
                <a:cubicBezTo>
                  <a:pt x="144" y="400"/>
                  <a:pt x="139" y="404"/>
                  <a:pt x="137" y="404"/>
                </a:cubicBezTo>
                <a:cubicBezTo>
                  <a:pt x="134" y="405"/>
                  <a:pt x="129" y="410"/>
                  <a:pt x="129" y="410"/>
                </a:cubicBezTo>
                <a:cubicBezTo>
                  <a:pt x="129" y="410"/>
                  <a:pt x="129" y="421"/>
                  <a:pt x="129" y="423"/>
                </a:cubicBezTo>
                <a:cubicBezTo>
                  <a:pt x="128" y="425"/>
                  <a:pt x="118" y="443"/>
                  <a:pt x="122" y="447"/>
                </a:cubicBezTo>
                <a:cubicBezTo>
                  <a:pt x="125" y="451"/>
                  <a:pt x="126" y="455"/>
                  <a:pt x="125" y="457"/>
                </a:cubicBezTo>
                <a:cubicBezTo>
                  <a:pt x="124" y="460"/>
                  <a:pt x="123" y="460"/>
                  <a:pt x="122" y="462"/>
                </a:cubicBezTo>
                <a:cubicBezTo>
                  <a:pt x="121" y="464"/>
                  <a:pt x="114" y="462"/>
                  <a:pt x="118" y="468"/>
                </a:cubicBezTo>
                <a:cubicBezTo>
                  <a:pt x="122" y="474"/>
                  <a:pt x="124" y="476"/>
                  <a:pt x="126" y="479"/>
                </a:cubicBezTo>
                <a:cubicBezTo>
                  <a:pt x="128" y="483"/>
                  <a:pt x="128" y="484"/>
                  <a:pt x="130" y="487"/>
                </a:cubicBezTo>
                <a:cubicBezTo>
                  <a:pt x="133" y="491"/>
                  <a:pt x="134" y="494"/>
                  <a:pt x="137" y="497"/>
                </a:cubicBezTo>
                <a:cubicBezTo>
                  <a:pt x="140" y="500"/>
                  <a:pt x="144" y="501"/>
                  <a:pt x="144" y="504"/>
                </a:cubicBezTo>
                <a:cubicBezTo>
                  <a:pt x="144" y="507"/>
                  <a:pt x="150" y="514"/>
                  <a:pt x="142" y="509"/>
                </a:cubicBezTo>
                <a:cubicBezTo>
                  <a:pt x="134" y="504"/>
                  <a:pt x="141" y="509"/>
                  <a:pt x="131" y="501"/>
                </a:cubicBezTo>
                <a:cubicBezTo>
                  <a:pt x="121" y="492"/>
                  <a:pt x="119" y="496"/>
                  <a:pt x="114" y="491"/>
                </a:cubicBezTo>
                <a:cubicBezTo>
                  <a:pt x="110" y="485"/>
                  <a:pt x="117" y="504"/>
                  <a:pt x="108" y="482"/>
                </a:cubicBezTo>
                <a:cubicBezTo>
                  <a:pt x="100" y="460"/>
                  <a:pt x="98" y="463"/>
                  <a:pt x="96" y="458"/>
                </a:cubicBezTo>
                <a:cubicBezTo>
                  <a:pt x="94" y="453"/>
                  <a:pt x="95" y="458"/>
                  <a:pt x="89" y="447"/>
                </a:cubicBezTo>
                <a:cubicBezTo>
                  <a:pt x="83" y="437"/>
                  <a:pt x="88" y="444"/>
                  <a:pt x="83" y="437"/>
                </a:cubicBezTo>
                <a:cubicBezTo>
                  <a:pt x="78" y="430"/>
                  <a:pt x="77" y="439"/>
                  <a:pt x="75" y="427"/>
                </a:cubicBezTo>
                <a:cubicBezTo>
                  <a:pt x="72" y="414"/>
                  <a:pt x="72" y="422"/>
                  <a:pt x="68" y="408"/>
                </a:cubicBezTo>
                <a:cubicBezTo>
                  <a:pt x="65" y="394"/>
                  <a:pt x="71" y="393"/>
                  <a:pt x="63" y="386"/>
                </a:cubicBezTo>
                <a:cubicBezTo>
                  <a:pt x="55" y="379"/>
                  <a:pt x="56" y="383"/>
                  <a:pt x="53" y="378"/>
                </a:cubicBezTo>
                <a:cubicBezTo>
                  <a:pt x="51" y="373"/>
                  <a:pt x="54" y="377"/>
                  <a:pt x="47" y="365"/>
                </a:cubicBezTo>
                <a:cubicBezTo>
                  <a:pt x="40" y="353"/>
                  <a:pt x="31" y="348"/>
                  <a:pt x="31" y="327"/>
                </a:cubicBezTo>
                <a:cubicBezTo>
                  <a:pt x="31" y="307"/>
                  <a:pt x="31" y="303"/>
                  <a:pt x="31" y="303"/>
                </a:cubicBezTo>
                <a:cubicBezTo>
                  <a:pt x="31" y="303"/>
                  <a:pt x="21" y="295"/>
                  <a:pt x="24" y="283"/>
                </a:cubicBezTo>
                <a:cubicBezTo>
                  <a:pt x="28" y="270"/>
                  <a:pt x="29" y="274"/>
                  <a:pt x="28" y="270"/>
                </a:cubicBezTo>
                <a:cubicBezTo>
                  <a:pt x="27" y="267"/>
                  <a:pt x="25" y="267"/>
                  <a:pt x="22" y="263"/>
                </a:cubicBezTo>
                <a:cubicBezTo>
                  <a:pt x="18" y="258"/>
                  <a:pt x="18" y="258"/>
                  <a:pt x="17" y="255"/>
                </a:cubicBezTo>
                <a:cubicBezTo>
                  <a:pt x="17" y="253"/>
                  <a:pt x="16" y="251"/>
                  <a:pt x="15" y="249"/>
                </a:cubicBezTo>
                <a:cubicBezTo>
                  <a:pt x="18" y="230"/>
                  <a:pt x="22" y="213"/>
                  <a:pt x="28" y="196"/>
                </a:cubicBezTo>
                <a:close/>
                <a:moveTo>
                  <a:pt x="192" y="540"/>
                </a:moveTo>
                <a:cubicBezTo>
                  <a:pt x="191" y="539"/>
                  <a:pt x="190" y="538"/>
                  <a:pt x="190" y="537"/>
                </a:cubicBezTo>
                <a:cubicBezTo>
                  <a:pt x="190" y="537"/>
                  <a:pt x="189" y="525"/>
                  <a:pt x="191" y="525"/>
                </a:cubicBezTo>
                <a:cubicBezTo>
                  <a:pt x="194" y="525"/>
                  <a:pt x="198" y="527"/>
                  <a:pt x="202" y="524"/>
                </a:cubicBezTo>
                <a:cubicBezTo>
                  <a:pt x="206" y="521"/>
                  <a:pt x="210" y="517"/>
                  <a:pt x="210" y="517"/>
                </a:cubicBezTo>
                <a:cubicBezTo>
                  <a:pt x="211" y="522"/>
                  <a:pt x="211" y="522"/>
                  <a:pt x="211" y="522"/>
                </a:cubicBezTo>
                <a:cubicBezTo>
                  <a:pt x="211" y="522"/>
                  <a:pt x="207" y="523"/>
                  <a:pt x="219" y="521"/>
                </a:cubicBezTo>
                <a:cubicBezTo>
                  <a:pt x="232" y="519"/>
                  <a:pt x="232" y="520"/>
                  <a:pt x="236" y="518"/>
                </a:cubicBezTo>
                <a:cubicBezTo>
                  <a:pt x="241" y="516"/>
                  <a:pt x="246" y="506"/>
                  <a:pt x="249" y="512"/>
                </a:cubicBezTo>
                <a:cubicBezTo>
                  <a:pt x="251" y="518"/>
                  <a:pt x="245" y="516"/>
                  <a:pt x="251" y="518"/>
                </a:cubicBezTo>
                <a:cubicBezTo>
                  <a:pt x="257" y="521"/>
                  <a:pt x="268" y="517"/>
                  <a:pt x="268" y="517"/>
                </a:cubicBezTo>
                <a:cubicBezTo>
                  <a:pt x="268" y="517"/>
                  <a:pt x="287" y="518"/>
                  <a:pt x="289" y="516"/>
                </a:cubicBezTo>
                <a:cubicBezTo>
                  <a:pt x="291" y="514"/>
                  <a:pt x="291" y="511"/>
                  <a:pt x="294" y="512"/>
                </a:cubicBezTo>
                <a:cubicBezTo>
                  <a:pt x="298" y="512"/>
                  <a:pt x="300" y="517"/>
                  <a:pt x="300" y="517"/>
                </a:cubicBezTo>
                <a:cubicBezTo>
                  <a:pt x="289" y="523"/>
                  <a:pt x="289" y="523"/>
                  <a:pt x="289" y="523"/>
                </a:cubicBezTo>
                <a:cubicBezTo>
                  <a:pt x="279" y="531"/>
                  <a:pt x="279" y="531"/>
                  <a:pt x="279" y="531"/>
                </a:cubicBezTo>
                <a:cubicBezTo>
                  <a:pt x="279" y="531"/>
                  <a:pt x="275" y="532"/>
                  <a:pt x="279" y="534"/>
                </a:cubicBezTo>
                <a:cubicBezTo>
                  <a:pt x="283" y="536"/>
                  <a:pt x="285" y="535"/>
                  <a:pt x="289" y="536"/>
                </a:cubicBezTo>
                <a:cubicBezTo>
                  <a:pt x="294" y="536"/>
                  <a:pt x="305" y="545"/>
                  <a:pt x="307" y="540"/>
                </a:cubicBezTo>
                <a:cubicBezTo>
                  <a:pt x="310" y="534"/>
                  <a:pt x="311" y="534"/>
                  <a:pt x="313" y="531"/>
                </a:cubicBezTo>
                <a:cubicBezTo>
                  <a:pt x="315" y="527"/>
                  <a:pt x="314" y="523"/>
                  <a:pt x="319" y="523"/>
                </a:cubicBezTo>
                <a:cubicBezTo>
                  <a:pt x="323" y="523"/>
                  <a:pt x="328" y="525"/>
                  <a:pt x="328" y="525"/>
                </a:cubicBezTo>
                <a:cubicBezTo>
                  <a:pt x="324" y="533"/>
                  <a:pt x="324" y="533"/>
                  <a:pt x="324" y="533"/>
                </a:cubicBezTo>
                <a:cubicBezTo>
                  <a:pt x="324" y="533"/>
                  <a:pt x="332" y="532"/>
                  <a:pt x="335" y="532"/>
                </a:cubicBezTo>
                <a:cubicBezTo>
                  <a:pt x="338" y="532"/>
                  <a:pt x="339" y="538"/>
                  <a:pt x="343" y="533"/>
                </a:cubicBezTo>
                <a:cubicBezTo>
                  <a:pt x="348" y="529"/>
                  <a:pt x="348" y="529"/>
                  <a:pt x="353" y="528"/>
                </a:cubicBezTo>
                <a:cubicBezTo>
                  <a:pt x="358" y="527"/>
                  <a:pt x="364" y="525"/>
                  <a:pt x="366" y="526"/>
                </a:cubicBezTo>
                <a:cubicBezTo>
                  <a:pt x="368" y="527"/>
                  <a:pt x="372" y="527"/>
                  <a:pt x="374" y="527"/>
                </a:cubicBezTo>
                <a:cubicBezTo>
                  <a:pt x="376" y="527"/>
                  <a:pt x="386" y="534"/>
                  <a:pt x="388" y="533"/>
                </a:cubicBezTo>
                <a:cubicBezTo>
                  <a:pt x="389" y="532"/>
                  <a:pt x="392" y="532"/>
                  <a:pt x="396" y="532"/>
                </a:cubicBezTo>
                <a:cubicBezTo>
                  <a:pt x="362" y="548"/>
                  <a:pt x="324" y="556"/>
                  <a:pt x="285" y="556"/>
                </a:cubicBezTo>
                <a:cubicBezTo>
                  <a:pt x="252" y="556"/>
                  <a:pt x="221" y="550"/>
                  <a:pt x="192" y="540"/>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17" name="Freeform 7">
            <a:extLst>
              <a:ext uri="{FF2B5EF4-FFF2-40B4-BE49-F238E27FC236}">
                <a16:creationId xmlns:a16="http://schemas.microsoft.com/office/drawing/2014/main" id="{D90C19DB-0908-62C5-5E10-00B5D3733515}"/>
              </a:ext>
            </a:extLst>
          </p:cNvPr>
          <p:cNvSpPr>
            <a:spLocks noChangeAspect="1" noEditPoints="1"/>
          </p:cNvSpPr>
          <p:nvPr/>
        </p:nvSpPr>
        <p:spPr bwMode="auto">
          <a:xfrm>
            <a:off x="6342890" y="4405048"/>
            <a:ext cx="239705" cy="320040"/>
          </a:xfrm>
          <a:custGeom>
            <a:avLst/>
            <a:gdLst>
              <a:gd name="T0" fmla="*/ 0 w 349"/>
              <a:gd name="T1" fmla="*/ 29 h 469"/>
              <a:gd name="T2" fmla="*/ 319 w 349"/>
              <a:gd name="T3" fmla="*/ 469 h 469"/>
              <a:gd name="T4" fmla="*/ 319 w 349"/>
              <a:gd name="T5" fmla="*/ 0 h 469"/>
              <a:gd name="T6" fmla="*/ 41 w 349"/>
              <a:gd name="T7" fmla="*/ 429 h 469"/>
              <a:gd name="T8" fmla="*/ 41 w 349"/>
              <a:gd name="T9" fmla="*/ 369 h 469"/>
              <a:gd name="T10" fmla="*/ 93 w 349"/>
              <a:gd name="T11" fmla="*/ 421 h 469"/>
              <a:gd name="T12" fmla="*/ 41 w 349"/>
              <a:gd name="T13" fmla="*/ 359 h 469"/>
              <a:gd name="T14" fmla="*/ 41 w 349"/>
              <a:gd name="T15" fmla="*/ 300 h 469"/>
              <a:gd name="T16" fmla="*/ 93 w 349"/>
              <a:gd name="T17" fmla="*/ 351 h 469"/>
              <a:gd name="T18" fmla="*/ 41 w 349"/>
              <a:gd name="T19" fmla="*/ 290 h 469"/>
              <a:gd name="T20" fmla="*/ 41 w 349"/>
              <a:gd name="T21" fmla="*/ 230 h 469"/>
              <a:gd name="T22" fmla="*/ 93 w 349"/>
              <a:gd name="T23" fmla="*/ 281 h 469"/>
              <a:gd name="T24" fmla="*/ 41 w 349"/>
              <a:gd name="T25" fmla="*/ 221 h 469"/>
              <a:gd name="T26" fmla="*/ 41 w 349"/>
              <a:gd name="T27" fmla="*/ 161 h 469"/>
              <a:gd name="T28" fmla="*/ 93 w 349"/>
              <a:gd name="T29" fmla="*/ 212 h 469"/>
              <a:gd name="T30" fmla="*/ 115 w 349"/>
              <a:gd name="T31" fmla="*/ 429 h 469"/>
              <a:gd name="T32" fmla="*/ 115 w 349"/>
              <a:gd name="T33" fmla="*/ 369 h 469"/>
              <a:gd name="T34" fmla="*/ 167 w 349"/>
              <a:gd name="T35" fmla="*/ 421 h 469"/>
              <a:gd name="T36" fmla="*/ 115 w 349"/>
              <a:gd name="T37" fmla="*/ 359 h 469"/>
              <a:gd name="T38" fmla="*/ 115 w 349"/>
              <a:gd name="T39" fmla="*/ 300 h 469"/>
              <a:gd name="T40" fmla="*/ 167 w 349"/>
              <a:gd name="T41" fmla="*/ 351 h 469"/>
              <a:gd name="T42" fmla="*/ 115 w 349"/>
              <a:gd name="T43" fmla="*/ 290 h 469"/>
              <a:gd name="T44" fmla="*/ 115 w 349"/>
              <a:gd name="T45" fmla="*/ 230 h 469"/>
              <a:gd name="T46" fmla="*/ 167 w 349"/>
              <a:gd name="T47" fmla="*/ 281 h 469"/>
              <a:gd name="T48" fmla="*/ 115 w 349"/>
              <a:gd name="T49" fmla="*/ 221 h 469"/>
              <a:gd name="T50" fmla="*/ 115 w 349"/>
              <a:gd name="T51" fmla="*/ 161 h 469"/>
              <a:gd name="T52" fmla="*/ 167 w 349"/>
              <a:gd name="T53" fmla="*/ 212 h 469"/>
              <a:gd name="T54" fmla="*/ 189 w 349"/>
              <a:gd name="T55" fmla="*/ 429 h 469"/>
              <a:gd name="T56" fmla="*/ 189 w 349"/>
              <a:gd name="T57" fmla="*/ 369 h 469"/>
              <a:gd name="T58" fmla="*/ 240 w 349"/>
              <a:gd name="T59" fmla="*/ 421 h 469"/>
              <a:gd name="T60" fmla="*/ 189 w 349"/>
              <a:gd name="T61" fmla="*/ 359 h 469"/>
              <a:gd name="T62" fmla="*/ 189 w 349"/>
              <a:gd name="T63" fmla="*/ 300 h 469"/>
              <a:gd name="T64" fmla="*/ 240 w 349"/>
              <a:gd name="T65" fmla="*/ 351 h 469"/>
              <a:gd name="T66" fmla="*/ 189 w 349"/>
              <a:gd name="T67" fmla="*/ 290 h 469"/>
              <a:gd name="T68" fmla="*/ 189 w 349"/>
              <a:gd name="T69" fmla="*/ 230 h 469"/>
              <a:gd name="T70" fmla="*/ 240 w 349"/>
              <a:gd name="T71" fmla="*/ 281 h 469"/>
              <a:gd name="T72" fmla="*/ 189 w 349"/>
              <a:gd name="T73" fmla="*/ 221 h 469"/>
              <a:gd name="T74" fmla="*/ 189 w 349"/>
              <a:gd name="T75" fmla="*/ 161 h 469"/>
              <a:gd name="T76" fmla="*/ 240 w 349"/>
              <a:gd name="T77" fmla="*/ 212 h 469"/>
              <a:gd name="T78" fmla="*/ 314 w 349"/>
              <a:gd name="T79" fmla="*/ 421 h 469"/>
              <a:gd name="T80" fmla="*/ 255 w 349"/>
              <a:gd name="T81" fmla="*/ 421 h 469"/>
              <a:gd name="T82" fmla="*/ 255 w 349"/>
              <a:gd name="T83" fmla="*/ 308 h 469"/>
              <a:gd name="T84" fmla="*/ 314 w 349"/>
              <a:gd name="T85" fmla="*/ 308 h 469"/>
              <a:gd name="T86" fmla="*/ 306 w 349"/>
              <a:gd name="T87" fmla="*/ 290 h 469"/>
              <a:gd name="T88" fmla="*/ 255 w 349"/>
              <a:gd name="T89" fmla="*/ 238 h 469"/>
              <a:gd name="T90" fmla="*/ 314 w 349"/>
              <a:gd name="T91" fmla="*/ 238 h 469"/>
              <a:gd name="T92" fmla="*/ 306 w 349"/>
              <a:gd name="T93" fmla="*/ 221 h 469"/>
              <a:gd name="T94" fmla="*/ 255 w 349"/>
              <a:gd name="T95" fmla="*/ 169 h 469"/>
              <a:gd name="T96" fmla="*/ 314 w 349"/>
              <a:gd name="T97" fmla="*/ 169 h 469"/>
              <a:gd name="T98" fmla="*/ 314 w 349"/>
              <a:gd name="T99" fmla="*/ 121 h 469"/>
              <a:gd name="T100" fmla="*/ 26 w 349"/>
              <a:gd name="T101" fmla="*/ 66 h 469"/>
              <a:gd name="T102" fmla="*/ 323 w 349"/>
              <a:gd name="T10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69">
                <a:moveTo>
                  <a:pt x="319" y="0"/>
                </a:moveTo>
                <a:cubicBezTo>
                  <a:pt x="30" y="0"/>
                  <a:pt x="30" y="0"/>
                  <a:pt x="30" y="0"/>
                </a:cubicBezTo>
                <a:cubicBezTo>
                  <a:pt x="13" y="0"/>
                  <a:pt x="0" y="13"/>
                  <a:pt x="0" y="29"/>
                </a:cubicBezTo>
                <a:cubicBezTo>
                  <a:pt x="0" y="439"/>
                  <a:pt x="0" y="439"/>
                  <a:pt x="0" y="439"/>
                </a:cubicBezTo>
                <a:cubicBezTo>
                  <a:pt x="0" y="456"/>
                  <a:pt x="13" y="469"/>
                  <a:pt x="30" y="469"/>
                </a:cubicBezTo>
                <a:cubicBezTo>
                  <a:pt x="319" y="469"/>
                  <a:pt x="319" y="469"/>
                  <a:pt x="319" y="469"/>
                </a:cubicBezTo>
                <a:cubicBezTo>
                  <a:pt x="335" y="469"/>
                  <a:pt x="349" y="456"/>
                  <a:pt x="349" y="439"/>
                </a:cubicBezTo>
                <a:cubicBezTo>
                  <a:pt x="349" y="29"/>
                  <a:pt x="349" y="29"/>
                  <a:pt x="349" y="29"/>
                </a:cubicBezTo>
                <a:cubicBezTo>
                  <a:pt x="349" y="13"/>
                  <a:pt x="335" y="0"/>
                  <a:pt x="319" y="0"/>
                </a:cubicBezTo>
                <a:close/>
                <a:moveTo>
                  <a:pt x="93" y="421"/>
                </a:moveTo>
                <a:cubicBezTo>
                  <a:pt x="93" y="425"/>
                  <a:pt x="89" y="429"/>
                  <a:pt x="85" y="429"/>
                </a:cubicBezTo>
                <a:cubicBezTo>
                  <a:pt x="41" y="429"/>
                  <a:pt x="41" y="429"/>
                  <a:pt x="41" y="429"/>
                </a:cubicBezTo>
                <a:cubicBezTo>
                  <a:pt x="37" y="429"/>
                  <a:pt x="33" y="425"/>
                  <a:pt x="33" y="421"/>
                </a:cubicBezTo>
                <a:cubicBezTo>
                  <a:pt x="33" y="378"/>
                  <a:pt x="33" y="378"/>
                  <a:pt x="33" y="378"/>
                </a:cubicBezTo>
                <a:cubicBezTo>
                  <a:pt x="33" y="373"/>
                  <a:pt x="37" y="369"/>
                  <a:pt x="41" y="369"/>
                </a:cubicBezTo>
                <a:cubicBezTo>
                  <a:pt x="85" y="369"/>
                  <a:pt x="85" y="369"/>
                  <a:pt x="85" y="369"/>
                </a:cubicBezTo>
                <a:cubicBezTo>
                  <a:pt x="89" y="369"/>
                  <a:pt x="93" y="373"/>
                  <a:pt x="93" y="378"/>
                </a:cubicBezTo>
                <a:lnTo>
                  <a:pt x="93" y="421"/>
                </a:lnTo>
                <a:close/>
                <a:moveTo>
                  <a:pt x="93" y="351"/>
                </a:moveTo>
                <a:cubicBezTo>
                  <a:pt x="93" y="356"/>
                  <a:pt x="89" y="359"/>
                  <a:pt x="85" y="359"/>
                </a:cubicBezTo>
                <a:cubicBezTo>
                  <a:pt x="41" y="359"/>
                  <a:pt x="41" y="359"/>
                  <a:pt x="41" y="359"/>
                </a:cubicBezTo>
                <a:cubicBezTo>
                  <a:pt x="37" y="359"/>
                  <a:pt x="33" y="356"/>
                  <a:pt x="33" y="351"/>
                </a:cubicBezTo>
                <a:cubicBezTo>
                  <a:pt x="33" y="308"/>
                  <a:pt x="33" y="308"/>
                  <a:pt x="33" y="308"/>
                </a:cubicBezTo>
                <a:cubicBezTo>
                  <a:pt x="33" y="303"/>
                  <a:pt x="37" y="300"/>
                  <a:pt x="41" y="300"/>
                </a:cubicBezTo>
                <a:cubicBezTo>
                  <a:pt x="85" y="300"/>
                  <a:pt x="85" y="300"/>
                  <a:pt x="85" y="300"/>
                </a:cubicBezTo>
                <a:cubicBezTo>
                  <a:pt x="89" y="300"/>
                  <a:pt x="93" y="303"/>
                  <a:pt x="93" y="308"/>
                </a:cubicBezTo>
                <a:lnTo>
                  <a:pt x="93" y="351"/>
                </a:lnTo>
                <a:close/>
                <a:moveTo>
                  <a:pt x="93" y="281"/>
                </a:moveTo>
                <a:cubicBezTo>
                  <a:pt x="93" y="286"/>
                  <a:pt x="89" y="290"/>
                  <a:pt x="85" y="290"/>
                </a:cubicBezTo>
                <a:cubicBezTo>
                  <a:pt x="41" y="290"/>
                  <a:pt x="41" y="290"/>
                  <a:pt x="41" y="290"/>
                </a:cubicBezTo>
                <a:cubicBezTo>
                  <a:pt x="37" y="290"/>
                  <a:pt x="33" y="286"/>
                  <a:pt x="33" y="281"/>
                </a:cubicBezTo>
                <a:cubicBezTo>
                  <a:pt x="33" y="238"/>
                  <a:pt x="33" y="238"/>
                  <a:pt x="33" y="238"/>
                </a:cubicBezTo>
                <a:cubicBezTo>
                  <a:pt x="33" y="234"/>
                  <a:pt x="37" y="230"/>
                  <a:pt x="41" y="230"/>
                </a:cubicBezTo>
                <a:cubicBezTo>
                  <a:pt x="85" y="230"/>
                  <a:pt x="85" y="230"/>
                  <a:pt x="85" y="230"/>
                </a:cubicBezTo>
                <a:cubicBezTo>
                  <a:pt x="89" y="230"/>
                  <a:pt x="93" y="234"/>
                  <a:pt x="93" y="238"/>
                </a:cubicBezTo>
                <a:lnTo>
                  <a:pt x="93" y="281"/>
                </a:lnTo>
                <a:close/>
                <a:moveTo>
                  <a:pt x="93" y="212"/>
                </a:moveTo>
                <a:cubicBezTo>
                  <a:pt x="93" y="217"/>
                  <a:pt x="89" y="221"/>
                  <a:pt x="85" y="221"/>
                </a:cubicBezTo>
                <a:cubicBezTo>
                  <a:pt x="41" y="221"/>
                  <a:pt x="41" y="221"/>
                  <a:pt x="41" y="221"/>
                </a:cubicBezTo>
                <a:cubicBezTo>
                  <a:pt x="37" y="221"/>
                  <a:pt x="33" y="217"/>
                  <a:pt x="33" y="212"/>
                </a:cubicBezTo>
                <a:cubicBezTo>
                  <a:pt x="33" y="169"/>
                  <a:pt x="33" y="169"/>
                  <a:pt x="33" y="169"/>
                </a:cubicBezTo>
                <a:cubicBezTo>
                  <a:pt x="33" y="165"/>
                  <a:pt x="37" y="161"/>
                  <a:pt x="41" y="161"/>
                </a:cubicBezTo>
                <a:cubicBezTo>
                  <a:pt x="85" y="161"/>
                  <a:pt x="85" y="161"/>
                  <a:pt x="85" y="161"/>
                </a:cubicBezTo>
                <a:cubicBezTo>
                  <a:pt x="89" y="161"/>
                  <a:pt x="93" y="165"/>
                  <a:pt x="93" y="169"/>
                </a:cubicBezTo>
                <a:lnTo>
                  <a:pt x="93" y="212"/>
                </a:lnTo>
                <a:close/>
                <a:moveTo>
                  <a:pt x="167" y="421"/>
                </a:moveTo>
                <a:cubicBezTo>
                  <a:pt x="167" y="425"/>
                  <a:pt x="163" y="429"/>
                  <a:pt x="158" y="429"/>
                </a:cubicBezTo>
                <a:cubicBezTo>
                  <a:pt x="115" y="429"/>
                  <a:pt x="115" y="429"/>
                  <a:pt x="115" y="429"/>
                </a:cubicBezTo>
                <a:cubicBezTo>
                  <a:pt x="111" y="429"/>
                  <a:pt x="107" y="425"/>
                  <a:pt x="107" y="421"/>
                </a:cubicBezTo>
                <a:cubicBezTo>
                  <a:pt x="107" y="378"/>
                  <a:pt x="107" y="378"/>
                  <a:pt x="107" y="378"/>
                </a:cubicBezTo>
                <a:cubicBezTo>
                  <a:pt x="107" y="373"/>
                  <a:pt x="111" y="369"/>
                  <a:pt x="115" y="369"/>
                </a:cubicBezTo>
                <a:cubicBezTo>
                  <a:pt x="158" y="369"/>
                  <a:pt x="158" y="369"/>
                  <a:pt x="158" y="369"/>
                </a:cubicBezTo>
                <a:cubicBezTo>
                  <a:pt x="163" y="369"/>
                  <a:pt x="167" y="373"/>
                  <a:pt x="167" y="378"/>
                </a:cubicBezTo>
                <a:lnTo>
                  <a:pt x="167" y="421"/>
                </a:lnTo>
                <a:close/>
                <a:moveTo>
                  <a:pt x="167" y="351"/>
                </a:moveTo>
                <a:cubicBezTo>
                  <a:pt x="167" y="356"/>
                  <a:pt x="163" y="359"/>
                  <a:pt x="158" y="359"/>
                </a:cubicBezTo>
                <a:cubicBezTo>
                  <a:pt x="115" y="359"/>
                  <a:pt x="115" y="359"/>
                  <a:pt x="115" y="359"/>
                </a:cubicBezTo>
                <a:cubicBezTo>
                  <a:pt x="111" y="359"/>
                  <a:pt x="107" y="356"/>
                  <a:pt x="107" y="351"/>
                </a:cubicBezTo>
                <a:cubicBezTo>
                  <a:pt x="107" y="308"/>
                  <a:pt x="107" y="308"/>
                  <a:pt x="107" y="308"/>
                </a:cubicBezTo>
                <a:cubicBezTo>
                  <a:pt x="107" y="303"/>
                  <a:pt x="111" y="300"/>
                  <a:pt x="115" y="300"/>
                </a:cubicBezTo>
                <a:cubicBezTo>
                  <a:pt x="158" y="300"/>
                  <a:pt x="158" y="300"/>
                  <a:pt x="158" y="300"/>
                </a:cubicBezTo>
                <a:cubicBezTo>
                  <a:pt x="163" y="300"/>
                  <a:pt x="167" y="303"/>
                  <a:pt x="167" y="308"/>
                </a:cubicBezTo>
                <a:lnTo>
                  <a:pt x="167" y="351"/>
                </a:lnTo>
                <a:close/>
                <a:moveTo>
                  <a:pt x="167" y="281"/>
                </a:moveTo>
                <a:cubicBezTo>
                  <a:pt x="167" y="286"/>
                  <a:pt x="163" y="290"/>
                  <a:pt x="158" y="290"/>
                </a:cubicBezTo>
                <a:cubicBezTo>
                  <a:pt x="115" y="290"/>
                  <a:pt x="115" y="290"/>
                  <a:pt x="115" y="290"/>
                </a:cubicBezTo>
                <a:cubicBezTo>
                  <a:pt x="111" y="290"/>
                  <a:pt x="107" y="286"/>
                  <a:pt x="107" y="281"/>
                </a:cubicBezTo>
                <a:cubicBezTo>
                  <a:pt x="107" y="238"/>
                  <a:pt x="107" y="238"/>
                  <a:pt x="107" y="238"/>
                </a:cubicBezTo>
                <a:cubicBezTo>
                  <a:pt x="107" y="234"/>
                  <a:pt x="111" y="230"/>
                  <a:pt x="115" y="230"/>
                </a:cubicBezTo>
                <a:cubicBezTo>
                  <a:pt x="158" y="230"/>
                  <a:pt x="158" y="230"/>
                  <a:pt x="158" y="230"/>
                </a:cubicBezTo>
                <a:cubicBezTo>
                  <a:pt x="163" y="230"/>
                  <a:pt x="167" y="234"/>
                  <a:pt x="167" y="238"/>
                </a:cubicBezTo>
                <a:lnTo>
                  <a:pt x="167" y="281"/>
                </a:lnTo>
                <a:close/>
                <a:moveTo>
                  <a:pt x="167" y="212"/>
                </a:moveTo>
                <a:cubicBezTo>
                  <a:pt x="167" y="217"/>
                  <a:pt x="163" y="221"/>
                  <a:pt x="158" y="221"/>
                </a:cubicBezTo>
                <a:cubicBezTo>
                  <a:pt x="115" y="221"/>
                  <a:pt x="115" y="221"/>
                  <a:pt x="115" y="221"/>
                </a:cubicBezTo>
                <a:cubicBezTo>
                  <a:pt x="111" y="221"/>
                  <a:pt x="107" y="217"/>
                  <a:pt x="107" y="212"/>
                </a:cubicBezTo>
                <a:cubicBezTo>
                  <a:pt x="107" y="169"/>
                  <a:pt x="107" y="169"/>
                  <a:pt x="107" y="169"/>
                </a:cubicBezTo>
                <a:cubicBezTo>
                  <a:pt x="107" y="165"/>
                  <a:pt x="111" y="161"/>
                  <a:pt x="115" y="161"/>
                </a:cubicBezTo>
                <a:cubicBezTo>
                  <a:pt x="158" y="161"/>
                  <a:pt x="158" y="161"/>
                  <a:pt x="158" y="161"/>
                </a:cubicBezTo>
                <a:cubicBezTo>
                  <a:pt x="163" y="161"/>
                  <a:pt x="167" y="165"/>
                  <a:pt x="167" y="169"/>
                </a:cubicBezTo>
                <a:lnTo>
                  <a:pt x="167" y="212"/>
                </a:lnTo>
                <a:close/>
                <a:moveTo>
                  <a:pt x="240" y="421"/>
                </a:moveTo>
                <a:cubicBezTo>
                  <a:pt x="240" y="425"/>
                  <a:pt x="237" y="429"/>
                  <a:pt x="232" y="429"/>
                </a:cubicBezTo>
                <a:cubicBezTo>
                  <a:pt x="189" y="429"/>
                  <a:pt x="189" y="429"/>
                  <a:pt x="189" y="429"/>
                </a:cubicBezTo>
                <a:cubicBezTo>
                  <a:pt x="184" y="429"/>
                  <a:pt x="181" y="425"/>
                  <a:pt x="181" y="421"/>
                </a:cubicBezTo>
                <a:cubicBezTo>
                  <a:pt x="181" y="378"/>
                  <a:pt x="181" y="378"/>
                  <a:pt x="181" y="378"/>
                </a:cubicBezTo>
                <a:cubicBezTo>
                  <a:pt x="181" y="373"/>
                  <a:pt x="184" y="369"/>
                  <a:pt x="189" y="369"/>
                </a:cubicBezTo>
                <a:cubicBezTo>
                  <a:pt x="232" y="369"/>
                  <a:pt x="232" y="369"/>
                  <a:pt x="232" y="369"/>
                </a:cubicBezTo>
                <a:cubicBezTo>
                  <a:pt x="237" y="369"/>
                  <a:pt x="240" y="373"/>
                  <a:pt x="240" y="378"/>
                </a:cubicBezTo>
                <a:lnTo>
                  <a:pt x="240" y="421"/>
                </a:lnTo>
                <a:close/>
                <a:moveTo>
                  <a:pt x="240" y="351"/>
                </a:moveTo>
                <a:cubicBezTo>
                  <a:pt x="240" y="356"/>
                  <a:pt x="237" y="359"/>
                  <a:pt x="232" y="359"/>
                </a:cubicBezTo>
                <a:cubicBezTo>
                  <a:pt x="189" y="359"/>
                  <a:pt x="189" y="359"/>
                  <a:pt x="189" y="359"/>
                </a:cubicBezTo>
                <a:cubicBezTo>
                  <a:pt x="184" y="359"/>
                  <a:pt x="181" y="356"/>
                  <a:pt x="181" y="351"/>
                </a:cubicBezTo>
                <a:cubicBezTo>
                  <a:pt x="181" y="308"/>
                  <a:pt x="181" y="308"/>
                  <a:pt x="181" y="308"/>
                </a:cubicBezTo>
                <a:cubicBezTo>
                  <a:pt x="181" y="303"/>
                  <a:pt x="184" y="300"/>
                  <a:pt x="189" y="300"/>
                </a:cubicBezTo>
                <a:cubicBezTo>
                  <a:pt x="232" y="300"/>
                  <a:pt x="232" y="300"/>
                  <a:pt x="232" y="300"/>
                </a:cubicBezTo>
                <a:cubicBezTo>
                  <a:pt x="237" y="300"/>
                  <a:pt x="240" y="303"/>
                  <a:pt x="240" y="308"/>
                </a:cubicBezTo>
                <a:lnTo>
                  <a:pt x="240" y="351"/>
                </a:lnTo>
                <a:close/>
                <a:moveTo>
                  <a:pt x="240" y="281"/>
                </a:moveTo>
                <a:cubicBezTo>
                  <a:pt x="240" y="286"/>
                  <a:pt x="237" y="290"/>
                  <a:pt x="232" y="290"/>
                </a:cubicBezTo>
                <a:cubicBezTo>
                  <a:pt x="189" y="290"/>
                  <a:pt x="189" y="290"/>
                  <a:pt x="189" y="290"/>
                </a:cubicBezTo>
                <a:cubicBezTo>
                  <a:pt x="184" y="290"/>
                  <a:pt x="181" y="286"/>
                  <a:pt x="181" y="281"/>
                </a:cubicBezTo>
                <a:cubicBezTo>
                  <a:pt x="181" y="238"/>
                  <a:pt x="181" y="238"/>
                  <a:pt x="181" y="238"/>
                </a:cubicBezTo>
                <a:cubicBezTo>
                  <a:pt x="181" y="234"/>
                  <a:pt x="184" y="230"/>
                  <a:pt x="189" y="230"/>
                </a:cubicBezTo>
                <a:cubicBezTo>
                  <a:pt x="232" y="230"/>
                  <a:pt x="232" y="230"/>
                  <a:pt x="232" y="230"/>
                </a:cubicBezTo>
                <a:cubicBezTo>
                  <a:pt x="237" y="230"/>
                  <a:pt x="240" y="234"/>
                  <a:pt x="240" y="238"/>
                </a:cubicBezTo>
                <a:lnTo>
                  <a:pt x="240" y="281"/>
                </a:lnTo>
                <a:close/>
                <a:moveTo>
                  <a:pt x="240" y="212"/>
                </a:moveTo>
                <a:cubicBezTo>
                  <a:pt x="240" y="217"/>
                  <a:pt x="237" y="221"/>
                  <a:pt x="232" y="221"/>
                </a:cubicBezTo>
                <a:cubicBezTo>
                  <a:pt x="189" y="221"/>
                  <a:pt x="189" y="221"/>
                  <a:pt x="189" y="221"/>
                </a:cubicBezTo>
                <a:cubicBezTo>
                  <a:pt x="184" y="221"/>
                  <a:pt x="181" y="217"/>
                  <a:pt x="181" y="212"/>
                </a:cubicBezTo>
                <a:cubicBezTo>
                  <a:pt x="181" y="169"/>
                  <a:pt x="181" y="169"/>
                  <a:pt x="181" y="169"/>
                </a:cubicBezTo>
                <a:cubicBezTo>
                  <a:pt x="181" y="165"/>
                  <a:pt x="184" y="161"/>
                  <a:pt x="189" y="161"/>
                </a:cubicBezTo>
                <a:cubicBezTo>
                  <a:pt x="232" y="161"/>
                  <a:pt x="232" y="161"/>
                  <a:pt x="232" y="161"/>
                </a:cubicBezTo>
                <a:cubicBezTo>
                  <a:pt x="237" y="161"/>
                  <a:pt x="240" y="165"/>
                  <a:pt x="240" y="169"/>
                </a:cubicBezTo>
                <a:lnTo>
                  <a:pt x="240" y="212"/>
                </a:lnTo>
                <a:close/>
                <a:moveTo>
                  <a:pt x="314" y="332"/>
                </a:moveTo>
                <a:cubicBezTo>
                  <a:pt x="314" y="332"/>
                  <a:pt x="314" y="332"/>
                  <a:pt x="314" y="332"/>
                </a:cubicBezTo>
                <a:cubicBezTo>
                  <a:pt x="314" y="421"/>
                  <a:pt x="314" y="421"/>
                  <a:pt x="314" y="421"/>
                </a:cubicBezTo>
                <a:cubicBezTo>
                  <a:pt x="314" y="425"/>
                  <a:pt x="311" y="429"/>
                  <a:pt x="306" y="429"/>
                </a:cubicBezTo>
                <a:cubicBezTo>
                  <a:pt x="263" y="429"/>
                  <a:pt x="263" y="429"/>
                  <a:pt x="263" y="429"/>
                </a:cubicBezTo>
                <a:cubicBezTo>
                  <a:pt x="258" y="429"/>
                  <a:pt x="255" y="425"/>
                  <a:pt x="255" y="421"/>
                </a:cubicBezTo>
                <a:cubicBezTo>
                  <a:pt x="255" y="351"/>
                  <a:pt x="255" y="351"/>
                  <a:pt x="255" y="351"/>
                </a:cubicBezTo>
                <a:cubicBezTo>
                  <a:pt x="255" y="332"/>
                  <a:pt x="255" y="332"/>
                  <a:pt x="255" y="332"/>
                </a:cubicBezTo>
                <a:cubicBezTo>
                  <a:pt x="255" y="308"/>
                  <a:pt x="255" y="308"/>
                  <a:pt x="255" y="308"/>
                </a:cubicBezTo>
                <a:cubicBezTo>
                  <a:pt x="255" y="303"/>
                  <a:pt x="258" y="300"/>
                  <a:pt x="263" y="300"/>
                </a:cubicBezTo>
                <a:cubicBezTo>
                  <a:pt x="306" y="300"/>
                  <a:pt x="306" y="300"/>
                  <a:pt x="306" y="300"/>
                </a:cubicBezTo>
                <a:cubicBezTo>
                  <a:pt x="311" y="300"/>
                  <a:pt x="314" y="303"/>
                  <a:pt x="314" y="308"/>
                </a:cubicBezTo>
                <a:lnTo>
                  <a:pt x="314" y="332"/>
                </a:lnTo>
                <a:close/>
                <a:moveTo>
                  <a:pt x="314" y="281"/>
                </a:moveTo>
                <a:cubicBezTo>
                  <a:pt x="314" y="286"/>
                  <a:pt x="311" y="290"/>
                  <a:pt x="306" y="290"/>
                </a:cubicBezTo>
                <a:cubicBezTo>
                  <a:pt x="263" y="290"/>
                  <a:pt x="263" y="290"/>
                  <a:pt x="263" y="290"/>
                </a:cubicBezTo>
                <a:cubicBezTo>
                  <a:pt x="258" y="290"/>
                  <a:pt x="255" y="286"/>
                  <a:pt x="255" y="281"/>
                </a:cubicBezTo>
                <a:cubicBezTo>
                  <a:pt x="255" y="238"/>
                  <a:pt x="255" y="238"/>
                  <a:pt x="255" y="238"/>
                </a:cubicBezTo>
                <a:cubicBezTo>
                  <a:pt x="255" y="234"/>
                  <a:pt x="258" y="230"/>
                  <a:pt x="263" y="230"/>
                </a:cubicBezTo>
                <a:cubicBezTo>
                  <a:pt x="306" y="230"/>
                  <a:pt x="306" y="230"/>
                  <a:pt x="306" y="230"/>
                </a:cubicBezTo>
                <a:cubicBezTo>
                  <a:pt x="311" y="230"/>
                  <a:pt x="314" y="234"/>
                  <a:pt x="314" y="238"/>
                </a:cubicBezTo>
                <a:lnTo>
                  <a:pt x="314" y="281"/>
                </a:lnTo>
                <a:close/>
                <a:moveTo>
                  <a:pt x="314" y="212"/>
                </a:moveTo>
                <a:cubicBezTo>
                  <a:pt x="314" y="217"/>
                  <a:pt x="311" y="221"/>
                  <a:pt x="306" y="221"/>
                </a:cubicBezTo>
                <a:cubicBezTo>
                  <a:pt x="263" y="221"/>
                  <a:pt x="263" y="221"/>
                  <a:pt x="263" y="221"/>
                </a:cubicBezTo>
                <a:cubicBezTo>
                  <a:pt x="258" y="221"/>
                  <a:pt x="255" y="217"/>
                  <a:pt x="255" y="212"/>
                </a:cubicBezTo>
                <a:cubicBezTo>
                  <a:pt x="255" y="169"/>
                  <a:pt x="255" y="169"/>
                  <a:pt x="255" y="169"/>
                </a:cubicBezTo>
                <a:cubicBezTo>
                  <a:pt x="255" y="165"/>
                  <a:pt x="258" y="161"/>
                  <a:pt x="263" y="161"/>
                </a:cubicBezTo>
                <a:cubicBezTo>
                  <a:pt x="306" y="161"/>
                  <a:pt x="306" y="161"/>
                  <a:pt x="306" y="161"/>
                </a:cubicBezTo>
                <a:cubicBezTo>
                  <a:pt x="311" y="161"/>
                  <a:pt x="314" y="165"/>
                  <a:pt x="314" y="169"/>
                </a:cubicBezTo>
                <a:lnTo>
                  <a:pt x="314" y="212"/>
                </a:lnTo>
                <a:close/>
                <a:moveTo>
                  <a:pt x="323" y="112"/>
                </a:moveTo>
                <a:cubicBezTo>
                  <a:pt x="323" y="117"/>
                  <a:pt x="319" y="121"/>
                  <a:pt x="314" y="121"/>
                </a:cubicBezTo>
                <a:cubicBezTo>
                  <a:pt x="35" y="121"/>
                  <a:pt x="35" y="121"/>
                  <a:pt x="35" y="121"/>
                </a:cubicBezTo>
                <a:cubicBezTo>
                  <a:pt x="30" y="121"/>
                  <a:pt x="26" y="117"/>
                  <a:pt x="26" y="112"/>
                </a:cubicBezTo>
                <a:cubicBezTo>
                  <a:pt x="26" y="66"/>
                  <a:pt x="26" y="66"/>
                  <a:pt x="26" y="66"/>
                </a:cubicBezTo>
                <a:cubicBezTo>
                  <a:pt x="26" y="61"/>
                  <a:pt x="30" y="57"/>
                  <a:pt x="35" y="57"/>
                </a:cubicBezTo>
                <a:cubicBezTo>
                  <a:pt x="314" y="57"/>
                  <a:pt x="314" y="57"/>
                  <a:pt x="314" y="57"/>
                </a:cubicBezTo>
                <a:cubicBezTo>
                  <a:pt x="319" y="57"/>
                  <a:pt x="323" y="61"/>
                  <a:pt x="323" y="66"/>
                </a:cubicBezTo>
                <a:lnTo>
                  <a:pt x="323" y="112"/>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grpSp>
        <p:nvGrpSpPr>
          <p:cNvPr id="18" name="Group 17">
            <a:extLst>
              <a:ext uri="{FF2B5EF4-FFF2-40B4-BE49-F238E27FC236}">
                <a16:creationId xmlns:a16="http://schemas.microsoft.com/office/drawing/2014/main" id="{FA12370F-5E57-DC4C-E1B7-277DDBFA780B}"/>
              </a:ext>
            </a:extLst>
          </p:cNvPr>
          <p:cNvGrpSpPr>
            <a:grpSpLocks noChangeAspect="1"/>
          </p:cNvGrpSpPr>
          <p:nvPr/>
        </p:nvGrpSpPr>
        <p:grpSpPr>
          <a:xfrm>
            <a:off x="7104890" y="4405048"/>
            <a:ext cx="343902" cy="320040"/>
            <a:chOff x="9839325" y="1808163"/>
            <a:chExt cx="388937" cy="361950"/>
          </a:xfrm>
          <a:solidFill>
            <a:sysClr val="window" lastClr="FFFFFF"/>
          </a:solidFill>
          <a:effectLst>
            <a:outerShdw blurRad="50800" dist="38100" dir="5400000" algn="t" rotWithShape="0">
              <a:prstClr val="black">
                <a:alpha val="40000"/>
              </a:prstClr>
            </a:outerShdw>
          </a:effectLst>
        </p:grpSpPr>
        <p:sp>
          <p:nvSpPr>
            <p:cNvPr id="19" name="Freeform 8">
              <a:extLst>
                <a:ext uri="{FF2B5EF4-FFF2-40B4-BE49-F238E27FC236}">
                  <a16:creationId xmlns:a16="http://schemas.microsoft.com/office/drawing/2014/main" id="{F18B2DD2-3856-7FA4-8C5E-45268E156774}"/>
                </a:ext>
              </a:extLst>
            </p:cNvPr>
            <p:cNvSpPr>
              <a:spLocks/>
            </p:cNvSpPr>
            <p:nvPr/>
          </p:nvSpPr>
          <p:spPr bwMode="auto">
            <a:xfrm>
              <a:off x="9839325" y="1808163"/>
              <a:ext cx="388937" cy="361950"/>
            </a:xfrm>
            <a:custGeom>
              <a:avLst/>
              <a:gdLst>
                <a:gd name="T0" fmla="*/ 435 w 465"/>
                <a:gd name="T1" fmla="*/ 431 h 431"/>
                <a:gd name="T2" fmla="*/ 0 w 465"/>
                <a:gd name="T3" fmla="*/ 431 h 431"/>
                <a:gd name="T4" fmla="*/ 0 w 465"/>
                <a:gd name="T5" fmla="*/ 19 h 431"/>
                <a:gd name="T6" fmla="*/ 32 w 465"/>
                <a:gd name="T7" fmla="*/ 19 h 431"/>
                <a:gd name="T8" fmla="*/ 32 w 465"/>
                <a:gd name="T9" fmla="*/ 399 h 431"/>
                <a:gd name="T10" fmla="*/ 435 w 465"/>
                <a:gd name="T11" fmla="*/ 399 h 431"/>
                <a:gd name="T12" fmla="*/ 435 w 465"/>
                <a:gd name="T13" fmla="*/ 431 h 431"/>
              </a:gdLst>
              <a:ahLst/>
              <a:cxnLst>
                <a:cxn ang="0">
                  <a:pos x="T0" y="T1"/>
                </a:cxn>
                <a:cxn ang="0">
                  <a:pos x="T2" y="T3"/>
                </a:cxn>
                <a:cxn ang="0">
                  <a:pos x="T4" y="T5"/>
                </a:cxn>
                <a:cxn ang="0">
                  <a:pos x="T6" y="T7"/>
                </a:cxn>
                <a:cxn ang="0">
                  <a:pos x="T8" y="T9"/>
                </a:cxn>
                <a:cxn ang="0">
                  <a:pos x="T10" y="T11"/>
                </a:cxn>
                <a:cxn ang="0">
                  <a:pos x="T12" y="T13"/>
                </a:cxn>
              </a:cxnLst>
              <a:rect l="0" t="0" r="r" b="b"/>
              <a:pathLst>
                <a:path w="465" h="431">
                  <a:moveTo>
                    <a:pt x="435" y="431"/>
                  </a:moveTo>
                  <a:cubicBezTo>
                    <a:pt x="406" y="431"/>
                    <a:pt x="0" y="431"/>
                    <a:pt x="0" y="431"/>
                  </a:cubicBezTo>
                  <a:cubicBezTo>
                    <a:pt x="0" y="431"/>
                    <a:pt x="0" y="34"/>
                    <a:pt x="0" y="19"/>
                  </a:cubicBezTo>
                  <a:cubicBezTo>
                    <a:pt x="0" y="4"/>
                    <a:pt x="32" y="0"/>
                    <a:pt x="32" y="19"/>
                  </a:cubicBezTo>
                  <a:cubicBezTo>
                    <a:pt x="32" y="38"/>
                    <a:pt x="32" y="399"/>
                    <a:pt x="32" y="399"/>
                  </a:cubicBezTo>
                  <a:cubicBezTo>
                    <a:pt x="32" y="399"/>
                    <a:pt x="413" y="399"/>
                    <a:pt x="435" y="399"/>
                  </a:cubicBezTo>
                  <a:cubicBezTo>
                    <a:pt x="458" y="399"/>
                    <a:pt x="465" y="431"/>
                    <a:pt x="435"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20" name="Freeform 9">
              <a:extLst>
                <a:ext uri="{FF2B5EF4-FFF2-40B4-BE49-F238E27FC236}">
                  <a16:creationId xmlns:a16="http://schemas.microsoft.com/office/drawing/2014/main" id="{11C60B5F-080A-C134-58DD-B342FD70EAB5}"/>
                </a:ext>
              </a:extLst>
            </p:cNvPr>
            <p:cNvSpPr>
              <a:spLocks/>
            </p:cNvSpPr>
            <p:nvPr/>
          </p:nvSpPr>
          <p:spPr bwMode="auto">
            <a:xfrm>
              <a:off x="9885363" y="1863725"/>
              <a:ext cx="287337" cy="234950"/>
            </a:xfrm>
            <a:custGeom>
              <a:avLst/>
              <a:gdLst>
                <a:gd name="T0" fmla="*/ 11 w 343"/>
                <a:gd name="T1" fmla="*/ 281 h 281"/>
                <a:gd name="T2" fmla="*/ 6 w 343"/>
                <a:gd name="T3" fmla="*/ 279 h 281"/>
                <a:gd name="T4" fmla="*/ 3 w 343"/>
                <a:gd name="T5" fmla="*/ 266 h 281"/>
                <a:gd name="T6" fmla="*/ 38 w 343"/>
                <a:gd name="T7" fmla="*/ 210 h 281"/>
                <a:gd name="T8" fmla="*/ 51 w 343"/>
                <a:gd name="T9" fmla="*/ 207 h 281"/>
                <a:gd name="T10" fmla="*/ 88 w 343"/>
                <a:gd name="T11" fmla="*/ 229 h 281"/>
                <a:gd name="T12" fmla="*/ 200 w 343"/>
                <a:gd name="T13" fmla="*/ 83 h 281"/>
                <a:gd name="T14" fmla="*/ 210 w 343"/>
                <a:gd name="T15" fmla="*/ 80 h 281"/>
                <a:gd name="T16" fmla="*/ 217 w 343"/>
                <a:gd name="T17" fmla="*/ 86 h 281"/>
                <a:gd name="T18" fmla="*/ 239 w 343"/>
                <a:gd name="T19" fmla="*/ 155 h 281"/>
                <a:gd name="T20" fmla="*/ 324 w 343"/>
                <a:gd name="T21" fmla="*/ 7 h 281"/>
                <a:gd name="T22" fmla="*/ 337 w 343"/>
                <a:gd name="T23" fmla="*/ 3 h 281"/>
                <a:gd name="T24" fmla="*/ 340 w 343"/>
                <a:gd name="T25" fmla="*/ 16 h 281"/>
                <a:gd name="T26" fmla="*/ 245 w 343"/>
                <a:gd name="T27" fmla="*/ 183 h 281"/>
                <a:gd name="T28" fmla="*/ 236 w 343"/>
                <a:gd name="T29" fmla="*/ 188 h 281"/>
                <a:gd name="T30" fmla="*/ 228 w 343"/>
                <a:gd name="T31" fmla="*/ 181 h 281"/>
                <a:gd name="T32" fmla="*/ 204 w 343"/>
                <a:gd name="T33" fmla="*/ 109 h 281"/>
                <a:gd name="T34" fmla="*/ 98 w 343"/>
                <a:gd name="T35" fmla="*/ 247 h 281"/>
                <a:gd name="T36" fmla="*/ 86 w 343"/>
                <a:gd name="T37" fmla="*/ 250 h 281"/>
                <a:gd name="T38" fmla="*/ 49 w 343"/>
                <a:gd name="T39" fmla="*/ 228 h 281"/>
                <a:gd name="T40" fmla="*/ 19 w 343"/>
                <a:gd name="T41" fmla="*/ 276 h 281"/>
                <a:gd name="T42" fmla="*/ 11 w 343"/>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281">
                  <a:moveTo>
                    <a:pt x="11" y="281"/>
                  </a:moveTo>
                  <a:cubicBezTo>
                    <a:pt x="9" y="281"/>
                    <a:pt x="7" y="280"/>
                    <a:pt x="6" y="279"/>
                  </a:cubicBezTo>
                  <a:cubicBezTo>
                    <a:pt x="1" y="276"/>
                    <a:pt x="0" y="271"/>
                    <a:pt x="3" y="266"/>
                  </a:cubicBezTo>
                  <a:cubicBezTo>
                    <a:pt x="38" y="210"/>
                    <a:pt x="38" y="210"/>
                    <a:pt x="38" y="210"/>
                  </a:cubicBezTo>
                  <a:cubicBezTo>
                    <a:pt x="41" y="206"/>
                    <a:pt x="46" y="204"/>
                    <a:pt x="51" y="207"/>
                  </a:cubicBezTo>
                  <a:cubicBezTo>
                    <a:pt x="88" y="229"/>
                    <a:pt x="88" y="229"/>
                    <a:pt x="88" y="229"/>
                  </a:cubicBezTo>
                  <a:cubicBezTo>
                    <a:pt x="200" y="83"/>
                    <a:pt x="200" y="83"/>
                    <a:pt x="200" y="83"/>
                  </a:cubicBezTo>
                  <a:cubicBezTo>
                    <a:pt x="203" y="80"/>
                    <a:pt x="206" y="79"/>
                    <a:pt x="210" y="80"/>
                  </a:cubicBezTo>
                  <a:cubicBezTo>
                    <a:pt x="213" y="80"/>
                    <a:pt x="216" y="83"/>
                    <a:pt x="217" y="86"/>
                  </a:cubicBezTo>
                  <a:cubicBezTo>
                    <a:pt x="239" y="155"/>
                    <a:pt x="239" y="155"/>
                    <a:pt x="239" y="155"/>
                  </a:cubicBezTo>
                  <a:cubicBezTo>
                    <a:pt x="324" y="7"/>
                    <a:pt x="324" y="7"/>
                    <a:pt x="324" y="7"/>
                  </a:cubicBezTo>
                  <a:cubicBezTo>
                    <a:pt x="326" y="2"/>
                    <a:pt x="332" y="0"/>
                    <a:pt x="337" y="3"/>
                  </a:cubicBezTo>
                  <a:cubicBezTo>
                    <a:pt x="341" y="6"/>
                    <a:pt x="343" y="11"/>
                    <a:pt x="340" y="16"/>
                  </a:cubicBezTo>
                  <a:cubicBezTo>
                    <a:pt x="245" y="183"/>
                    <a:pt x="245" y="183"/>
                    <a:pt x="245" y="183"/>
                  </a:cubicBezTo>
                  <a:cubicBezTo>
                    <a:pt x="243" y="187"/>
                    <a:pt x="239" y="189"/>
                    <a:pt x="236" y="188"/>
                  </a:cubicBezTo>
                  <a:cubicBezTo>
                    <a:pt x="232" y="188"/>
                    <a:pt x="229" y="185"/>
                    <a:pt x="228" y="181"/>
                  </a:cubicBezTo>
                  <a:cubicBezTo>
                    <a:pt x="204" y="109"/>
                    <a:pt x="204" y="109"/>
                    <a:pt x="204" y="109"/>
                  </a:cubicBezTo>
                  <a:cubicBezTo>
                    <a:pt x="98" y="247"/>
                    <a:pt x="98" y="247"/>
                    <a:pt x="98" y="247"/>
                  </a:cubicBezTo>
                  <a:cubicBezTo>
                    <a:pt x="95" y="251"/>
                    <a:pt x="90" y="252"/>
                    <a:pt x="86" y="250"/>
                  </a:cubicBezTo>
                  <a:cubicBezTo>
                    <a:pt x="49" y="228"/>
                    <a:pt x="49" y="228"/>
                    <a:pt x="49" y="228"/>
                  </a:cubicBezTo>
                  <a:cubicBezTo>
                    <a:pt x="19" y="276"/>
                    <a:pt x="19" y="276"/>
                    <a:pt x="19" y="276"/>
                  </a:cubicBezTo>
                  <a:cubicBezTo>
                    <a:pt x="17" y="279"/>
                    <a:pt x="14" y="281"/>
                    <a:pt x="1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grpSp>
      <p:grpSp>
        <p:nvGrpSpPr>
          <p:cNvPr id="21" name="Group 20">
            <a:extLst>
              <a:ext uri="{FF2B5EF4-FFF2-40B4-BE49-F238E27FC236}">
                <a16:creationId xmlns:a16="http://schemas.microsoft.com/office/drawing/2014/main" id="{278E24A0-D87F-063E-0A42-FEB3F606EE71}"/>
              </a:ext>
            </a:extLst>
          </p:cNvPr>
          <p:cNvGrpSpPr/>
          <p:nvPr/>
        </p:nvGrpSpPr>
        <p:grpSpPr>
          <a:xfrm>
            <a:off x="7714490" y="2926441"/>
            <a:ext cx="304800" cy="320695"/>
            <a:chOff x="9839325" y="762000"/>
            <a:chExt cx="517525" cy="544513"/>
          </a:xfrm>
          <a:solidFill>
            <a:sysClr val="window" lastClr="FFFFFF"/>
          </a:solidFill>
          <a:effectLst>
            <a:outerShdw blurRad="50800" dist="38100" dir="5400000" algn="t" rotWithShape="0">
              <a:prstClr val="black">
                <a:alpha val="40000"/>
              </a:prstClr>
            </a:outerShdw>
          </a:effectLst>
        </p:grpSpPr>
        <p:sp>
          <p:nvSpPr>
            <p:cNvPr id="22" name="Rectangle 10">
              <a:extLst>
                <a:ext uri="{FF2B5EF4-FFF2-40B4-BE49-F238E27FC236}">
                  <a16:creationId xmlns:a16="http://schemas.microsoft.com/office/drawing/2014/main" id="{D927F5AE-BA9E-EC21-C2BE-4F00F995541E}"/>
                </a:ext>
              </a:extLst>
            </p:cNvPr>
            <p:cNvSpPr>
              <a:spLocks noChangeArrowheads="1"/>
            </p:cNvSpPr>
            <p:nvPr/>
          </p:nvSpPr>
          <p:spPr bwMode="auto">
            <a:xfrm>
              <a:off x="9839325" y="1281113"/>
              <a:ext cx="5175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23" name="Rectangle 11">
              <a:extLst>
                <a:ext uri="{FF2B5EF4-FFF2-40B4-BE49-F238E27FC236}">
                  <a16:creationId xmlns:a16="http://schemas.microsoft.com/office/drawing/2014/main" id="{BCB06D90-805E-C58B-F97C-9BE745EB571F}"/>
                </a:ext>
              </a:extLst>
            </p:cNvPr>
            <p:cNvSpPr>
              <a:spLocks noChangeArrowheads="1"/>
            </p:cNvSpPr>
            <p:nvPr/>
          </p:nvSpPr>
          <p:spPr bwMode="auto">
            <a:xfrm>
              <a:off x="9859963" y="1228725"/>
              <a:ext cx="47625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24" name="Freeform 12">
              <a:extLst>
                <a:ext uri="{FF2B5EF4-FFF2-40B4-BE49-F238E27FC236}">
                  <a16:creationId xmlns:a16="http://schemas.microsoft.com/office/drawing/2014/main" id="{4F306A8C-06F3-BFC8-AF27-AA6C22955CD5}"/>
                </a:ext>
              </a:extLst>
            </p:cNvPr>
            <p:cNvSpPr>
              <a:spLocks/>
            </p:cNvSpPr>
            <p:nvPr/>
          </p:nvSpPr>
          <p:spPr bwMode="auto">
            <a:xfrm>
              <a:off x="100472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25" name="Freeform 13">
              <a:extLst>
                <a:ext uri="{FF2B5EF4-FFF2-40B4-BE49-F238E27FC236}">
                  <a16:creationId xmlns:a16="http://schemas.microsoft.com/office/drawing/2014/main" id="{7F62385B-CDF8-6263-DF4B-1B4AD5D4E73B}"/>
                </a:ext>
              </a:extLst>
            </p:cNvPr>
            <p:cNvSpPr>
              <a:spLocks/>
            </p:cNvSpPr>
            <p:nvPr/>
          </p:nvSpPr>
          <p:spPr bwMode="auto">
            <a:xfrm>
              <a:off x="101996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26" name="Freeform 14">
              <a:extLst>
                <a:ext uri="{FF2B5EF4-FFF2-40B4-BE49-F238E27FC236}">
                  <a16:creationId xmlns:a16="http://schemas.microsoft.com/office/drawing/2014/main" id="{4E6CD6C1-A052-9C23-06C5-C1A6FB9994FE}"/>
                </a:ext>
              </a:extLst>
            </p:cNvPr>
            <p:cNvSpPr>
              <a:spLocks/>
            </p:cNvSpPr>
            <p:nvPr/>
          </p:nvSpPr>
          <p:spPr bwMode="auto">
            <a:xfrm>
              <a:off x="98948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3 w 64"/>
                <a:gd name="T21" fmla="*/ 128 h 145"/>
                <a:gd name="T22" fmla="*/ 53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3" y="128"/>
                  </a:lnTo>
                  <a:lnTo>
                    <a:pt x="53"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27" name="Freeform 15">
              <a:extLst>
                <a:ext uri="{FF2B5EF4-FFF2-40B4-BE49-F238E27FC236}">
                  <a16:creationId xmlns:a16="http://schemas.microsoft.com/office/drawing/2014/main" id="{896158A5-52D7-FEEC-B7B0-2D171707CD40}"/>
                </a:ext>
              </a:extLst>
            </p:cNvPr>
            <p:cNvSpPr>
              <a:spLocks/>
            </p:cNvSpPr>
            <p:nvPr/>
          </p:nvSpPr>
          <p:spPr bwMode="auto">
            <a:xfrm>
              <a:off x="9859963" y="762000"/>
              <a:ext cx="476250" cy="177800"/>
            </a:xfrm>
            <a:custGeom>
              <a:avLst/>
              <a:gdLst>
                <a:gd name="T0" fmla="*/ 300 w 300"/>
                <a:gd name="T1" fmla="*/ 95 h 112"/>
                <a:gd name="T2" fmla="*/ 150 w 300"/>
                <a:gd name="T3" fmla="*/ 0 h 112"/>
                <a:gd name="T4" fmla="*/ 0 w 300"/>
                <a:gd name="T5" fmla="*/ 95 h 112"/>
                <a:gd name="T6" fmla="*/ 0 w 300"/>
                <a:gd name="T7" fmla="*/ 112 h 112"/>
                <a:gd name="T8" fmla="*/ 300 w 300"/>
                <a:gd name="T9" fmla="*/ 112 h 112"/>
                <a:gd name="T10" fmla="*/ 300 w 300"/>
                <a:gd name="T11" fmla="*/ 95 h 112"/>
              </a:gdLst>
              <a:ahLst/>
              <a:cxnLst>
                <a:cxn ang="0">
                  <a:pos x="T0" y="T1"/>
                </a:cxn>
                <a:cxn ang="0">
                  <a:pos x="T2" y="T3"/>
                </a:cxn>
                <a:cxn ang="0">
                  <a:pos x="T4" y="T5"/>
                </a:cxn>
                <a:cxn ang="0">
                  <a:pos x="T6" y="T7"/>
                </a:cxn>
                <a:cxn ang="0">
                  <a:pos x="T8" y="T9"/>
                </a:cxn>
                <a:cxn ang="0">
                  <a:pos x="T10" y="T11"/>
                </a:cxn>
              </a:cxnLst>
              <a:rect l="0" t="0" r="r" b="b"/>
              <a:pathLst>
                <a:path w="300" h="112">
                  <a:moveTo>
                    <a:pt x="300" y="95"/>
                  </a:moveTo>
                  <a:lnTo>
                    <a:pt x="150" y="0"/>
                  </a:lnTo>
                  <a:lnTo>
                    <a:pt x="0" y="95"/>
                  </a:lnTo>
                  <a:lnTo>
                    <a:pt x="0" y="112"/>
                  </a:lnTo>
                  <a:lnTo>
                    <a:pt x="300" y="112"/>
                  </a:lnTo>
                  <a:lnTo>
                    <a:pt x="30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grpSp>
      <p:sp>
        <p:nvSpPr>
          <p:cNvPr id="28" name="Freeform 16">
            <a:extLst>
              <a:ext uri="{FF2B5EF4-FFF2-40B4-BE49-F238E27FC236}">
                <a16:creationId xmlns:a16="http://schemas.microsoft.com/office/drawing/2014/main" id="{59F65B46-906A-880E-5A9E-229D2E1EF885}"/>
              </a:ext>
            </a:extLst>
          </p:cNvPr>
          <p:cNvSpPr>
            <a:spLocks noChangeAspect="1" noEditPoints="1"/>
          </p:cNvSpPr>
          <p:nvPr/>
        </p:nvSpPr>
        <p:spPr bwMode="auto">
          <a:xfrm>
            <a:off x="7714490" y="3879268"/>
            <a:ext cx="242066" cy="320040"/>
          </a:xfrm>
          <a:custGeom>
            <a:avLst/>
            <a:gdLst>
              <a:gd name="T0" fmla="*/ 0 w 208"/>
              <a:gd name="T1" fmla="*/ 1 h 275"/>
              <a:gd name="T2" fmla="*/ 2 w 208"/>
              <a:gd name="T3" fmla="*/ 275 h 275"/>
              <a:gd name="T4" fmla="*/ 208 w 208"/>
              <a:gd name="T5" fmla="*/ 274 h 275"/>
              <a:gd name="T6" fmla="*/ 207 w 208"/>
              <a:gd name="T7" fmla="*/ 0 h 275"/>
              <a:gd name="T8" fmla="*/ 0 w 208"/>
              <a:gd name="T9" fmla="*/ 1 h 275"/>
              <a:gd name="T10" fmla="*/ 120 w 208"/>
              <a:gd name="T11" fmla="*/ 261 h 275"/>
              <a:gd name="T12" fmla="*/ 92 w 208"/>
              <a:gd name="T13" fmla="*/ 261 h 275"/>
              <a:gd name="T14" fmla="*/ 92 w 208"/>
              <a:gd name="T15" fmla="*/ 241 h 275"/>
              <a:gd name="T16" fmla="*/ 119 w 208"/>
              <a:gd name="T17" fmla="*/ 241 h 275"/>
              <a:gd name="T18" fmla="*/ 120 w 208"/>
              <a:gd name="T19" fmla="*/ 261 h 275"/>
              <a:gd name="T20" fmla="*/ 123 w 208"/>
              <a:gd name="T21" fmla="*/ 172 h 275"/>
              <a:gd name="T22" fmla="*/ 26 w 208"/>
              <a:gd name="T23" fmla="*/ 172 h 275"/>
              <a:gd name="T24" fmla="*/ 26 w 208"/>
              <a:gd name="T25" fmla="*/ 157 h 275"/>
              <a:gd name="T26" fmla="*/ 123 w 208"/>
              <a:gd name="T27" fmla="*/ 156 h 275"/>
              <a:gd name="T28" fmla="*/ 123 w 208"/>
              <a:gd name="T29" fmla="*/ 172 h 275"/>
              <a:gd name="T30" fmla="*/ 183 w 208"/>
              <a:gd name="T31" fmla="*/ 140 h 275"/>
              <a:gd name="T32" fmla="*/ 26 w 208"/>
              <a:gd name="T33" fmla="*/ 141 h 275"/>
              <a:gd name="T34" fmla="*/ 26 w 208"/>
              <a:gd name="T35" fmla="*/ 125 h 275"/>
              <a:gd name="T36" fmla="*/ 183 w 208"/>
              <a:gd name="T37" fmla="*/ 124 h 275"/>
              <a:gd name="T38" fmla="*/ 183 w 208"/>
              <a:gd name="T39" fmla="*/ 140 h 275"/>
              <a:gd name="T40" fmla="*/ 182 w 208"/>
              <a:gd name="T41" fmla="*/ 108 h 275"/>
              <a:gd name="T42" fmla="*/ 26 w 208"/>
              <a:gd name="T43" fmla="*/ 109 h 275"/>
              <a:gd name="T44" fmla="*/ 26 w 208"/>
              <a:gd name="T45" fmla="*/ 93 h 275"/>
              <a:gd name="T46" fmla="*/ 182 w 208"/>
              <a:gd name="T47" fmla="*/ 92 h 275"/>
              <a:gd name="T48" fmla="*/ 182 w 208"/>
              <a:gd name="T49" fmla="*/ 108 h 275"/>
              <a:gd name="T50" fmla="*/ 182 w 208"/>
              <a:gd name="T51" fmla="*/ 76 h 275"/>
              <a:gd name="T52" fmla="*/ 25 w 208"/>
              <a:gd name="T53" fmla="*/ 77 h 275"/>
              <a:gd name="T54" fmla="*/ 25 w 208"/>
              <a:gd name="T55" fmla="*/ 61 h 275"/>
              <a:gd name="T56" fmla="*/ 182 w 208"/>
              <a:gd name="T57" fmla="*/ 60 h 275"/>
              <a:gd name="T58" fmla="*/ 182 w 208"/>
              <a:gd name="T59" fmla="*/ 76 h 275"/>
              <a:gd name="T60" fmla="*/ 182 w 208"/>
              <a:gd name="T61" fmla="*/ 44 h 275"/>
              <a:gd name="T62" fmla="*/ 25 w 208"/>
              <a:gd name="T63" fmla="*/ 45 h 275"/>
              <a:gd name="T64" fmla="*/ 25 w 208"/>
              <a:gd name="T65" fmla="*/ 29 h 275"/>
              <a:gd name="T66" fmla="*/ 182 w 208"/>
              <a:gd name="T67" fmla="*/ 29 h 275"/>
              <a:gd name="T68" fmla="*/ 182 w 208"/>
              <a:gd name="T69"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75">
                <a:moveTo>
                  <a:pt x="0" y="1"/>
                </a:moveTo>
                <a:lnTo>
                  <a:pt x="2" y="275"/>
                </a:lnTo>
                <a:lnTo>
                  <a:pt x="208" y="274"/>
                </a:lnTo>
                <a:lnTo>
                  <a:pt x="207" y="0"/>
                </a:lnTo>
                <a:lnTo>
                  <a:pt x="0" y="1"/>
                </a:lnTo>
                <a:close/>
                <a:moveTo>
                  <a:pt x="120" y="261"/>
                </a:moveTo>
                <a:lnTo>
                  <a:pt x="92" y="261"/>
                </a:lnTo>
                <a:lnTo>
                  <a:pt x="92" y="241"/>
                </a:lnTo>
                <a:lnTo>
                  <a:pt x="119" y="241"/>
                </a:lnTo>
                <a:lnTo>
                  <a:pt x="120" y="261"/>
                </a:lnTo>
                <a:close/>
                <a:moveTo>
                  <a:pt x="123" y="172"/>
                </a:moveTo>
                <a:lnTo>
                  <a:pt x="26" y="172"/>
                </a:lnTo>
                <a:lnTo>
                  <a:pt x="26" y="157"/>
                </a:lnTo>
                <a:lnTo>
                  <a:pt x="123" y="156"/>
                </a:lnTo>
                <a:lnTo>
                  <a:pt x="123" y="172"/>
                </a:lnTo>
                <a:close/>
                <a:moveTo>
                  <a:pt x="183" y="140"/>
                </a:moveTo>
                <a:lnTo>
                  <a:pt x="26" y="141"/>
                </a:lnTo>
                <a:lnTo>
                  <a:pt x="26" y="125"/>
                </a:lnTo>
                <a:lnTo>
                  <a:pt x="183" y="124"/>
                </a:lnTo>
                <a:lnTo>
                  <a:pt x="183" y="140"/>
                </a:lnTo>
                <a:close/>
                <a:moveTo>
                  <a:pt x="182" y="108"/>
                </a:moveTo>
                <a:lnTo>
                  <a:pt x="26" y="109"/>
                </a:lnTo>
                <a:lnTo>
                  <a:pt x="26" y="93"/>
                </a:lnTo>
                <a:lnTo>
                  <a:pt x="182" y="92"/>
                </a:lnTo>
                <a:lnTo>
                  <a:pt x="182" y="108"/>
                </a:lnTo>
                <a:close/>
                <a:moveTo>
                  <a:pt x="182" y="76"/>
                </a:moveTo>
                <a:lnTo>
                  <a:pt x="25" y="77"/>
                </a:lnTo>
                <a:lnTo>
                  <a:pt x="25" y="61"/>
                </a:lnTo>
                <a:lnTo>
                  <a:pt x="182" y="60"/>
                </a:lnTo>
                <a:lnTo>
                  <a:pt x="182" y="76"/>
                </a:lnTo>
                <a:close/>
                <a:moveTo>
                  <a:pt x="182" y="44"/>
                </a:moveTo>
                <a:lnTo>
                  <a:pt x="25" y="45"/>
                </a:lnTo>
                <a:lnTo>
                  <a:pt x="25" y="29"/>
                </a:lnTo>
                <a:lnTo>
                  <a:pt x="182" y="29"/>
                </a:lnTo>
                <a:lnTo>
                  <a:pt x="182" y="44"/>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29" name="Freeform 17">
            <a:extLst>
              <a:ext uri="{FF2B5EF4-FFF2-40B4-BE49-F238E27FC236}">
                <a16:creationId xmlns:a16="http://schemas.microsoft.com/office/drawing/2014/main" id="{EBB8D02F-53A3-4AAA-6F8F-5A150B177D35}"/>
              </a:ext>
            </a:extLst>
          </p:cNvPr>
          <p:cNvSpPr>
            <a:spLocks noEditPoints="1"/>
          </p:cNvSpPr>
          <p:nvPr/>
        </p:nvSpPr>
        <p:spPr bwMode="auto">
          <a:xfrm>
            <a:off x="6190490" y="2463590"/>
            <a:ext cx="304799" cy="271037"/>
          </a:xfrm>
          <a:custGeom>
            <a:avLst/>
            <a:gdLst>
              <a:gd name="T0" fmla="*/ 567 w 614"/>
              <a:gd name="T1" fmla="*/ 109 h 547"/>
              <a:gd name="T2" fmla="*/ 475 w 614"/>
              <a:gd name="T3" fmla="*/ 94 h 547"/>
              <a:gd name="T4" fmla="*/ 472 w 614"/>
              <a:gd name="T5" fmla="*/ 67 h 547"/>
              <a:gd name="T6" fmla="*/ 471 w 614"/>
              <a:gd name="T7" fmla="*/ 67 h 547"/>
              <a:gd name="T8" fmla="*/ 505 w 614"/>
              <a:gd name="T9" fmla="*/ 33 h 547"/>
              <a:gd name="T10" fmla="*/ 471 w 614"/>
              <a:gd name="T11" fmla="*/ 0 h 547"/>
              <a:gd name="T12" fmla="*/ 129 w 614"/>
              <a:gd name="T13" fmla="*/ 0 h 547"/>
              <a:gd name="T14" fmla="*/ 96 w 614"/>
              <a:gd name="T15" fmla="*/ 33 h 547"/>
              <a:gd name="T16" fmla="*/ 129 w 614"/>
              <a:gd name="T17" fmla="*/ 67 h 547"/>
              <a:gd name="T18" fmla="*/ 128 w 614"/>
              <a:gd name="T19" fmla="*/ 67 h 547"/>
              <a:gd name="T20" fmla="*/ 125 w 614"/>
              <a:gd name="T21" fmla="*/ 90 h 547"/>
              <a:gd name="T22" fmla="*/ 48 w 614"/>
              <a:gd name="T23" fmla="*/ 107 h 547"/>
              <a:gd name="T24" fmla="*/ 10 w 614"/>
              <a:gd name="T25" fmla="*/ 206 h 547"/>
              <a:gd name="T26" fmla="*/ 170 w 614"/>
              <a:gd name="T27" fmla="*/ 291 h 547"/>
              <a:gd name="T28" fmla="*/ 243 w 614"/>
              <a:gd name="T29" fmla="*/ 362 h 547"/>
              <a:gd name="T30" fmla="*/ 243 w 614"/>
              <a:gd name="T31" fmla="*/ 476 h 547"/>
              <a:gd name="T32" fmla="*/ 212 w 614"/>
              <a:gd name="T33" fmla="*/ 476 h 547"/>
              <a:gd name="T34" fmla="*/ 177 w 614"/>
              <a:gd name="T35" fmla="*/ 511 h 547"/>
              <a:gd name="T36" fmla="*/ 212 w 614"/>
              <a:gd name="T37" fmla="*/ 547 h 547"/>
              <a:gd name="T38" fmla="*/ 388 w 614"/>
              <a:gd name="T39" fmla="*/ 547 h 547"/>
              <a:gd name="T40" fmla="*/ 424 w 614"/>
              <a:gd name="T41" fmla="*/ 511 h 547"/>
              <a:gd name="T42" fmla="*/ 388 w 614"/>
              <a:gd name="T43" fmla="*/ 476 h 547"/>
              <a:gd name="T44" fmla="*/ 357 w 614"/>
              <a:gd name="T45" fmla="*/ 476 h 547"/>
              <a:gd name="T46" fmla="*/ 357 w 614"/>
              <a:gd name="T47" fmla="*/ 362 h 547"/>
              <a:gd name="T48" fmla="*/ 425 w 614"/>
              <a:gd name="T49" fmla="*/ 300 h 547"/>
              <a:gd name="T50" fmla="*/ 593 w 614"/>
              <a:gd name="T51" fmla="*/ 209 h 547"/>
              <a:gd name="T52" fmla="*/ 567 w 614"/>
              <a:gd name="T53" fmla="*/ 109 h 547"/>
              <a:gd name="T54" fmla="*/ 64 w 614"/>
              <a:gd name="T55" fmla="*/ 197 h 547"/>
              <a:gd name="T56" fmla="*/ 77 w 614"/>
              <a:gd name="T57" fmla="*/ 151 h 547"/>
              <a:gd name="T58" fmla="*/ 125 w 614"/>
              <a:gd name="T59" fmla="*/ 142 h 547"/>
              <a:gd name="T60" fmla="*/ 144 w 614"/>
              <a:gd name="T61" fmla="*/ 236 h 547"/>
              <a:gd name="T62" fmla="*/ 64 w 614"/>
              <a:gd name="T63" fmla="*/ 197 h 547"/>
              <a:gd name="T64" fmla="*/ 299 w 614"/>
              <a:gd name="T65" fmla="*/ 266 h 547"/>
              <a:gd name="T66" fmla="*/ 223 w 614"/>
              <a:gd name="T67" fmla="*/ 190 h 547"/>
              <a:gd name="T68" fmla="*/ 299 w 614"/>
              <a:gd name="T69" fmla="*/ 114 h 547"/>
              <a:gd name="T70" fmla="*/ 375 w 614"/>
              <a:gd name="T71" fmla="*/ 190 h 547"/>
              <a:gd name="T72" fmla="*/ 299 w 614"/>
              <a:gd name="T73" fmla="*/ 266 h 547"/>
              <a:gd name="T74" fmla="*/ 536 w 614"/>
              <a:gd name="T75" fmla="*/ 197 h 547"/>
              <a:gd name="T76" fmla="*/ 456 w 614"/>
              <a:gd name="T77" fmla="*/ 237 h 547"/>
              <a:gd name="T78" fmla="*/ 475 w 614"/>
              <a:gd name="T79" fmla="*/ 148 h 547"/>
              <a:gd name="T80" fmla="*/ 542 w 614"/>
              <a:gd name="T81" fmla="*/ 156 h 547"/>
              <a:gd name="T82" fmla="*/ 536 w 614"/>
              <a:gd name="T83" fmla="*/ 19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547">
                <a:moveTo>
                  <a:pt x="567" y="109"/>
                </a:moveTo>
                <a:cubicBezTo>
                  <a:pt x="543" y="93"/>
                  <a:pt x="506" y="88"/>
                  <a:pt x="475" y="94"/>
                </a:cubicBezTo>
                <a:cubicBezTo>
                  <a:pt x="475" y="85"/>
                  <a:pt x="474" y="76"/>
                  <a:pt x="472" y="67"/>
                </a:cubicBezTo>
                <a:cubicBezTo>
                  <a:pt x="471" y="67"/>
                  <a:pt x="471" y="67"/>
                  <a:pt x="471" y="67"/>
                </a:cubicBezTo>
                <a:cubicBezTo>
                  <a:pt x="490" y="67"/>
                  <a:pt x="505" y="52"/>
                  <a:pt x="505" y="33"/>
                </a:cubicBezTo>
                <a:cubicBezTo>
                  <a:pt x="505" y="15"/>
                  <a:pt x="490" y="0"/>
                  <a:pt x="471" y="0"/>
                </a:cubicBezTo>
                <a:cubicBezTo>
                  <a:pt x="129" y="0"/>
                  <a:pt x="129" y="0"/>
                  <a:pt x="129" y="0"/>
                </a:cubicBezTo>
                <a:cubicBezTo>
                  <a:pt x="111" y="0"/>
                  <a:pt x="96" y="15"/>
                  <a:pt x="96" y="33"/>
                </a:cubicBezTo>
                <a:cubicBezTo>
                  <a:pt x="96" y="52"/>
                  <a:pt x="111" y="67"/>
                  <a:pt x="129" y="67"/>
                </a:cubicBezTo>
                <a:cubicBezTo>
                  <a:pt x="128" y="67"/>
                  <a:pt x="128" y="67"/>
                  <a:pt x="128" y="67"/>
                </a:cubicBezTo>
                <a:cubicBezTo>
                  <a:pt x="127" y="74"/>
                  <a:pt x="126" y="82"/>
                  <a:pt x="125" y="90"/>
                </a:cubicBezTo>
                <a:cubicBezTo>
                  <a:pt x="99" y="93"/>
                  <a:pt x="72" y="96"/>
                  <a:pt x="48" y="107"/>
                </a:cubicBezTo>
                <a:cubicBezTo>
                  <a:pt x="11" y="124"/>
                  <a:pt x="0" y="169"/>
                  <a:pt x="10" y="206"/>
                </a:cubicBezTo>
                <a:cubicBezTo>
                  <a:pt x="29" y="267"/>
                  <a:pt x="109" y="287"/>
                  <a:pt x="170" y="291"/>
                </a:cubicBezTo>
                <a:cubicBezTo>
                  <a:pt x="190" y="323"/>
                  <a:pt x="215" y="348"/>
                  <a:pt x="243" y="362"/>
                </a:cubicBezTo>
                <a:cubicBezTo>
                  <a:pt x="243" y="476"/>
                  <a:pt x="243" y="476"/>
                  <a:pt x="243" y="476"/>
                </a:cubicBezTo>
                <a:cubicBezTo>
                  <a:pt x="212" y="476"/>
                  <a:pt x="212" y="476"/>
                  <a:pt x="212" y="476"/>
                </a:cubicBezTo>
                <a:cubicBezTo>
                  <a:pt x="193" y="476"/>
                  <a:pt x="177" y="492"/>
                  <a:pt x="177" y="511"/>
                </a:cubicBezTo>
                <a:cubicBezTo>
                  <a:pt x="177" y="531"/>
                  <a:pt x="193" y="547"/>
                  <a:pt x="212" y="547"/>
                </a:cubicBezTo>
                <a:cubicBezTo>
                  <a:pt x="388" y="547"/>
                  <a:pt x="388" y="547"/>
                  <a:pt x="388" y="547"/>
                </a:cubicBezTo>
                <a:cubicBezTo>
                  <a:pt x="408" y="547"/>
                  <a:pt x="424" y="531"/>
                  <a:pt x="424" y="511"/>
                </a:cubicBezTo>
                <a:cubicBezTo>
                  <a:pt x="424" y="492"/>
                  <a:pt x="408" y="476"/>
                  <a:pt x="388" y="476"/>
                </a:cubicBezTo>
                <a:cubicBezTo>
                  <a:pt x="357" y="476"/>
                  <a:pt x="357" y="476"/>
                  <a:pt x="357" y="476"/>
                </a:cubicBezTo>
                <a:cubicBezTo>
                  <a:pt x="357" y="362"/>
                  <a:pt x="357" y="362"/>
                  <a:pt x="357" y="362"/>
                </a:cubicBezTo>
                <a:cubicBezTo>
                  <a:pt x="383" y="349"/>
                  <a:pt x="406" y="327"/>
                  <a:pt x="425" y="300"/>
                </a:cubicBezTo>
                <a:cubicBezTo>
                  <a:pt x="484" y="285"/>
                  <a:pt x="560" y="263"/>
                  <a:pt x="593" y="209"/>
                </a:cubicBezTo>
                <a:cubicBezTo>
                  <a:pt x="614" y="176"/>
                  <a:pt x="598" y="129"/>
                  <a:pt x="567" y="109"/>
                </a:cubicBezTo>
                <a:close/>
                <a:moveTo>
                  <a:pt x="64" y="197"/>
                </a:moveTo>
                <a:cubicBezTo>
                  <a:pt x="53" y="181"/>
                  <a:pt x="58" y="158"/>
                  <a:pt x="77" y="151"/>
                </a:cubicBezTo>
                <a:cubicBezTo>
                  <a:pt x="92" y="145"/>
                  <a:pt x="108" y="143"/>
                  <a:pt x="125" y="142"/>
                </a:cubicBezTo>
                <a:cubicBezTo>
                  <a:pt x="127" y="176"/>
                  <a:pt x="134" y="208"/>
                  <a:pt x="144" y="236"/>
                </a:cubicBezTo>
                <a:cubicBezTo>
                  <a:pt x="112" y="232"/>
                  <a:pt x="80" y="221"/>
                  <a:pt x="64" y="197"/>
                </a:cubicBezTo>
                <a:close/>
                <a:moveTo>
                  <a:pt x="299" y="266"/>
                </a:moveTo>
                <a:cubicBezTo>
                  <a:pt x="257" y="266"/>
                  <a:pt x="223" y="232"/>
                  <a:pt x="223" y="190"/>
                </a:cubicBezTo>
                <a:cubicBezTo>
                  <a:pt x="223" y="148"/>
                  <a:pt x="257" y="114"/>
                  <a:pt x="299" y="114"/>
                </a:cubicBezTo>
                <a:cubicBezTo>
                  <a:pt x="341" y="114"/>
                  <a:pt x="375" y="148"/>
                  <a:pt x="375" y="190"/>
                </a:cubicBezTo>
                <a:cubicBezTo>
                  <a:pt x="375" y="232"/>
                  <a:pt x="341" y="266"/>
                  <a:pt x="299" y="266"/>
                </a:cubicBezTo>
                <a:close/>
                <a:moveTo>
                  <a:pt x="536" y="197"/>
                </a:moveTo>
                <a:cubicBezTo>
                  <a:pt x="514" y="216"/>
                  <a:pt x="485" y="228"/>
                  <a:pt x="456" y="237"/>
                </a:cubicBezTo>
                <a:cubicBezTo>
                  <a:pt x="466" y="210"/>
                  <a:pt x="472" y="180"/>
                  <a:pt x="475" y="148"/>
                </a:cubicBezTo>
                <a:cubicBezTo>
                  <a:pt x="494" y="141"/>
                  <a:pt x="528" y="142"/>
                  <a:pt x="542" y="156"/>
                </a:cubicBezTo>
                <a:cubicBezTo>
                  <a:pt x="557" y="172"/>
                  <a:pt x="550" y="184"/>
                  <a:pt x="536" y="197"/>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grpSp>
        <p:nvGrpSpPr>
          <p:cNvPr id="30" name="Group 29">
            <a:extLst>
              <a:ext uri="{FF2B5EF4-FFF2-40B4-BE49-F238E27FC236}">
                <a16:creationId xmlns:a16="http://schemas.microsoft.com/office/drawing/2014/main" id="{BDA3E7C6-2CA4-B02B-1971-C9B9236596CF}"/>
              </a:ext>
            </a:extLst>
          </p:cNvPr>
          <p:cNvGrpSpPr>
            <a:grpSpLocks noChangeAspect="1"/>
          </p:cNvGrpSpPr>
          <p:nvPr/>
        </p:nvGrpSpPr>
        <p:grpSpPr>
          <a:xfrm>
            <a:off x="5657090" y="3879268"/>
            <a:ext cx="320039" cy="320040"/>
            <a:chOff x="10693400" y="869950"/>
            <a:chExt cx="411162" cy="411163"/>
          </a:xfrm>
          <a:solidFill>
            <a:sysClr val="window" lastClr="FFFFFF"/>
          </a:solidFill>
        </p:grpSpPr>
        <p:sp>
          <p:nvSpPr>
            <p:cNvPr id="31" name="Freeform 18">
              <a:extLst>
                <a:ext uri="{FF2B5EF4-FFF2-40B4-BE49-F238E27FC236}">
                  <a16:creationId xmlns:a16="http://schemas.microsoft.com/office/drawing/2014/main" id="{0086E902-A27E-DADA-7008-0CBDDF5D9742}"/>
                </a:ext>
              </a:extLst>
            </p:cNvPr>
            <p:cNvSpPr>
              <a:spLocks noEditPoints="1"/>
            </p:cNvSpPr>
            <p:nvPr/>
          </p:nvSpPr>
          <p:spPr bwMode="auto">
            <a:xfrm>
              <a:off x="10693400" y="869950"/>
              <a:ext cx="411162" cy="411163"/>
            </a:xfrm>
            <a:custGeom>
              <a:avLst/>
              <a:gdLst>
                <a:gd name="T0" fmla="*/ 246 w 491"/>
                <a:gd name="T1" fmla="*/ 0 h 491"/>
                <a:gd name="T2" fmla="*/ 0 w 491"/>
                <a:gd name="T3" fmla="*/ 245 h 491"/>
                <a:gd name="T4" fmla="*/ 246 w 491"/>
                <a:gd name="T5" fmla="*/ 491 h 491"/>
                <a:gd name="T6" fmla="*/ 491 w 491"/>
                <a:gd name="T7" fmla="*/ 245 h 491"/>
                <a:gd name="T8" fmla="*/ 246 w 491"/>
                <a:gd name="T9" fmla="*/ 0 h 491"/>
                <a:gd name="T10" fmla="*/ 276 w 491"/>
                <a:gd name="T11" fmla="*/ 447 h 491"/>
                <a:gd name="T12" fmla="*/ 246 w 491"/>
                <a:gd name="T13" fmla="*/ 426 h 491"/>
                <a:gd name="T14" fmla="*/ 215 w 491"/>
                <a:gd name="T15" fmla="*/ 447 h 491"/>
                <a:gd name="T16" fmla="*/ 44 w 491"/>
                <a:gd name="T17" fmla="*/ 276 h 491"/>
                <a:gd name="T18" fmla="*/ 65 w 491"/>
                <a:gd name="T19" fmla="*/ 245 h 491"/>
                <a:gd name="T20" fmla="*/ 44 w 491"/>
                <a:gd name="T21" fmla="*/ 215 h 491"/>
                <a:gd name="T22" fmla="*/ 215 w 491"/>
                <a:gd name="T23" fmla="*/ 44 h 491"/>
                <a:gd name="T24" fmla="*/ 246 w 491"/>
                <a:gd name="T25" fmla="*/ 65 h 491"/>
                <a:gd name="T26" fmla="*/ 276 w 491"/>
                <a:gd name="T27" fmla="*/ 44 h 491"/>
                <a:gd name="T28" fmla="*/ 447 w 491"/>
                <a:gd name="T29" fmla="*/ 215 h 491"/>
                <a:gd name="T30" fmla="*/ 426 w 491"/>
                <a:gd name="T31" fmla="*/ 245 h 491"/>
                <a:gd name="T32" fmla="*/ 447 w 491"/>
                <a:gd name="T33" fmla="*/ 276 h 491"/>
                <a:gd name="T34" fmla="*/ 276 w 491"/>
                <a:gd name="T3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491">
                  <a:moveTo>
                    <a:pt x="246" y="0"/>
                  </a:moveTo>
                  <a:cubicBezTo>
                    <a:pt x="110" y="0"/>
                    <a:pt x="0" y="110"/>
                    <a:pt x="0" y="245"/>
                  </a:cubicBezTo>
                  <a:cubicBezTo>
                    <a:pt x="0" y="381"/>
                    <a:pt x="110" y="491"/>
                    <a:pt x="246" y="491"/>
                  </a:cubicBezTo>
                  <a:cubicBezTo>
                    <a:pt x="381" y="491"/>
                    <a:pt x="491" y="381"/>
                    <a:pt x="491" y="245"/>
                  </a:cubicBezTo>
                  <a:cubicBezTo>
                    <a:pt x="491" y="110"/>
                    <a:pt x="381" y="0"/>
                    <a:pt x="246" y="0"/>
                  </a:cubicBezTo>
                  <a:close/>
                  <a:moveTo>
                    <a:pt x="276" y="447"/>
                  </a:moveTo>
                  <a:cubicBezTo>
                    <a:pt x="271" y="435"/>
                    <a:pt x="259" y="426"/>
                    <a:pt x="246" y="426"/>
                  </a:cubicBezTo>
                  <a:cubicBezTo>
                    <a:pt x="232" y="426"/>
                    <a:pt x="220" y="435"/>
                    <a:pt x="215" y="447"/>
                  </a:cubicBezTo>
                  <a:cubicBezTo>
                    <a:pt x="127" y="434"/>
                    <a:pt x="57" y="364"/>
                    <a:pt x="44" y="276"/>
                  </a:cubicBezTo>
                  <a:cubicBezTo>
                    <a:pt x="56" y="271"/>
                    <a:pt x="65" y="259"/>
                    <a:pt x="65" y="245"/>
                  </a:cubicBezTo>
                  <a:cubicBezTo>
                    <a:pt x="65" y="232"/>
                    <a:pt x="56" y="220"/>
                    <a:pt x="44" y="215"/>
                  </a:cubicBezTo>
                  <a:cubicBezTo>
                    <a:pt x="57" y="127"/>
                    <a:pt x="127" y="57"/>
                    <a:pt x="215" y="44"/>
                  </a:cubicBezTo>
                  <a:cubicBezTo>
                    <a:pt x="220" y="56"/>
                    <a:pt x="232" y="65"/>
                    <a:pt x="246" y="65"/>
                  </a:cubicBezTo>
                  <a:cubicBezTo>
                    <a:pt x="259" y="65"/>
                    <a:pt x="271" y="56"/>
                    <a:pt x="276" y="44"/>
                  </a:cubicBezTo>
                  <a:cubicBezTo>
                    <a:pt x="364" y="57"/>
                    <a:pt x="434" y="127"/>
                    <a:pt x="447" y="215"/>
                  </a:cubicBezTo>
                  <a:cubicBezTo>
                    <a:pt x="435" y="220"/>
                    <a:pt x="426" y="232"/>
                    <a:pt x="426" y="245"/>
                  </a:cubicBezTo>
                  <a:cubicBezTo>
                    <a:pt x="426" y="259"/>
                    <a:pt x="435" y="271"/>
                    <a:pt x="447" y="276"/>
                  </a:cubicBezTo>
                  <a:cubicBezTo>
                    <a:pt x="434" y="364"/>
                    <a:pt x="364" y="434"/>
                    <a:pt x="276"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32" name="Freeform 19">
              <a:extLst>
                <a:ext uri="{FF2B5EF4-FFF2-40B4-BE49-F238E27FC236}">
                  <a16:creationId xmlns:a16="http://schemas.microsoft.com/office/drawing/2014/main" id="{DCE5942C-D687-D5A6-6191-8F253DBBF502}"/>
                </a:ext>
              </a:extLst>
            </p:cNvPr>
            <p:cNvSpPr>
              <a:spLocks/>
            </p:cNvSpPr>
            <p:nvPr/>
          </p:nvSpPr>
          <p:spPr bwMode="auto">
            <a:xfrm>
              <a:off x="10769600" y="1000125"/>
              <a:ext cx="206375" cy="107950"/>
            </a:xfrm>
            <a:custGeom>
              <a:avLst/>
              <a:gdLst>
                <a:gd name="T0" fmla="*/ 228 w 245"/>
                <a:gd name="T1" fmla="*/ 0 h 129"/>
                <a:gd name="T2" fmla="*/ 171 w 245"/>
                <a:gd name="T3" fmla="*/ 56 h 129"/>
                <a:gd name="T4" fmla="*/ 155 w 245"/>
                <a:gd name="T5" fmla="*/ 52 h 129"/>
                <a:gd name="T6" fmla="*/ 118 w 245"/>
                <a:gd name="T7" fmla="*/ 78 h 129"/>
                <a:gd name="T8" fmla="*/ 0 w 245"/>
                <a:gd name="T9" fmla="*/ 78 h 129"/>
                <a:gd name="T10" fmla="*/ 0 w 245"/>
                <a:gd name="T11" fmla="*/ 103 h 129"/>
                <a:gd name="T12" fmla="*/ 118 w 245"/>
                <a:gd name="T13" fmla="*/ 103 h 129"/>
                <a:gd name="T14" fmla="*/ 155 w 245"/>
                <a:gd name="T15" fmla="*/ 129 h 129"/>
                <a:gd name="T16" fmla="*/ 193 w 245"/>
                <a:gd name="T17" fmla="*/ 90 h 129"/>
                <a:gd name="T18" fmla="*/ 189 w 245"/>
                <a:gd name="T19" fmla="*/ 74 h 129"/>
                <a:gd name="T20" fmla="*/ 245 w 245"/>
                <a:gd name="T21" fmla="*/ 17 h 129"/>
                <a:gd name="T22" fmla="*/ 228 w 245"/>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29">
                  <a:moveTo>
                    <a:pt x="228" y="0"/>
                  </a:moveTo>
                  <a:cubicBezTo>
                    <a:pt x="171" y="56"/>
                    <a:pt x="171" y="56"/>
                    <a:pt x="171" y="56"/>
                  </a:cubicBezTo>
                  <a:cubicBezTo>
                    <a:pt x="166" y="54"/>
                    <a:pt x="161" y="52"/>
                    <a:pt x="155" y="52"/>
                  </a:cubicBezTo>
                  <a:cubicBezTo>
                    <a:pt x="138" y="52"/>
                    <a:pt x="124" y="63"/>
                    <a:pt x="118" y="78"/>
                  </a:cubicBezTo>
                  <a:cubicBezTo>
                    <a:pt x="0" y="78"/>
                    <a:pt x="0" y="78"/>
                    <a:pt x="0" y="78"/>
                  </a:cubicBezTo>
                  <a:cubicBezTo>
                    <a:pt x="0" y="103"/>
                    <a:pt x="0" y="103"/>
                    <a:pt x="0" y="103"/>
                  </a:cubicBezTo>
                  <a:cubicBezTo>
                    <a:pt x="118" y="103"/>
                    <a:pt x="118" y="103"/>
                    <a:pt x="118" y="103"/>
                  </a:cubicBezTo>
                  <a:cubicBezTo>
                    <a:pt x="124" y="118"/>
                    <a:pt x="138" y="129"/>
                    <a:pt x="155" y="129"/>
                  </a:cubicBezTo>
                  <a:cubicBezTo>
                    <a:pt x="176" y="129"/>
                    <a:pt x="193" y="112"/>
                    <a:pt x="193" y="90"/>
                  </a:cubicBezTo>
                  <a:cubicBezTo>
                    <a:pt x="193" y="84"/>
                    <a:pt x="191" y="79"/>
                    <a:pt x="189" y="74"/>
                  </a:cubicBezTo>
                  <a:cubicBezTo>
                    <a:pt x="245" y="17"/>
                    <a:pt x="245" y="17"/>
                    <a:pt x="245" y="17"/>
                  </a:cubicBez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grpSp>
      <p:sp>
        <p:nvSpPr>
          <p:cNvPr id="33" name="TextBox 32">
            <a:extLst>
              <a:ext uri="{FF2B5EF4-FFF2-40B4-BE49-F238E27FC236}">
                <a16:creationId xmlns:a16="http://schemas.microsoft.com/office/drawing/2014/main" id="{8F9B2EEA-077D-BAE1-1E9E-B03C0CF1ECD4}"/>
              </a:ext>
            </a:extLst>
          </p:cNvPr>
          <p:cNvSpPr txBox="1"/>
          <p:nvPr/>
        </p:nvSpPr>
        <p:spPr>
          <a:xfrm>
            <a:off x="8019289" y="753044"/>
            <a:ext cx="3505201" cy="907964"/>
          </a:xfrm>
          <a:prstGeom prst="rect">
            <a:avLst/>
          </a:prstGeom>
          <a:noFill/>
        </p:spPr>
        <p:txBody>
          <a:bodyPr wrap="square" rtlCol="0" anchor="ctr">
            <a:noAutofit/>
          </a:bodyPr>
          <a:lstStyle/>
          <a:p>
            <a:pPr defTabSz="1218987">
              <a:lnSpc>
                <a:spcPct val="150000"/>
              </a:lnSpc>
            </a:pPr>
            <a:r>
              <a:rPr lang="en-US" sz="1400" b="1" dirty="0">
                <a:solidFill>
                  <a:prstClr val="black">
                    <a:lumMod val="75000"/>
                    <a:lumOff val="25000"/>
                  </a:prstClr>
                </a:solidFill>
                <a:latin typeface="Arial" panose="020B0604020202020204" pitchFamily="34" charset="0"/>
                <a:cs typeface="Arial" panose="020B0604020202020204" pitchFamily="34" charset="0"/>
              </a:rPr>
              <a:t>Trust </a:t>
            </a:r>
          </a:p>
          <a:p>
            <a:pPr defTabSz="1218987">
              <a:lnSpc>
                <a:spcPts val="1200"/>
              </a:lnSpc>
            </a:pPr>
            <a:r>
              <a:rPr lang="en-US" sz="1000" i="1" dirty="0">
                <a:solidFill>
                  <a:srgbClr val="95A5A6"/>
                </a:solidFill>
              </a:rPr>
              <a:t>Building trust takes a long time , many years in fact , ensure your team is on the big game picture and the ethics and rules are clear to everybody </a:t>
            </a:r>
          </a:p>
        </p:txBody>
      </p:sp>
      <p:sp>
        <p:nvSpPr>
          <p:cNvPr id="34" name="Freeform 33">
            <a:extLst>
              <a:ext uri="{FF2B5EF4-FFF2-40B4-BE49-F238E27FC236}">
                <a16:creationId xmlns:a16="http://schemas.microsoft.com/office/drawing/2014/main" id="{9AC34221-C0CE-E883-27F0-934414E2CEB1}"/>
              </a:ext>
            </a:extLst>
          </p:cNvPr>
          <p:cNvSpPr/>
          <p:nvPr/>
        </p:nvSpPr>
        <p:spPr>
          <a:xfrm>
            <a:off x="7714490" y="16897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Freeform 34">
            <a:extLst>
              <a:ext uri="{FF2B5EF4-FFF2-40B4-BE49-F238E27FC236}">
                <a16:creationId xmlns:a16="http://schemas.microsoft.com/office/drawing/2014/main" id="{A8978E21-25E5-AD93-CF38-C9958470FB82}"/>
              </a:ext>
            </a:extLst>
          </p:cNvPr>
          <p:cNvSpPr/>
          <p:nvPr/>
        </p:nvSpPr>
        <p:spPr>
          <a:xfrm flipH="1">
            <a:off x="3904490" y="16897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19E94F86-1657-828A-7A67-F8197B769177}"/>
              </a:ext>
            </a:extLst>
          </p:cNvPr>
          <p:cNvSpPr txBox="1"/>
          <p:nvPr/>
        </p:nvSpPr>
        <p:spPr>
          <a:xfrm>
            <a:off x="3389243" y="851588"/>
            <a:ext cx="2311965" cy="907964"/>
          </a:xfrm>
          <a:prstGeom prst="rect">
            <a:avLst/>
          </a:prstGeom>
          <a:noFill/>
        </p:spPr>
        <p:txBody>
          <a:bodyPr wrap="square" rtlCol="0" anchor="ctr">
            <a:noAutofit/>
          </a:bodyPr>
          <a:lstStyle/>
          <a:p>
            <a:pPr defTabSz="1218987">
              <a:lnSpc>
                <a:spcPct val="150000"/>
              </a:lnSpc>
            </a:pPr>
            <a:r>
              <a:rPr lang="en-US" sz="1400" b="1" dirty="0">
                <a:solidFill>
                  <a:prstClr val="black">
                    <a:lumMod val="75000"/>
                    <a:lumOff val="25000"/>
                  </a:prstClr>
                </a:solidFill>
                <a:latin typeface="Arial" panose="020B0604020202020204" pitchFamily="34" charset="0"/>
                <a:cs typeface="Arial" panose="020B0604020202020204" pitchFamily="34" charset="0"/>
              </a:rPr>
              <a:t>Supplier </a:t>
            </a:r>
          </a:p>
          <a:p>
            <a:pPr defTabSz="1218987">
              <a:lnSpc>
                <a:spcPts val="1200"/>
              </a:lnSpc>
            </a:pPr>
            <a:r>
              <a:rPr lang="en-US" sz="1000" i="1" dirty="0">
                <a:solidFill>
                  <a:srgbClr val="95A5A6"/>
                </a:solidFill>
              </a:rPr>
              <a:t>Aim to be a sole supplier and keep a gap between you and pother tier 2 suppliers </a:t>
            </a:r>
          </a:p>
        </p:txBody>
      </p:sp>
      <p:sp>
        <p:nvSpPr>
          <p:cNvPr id="37" name="Freeform 36">
            <a:extLst>
              <a:ext uri="{FF2B5EF4-FFF2-40B4-BE49-F238E27FC236}">
                <a16:creationId xmlns:a16="http://schemas.microsoft.com/office/drawing/2014/main" id="{5F11D864-7B8A-3EAC-9229-5840D8D0DBAE}"/>
              </a:ext>
            </a:extLst>
          </p:cNvPr>
          <p:cNvSpPr/>
          <p:nvPr/>
        </p:nvSpPr>
        <p:spPr>
          <a:xfrm flipH="1" flipV="1">
            <a:off x="3904490" y="49536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04F27ECA-55F7-1DA6-F3FD-2A58D640C755}"/>
              </a:ext>
            </a:extLst>
          </p:cNvPr>
          <p:cNvSpPr txBox="1"/>
          <p:nvPr/>
        </p:nvSpPr>
        <p:spPr>
          <a:xfrm>
            <a:off x="2862470" y="5398188"/>
            <a:ext cx="2838738" cy="907964"/>
          </a:xfrm>
          <a:prstGeom prst="rect">
            <a:avLst/>
          </a:prstGeom>
          <a:noFill/>
        </p:spPr>
        <p:txBody>
          <a:bodyPr wrap="square" rtlCol="0" anchor="ctr">
            <a:noAutofit/>
          </a:bodyPr>
          <a:lstStyle/>
          <a:p>
            <a:pPr defTabSz="1218987">
              <a:lnSpc>
                <a:spcPct val="150000"/>
              </a:lnSpc>
            </a:pPr>
            <a:r>
              <a:rPr lang="en-US" sz="1400" b="1" dirty="0">
                <a:solidFill>
                  <a:prstClr val="black">
                    <a:lumMod val="75000"/>
                    <a:lumOff val="25000"/>
                  </a:prstClr>
                </a:solidFill>
                <a:latin typeface="Arial" panose="020B0604020202020204" pitchFamily="34" charset="0"/>
                <a:cs typeface="Arial" panose="020B0604020202020204" pitchFamily="34" charset="0"/>
              </a:rPr>
              <a:t>Costing </a:t>
            </a:r>
          </a:p>
          <a:p>
            <a:pPr defTabSz="1218987">
              <a:lnSpc>
                <a:spcPts val="1200"/>
              </a:lnSpc>
            </a:pPr>
            <a:r>
              <a:rPr lang="en-US" sz="1000" i="1" dirty="0">
                <a:solidFill>
                  <a:srgbClr val="95A5A6"/>
                </a:solidFill>
              </a:rPr>
              <a:t>Drive costing efficiencies and transparency across both sides to get beyond the obvious and concentrate on bigger things.</a:t>
            </a:r>
          </a:p>
        </p:txBody>
      </p:sp>
      <p:sp>
        <p:nvSpPr>
          <p:cNvPr id="39" name="Freeform 38">
            <a:extLst>
              <a:ext uri="{FF2B5EF4-FFF2-40B4-BE49-F238E27FC236}">
                <a16:creationId xmlns:a16="http://schemas.microsoft.com/office/drawing/2014/main" id="{5D95D465-B343-5A44-C05A-8F4B13737643}"/>
              </a:ext>
            </a:extLst>
          </p:cNvPr>
          <p:cNvSpPr/>
          <p:nvPr/>
        </p:nvSpPr>
        <p:spPr>
          <a:xfrm flipV="1">
            <a:off x="7714490" y="49536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7D2D6153-253C-5703-975E-12E215CFC7F0}"/>
              </a:ext>
            </a:extLst>
          </p:cNvPr>
          <p:cNvSpPr txBox="1"/>
          <p:nvPr/>
        </p:nvSpPr>
        <p:spPr>
          <a:xfrm>
            <a:off x="8019290" y="5398188"/>
            <a:ext cx="3715842" cy="907964"/>
          </a:xfrm>
          <a:prstGeom prst="rect">
            <a:avLst/>
          </a:prstGeom>
          <a:noFill/>
        </p:spPr>
        <p:txBody>
          <a:bodyPr wrap="square" rtlCol="0" anchor="ctr">
            <a:noAutofit/>
          </a:bodyPr>
          <a:lstStyle/>
          <a:p>
            <a:pPr defTabSz="1218987">
              <a:lnSpc>
                <a:spcPct val="150000"/>
              </a:lnSpc>
            </a:pPr>
            <a:r>
              <a:rPr lang="en-US" sz="1400" b="1" dirty="0">
                <a:solidFill>
                  <a:prstClr val="black">
                    <a:lumMod val="75000"/>
                    <a:lumOff val="25000"/>
                  </a:prstClr>
                </a:solidFill>
                <a:latin typeface="Arial" panose="020B0604020202020204" pitchFamily="34" charset="0"/>
                <a:cs typeface="Arial" panose="020B0604020202020204" pitchFamily="34" charset="0"/>
              </a:rPr>
              <a:t>Profits</a:t>
            </a:r>
          </a:p>
          <a:p>
            <a:pPr defTabSz="1218987">
              <a:lnSpc>
                <a:spcPts val="1200"/>
              </a:lnSpc>
            </a:pPr>
            <a:r>
              <a:rPr lang="en-US" sz="1000" i="1" dirty="0">
                <a:solidFill>
                  <a:srgbClr val="95A5A6"/>
                </a:solidFill>
              </a:rPr>
              <a:t>Businesses exist to make profits ; your role is to ensure both parties make profit .</a:t>
            </a:r>
          </a:p>
        </p:txBody>
      </p:sp>
      <p:sp>
        <p:nvSpPr>
          <p:cNvPr id="41" name="TextBox 40">
            <a:extLst>
              <a:ext uri="{FF2B5EF4-FFF2-40B4-BE49-F238E27FC236}">
                <a16:creationId xmlns:a16="http://schemas.microsoft.com/office/drawing/2014/main" id="{D947450F-0582-7DBF-AF83-E58666E78B24}"/>
              </a:ext>
            </a:extLst>
          </p:cNvPr>
          <p:cNvSpPr txBox="1"/>
          <p:nvPr/>
        </p:nvSpPr>
        <p:spPr>
          <a:xfrm>
            <a:off x="8870190" y="2223188"/>
            <a:ext cx="2864942" cy="907964"/>
          </a:xfrm>
          <a:prstGeom prst="rect">
            <a:avLst/>
          </a:prstGeom>
          <a:noFill/>
        </p:spPr>
        <p:txBody>
          <a:bodyPr wrap="square" rtlCol="0" anchor="ctr">
            <a:noAutofit/>
          </a:bodyPr>
          <a:lstStyle/>
          <a:p>
            <a:pPr defTabSz="1218987">
              <a:lnSpc>
                <a:spcPct val="150000"/>
              </a:lnSpc>
            </a:pPr>
            <a:r>
              <a:rPr lang="en-US" sz="1400" b="1" dirty="0">
                <a:solidFill>
                  <a:srgbClr val="DE2F2F"/>
                </a:solidFill>
                <a:latin typeface="Arial" panose="020B0604020202020204" pitchFamily="34" charset="0"/>
                <a:cs typeface="Arial" panose="020B0604020202020204" pitchFamily="34" charset="0"/>
              </a:rPr>
              <a:t>Opportunism </a:t>
            </a:r>
          </a:p>
          <a:p>
            <a:pPr defTabSz="1218987">
              <a:lnSpc>
                <a:spcPts val="1200"/>
              </a:lnSpc>
            </a:pPr>
            <a:r>
              <a:rPr lang="en-US" sz="1000" i="1" dirty="0">
                <a:solidFill>
                  <a:srgbClr val="95A5A6"/>
                </a:solidFill>
              </a:rPr>
              <a:t>The above point resonates this point , focus on value creation not trading and transactions.</a:t>
            </a:r>
          </a:p>
        </p:txBody>
      </p:sp>
      <p:sp>
        <p:nvSpPr>
          <p:cNvPr id="42" name="Freeform 43">
            <a:extLst>
              <a:ext uri="{FF2B5EF4-FFF2-40B4-BE49-F238E27FC236}">
                <a16:creationId xmlns:a16="http://schemas.microsoft.com/office/drawing/2014/main" id="{BA627E18-ACA8-E6D5-15EB-E050796635D5}"/>
              </a:ext>
            </a:extLst>
          </p:cNvPr>
          <p:cNvSpPr/>
          <p:nvPr/>
        </p:nvSpPr>
        <p:spPr>
          <a:xfrm flipV="1">
            <a:off x="8247890" y="26676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48073C2F-911E-F748-827A-1D8C786F7B47}"/>
              </a:ext>
            </a:extLst>
          </p:cNvPr>
          <p:cNvSpPr txBox="1"/>
          <p:nvPr/>
        </p:nvSpPr>
        <p:spPr>
          <a:xfrm>
            <a:off x="2738547" y="2067972"/>
            <a:ext cx="2528265" cy="907964"/>
          </a:xfrm>
          <a:prstGeom prst="rect">
            <a:avLst/>
          </a:prstGeom>
          <a:noFill/>
        </p:spPr>
        <p:txBody>
          <a:bodyPr wrap="square" rtlCol="0" anchor="ctr">
            <a:noAutofit/>
          </a:bodyPr>
          <a:lstStyle/>
          <a:p>
            <a:pPr defTabSz="1218987">
              <a:lnSpc>
                <a:spcPct val="150000"/>
              </a:lnSpc>
            </a:pPr>
            <a:r>
              <a:rPr lang="en-US" sz="1400" b="1" dirty="0">
                <a:solidFill>
                  <a:srgbClr val="1B749C"/>
                </a:solidFill>
                <a:latin typeface="Arial" panose="020B0604020202020204" pitchFamily="34" charset="0"/>
                <a:cs typeface="Arial" panose="020B0604020202020204" pitchFamily="34" charset="0"/>
              </a:rPr>
              <a:t>Barriers </a:t>
            </a:r>
          </a:p>
          <a:p>
            <a:pPr defTabSz="1218987">
              <a:lnSpc>
                <a:spcPts val="1200"/>
              </a:lnSpc>
            </a:pPr>
            <a:r>
              <a:rPr lang="en-US" sz="1000" i="1" dirty="0">
                <a:solidFill>
                  <a:srgbClr val="95A5A6"/>
                </a:solidFill>
              </a:rPr>
              <a:t>Drive exit barriers contracts to ensure exiting the contract is difficult and expensive </a:t>
            </a:r>
          </a:p>
        </p:txBody>
      </p:sp>
      <p:sp>
        <p:nvSpPr>
          <p:cNvPr id="44" name="Freeform 45">
            <a:extLst>
              <a:ext uri="{FF2B5EF4-FFF2-40B4-BE49-F238E27FC236}">
                <a16:creationId xmlns:a16="http://schemas.microsoft.com/office/drawing/2014/main" id="{C8714F57-5D24-16C8-7CBD-41B8B868C3CB}"/>
              </a:ext>
            </a:extLst>
          </p:cNvPr>
          <p:cNvSpPr/>
          <p:nvPr/>
        </p:nvSpPr>
        <p:spPr>
          <a:xfrm flipH="1" flipV="1">
            <a:off x="3129790" y="27438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C0F5AF6B-C519-C992-83CC-E54FBD6ED467}"/>
              </a:ext>
            </a:extLst>
          </p:cNvPr>
          <p:cNvSpPr txBox="1"/>
          <p:nvPr/>
        </p:nvSpPr>
        <p:spPr>
          <a:xfrm>
            <a:off x="2270194" y="3893324"/>
            <a:ext cx="2669014" cy="907964"/>
          </a:xfrm>
          <a:prstGeom prst="rect">
            <a:avLst/>
          </a:prstGeom>
          <a:noFill/>
        </p:spPr>
        <p:txBody>
          <a:bodyPr wrap="square" rtlCol="0" anchor="ctr">
            <a:noAutofit/>
          </a:bodyPr>
          <a:lstStyle/>
          <a:p>
            <a:pPr defTabSz="1218987">
              <a:lnSpc>
                <a:spcPct val="150000"/>
              </a:lnSpc>
            </a:pPr>
            <a:r>
              <a:rPr lang="en-US" sz="1400" b="1" dirty="0">
                <a:solidFill>
                  <a:srgbClr val="1B759E"/>
                </a:solidFill>
                <a:latin typeface="Arial" panose="020B0604020202020204" pitchFamily="34" charset="0"/>
                <a:cs typeface="Arial" panose="020B0604020202020204" pitchFamily="34" charset="0"/>
              </a:rPr>
              <a:t>Cross Functional Teams </a:t>
            </a:r>
          </a:p>
          <a:p>
            <a:pPr defTabSz="1218987">
              <a:lnSpc>
                <a:spcPts val="1200"/>
              </a:lnSpc>
            </a:pPr>
            <a:r>
              <a:rPr lang="en-US" sz="1000" i="1" dirty="0">
                <a:solidFill>
                  <a:srgbClr val="95A5A6"/>
                </a:solidFill>
              </a:rPr>
              <a:t>Drive efficiencies with cross functional teams and expertise to drive market share  </a:t>
            </a:r>
          </a:p>
        </p:txBody>
      </p:sp>
      <p:sp>
        <p:nvSpPr>
          <p:cNvPr id="46" name="Freeform 47">
            <a:extLst>
              <a:ext uri="{FF2B5EF4-FFF2-40B4-BE49-F238E27FC236}">
                <a16:creationId xmlns:a16="http://schemas.microsoft.com/office/drawing/2014/main" id="{D982DEAA-150D-B7A9-E65B-DF3F906C3AD0}"/>
              </a:ext>
            </a:extLst>
          </p:cNvPr>
          <p:cNvSpPr/>
          <p:nvPr/>
        </p:nvSpPr>
        <p:spPr>
          <a:xfrm flipH="1" flipV="1">
            <a:off x="3142490" y="4350524"/>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8E460924-BD0F-66C4-9D29-EE99E59D9DE6}"/>
              </a:ext>
            </a:extLst>
          </p:cNvPr>
          <p:cNvSpPr txBox="1"/>
          <p:nvPr/>
        </p:nvSpPr>
        <p:spPr>
          <a:xfrm>
            <a:off x="8889479" y="3803068"/>
            <a:ext cx="2864942" cy="907964"/>
          </a:xfrm>
          <a:prstGeom prst="rect">
            <a:avLst/>
          </a:prstGeom>
          <a:noFill/>
        </p:spPr>
        <p:txBody>
          <a:bodyPr wrap="square" rtlCol="0" anchor="ctr">
            <a:noAutofit/>
          </a:bodyPr>
          <a:lstStyle/>
          <a:p>
            <a:pPr defTabSz="1218987">
              <a:lnSpc>
                <a:spcPct val="150000"/>
              </a:lnSpc>
            </a:pPr>
            <a:r>
              <a:rPr lang="en-US" sz="1400" b="1" dirty="0">
                <a:solidFill>
                  <a:srgbClr val="DE2F2F"/>
                </a:solidFill>
                <a:latin typeface="Arial" panose="020B0604020202020204" pitchFamily="34" charset="0"/>
                <a:cs typeface="Arial" panose="020B0604020202020204" pitchFamily="34" charset="0"/>
              </a:rPr>
              <a:t>Joint Business Plans </a:t>
            </a:r>
          </a:p>
          <a:p>
            <a:pPr defTabSz="1218987">
              <a:lnSpc>
                <a:spcPts val="1200"/>
              </a:lnSpc>
            </a:pPr>
            <a:r>
              <a:rPr lang="en-US" sz="1000" i="1" dirty="0">
                <a:solidFill>
                  <a:srgbClr val="95A5A6"/>
                </a:solidFill>
              </a:rPr>
              <a:t>Tactical and strategic plans are key for vision and execution , maintain the planning process on preset schedules and detail for mutuality </a:t>
            </a:r>
          </a:p>
        </p:txBody>
      </p:sp>
      <p:sp>
        <p:nvSpPr>
          <p:cNvPr id="48" name="Freeform 49">
            <a:extLst>
              <a:ext uri="{FF2B5EF4-FFF2-40B4-BE49-F238E27FC236}">
                <a16:creationId xmlns:a16="http://schemas.microsoft.com/office/drawing/2014/main" id="{53EC688F-F4BC-2A57-A3A0-8187850EDD79}"/>
              </a:ext>
            </a:extLst>
          </p:cNvPr>
          <p:cNvSpPr/>
          <p:nvPr/>
        </p:nvSpPr>
        <p:spPr>
          <a:xfrm flipV="1">
            <a:off x="8171690" y="43440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1DFE2DB2-139B-6368-276D-050B11D7061C}"/>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Integrated relationships characteristics </a:t>
            </a:r>
            <a:endParaRPr lang="en-GB" sz="1400" dirty="0">
              <a:effectLst/>
              <a:ea typeface="Calibri" panose="020F0502020204030204" pitchFamily="34" charset="0"/>
              <a:cs typeface="Latha" panose="020B0604020202020204" pitchFamily="34" charset="0"/>
            </a:endParaRPr>
          </a:p>
        </p:txBody>
      </p:sp>
      <p:pic>
        <p:nvPicPr>
          <p:cNvPr id="50" name="Picture 49" descr="Logo&#10;&#10;Description automatically generated">
            <a:extLst>
              <a:ext uri="{FF2B5EF4-FFF2-40B4-BE49-F238E27FC236}">
                <a16:creationId xmlns:a16="http://schemas.microsoft.com/office/drawing/2014/main" id="{AA971956-C8E3-CDEA-8533-1A606DC9AD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51" name="Footer Placeholder 3">
            <a:extLst>
              <a:ext uri="{FF2B5EF4-FFF2-40B4-BE49-F238E27FC236}">
                <a16:creationId xmlns:a16="http://schemas.microsoft.com/office/drawing/2014/main" id="{3512A939-70B4-5EFE-390D-ADD4FC0486C4}"/>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52" name="Graphic 51" descr="Badge 5 outline">
            <a:extLst>
              <a:ext uri="{FF2B5EF4-FFF2-40B4-BE49-F238E27FC236}">
                <a16:creationId xmlns:a16="http://schemas.microsoft.com/office/drawing/2014/main" id="{6238FA5C-AEF7-B41A-B78B-FB079E72E4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9281" y="149757"/>
            <a:ext cx="720000" cy="720000"/>
          </a:xfrm>
          <a:prstGeom prst="rect">
            <a:avLst/>
          </a:prstGeom>
        </p:spPr>
      </p:pic>
    </p:spTree>
    <p:extLst>
      <p:ext uri="{BB962C8B-B14F-4D97-AF65-F5344CB8AC3E}">
        <p14:creationId xmlns:p14="http://schemas.microsoft.com/office/powerpoint/2010/main" val="79993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8DF1F9-CF4F-797A-3C46-F6314CB438D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Integrated relationships characteristics </a:t>
            </a:r>
            <a:endParaRPr lang="en-GB" sz="1400" dirty="0">
              <a:effectLst/>
              <a:ea typeface="Calibri" panose="020F0502020204030204" pitchFamily="34" charset="0"/>
              <a:cs typeface="Latha"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61DC0412-94A5-58B0-280D-3E1204AE85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F74AAB35-3617-EECC-EFCB-E99D6D71BA1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6C0DE6F2-EA96-C55D-30CB-E0B3D65D4095}"/>
              </a:ext>
            </a:extLst>
          </p:cNvPr>
          <p:cNvSpPr txBox="1"/>
          <p:nvPr/>
        </p:nvSpPr>
        <p:spPr>
          <a:xfrm>
            <a:off x="852280" y="2066129"/>
            <a:ext cx="10170216" cy="1374800"/>
          </a:xfrm>
          <a:prstGeom prst="rect">
            <a:avLst/>
          </a:prstGeom>
          <a:noFill/>
        </p:spPr>
        <p:txBody>
          <a:bodyPr wrap="square">
            <a:spAutoFit/>
          </a:bodyPr>
          <a:lstStyle/>
          <a:p>
            <a:pPr>
              <a:lnSpc>
                <a:spcPct val="107000"/>
              </a:lnSpc>
              <a:spcAft>
                <a:spcPts val="800"/>
              </a:spcAft>
            </a:pPr>
            <a:r>
              <a:rPr lang="en-GB" sz="1100" b="1" dirty="0">
                <a:effectLst/>
                <a:latin typeface="Lato Light" panose="020F0502020204030203" pitchFamily="34" charset="0"/>
                <a:ea typeface="Calibri" panose="020F0502020204030204" pitchFamily="34" charset="0"/>
                <a:cs typeface="Latha" panose="020B0604020202020204" pitchFamily="34" charset="0"/>
              </a:rPr>
              <a:t> </a:t>
            </a:r>
            <a:r>
              <a:rPr lang="en-GB" sz="1100" dirty="0">
                <a:effectLst/>
                <a:latin typeface="Lato Light" panose="020F0502020204030203" pitchFamily="34" charset="0"/>
                <a:ea typeface="Calibri" panose="020F0502020204030204" pitchFamily="34" charset="0"/>
                <a:cs typeface="Latha" panose="020B0604020202020204" pitchFamily="34" charset="0"/>
              </a:rPr>
              <a:t>When you arrive at this stage, it is a long road you have covered as you have developed the relationship to arrive at this stage, from now on the relationship will be based on soft qualities such as Trust, communication, friendliness, objectivity, engagement, and mutuality.</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The hard skills brought out are, Technology, data sharing, best practices, trademark development, external communication, joint business planning and team familiarity across functions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This stage is considered a merger in some informal ways, and a reflection or extension of the brand owners business capabilities in the relevant geography on both sides of the business. These relationships are just short of an ideal merger. </a:t>
            </a: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graphicFrame>
        <p:nvGraphicFramePr>
          <p:cNvPr id="9" name="Table 8">
            <a:extLst>
              <a:ext uri="{FF2B5EF4-FFF2-40B4-BE49-F238E27FC236}">
                <a16:creationId xmlns:a16="http://schemas.microsoft.com/office/drawing/2014/main" id="{5E760327-5A36-37A4-B8CF-8A1843580025}"/>
              </a:ext>
            </a:extLst>
          </p:cNvPr>
          <p:cNvGraphicFramePr>
            <a:graphicFrameLocks noGrp="1"/>
          </p:cNvGraphicFramePr>
          <p:nvPr>
            <p:extLst>
              <p:ext uri="{D42A27DB-BD31-4B8C-83A1-F6EECF244321}">
                <p14:modId xmlns:p14="http://schemas.microsoft.com/office/powerpoint/2010/main" val="3052006885"/>
              </p:ext>
            </p:extLst>
          </p:nvPr>
        </p:nvGraphicFramePr>
        <p:xfrm>
          <a:off x="2967797" y="3829205"/>
          <a:ext cx="5759450" cy="1198944"/>
        </p:xfrm>
        <a:graphic>
          <a:graphicData uri="http://schemas.openxmlformats.org/drawingml/2006/table">
            <a:tbl>
              <a:tblPr firstRow="1" firstCol="1" bandRow="1"/>
              <a:tblGrid>
                <a:gridCol w="1151890">
                  <a:extLst>
                    <a:ext uri="{9D8B030D-6E8A-4147-A177-3AD203B41FA5}">
                      <a16:colId xmlns:a16="http://schemas.microsoft.com/office/drawing/2014/main" val="3015553155"/>
                    </a:ext>
                  </a:extLst>
                </a:gridCol>
                <a:gridCol w="1151890">
                  <a:extLst>
                    <a:ext uri="{9D8B030D-6E8A-4147-A177-3AD203B41FA5}">
                      <a16:colId xmlns:a16="http://schemas.microsoft.com/office/drawing/2014/main" val="63608041"/>
                    </a:ext>
                  </a:extLst>
                </a:gridCol>
                <a:gridCol w="1151890">
                  <a:extLst>
                    <a:ext uri="{9D8B030D-6E8A-4147-A177-3AD203B41FA5}">
                      <a16:colId xmlns:a16="http://schemas.microsoft.com/office/drawing/2014/main" val="3273869219"/>
                    </a:ext>
                  </a:extLst>
                </a:gridCol>
                <a:gridCol w="1151890">
                  <a:extLst>
                    <a:ext uri="{9D8B030D-6E8A-4147-A177-3AD203B41FA5}">
                      <a16:colId xmlns:a16="http://schemas.microsoft.com/office/drawing/2014/main" val="2933107796"/>
                    </a:ext>
                  </a:extLst>
                </a:gridCol>
                <a:gridCol w="1151890">
                  <a:extLst>
                    <a:ext uri="{9D8B030D-6E8A-4147-A177-3AD203B41FA5}">
                      <a16:colId xmlns:a16="http://schemas.microsoft.com/office/drawing/2014/main" val="85291307"/>
                    </a:ext>
                  </a:extLst>
                </a:gridCol>
              </a:tblGrid>
              <a:tr h="0">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Selling Co</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Buying Co</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561868"/>
                  </a:ext>
                </a:extLst>
              </a:tr>
              <a:tr h="0">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solidFill>
                            <a:srgbClr val="000000"/>
                          </a:solidFill>
                          <a:effectLst/>
                          <a:latin typeface="Lato Light" panose="020F0502020204030203" pitchFamily="34" charset="0"/>
                          <a:ea typeface="Calibri" panose="020F0502020204030204" pitchFamily="34" charset="0"/>
                          <a:cs typeface="Poppins" panose="00000500000000000000" pitchFamily="2" charset="0"/>
                        </a:rPr>
                        <a:t>Operations Team</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dirty="0">
                          <a:effectLst/>
                          <a:latin typeface="Lato Light" panose="020F0502020204030203" pitchFamily="34" charset="0"/>
                          <a:ea typeface="Calibri" panose="020F0502020204030204" pitchFamily="34" charset="0"/>
                          <a:cs typeface="Poppins" panose="00000500000000000000" pitchFamily="2" charset="0"/>
                        </a:rPr>
                        <a:t>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691683"/>
                  </a:ext>
                </a:extLst>
              </a:tr>
              <a:tr h="0">
                <a:tc rowSpan="3">
                  <a:txBody>
                    <a:bodyPr/>
                    <a:lstStyle/>
                    <a:p>
                      <a:pPr algn="ctr">
                        <a:lnSpc>
                          <a:spcPct val="107000"/>
                        </a:lnSpc>
                        <a:spcAft>
                          <a:spcPts val="800"/>
                        </a:spcAft>
                      </a:pPr>
                      <a:r>
                        <a:rPr lang="en-GB" sz="1100" b="1">
                          <a:solidFill>
                            <a:srgbClr val="FFFFFF"/>
                          </a:solidFill>
                          <a:effectLst/>
                          <a:latin typeface="Lato Light" panose="020F0502020204030203" pitchFamily="34" charset="0"/>
                          <a:ea typeface="Calibri" panose="020F0502020204030204" pitchFamily="34" charset="0"/>
                          <a:cs typeface="Poppins" panose="00000500000000000000" pitchFamily="2" charset="0"/>
                        </a:rPr>
                        <a:t>Key Ac Manager</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R&amp; D</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Finance</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800"/>
                        </a:spcAft>
                      </a:pPr>
                      <a:r>
                        <a:rPr lang="en-GB" sz="1100" b="1">
                          <a:solidFill>
                            <a:srgbClr val="FFFFFF"/>
                          </a:solidFill>
                          <a:effectLst/>
                          <a:latin typeface="Lato Light" panose="020F0502020204030203" pitchFamily="34" charset="0"/>
                          <a:ea typeface="Calibri" panose="020F0502020204030204" pitchFamily="34" charset="0"/>
                          <a:cs typeface="Poppins" panose="00000500000000000000" pitchFamily="2" charset="0"/>
                        </a:rPr>
                        <a:t>Customer lead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extLst>
                  <a:ext uri="{0D108BD9-81ED-4DB2-BD59-A6C34878D82A}">
                    <a16:rowId xmlns:a16="http://schemas.microsoft.com/office/drawing/2014/main" val="751720966"/>
                  </a:ext>
                </a:extLst>
              </a:tr>
              <a:tr h="0">
                <a:tc vMerge="1">
                  <a:txBody>
                    <a:bodyPr/>
                    <a:lstStyle/>
                    <a:p>
                      <a:endParaRPr lang="en-GB"/>
                    </a:p>
                  </a:txBody>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30680711"/>
                  </a:ext>
                </a:extLst>
              </a:tr>
              <a:tr h="0">
                <a:tc vMerge="1">
                  <a:txBody>
                    <a:bodyPr/>
                    <a:lstStyle/>
                    <a:p>
                      <a:endParaRPr lang="en-GB"/>
                    </a:p>
                  </a:txBody>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Environment</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Service</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82457352"/>
                  </a:ext>
                </a:extLst>
              </a:tr>
              <a:tr h="0">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100" b="1">
                          <a:solidFill>
                            <a:srgbClr val="000000"/>
                          </a:solidFill>
                          <a:effectLst/>
                          <a:latin typeface="Lato Light" panose="020F0502020204030203" pitchFamily="34" charset="0"/>
                          <a:ea typeface="Calibri" panose="020F0502020204030204" pitchFamily="34" charset="0"/>
                          <a:cs typeface="Poppins" panose="00000500000000000000" pitchFamily="2" charset="0"/>
                        </a:rPr>
                        <a:t>Marketing Team</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1100" b="1">
                          <a:effectLst/>
                          <a:latin typeface="Lato Light" panose="020F0502020204030203" pitchFamily="34" charset="0"/>
                          <a:ea typeface="Calibri" panose="020F0502020204030204" pitchFamily="34" charset="0"/>
                          <a:cs typeface="Poppins" panose="00000500000000000000" pitchFamily="2" charset="0"/>
                        </a:rPr>
                        <a:t> </a:t>
                      </a:r>
                      <a:endParaRPr lang="en-GB" sz="11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100" b="1" dirty="0">
                          <a:effectLst/>
                          <a:latin typeface="Lato Light" panose="020F0502020204030203" pitchFamily="34" charset="0"/>
                          <a:ea typeface="Calibri" panose="020F0502020204030204" pitchFamily="34" charset="0"/>
                          <a:cs typeface="Poppins" panose="00000500000000000000" pitchFamily="2" charset="0"/>
                        </a:rPr>
                        <a:t>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8106403"/>
                  </a:ext>
                </a:extLst>
              </a:tr>
            </a:tbl>
          </a:graphicData>
        </a:graphic>
      </p:graphicFrame>
      <p:pic>
        <p:nvPicPr>
          <p:cNvPr id="10" name="Graphic 9" descr="Badge 5 outline">
            <a:extLst>
              <a:ext uri="{FF2B5EF4-FFF2-40B4-BE49-F238E27FC236}">
                <a16:creationId xmlns:a16="http://schemas.microsoft.com/office/drawing/2014/main" id="{255451BD-5041-FB73-8AAA-04276C21AE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9613" y="174554"/>
            <a:ext cx="720000" cy="720000"/>
          </a:xfrm>
          <a:prstGeom prst="rect">
            <a:avLst/>
          </a:prstGeom>
        </p:spPr>
      </p:pic>
      <p:sp>
        <p:nvSpPr>
          <p:cNvPr id="11" name="TextBox 10">
            <a:extLst>
              <a:ext uri="{FF2B5EF4-FFF2-40B4-BE49-F238E27FC236}">
                <a16:creationId xmlns:a16="http://schemas.microsoft.com/office/drawing/2014/main" id="{5FF7E605-5048-DD39-B7FE-8908E1C5A1EB}"/>
              </a:ext>
            </a:extLst>
          </p:cNvPr>
          <p:cNvSpPr txBox="1"/>
          <p:nvPr/>
        </p:nvSpPr>
        <p:spPr>
          <a:xfrm>
            <a:off x="852280" y="1528543"/>
            <a:ext cx="6097554" cy="279564"/>
          </a:xfrm>
          <a:prstGeom prst="rect">
            <a:avLst/>
          </a:prstGeom>
          <a:noFill/>
        </p:spPr>
        <p:txBody>
          <a:bodyPr wrap="square">
            <a:spAutoFit/>
          </a:bodyPr>
          <a:lstStyle/>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Latha" panose="020B0604020202020204" pitchFamily="34" charset="0"/>
              </a:rPr>
              <a:t>Integrated relationships </a:t>
            </a:r>
            <a:endParaRPr lang="en-GB" sz="12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38526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8DF1F9-CF4F-797A-3C46-F6314CB438D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Integrated relationships characteristics </a:t>
            </a:r>
            <a:endParaRPr lang="en-GB" sz="1400" dirty="0">
              <a:effectLst/>
              <a:ea typeface="Calibri" panose="020F0502020204030204" pitchFamily="34" charset="0"/>
              <a:cs typeface="Latha"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61DC0412-94A5-58B0-280D-3E1204AE85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F74AAB35-3617-EECC-EFCB-E99D6D71BA1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6C0DE6F2-EA96-C55D-30CB-E0B3D65D4095}"/>
              </a:ext>
            </a:extLst>
          </p:cNvPr>
          <p:cNvSpPr txBox="1"/>
          <p:nvPr/>
        </p:nvSpPr>
        <p:spPr>
          <a:xfrm>
            <a:off x="713132" y="1627968"/>
            <a:ext cx="10170216" cy="3234283"/>
          </a:xfrm>
          <a:prstGeom prst="rect">
            <a:avLst/>
          </a:prstGeom>
          <a:noFill/>
        </p:spPr>
        <p:txBody>
          <a:bodyPr wrap="square">
            <a:spAutoFit/>
          </a:bodyPr>
          <a:lstStyle/>
          <a:p>
            <a:pPr>
              <a:lnSpc>
                <a:spcPct val="107000"/>
              </a:lnSpc>
              <a:spcAft>
                <a:spcPts val="800"/>
              </a:spcAft>
            </a:pPr>
            <a:r>
              <a:rPr lang="en-GB" sz="1100" b="1" dirty="0">
                <a:effectLst/>
                <a:latin typeface="Lato Light" panose="020F0502020204030203" pitchFamily="34" charset="0"/>
                <a:ea typeface="Calibri" panose="020F0502020204030204" pitchFamily="34" charset="0"/>
                <a:cs typeface="Latha" panose="020B0604020202020204" pitchFamily="34" charset="0"/>
              </a:rPr>
              <a:t>Integrated relationships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b="1" dirty="0">
                <a:effectLst/>
                <a:latin typeface="Lato Light" panose="020F0502020204030203" pitchFamily="34" charset="0"/>
                <a:ea typeface="Calibri" panose="020F0502020204030204" pitchFamily="34" charset="0"/>
                <a:cs typeface="Latha" panose="020B0604020202020204" pitchFamily="34" charset="0"/>
              </a:rPr>
              <a:t> </a:t>
            </a:r>
            <a:r>
              <a:rPr lang="en-GB" sz="1100" dirty="0">
                <a:latin typeface="Lato Light" panose="020F0502020204030203" pitchFamily="34" charset="0"/>
                <a:cs typeface="Latha" panose="020B0604020202020204" pitchFamily="34" charset="0"/>
              </a:rPr>
              <a:t>Integrated KAM involves working together in cross-boundary functional or project teams, as depicted in Figure 3.11. By this means the organizations become so intertwined that individuals may feel more affinity with them focus team than with their official employer. The borders between buyers</a:t>
            </a:r>
          </a:p>
          <a:p>
            <a:pPr>
              <a:lnSpc>
                <a:spcPct val="107000"/>
              </a:lnSpc>
              <a:spcAft>
                <a:spcPts val="800"/>
              </a:spcAft>
            </a:pPr>
            <a:r>
              <a:rPr lang="en-GB" sz="1100" dirty="0">
                <a:latin typeface="Lato Light" panose="020F0502020204030203" pitchFamily="34" charset="0"/>
                <a:cs typeface="Latha" panose="020B0604020202020204" pitchFamily="34" charset="0"/>
              </a:rPr>
              <a:t>and seller have become blurred. The teams, rather than either organization, run the business, making decisions about their interactions with other teams according to the strategy they are implementing. Staff may even be based at the partner’s premises, though not necessarily. If it came, exit would be traumatic at both personal and organizational levels. The roles of the key account manager and the purchasing manager have fundamentally changed. The appearance of competent teams to manage day-to-day processes and develop specified projects enables these two people to assume a more strategic role, ensuring that the whole business is moving in a profitable and sustainable direction. Troubleshooting should have become a very minor part of their activity.</a:t>
            </a:r>
          </a:p>
          <a:p>
            <a:pPr>
              <a:lnSpc>
                <a:spcPct val="107000"/>
              </a:lnSpc>
              <a:spcAft>
                <a:spcPts val="800"/>
              </a:spcAft>
            </a:pPr>
            <a:endParaRPr lang="en-GB" sz="1100" dirty="0">
              <a:latin typeface="Lato Light" panose="020F0502020204030203"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More of the benefits that start to flow from an interdependent relationship can be realized now. There is greater confidence in the trustworthiness and commitment of both parties, which allows further disclosures such as transparent costing and openness on even the most sensitive subjects. The feeling shared by both companies that ‘we are in this together’ transcends normal defensive business behaviour. The characteristics of an interdependent relationship are as follows</a:t>
            </a:r>
            <a:endParaRPr lang="en-GB" sz="1100" dirty="0">
              <a:latin typeface="Lato Light" panose="020F0502020204030203" pitchFamily="34" charset="0"/>
              <a:cs typeface="Latha"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 </a:t>
            </a: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pic>
        <p:nvPicPr>
          <p:cNvPr id="6" name="Graphic 5" descr="Badge 5 outline">
            <a:extLst>
              <a:ext uri="{FF2B5EF4-FFF2-40B4-BE49-F238E27FC236}">
                <a16:creationId xmlns:a16="http://schemas.microsoft.com/office/drawing/2014/main" id="{03BF3E5C-51F0-FD56-31EE-1B643866DE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6266" y="189183"/>
            <a:ext cx="720000" cy="720000"/>
          </a:xfrm>
          <a:prstGeom prst="rect">
            <a:avLst/>
          </a:prstGeom>
        </p:spPr>
      </p:pic>
    </p:spTree>
    <p:extLst>
      <p:ext uri="{BB962C8B-B14F-4D97-AF65-F5344CB8AC3E}">
        <p14:creationId xmlns:p14="http://schemas.microsoft.com/office/powerpoint/2010/main" val="3001103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C30157-BD37-C234-0EB4-7C8EE9349D71}"/>
              </a:ext>
            </a:extLst>
          </p:cNvPr>
          <p:cNvSpPr txBox="1"/>
          <p:nvPr/>
        </p:nvSpPr>
        <p:spPr>
          <a:xfrm>
            <a:off x="629478" y="1720519"/>
            <a:ext cx="10933043" cy="3416961"/>
          </a:xfrm>
          <a:prstGeom prst="rect">
            <a:avLst/>
          </a:prstGeom>
          <a:noFill/>
        </p:spPr>
        <p:txBody>
          <a:bodyPr wrap="square">
            <a:spAutoFit/>
          </a:bodyPr>
          <a:lstStyle/>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Each integrated relationship requires the dedication of considerable resource from both sides, and the number of customers with whom a company can have this kind of relationship must therefore be very few. In fact, the number of companies who have even one integrated relationship appears to be</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small. It would be difficult, in most cases, to operate two such relationships in parallel within the same market area. In fast-moving consumer goods especially, advertising agencies collaborate closely with their major clients, often for a very long time, but they can only work with one such client in each sector.</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Top clients are unwilling to trust an agency that is collaborating with a competitor, however, much it claims to operate sealed cells inside its business.</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 </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Since both parties work so closely together in an integrated relationship, any opportunistic behaviour would be spotted very quickly. In fact, as the relationship will have established itself within both companies and its value will be accepted, the chances of anyone taking inappropriate</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100" dirty="0">
                <a:effectLst/>
                <a:latin typeface="Lato Light" panose="020F0502020204030203" pitchFamily="34" charset="0"/>
                <a:ea typeface="Calibri" panose="020F0502020204030204" pitchFamily="34" charset="0"/>
                <a:cs typeface="Latha" panose="020B0604020202020204" pitchFamily="34" charset="0"/>
              </a:rPr>
              <a:t>decisions should be much less than at the lower level of relationship development. Mutually transparent costing in this kind of relationship should not be mistaken for the approach used in some sectors, such as retail and car manufacturing, where powerful buyers have demanded open-book accounting from suppliers in a weak position, in return for continuing to do business at all. A liaison between unequal’s, in which certain aspects of a relationship are dictated by the more powerful partner, should not be confused with a genuinely open and collaborative relationship with a key account. Overall, an integrated relationship offers the best chance of maximizing opportunities to cut costs, develop a broader business base, enhance expertise, make creative and innovative approaches to the market, and secure a long-term future. As relationships at the integrated stage cannot be numerous, they should be especially well chosen and very professionally managed.</a:t>
            </a:r>
            <a:endParaRPr lang="en-GB" sz="1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703CEAE8-3B7E-537B-0FD0-7BE27441D384}"/>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Integrated relationships characteristics </a:t>
            </a:r>
            <a:endParaRPr lang="en-GB" sz="1400" dirty="0">
              <a:effectLst/>
              <a:ea typeface="Calibri" panose="020F0502020204030204" pitchFamily="34" charset="0"/>
              <a:cs typeface="Latha"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C1978FA-F120-0272-A4AC-96A33F874C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3F1B3F66-92E5-7A4B-ED9D-3A6CB312D01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9" name="Graphic 8" descr="Badge 5 outline">
            <a:extLst>
              <a:ext uri="{FF2B5EF4-FFF2-40B4-BE49-F238E27FC236}">
                <a16:creationId xmlns:a16="http://schemas.microsoft.com/office/drawing/2014/main" id="{DB83BA64-178B-EC8A-5B16-D78DEB01EE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4258" y="141649"/>
            <a:ext cx="720000" cy="720000"/>
          </a:xfrm>
          <a:prstGeom prst="rect">
            <a:avLst/>
          </a:prstGeom>
        </p:spPr>
      </p:pic>
      <p:sp>
        <p:nvSpPr>
          <p:cNvPr id="10" name="TextBox 9">
            <a:extLst>
              <a:ext uri="{FF2B5EF4-FFF2-40B4-BE49-F238E27FC236}">
                <a16:creationId xmlns:a16="http://schemas.microsoft.com/office/drawing/2014/main" id="{05395DBF-12CC-FB3F-AED8-9E9D81B30313}"/>
              </a:ext>
            </a:extLst>
          </p:cNvPr>
          <p:cNvSpPr txBox="1"/>
          <p:nvPr/>
        </p:nvSpPr>
        <p:spPr>
          <a:xfrm>
            <a:off x="629478" y="1253960"/>
            <a:ext cx="6097554" cy="279564"/>
          </a:xfrm>
          <a:prstGeom prst="rect">
            <a:avLst/>
          </a:prstGeom>
          <a:noFill/>
        </p:spPr>
        <p:txBody>
          <a:bodyPr wrap="square">
            <a:spAutoFit/>
          </a:bodyPr>
          <a:lstStyle/>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Latha" panose="020B0604020202020204" pitchFamily="34" charset="0"/>
              </a:rPr>
              <a:t>Integrated relationships </a:t>
            </a:r>
            <a:endParaRPr lang="en-GB" sz="12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77543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Key aspects of a Key Account and Supplier relationship.</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6" name="Graphic 5" descr="Research with solid fill">
            <a:extLst>
              <a:ext uri="{FF2B5EF4-FFF2-40B4-BE49-F238E27FC236}">
                <a16:creationId xmlns:a16="http://schemas.microsoft.com/office/drawing/2014/main" id="{212A0104-9A72-FDE0-4A87-5FBDCC065B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5178" y="3277523"/>
            <a:ext cx="1172187" cy="1172187"/>
          </a:xfrm>
          <a:prstGeom prst="rect">
            <a:avLst/>
          </a:prstGeom>
        </p:spPr>
      </p:pic>
      <p:sp>
        <p:nvSpPr>
          <p:cNvPr id="2" name="Rectangle: Rounded Corners 1">
            <a:extLst>
              <a:ext uri="{FF2B5EF4-FFF2-40B4-BE49-F238E27FC236}">
                <a16:creationId xmlns:a16="http://schemas.microsoft.com/office/drawing/2014/main" id="{C60FAE1E-687B-19F9-4298-95003B8FCCF2}"/>
              </a:ext>
            </a:extLst>
          </p:cNvPr>
          <p:cNvSpPr/>
          <p:nvPr/>
        </p:nvSpPr>
        <p:spPr>
          <a:xfrm>
            <a:off x="827800" y="1597047"/>
            <a:ext cx="1984731" cy="139173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65000"/>
                    <a:lumOff val="35000"/>
                  </a:schemeClr>
                </a:solidFill>
                <a:effectLst/>
                <a:ea typeface="Calibri" panose="020F0502020204030204" pitchFamily="34" charset="0"/>
                <a:cs typeface="Palatino-Roman"/>
              </a:rPr>
              <a:t>Your customer is valuable to not only you but your competitors</a:t>
            </a:r>
            <a:endParaRPr lang="en-GB" sz="1200" dirty="0">
              <a:solidFill>
                <a:schemeClr val="tx1">
                  <a:lumMod val="65000"/>
                  <a:lumOff val="35000"/>
                </a:schemeClr>
              </a:solidFill>
            </a:endParaRPr>
          </a:p>
        </p:txBody>
      </p:sp>
      <p:sp>
        <p:nvSpPr>
          <p:cNvPr id="8" name="Rectangle: Rounded Corners 7">
            <a:extLst>
              <a:ext uri="{FF2B5EF4-FFF2-40B4-BE49-F238E27FC236}">
                <a16:creationId xmlns:a16="http://schemas.microsoft.com/office/drawing/2014/main" id="{284F4F52-9BA8-7ABC-27AD-A3CF88E0045B}"/>
              </a:ext>
            </a:extLst>
          </p:cNvPr>
          <p:cNvSpPr/>
          <p:nvPr/>
        </p:nvSpPr>
        <p:spPr>
          <a:xfrm>
            <a:off x="2874946" y="2167898"/>
            <a:ext cx="1984731" cy="139173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65000"/>
                    <a:lumOff val="35000"/>
                  </a:schemeClr>
                </a:solidFill>
              </a:rPr>
              <a:t>Your customers have plenty of choices  to look for other suppliers constantly.</a:t>
            </a:r>
          </a:p>
        </p:txBody>
      </p:sp>
      <p:sp>
        <p:nvSpPr>
          <p:cNvPr id="9" name="Rectangle: Rounded Corners 8">
            <a:extLst>
              <a:ext uri="{FF2B5EF4-FFF2-40B4-BE49-F238E27FC236}">
                <a16:creationId xmlns:a16="http://schemas.microsoft.com/office/drawing/2014/main" id="{88E2EE94-6292-2CEE-99FD-F8D082C5BBCF}"/>
              </a:ext>
            </a:extLst>
          </p:cNvPr>
          <p:cNvSpPr/>
          <p:nvPr/>
        </p:nvSpPr>
        <p:spPr>
          <a:xfrm>
            <a:off x="6622741" y="2032604"/>
            <a:ext cx="2148035" cy="139173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65000"/>
                    <a:lumOff val="35000"/>
                  </a:schemeClr>
                </a:solidFill>
              </a:rPr>
              <a:t>For customers changing suppliers is not very easy as there are plenty of areas which need to be evaluated and processed in a change </a:t>
            </a:r>
          </a:p>
        </p:txBody>
      </p:sp>
      <p:sp>
        <p:nvSpPr>
          <p:cNvPr id="11" name="Rectangle: Rounded Corners 10">
            <a:extLst>
              <a:ext uri="{FF2B5EF4-FFF2-40B4-BE49-F238E27FC236}">
                <a16:creationId xmlns:a16="http://schemas.microsoft.com/office/drawing/2014/main" id="{6FF89A9D-0201-E710-B30E-F4041FC6C49B}"/>
              </a:ext>
            </a:extLst>
          </p:cNvPr>
          <p:cNvSpPr/>
          <p:nvPr/>
        </p:nvSpPr>
        <p:spPr>
          <a:xfrm>
            <a:off x="8955121" y="3669194"/>
            <a:ext cx="2241615" cy="109204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65000"/>
                    <a:lumOff val="35000"/>
                  </a:schemeClr>
                </a:solidFill>
              </a:rPr>
              <a:t>Suppliers may overestimate the value of their  elements of support they offer specially in product portfolio and margins. </a:t>
            </a:r>
          </a:p>
        </p:txBody>
      </p:sp>
      <p:sp>
        <p:nvSpPr>
          <p:cNvPr id="12" name="Rectangle: Rounded Corners 11">
            <a:extLst>
              <a:ext uri="{FF2B5EF4-FFF2-40B4-BE49-F238E27FC236}">
                <a16:creationId xmlns:a16="http://schemas.microsoft.com/office/drawing/2014/main" id="{2BA6EF9D-84D2-249A-37F9-E9FCE312AC6B}"/>
              </a:ext>
            </a:extLst>
          </p:cNvPr>
          <p:cNvSpPr/>
          <p:nvPr/>
        </p:nvSpPr>
        <p:spPr>
          <a:xfrm>
            <a:off x="4952982" y="2955104"/>
            <a:ext cx="1604444" cy="139173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65000"/>
                    <a:lumOff val="35000"/>
                  </a:schemeClr>
                </a:solidFill>
              </a:rPr>
              <a:t>if your company is not giving them what they want, they will focus their attention elsewhere.</a:t>
            </a:r>
          </a:p>
        </p:txBody>
      </p:sp>
      <p:sp>
        <p:nvSpPr>
          <p:cNvPr id="13" name="Rectangle: Rounded Corners 12">
            <a:extLst>
              <a:ext uri="{FF2B5EF4-FFF2-40B4-BE49-F238E27FC236}">
                <a16:creationId xmlns:a16="http://schemas.microsoft.com/office/drawing/2014/main" id="{B54BF5E5-ACE0-E693-D603-2761BBA8D2EC}"/>
              </a:ext>
            </a:extLst>
          </p:cNvPr>
          <p:cNvSpPr/>
          <p:nvPr/>
        </p:nvSpPr>
        <p:spPr>
          <a:xfrm>
            <a:off x="2902936" y="3650969"/>
            <a:ext cx="1984731" cy="10636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65000"/>
                    <a:lumOff val="35000"/>
                  </a:schemeClr>
                </a:solidFill>
              </a:rPr>
              <a:t>Customers have plenty of choice in suppliers.</a:t>
            </a:r>
          </a:p>
        </p:txBody>
      </p:sp>
      <p:sp>
        <p:nvSpPr>
          <p:cNvPr id="14" name="Rectangle: Rounded Corners 13">
            <a:extLst>
              <a:ext uri="{FF2B5EF4-FFF2-40B4-BE49-F238E27FC236}">
                <a16:creationId xmlns:a16="http://schemas.microsoft.com/office/drawing/2014/main" id="{AC89B4A0-EF08-E161-3F14-5AC2F589AF2A}"/>
              </a:ext>
            </a:extLst>
          </p:cNvPr>
          <p:cNvSpPr/>
          <p:nvPr/>
        </p:nvSpPr>
        <p:spPr>
          <a:xfrm>
            <a:off x="8964778" y="4890342"/>
            <a:ext cx="2335492" cy="98146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65000"/>
                    <a:lumOff val="35000"/>
                  </a:schemeClr>
                </a:solidFill>
              </a:rPr>
              <a:t>Customers may underestimate the importance of what suppliers can do but fail to exploit hidden features of suppliers.</a:t>
            </a:r>
          </a:p>
        </p:txBody>
      </p:sp>
      <p:sp>
        <p:nvSpPr>
          <p:cNvPr id="15" name="Rectangle: Rounded Corners 14">
            <a:extLst>
              <a:ext uri="{FF2B5EF4-FFF2-40B4-BE49-F238E27FC236}">
                <a16:creationId xmlns:a16="http://schemas.microsoft.com/office/drawing/2014/main" id="{25557273-C36B-B815-8C48-982EB9762709}"/>
              </a:ext>
            </a:extLst>
          </p:cNvPr>
          <p:cNvSpPr/>
          <p:nvPr/>
        </p:nvSpPr>
        <p:spPr>
          <a:xfrm>
            <a:off x="6682256" y="3498611"/>
            <a:ext cx="2148035" cy="139173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65000"/>
                    <a:lumOff val="35000"/>
                  </a:schemeClr>
                </a:solidFill>
              </a:rPr>
              <a:t>For suppliers adding or loosing a customer has its impacts on both top and bottom line , along with prestige and competitive exploitation , not to mention share loss.</a:t>
            </a:r>
          </a:p>
        </p:txBody>
      </p:sp>
    </p:spTree>
    <p:extLst>
      <p:ext uri="{BB962C8B-B14F-4D97-AF65-F5344CB8AC3E}">
        <p14:creationId xmlns:p14="http://schemas.microsoft.com/office/powerpoint/2010/main" val="418721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3">
            <a:extLst>
              <a:ext uri="{FF2B5EF4-FFF2-40B4-BE49-F238E27FC236}">
                <a16:creationId xmlns:a16="http://schemas.microsoft.com/office/drawing/2014/main" id="{1BBDC602-C3C1-B987-1F2E-807A2DB7AC28}"/>
              </a:ext>
            </a:extLst>
          </p:cNvPr>
          <p:cNvSpPr/>
          <p:nvPr/>
        </p:nvSpPr>
        <p:spPr>
          <a:xfrm>
            <a:off x="996833" y="1646424"/>
            <a:ext cx="2743200" cy="822960"/>
          </a:xfrm>
          <a:prstGeom prst="roundRect">
            <a:avLst>
              <a:gd name="adj" fmla="val 9314"/>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9" name="Rounded Rectangle 4">
            <a:extLst>
              <a:ext uri="{FF2B5EF4-FFF2-40B4-BE49-F238E27FC236}">
                <a16:creationId xmlns:a16="http://schemas.microsoft.com/office/drawing/2014/main" id="{CDDCD057-F1DB-1D78-E608-A90E784F4060}"/>
              </a:ext>
            </a:extLst>
          </p:cNvPr>
          <p:cNvSpPr/>
          <p:nvPr/>
        </p:nvSpPr>
        <p:spPr>
          <a:xfrm>
            <a:off x="3844472" y="1646424"/>
            <a:ext cx="2020645" cy="822960"/>
          </a:xfrm>
          <a:prstGeom prst="roundRect">
            <a:avLst>
              <a:gd name="adj" fmla="val 9314"/>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0" name="Rounded Rectangle 5">
            <a:extLst>
              <a:ext uri="{FF2B5EF4-FFF2-40B4-BE49-F238E27FC236}">
                <a16:creationId xmlns:a16="http://schemas.microsoft.com/office/drawing/2014/main" id="{DEDB51DB-9F39-68FD-C3D1-2E1AC9D93D31}"/>
              </a:ext>
            </a:extLst>
          </p:cNvPr>
          <p:cNvSpPr/>
          <p:nvPr/>
        </p:nvSpPr>
        <p:spPr>
          <a:xfrm>
            <a:off x="996833" y="2583706"/>
            <a:ext cx="27432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1" name="Rounded Rectangle 6">
            <a:extLst>
              <a:ext uri="{FF2B5EF4-FFF2-40B4-BE49-F238E27FC236}">
                <a16:creationId xmlns:a16="http://schemas.microsoft.com/office/drawing/2014/main" id="{9D436A0E-A2EA-C55F-E738-048B2ECA4425}"/>
              </a:ext>
            </a:extLst>
          </p:cNvPr>
          <p:cNvSpPr/>
          <p:nvPr/>
        </p:nvSpPr>
        <p:spPr>
          <a:xfrm>
            <a:off x="996833" y="3286046"/>
            <a:ext cx="27432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2" name="Rounded Rectangle 7">
            <a:extLst>
              <a:ext uri="{FF2B5EF4-FFF2-40B4-BE49-F238E27FC236}">
                <a16:creationId xmlns:a16="http://schemas.microsoft.com/office/drawing/2014/main" id="{4899AD2F-AF0F-4D96-06AD-B9564FED0118}"/>
              </a:ext>
            </a:extLst>
          </p:cNvPr>
          <p:cNvSpPr/>
          <p:nvPr/>
        </p:nvSpPr>
        <p:spPr>
          <a:xfrm>
            <a:off x="996833" y="3988386"/>
            <a:ext cx="27432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3" name="Rounded Rectangle 8">
            <a:extLst>
              <a:ext uri="{FF2B5EF4-FFF2-40B4-BE49-F238E27FC236}">
                <a16:creationId xmlns:a16="http://schemas.microsoft.com/office/drawing/2014/main" id="{A4BF6AF4-B327-5EA6-735B-C42EEADF448A}"/>
              </a:ext>
            </a:extLst>
          </p:cNvPr>
          <p:cNvSpPr/>
          <p:nvPr/>
        </p:nvSpPr>
        <p:spPr>
          <a:xfrm>
            <a:off x="996833" y="4690726"/>
            <a:ext cx="27432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4" name="Rounded Rectangle 11">
            <a:extLst>
              <a:ext uri="{FF2B5EF4-FFF2-40B4-BE49-F238E27FC236}">
                <a16:creationId xmlns:a16="http://schemas.microsoft.com/office/drawing/2014/main" id="{4F314038-E02D-7F67-742F-B3E00BF48479}"/>
              </a:ext>
            </a:extLst>
          </p:cNvPr>
          <p:cNvSpPr/>
          <p:nvPr/>
        </p:nvSpPr>
        <p:spPr>
          <a:xfrm>
            <a:off x="3844472" y="2583706"/>
            <a:ext cx="2020645"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5" name="Rounded Rectangle 12">
            <a:extLst>
              <a:ext uri="{FF2B5EF4-FFF2-40B4-BE49-F238E27FC236}">
                <a16:creationId xmlns:a16="http://schemas.microsoft.com/office/drawing/2014/main" id="{BFA8DAC0-42E1-E7AA-3A93-51FF3AB3897F}"/>
              </a:ext>
            </a:extLst>
          </p:cNvPr>
          <p:cNvSpPr/>
          <p:nvPr/>
        </p:nvSpPr>
        <p:spPr>
          <a:xfrm>
            <a:off x="3844472" y="3286046"/>
            <a:ext cx="2020645"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6" name="Rounded Rectangle 13">
            <a:extLst>
              <a:ext uri="{FF2B5EF4-FFF2-40B4-BE49-F238E27FC236}">
                <a16:creationId xmlns:a16="http://schemas.microsoft.com/office/drawing/2014/main" id="{07AE25B8-7325-5000-2FD6-F661F922B90C}"/>
              </a:ext>
            </a:extLst>
          </p:cNvPr>
          <p:cNvSpPr/>
          <p:nvPr/>
        </p:nvSpPr>
        <p:spPr>
          <a:xfrm>
            <a:off x="3844472" y="3988386"/>
            <a:ext cx="2020645"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7" name="Rounded Rectangle 14">
            <a:extLst>
              <a:ext uri="{FF2B5EF4-FFF2-40B4-BE49-F238E27FC236}">
                <a16:creationId xmlns:a16="http://schemas.microsoft.com/office/drawing/2014/main" id="{5ADB6FCA-2D61-8211-159C-95A9931309C5}"/>
              </a:ext>
            </a:extLst>
          </p:cNvPr>
          <p:cNvSpPr/>
          <p:nvPr/>
        </p:nvSpPr>
        <p:spPr>
          <a:xfrm>
            <a:off x="3844472" y="4690726"/>
            <a:ext cx="2020645"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08" name="TextBox 107">
            <a:extLst>
              <a:ext uri="{FF2B5EF4-FFF2-40B4-BE49-F238E27FC236}">
                <a16:creationId xmlns:a16="http://schemas.microsoft.com/office/drawing/2014/main" id="{F05A03B1-0991-39A0-861F-69E09D6E9FBB}"/>
              </a:ext>
            </a:extLst>
          </p:cNvPr>
          <p:cNvSpPr txBox="1"/>
          <p:nvPr/>
        </p:nvSpPr>
        <p:spPr>
          <a:xfrm>
            <a:off x="1251783" y="1888627"/>
            <a:ext cx="2233305"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PRODUCT FEATURES</a:t>
            </a:r>
          </a:p>
        </p:txBody>
      </p:sp>
      <p:sp>
        <p:nvSpPr>
          <p:cNvPr id="109" name="TextBox 108">
            <a:extLst>
              <a:ext uri="{FF2B5EF4-FFF2-40B4-BE49-F238E27FC236}">
                <a16:creationId xmlns:a16="http://schemas.microsoft.com/office/drawing/2014/main" id="{529BBED3-36CE-DD47-26F1-0A83FE387C10}"/>
              </a:ext>
            </a:extLst>
          </p:cNvPr>
          <p:cNvSpPr txBox="1"/>
          <p:nvPr/>
        </p:nvSpPr>
        <p:spPr>
          <a:xfrm>
            <a:off x="4065961" y="1888627"/>
            <a:ext cx="1577676" cy="338554"/>
          </a:xfrm>
          <a:prstGeom prst="rect">
            <a:avLst/>
          </a:prstGeom>
          <a:solidFill>
            <a:srgbClr val="3984A3"/>
          </a:solid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Applicability </a:t>
            </a:r>
          </a:p>
        </p:txBody>
      </p:sp>
      <p:sp>
        <p:nvSpPr>
          <p:cNvPr id="110" name="Subtitle 2">
            <a:extLst>
              <a:ext uri="{FF2B5EF4-FFF2-40B4-BE49-F238E27FC236}">
                <a16:creationId xmlns:a16="http://schemas.microsoft.com/office/drawing/2014/main" id="{EEA90E9D-7901-0E28-30C8-DD0D784B893A}"/>
              </a:ext>
            </a:extLst>
          </p:cNvPr>
          <p:cNvSpPr txBox="1">
            <a:spLocks/>
          </p:cNvSpPr>
          <p:nvPr/>
        </p:nvSpPr>
        <p:spPr>
          <a:xfrm>
            <a:off x="996832" y="2775073"/>
            <a:ext cx="2743202"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solidFill>
                  <a:srgbClr val="FFFFFF">
                    <a:lumMod val="50000"/>
                  </a:srgbClr>
                </a:solidFill>
                <a:latin typeface="+mn-lt"/>
                <a:ea typeface="Lato Light" panose="020F0502020204030203" pitchFamily="34" charset="0"/>
                <a:cs typeface="Lato Light" panose="020F0502020204030203" pitchFamily="34" charset="0"/>
              </a:rPr>
              <a:t>Trust – always behaving appropriately</a:t>
            </a:r>
            <a:r>
              <a:rPr lang="en-US" sz="1200" dirty="0">
                <a:solidFill>
                  <a:srgbClr val="FFFFFF">
                    <a:lumMod val="50000"/>
                  </a:srgbClr>
                </a:solidFill>
                <a:latin typeface="+mn-lt"/>
                <a:ea typeface="Lato Light" panose="020F0502020204030203" pitchFamily="34" charset="0"/>
                <a:cs typeface="Lato Light" panose="020F0502020204030203" pitchFamily="34" charset="0"/>
              </a:rPr>
              <a:t>.</a:t>
            </a:r>
          </a:p>
        </p:txBody>
      </p:sp>
      <p:sp>
        <p:nvSpPr>
          <p:cNvPr id="111" name="Subtitle 2">
            <a:extLst>
              <a:ext uri="{FF2B5EF4-FFF2-40B4-BE49-F238E27FC236}">
                <a16:creationId xmlns:a16="http://schemas.microsoft.com/office/drawing/2014/main" id="{DB334670-09FC-9044-D411-3E2838BCFBA4}"/>
              </a:ext>
            </a:extLst>
          </p:cNvPr>
          <p:cNvSpPr txBox="1">
            <a:spLocks/>
          </p:cNvSpPr>
          <p:nvPr/>
        </p:nvSpPr>
        <p:spPr>
          <a:xfrm>
            <a:off x="1058664" y="3358760"/>
            <a:ext cx="2619539" cy="489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Leverage – something unique, and not always price</a:t>
            </a:r>
            <a:r>
              <a:rPr lang="en-US" sz="1200" dirty="0">
                <a:solidFill>
                  <a:srgbClr val="FFFFFF">
                    <a:lumMod val="50000"/>
                  </a:srgbClr>
                </a:solidFill>
                <a:latin typeface="+mn-lt"/>
                <a:ea typeface="Lato Light" panose="020F0502020204030203" pitchFamily="34" charset="0"/>
                <a:cs typeface="Lato Light" panose="020F0502020204030203" pitchFamily="34" charset="0"/>
              </a:rPr>
              <a:t>.</a:t>
            </a:r>
          </a:p>
        </p:txBody>
      </p:sp>
      <p:sp>
        <p:nvSpPr>
          <p:cNvPr id="112" name="Subtitle 2">
            <a:extLst>
              <a:ext uri="{FF2B5EF4-FFF2-40B4-BE49-F238E27FC236}">
                <a16:creationId xmlns:a16="http://schemas.microsoft.com/office/drawing/2014/main" id="{298AE01D-945C-4FEC-6D6E-07C9C4F3F08E}"/>
              </a:ext>
            </a:extLst>
          </p:cNvPr>
          <p:cNvSpPr txBox="1">
            <a:spLocks/>
          </p:cNvSpPr>
          <p:nvPr/>
        </p:nvSpPr>
        <p:spPr>
          <a:xfrm>
            <a:off x="1058664" y="4061099"/>
            <a:ext cx="2619539" cy="489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Unique competitive advantage/customization </a:t>
            </a:r>
            <a:endParaRPr lang="en-US" sz="1200" dirty="0">
              <a:solidFill>
                <a:srgbClr val="FFFFFF">
                  <a:lumMod val="50000"/>
                </a:srgbClr>
              </a:solidFill>
              <a:latin typeface="+mn-lt"/>
              <a:ea typeface="Lato Light" panose="020F0502020204030203" pitchFamily="34" charset="0"/>
              <a:cs typeface="Lato Light" panose="020F0502020204030203" pitchFamily="34" charset="0"/>
            </a:endParaRPr>
          </a:p>
        </p:txBody>
      </p:sp>
      <p:sp>
        <p:nvSpPr>
          <p:cNvPr id="113" name="Subtitle 2">
            <a:extLst>
              <a:ext uri="{FF2B5EF4-FFF2-40B4-BE49-F238E27FC236}">
                <a16:creationId xmlns:a16="http://schemas.microsoft.com/office/drawing/2014/main" id="{6FE67871-9CF7-DF94-6DD9-719E1AAEBBFD}"/>
              </a:ext>
            </a:extLst>
          </p:cNvPr>
          <p:cNvSpPr txBox="1">
            <a:spLocks/>
          </p:cNvSpPr>
          <p:nvPr/>
        </p:nvSpPr>
        <p:spPr>
          <a:xfrm>
            <a:off x="1058664" y="4763440"/>
            <a:ext cx="2619539" cy="489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Cost reduction – without sacrificing value targets</a:t>
            </a:r>
            <a:r>
              <a:rPr lang="en-US" sz="1200" dirty="0">
                <a:solidFill>
                  <a:srgbClr val="FFFFFF">
                    <a:lumMod val="50000"/>
                  </a:srgbClr>
                </a:solidFill>
                <a:latin typeface="+mn-lt"/>
                <a:ea typeface="Lato Light" panose="020F0502020204030203" pitchFamily="34" charset="0"/>
                <a:cs typeface="Lato Light" panose="020F0502020204030203" pitchFamily="34" charset="0"/>
              </a:rPr>
              <a:t>.</a:t>
            </a:r>
          </a:p>
        </p:txBody>
      </p:sp>
      <p:sp>
        <p:nvSpPr>
          <p:cNvPr id="114" name="Freeform 1">
            <a:extLst>
              <a:ext uri="{FF2B5EF4-FFF2-40B4-BE49-F238E27FC236}">
                <a16:creationId xmlns:a16="http://schemas.microsoft.com/office/drawing/2014/main" id="{6CEEF111-285A-419A-0B91-AA7D18D20976}"/>
              </a:ext>
            </a:extLst>
          </p:cNvPr>
          <p:cNvSpPr>
            <a:spLocks noChangeArrowheads="1"/>
          </p:cNvSpPr>
          <p:nvPr/>
        </p:nvSpPr>
        <p:spPr bwMode="auto">
          <a:xfrm>
            <a:off x="4623199" y="2716226"/>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15" name="Freeform 26">
            <a:extLst>
              <a:ext uri="{FF2B5EF4-FFF2-40B4-BE49-F238E27FC236}">
                <a16:creationId xmlns:a16="http://schemas.microsoft.com/office/drawing/2014/main" id="{F2A93B91-5940-789C-5500-F5A75DD4364D}"/>
              </a:ext>
            </a:extLst>
          </p:cNvPr>
          <p:cNvSpPr>
            <a:spLocks noChangeArrowheads="1"/>
          </p:cNvSpPr>
          <p:nvPr/>
        </p:nvSpPr>
        <p:spPr bwMode="auto">
          <a:xfrm>
            <a:off x="4686663" y="4838108"/>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16" name="Freeform 1">
            <a:extLst>
              <a:ext uri="{FF2B5EF4-FFF2-40B4-BE49-F238E27FC236}">
                <a16:creationId xmlns:a16="http://schemas.microsoft.com/office/drawing/2014/main" id="{C4107AB6-CA54-0152-9D15-D607528A77FE}"/>
              </a:ext>
            </a:extLst>
          </p:cNvPr>
          <p:cNvSpPr>
            <a:spLocks noChangeArrowheads="1"/>
          </p:cNvSpPr>
          <p:nvPr/>
        </p:nvSpPr>
        <p:spPr bwMode="auto">
          <a:xfrm>
            <a:off x="4623199" y="3412148"/>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17" name="Freeform 1">
            <a:extLst>
              <a:ext uri="{FF2B5EF4-FFF2-40B4-BE49-F238E27FC236}">
                <a16:creationId xmlns:a16="http://schemas.microsoft.com/office/drawing/2014/main" id="{9F3918B3-E12B-B726-89E7-8299F94F5FBF}"/>
              </a:ext>
            </a:extLst>
          </p:cNvPr>
          <p:cNvSpPr>
            <a:spLocks noChangeArrowheads="1"/>
          </p:cNvSpPr>
          <p:nvPr/>
        </p:nvSpPr>
        <p:spPr bwMode="auto">
          <a:xfrm>
            <a:off x="4623199" y="4128446"/>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18" name="Rounded Rectangle 31">
            <a:extLst>
              <a:ext uri="{FF2B5EF4-FFF2-40B4-BE49-F238E27FC236}">
                <a16:creationId xmlns:a16="http://schemas.microsoft.com/office/drawing/2014/main" id="{457D7A1E-A45C-3CC9-0250-8288A65EC6E7}"/>
              </a:ext>
            </a:extLst>
          </p:cNvPr>
          <p:cNvSpPr/>
          <p:nvPr/>
        </p:nvSpPr>
        <p:spPr>
          <a:xfrm>
            <a:off x="6326885" y="1646424"/>
            <a:ext cx="2743200" cy="822960"/>
          </a:xfrm>
          <a:prstGeom prst="roundRect">
            <a:avLst>
              <a:gd name="adj" fmla="val 9314"/>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9" name="Rounded Rectangle 32">
            <a:extLst>
              <a:ext uri="{FF2B5EF4-FFF2-40B4-BE49-F238E27FC236}">
                <a16:creationId xmlns:a16="http://schemas.microsoft.com/office/drawing/2014/main" id="{1BF74E9C-88A1-308A-7FAD-B86333E9BBE8}"/>
              </a:ext>
            </a:extLst>
          </p:cNvPr>
          <p:cNvSpPr/>
          <p:nvPr/>
        </p:nvSpPr>
        <p:spPr>
          <a:xfrm>
            <a:off x="9174524" y="1646424"/>
            <a:ext cx="2020645" cy="822960"/>
          </a:xfrm>
          <a:prstGeom prst="roundRect">
            <a:avLst>
              <a:gd name="adj" fmla="val 9314"/>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0" name="Rounded Rectangle 33">
            <a:extLst>
              <a:ext uri="{FF2B5EF4-FFF2-40B4-BE49-F238E27FC236}">
                <a16:creationId xmlns:a16="http://schemas.microsoft.com/office/drawing/2014/main" id="{20FA2B91-769A-C4F9-FD2D-6E3B48D69850}"/>
              </a:ext>
            </a:extLst>
          </p:cNvPr>
          <p:cNvSpPr/>
          <p:nvPr/>
        </p:nvSpPr>
        <p:spPr>
          <a:xfrm>
            <a:off x="6326885" y="2583706"/>
            <a:ext cx="27432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1" name="Rounded Rectangle 34">
            <a:extLst>
              <a:ext uri="{FF2B5EF4-FFF2-40B4-BE49-F238E27FC236}">
                <a16:creationId xmlns:a16="http://schemas.microsoft.com/office/drawing/2014/main" id="{A7D7F1C7-1A26-D425-DA6D-3E7502773637}"/>
              </a:ext>
            </a:extLst>
          </p:cNvPr>
          <p:cNvSpPr/>
          <p:nvPr/>
        </p:nvSpPr>
        <p:spPr>
          <a:xfrm>
            <a:off x="6326885" y="3286046"/>
            <a:ext cx="27432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22" name="Rounded Rectangle 35">
            <a:extLst>
              <a:ext uri="{FF2B5EF4-FFF2-40B4-BE49-F238E27FC236}">
                <a16:creationId xmlns:a16="http://schemas.microsoft.com/office/drawing/2014/main" id="{EF14598C-17D3-CEE9-F5DA-06603A3B2986}"/>
              </a:ext>
            </a:extLst>
          </p:cNvPr>
          <p:cNvSpPr/>
          <p:nvPr/>
        </p:nvSpPr>
        <p:spPr>
          <a:xfrm>
            <a:off x="6326885" y="3988386"/>
            <a:ext cx="27432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23" name="Rounded Rectangle 36">
            <a:extLst>
              <a:ext uri="{FF2B5EF4-FFF2-40B4-BE49-F238E27FC236}">
                <a16:creationId xmlns:a16="http://schemas.microsoft.com/office/drawing/2014/main" id="{899CC17E-7E04-C901-6A12-118AC0D0607C}"/>
              </a:ext>
            </a:extLst>
          </p:cNvPr>
          <p:cNvSpPr/>
          <p:nvPr/>
        </p:nvSpPr>
        <p:spPr>
          <a:xfrm>
            <a:off x="6326885" y="4690726"/>
            <a:ext cx="2743200"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24" name="Rounded Rectangle 37">
            <a:extLst>
              <a:ext uri="{FF2B5EF4-FFF2-40B4-BE49-F238E27FC236}">
                <a16:creationId xmlns:a16="http://schemas.microsoft.com/office/drawing/2014/main" id="{A5BDAE6A-0A11-8B6F-21CD-D21AE853DC43}"/>
              </a:ext>
            </a:extLst>
          </p:cNvPr>
          <p:cNvSpPr/>
          <p:nvPr/>
        </p:nvSpPr>
        <p:spPr>
          <a:xfrm>
            <a:off x="9174524" y="2583706"/>
            <a:ext cx="2020645"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5" name="Rounded Rectangle 38">
            <a:extLst>
              <a:ext uri="{FF2B5EF4-FFF2-40B4-BE49-F238E27FC236}">
                <a16:creationId xmlns:a16="http://schemas.microsoft.com/office/drawing/2014/main" id="{A9BA7ADA-50C5-D439-D1A9-4E786002F37D}"/>
              </a:ext>
            </a:extLst>
          </p:cNvPr>
          <p:cNvSpPr/>
          <p:nvPr/>
        </p:nvSpPr>
        <p:spPr>
          <a:xfrm>
            <a:off x="9174524" y="3286046"/>
            <a:ext cx="2020645"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26" name="Rounded Rectangle 39">
            <a:extLst>
              <a:ext uri="{FF2B5EF4-FFF2-40B4-BE49-F238E27FC236}">
                <a16:creationId xmlns:a16="http://schemas.microsoft.com/office/drawing/2014/main" id="{39B5D3D0-395B-9F5B-6A41-425D25C91E35}"/>
              </a:ext>
            </a:extLst>
          </p:cNvPr>
          <p:cNvSpPr/>
          <p:nvPr/>
        </p:nvSpPr>
        <p:spPr>
          <a:xfrm>
            <a:off x="9174524" y="3988386"/>
            <a:ext cx="2020645"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27" name="Rounded Rectangle 40">
            <a:extLst>
              <a:ext uri="{FF2B5EF4-FFF2-40B4-BE49-F238E27FC236}">
                <a16:creationId xmlns:a16="http://schemas.microsoft.com/office/drawing/2014/main" id="{0EFBC706-9008-9D4F-19DC-878B9F5EF637}"/>
              </a:ext>
            </a:extLst>
          </p:cNvPr>
          <p:cNvSpPr/>
          <p:nvPr/>
        </p:nvSpPr>
        <p:spPr>
          <a:xfrm>
            <a:off x="9174524" y="4690726"/>
            <a:ext cx="2020645" cy="630646"/>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28" name="TextBox 127">
            <a:extLst>
              <a:ext uri="{FF2B5EF4-FFF2-40B4-BE49-F238E27FC236}">
                <a16:creationId xmlns:a16="http://schemas.microsoft.com/office/drawing/2014/main" id="{4C8F9AAD-7C9C-42ED-37EE-CE616BDFAB1E}"/>
              </a:ext>
            </a:extLst>
          </p:cNvPr>
          <p:cNvSpPr txBox="1"/>
          <p:nvPr/>
        </p:nvSpPr>
        <p:spPr>
          <a:xfrm>
            <a:off x="6581835" y="1888627"/>
            <a:ext cx="2233305"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PRODUCT FEATURES</a:t>
            </a:r>
          </a:p>
        </p:txBody>
      </p:sp>
      <p:sp>
        <p:nvSpPr>
          <p:cNvPr id="129" name="TextBox 128">
            <a:extLst>
              <a:ext uri="{FF2B5EF4-FFF2-40B4-BE49-F238E27FC236}">
                <a16:creationId xmlns:a16="http://schemas.microsoft.com/office/drawing/2014/main" id="{829D22CA-E679-0212-D4F2-5F6DF4F52F1E}"/>
              </a:ext>
            </a:extLst>
          </p:cNvPr>
          <p:cNvSpPr txBox="1"/>
          <p:nvPr/>
        </p:nvSpPr>
        <p:spPr>
          <a:xfrm>
            <a:off x="9396012" y="1888627"/>
            <a:ext cx="1577676"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Applicability </a:t>
            </a:r>
          </a:p>
        </p:txBody>
      </p:sp>
      <p:sp>
        <p:nvSpPr>
          <p:cNvPr id="130" name="Subtitle 2">
            <a:extLst>
              <a:ext uri="{FF2B5EF4-FFF2-40B4-BE49-F238E27FC236}">
                <a16:creationId xmlns:a16="http://schemas.microsoft.com/office/drawing/2014/main" id="{51C0B149-8740-652F-7CDA-4B86983303F3}"/>
              </a:ext>
            </a:extLst>
          </p:cNvPr>
          <p:cNvSpPr txBox="1">
            <a:spLocks/>
          </p:cNvSpPr>
          <p:nvPr/>
        </p:nvSpPr>
        <p:spPr>
          <a:xfrm>
            <a:off x="6388715" y="2656420"/>
            <a:ext cx="2619539" cy="489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Continuity – being around in the future as well as the present</a:t>
            </a:r>
            <a:r>
              <a:rPr lang="en-US" sz="1200" dirty="0">
                <a:solidFill>
                  <a:srgbClr val="FFFFFF">
                    <a:lumMod val="50000"/>
                  </a:srgbClr>
                </a:solidFill>
                <a:latin typeface="+mn-lt"/>
                <a:ea typeface="Lato Light" panose="020F0502020204030203" pitchFamily="34" charset="0"/>
                <a:cs typeface="Lato Light" panose="020F0502020204030203" pitchFamily="34" charset="0"/>
              </a:rPr>
              <a:t>.</a:t>
            </a:r>
          </a:p>
        </p:txBody>
      </p:sp>
      <p:sp>
        <p:nvSpPr>
          <p:cNvPr id="131" name="Subtitle 2">
            <a:extLst>
              <a:ext uri="{FF2B5EF4-FFF2-40B4-BE49-F238E27FC236}">
                <a16:creationId xmlns:a16="http://schemas.microsoft.com/office/drawing/2014/main" id="{1CFA259C-55ED-9496-B290-F9641452E8F9}"/>
              </a:ext>
            </a:extLst>
          </p:cNvPr>
          <p:cNvSpPr txBox="1">
            <a:spLocks/>
          </p:cNvSpPr>
          <p:nvPr/>
        </p:nvSpPr>
        <p:spPr>
          <a:xfrm>
            <a:off x="6388715" y="3358760"/>
            <a:ext cx="2619539" cy="489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Supply chain integration – smoother, cheaper</a:t>
            </a:r>
            <a:r>
              <a:rPr lang="en-US" sz="1200" dirty="0">
                <a:solidFill>
                  <a:srgbClr val="FFFFFF">
                    <a:lumMod val="50000"/>
                  </a:srgbClr>
                </a:solidFill>
                <a:latin typeface="+mn-lt"/>
                <a:ea typeface="Lato Light" panose="020F0502020204030203" pitchFamily="34" charset="0"/>
                <a:cs typeface="Lato Light" panose="020F0502020204030203" pitchFamily="34" charset="0"/>
              </a:rPr>
              <a:t>.</a:t>
            </a:r>
          </a:p>
        </p:txBody>
      </p:sp>
      <p:sp>
        <p:nvSpPr>
          <p:cNvPr id="132" name="Subtitle 2">
            <a:extLst>
              <a:ext uri="{FF2B5EF4-FFF2-40B4-BE49-F238E27FC236}">
                <a16:creationId xmlns:a16="http://schemas.microsoft.com/office/drawing/2014/main" id="{1266DD04-1AFE-E713-27D1-B50BA8D13F13}"/>
              </a:ext>
            </a:extLst>
          </p:cNvPr>
          <p:cNvSpPr txBox="1">
            <a:spLocks/>
          </p:cNvSpPr>
          <p:nvPr/>
        </p:nvSpPr>
        <p:spPr>
          <a:xfrm>
            <a:off x="6388715" y="4061099"/>
            <a:ext cx="2619539" cy="489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Global consistency – the same offer, anywhere</a:t>
            </a:r>
            <a:r>
              <a:rPr lang="en-US" sz="1200" dirty="0">
                <a:solidFill>
                  <a:srgbClr val="FFFFFF">
                    <a:lumMod val="50000"/>
                  </a:srgbClr>
                </a:solidFill>
                <a:latin typeface="+mn-lt"/>
                <a:ea typeface="Lato Light" panose="020F0502020204030203" pitchFamily="34" charset="0"/>
                <a:cs typeface="Lato Light" panose="020F0502020204030203" pitchFamily="34" charset="0"/>
              </a:rPr>
              <a:t>.</a:t>
            </a:r>
          </a:p>
        </p:txBody>
      </p:sp>
      <p:sp>
        <p:nvSpPr>
          <p:cNvPr id="133" name="Subtitle 2">
            <a:extLst>
              <a:ext uri="{FF2B5EF4-FFF2-40B4-BE49-F238E27FC236}">
                <a16:creationId xmlns:a16="http://schemas.microsoft.com/office/drawing/2014/main" id="{232AA38E-A3A4-24E1-DA7C-E26BC09F8385}"/>
              </a:ext>
            </a:extLst>
          </p:cNvPr>
          <p:cNvSpPr txBox="1">
            <a:spLocks/>
          </p:cNvSpPr>
          <p:nvPr/>
        </p:nvSpPr>
        <p:spPr>
          <a:xfrm>
            <a:off x="6388715" y="4763440"/>
            <a:ext cx="2619539" cy="489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Consultancy – calling on the supplier’s expertise</a:t>
            </a:r>
            <a:r>
              <a:rPr lang="en-US" sz="1200" dirty="0">
                <a:solidFill>
                  <a:srgbClr val="FFFFFF">
                    <a:lumMod val="50000"/>
                  </a:srgbClr>
                </a:solidFill>
                <a:latin typeface="+mn-lt"/>
                <a:ea typeface="Lato Light" panose="020F0502020204030203" pitchFamily="34" charset="0"/>
                <a:cs typeface="Lato Light" panose="020F0502020204030203" pitchFamily="34" charset="0"/>
              </a:rPr>
              <a:t>.</a:t>
            </a:r>
          </a:p>
        </p:txBody>
      </p:sp>
      <p:sp>
        <p:nvSpPr>
          <p:cNvPr id="134" name="Freeform 1">
            <a:extLst>
              <a:ext uri="{FF2B5EF4-FFF2-40B4-BE49-F238E27FC236}">
                <a16:creationId xmlns:a16="http://schemas.microsoft.com/office/drawing/2014/main" id="{D36EF424-F1E3-952C-294F-E1FB3180F231}"/>
              </a:ext>
            </a:extLst>
          </p:cNvPr>
          <p:cNvSpPr>
            <a:spLocks noChangeArrowheads="1"/>
          </p:cNvSpPr>
          <p:nvPr/>
        </p:nvSpPr>
        <p:spPr bwMode="auto">
          <a:xfrm>
            <a:off x="9953250" y="2716226"/>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35" name="Freeform 48">
            <a:extLst>
              <a:ext uri="{FF2B5EF4-FFF2-40B4-BE49-F238E27FC236}">
                <a16:creationId xmlns:a16="http://schemas.microsoft.com/office/drawing/2014/main" id="{59F1DEC1-728E-5612-2F01-D33F37760F09}"/>
              </a:ext>
            </a:extLst>
          </p:cNvPr>
          <p:cNvSpPr>
            <a:spLocks noChangeArrowheads="1"/>
          </p:cNvSpPr>
          <p:nvPr/>
        </p:nvSpPr>
        <p:spPr bwMode="auto">
          <a:xfrm>
            <a:off x="10016714" y="3425633"/>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36" name="Freeform 1">
            <a:extLst>
              <a:ext uri="{FF2B5EF4-FFF2-40B4-BE49-F238E27FC236}">
                <a16:creationId xmlns:a16="http://schemas.microsoft.com/office/drawing/2014/main" id="{98F51B6A-F478-233C-FE76-B39E4BCFA303}"/>
              </a:ext>
            </a:extLst>
          </p:cNvPr>
          <p:cNvSpPr>
            <a:spLocks noChangeArrowheads="1"/>
          </p:cNvSpPr>
          <p:nvPr/>
        </p:nvSpPr>
        <p:spPr bwMode="auto">
          <a:xfrm>
            <a:off x="9953250" y="4128446"/>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37" name="Freeform 1">
            <a:extLst>
              <a:ext uri="{FF2B5EF4-FFF2-40B4-BE49-F238E27FC236}">
                <a16:creationId xmlns:a16="http://schemas.microsoft.com/office/drawing/2014/main" id="{ABEBA548-8CCB-02CE-B898-D1F9B2A2C439}"/>
              </a:ext>
            </a:extLst>
          </p:cNvPr>
          <p:cNvSpPr>
            <a:spLocks noChangeArrowheads="1"/>
          </p:cNvSpPr>
          <p:nvPr/>
        </p:nvSpPr>
        <p:spPr bwMode="auto">
          <a:xfrm>
            <a:off x="9953250" y="4824622"/>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38" name="Rounded Rectangle 52">
            <a:extLst>
              <a:ext uri="{FF2B5EF4-FFF2-40B4-BE49-F238E27FC236}">
                <a16:creationId xmlns:a16="http://schemas.microsoft.com/office/drawing/2014/main" id="{A32EAF8B-7EC0-33B4-32F3-74C171DC89F1}"/>
              </a:ext>
            </a:extLst>
          </p:cNvPr>
          <p:cNvSpPr/>
          <p:nvPr/>
        </p:nvSpPr>
        <p:spPr>
          <a:xfrm>
            <a:off x="996833" y="5402933"/>
            <a:ext cx="27432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39" name="Rounded Rectangle 53">
            <a:extLst>
              <a:ext uri="{FF2B5EF4-FFF2-40B4-BE49-F238E27FC236}">
                <a16:creationId xmlns:a16="http://schemas.microsoft.com/office/drawing/2014/main" id="{4CA19D78-16A0-13E6-51DB-D02CF26E95F9}"/>
              </a:ext>
            </a:extLst>
          </p:cNvPr>
          <p:cNvSpPr/>
          <p:nvPr/>
        </p:nvSpPr>
        <p:spPr>
          <a:xfrm>
            <a:off x="3844472" y="5402933"/>
            <a:ext cx="2020645"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40" name="Subtitle 2">
            <a:extLst>
              <a:ext uri="{FF2B5EF4-FFF2-40B4-BE49-F238E27FC236}">
                <a16:creationId xmlns:a16="http://schemas.microsoft.com/office/drawing/2014/main" id="{EE060C9E-A9C7-8F75-D1F1-6DC87B6FBB6F}"/>
              </a:ext>
            </a:extLst>
          </p:cNvPr>
          <p:cNvSpPr txBox="1">
            <a:spLocks/>
          </p:cNvSpPr>
          <p:nvPr/>
        </p:nvSpPr>
        <p:spPr>
          <a:xfrm>
            <a:off x="1058664" y="5594301"/>
            <a:ext cx="2619539"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Simplicity – reducing complexity</a:t>
            </a:r>
            <a:r>
              <a:rPr lang="en-US" sz="1200" dirty="0">
                <a:solidFill>
                  <a:srgbClr val="FFFFFF">
                    <a:lumMod val="50000"/>
                  </a:srgbClr>
                </a:solidFill>
                <a:latin typeface="+mn-lt"/>
                <a:ea typeface="Lato Light" panose="020F0502020204030203" pitchFamily="34" charset="0"/>
                <a:cs typeface="Lato Light" panose="020F0502020204030203" pitchFamily="34" charset="0"/>
              </a:rPr>
              <a:t>.</a:t>
            </a:r>
          </a:p>
        </p:txBody>
      </p:sp>
      <p:sp>
        <p:nvSpPr>
          <p:cNvPr id="141" name="Freeform 55">
            <a:extLst>
              <a:ext uri="{FF2B5EF4-FFF2-40B4-BE49-F238E27FC236}">
                <a16:creationId xmlns:a16="http://schemas.microsoft.com/office/drawing/2014/main" id="{2C22EF99-553E-2A42-EBC1-16442095DC4C}"/>
              </a:ext>
            </a:extLst>
          </p:cNvPr>
          <p:cNvSpPr>
            <a:spLocks noChangeArrowheads="1"/>
          </p:cNvSpPr>
          <p:nvPr/>
        </p:nvSpPr>
        <p:spPr bwMode="auto">
          <a:xfrm>
            <a:off x="4686663" y="5550314"/>
            <a:ext cx="336263" cy="335882"/>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sp>
        <p:nvSpPr>
          <p:cNvPr id="142" name="Rounded Rectangle 56">
            <a:extLst>
              <a:ext uri="{FF2B5EF4-FFF2-40B4-BE49-F238E27FC236}">
                <a16:creationId xmlns:a16="http://schemas.microsoft.com/office/drawing/2014/main" id="{A6F2D1F5-63E7-F33E-4909-A38A7516D9A4}"/>
              </a:ext>
            </a:extLst>
          </p:cNvPr>
          <p:cNvSpPr/>
          <p:nvPr/>
        </p:nvSpPr>
        <p:spPr>
          <a:xfrm>
            <a:off x="6326885" y="5402933"/>
            <a:ext cx="2743200"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43" name="Rounded Rectangle 57">
            <a:extLst>
              <a:ext uri="{FF2B5EF4-FFF2-40B4-BE49-F238E27FC236}">
                <a16:creationId xmlns:a16="http://schemas.microsoft.com/office/drawing/2014/main" id="{C782980D-33C8-4E60-ACF5-692340DE466F}"/>
              </a:ext>
            </a:extLst>
          </p:cNvPr>
          <p:cNvSpPr/>
          <p:nvPr/>
        </p:nvSpPr>
        <p:spPr>
          <a:xfrm>
            <a:off x="9174524" y="5402933"/>
            <a:ext cx="2020645" cy="63064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144" name="Subtitle 2">
            <a:extLst>
              <a:ext uri="{FF2B5EF4-FFF2-40B4-BE49-F238E27FC236}">
                <a16:creationId xmlns:a16="http://schemas.microsoft.com/office/drawing/2014/main" id="{66DD4EF6-9D8C-5D21-93D2-409E59179FE5}"/>
              </a:ext>
            </a:extLst>
          </p:cNvPr>
          <p:cNvSpPr txBox="1">
            <a:spLocks/>
          </p:cNvSpPr>
          <p:nvPr/>
        </p:nvSpPr>
        <p:spPr>
          <a:xfrm>
            <a:off x="6388715" y="5475647"/>
            <a:ext cx="2619539" cy="489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200" dirty="0">
                <a:effectLst/>
                <a:latin typeface="+mn-lt"/>
                <a:ea typeface="Calibri" panose="020F0502020204030204" pitchFamily="34" charset="0"/>
                <a:cs typeface="Palatino-Roman"/>
              </a:rPr>
              <a:t>Strategic concentration of resources and investment</a:t>
            </a:r>
            <a:r>
              <a:rPr lang="en-GB" sz="1200" b="0" i="0" u="none" strike="noStrike" baseline="0" dirty="0">
                <a:solidFill>
                  <a:schemeClr val="tx1">
                    <a:lumMod val="65000"/>
                    <a:lumOff val="35000"/>
                  </a:schemeClr>
                </a:solidFill>
                <a:latin typeface="+mn-lt"/>
                <a:ea typeface="Lato Light" panose="020F0502020204030203" pitchFamily="34" charset="0"/>
                <a:cs typeface="Lato Light" panose="020F0502020204030203" pitchFamily="34" charset="0"/>
              </a:rPr>
              <a:t>.</a:t>
            </a:r>
            <a:endParaRPr lang="en-US" sz="1200" dirty="0">
              <a:solidFill>
                <a:srgbClr val="FFFFFF">
                  <a:lumMod val="50000"/>
                </a:srgbClr>
              </a:solidFill>
              <a:latin typeface="+mn-lt"/>
              <a:ea typeface="Lato Light" panose="020F0502020204030203" pitchFamily="34" charset="0"/>
              <a:cs typeface="Lato Light" panose="020F0502020204030203" pitchFamily="34" charset="0"/>
            </a:endParaRPr>
          </a:p>
        </p:txBody>
      </p:sp>
      <p:sp>
        <p:nvSpPr>
          <p:cNvPr id="145" name="Freeform 1">
            <a:extLst>
              <a:ext uri="{FF2B5EF4-FFF2-40B4-BE49-F238E27FC236}">
                <a16:creationId xmlns:a16="http://schemas.microsoft.com/office/drawing/2014/main" id="{112F49F5-649F-3F49-FA3F-FE1D8073C8B3}"/>
              </a:ext>
            </a:extLst>
          </p:cNvPr>
          <p:cNvSpPr>
            <a:spLocks noChangeArrowheads="1"/>
          </p:cNvSpPr>
          <p:nvPr/>
        </p:nvSpPr>
        <p:spPr bwMode="auto">
          <a:xfrm>
            <a:off x="9953250" y="5536829"/>
            <a:ext cx="463191" cy="36285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37572"/>
              </a:solidFill>
              <a:effectLst/>
              <a:uLnTx/>
              <a:uFillTx/>
            </a:endParaRPr>
          </a:p>
        </p:txBody>
      </p:sp>
      <p:pic>
        <p:nvPicPr>
          <p:cNvPr id="146" name="Graphic 145" descr="Research with solid fill">
            <a:extLst>
              <a:ext uri="{FF2B5EF4-FFF2-40B4-BE49-F238E27FC236}">
                <a16:creationId xmlns:a16="http://schemas.microsoft.com/office/drawing/2014/main" id="{4E4ADBEB-AA0A-A1EF-6183-275FC676BF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12485" y="859905"/>
            <a:ext cx="914400" cy="914400"/>
          </a:xfrm>
          <a:prstGeom prst="rect">
            <a:avLst/>
          </a:prstGeom>
        </p:spPr>
      </p:pic>
      <p:sp>
        <p:nvSpPr>
          <p:cNvPr id="147" name="TextBox 146">
            <a:extLst>
              <a:ext uri="{FF2B5EF4-FFF2-40B4-BE49-F238E27FC236}">
                <a16:creationId xmlns:a16="http://schemas.microsoft.com/office/drawing/2014/main" id="{A4CE661C-B2A2-30CD-EA5C-04D236E7D8A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Scoring sheet for suppliers.</a:t>
            </a:r>
          </a:p>
        </p:txBody>
      </p:sp>
      <p:pic>
        <p:nvPicPr>
          <p:cNvPr id="148" name="Picture 147" descr="Logo&#10;&#10;Description automatically generated">
            <a:extLst>
              <a:ext uri="{FF2B5EF4-FFF2-40B4-BE49-F238E27FC236}">
                <a16:creationId xmlns:a16="http://schemas.microsoft.com/office/drawing/2014/main" id="{0B4D600D-A0CE-CEA1-C18B-31D7F19AB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49" name="Footer Placeholder 3">
            <a:extLst>
              <a:ext uri="{FF2B5EF4-FFF2-40B4-BE49-F238E27FC236}">
                <a16:creationId xmlns:a16="http://schemas.microsoft.com/office/drawing/2014/main" id="{0301B022-B299-A436-3F26-B87C9B61BF09}"/>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A7A4008D-2BBB-B68F-ABAD-45F16E47C79F}"/>
              </a:ext>
            </a:extLst>
          </p:cNvPr>
          <p:cNvSpPr txBox="1"/>
          <p:nvPr/>
        </p:nvSpPr>
        <p:spPr>
          <a:xfrm rot="19525255">
            <a:off x="-230608" y="1390557"/>
            <a:ext cx="2872394" cy="523220"/>
          </a:xfrm>
          <a:prstGeom prst="rect">
            <a:avLst/>
          </a:prstGeom>
          <a:noFill/>
        </p:spPr>
        <p:txBody>
          <a:bodyPr wrap="square" rtlCol="0">
            <a:spAutoFit/>
          </a:bodyPr>
          <a:lstStyle/>
          <a:p>
            <a:pPr algn="ctr"/>
            <a:r>
              <a:rPr lang="en-GB" sz="2800" b="1" dirty="0">
                <a:solidFill>
                  <a:srgbClr val="FF0000"/>
                </a:solidFill>
              </a:rPr>
              <a:t>Example </a:t>
            </a:r>
          </a:p>
        </p:txBody>
      </p:sp>
    </p:spTree>
    <p:extLst>
      <p:ext uri="{BB962C8B-B14F-4D97-AF65-F5344CB8AC3E}">
        <p14:creationId xmlns:p14="http://schemas.microsoft.com/office/powerpoint/2010/main" val="336861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D4EC9-F7EB-396E-74F7-97C71389BA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806" y="2276670"/>
            <a:ext cx="6096177" cy="2453950"/>
          </a:xfrm>
          <a:prstGeom prst="rect">
            <a:avLst/>
          </a:prstGeom>
        </p:spPr>
      </p:pic>
      <p:sp>
        <p:nvSpPr>
          <p:cNvPr id="3" name="TextBox 2">
            <a:extLst>
              <a:ext uri="{FF2B5EF4-FFF2-40B4-BE49-F238E27FC236}">
                <a16:creationId xmlns:a16="http://schemas.microsoft.com/office/drawing/2014/main" id="{23A382C6-FC99-8A70-7121-7E1313DA7AB9}"/>
              </a:ext>
            </a:extLst>
          </p:cNvPr>
          <p:cNvSpPr txBox="1"/>
          <p:nvPr/>
        </p:nvSpPr>
        <p:spPr>
          <a:xfrm>
            <a:off x="6756701" y="2544751"/>
            <a:ext cx="4984971" cy="1702325"/>
          </a:xfrm>
          <a:prstGeom prst="rect">
            <a:avLst/>
          </a:prstGeom>
          <a:noFill/>
        </p:spPr>
        <p:txBody>
          <a:bodyPr wrap="square" rtlCol="0">
            <a:spAutoFit/>
          </a:bodyPr>
          <a:lstStyle/>
          <a:p>
            <a:pPr>
              <a:lnSpc>
                <a:spcPct val="107000"/>
              </a:lnSpc>
              <a:spcAft>
                <a:spcPts val="800"/>
              </a:spcAft>
            </a:pPr>
            <a:r>
              <a:rPr lang="en-GB" sz="1050" dirty="0">
                <a:effectLst/>
                <a:ea typeface="Calibri" panose="020F0502020204030204" pitchFamily="34" charset="0"/>
                <a:cs typeface="Palatino-Roman"/>
              </a:rPr>
              <a:t>With the average company servicing customers in the 100’s if not 1,000’s the </a:t>
            </a:r>
            <a:r>
              <a:rPr lang="en-GB" sz="1050" dirty="0">
                <a:ea typeface="Calibri" panose="020F0502020204030204" pitchFamily="34" charset="0"/>
                <a:cs typeface="Palatino-Roman"/>
              </a:rPr>
              <a:t>scenario of non performance arises both ways , for customers to not only achieve their goals but the goals in turn drive the relationship to a new level , a few things new to change </a:t>
            </a:r>
          </a:p>
          <a:p>
            <a:pPr marL="171450" indent="-171450">
              <a:buFont typeface="Arial" panose="020B0604020202020204" pitchFamily="34" charset="0"/>
              <a:buChar char="•"/>
            </a:pPr>
            <a:r>
              <a:rPr lang="en-GB" sz="1050" dirty="0">
                <a:ea typeface="Calibri" panose="020F0502020204030204" pitchFamily="34" charset="0"/>
                <a:cs typeface="Latha" panose="020B0604020202020204" pitchFamily="34" charset="0"/>
              </a:rPr>
              <a:t>Competence </a:t>
            </a:r>
          </a:p>
          <a:p>
            <a:pPr marL="171450" indent="-171450">
              <a:buFont typeface="Arial" panose="020B0604020202020204" pitchFamily="34" charset="0"/>
              <a:buChar char="•"/>
            </a:pPr>
            <a:r>
              <a:rPr lang="en-GB" sz="1050" dirty="0">
                <a:effectLst/>
                <a:ea typeface="Calibri" panose="020F0502020204030204" pitchFamily="34" charset="0"/>
                <a:cs typeface="Latha" panose="020B0604020202020204" pitchFamily="34" charset="0"/>
              </a:rPr>
              <a:t>Trust </a:t>
            </a:r>
          </a:p>
          <a:p>
            <a:pPr marL="171450" indent="-171450">
              <a:buFont typeface="Arial" panose="020B0604020202020204" pitchFamily="34" charset="0"/>
              <a:buChar char="•"/>
            </a:pPr>
            <a:endParaRPr lang="en-GB" sz="1050" dirty="0">
              <a:effectLst/>
              <a:ea typeface="Calibri" panose="020F0502020204030204" pitchFamily="34" charset="0"/>
              <a:cs typeface="Latha" panose="020B0604020202020204" pitchFamily="34" charset="0"/>
            </a:endParaRPr>
          </a:p>
          <a:p>
            <a:pPr>
              <a:lnSpc>
                <a:spcPct val="107000"/>
              </a:lnSpc>
              <a:spcAft>
                <a:spcPts val="800"/>
              </a:spcAft>
            </a:pPr>
            <a:r>
              <a:rPr lang="en-GB" sz="1050" dirty="0">
                <a:ea typeface="Calibri" panose="020F0502020204030204" pitchFamily="34" charset="0"/>
                <a:cs typeface="Latha" panose="020B0604020202020204" pitchFamily="34" charset="0"/>
              </a:rPr>
              <a:t>The trust aspect may be both ways , but usually the customer expects a little more tolerance , flexibility and execution</a:t>
            </a:r>
            <a:endParaRPr lang="en-GB" sz="1050" dirty="0">
              <a:effectLst/>
              <a:ea typeface="Calibri" panose="020F0502020204030204" pitchFamily="34" charset="0"/>
              <a:cs typeface="Latha" panose="020B0604020202020204" pitchFamily="34" charset="0"/>
            </a:endParaRPr>
          </a:p>
        </p:txBody>
      </p:sp>
      <p:sp>
        <p:nvSpPr>
          <p:cNvPr id="4" name="TextBox 3">
            <a:extLst>
              <a:ext uri="{FF2B5EF4-FFF2-40B4-BE49-F238E27FC236}">
                <a16:creationId xmlns:a16="http://schemas.microsoft.com/office/drawing/2014/main" id="{22341DF9-C23E-A9EB-08EC-B1D78B37AC1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desired features from suppliers.</a:t>
            </a:r>
          </a:p>
        </p:txBody>
      </p:sp>
      <p:pic>
        <p:nvPicPr>
          <p:cNvPr id="5" name="Picture 4" descr="Logo&#10;&#10;Description automatically generated">
            <a:extLst>
              <a:ext uri="{FF2B5EF4-FFF2-40B4-BE49-F238E27FC236}">
                <a16:creationId xmlns:a16="http://schemas.microsoft.com/office/drawing/2014/main" id="{A6A17C31-B5A5-799F-1A65-3E58922B89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FCC1FFE3-D8D1-6F00-4470-9515676839E7}"/>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149137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144252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Triangle 35">
            <a:extLst>
              <a:ext uri="{FF2B5EF4-FFF2-40B4-BE49-F238E27FC236}">
                <a16:creationId xmlns:a16="http://schemas.microsoft.com/office/drawing/2014/main" id="{8C80EB3C-E17E-EBFD-CC25-248D7FF45818}"/>
              </a:ext>
            </a:extLst>
          </p:cNvPr>
          <p:cNvSpPr/>
          <p:nvPr/>
        </p:nvSpPr>
        <p:spPr>
          <a:xfrm rot="4385300">
            <a:off x="5262581" y="2141660"/>
            <a:ext cx="170884" cy="607450"/>
          </a:xfrm>
          <a:prstGeom prst="rtTriangl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1852A7FF-45AA-A662-DFDA-870D58A44CEE}"/>
              </a:ext>
            </a:extLst>
          </p:cNvPr>
          <p:cNvSpPr/>
          <p:nvPr/>
        </p:nvSpPr>
        <p:spPr>
          <a:xfrm>
            <a:off x="0" y="0"/>
            <a:ext cx="5197931" cy="6858002"/>
          </a:xfrm>
          <a:custGeom>
            <a:avLst/>
            <a:gdLst>
              <a:gd name="connsiteX0" fmla="*/ 0 w 5197931"/>
              <a:gd name="connsiteY0" fmla="*/ 0 h 6858002"/>
              <a:gd name="connsiteX1" fmla="*/ 3904748 w 5197931"/>
              <a:gd name="connsiteY1" fmla="*/ 0 h 6858002"/>
              <a:gd name="connsiteX2" fmla="*/ 4010977 w 5197931"/>
              <a:gd name="connsiteY2" fmla="*/ 122634 h 6858002"/>
              <a:gd name="connsiteX3" fmla="*/ 5197931 w 5197931"/>
              <a:gd name="connsiteY3" fmla="*/ 3429000 h 6858002"/>
              <a:gd name="connsiteX4" fmla="*/ 4010977 w 5197931"/>
              <a:gd name="connsiteY4" fmla="*/ 6735366 h 6858002"/>
              <a:gd name="connsiteX5" fmla="*/ 3904747 w 5197931"/>
              <a:gd name="connsiteY5" fmla="*/ 6858002 h 6858002"/>
              <a:gd name="connsiteX6" fmla="*/ 0 w 5197931"/>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7931" h="6858002">
                <a:moveTo>
                  <a:pt x="0" y="0"/>
                </a:moveTo>
                <a:lnTo>
                  <a:pt x="3904748" y="0"/>
                </a:lnTo>
                <a:lnTo>
                  <a:pt x="4010977" y="122634"/>
                </a:lnTo>
                <a:cubicBezTo>
                  <a:pt x="4752492" y="1021143"/>
                  <a:pt x="5197931" y="2173053"/>
                  <a:pt x="5197931" y="3429000"/>
                </a:cubicBezTo>
                <a:cubicBezTo>
                  <a:pt x="5197931" y="4684948"/>
                  <a:pt x="4752492" y="5836858"/>
                  <a:pt x="4010977" y="6735366"/>
                </a:cubicBezTo>
                <a:lnTo>
                  <a:pt x="3904747" y="6858002"/>
                </a:lnTo>
                <a:lnTo>
                  <a:pt x="0" y="6858002"/>
                </a:lnTo>
                <a:close/>
              </a:path>
            </a:pathLst>
          </a:custGeom>
          <a:solidFill>
            <a:srgbClr val="3984A3"/>
          </a:solidFill>
          <a:ln w="12700" cap="flat" cmpd="sng" algn="ctr">
            <a:noFill/>
            <a:prstDash val="solid"/>
            <a:miter lim="800000"/>
          </a:ln>
          <a:effectLst>
            <a:outerShdw blurRad="127000" dist="762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FBD5BA7-D42C-00D0-B760-57247BE099E7}"/>
              </a:ext>
            </a:extLst>
          </p:cNvPr>
          <p:cNvSpPr/>
          <p:nvPr/>
        </p:nvSpPr>
        <p:spPr>
          <a:xfrm rot="20585300">
            <a:off x="3879685" y="1482374"/>
            <a:ext cx="1635247" cy="1047870"/>
          </a:xfrm>
          <a:custGeom>
            <a:avLst/>
            <a:gdLst>
              <a:gd name="connsiteX0" fmla="*/ 0 w 1635247"/>
              <a:gd name="connsiteY0" fmla="*/ 0 h 1047870"/>
              <a:gd name="connsiteX1" fmla="*/ 1597295 w 1635247"/>
              <a:gd name="connsiteY1" fmla="*/ 0 h 1047870"/>
              <a:gd name="connsiteX2" fmla="*/ 1605064 w 1635247"/>
              <a:gd name="connsiteY2" fmla="*/ 51408 h 1047870"/>
              <a:gd name="connsiteX3" fmla="*/ 1635247 w 1635247"/>
              <a:gd name="connsiteY3" fmla="*/ 554989 h 1047870"/>
              <a:gd name="connsiteX4" fmla="*/ 1627628 w 1635247"/>
              <a:gd name="connsiteY4" fmla="*/ 808795 h 1047870"/>
              <a:gd name="connsiteX5" fmla="*/ 1606031 w 1635247"/>
              <a:gd name="connsiteY5" fmla="*/ 1047870 h 1047870"/>
              <a:gd name="connsiteX6" fmla="*/ 0 w 1635247"/>
              <a:gd name="connsiteY6" fmla="*/ 1047870 h 104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247" h="1047870">
                <a:moveTo>
                  <a:pt x="0" y="0"/>
                </a:moveTo>
                <a:lnTo>
                  <a:pt x="1597295" y="0"/>
                </a:lnTo>
                <a:lnTo>
                  <a:pt x="1605064" y="51408"/>
                </a:lnTo>
                <a:cubicBezTo>
                  <a:pt x="1624992" y="216484"/>
                  <a:pt x="1635247" y="384539"/>
                  <a:pt x="1635247" y="554989"/>
                </a:cubicBezTo>
                <a:cubicBezTo>
                  <a:pt x="1635247" y="640214"/>
                  <a:pt x="1632683" y="724840"/>
                  <a:pt x="1627628" y="808795"/>
                </a:cubicBezTo>
                <a:lnTo>
                  <a:pt x="1606031" y="1047870"/>
                </a:lnTo>
                <a:lnTo>
                  <a:pt x="0" y="1047870"/>
                </a:lnTo>
                <a:close/>
              </a:path>
            </a:pathLst>
          </a:custGeom>
          <a:solidFill>
            <a:srgbClr val="D3D3D3"/>
          </a:solidFill>
          <a:ln w="12700" cap="flat" cmpd="sng" algn="ctr">
            <a:noFill/>
            <a:prstDash val="solid"/>
            <a:miter lim="800000"/>
          </a:ln>
          <a:effectLst>
            <a:outerShdw blurRad="88900" dist="50800" dir="5400000" algn="t" rotWithShape="0">
              <a:prstClr val="black">
                <a:alpha val="40000"/>
              </a:prstClr>
            </a:outerShdw>
          </a:effectLst>
        </p:spPr>
        <p:txBody>
          <a:bodyPr rot="0" spcFirstLastPara="0" vertOverflow="overflow" horzOverflow="overflow" vert="horz" wrap="square" lIns="182880" tIns="0" rIns="137160" bIns="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Active Market Environment </a:t>
            </a:r>
          </a:p>
        </p:txBody>
      </p:sp>
      <p:sp>
        <p:nvSpPr>
          <p:cNvPr id="39" name="Right Triangle 38">
            <a:extLst>
              <a:ext uri="{FF2B5EF4-FFF2-40B4-BE49-F238E27FC236}">
                <a16:creationId xmlns:a16="http://schemas.microsoft.com/office/drawing/2014/main" id="{2B07A296-19E9-0CF5-04E1-BA0002017119}"/>
              </a:ext>
            </a:extLst>
          </p:cNvPr>
          <p:cNvSpPr/>
          <p:nvPr/>
        </p:nvSpPr>
        <p:spPr>
          <a:xfrm rot="7407010">
            <a:off x="3169074" y="6073912"/>
            <a:ext cx="170884" cy="607450"/>
          </a:xfrm>
          <a:prstGeom prst="rtTriangl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47283A51-8CB4-D142-EFE1-904504F8B610}"/>
              </a:ext>
            </a:extLst>
          </p:cNvPr>
          <p:cNvSpPr/>
          <p:nvPr/>
        </p:nvSpPr>
        <p:spPr>
          <a:xfrm>
            <a:off x="-1" y="1"/>
            <a:ext cx="4158345" cy="6858001"/>
          </a:xfrm>
          <a:custGeom>
            <a:avLst/>
            <a:gdLst>
              <a:gd name="connsiteX0" fmla="*/ 0 w 4158345"/>
              <a:gd name="connsiteY0" fmla="*/ 0 h 6858001"/>
              <a:gd name="connsiteX1" fmla="*/ 2351919 w 4158345"/>
              <a:gd name="connsiteY1" fmla="*/ 0 h 6858001"/>
              <a:gd name="connsiteX2" fmla="*/ 2488005 w 4158345"/>
              <a:gd name="connsiteY2" fmla="*/ 96773 h 6858001"/>
              <a:gd name="connsiteX3" fmla="*/ 4158345 w 4158345"/>
              <a:gd name="connsiteY3" fmla="*/ 3429002 h 6858001"/>
              <a:gd name="connsiteX4" fmla="*/ 2488005 w 4158345"/>
              <a:gd name="connsiteY4" fmla="*/ 6761228 h 6858001"/>
              <a:gd name="connsiteX5" fmla="*/ 2351919 w 4158345"/>
              <a:gd name="connsiteY5" fmla="*/ 6858001 h 6858001"/>
              <a:gd name="connsiteX6" fmla="*/ 0 w 4158345"/>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8345" h="6858001">
                <a:moveTo>
                  <a:pt x="0" y="0"/>
                </a:moveTo>
                <a:lnTo>
                  <a:pt x="2351919" y="0"/>
                </a:lnTo>
                <a:lnTo>
                  <a:pt x="2488005" y="96773"/>
                </a:lnTo>
                <a:cubicBezTo>
                  <a:pt x="3502004" y="855097"/>
                  <a:pt x="4158345" y="2065400"/>
                  <a:pt x="4158345" y="3429002"/>
                </a:cubicBezTo>
                <a:cubicBezTo>
                  <a:pt x="4158345" y="4792601"/>
                  <a:pt x="3502004" y="6002904"/>
                  <a:pt x="2488005" y="6761228"/>
                </a:cubicBezTo>
                <a:lnTo>
                  <a:pt x="2351919" y="6858001"/>
                </a:lnTo>
                <a:lnTo>
                  <a:pt x="0" y="6858001"/>
                </a:lnTo>
                <a:close/>
              </a:path>
            </a:pathLst>
          </a:custGeom>
          <a:solidFill>
            <a:srgbClr val="002060"/>
          </a:solidFill>
          <a:ln w="12700" cap="flat" cmpd="sng" algn="ctr">
            <a:noFill/>
            <a:prstDash val="solid"/>
            <a:miter lim="800000"/>
          </a:ln>
          <a:effectLst>
            <a:outerShdw blurRad="127000" dist="762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EA48AC99-3FE0-D3B7-9615-72B51AE73C7C}"/>
              </a:ext>
            </a:extLst>
          </p:cNvPr>
          <p:cNvSpPr/>
          <p:nvPr/>
        </p:nvSpPr>
        <p:spPr>
          <a:xfrm rot="2007010">
            <a:off x="2359905" y="5072491"/>
            <a:ext cx="1635247" cy="1047870"/>
          </a:xfrm>
          <a:custGeom>
            <a:avLst/>
            <a:gdLst>
              <a:gd name="connsiteX0" fmla="*/ 0 w 1635247"/>
              <a:gd name="connsiteY0" fmla="*/ 0 h 1047870"/>
              <a:gd name="connsiteX1" fmla="*/ 1597295 w 1635247"/>
              <a:gd name="connsiteY1" fmla="*/ 0 h 1047870"/>
              <a:gd name="connsiteX2" fmla="*/ 1605064 w 1635247"/>
              <a:gd name="connsiteY2" fmla="*/ 51408 h 1047870"/>
              <a:gd name="connsiteX3" fmla="*/ 1635247 w 1635247"/>
              <a:gd name="connsiteY3" fmla="*/ 554989 h 1047870"/>
              <a:gd name="connsiteX4" fmla="*/ 1627628 w 1635247"/>
              <a:gd name="connsiteY4" fmla="*/ 808795 h 1047870"/>
              <a:gd name="connsiteX5" fmla="*/ 1606031 w 1635247"/>
              <a:gd name="connsiteY5" fmla="*/ 1047870 h 1047870"/>
              <a:gd name="connsiteX6" fmla="*/ 0 w 1635247"/>
              <a:gd name="connsiteY6" fmla="*/ 1047870 h 104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247" h="1047870">
                <a:moveTo>
                  <a:pt x="0" y="0"/>
                </a:moveTo>
                <a:lnTo>
                  <a:pt x="1597295" y="0"/>
                </a:lnTo>
                <a:lnTo>
                  <a:pt x="1605064" y="51408"/>
                </a:lnTo>
                <a:cubicBezTo>
                  <a:pt x="1624992" y="216484"/>
                  <a:pt x="1635247" y="384539"/>
                  <a:pt x="1635247" y="554989"/>
                </a:cubicBezTo>
                <a:cubicBezTo>
                  <a:pt x="1635247" y="640214"/>
                  <a:pt x="1632683" y="724840"/>
                  <a:pt x="1627628" y="808795"/>
                </a:cubicBezTo>
                <a:lnTo>
                  <a:pt x="1606031" y="1047870"/>
                </a:lnTo>
                <a:lnTo>
                  <a:pt x="0" y="1047870"/>
                </a:lnTo>
                <a:close/>
              </a:path>
            </a:pathLst>
          </a:custGeom>
          <a:solidFill>
            <a:srgbClr val="D3D3D3"/>
          </a:solidFill>
          <a:ln w="12700" cap="flat" cmpd="sng" algn="ctr">
            <a:noFill/>
            <a:prstDash val="solid"/>
            <a:miter lim="800000"/>
          </a:ln>
          <a:effectLst>
            <a:outerShdw blurRad="88900" dist="50800" dir="5400000" algn="t" rotWithShape="0">
              <a:prstClr val="black">
                <a:alpha val="40000"/>
              </a:prstClr>
            </a:outerShdw>
          </a:effectLst>
        </p:spPr>
        <p:txBody>
          <a:bodyPr rot="0" spcFirstLastPara="0" vertOverflow="overflow" horzOverflow="overflow" vert="horz" wrap="square" lIns="182880" tIns="0" rIns="137160" bIns="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Business Environment </a:t>
            </a:r>
          </a:p>
        </p:txBody>
      </p:sp>
      <p:sp>
        <p:nvSpPr>
          <p:cNvPr id="42" name="Right Triangle 41">
            <a:extLst>
              <a:ext uri="{FF2B5EF4-FFF2-40B4-BE49-F238E27FC236}">
                <a16:creationId xmlns:a16="http://schemas.microsoft.com/office/drawing/2014/main" id="{5765C958-7D6E-3199-2AAB-F872EFD901BB}"/>
              </a:ext>
            </a:extLst>
          </p:cNvPr>
          <p:cNvSpPr/>
          <p:nvPr/>
        </p:nvSpPr>
        <p:spPr>
          <a:xfrm rot="5400000">
            <a:off x="3207595" y="3734936"/>
            <a:ext cx="170884" cy="607450"/>
          </a:xfrm>
          <a:prstGeom prst="rtTriangl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A13A71-7673-625E-E115-93E809249EA5}"/>
              </a:ext>
            </a:extLst>
          </p:cNvPr>
          <p:cNvSpPr/>
          <p:nvPr/>
        </p:nvSpPr>
        <p:spPr>
          <a:xfrm>
            <a:off x="-1" y="298571"/>
            <a:ext cx="3130431" cy="6260858"/>
          </a:xfrm>
          <a:custGeom>
            <a:avLst/>
            <a:gdLst>
              <a:gd name="connsiteX0" fmla="*/ 2 w 3130431"/>
              <a:gd name="connsiteY0" fmla="*/ 0 h 6260858"/>
              <a:gd name="connsiteX1" fmla="*/ 3130431 w 3130431"/>
              <a:gd name="connsiteY1" fmla="*/ 3130430 h 6260858"/>
              <a:gd name="connsiteX2" fmla="*/ 2 w 3130431"/>
              <a:gd name="connsiteY2" fmla="*/ 6260858 h 6260858"/>
              <a:gd name="connsiteX3" fmla="*/ 0 w 3130431"/>
              <a:gd name="connsiteY3" fmla="*/ 6260858 h 6260858"/>
              <a:gd name="connsiteX4" fmla="*/ 0 w 3130431"/>
              <a:gd name="connsiteY4" fmla="*/ 0 h 6260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431" h="6260858">
                <a:moveTo>
                  <a:pt x="2" y="0"/>
                </a:moveTo>
                <a:cubicBezTo>
                  <a:pt x="1728890" y="0"/>
                  <a:pt x="3130431" y="1401541"/>
                  <a:pt x="3130431" y="3130430"/>
                </a:cubicBezTo>
                <a:cubicBezTo>
                  <a:pt x="3130431" y="4859318"/>
                  <a:pt x="1728890" y="6260858"/>
                  <a:pt x="2" y="6260858"/>
                </a:cubicBezTo>
                <a:lnTo>
                  <a:pt x="0" y="6260858"/>
                </a:lnTo>
                <a:lnTo>
                  <a:pt x="0" y="0"/>
                </a:lnTo>
                <a:close/>
              </a:path>
            </a:pathLst>
          </a:custGeom>
          <a:solidFill>
            <a:srgbClr val="FFC000"/>
          </a:solidFill>
          <a:ln w="12700" cap="flat" cmpd="sng" algn="ctr">
            <a:noFill/>
            <a:prstDash val="solid"/>
            <a:miter lim="800000"/>
          </a:ln>
          <a:effectLst>
            <a:outerShdw blurRad="127000" dist="762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8D206802-646D-07CE-A5D3-37512AFD6213}"/>
              </a:ext>
            </a:extLst>
          </p:cNvPr>
          <p:cNvSpPr/>
          <p:nvPr/>
        </p:nvSpPr>
        <p:spPr>
          <a:xfrm>
            <a:off x="1980565" y="2905347"/>
            <a:ext cx="1635247" cy="1047870"/>
          </a:xfrm>
          <a:custGeom>
            <a:avLst/>
            <a:gdLst>
              <a:gd name="connsiteX0" fmla="*/ 0 w 1635247"/>
              <a:gd name="connsiteY0" fmla="*/ 0 h 1047870"/>
              <a:gd name="connsiteX1" fmla="*/ 1597295 w 1635247"/>
              <a:gd name="connsiteY1" fmla="*/ 0 h 1047870"/>
              <a:gd name="connsiteX2" fmla="*/ 1605064 w 1635247"/>
              <a:gd name="connsiteY2" fmla="*/ 51408 h 1047870"/>
              <a:gd name="connsiteX3" fmla="*/ 1635247 w 1635247"/>
              <a:gd name="connsiteY3" fmla="*/ 554989 h 1047870"/>
              <a:gd name="connsiteX4" fmla="*/ 1627628 w 1635247"/>
              <a:gd name="connsiteY4" fmla="*/ 808795 h 1047870"/>
              <a:gd name="connsiteX5" fmla="*/ 1606031 w 1635247"/>
              <a:gd name="connsiteY5" fmla="*/ 1047870 h 1047870"/>
              <a:gd name="connsiteX6" fmla="*/ 0 w 1635247"/>
              <a:gd name="connsiteY6" fmla="*/ 1047870 h 104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247" h="1047870">
                <a:moveTo>
                  <a:pt x="0" y="0"/>
                </a:moveTo>
                <a:lnTo>
                  <a:pt x="1597295" y="0"/>
                </a:lnTo>
                <a:lnTo>
                  <a:pt x="1605064" y="51408"/>
                </a:lnTo>
                <a:cubicBezTo>
                  <a:pt x="1624992" y="216484"/>
                  <a:pt x="1635247" y="384539"/>
                  <a:pt x="1635247" y="554989"/>
                </a:cubicBezTo>
                <a:cubicBezTo>
                  <a:pt x="1635247" y="640214"/>
                  <a:pt x="1632683" y="724840"/>
                  <a:pt x="1627628" y="808795"/>
                </a:cubicBezTo>
                <a:lnTo>
                  <a:pt x="1606031" y="1047870"/>
                </a:lnTo>
                <a:lnTo>
                  <a:pt x="0" y="1047870"/>
                </a:lnTo>
                <a:close/>
              </a:path>
            </a:pathLst>
          </a:custGeom>
          <a:solidFill>
            <a:srgbClr val="D3D3D3"/>
          </a:solidFill>
          <a:ln w="12700" cap="flat" cmpd="sng" algn="ctr">
            <a:noFill/>
            <a:prstDash val="solid"/>
            <a:miter lim="800000"/>
          </a:ln>
          <a:effectLst>
            <a:outerShdw blurRad="88900" dist="50800" dir="5400000" algn="t" rotWithShape="0">
              <a:prstClr val="black">
                <a:alpha val="40000"/>
              </a:prstClr>
            </a:outerShdw>
          </a:effectLst>
        </p:spPr>
        <p:txBody>
          <a:bodyPr rot="0" spcFirstLastPara="0" vertOverflow="overflow" horzOverflow="overflow" vert="horz" wrap="square" lIns="182880" tIns="0" rIns="137160" bIns="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Concerns &amp; Issues </a:t>
            </a:r>
          </a:p>
        </p:txBody>
      </p:sp>
      <p:sp>
        <p:nvSpPr>
          <p:cNvPr id="45" name="Right Triangle 44">
            <a:extLst>
              <a:ext uri="{FF2B5EF4-FFF2-40B4-BE49-F238E27FC236}">
                <a16:creationId xmlns:a16="http://schemas.microsoft.com/office/drawing/2014/main" id="{B76547E7-F5FB-DFEA-9C67-2E766F181A36}"/>
              </a:ext>
            </a:extLst>
          </p:cNvPr>
          <p:cNvSpPr/>
          <p:nvPr/>
        </p:nvSpPr>
        <p:spPr>
          <a:xfrm rot="2470639">
            <a:off x="1771185" y="1907085"/>
            <a:ext cx="170884" cy="607450"/>
          </a:xfrm>
          <a:prstGeom prst="rtTriangl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D2FF0F7C-6F8E-0807-463B-0DFEBE924188}"/>
              </a:ext>
            </a:extLst>
          </p:cNvPr>
          <p:cNvSpPr/>
          <p:nvPr/>
        </p:nvSpPr>
        <p:spPr>
          <a:xfrm>
            <a:off x="0" y="1348920"/>
            <a:ext cx="2080081" cy="4160161"/>
          </a:xfrm>
          <a:custGeom>
            <a:avLst/>
            <a:gdLst>
              <a:gd name="connsiteX0" fmla="*/ 1 w 2080081"/>
              <a:gd name="connsiteY0" fmla="*/ 0 h 4160161"/>
              <a:gd name="connsiteX1" fmla="*/ 2080081 w 2080081"/>
              <a:gd name="connsiteY1" fmla="*/ 2080080 h 4160161"/>
              <a:gd name="connsiteX2" fmla="*/ 1 w 2080081"/>
              <a:gd name="connsiteY2" fmla="*/ 4160161 h 4160161"/>
              <a:gd name="connsiteX3" fmla="*/ 0 w 2080081"/>
              <a:gd name="connsiteY3" fmla="*/ 4160161 h 4160161"/>
              <a:gd name="connsiteX4" fmla="*/ 0 w 2080081"/>
              <a:gd name="connsiteY4" fmla="*/ 0 h 4160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081" h="4160161">
                <a:moveTo>
                  <a:pt x="1" y="0"/>
                </a:moveTo>
                <a:cubicBezTo>
                  <a:pt x="1148797" y="0"/>
                  <a:pt x="2080081" y="931285"/>
                  <a:pt x="2080081" y="2080080"/>
                </a:cubicBezTo>
                <a:cubicBezTo>
                  <a:pt x="2080081" y="3228877"/>
                  <a:pt x="1148797" y="4160161"/>
                  <a:pt x="1" y="4160161"/>
                </a:cubicBezTo>
                <a:lnTo>
                  <a:pt x="0" y="4160161"/>
                </a:lnTo>
                <a:lnTo>
                  <a:pt x="0" y="0"/>
                </a:lnTo>
                <a:close/>
              </a:path>
            </a:pathLst>
          </a:custGeom>
          <a:solidFill>
            <a:srgbClr val="F7931F"/>
          </a:solidFill>
          <a:ln w="12700" cap="flat" cmpd="sng" algn="ctr">
            <a:noFill/>
            <a:prstDash val="solid"/>
            <a:miter lim="800000"/>
          </a:ln>
          <a:effectLst>
            <a:outerShdw blurRad="127000" dist="762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8B97F4A4-9700-0AB6-9901-45FA0D2CED32}"/>
              </a:ext>
            </a:extLst>
          </p:cNvPr>
          <p:cNvSpPr/>
          <p:nvPr/>
        </p:nvSpPr>
        <p:spPr>
          <a:xfrm rot="18670639">
            <a:off x="254535" y="1658125"/>
            <a:ext cx="1635247" cy="1047870"/>
          </a:xfrm>
          <a:custGeom>
            <a:avLst/>
            <a:gdLst>
              <a:gd name="connsiteX0" fmla="*/ 0 w 1635247"/>
              <a:gd name="connsiteY0" fmla="*/ 0 h 1047870"/>
              <a:gd name="connsiteX1" fmla="*/ 1597295 w 1635247"/>
              <a:gd name="connsiteY1" fmla="*/ 0 h 1047870"/>
              <a:gd name="connsiteX2" fmla="*/ 1605064 w 1635247"/>
              <a:gd name="connsiteY2" fmla="*/ 51408 h 1047870"/>
              <a:gd name="connsiteX3" fmla="*/ 1635247 w 1635247"/>
              <a:gd name="connsiteY3" fmla="*/ 554989 h 1047870"/>
              <a:gd name="connsiteX4" fmla="*/ 1627628 w 1635247"/>
              <a:gd name="connsiteY4" fmla="*/ 808795 h 1047870"/>
              <a:gd name="connsiteX5" fmla="*/ 1606031 w 1635247"/>
              <a:gd name="connsiteY5" fmla="*/ 1047870 h 1047870"/>
              <a:gd name="connsiteX6" fmla="*/ 0 w 1635247"/>
              <a:gd name="connsiteY6" fmla="*/ 1047870 h 104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247" h="1047870">
                <a:moveTo>
                  <a:pt x="0" y="0"/>
                </a:moveTo>
                <a:lnTo>
                  <a:pt x="1597295" y="0"/>
                </a:lnTo>
                <a:lnTo>
                  <a:pt x="1605064" y="51408"/>
                </a:lnTo>
                <a:cubicBezTo>
                  <a:pt x="1624992" y="216484"/>
                  <a:pt x="1635247" y="384539"/>
                  <a:pt x="1635247" y="554989"/>
                </a:cubicBezTo>
                <a:cubicBezTo>
                  <a:pt x="1635247" y="640214"/>
                  <a:pt x="1632683" y="724840"/>
                  <a:pt x="1627628" y="808795"/>
                </a:cubicBezTo>
                <a:lnTo>
                  <a:pt x="1606031" y="1047870"/>
                </a:lnTo>
                <a:lnTo>
                  <a:pt x="0" y="1047870"/>
                </a:lnTo>
                <a:close/>
              </a:path>
            </a:pathLst>
          </a:custGeom>
          <a:solidFill>
            <a:srgbClr val="D3D3D3"/>
          </a:solidFill>
          <a:ln w="12700" cap="flat" cmpd="sng" algn="ctr">
            <a:noFill/>
            <a:prstDash val="solid"/>
            <a:miter lim="800000"/>
          </a:ln>
          <a:effectLst>
            <a:outerShdw blurRad="88900" dist="50800" dir="5400000" algn="t" rotWithShape="0">
              <a:prstClr val="black">
                <a:alpha val="40000"/>
              </a:prstClr>
            </a:outerShdw>
          </a:effectLst>
        </p:spPr>
        <p:txBody>
          <a:bodyPr rot="0" spcFirstLastPara="0" vertOverflow="overflow" horzOverflow="overflow" vert="horz" wrap="square" lIns="182880" tIns="0" rIns="137160" bIns="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Power Environment</a:t>
            </a:r>
          </a:p>
        </p:txBody>
      </p:sp>
      <p:sp>
        <p:nvSpPr>
          <p:cNvPr id="48" name="Freeform: Shape 47">
            <a:extLst>
              <a:ext uri="{FF2B5EF4-FFF2-40B4-BE49-F238E27FC236}">
                <a16:creationId xmlns:a16="http://schemas.microsoft.com/office/drawing/2014/main" id="{9B2BDEA8-B2A2-7107-03BE-8D6DBAFB7DFD}"/>
              </a:ext>
            </a:extLst>
          </p:cNvPr>
          <p:cNvSpPr/>
          <p:nvPr/>
        </p:nvSpPr>
        <p:spPr>
          <a:xfrm>
            <a:off x="0" y="2387600"/>
            <a:ext cx="1041403" cy="2082803"/>
          </a:xfrm>
          <a:custGeom>
            <a:avLst/>
            <a:gdLst>
              <a:gd name="connsiteX0" fmla="*/ 2 w 1041403"/>
              <a:gd name="connsiteY0" fmla="*/ 0 h 2082803"/>
              <a:gd name="connsiteX1" fmla="*/ 1041403 w 1041403"/>
              <a:gd name="connsiteY1" fmla="*/ 1041402 h 2082803"/>
              <a:gd name="connsiteX2" fmla="*/ 2 w 1041403"/>
              <a:gd name="connsiteY2" fmla="*/ 2082803 h 2082803"/>
              <a:gd name="connsiteX3" fmla="*/ 0 w 1041403"/>
              <a:gd name="connsiteY3" fmla="*/ 2082802 h 2082803"/>
              <a:gd name="connsiteX4" fmla="*/ 0 w 1041403"/>
              <a:gd name="connsiteY4" fmla="*/ 1 h 2082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3" h="2082803">
                <a:moveTo>
                  <a:pt x="2" y="0"/>
                </a:moveTo>
                <a:cubicBezTo>
                  <a:pt x="575152" y="0"/>
                  <a:pt x="1041403" y="466251"/>
                  <a:pt x="1041403" y="1041402"/>
                </a:cubicBezTo>
                <a:cubicBezTo>
                  <a:pt x="1041403" y="1616551"/>
                  <a:pt x="575152" y="2082803"/>
                  <a:pt x="2" y="2082803"/>
                </a:cubicBezTo>
                <a:lnTo>
                  <a:pt x="0" y="2082802"/>
                </a:lnTo>
                <a:lnTo>
                  <a:pt x="0" y="1"/>
                </a:lnTo>
                <a:close/>
              </a:path>
            </a:pathLst>
          </a:custGeom>
          <a:solidFill>
            <a:srgbClr val="FFCC4C"/>
          </a:solidFill>
          <a:ln w="12700" cap="flat" cmpd="sng" algn="ctr">
            <a:noFill/>
            <a:prstDash val="solid"/>
            <a:miter lim="800000"/>
          </a:ln>
          <a:effectLst>
            <a:outerShdw blurRad="88900" dist="635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E553B523-89C0-1FCE-75B6-64EFD37D0DE5}"/>
              </a:ext>
            </a:extLst>
          </p:cNvPr>
          <p:cNvGrpSpPr/>
          <p:nvPr/>
        </p:nvGrpSpPr>
        <p:grpSpPr>
          <a:xfrm>
            <a:off x="5822344" y="3110546"/>
            <a:ext cx="2937088" cy="1136265"/>
            <a:chOff x="8921977" y="1620613"/>
            <a:chExt cx="2937088" cy="1136265"/>
          </a:xfrm>
        </p:grpSpPr>
        <p:sp>
          <p:nvSpPr>
            <p:cNvPr id="50" name="TextBox 49">
              <a:extLst>
                <a:ext uri="{FF2B5EF4-FFF2-40B4-BE49-F238E27FC236}">
                  <a16:creationId xmlns:a16="http://schemas.microsoft.com/office/drawing/2014/main" id="{E8B6F282-BB50-ACBC-997A-96A0D77DEF31}"/>
                </a:ext>
              </a:extLst>
            </p:cNvPr>
            <p:cNvSpPr txBox="1"/>
            <p:nvPr/>
          </p:nvSpPr>
          <p:spPr>
            <a:xfrm>
              <a:off x="8921977" y="1620613"/>
              <a:ext cx="2937088" cy="307777"/>
            </a:xfrm>
            <a:prstGeom prst="rect">
              <a:avLst/>
            </a:prstGeom>
            <a:noFill/>
          </p:spPr>
          <p:txBody>
            <a:bodyPr wrap="square" lIns="0" rIns="0" rtlCol="0" anchor="b">
              <a:spAutoFit/>
            </a:bodyPr>
            <a:lstStyle/>
            <a:p>
              <a:r>
                <a:rPr lang="en-US" sz="1400" b="1" cap="all" dirty="0">
                  <a:solidFill>
                    <a:prstClr val="black"/>
                  </a:solidFill>
                </a:rPr>
                <a:t>Active Market</a:t>
              </a:r>
            </a:p>
          </p:txBody>
        </p:sp>
        <p:sp>
          <p:nvSpPr>
            <p:cNvPr id="51" name="TextBox 50">
              <a:extLst>
                <a:ext uri="{FF2B5EF4-FFF2-40B4-BE49-F238E27FC236}">
                  <a16:creationId xmlns:a16="http://schemas.microsoft.com/office/drawing/2014/main" id="{49CB243D-16A8-0E6A-D011-3FD303CB359E}"/>
                </a:ext>
              </a:extLst>
            </p:cNvPr>
            <p:cNvSpPr txBox="1"/>
            <p:nvPr/>
          </p:nvSpPr>
          <p:spPr>
            <a:xfrm>
              <a:off x="8929772" y="1925881"/>
              <a:ext cx="2929293" cy="830997"/>
            </a:xfrm>
            <a:prstGeom prst="rect">
              <a:avLst/>
            </a:prstGeom>
            <a:noFill/>
          </p:spPr>
          <p:txBody>
            <a:bodyPr wrap="square" lIns="0" rIns="0" rtlCol="0" anchor="t">
              <a:spAutoFit/>
            </a:bodyPr>
            <a:lstStyle/>
            <a:p>
              <a:pPr algn="just"/>
              <a:r>
                <a:rPr lang="en-US" sz="1200" i="1" dirty="0">
                  <a:solidFill>
                    <a:prstClr val="black">
                      <a:lumMod val="65000"/>
                      <a:lumOff val="35000"/>
                    </a:prstClr>
                  </a:solidFill>
                </a:rPr>
                <a:t>All business thrives in an active market environment , what makes it challenging is understanding the active ingredients of the environment that create success or failures </a:t>
              </a:r>
              <a:endParaRPr lang="en-US" sz="1200" dirty="0">
                <a:solidFill>
                  <a:prstClr val="black">
                    <a:lumMod val="65000"/>
                    <a:lumOff val="35000"/>
                  </a:prstClr>
                </a:solidFill>
              </a:endParaRPr>
            </a:p>
          </p:txBody>
        </p:sp>
      </p:grpSp>
      <p:grpSp>
        <p:nvGrpSpPr>
          <p:cNvPr id="52" name="Group 51">
            <a:extLst>
              <a:ext uri="{FF2B5EF4-FFF2-40B4-BE49-F238E27FC236}">
                <a16:creationId xmlns:a16="http://schemas.microsoft.com/office/drawing/2014/main" id="{1EBAF7BD-7F7B-BD32-71BD-CD37C51E1749}"/>
              </a:ext>
            </a:extLst>
          </p:cNvPr>
          <p:cNvGrpSpPr/>
          <p:nvPr/>
        </p:nvGrpSpPr>
        <p:grpSpPr>
          <a:xfrm>
            <a:off x="5822344" y="4815640"/>
            <a:ext cx="2937088" cy="1505597"/>
            <a:chOff x="8921977" y="4227274"/>
            <a:chExt cx="2937088" cy="1505597"/>
          </a:xfrm>
        </p:grpSpPr>
        <p:sp>
          <p:nvSpPr>
            <p:cNvPr id="53" name="TextBox 52">
              <a:extLst>
                <a:ext uri="{FF2B5EF4-FFF2-40B4-BE49-F238E27FC236}">
                  <a16:creationId xmlns:a16="http://schemas.microsoft.com/office/drawing/2014/main" id="{5AE89589-84E0-7878-9096-C9FEFBA46F03}"/>
                </a:ext>
              </a:extLst>
            </p:cNvPr>
            <p:cNvSpPr txBox="1"/>
            <p:nvPr/>
          </p:nvSpPr>
          <p:spPr>
            <a:xfrm>
              <a:off x="8921977" y="4227274"/>
              <a:ext cx="2937088" cy="307777"/>
            </a:xfrm>
            <a:prstGeom prst="rect">
              <a:avLst/>
            </a:prstGeom>
            <a:noFill/>
          </p:spPr>
          <p:txBody>
            <a:bodyPr wrap="square" lIns="0" rIns="0" rtlCol="0" anchor="b">
              <a:spAutoFit/>
            </a:bodyPr>
            <a:lstStyle/>
            <a:p>
              <a:r>
                <a:rPr lang="en-US" sz="1400" b="1" cap="all" dirty="0">
                  <a:solidFill>
                    <a:prstClr val="black"/>
                  </a:solidFill>
                </a:rPr>
                <a:t>Issues </a:t>
              </a:r>
            </a:p>
          </p:txBody>
        </p:sp>
        <p:sp>
          <p:nvSpPr>
            <p:cNvPr id="54" name="TextBox 53">
              <a:extLst>
                <a:ext uri="{FF2B5EF4-FFF2-40B4-BE49-F238E27FC236}">
                  <a16:creationId xmlns:a16="http://schemas.microsoft.com/office/drawing/2014/main" id="{8CC1BA3E-14AF-E497-E4ED-7DF5C20DB1C7}"/>
                </a:ext>
              </a:extLst>
            </p:cNvPr>
            <p:cNvSpPr txBox="1"/>
            <p:nvPr/>
          </p:nvSpPr>
          <p:spPr>
            <a:xfrm>
              <a:off x="8929772" y="4532542"/>
              <a:ext cx="2929293" cy="1200329"/>
            </a:xfrm>
            <a:prstGeom prst="rect">
              <a:avLst/>
            </a:prstGeom>
            <a:noFill/>
          </p:spPr>
          <p:txBody>
            <a:bodyPr wrap="square" lIns="0" rIns="0" rtlCol="0" anchor="t">
              <a:spAutoFit/>
            </a:bodyPr>
            <a:lstStyle/>
            <a:p>
              <a:pPr algn="just"/>
              <a:r>
                <a:rPr lang="en-US" sz="1200" i="1" dirty="0">
                  <a:solidFill>
                    <a:prstClr val="black">
                      <a:lumMod val="65000"/>
                      <a:lumOff val="35000"/>
                    </a:prstClr>
                  </a:solidFill>
                </a:rPr>
                <a:t>The issues environment works around identifying barriers and legislation to business and with the customer the various issues that come on both sides and working to resolutely and smoothly handle them to create business positive environments.</a:t>
              </a:r>
            </a:p>
          </p:txBody>
        </p:sp>
      </p:grpSp>
      <p:grpSp>
        <p:nvGrpSpPr>
          <p:cNvPr id="55" name="Group 54">
            <a:extLst>
              <a:ext uri="{FF2B5EF4-FFF2-40B4-BE49-F238E27FC236}">
                <a16:creationId xmlns:a16="http://schemas.microsoft.com/office/drawing/2014/main" id="{B3E2598F-F850-F23C-2F06-58FD11CD5072}"/>
              </a:ext>
            </a:extLst>
          </p:cNvPr>
          <p:cNvGrpSpPr/>
          <p:nvPr/>
        </p:nvGrpSpPr>
        <p:grpSpPr>
          <a:xfrm>
            <a:off x="8999653" y="3110546"/>
            <a:ext cx="2937088" cy="1136265"/>
            <a:chOff x="8921977" y="1620613"/>
            <a:chExt cx="2937088" cy="1136265"/>
          </a:xfrm>
        </p:grpSpPr>
        <p:sp>
          <p:nvSpPr>
            <p:cNvPr id="56" name="TextBox 55">
              <a:extLst>
                <a:ext uri="{FF2B5EF4-FFF2-40B4-BE49-F238E27FC236}">
                  <a16:creationId xmlns:a16="http://schemas.microsoft.com/office/drawing/2014/main" id="{B1CF4B54-56FD-9AD2-CB2F-4C0B8A3D723F}"/>
                </a:ext>
              </a:extLst>
            </p:cNvPr>
            <p:cNvSpPr txBox="1"/>
            <p:nvPr/>
          </p:nvSpPr>
          <p:spPr>
            <a:xfrm>
              <a:off x="8921977" y="1620613"/>
              <a:ext cx="2937088" cy="307777"/>
            </a:xfrm>
            <a:prstGeom prst="rect">
              <a:avLst/>
            </a:prstGeom>
            <a:noFill/>
          </p:spPr>
          <p:txBody>
            <a:bodyPr wrap="square" lIns="0" rIns="0" rtlCol="0" anchor="b">
              <a:spAutoFit/>
            </a:bodyPr>
            <a:lstStyle/>
            <a:p>
              <a:r>
                <a:rPr lang="en-US" sz="1400" b="1" cap="all" dirty="0">
                  <a:solidFill>
                    <a:prstClr val="black"/>
                  </a:solidFill>
                </a:rPr>
                <a:t>Business</a:t>
              </a:r>
            </a:p>
          </p:txBody>
        </p:sp>
        <p:sp>
          <p:nvSpPr>
            <p:cNvPr id="57" name="TextBox 56">
              <a:extLst>
                <a:ext uri="{FF2B5EF4-FFF2-40B4-BE49-F238E27FC236}">
                  <a16:creationId xmlns:a16="http://schemas.microsoft.com/office/drawing/2014/main" id="{8ECF3EF5-5BB1-6FD9-2BAB-E54BCA9EBDF3}"/>
                </a:ext>
              </a:extLst>
            </p:cNvPr>
            <p:cNvSpPr txBox="1"/>
            <p:nvPr/>
          </p:nvSpPr>
          <p:spPr>
            <a:xfrm>
              <a:off x="8929772" y="1925881"/>
              <a:ext cx="2929293" cy="830997"/>
            </a:xfrm>
            <a:prstGeom prst="rect">
              <a:avLst/>
            </a:prstGeom>
            <a:noFill/>
          </p:spPr>
          <p:txBody>
            <a:bodyPr wrap="square" lIns="0" rIns="0" rtlCol="0" anchor="t">
              <a:spAutoFit/>
            </a:bodyPr>
            <a:lstStyle/>
            <a:p>
              <a:pPr algn="just"/>
              <a:r>
                <a:rPr lang="en-US" sz="1200" i="1" dirty="0">
                  <a:solidFill>
                    <a:prstClr val="black">
                      <a:lumMod val="65000"/>
                      <a:lumOff val="35000"/>
                    </a:prstClr>
                  </a:solidFill>
                </a:rPr>
                <a:t>The business environment centers around how the customer has worked out a handling strategy for the supplier and the various impacting economic factors in doing business.</a:t>
              </a:r>
              <a:endParaRPr lang="en-US" sz="1200" dirty="0">
                <a:solidFill>
                  <a:prstClr val="black">
                    <a:lumMod val="65000"/>
                    <a:lumOff val="35000"/>
                  </a:prstClr>
                </a:solidFill>
              </a:endParaRPr>
            </a:p>
          </p:txBody>
        </p:sp>
      </p:grpSp>
      <p:grpSp>
        <p:nvGrpSpPr>
          <p:cNvPr id="58" name="Group 57">
            <a:extLst>
              <a:ext uri="{FF2B5EF4-FFF2-40B4-BE49-F238E27FC236}">
                <a16:creationId xmlns:a16="http://schemas.microsoft.com/office/drawing/2014/main" id="{804F5C92-53D6-5645-781C-98A20D923A8F}"/>
              </a:ext>
            </a:extLst>
          </p:cNvPr>
          <p:cNvGrpSpPr/>
          <p:nvPr/>
        </p:nvGrpSpPr>
        <p:grpSpPr>
          <a:xfrm>
            <a:off x="8999653" y="4815640"/>
            <a:ext cx="2937088" cy="1136265"/>
            <a:chOff x="8921977" y="4227274"/>
            <a:chExt cx="2937088" cy="1136265"/>
          </a:xfrm>
        </p:grpSpPr>
        <p:sp>
          <p:nvSpPr>
            <p:cNvPr id="59" name="TextBox 58">
              <a:extLst>
                <a:ext uri="{FF2B5EF4-FFF2-40B4-BE49-F238E27FC236}">
                  <a16:creationId xmlns:a16="http://schemas.microsoft.com/office/drawing/2014/main" id="{A659A535-0879-C7D3-DAC4-56C307E06A49}"/>
                </a:ext>
              </a:extLst>
            </p:cNvPr>
            <p:cNvSpPr txBox="1"/>
            <p:nvPr/>
          </p:nvSpPr>
          <p:spPr>
            <a:xfrm>
              <a:off x="8921977" y="4227274"/>
              <a:ext cx="2937088" cy="307777"/>
            </a:xfrm>
            <a:prstGeom prst="rect">
              <a:avLst/>
            </a:prstGeom>
            <a:noFill/>
          </p:spPr>
          <p:txBody>
            <a:bodyPr wrap="square" lIns="0" rIns="0" rtlCol="0" anchor="b">
              <a:spAutoFit/>
            </a:bodyPr>
            <a:lstStyle/>
            <a:p>
              <a:r>
                <a:rPr lang="en-US" sz="1400" b="1" cap="all" dirty="0">
                  <a:solidFill>
                    <a:prstClr val="black"/>
                  </a:solidFill>
                </a:rPr>
                <a:t>power</a:t>
              </a:r>
            </a:p>
          </p:txBody>
        </p:sp>
        <p:sp>
          <p:nvSpPr>
            <p:cNvPr id="60" name="TextBox 59">
              <a:extLst>
                <a:ext uri="{FF2B5EF4-FFF2-40B4-BE49-F238E27FC236}">
                  <a16:creationId xmlns:a16="http://schemas.microsoft.com/office/drawing/2014/main" id="{ADE3BE22-30FA-0336-6078-8D03B7631EF5}"/>
                </a:ext>
              </a:extLst>
            </p:cNvPr>
            <p:cNvSpPr txBox="1"/>
            <p:nvPr/>
          </p:nvSpPr>
          <p:spPr>
            <a:xfrm>
              <a:off x="8929772" y="4532542"/>
              <a:ext cx="2929293" cy="830997"/>
            </a:xfrm>
            <a:prstGeom prst="rect">
              <a:avLst/>
            </a:prstGeom>
            <a:noFill/>
          </p:spPr>
          <p:txBody>
            <a:bodyPr wrap="square" lIns="0" rIns="0" rtlCol="0" anchor="t">
              <a:spAutoFit/>
            </a:bodyPr>
            <a:lstStyle/>
            <a:p>
              <a:pPr algn="just"/>
              <a:r>
                <a:rPr lang="en-US" sz="1200" i="1" dirty="0">
                  <a:solidFill>
                    <a:prstClr val="black">
                      <a:lumMod val="65000"/>
                      <a:lumOff val="35000"/>
                    </a:prstClr>
                  </a:solidFill>
                </a:rPr>
                <a:t>This environment centers around the various blocks of power both inside the organization on both sides and how we handle them to create business positive environments</a:t>
              </a:r>
            </a:p>
          </p:txBody>
        </p:sp>
      </p:grpSp>
      <p:pic>
        <p:nvPicPr>
          <p:cNvPr id="61" name="Graphic 60" descr="Users">
            <a:extLst>
              <a:ext uri="{FF2B5EF4-FFF2-40B4-BE49-F238E27FC236}">
                <a16:creationId xmlns:a16="http://schemas.microsoft.com/office/drawing/2014/main" id="{BC562866-3E58-186F-9539-CB953B4D2C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47709" y="2767962"/>
            <a:ext cx="639365" cy="639365"/>
          </a:xfrm>
          <a:prstGeom prst="rect">
            <a:avLst/>
          </a:prstGeom>
        </p:spPr>
      </p:pic>
      <p:pic>
        <p:nvPicPr>
          <p:cNvPr id="62" name="Graphic 61" descr="Puzzle">
            <a:extLst>
              <a:ext uri="{FF2B5EF4-FFF2-40B4-BE49-F238E27FC236}">
                <a16:creationId xmlns:a16="http://schemas.microsoft.com/office/drawing/2014/main" id="{15B7B658-2482-C891-5A5A-14FCA452028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53598" y="6005780"/>
            <a:ext cx="639365" cy="639365"/>
          </a:xfrm>
          <a:prstGeom prst="rect">
            <a:avLst/>
          </a:prstGeom>
        </p:spPr>
      </p:pic>
      <p:pic>
        <p:nvPicPr>
          <p:cNvPr id="63" name="Graphic 62" descr="Lightbulb">
            <a:extLst>
              <a:ext uri="{FF2B5EF4-FFF2-40B4-BE49-F238E27FC236}">
                <a16:creationId xmlns:a16="http://schemas.microsoft.com/office/drawing/2014/main" id="{8B5E537F-3DD3-F12C-B5C3-CF510F1DB26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62141" y="4057250"/>
            <a:ext cx="639365" cy="639365"/>
          </a:xfrm>
          <a:prstGeom prst="rect">
            <a:avLst/>
          </a:prstGeom>
        </p:spPr>
      </p:pic>
      <p:pic>
        <p:nvPicPr>
          <p:cNvPr id="64" name="Graphic 63" descr="Rocket">
            <a:extLst>
              <a:ext uri="{FF2B5EF4-FFF2-40B4-BE49-F238E27FC236}">
                <a16:creationId xmlns:a16="http://schemas.microsoft.com/office/drawing/2014/main" id="{44EDDC3B-42F8-4FAF-1A44-188C9E969C2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80892" y="2801625"/>
            <a:ext cx="639365" cy="639365"/>
          </a:xfrm>
          <a:prstGeom prst="rect">
            <a:avLst/>
          </a:prstGeom>
        </p:spPr>
      </p:pic>
      <p:pic>
        <p:nvPicPr>
          <p:cNvPr id="65" name="Graphic 64" descr="Users">
            <a:extLst>
              <a:ext uri="{FF2B5EF4-FFF2-40B4-BE49-F238E27FC236}">
                <a16:creationId xmlns:a16="http://schemas.microsoft.com/office/drawing/2014/main" id="{C71C3F46-9BAA-A8D2-A683-33E114C2395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81859" y="2868205"/>
            <a:ext cx="655659" cy="655659"/>
          </a:xfrm>
          <a:prstGeom prst="rect">
            <a:avLst/>
          </a:prstGeom>
        </p:spPr>
      </p:pic>
      <p:pic>
        <p:nvPicPr>
          <p:cNvPr id="66" name="Graphic 65" descr="Puzzle">
            <a:extLst>
              <a:ext uri="{FF2B5EF4-FFF2-40B4-BE49-F238E27FC236}">
                <a16:creationId xmlns:a16="http://schemas.microsoft.com/office/drawing/2014/main" id="{3B3B3FAC-CD1B-F550-82F9-B863111C811B}"/>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118947" y="2846985"/>
            <a:ext cx="655659" cy="655659"/>
          </a:xfrm>
          <a:prstGeom prst="rect">
            <a:avLst/>
          </a:prstGeom>
        </p:spPr>
      </p:pic>
      <p:pic>
        <p:nvPicPr>
          <p:cNvPr id="67" name="Graphic 66" descr="Lightbulb">
            <a:extLst>
              <a:ext uri="{FF2B5EF4-FFF2-40B4-BE49-F238E27FC236}">
                <a16:creationId xmlns:a16="http://schemas.microsoft.com/office/drawing/2014/main" id="{25FD9796-A723-AA1B-62D9-311E27D85086}"/>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231896" y="4425558"/>
            <a:ext cx="655659" cy="655659"/>
          </a:xfrm>
          <a:prstGeom prst="rect">
            <a:avLst/>
          </a:prstGeom>
        </p:spPr>
      </p:pic>
      <p:pic>
        <p:nvPicPr>
          <p:cNvPr id="68" name="Graphic 67" descr="Rocket">
            <a:extLst>
              <a:ext uri="{FF2B5EF4-FFF2-40B4-BE49-F238E27FC236}">
                <a16:creationId xmlns:a16="http://schemas.microsoft.com/office/drawing/2014/main" id="{DD672A37-9ACA-E435-8BA0-1265469781D8}"/>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118946" y="4487810"/>
            <a:ext cx="655659" cy="655659"/>
          </a:xfrm>
          <a:prstGeom prst="rect">
            <a:avLst/>
          </a:prstGeom>
        </p:spPr>
      </p:pic>
      <p:sp>
        <p:nvSpPr>
          <p:cNvPr id="69" name="Text Box 2">
            <a:extLst>
              <a:ext uri="{FF2B5EF4-FFF2-40B4-BE49-F238E27FC236}">
                <a16:creationId xmlns:a16="http://schemas.microsoft.com/office/drawing/2014/main" id="{DB8EF25F-AE93-7A7D-8A81-835B8E4D63B0}"/>
              </a:ext>
            </a:extLst>
          </p:cNvPr>
          <p:cNvSpPr txBox="1">
            <a:spLocks noChangeArrowheads="1"/>
          </p:cNvSpPr>
          <p:nvPr/>
        </p:nvSpPr>
        <p:spPr bwMode="auto">
          <a:xfrm>
            <a:off x="-53858" y="3121307"/>
            <a:ext cx="1140067" cy="44040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200">
                <a:solidFill>
                  <a:srgbClr val="000000"/>
                </a:solidFill>
                <a:latin typeface="Lato" panose="020F0502020204030203" pitchFamily="34" charset="0"/>
                <a:ea typeface="Lato" panose="020F0502020204030203" pitchFamily="34" charset="0"/>
                <a:cs typeface="Lato" panose="020F0502020204030203" pitchFamily="34" charset="0"/>
              </a:rPr>
              <a:t>Customer Intimacy and engagement</a:t>
            </a:r>
            <a:endParaRPr lang="en-GB" sz="120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0" name="TextBox 69">
            <a:extLst>
              <a:ext uri="{FF2B5EF4-FFF2-40B4-BE49-F238E27FC236}">
                <a16:creationId xmlns:a16="http://schemas.microsoft.com/office/drawing/2014/main" id="{AEE1577B-A54D-4808-434E-12D113A9BA2D}"/>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dirty="0">
                <a:solidFill>
                  <a:schemeClr val="bg1"/>
                </a:solidFill>
                <a:effectLst/>
                <a:latin typeface="Poppins" panose="00000500000000000000" pitchFamily="2" charset="0"/>
                <a:ea typeface="Lato Light" panose="020F0502020204030203" pitchFamily="34" charset="0"/>
                <a:cs typeface="Poppins" panose="00000500000000000000" pitchFamily="2" charset="0"/>
              </a:rPr>
              <a:t>Understanding Customers by segments </a:t>
            </a:r>
          </a:p>
        </p:txBody>
      </p:sp>
      <p:pic>
        <p:nvPicPr>
          <p:cNvPr id="71" name="Picture 70" descr="Logo&#10;&#10;Description automatically generated">
            <a:extLst>
              <a:ext uri="{FF2B5EF4-FFF2-40B4-BE49-F238E27FC236}">
                <a16:creationId xmlns:a16="http://schemas.microsoft.com/office/drawing/2014/main" id="{E0429804-2AB7-E068-2F78-6C67D7003EA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72" name="Footer Placeholder 3">
            <a:extLst>
              <a:ext uri="{FF2B5EF4-FFF2-40B4-BE49-F238E27FC236}">
                <a16:creationId xmlns:a16="http://schemas.microsoft.com/office/drawing/2014/main" id="{331A541C-03DE-E17E-BD50-7325E2148B06}"/>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3" name="TextBox 72">
            <a:extLst>
              <a:ext uri="{FF2B5EF4-FFF2-40B4-BE49-F238E27FC236}">
                <a16:creationId xmlns:a16="http://schemas.microsoft.com/office/drawing/2014/main" id="{135AFBC9-9022-296A-F383-F275B8C957C7}"/>
              </a:ext>
            </a:extLst>
          </p:cNvPr>
          <p:cNvSpPr txBox="1"/>
          <p:nvPr/>
        </p:nvSpPr>
        <p:spPr>
          <a:xfrm>
            <a:off x="5883720" y="862424"/>
            <a:ext cx="6134876" cy="1849737"/>
          </a:xfrm>
          <a:prstGeom prst="rect">
            <a:avLst/>
          </a:prstGeom>
          <a:noFill/>
        </p:spPr>
        <p:txBody>
          <a:bodyPr wrap="square">
            <a:spAutoFit/>
          </a:bodyPr>
          <a:lstStyle/>
          <a:p>
            <a:pPr>
              <a:lnSpc>
                <a:spcPct val="107000"/>
              </a:lnSpc>
              <a:spcAft>
                <a:spcPts val="800"/>
              </a:spcAft>
            </a:pPr>
            <a:r>
              <a:rPr lang="en-GB" sz="1000" dirty="0">
                <a:effectLst/>
                <a:ea typeface="Calibri" panose="020F0502020204030204" pitchFamily="34" charset="0"/>
                <a:cs typeface="Palatino-Roman"/>
              </a:rPr>
              <a:t>This part of building the Key account relationship </a:t>
            </a:r>
            <a:r>
              <a:rPr lang="en-GB" sz="1000" dirty="0">
                <a:ea typeface="Calibri" panose="020F0502020204030204" pitchFamily="34" charset="0"/>
                <a:cs typeface="Palatino-Roman"/>
              </a:rPr>
              <a:t>evolves around 2 main aspects, </a:t>
            </a:r>
          </a:p>
          <a:p>
            <a:pPr>
              <a:lnSpc>
                <a:spcPct val="107000"/>
              </a:lnSpc>
              <a:spcAft>
                <a:spcPts val="800"/>
              </a:spcAft>
            </a:pPr>
            <a:r>
              <a:rPr lang="en-GB" sz="1000" dirty="0">
                <a:ea typeface="Calibri" panose="020F0502020204030204" pitchFamily="34" charset="0"/>
                <a:cs typeface="Palatino-Roman"/>
              </a:rPr>
              <a:t>A Customer Intimacy B Understanding the customer and the marketplace.</a:t>
            </a:r>
          </a:p>
          <a:p>
            <a:pPr>
              <a:lnSpc>
                <a:spcPct val="107000"/>
              </a:lnSpc>
              <a:spcAft>
                <a:spcPts val="800"/>
              </a:spcAft>
            </a:pPr>
            <a:r>
              <a:rPr lang="en-GB" sz="1000" dirty="0">
                <a:ea typeface="Calibri" panose="020F0502020204030204" pitchFamily="34" charset="0"/>
                <a:cs typeface="Latha" panose="020B0604020202020204" pitchFamily="34" charset="0"/>
              </a:rPr>
              <a:t>Step 1 </a:t>
            </a:r>
            <a:r>
              <a:rPr lang="en-GB" sz="1000" i="1" dirty="0">
                <a:ea typeface="Calibri" panose="020F0502020204030204" pitchFamily="34" charset="0"/>
                <a:cs typeface="Latha" panose="020B0604020202020204" pitchFamily="34" charset="0"/>
              </a:rPr>
              <a:t>Understanding the marketplace</a:t>
            </a:r>
          </a:p>
          <a:p>
            <a:pPr>
              <a:lnSpc>
                <a:spcPct val="107000"/>
              </a:lnSpc>
              <a:spcAft>
                <a:spcPts val="800"/>
              </a:spcAft>
            </a:pPr>
            <a:r>
              <a:rPr lang="en-GB" sz="1000" dirty="0">
                <a:ea typeface="Calibri" panose="020F0502020204030204" pitchFamily="34" charset="0"/>
                <a:cs typeface="Latha" panose="020B0604020202020204" pitchFamily="34" charset="0"/>
              </a:rPr>
              <a:t>Step 2 </a:t>
            </a:r>
            <a:r>
              <a:rPr lang="en-GB" sz="1000" i="1" dirty="0">
                <a:ea typeface="Calibri" panose="020F0502020204030204" pitchFamily="34" charset="0"/>
                <a:cs typeface="Latha" panose="020B0604020202020204" pitchFamily="34" charset="0"/>
              </a:rPr>
              <a:t>Engaging the customer and understanding their goals and motivations </a:t>
            </a:r>
          </a:p>
          <a:p>
            <a:pPr>
              <a:lnSpc>
                <a:spcPct val="107000"/>
              </a:lnSpc>
              <a:spcAft>
                <a:spcPts val="800"/>
              </a:spcAft>
            </a:pPr>
            <a:r>
              <a:rPr lang="en-GB" sz="1000" dirty="0">
                <a:ea typeface="Calibri" panose="020F0502020204030204" pitchFamily="34" charset="0"/>
                <a:cs typeface="Latha" panose="020B0604020202020204" pitchFamily="34" charset="0"/>
              </a:rPr>
              <a:t>Step 3 </a:t>
            </a:r>
            <a:r>
              <a:rPr lang="en-GB" sz="1000" i="1" dirty="0">
                <a:ea typeface="Calibri" panose="020F0502020204030204" pitchFamily="34" charset="0"/>
                <a:cs typeface="Latha" panose="020B0604020202020204" pitchFamily="34" charset="0"/>
              </a:rPr>
              <a:t>Understanding and Scanning the environment for issues and handling strategies  </a:t>
            </a:r>
            <a:endParaRPr lang="en-GB" sz="1000" i="1" dirty="0">
              <a:effectLst/>
              <a:ea typeface="Calibri" panose="020F0502020204030204" pitchFamily="34" charset="0"/>
              <a:cs typeface="Latha" panose="020B0604020202020204" pitchFamily="34" charset="0"/>
            </a:endParaRPr>
          </a:p>
          <a:p>
            <a:pPr>
              <a:lnSpc>
                <a:spcPct val="107000"/>
              </a:lnSpc>
              <a:spcAft>
                <a:spcPts val="800"/>
              </a:spcAft>
            </a:pPr>
            <a:r>
              <a:rPr lang="en-GB" sz="1000" dirty="0">
                <a:effectLst/>
                <a:ea typeface="Calibri" panose="020F0502020204030204" pitchFamily="34" charset="0"/>
                <a:cs typeface="Latha" panose="020B0604020202020204" pitchFamily="34" charset="0"/>
              </a:rPr>
              <a:t>Step 4 </a:t>
            </a:r>
            <a:r>
              <a:rPr lang="en-GB" sz="1000" i="1" dirty="0">
                <a:effectLst/>
                <a:ea typeface="Calibri" panose="020F0502020204030204" pitchFamily="34" charset="0"/>
                <a:cs typeface="Latha" panose="020B0604020202020204" pitchFamily="34" charset="0"/>
              </a:rPr>
              <a:t>Collecting data on the environment ( research )  </a:t>
            </a:r>
          </a:p>
          <a:p>
            <a:r>
              <a:rPr lang="en-US" sz="1000" dirty="0">
                <a:effectLst/>
                <a:cs typeface="ZapfDingbats"/>
              </a:rPr>
              <a:t>Step 5 </a:t>
            </a:r>
            <a:r>
              <a:rPr lang="en-US" sz="1000" i="1" dirty="0">
                <a:effectLst/>
                <a:cs typeface="ZapfDingbats"/>
              </a:rPr>
              <a:t>Customer expectations clarification</a:t>
            </a:r>
            <a:r>
              <a:rPr lang="en-US" sz="1000" dirty="0">
                <a:effectLst/>
                <a:cs typeface="ZapfDingbats"/>
              </a:rPr>
              <a:t>.</a:t>
            </a:r>
            <a:endParaRPr lang="en-GB" sz="1000" dirty="0"/>
          </a:p>
        </p:txBody>
      </p:sp>
    </p:spTree>
    <p:extLst>
      <p:ext uri="{BB962C8B-B14F-4D97-AF65-F5344CB8AC3E}">
        <p14:creationId xmlns:p14="http://schemas.microsoft.com/office/powerpoint/2010/main" val="93374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Segmenting Customers and Developing Relationships</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2" name="Freeform 7">
            <a:extLst>
              <a:ext uri="{FF2B5EF4-FFF2-40B4-BE49-F238E27FC236}">
                <a16:creationId xmlns:a16="http://schemas.microsoft.com/office/drawing/2014/main" id="{E5BC0CBE-857C-CA5B-3659-87DD665FF535}"/>
              </a:ext>
            </a:extLst>
          </p:cNvPr>
          <p:cNvSpPr/>
          <p:nvPr/>
        </p:nvSpPr>
        <p:spPr>
          <a:xfrm>
            <a:off x="5486400" y="589200"/>
            <a:ext cx="2937815" cy="3742529"/>
          </a:xfrm>
          <a:custGeom>
            <a:avLst/>
            <a:gdLst>
              <a:gd name="connsiteX0" fmla="*/ 2205638 w 2937815"/>
              <a:gd name="connsiteY0" fmla="*/ 3742530 h 3742529"/>
              <a:gd name="connsiteX1" fmla="*/ 2205638 w 2937815"/>
              <a:gd name="connsiteY1" fmla="*/ 613478 h 3742529"/>
              <a:gd name="connsiteX2" fmla="*/ 2547361 w 2937815"/>
              <a:gd name="connsiteY2" fmla="*/ 613478 h 3742529"/>
              <a:gd name="connsiteX3" fmla="*/ 2816940 w 2937815"/>
              <a:gd name="connsiteY3" fmla="*/ 716542 h 3742529"/>
              <a:gd name="connsiteX4" fmla="*/ 2920010 w 2937815"/>
              <a:gd name="connsiteY4" fmla="*/ 446960 h 3742529"/>
              <a:gd name="connsiteX5" fmla="*/ 2650422 w 2937815"/>
              <a:gd name="connsiteY5" fmla="*/ 343896 h 3742529"/>
              <a:gd name="connsiteX6" fmla="*/ 2543925 w 2937815"/>
              <a:gd name="connsiteY6" fmla="*/ 455121 h 3742529"/>
              <a:gd name="connsiteX7" fmla="*/ 2205638 w 2937815"/>
              <a:gd name="connsiteY7" fmla="*/ 455121 h 3742529"/>
              <a:gd name="connsiteX8" fmla="*/ 2205638 w 2937815"/>
              <a:gd name="connsiteY8" fmla="*/ 0 h 3742529"/>
              <a:gd name="connsiteX9" fmla="*/ 1 w 2937815"/>
              <a:gd name="connsiteY9" fmla="*/ 2859206 h 3742529"/>
              <a:gd name="connsiteX10" fmla="*/ 134590 w 2937815"/>
              <a:gd name="connsiteY10" fmla="*/ 3742530 h 37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7815" h="3742529">
                <a:moveTo>
                  <a:pt x="2205638" y="3742530"/>
                </a:moveTo>
                <a:lnTo>
                  <a:pt x="2205638" y="613478"/>
                </a:lnTo>
                <a:lnTo>
                  <a:pt x="2547361" y="613478"/>
                </a:lnTo>
                <a:cubicBezTo>
                  <a:pt x="2593341" y="716381"/>
                  <a:pt x="2714041" y="762524"/>
                  <a:pt x="2816940" y="716542"/>
                </a:cubicBezTo>
                <a:cubicBezTo>
                  <a:pt x="2919848" y="670559"/>
                  <a:pt x="2965990" y="549863"/>
                  <a:pt x="2920010" y="446960"/>
                </a:cubicBezTo>
                <a:cubicBezTo>
                  <a:pt x="2874021" y="344056"/>
                  <a:pt x="2753330" y="297913"/>
                  <a:pt x="2650422" y="343896"/>
                </a:cubicBezTo>
                <a:cubicBezTo>
                  <a:pt x="2601760" y="365641"/>
                  <a:pt x="2563540" y="405561"/>
                  <a:pt x="2543925" y="455121"/>
                </a:cubicBezTo>
                <a:lnTo>
                  <a:pt x="2205638" y="455121"/>
                </a:lnTo>
                <a:lnTo>
                  <a:pt x="2205638" y="0"/>
                </a:lnTo>
                <a:cubicBezTo>
                  <a:pt x="936588" y="331891"/>
                  <a:pt x="1" y="1486016"/>
                  <a:pt x="1" y="2859206"/>
                </a:cubicBezTo>
                <a:cubicBezTo>
                  <a:pt x="-229" y="3158776"/>
                  <a:pt x="45154" y="3456628"/>
                  <a:pt x="134590" y="3742530"/>
                </a:cubicBezTo>
                <a:close/>
              </a:path>
            </a:pathLst>
          </a:custGeom>
          <a:solidFill>
            <a:schemeClr val="bg1">
              <a:lumMod val="85000"/>
            </a:schemeClr>
          </a:solidFill>
          <a:ln w="9540"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451EEE52-C08C-E8BC-1A0C-58C64473A86A}"/>
              </a:ext>
            </a:extLst>
          </p:cNvPr>
          <p:cNvSpPr/>
          <p:nvPr/>
        </p:nvSpPr>
        <p:spPr>
          <a:xfrm>
            <a:off x="5651248" y="3095992"/>
            <a:ext cx="4107604" cy="3307835"/>
          </a:xfrm>
          <a:custGeom>
            <a:avLst/>
            <a:gdLst>
              <a:gd name="connsiteX0" fmla="*/ 3395557 w 4107604"/>
              <a:gd name="connsiteY0" fmla="*/ 2571319 h 3307835"/>
              <a:gd name="connsiteX1" fmla="*/ 3713416 w 4107604"/>
              <a:gd name="connsiteY1" fmla="*/ 2571319 h 3307835"/>
              <a:gd name="connsiteX2" fmla="*/ 3978633 w 4107604"/>
              <a:gd name="connsiteY2" fmla="*/ 2685834 h 3307835"/>
              <a:gd name="connsiteX3" fmla="*/ 4093149 w 4107604"/>
              <a:gd name="connsiteY3" fmla="*/ 2420617 h 3307835"/>
              <a:gd name="connsiteX4" fmla="*/ 3827932 w 4107604"/>
              <a:gd name="connsiteY4" fmla="*/ 2306102 h 3307835"/>
              <a:gd name="connsiteX5" fmla="*/ 3716089 w 4107604"/>
              <a:gd name="connsiteY5" fmla="*/ 2414203 h 3307835"/>
              <a:gd name="connsiteX6" fmla="*/ 3395557 w 4107604"/>
              <a:gd name="connsiteY6" fmla="*/ 2414203 h 3307835"/>
              <a:gd name="connsiteX7" fmla="*/ 3395557 w 4107604"/>
              <a:gd name="connsiteY7" fmla="*/ 0 h 3307835"/>
              <a:gd name="connsiteX8" fmla="*/ 2902828 w 4107604"/>
              <a:gd name="connsiteY8" fmla="*/ 0 h 3307835"/>
              <a:gd name="connsiteX9" fmla="*/ 2902828 w 4107604"/>
              <a:gd name="connsiteY9" fmla="*/ 203983 h 3307835"/>
              <a:gd name="connsiteX10" fmla="*/ 2974418 w 4107604"/>
              <a:gd name="connsiteY10" fmla="*/ 616284 h 3307835"/>
              <a:gd name="connsiteX11" fmla="*/ 2562117 w 4107604"/>
              <a:gd name="connsiteY11" fmla="*/ 687874 h 3307835"/>
              <a:gd name="connsiteX12" fmla="*/ 2490527 w 4107604"/>
              <a:gd name="connsiteY12" fmla="*/ 275573 h 3307835"/>
              <a:gd name="connsiteX13" fmla="*/ 2563205 w 4107604"/>
              <a:gd name="connsiteY13" fmla="*/ 203220 h 3307835"/>
              <a:gd name="connsiteX14" fmla="*/ 2563205 w 4107604"/>
              <a:gd name="connsiteY14" fmla="*/ 0 h 3307835"/>
              <a:gd name="connsiteX15" fmla="*/ 2132425 w 4107604"/>
              <a:gd name="connsiteY15" fmla="*/ 0 h 3307835"/>
              <a:gd name="connsiteX16" fmla="*/ 2132425 w 4107604"/>
              <a:gd name="connsiteY16" fmla="*/ 1327372 h 3307835"/>
              <a:gd name="connsiteX17" fmla="*/ 0 w 4107604"/>
              <a:gd name="connsiteY17" fmla="*/ 1327372 h 3307835"/>
              <a:gd name="connsiteX18" fmla="*/ 2790670 w 4107604"/>
              <a:gd name="connsiteY18" fmla="*/ 3307836 h 3307835"/>
              <a:gd name="connsiteX19" fmla="*/ 3395557 w 4107604"/>
              <a:gd name="connsiteY19" fmla="*/ 3245505 h 330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7604" h="3307835">
                <a:moveTo>
                  <a:pt x="3395557" y="2571319"/>
                </a:moveTo>
                <a:lnTo>
                  <a:pt x="3713416" y="2571319"/>
                </a:lnTo>
                <a:cubicBezTo>
                  <a:pt x="3755034" y="2676174"/>
                  <a:pt x="3873768" y="2727452"/>
                  <a:pt x="3978633" y="2685834"/>
                </a:cubicBezTo>
                <a:cubicBezTo>
                  <a:pt x="4083489" y="2644216"/>
                  <a:pt x="4134757" y="2525473"/>
                  <a:pt x="4093149" y="2420617"/>
                </a:cubicBezTo>
                <a:cubicBezTo>
                  <a:pt x="4051531" y="2315762"/>
                  <a:pt x="3932787" y="2264485"/>
                  <a:pt x="3827932" y="2306102"/>
                </a:cubicBezTo>
                <a:cubicBezTo>
                  <a:pt x="3777857" y="2325976"/>
                  <a:pt x="3737652" y="2364835"/>
                  <a:pt x="3716089" y="2414203"/>
                </a:cubicBezTo>
                <a:lnTo>
                  <a:pt x="3395557" y="2414203"/>
                </a:lnTo>
                <a:lnTo>
                  <a:pt x="3395557" y="0"/>
                </a:lnTo>
                <a:lnTo>
                  <a:pt x="2902828" y="0"/>
                </a:lnTo>
                <a:lnTo>
                  <a:pt x="2902828" y="203983"/>
                </a:lnTo>
                <a:cubicBezTo>
                  <a:pt x="3036453" y="298072"/>
                  <a:pt x="3068506" y="482659"/>
                  <a:pt x="2974418" y="616284"/>
                </a:cubicBezTo>
                <a:cubicBezTo>
                  <a:pt x="2880330" y="749909"/>
                  <a:pt x="2695742" y="781963"/>
                  <a:pt x="2562117" y="687874"/>
                </a:cubicBezTo>
                <a:cubicBezTo>
                  <a:pt x="2428492" y="593795"/>
                  <a:pt x="2396439" y="409199"/>
                  <a:pt x="2490527" y="275573"/>
                </a:cubicBezTo>
                <a:cubicBezTo>
                  <a:pt x="2510353" y="247405"/>
                  <a:pt x="2534951" y="222921"/>
                  <a:pt x="2563205" y="203220"/>
                </a:cubicBezTo>
                <a:lnTo>
                  <a:pt x="2563205" y="0"/>
                </a:lnTo>
                <a:lnTo>
                  <a:pt x="2132425" y="0"/>
                </a:lnTo>
                <a:lnTo>
                  <a:pt x="2132425" y="1327372"/>
                </a:lnTo>
                <a:lnTo>
                  <a:pt x="0" y="1327372"/>
                </a:lnTo>
                <a:cubicBezTo>
                  <a:pt x="402908" y="2480543"/>
                  <a:pt x="1500047" y="3307836"/>
                  <a:pt x="2790670" y="3307836"/>
                </a:cubicBezTo>
                <a:cubicBezTo>
                  <a:pt x="2993900" y="3307807"/>
                  <a:pt x="3196595" y="3286922"/>
                  <a:pt x="3395557" y="3245505"/>
                </a:cubicBezTo>
                <a:close/>
              </a:path>
            </a:pathLst>
          </a:custGeom>
          <a:solidFill>
            <a:schemeClr val="accent2"/>
          </a:solidFill>
          <a:ln w="9540"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ABAF751A-63C8-47CE-94A8-BB316B6DFD6C}"/>
              </a:ext>
            </a:extLst>
          </p:cNvPr>
          <p:cNvSpPr/>
          <p:nvPr/>
        </p:nvSpPr>
        <p:spPr>
          <a:xfrm>
            <a:off x="9138059" y="2398946"/>
            <a:ext cx="2258995" cy="3922124"/>
          </a:xfrm>
          <a:custGeom>
            <a:avLst/>
            <a:gdLst>
              <a:gd name="connsiteX0" fmla="*/ 1692004 w 2258995"/>
              <a:gd name="connsiteY0" fmla="*/ 697046 h 3922124"/>
              <a:gd name="connsiteX1" fmla="*/ 1692004 w 2258995"/>
              <a:gd name="connsiteY1" fmla="*/ 390355 h 3922124"/>
              <a:gd name="connsiteX2" fmla="*/ 1794215 w 2258995"/>
              <a:gd name="connsiteY2" fmla="*/ 120299 h 3922124"/>
              <a:gd name="connsiteX3" fmla="*/ 1524159 w 2258995"/>
              <a:gd name="connsiteY3" fmla="*/ 18097 h 3922124"/>
              <a:gd name="connsiteX4" fmla="*/ 1421957 w 2258995"/>
              <a:gd name="connsiteY4" fmla="*/ 288144 h 3922124"/>
              <a:gd name="connsiteX5" fmla="*/ 1533933 w 2258995"/>
              <a:gd name="connsiteY5" fmla="*/ 394459 h 3922124"/>
              <a:gd name="connsiteX6" fmla="*/ 1533933 w 2258995"/>
              <a:gd name="connsiteY6" fmla="*/ 697046 h 3922124"/>
              <a:gd name="connsiteX7" fmla="*/ 286 w 2258995"/>
              <a:gd name="connsiteY7" fmla="*/ 697046 h 3922124"/>
              <a:gd name="connsiteX8" fmla="*/ 286 w 2258995"/>
              <a:gd name="connsiteY8" fmla="*/ 3019328 h 3922124"/>
              <a:gd name="connsiteX9" fmla="*/ 177066 w 2258995"/>
              <a:gd name="connsiteY9" fmla="*/ 3019328 h 3922124"/>
              <a:gd name="connsiteX10" fmla="*/ 590283 w 2258995"/>
              <a:gd name="connsiteY10" fmla="*/ 2953226 h 3922124"/>
              <a:gd name="connsiteX11" fmla="*/ 656394 w 2258995"/>
              <a:gd name="connsiteY11" fmla="*/ 3366443 h 3922124"/>
              <a:gd name="connsiteX12" fmla="*/ 243167 w 2258995"/>
              <a:gd name="connsiteY12" fmla="*/ 3432544 h 3922124"/>
              <a:gd name="connsiteX13" fmla="*/ 171816 w 2258995"/>
              <a:gd name="connsiteY13" fmla="*/ 3358950 h 3922124"/>
              <a:gd name="connsiteX14" fmla="*/ 0 w 2258995"/>
              <a:gd name="connsiteY14" fmla="*/ 3358950 h 3922124"/>
              <a:gd name="connsiteX15" fmla="*/ 0 w 2258995"/>
              <a:gd name="connsiteY15" fmla="*/ 3922124 h 3922124"/>
              <a:gd name="connsiteX16" fmla="*/ 2258996 w 2258995"/>
              <a:gd name="connsiteY16" fmla="*/ 1049555 h 3922124"/>
              <a:gd name="connsiteX17" fmla="*/ 2238092 w 2258995"/>
              <a:gd name="connsiteY17" fmla="*/ 697142 h 392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8995" h="3922124">
                <a:moveTo>
                  <a:pt x="1692004" y="697046"/>
                </a:moveTo>
                <a:lnTo>
                  <a:pt x="1692004" y="390355"/>
                </a:lnTo>
                <a:cubicBezTo>
                  <a:pt x="1794797" y="344003"/>
                  <a:pt x="1840558" y="223102"/>
                  <a:pt x="1794215" y="120299"/>
                </a:cubicBezTo>
                <a:cubicBezTo>
                  <a:pt x="1747863" y="17505"/>
                  <a:pt x="1626962" y="-28255"/>
                  <a:pt x="1524159" y="18097"/>
                </a:cubicBezTo>
                <a:cubicBezTo>
                  <a:pt x="1421365" y="64440"/>
                  <a:pt x="1375605" y="185350"/>
                  <a:pt x="1421957" y="288144"/>
                </a:cubicBezTo>
                <a:cubicBezTo>
                  <a:pt x="1443921" y="336873"/>
                  <a:pt x="1484126" y="375044"/>
                  <a:pt x="1533933" y="394459"/>
                </a:cubicBezTo>
                <a:lnTo>
                  <a:pt x="1533933" y="697046"/>
                </a:lnTo>
                <a:lnTo>
                  <a:pt x="286" y="697046"/>
                </a:lnTo>
                <a:lnTo>
                  <a:pt x="286" y="3019328"/>
                </a:lnTo>
                <a:lnTo>
                  <a:pt x="177066" y="3019328"/>
                </a:lnTo>
                <a:cubicBezTo>
                  <a:pt x="272920" y="2886962"/>
                  <a:pt x="457927" y="2857372"/>
                  <a:pt x="590283" y="2953226"/>
                </a:cubicBezTo>
                <a:cubicBezTo>
                  <a:pt x="722648" y="3049071"/>
                  <a:pt x="752238" y="3234078"/>
                  <a:pt x="656394" y="3366443"/>
                </a:cubicBezTo>
                <a:cubicBezTo>
                  <a:pt x="560539" y="3498799"/>
                  <a:pt x="375532" y="3528398"/>
                  <a:pt x="243167" y="3432544"/>
                </a:cubicBezTo>
                <a:cubicBezTo>
                  <a:pt x="215285" y="3412356"/>
                  <a:pt x="191136" y="3387443"/>
                  <a:pt x="171816" y="3358950"/>
                </a:cubicBezTo>
                <a:lnTo>
                  <a:pt x="0" y="3358950"/>
                </a:lnTo>
                <a:lnTo>
                  <a:pt x="0" y="3922124"/>
                </a:lnTo>
                <a:cubicBezTo>
                  <a:pt x="1296064" y="3609038"/>
                  <a:pt x="2258996" y="2441836"/>
                  <a:pt x="2258996" y="1049555"/>
                </a:cubicBezTo>
                <a:cubicBezTo>
                  <a:pt x="2258996" y="931775"/>
                  <a:pt x="2252009" y="814100"/>
                  <a:pt x="2238092" y="697142"/>
                </a:cubicBezTo>
                <a:close/>
              </a:path>
            </a:pathLst>
          </a:custGeom>
          <a:solidFill>
            <a:schemeClr val="accent4"/>
          </a:solidFill>
          <a:ln w="9540"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E367403D-5248-8E4F-38A8-F440D5B18A5A}"/>
              </a:ext>
            </a:extLst>
          </p:cNvPr>
          <p:cNvSpPr/>
          <p:nvPr/>
        </p:nvSpPr>
        <p:spPr>
          <a:xfrm>
            <a:off x="7783291" y="492887"/>
            <a:ext cx="3580545" cy="3252355"/>
          </a:xfrm>
          <a:custGeom>
            <a:avLst/>
            <a:gdLst>
              <a:gd name="connsiteX0" fmla="*/ 382 w 3580545"/>
              <a:gd name="connsiteY0" fmla="*/ 459798 h 3252355"/>
              <a:gd name="connsiteX1" fmla="*/ 192720 w 3580545"/>
              <a:gd name="connsiteY1" fmla="*/ 459798 h 3252355"/>
              <a:gd name="connsiteX2" fmla="*/ 603875 w 3580545"/>
              <a:gd name="connsiteY2" fmla="*/ 381867 h 3252355"/>
              <a:gd name="connsiteX3" fmla="*/ 681803 w 3580545"/>
              <a:gd name="connsiteY3" fmla="*/ 793020 h 3252355"/>
              <a:gd name="connsiteX4" fmla="*/ 270648 w 3580545"/>
              <a:gd name="connsiteY4" fmla="*/ 870950 h 3252355"/>
              <a:gd name="connsiteX5" fmla="*/ 197206 w 3580545"/>
              <a:gd name="connsiteY5" fmla="*/ 799421 h 3252355"/>
              <a:gd name="connsiteX6" fmla="*/ 382 w 3580545"/>
              <a:gd name="connsiteY6" fmla="*/ 799421 h 3252355"/>
              <a:gd name="connsiteX7" fmla="*/ 382 w 3580545"/>
              <a:gd name="connsiteY7" fmla="*/ 2511565 h 3252355"/>
              <a:gd name="connsiteX8" fmla="*/ 522797 w 3580545"/>
              <a:gd name="connsiteY8" fmla="*/ 2511565 h 3252355"/>
              <a:gd name="connsiteX9" fmla="*/ 522797 w 3580545"/>
              <a:gd name="connsiteY9" fmla="*/ 2859492 h 3252355"/>
              <a:gd name="connsiteX10" fmla="*/ 411709 w 3580545"/>
              <a:gd name="connsiteY10" fmla="*/ 3125864 h 3252355"/>
              <a:gd name="connsiteX11" fmla="*/ 678081 w 3580545"/>
              <a:gd name="connsiteY11" fmla="*/ 3236952 h 3252355"/>
              <a:gd name="connsiteX12" fmla="*/ 789169 w 3580545"/>
              <a:gd name="connsiteY12" fmla="*/ 2970581 h 3252355"/>
              <a:gd name="connsiteX13" fmla="*/ 679913 w 3580545"/>
              <a:gd name="connsiteY13" fmla="*/ 2860256 h 3252355"/>
              <a:gd name="connsiteX14" fmla="*/ 679913 w 3580545"/>
              <a:gd name="connsiteY14" fmla="*/ 2511565 h 3252355"/>
              <a:gd name="connsiteX15" fmla="*/ 2797065 w 3580545"/>
              <a:gd name="connsiteY15" fmla="*/ 2511565 h 3252355"/>
              <a:gd name="connsiteX16" fmla="*/ 2797065 w 3580545"/>
              <a:gd name="connsiteY16" fmla="*/ 2355213 h 3252355"/>
              <a:gd name="connsiteX17" fmla="*/ 2717305 w 3580545"/>
              <a:gd name="connsiteY17" fmla="*/ 1944411 h 3252355"/>
              <a:gd name="connsiteX18" fmla="*/ 3128107 w 3580545"/>
              <a:gd name="connsiteY18" fmla="*/ 1864650 h 3252355"/>
              <a:gd name="connsiteX19" fmla="*/ 3207868 w 3580545"/>
              <a:gd name="connsiteY19" fmla="*/ 2275452 h 3252355"/>
              <a:gd name="connsiteX20" fmla="*/ 3136688 w 3580545"/>
              <a:gd name="connsiteY20" fmla="*/ 2349199 h 3252355"/>
              <a:gd name="connsiteX21" fmla="*/ 3136688 w 3580545"/>
              <a:gd name="connsiteY21" fmla="*/ 2511470 h 3252355"/>
              <a:gd name="connsiteX22" fmla="*/ 3580546 w 3580545"/>
              <a:gd name="connsiteY22" fmla="*/ 2511470 h 3252355"/>
              <a:gd name="connsiteX23" fmla="*/ 658627 w 3580545"/>
              <a:gd name="connsiteY23" fmla="*/ 0 h 3252355"/>
              <a:gd name="connsiteX24" fmla="*/ 0 w 3580545"/>
              <a:gd name="connsiteY24" fmla="*/ 74167 h 325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0545" h="3252355">
                <a:moveTo>
                  <a:pt x="382" y="459798"/>
                </a:moveTo>
                <a:lnTo>
                  <a:pt x="192720" y="459798"/>
                </a:lnTo>
                <a:cubicBezTo>
                  <a:pt x="284737" y="324741"/>
                  <a:pt x="468818" y="289850"/>
                  <a:pt x="603875" y="381867"/>
                </a:cubicBezTo>
                <a:cubicBezTo>
                  <a:pt x="738932" y="473883"/>
                  <a:pt x="773820" y="657963"/>
                  <a:pt x="681803" y="793020"/>
                </a:cubicBezTo>
                <a:cubicBezTo>
                  <a:pt x="589786" y="928076"/>
                  <a:pt x="405705" y="962970"/>
                  <a:pt x="270648" y="870950"/>
                </a:cubicBezTo>
                <a:cubicBezTo>
                  <a:pt x="242193" y="851562"/>
                  <a:pt x="217337" y="827356"/>
                  <a:pt x="197206" y="799421"/>
                </a:cubicBezTo>
                <a:lnTo>
                  <a:pt x="382" y="799421"/>
                </a:lnTo>
                <a:lnTo>
                  <a:pt x="382" y="2511565"/>
                </a:lnTo>
                <a:lnTo>
                  <a:pt x="522797" y="2511565"/>
                </a:lnTo>
                <a:lnTo>
                  <a:pt x="522797" y="2859492"/>
                </a:lnTo>
                <a:cubicBezTo>
                  <a:pt x="418562" y="2902370"/>
                  <a:pt x="368831" y="3021629"/>
                  <a:pt x="411709" y="3125864"/>
                </a:cubicBezTo>
                <a:cubicBezTo>
                  <a:pt x="454586" y="3230099"/>
                  <a:pt x="573845" y="3279839"/>
                  <a:pt x="678081" y="3236952"/>
                </a:cubicBezTo>
                <a:cubicBezTo>
                  <a:pt x="782316" y="3194075"/>
                  <a:pt x="832056" y="3074815"/>
                  <a:pt x="789169" y="2970581"/>
                </a:cubicBezTo>
                <a:cubicBezTo>
                  <a:pt x="768713" y="2920849"/>
                  <a:pt x="729444" y="2881198"/>
                  <a:pt x="679913" y="2860256"/>
                </a:cubicBezTo>
                <a:lnTo>
                  <a:pt x="679913" y="2511565"/>
                </a:lnTo>
                <a:lnTo>
                  <a:pt x="2797065" y="2511565"/>
                </a:lnTo>
                <a:lnTo>
                  <a:pt x="2797065" y="2355213"/>
                </a:lnTo>
                <a:cubicBezTo>
                  <a:pt x="2661599" y="2263797"/>
                  <a:pt x="2625889" y="2079878"/>
                  <a:pt x="2717305" y="1944411"/>
                </a:cubicBezTo>
                <a:cubicBezTo>
                  <a:pt x="2808720" y="1808943"/>
                  <a:pt x="2992640" y="1773234"/>
                  <a:pt x="3128107" y="1864650"/>
                </a:cubicBezTo>
                <a:cubicBezTo>
                  <a:pt x="3263574" y="1956065"/>
                  <a:pt x="3299283" y="2139985"/>
                  <a:pt x="3207868" y="2275452"/>
                </a:cubicBezTo>
                <a:cubicBezTo>
                  <a:pt x="3188615" y="2303992"/>
                  <a:pt x="3164522" y="2328944"/>
                  <a:pt x="3136688" y="2349199"/>
                </a:cubicBezTo>
                <a:lnTo>
                  <a:pt x="3136688" y="2511470"/>
                </a:lnTo>
                <a:lnTo>
                  <a:pt x="3580546" y="2511470"/>
                </a:lnTo>
                <a:cubicBezTo>
                  <a:pt x="3366348" y="1089980"/>
                  <a:pt x="2139966" y="0"/>
                  <a:pt x="658627" y="0"/>
                </a:cubicBezTo>
                <a:cubicBezTo>
                  <a:pt x="437004" y="-4"/>
                  <a:pt x="216077" y="24874"/>
                  <a:pt x="0" y="74167"/>
                </a:cubicBezTo>
                <a:close/>
              </a:path>
            </a:pathLst>
          </a:custGeom>
          <a:solidFill>
            <a:srgbClr val="3984A3"/>
          </a:solidFill>
          <a:ln w="9540" cap="flat">
            <a:noFill/>
            <a:prstDash val="solid"/>
            <a:miter/>
          </a:ln>
        </p:spPr>
        <p:txBody>
          <a:bodyPr rtlCol="0" anchor="ctr"/>
          <a:lstStyle/>
          <a:p>
            <a:endParaRPr lang="en-US"/>
          </a:p>
        </p:txBody>
      </p:sp>
      <p:sp>
        <p:nvSpPr>
          <p:cNvPr id="16" name="CuadroTexto 4">
            <a:extLst>
              <a:ext uri="{FF2B5EF4-FFF2-40B4-BE49-F238E27FC236}">
                <a16:creationId xmlns:a16="http://schemas.microsoft.com/office/drawing/2014/main" id="{5DC2C235-7ED8-3E08-48FE-10364EE0E2FD}"/>
              </a:ext>
            </a:extLst>
          </p:cNvPr>
          <p:cNvSpPr txBox="1"/>
          <p:nvPr/>
        </p:nvSpPr>
        <p:spPr>
          <a:xfrm>
            <a:off x="5668526" y="2460184"/>
            <a:ext cx="2120062" cy="123200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000" dirty="0">
                <a:ea typeface="Calibri" panose="020F0502020204030204" pitchFamily="34" charset="0"/>
                <a:cs typeface="Palatino-Roman"/>
              </a:rPr>
              <a:t>Streamline accounts / customers in segments </a:t>
            </a:r>
          </a:p>
          <a:p>
            <a:pPr marL="342900" lvl="0" indent="-342900">
              <a:lnSpc>
                <a:spcPct val="107000"/>
              </a:lnSpc>
              <a:buFont typeface="Symbol" panose="05050102010706020507" pitchFamily="18" charset="2"/>
              <a:buChar char=""/>
            </a:pPr>
            <a:r>
              <a:rPr lang="en-GB" sz="1000" dirty="0">
                <a:ea typeface="Calibri" panose="020F0502020204030204" pitchFamily="34" charset="0"/>
                <a:cs typeface="Palatino-Roman"/>
              </a:rPr>
              <a:t>Cash managed </a:t>
            </a:r>
          </a:p>
          <a:p>
            <a:pPr marL="342900" lvl="0" indent="-342900">
              <a:lnSpc>
                <a:spcPct val="107000"/>
              </a:lnSpc>
              <a:buFont typeface="Symbol" panose="05050102010706020507" pitchFamily="18" charset="2"/>
              <a:buChar char=""/>
            </a:pPr>
            <a:r>
              <a:rPr lang="en-GB" sz="1000" dirty="0">
                <a:ea typeface="Calibri" panose="020F0502020204030204" pitchFamily="34" charset="0"/>
                <a:cs typeface="Latha" panose="020B0604020202020204" pitchFamily="34" charset="0"/>
              </a:rPr>
              <a:t>Declining or shrinking customers </a:t>
            </a:r>
          </a:p>
          <a:p>
            <a:pPr marL="342900" lvl="0" indent="-342900">
              <a:lnSpc>
                <a:spcPct val="107000"/>
              </a:lnSpc>
              <a:buFont typeface="Symbol" panose="05050102010706020507" pitchFamily="18" charset="2"/>
              <a:buChar char=""/>
            </a:pPr>
            <a:r>
              <a:rPr lang="en-GB" sz="1000" dirty="0">
                <a:ea typeface="Calibri" panose="020F0502020204030204" pitchFamily="34" charset="0"/>
                <a:cs typeface="Latha" panose="020B0604020202020204" pitchFamily="34" charset="0"/>
              </a:rPr>
              <a:t>Customers where progress has yet to be defined.</a:t>
            </a:r>
            <a:endParaRPr lang="en-US" sz="1000" dirty="0">
              <a:latin typeface="Century Gothic" panose="020B0502020202020204" pitchFamily="34" charset="0"/>
              <a:ea typeface="Lato Light" charset="0"/>
              <a:cs typeface="Lato Light" charset="0"/>
            </a:endParaRPr>
          </a:p>
        </p:txBody>
      </p:sp>
      <p:sp>
        <p:nvSpPr>
          <p:cNvPr id="17" name="CuadroTexto 238">
            <a:extLst>
              <a:ext uri="{FF2B5EF4-FFF2-40B4-BE49-F238E27FC236}">
                <a16:creationId xmlns:a16="http://schemas.microsoft.com/office/drawing/2014/main" id="{1C98AE33-E193-B6A2-5F53-757C81B6EBA2}"/>
              </a:ext>
            </a:extLst>
          </p:cNvPr>
          <p:cNvSpPr txBox="1"/>
          <p:nvPr/>
        </p:nvSpPr>
        <p:spPr>
          <a:xfrm>
            <a:off x="5896491" y="2077483"/>
            <a:ext cx="1664132" cy="307777"/>
          </a:xfrm>
          <a:prstGeom prst="rect">
            <a:avLst/>
          </a:prstGeom>
          <a:noFill/>
        </p:spPr>
        <p:txBody>
          <a:bodyPr wrap="square" rtlCol="0">
            <a:spAutoFit/>
          </a:bodyPr>
          <a:lstStyle/>
          <a:p>
            <a:pPr algn="ctr"/>
            <a:r>
              <a:rPr lang="en-GB" sz="1400" b="1" i="1" dirty="0">
                <a:ea typeface="Calibri" panose="020F0502020204030204" pitchFamily="34" charset="0"/>
                <a:cs typeface="Palatino-Italic"/>
              </a:rPr>
              <a:t>Basic </a:t>
            </a:r>
            <a:r>
              <a:rPr lang="en-GB" sz="1400" b="1" dirty="0">
                <a:ea typeface="Calibri" panose="020F0502020204030204" pitchFamily="34" charset="0"/>
                <a:cs typeface="Palatino-Roman"/>
              </a:rPr>
              <a:t>relationships</a:t>
            </a:r>
            <a:endParaRPr lang="en-US" sz="1400" b="1" cap="all" dirty="0">
              <a:latin typeface="Tw Cen MT" panose="020B0602020104020603" pitchFamily="34" charset="77"/>
              <a:ea typeface="Open Sans" panose="020B0606030504020204" pitchFamily="34" charset="0"/>
              <a:cs typeface="Open Sans" panose="020B0606030504020204" pitchFamily="34" charset="0"/>
            </a:endParaRPr>
          </a:p>
        </p:txBody>
      </p:sp>
      <p:sp>
        <p:nvSpPr>
          <p:cNvPr id="18" name="CuadroTexto 4">
            <a:extLst>
              <a:ext uri="{FF2B5EF4-FFF2-40B4-BE49-F238E27FC236}">
                <a16:creationId xmlns:a16="http://schemas.microsoft.com/office/drawing/2014/main" id="{069E3915-1192-9018-7884-5340FF5F0E29}"/>
              </a:ext>
            </a:extLst>
          </p:cNvPr>
          <p:cNvSpPr txBox="1"/>
          <p:nvPr/>
        </p:nvSpPr>
        <p:spPr>
          <a:xfrm>
            <a:off x="8043541" y="1760117"/>
            <a:ext cx="2455968" cy="73712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000" dirty="0">
                <a:solidFill>
                  <a:schemeClr val="bg1"/>
                </a:solidFill>
                <a:ea typeface="Calibri" panose="020F0502020204030204" pitchFamily="34" charset="0"/>
                <a:cs typeface="Palatino-Roman"/>
              </a:rPr>
              <a:t>growing ‘star’ customers</a:t>
            </a:r>
            <a:endParaRPr lang="en-GB" sz="1000" dirty="0">
              <a:solidFill>
                <a:schemeClr val="bg1"/>
              </a:solidFill>
              <a:ea typeface="Calibri" panose="020F0502020204030204" pitchFamily="34" charset="0"/>
              <a:cs typeface="Latha" panose="020B0604020202020204" pitchFamily="34" charset="0"/>
            </a:endParaRPr>
          </a:p>
          <a:p>
            <a:pPr marL="342900" lvl="0" indent="-342900">
              <a:lnSpc>
                <a:spcPct val="107000"/>
              </a:lnSpc>
              <a:spcAft>
                <a:spcPts val="800"/>
              </a:spcAft>
              <a:buFont typeface="Symbol" panose="05050102010706020507" pitchFamily="18" charset="2"/>
              <a:buChar char=""/>
            </a:pPr>
            <a:r>
              <a:rPr lang="en-GB" sz="1000" dirty="0">
                <a:solidFill>
                  <a:schemeClr val="bg1"/>
                </a:solidFill>
                <a:ea typeface="Calibri" panose="020F0502020204030204" pitchFamily="34" charset="0"/>
                <a:cs typeface="Palatino-Roman"/>
              </a:rPr>
              <a:t>status’ customers where the relationship is being scaled down from </a:t>
            </a:r>
            <a:r>
              <a:rPr lang="en-GB" sz="1000" i="1" dirty="0">
                <a:solidFill>
                  <a:schemeClr val="bg1"/>
                </a:solidFill>
                <a:ea typeface="Calibri" panose="020F0502020204030204" pitchFamily="34" charset="0"/>
                <a:cs typeface="Palatino-Italic"/>
              </a:rPr>
              <a:t>interdependent</a:t>
            </a:r>
            <a:r>
              <a:rPr lang="en-US" sz="1000" dirty="0">
                <a:solidFill>
                  <a:schemeClr val="bg1"/>
                </a:solidFill>
                <a:ea typeface="Lato Light" charset="0"/>
                <a:cs typeface="Lato Light" charset="0"/>
              </a:rPr>
              <a:t>.</a:t>
            </a:r>
          </a:p>
        </p:txBody>
      </p:sp>
      <p:sp>
        <p:nvSpPr>
          <p:cNvPr id="19" name="CuadroTexto 238">
            <a:extLst>
              <a:ext uri="{FF2B5EF4-FFF2-40B4-BE49-F238E27FC236}">
                <a16:creationId xmlns:a16="http://schemas.microsoft.com/office/drawing/2014/main" id="{10F79CC9-40D0-935B-67E6-A2711552A3E2}"/>
              </a:ext>
            </a:extLst>
          </p:cNvPr>
          <p:cNvSpPr txBox="1"/>
          <p:nvPr/>
        </p:nvSpPr>
        <p:spPr>
          <a:xfrm>
            <a:off x="8153400" y="1437555"/>
            <a:ext cx="2258994" cy="307777"/>
          </a:xfrm>
          <a:prstGeom prst="rect">
            <a:avLst/>
          </a:prstGeom>
          <a:noFill/>
        </p:spPr>
        <p:txBody>
          <a:bodyPr wrap="square" rtlCol="0">
            <a:spAutoFit/>
          </a:bodyPr>
          <a:lstStyle/>
          <a:p>
            <a:pPr algn="ctr"/>
            <a:r>
              <a:rPr lang="en-GB" sz="1400" b="1" i="1" dirty="0">
                <a:solidFill>
                  <a:schemeClr val="bg1"/>
                </a:solidFill>
                <a:ea typeface="Calibri" panose="020F0502020204030204" pitchFamily="34" charset="0"/>
                <a:cs typeface="Palatino-Italic"/>
              </a:rPr>
              <a:t>Cooperative </a:t>
            </a:r>
            <a:r>
              <a:rPr lang="en-GB" sz="1400" b="1" dirty="0">
                <a:solidFill>
                  <a:schemeClr val="bg1"/>
                </a:solidFill>
                <a:ea typeface="Calibri" panose="020F0502020204030204" pitchFamily="34" charset="0"/>
                <a:cs typeface="Palatino-Roman"/>
              </a:rPr>
              <a:t>relationships</a:t>
            </a:r>
            <a:endParaRPr lang="en-US" sz="1400" b="1" cap="all" dirty="0">
              <a:solidFill>
                <a:schemeClr val="bg1"/>
              </a:solidFill>
              <a:latin typeface="Tw Cen MT" panose="020B0602020104020603" pitchFamily="34" charset="77"/>
              <a:ea typeface="Open Sans" panose="020B0606030504020204" pitchFamily="34" charset="0"/>
              <a:cs typeface="Open Sans" panose="020B0606030504020204" pitchFamily="34" charset="0"/>
            </a:endParaRPr>
          </a:p>
        </p:txBody>
      </p:sp>
      <p:sp>
        <p:nvSpPr>
          <p:cNvPr id="20" name="CuadroTexto 4">
            <a:extLst>
              <a:ext uri="{FF2B5EF4-FFF2-40B4-BE49-F238E27FC236}">
                <a16:creationId xmlns:a16="http://schemas.microsoft.com/office/drawing/2014/main" id="{A8A3CE57-AD90-B054-EB2F-7A26CCA22144}"/>
              </a:ext>
            </a:extLst>
          </p:cNvPr>
          <p:cNvSpPr txBox="1"/>
          <p:nvPr/>
        </p:nvSpPr>
        <p:spPr>
          <a:xfrm>
            <a:off x="9125029" y="4059154"/>
            <a:ext cx="2120062" cy="553998"/>
          </a:xfrm>
          <a:prstGeom prst="rect">
            <a:avLst/>
          </a:prstGeom>
          <a:noFill/>
        </p:spPr>
        <p:txBody>
          <a:bodyPr wrap="square" rtlCol="0">
            <a:spAutoFit/>
          </a:bodyPr>
          <a:lstStyle/>
          <a:p>
            <a:pPr marL="171450" indent="-171450" algn="ctr">
              <a:buFont typeface="Arial" panose="020B0604020202020204" pitchFamily="34" charset="0"/>
              <a:buChar char="•"/>
            </a:pPr>
            <a:r>
              <a:rPr lang="en-GB" sz="1000" dirty="0">
                <a:ea typeface="Calibri" panose="020F0502020204030204" pitchFamily="34" charset="0"/>
                <a:cs typeface="Palatino-Roman"/>
              </a:rPr>
              <a:t>a few, exceptional strategic customers at the high end of product offering and portfolio </a:t>
            </a:r>
            <a:r>
              <a:rPr lang="en-US" sz="1000" dirty="0">
                <a:latin typeface="Century Gothic" panose="020B0502020202020204" pitchFamily="34" charset="0"/>
                <a:ea typeface="Lato Light" charset="0"/>
                <a:cs typeface="Lato Light" charset="0"/>
              </a:rPr>
              <a:t>.</a:t>
            </a:r>
          </a:p>
        </p:txBody>
      </p:sp>
      <p:sp>
        <p:nvSpPr>
          <p:cNvPr id="21" name="CuadroTexto 238">
            <a:extLst>
              <a:ext uri="{FF2B5EF4-FFF2-40B4-BE49-F238E27FC236}">
                <a16:creationId xmlns:a16="http://schemas.microsoft.com/office/drawing/2014/main" id="{C6DADCD8-C15B-344A-D96C-07EE4D05A639}"/>
              </a:ext>
            </a:extLst>
          </p:cNvPr>
          <p:cNvSpPr txBox="1"/>
          <p:nvPr/>
        </p:nvSpPr>
        <p:spPr>
          <a:xfrm>
            <a:off x="9228850" y="3625719"/>
            <a:ext cx="1997812" cy="307777"/>
          </a:xfrm>
          <a:prstGeom prst="rect">
            <a:avLst/>
          </a:prstGeom>
          <a:noFill/>
        </p:spPr>
        <p:txBody>
          <a:bodyPr wrap="square" rtlCol="0">
            <a:spAutoFit/>
          </a:bodyPr>
          <a:lstStyle/>
          <a:p>
            <a:pPr algn="ctr"/>
            <a:r>
              <a:rPr lang="en-GB" sz="1400" b="1" i="1" dirty="0">
                <a:ea typeface="Calibri" panose="020F0502020204030204" pitchFamily="34" charset="0"/>
                <a:cs typeface="Palatino-Italic"/>
              </a:rPr>
              <a:t>Integrated </a:t>
            </a:r>
            <a:r>
              <a:rPr lang="en-GB" sz="1400" b="1" dirty="0">
                <a:ea typeface="Calibri" panose="020F0502020204030204" pitchFamily="34" charset="0"/>
                <a:cs typeface="Palatino-Roman"/>
              </a:rPr>
              <a:t>relationships</a:t>
            </a:r>
            <a:endParaRPr lang="en-US" sz="1400" b="1" cap="all" dirty="0">
              <a:latin typeface="Tw Cen MT" panose="020B0602020104020603" pitchFamily="34" charset="77"/>
              <a:ea typeface="Open Sans" panose="020B0606030504020204" pitchFamily="34" charset="0"/>
              <a:cs typeface="Open Sans" panose="020B0606030504020204" pitchFamily="34" charset="0"/>
            </a:endParaRPr>
          </a:p>
        </p:txBody>
      </p:sp>
      <p:sp>
        <p:nvSpPr>
          <p:cNvPr id="22" name="CuadroTexto 4">
            <a:extLst>
              <a:ext uri="{FF2B5EF4-FFF2-40B4-BE49-F238E27FC236}">
                <a16:creationId xmlns:a16="http://schemas.microsoft.com/office/drawing/2014/main" id="{D8298CBA-F858-92F0-BDED-488FE9ABBFAA}"/>
              </a:ext>
            </a:extLst>
          </p:cNvPr>
          <p:cNvSpPr txBox="1"/>
          <p:nvPr/>
        </p:nvSpPr>
        <p:spPr>
          <a:xfrm>
            <a:off x="6806724" y="4873698"/>
            <a:ext cx="2120062" cy="400110"/>
          </a:xfrm>
          <a:prstGeom prst="rect">
            <a:avLst/>
          </a:prstGeom>
          <a:noFill/>
        </p:spPr>
        <p:txBody>
          <a:bodyPr wrap="square" rtlCol="0">
            <a:spAutoFit/>
          </a:bodyPr>
          <a:lstStyle/>
          <a:p>
            <a:pPr marL="171450" indent="-171450" algn="ctr">
              <a:buFont typeface="Arial" panose="020B0604020202020204" pitchFamily="34" charset="0"/>
              <a:buChar char="•"/>
            </a:pPr>
            <a:r>
              <a:rPr lang="en-GB" sz="1000" dirty="0">
                <a:ea typeface="Calibri" panose="020F0502020204030204" pitchFamily="34" charset="0"/>
                <a:cs typeface="Palatino-Roman"/>
              </a:rPr>
              <a:t>Identified as strategic customers</a:t>
            </a:r>
            <a:r>
              <a:rPr lang="en-US" sz="1000" dirty="0">
                <a:latin typeface="Century Gothic" panose="020B0502020202020204" pitchFamily="34" charset="0"/>
                <a:ea typeface="Lato Light" charset="0"/>
                <a:cs typeface="Lato Light" charset="0"/>
              </a:rPr>
              <a:t>.</a:t>
            </a:r>
          </a:p>
        </p:txBody>
      </p:sp>
      <p:sp>
        <p:nvSpPr>
          <p:cNvPr id="23" name="CuadroTexto 238">
            <a:extLst>
              <a:ext uri="{FF2B5EF4-FFF2-40B4-BE49-F238E27FC236}">
                <a16:creationId xmlns:a16="http://schemas.microsoft.com/office/drawing/2014/main" id="{F07DF037-9F95-0E8A-212D-CDC00DC81CE6}"/>
              </a:ext>
            </a:extLst>
          </p:cNvPr>
          <p:cNvSpPr txBox="1"/>
          <p:nvPr/>
        </p:nvSpPr>
        <p:spPr>
          <a:xfrm>
            <a:off x="6578758" y="4582892"/>
            <a:ext cx="2348027" cy="307777"/>
          </a:xfrm>
          <a:prstGeom prst="rect">
            <a:avLst/>
          </a:prstGeom>
          <a:noFill/>
        </p:spPr>
        <p:txBody>
          <a:bodyPr wrap="square" rtlCol="0">
            <a:spAutoFit/>
          </a:bodyPr>
          <a:lstStyle/>
          <a:p>
            <a:pPr algn="ctr"/>
            <a:r>
              <a:rPr lang="en-GB" sz="1400" i="1" dirty="0">
                <a:ea typeface="Calibri" panose="020F0502020204030204" pitchFamily="34" charset="0"/>
                <a:cs typeface="Palatino-Italic"/>
              </a:rPr>
              <a:t>Interdependent </a:t>
            </a:r>
            <a:r>
              <a:rPr lang="en-GB" sz="1400" dirty="0">
                <a:ea typeface="Calibri" panose="020F0502020204030204" pitchFamily="34" charset="0"/>
                <a:cs typeface="Palatino-Roman"/>
              </a:rPr>
              <a:t>relationships</a:t>
            </a:r>
            <a:endParaRPr lang="en-US" sz="1400" b="1" cap="all" dirty="0">
              <a:latin typeface="Tw Cen MT" panose="020B0602020104020603" pitchFamily="34" charset="77"/>
              <a:ea typeface="Open Sans" panose="020B0606030504020204" pitchFamily="34" charset="0"/>
              <a:cs typeface="Open Sans" panose="020B0606030504020204" pitchFamily="34" charset="0"/>
            </a:endParaRPr>
          </a:p>
        </p:txBody>
      </p:sp>
      <p:grpSp>
        <p:nvGrpSpPr>
          <p:cNvPr id="27" name="Group">
            <a:extLst>
              <a:ext uri="{FF2B5EF4-FFF2-40B4-BE49-F238E27FC236}">
                <a16:creationId xmlns:a16="http://schemas.microsoft.com/office/drawing/2014/main" id="{E8AD7723-1F4D-2A9A-8FB9-62564C318386}"/>
              </a:ext>
            </a:extLst>
          </p:cNvPr>
          <p:cNvGrpSpPr/>
          <p:nvPr/>
        </p:nvGrpSpPr>
        <p:grpSpPr>
          <a:xfrm>
            <a:off x="10006283" y="4787138"/>
            <a:ext cx="320441" cy="320441"/>
            <a:chOff x="0" y="0"/>
            <a:chExt cx="791634" cy="791634"/>
          </a:xfrm>
          <a:solidFill>
            <a:schemeClr val="tx1"/>
          </a:solidFill>
        </p:grpSpPr>
        <p:sp>
          <p:nvSpPr>
            <p:cNvPr id="28" name="Shape">
              <a:extLst>
                <a:ext uri="{FF2B5EF4-FFF2-40B4-BE49-F238E27FC236}">
                  <a16:creationId xmlns:a16="http://schemas.microsoft.com/office/drawing/2014/main" id="{204B8F62-5B1F-ADD7-DB82-6655E5738F03}"/>
                </a:ext>
              </a:extLst>
            </p:cNvPr>
            <p:cNvSpPr/>
            <p:nvPr/>
          </p:nvSpPr>
          <p:spPr>
            <a:xfrm>
              <a:off x="198968" y="245533"/>
              <a:ext cx="592667" cy="546102"/>
            </a:xfrm>
            <a:custGeom>
              <a:avLst/>
              <a:gdLst/>
              <a:ahLst/>
              <a:cxnLst>
                <a:cxn ang="0">
                  <a:pos x="wd2" y="hd2"/>
                </a:cxn>
                <a:cxn ang="5400000">
                  <a:pos x="wd2" y="hd2"/>
                </a:cxn>
                <a:cxn ang="10800000">
                  <a:pos x="wd2" y="hd2"/>
                </a:cxn>
                <a:cxn ang="16200000">
                  <a:pos x="wd2" y="hd2"/>
                </a:cxn>
              </a:cxnLst>
              <a:rect l="0" t="0" r="r" b="b"/>
              <a:pathLst>
                <a:path w="21600" h="21600" extrusionOk="0">
                  <a:moveTo>
                    <a:pt x="17876" y="0"/>
                  </a:moveTo>
                  <a:cubicBezTo>
                    <a:pt x="16138" y="0"/>
                    <a:pt x="16138" y="0"/>
                    <a:pt x="16138" y="0"/>
                  </a:cubicBezTo>
                  <a:cubicBezTo>
                    <a:pt x="16138" y="1890"/>
                    <a:pt x="16138" y="1890"/>
                    <a:pt x="16138" y="1890"/>
                  </a:cubicBezTo>
                  <a:cubicBezTo>
                    <a:pt x="16138" y="5130"/>
                    <a:pt x="13407" y="7830"/>
                    <a:pt x="10676" y="7830"/>
                  </a:cubicBezTo>
                  <a:cubicBezTo>
                    <a:pt x="2483" y="7830"/>
                    <a:pt x="2483" y="7830"/>
                    <a:pt x="2483" y="7830"/>
                  </a:cubicBezTo>
                  <a:cubicBezTo>
                    <a:pt x="0" y="10530"/>
                    <a:pt x="0" y="10530"/>
                    <a:pt x="0" y="10530"/>
                  </a:cubicBezTo>
                  <a:cubicBezTo>
                    <a:pt x="0" y="11880"/>
                    <a:pt x="0" y="11880"/>
                    <a:pt x="0" y="11880"/>
                  </a:cubicBezTo>
                  <a:cubicBezTo>
                    <a:pt x="0" y="13770"/>
                    <a:pt x="1738" y="15660"/>
                    <a:pt x="3476" y="15660"/>
                  </a:cubicBezTo>
                  <a:cubicBezTo>
                    <a:pt x="12414" y="15660"/>
                    <a:pt x="12414" y="15660"/>
                    <a:pt x="12414" y="15660"/>
                  </a:cubicBezTo>
                  <a:cubicBezTo>
                    <a:pt x="17876" y="21600"/>
                    <a:pt x="17876" y="21600"/>
                    <a:pt x="17876" y="21600"/>
                  </a:cubicBezTo>
                  <a:cubicBezTo>
                    <a:pt x="17876" y="15660"/>
                    <a:pt x="17876" y="15660"/>
                    <a:pt x="17876" y="15660"/>
                  </a:cubicBezTo>
                  <a:cubicBezTo>
                    <a:pt x="19614" y="15660"/>
                    <a:pt x="21600" y="13770"/>
                    <a:pt x="21600" y="11880"/>
                  </a:cubicBezTo>
                  <a:cubicBezTo>
                    <a:pt x="21600" y="4050"/>
                    <a:pt x="21600" y="4050"/>
                    <a:pt x="21600" y="4050"/>
                  </a:cubicBezTo>
                  <a:cubicBezTo>
                    <a:pt x="21600" y="1890"/>
                    <a:pt x="19614" y="0"/>
                    <a:pt x="17876" y="0"/>
                  </a:cubicBezTo>
                  <a:close/>
                </a:path>
              </a:pathLst>
            </a:custGeom>
            <a:grpFill/>
            <a:ln w="12700" cap="flat">
              <a:noFill/>
              <a:miter lim="400000"/>
            </a:ln>
            <a:effectLst/>
          </p:spPr>
          <p:txBody>
            <a:bodyPr wrap="square" lIns="60960" tIns="60960" rIns="60960" bIns="60960" numCol="1" anchor="t">
              <a:noAutofit/>
            </a:bodyPr>
            <a:lstStyle/>
            <a:p>
              <a:pPr defTabSz="609600" hangingPunct="0">
                <a:defRPr/>
              </a:pPr>
              <a:endParaRPr sz="2400" kern="0">
                <a:solidFill>
                  <a:srgbClr val="000000"/>
                </a:solidFill>
                <a:latin typeface="Calibri"/>
                <a:cs typeface="Calibri"/>
                <a:sym typeface="Calibri"/>
              </a:endParaRPr>
            </a:p>
          </p:txBody>
        </p:sp>
        <p:sp>
          <p:nvSpPr>
            <p:cNvPr id="29" name="Shape">
              <a:extLst>
                <a:ext uri="{FF2B5EF4-FFF2-40B4-BE49-F238E27FC236}">
                  <a16:creationId xmlns:a16="http://schemas.microsoft.com/office/drawing/2014/main" id="{9DA0C89D-FB16-70D2-55F7-D8A57D91B9AB}"/>
                </a:ext>
              </a:extLst>
            </p:cNvPr>
            <p:cNvSpPr/>
            <p:nvPr/>
          </p:nvSpPr>
          <p:spPr>
            <a:xfrm>
              <a:off x="0" y="0"/>
              <a:ext cx="592667" cy="546102"/>
            </a:xfrm>
            <a:custGeom>
              <a:avLst/>
              <a:gdLst/>
              <a:ahLst/>
              <a:cxnLst>
                <a:cxn ang="0">
                  <a:pos x="wd2" y="hd2"/>
                </a:cxn>
                <a:cxn ang="5400000">
                  <a:pos x="wd2" y="hd2"/>
                </a:cxn>
                <a:cxn ang="10800000">
                  <a:pos x="wd2" y="hd2"/>
                </a:cxn>
                <a:cxn ang="16200000">
                  <a:pos x="wd2" y="hd2"/>
                </a:cxn>
              </a:cxnLst>
              <a:rect l="0" t="0" r="r" b="b"/>
              <a:pathLst>
                <a:path w="21600" h="21600" extrusionOk="0">
                  <a:moveTo>
                    <a:pt x="8938" y="15660"/>
                  </a:moveTo>
                  <a:cubicBezTo>
                    <a:pt x="17876" y="15660"/>
                    <a:pt x="17876" y="15660"/>
                    <a:pt x="17876" y="15660"/>
                  </a:cubicBezTo>
                  <a:cubicBezTo>
                    <a:pt x="19614" y="15660"/>
                    <a:pt x="21600" y="13770"/>
                    <a:pt x="21600" y="11610"/>
                  </a:cubicBezTo>
                  <a:cubicBezTo>
                    <a:pt x="21600" y="3780"/>
                    <a:pt x="21600" y="3780"/>
                    <a:pt x="21600" y="3780"/>
                  </a:cubicBezTo>
                  <a:cubicBezTo>
                    <a:pt x="21600" y="1890"/>
                    <a:pt x="19614" y="0"/>
                    <a:pt x="17876" y="0"/>
                  </a:cubicBezTo>
                  <a:cubicBezTo>
                    <a:pt x="3476" y="0"/>
                    <a:pt x="3476" y="0"/>
                    <a:pt x="3476" y="0"/>
                  </a:cubicBezTo>
                  <a:cubicBezTo>
                    <a:pt x="1738" y="0"/>
                    <a:pt x="0" y="1890"/>
                    <a:pt x="0" y="3780"/>
                  </a:cubicBezTo>
                  <a:cubicBezTo>
                    <a:pt x="0" y="11610"/>
                    <a:pt x="0" y="11610"/>
                    <a:pt x="0" y="11610"/>
                  </a:cubicBezTo>
                  <a:cubicBezTo>
                    <a:pt x="0" y="13770"/>
                    <a:pt x="1738" y="15660"/>
                    <a:pt x="3476" y="15660"/>
                  </a:cubicBezTo>
                  <a:cubicBezTo>
                    <a:pt x="3476" y="21600"/>
                    <a:pt x="3476" y="21600"/>
                    <a:pt x="3476" y="21600"/>
                  </a:cubicBezTo>
                  <a:lnTo>
                    <a:pt x="8938" y="15660"/>
                  </a:lnTo>
                  <a:close/>
                </a:path>
              </a:pathLst>
            </a:custGeom>
            <a:grpFill/>
            <a:ln w="12700" cap="flat">
              <a:noFill/>
              <a:miter lim="400000"/>
            </a:ln>
            <a:effectLst/>
          </p:spPr>
          <p:txBody>
            <a:bodyPr wrap="square" lIns="60960" tIns="60960" rIns="60960" bIns="60960" numCol="1" anchor="t">
              <a:noAutofit/>
            </a:bodyPr>
            <a:lstStyle/>
            <a:p>
              <a:pPr defTabSz="609600" hangingPunct="0">
                <a:defRPr/>
              </a:pPr>
              <a:endParaRPr sz="2400" kern="0">
                <a:solidFill>
                  <a:srgbClr val="000000"/>
                </a:solidFill>
                <a:latin typeface="Calibri"/>
                <a:cs typeface="Calibri"/>
                <a:sym typeface="Calibri"/>
              </a:endParaRPr>
            </a:p>
          </p:txBody>
        </p:sp>
      </p:grpSp>
      <p:grpSp>
        <p:nvGrpSpPr>
          <p:cNvPr id="30" name="Group">
            <a:extLst>
              <a:ext uri="{FF2B5EF4-FFF2-40B4-BE49-F238E27FC236}">
                <a16:creationId xmlns:a16="http://schemas.microsoft.com/office/drawing/2014/main" id="{AA30D308-80C8-B030-7263-BE31652FBF03}"/>
              </a:ext>
            </a:extLst>
          </p:cNvPr>
          <p:cNvGrpSpPr/>
          <p:nvPr/>
        </p:nvGrpSpPr>
        <p:grpSpPr>
          <a:xfrm>
            <a:off x="6783388" y="1402164"/>
            <a:ext cx="343838" cy="314418"/>
            <a:chOff x="0" y="0"/>
            <a:chExt cx="791634" cy="723901"/>
          </a:xfrm>
          <a:solidFill>
            <a:schemeClr val="tx1"/>
          </a:solidFill>
        </p:grpSpPr>
        <p:sp>
          <p:nvSpPr>
            <p:cNvPr id="31" name="Square">
              <a:extLst>
                <a:ext uri="{FF2B5EF4-FFF2-40B4-BE49-F238E27FC236}">
                  <a16:creationId xmlns:a16="http://schemas.microsoft.com/office/drawing/2014/main" id="{5C7E67EE-B9AC-9A13-8AAD-9BA13BF92EB3}"/>
                </a:ext>
              </a:extLst>
            </p:cNvPr>
            <p:cNvSpPr/>
            <p:nvPr/>
          </p:nvSpPr>
          <p:spPr>
            <a:xfrm>
              <a:off x="50800" y="571501"/>
              <a:ext cx="148169" cy="152401"/>
            </a:xfrm>
            <a:prstGeom prst="rect">
              <a:avLst/>
            </a:prstGeom>
            <a:grpFill/>
            <a:ln w="12700" cap="flat">
              <a:noFill/>
              <a:miter lim="400000"/>
            </a:ln>
            <a:effectLst/>
          </p:spPr>
          <p:txBody>
            <a:bodyPr wrap="square" lIns="60960" tIns="60960" rIns="60960" bIns="60960" numCol="1" anchor="t">
              <a:noAutofit/>
            </a:bodyPr>
            <a:lstStyle/>
            <a:p>
              <a:pPr defTabSz="609600" hangingPunct="0">
                <a:defRPr/>
              </a:pPr>
              <a:endParaRPr sz="2400" kern="0">
                <a:solidFill>
                  <a:srgbClr val="000000"/>
                </a:solidFill>
                <a:latin typeface="Calibri"/>
                <a:cs typeface="Calibri"/>
                <a:sym typeface="Calibri"/>
              </a:endParaRPr>
            </a:p>
          </p:txBody>
        </p:sp>
        <p:sp>
          <p:nvSpPr>
            <p:cNvPr id="32" name="Rectangle">
              <a:extLst>
                <a:ext uri="{FF2B5EF4-FFF2-40B4-BE49-F238E27FC236}">
                  <a16:creationId xmlns:a16="http://schemas.microsoft.com/office/drawing/2014/main" id="{AB90F919-E34A-1D0B-BDBD-04D2678A6D1A}"/>
                </a:ext>
              </a:extLst>
            </p:cNvPr>
            <p:cNvSpPr/>
            <p:nvPr/>
          </p:nvSpPr>
          <p:spPr>
            <a:xfrm>
              <a:off x="249765" y="469901"/>
              <a:ext cx="148169" cy="254001"/>
            </a:xfrm>
            <a:prstGeom prst="rect">
              <a:avLst/>
            </a:prstGeom>
            <a:grpFill/>
            <a:ln w="12700" cap="flat">
              <a:noFill/>
              <a:miter lim="400000"/>
            </a:ln>
            <a:effectLst/>
          </p:spPr>
          <p:txBody>
            <a:bodyPr wrap="square" lIns="60960" tIns="60960" rIns="60960" bIns="60960" numCol="1" anchor="t">
              <a:noAutofit/>
            </a:bodyPr>
            <a:lstStyle/>
            <a:p>
              <a:pPr defTabSz="609600" hangingPunct="0">
                <a:defRPr/>
              </a:pPr>
              <a:endParaRPr sz="2400" kern="0">
                <a:solidFill>
                  <a:srgbClr val="000000"/>
                </a:solidFill>
                <a:latin typeface="Calibri"/>
                <a:cs typeface="Calibri"/>
                <a:sym typeface="Calibri"/>
              </a:endParaRPr>
            </a:p>
          </p:txBody>
        </p:sp>
        <p:sp>
          <p:nvSpPr>
            <p:cNvPr id="33" name="Rectangle">
              <a:extLst>
                <a:ext uri="{FF2B5EF4-FFF2-40B4-BE49-F238E27FC236}">
                  <a16:creationId xmlns:a16="http://schemas.microsoft.com/office/drawing/2014/main" id="{80A37518-7DA6-D819-B4F8-B5E742B42328}"/>
                </a:ext>
              </a:extLst>
            </p:cNvPr>
            <p:cNvSpPr/>
            <p:nvPr/>
          </p:nvSpPr>
          <p:spPr>
            <a:xfrm>
              <a:off x="444498" y="372533"/>
              <a:ext cx="152401" cy="351369"/>
            </a:xfrm>
            <a:prstGeom prst="rect">
              <a:avLst/>
            </a:prstGeom>
            <a:grpFill/>
            <a:ln w="12700" cap="flat">
              <a:noFill/>
              <a:miter lim="400000"/>
            </a:ln>
            <a:effectLst/>
          </p:spPr>
          <p:txBody>
            <a:bodyPr wrap="square" lIns="60960" tIns="60960" rIns="60960" bIns="60960" numCol="1" anchor="t">
              <a:noAutofit/>
            </a:bodyPr>
            <a:lstStyle/>
            <a:p>
              <a:pPr defTabSz="609600" hangingPunct="0">
                <a:defRPr/>
              </a:pPr>
              <a:endParaRPr sz="2400" kern="0">
                <a:solidFill>
                  <a:srgbClr val="000000"/>
                </a:solidFill>
                <a:latin typeface="Calibri"/>
                <a:cs typeface="Calibri"/>
                <a:sym typeface="Calibri"/>
              </a:endParaRPr>
            </a:p>
          </p:txBody>
        </p:sp>
        <p:sp>
          <p:nvSpPr>
            <p:cNvPr id="34" name="Rectangle">
              <a:extLst>
                <a:ext uri="{FF2B5EF4-FFF2-40B4-BE49-F238E27FC236}">
                  <a16:creationId xmlns:a16="http://schemas.microsoft.com/office/drawing/2014/main" id="{454B0B73-E3FF-71F7-59BE-B3CCA96D592A}"/>
                </a:ext>
              </a:extLst>
            </p:cNvPr>
            <p:cNvSpPr/>
            <p:nvPr/>
          </p:nvSpPr>
          <p:spPr>
            <a:xfrm>
              <a:off x="643466" y="270933"/>
              <a:ext cx="148169" cy="452969"/>
            </a:xfrm>
            <a:prstGeom prst="rect">
              <a:avLst/>
            </a:prstGeom>
            <a:grpFill/>
            <a:ln w="12700" cap="flat">
              <a:noFill/>
              <a:miter lim="400000"/>
            </a:ln>
            <a:effectLst/>
          </p:spPr>
          <p:txBody>
            <a:bodyPr wrap="square" lIns="60960" tIns="60960" rIns="60960" bIns="60960" numCol="1" anchor="t">
              <a:noAutofit/>
            </a:bodyPr>
            <a:lstStyle/>
            <a:p>
              <a:pPr defTabSz="609600" hangingPunct="0">
                <a:defRPr/>
              </a:pPr>
              <a:endParaRPr sz="2400" kern="0">
                <a:solidFill>
                  <a:srgbClr val="000000"/>
                </a:solidFill>
                <a:latin typeface="Calibri"/>
                <a:cs typeface="Calibri"/>
                <a:sym typeface="Calibri"/>
              </a:endParaRPr>
            </a:p>
          </p:txBody>
        </p:sp>
        <p:sp>
          <p:nvSpPr>
            <p:cNvPr id="35" name="Shape">
              <a:extLst>
                <a:ext uri="{FF2B5EF4-FFF2-40B4-BE49-F238E27FC236}">
                  <a16:creationId xmlns:a16="http://schemas.microsoft.com/office/drawing/2014/main" id="{DE6CB0FC-5AF2-BB44-DCC6-5FB8CD60C3F1}"/>
                </a:ext>
              </a:extLst>
            </p:cNvPr>
            <p:cNvSpPr/>
            <p:nvPr/>
          </p:nvSpPr>
          <p:spPr>
            <a:xfrm>
              <a:off x="-1" y="0"/>
              <a:ext cx="791636" cy="469902"/>
            </a:xfrm>
            <a:custGeom>
              <a:avLst/>
              <a:gdLst/>
              <a:ahLst/>
              <a:cxnLst>
                <a:cxn ang="0">
                  <a:pos x="wd2" y="hd2"/>
                </a:cxn>
                <a:cxn ang="5400000">
                  <a:pos x="wd2" y="hd2"/>
                </a:cxn>
                <a:cxn ang="10800000">
                  <a:pos x="wd2" y="hd2"/>
                </a:cxn>
                <a:cxn ang="16200000">
                  <a:pos x="wd2" y="hd2"/>
                </a:cxn>
              </a:cxnLst>
              <a:rect l="0" t="0" r="r" b="b"/>
              <a:pathLst>
                <a:path w="21600" h="21600" extrusionOk="0">
                  <a:moveTo>
                    <a:pt x="18712" y="4865"/>
                  </a:moveTo>
                  <a:lnTo>
                    <a:pt x="14554" y="4865"/>
                  </a:lnTo>
                  <a:lnTo>
                    <a:pt x="9356" y="11481"/>
                  </a:lnTo>
                  <a:lnTo>
                    <a:pt x="6815" y="9341"/>
                  </a:lnTo>
                  <a:lnTo>
                    <a:pt x="0" y="18681"/>
                  </a:lnTo>
                  <a:lnTo>
                    <a:pt x="0" y="21600"/>
                  </a:lnTo>
                  <a:lnTo>
                    <a:pt x="6930" y="12065"/>
                  </a:lnTo>
                  <a:lnTo>
                    <a:pt x="9587" y="14400"/>
                  </a:lnTo>
                  <a:lnTo>
                    <a:pt x="15132" y="7200"/>
                  </a:lnTo>
                  <a:lnTo>
                    <a:pt x="19174" y="7200"/>
                  </a:lnTo>
                  <a:lnTo>
                    <a:pt x="21600" y="3114"/>
                  </a:lnTo>
                  <a:lnTo>
                    <a:pt x="21600" y="0"/>
                  </a:lnTo>
                  <a:lnTo>
                    <a:pt x="18712" y="4865"/>
                  </a:lnTo>
                  <a:close/>
                </a:path>
              </a:pathLst>
            </a:custGeom>
            <a:grpFill/>
            <a:ln w="12700" cap="flat">
              <a:noFill/>
              <a:miter lim="400000"/>
            </a:ln>
            <a:effectLst/>
          </p:spPr>
          <p:txBody>
            <a:bodyPr wrap="square" lIns="60960" tIns="60960" rIns="60960" bIns="60960" numCol="1" anchor="t">
              <a:noAutofit/>
            </a:bodyPr>
            <a:lstStyle/>
            <a:p>
              <a:pPr defTabSz="609600" hangingPunct="0">
                <a:defRPr/>
              </a:pPr>
              <a:endParaRPr sz="2400" kern="0">
                <a:solidFill>
                  <a:srgbClr val="000000"/>
                </a:solidFill>
                <a:latin typeface="Calibri"/>
                <a:cs typeface="Calibri"/>
                <a:sym typeface="Calibri"/>
              </a:endParaRPr>
            </a:p>
          </p:txBody>
        </p:sp>
      </p:grpSp>
      <p:sp>
        <p:nvSpPr>
          <p:cNvPr id="36" name="Shape">
            <a:extLst>
              <a:ext uri="{FF2B5EF4-FFF2-40B4-BE49-F238E27FC236}">
                <a16:creationId xmlns:a16="http://schemas.microsoft.com/office/drawing/2014/main" id="{D33FC82C-78D6-BD3D-D8BC-0361D927C996}"/>
              </a:ext>
            </a:extLst>
          </p:cNvPr>
          <p:cNvSpPr/>
          <p:nvPr/>
        </p:nvSpPr>
        <p:spPr>
          <a:xfrm>
            <a:off x="6210731" y="4705668"/>
            <a:ext cx="314852" cy="350042"/>
          </a:xfrm>
          <a:custGeom>
            <a:avLst/>
            <a:gdLst/>
            <a:ahLst/>
            <a:cxnLst>
              <a:cxn ang="0">
                <a:pos x="wd2" y="hd2"/>
              </a:cxn>
              <a:cxn ang="5400000">
                <a:pos x="wd2" y="hd2"/>
              </a:cxn>
              <a:cxn ang="10800000">
                <a:pos x="wd2" y="hd2"/>
              </a:cxn>
              <a:cxn ang="16200000">
                <a:pos x="wd2" y="hd2"/>
              </a:cxn>
            </a:cxnLst>
            <a:rect l="0" t="0" r="r" b="b"/>
            <a:pathLst>
              <a:path w="21600" h="21600" extrusionOk="0">
                <a:moveTo>
                  <a:pt x="10858" y="5486"/>
                </a:moveTo>
                <a:lnTo>
                  <a:pt x="10858" y="0"/>
                </a:lnTo>
                <a:lnTo>
                  <a:pt x="1386" y="0"/>
                </a:lnTo>
                <a:lnTo>
                  <a:pt x="1386" y="20114"/>
                </a:lnTo>
                <a:lnTo>
                  <a:pt x="0" y="20114"/>
                </a:lnTo>
                <a:lnTo>
                  <a:pt x="0" y="21600"/>
                </a:lnTo>
                <a:lnTo>
                  <a:pt x="21600" y="21600"/>
                </a:lnTo>
                <a:lnTo>
                  <a:pt x="21600" y="5486"/>
                </a:lnTo>
                <a:lnTo>
                  <a:pt x="10858" y="5486"/>
                </a:lnTo>
                <a:close/>
                <a:moveTo>
                  <a:pt x="8201" y="20114"/>
                </a:moveTo>
                <a:lnTo>
                  <a:pt x="4158" y="20114"/>
                </a:lnTo>
                <a:lnTo>
                  <a:pt x="4158" y="17486"/>
                </a:lnTo>
                <a:lnTo>
                  <a:pt x="8201" y="17486"/>
                </a:lnTo>
                <a:lnTo>
                  <a:pt x="8201" y="20114"/>
                </a:lnTo>
                <a:close/>
                <a:moveTo>
                  <a:pt x="9587" y="14743"/>
                </a:moveTo>
                <a:lnTo>
                  <a:pt x="2888" y="14743"/>
                </a:lnTo>
                <a:lnTo>
                  <a:pt x="2888" y="13486"/>
                </a:lnTo>
                <a:lnTo>
                  <a:pt x="9587" y="13486"/>
                </a:lnTo>
                <a:lnTo>
                  <a:pt x="9587" y="14743"/>
                </a:lnTo>
                <a:close/>
                <a:moveTo>
                  <a:pt x="9587" y="12114"/>
                </a:moveTo>
                <a:lnTo>
                  <a:pt x="2888" y="12114"/>
                </a:lnTo>
                <a:lnTo>
                  <a:pt x="2888" y="10857"/>
                </a:lnTo>
                <a:lnTo>
                  <a:pt x="9587" y="10857"/>
                </a:lnTo>
                <a:lnTo>
                  <a:pt x="9587" y="12114"/>
                </a:lnTo>
                <a:close/>
                <a:moveTo>
                  <a:pt x="9587" y="9371"/>
                </a:moveTo>
                <a:lnTo>
                  <a:pt x="2888" y="9371"/>
                </a:lnTo>
                <a:lnTo>
                  <a:pt x="2888" y="8114"/>
                </a:lnTo>
                <a:lnTo>
                  <a:pt x="9587" y="8114"/>
                </a:lnTo>
                <a:lnTo>
                  <a:pt x="9587" y="9371"/>
                </a:lnTo>
                <a:close/>
                <a:moveTo>
                  <a:pt x="9587" y="6743"/>
                </a:moveTo>
                <a:lnTo>
                  <a:pt x="2888" y="6743"/>
                </a:lnTo>
                <a:lnTo>
                  <a:pt x="2888" y="5486"/>
                </a:lnTo>
                <a:lnTo>
                  <a:pt x="9587" y="5486"/>
                </a:lnTo>
                <a:lnTo>
                  <a:pt x="9587" y="6743"/>
                </a:lnTo>
                <a:close/>
                <a:moveTo>
                  <a:pt x="9587" y="4000"/>
                </a:moveTo>
                <a:lnTo>
                  <a:pt x="2888" y="4000"/>
                </a:lnTo>
                <a:lnTo>
                  <a:pt x="2888" y="2743"/>
                </a:lnTo>
                <a:lnTo>
                  <a:pt x="9587" y="2743"/>
                </a:lnTo>
                <a:lnTo>
                  <a:pt x="9587" y="4000"/>
                </a:lnTo>
                <a:close/>
                <a:moveTo>
                  <a:pt x="16287" y="18743"/>
                </a:moveTo>
                <a:lnTo>
                  <a:pt x="13630" y="18743"/>
                </a:lnTo>
                <a:lnTo>
                  <a:pt x="13630" y="16229"/>
                </a:lnTo>
                <a:lnTo>
                  <a:pt x="16287" y="16229"/>
                </a:lnTo>
                <a:lnTo>
                  <a:pt x="16287" y="18743"/>
                </a:lnTo>
                <a:close/>
                <a:moveTo>
                  <a:pt x="16287" y="14743"/>
                </a:moveTo>
                <a:lnTo>
                  <a:pt x="13630" y="14743"/>
                </a:lnTo>
                <a:lnTo>
                  <a:pt x="13630" y="12114"/>
                </a:lnTo>
                <a:lnTo>
                  <a:pt x="16287" y="12114"/>
                </a:lnTo>
                <a:lnTo>
                  <a:pt x="16287" y="14743"/>
                </a:lnTo>
                <a:close/>
                <a:moveTo>
                  <a:pt x="16287" y="10857"/>
                </a:moveTo>
                <a:lnTo>
                  <a:pt x="13630" y="10857"/>
                </a:lnTo>
                <a:lnTo>
                  <a:pt x="13630" y="8114"/>
                </a:lnTo>
                <a:lnTo>
                  <a:pt x="16287" y="8114"/>
                </a:lnTo>
                <a:lnTo>
                  <a:pt x="16287" y="10857"/>
                </a:lnTo>
                <a:close/>
                <a:moveTo>
                  <a:pt x="20329" y="18743"/>
                </a:moveTo>
                <a:lnTo>
                  <a:pt x="17557" y="18743"/>
                </a:lnTo>
                <a:lnTo>
                  <a:pt x="17557" y="16229"/>
                </a:lnTo>
                <a:lnTo>
                  <a:pt x="20329" y="16229"/>
                </a:lnTo>
                <a:lnTo>
                  <a:pt x="20329" y="18743"/>
                </a:lnTo>
                <a:close/>
                <a:moveTo>
                  <a:pt x="20329" y="14743"/>
                </a:moveTo>
                <a:lnTo>
                  <a:pt x="17557" y="14743"/>
                </a:lnTo>
                <a:lnTo>
                  <a:pt x="17557" y="12114"/>
                </a:lnTo>
                <a:lnTo>
                  <a:pt x="20329" y="12114"/>
                </a:lnTo>
                <a:lnTo>
                  <a:pt x="20329" y="14743"/>
                </a:lnTo>
                <a:close/>
                <a:moveTo>
                  <a:pt x="20329" y="10857"/>
                </a:moveTo>
                <a:lnTo>
                  <a:pt x="17557" y="10857"/>
                </a:lnTo>
                <a:lnTo>
                  <a:pt x="17557" y="8114"/>
                </a:lnTo>
                <a:lnTo>
                  <a:pt x="20329" y="8114"/>
                </a:lnTo>
                <a:lnTo>
                  <a:pt x="20329" y="10857"/>
                </a:lnTo>
                <a:close/>
              </a:path>
            </a:pathLst>
          </a:custGeom>
          <a:solidFill>
            <a:schemeClr val="tx1"/>
          </a:solidFill>
          <a:ln w="12700">
            <a:miter lim="400000"/>
          </a:ln>
        </p:spPr>
        <p:txBody>
          <a:bodyPr lIns="60960" tIns="60960" rIns="60960" bIns="60960"/>
          <a:lstStyle/>
          <a:p>
            <a:pPr defTabSz="609600" hangingPunct="0">
              <a:defRPr/>
            </a:pPr>
            <a:endParaRPr sz="2400" kern="0" dirty="0">
              <a:solidFill>
                <a:srgbClr val="000000"/>
              </a:solidFill>
              <a:latin typeface="Calibri"/>
              <a:cs typeface="Calibri"/>
              <a:sym typeface="Calibri"/>
            </a:endParaRPr>
          </a:p>
        </p:txBody>
      </p:sp>
      <p:sp>
        <p:nvSpPr>
          <p:cNvPr id="37" name="Shape">
            <a:extLst>
              <a:ext uri="{FF2B5EF4-FFF2-40B4-BE49-F238E27FC236}">
                <a16:creationId xmlns:a16="http://schemas.microsoft.com/office/drawing/2014/main" id="{42408B88-FC78-100E-95CD-EB9F53250B2D}"/>
              </a:ext>
            </a:extLst>
          </p:cNvPr>
          <p:cNvSpPr/>
          <p:nvPr/>
        </p:nvSpPr>
        <p:spPr>
          <a:xfrm>
            <a:off x="8926786" y="871711"/>
            <a:ext cx="270409" cy="252598"/>
          </a:xfrm>
          <a:custGeom>
            <a:avLst/>
            <a:gdLst/>
            <a:ahLst/>
            <a:cxnLst>
              <a:cxn ang="0">
                <a:pos x="wd2" y="hd2"/>
              </a:cxn>
              <a:cxn ang="5400000">
                <a:pos x="wd2" y="hd2"/>
              </a:cxn>
              <a:cxn ang="10800000">
                <a:pos x="wd2" y="hd2"/>
              </a:cxn>
              <a:cxn ang="16200000">
                <a:pos x="wd2" y="hd2"/>
              </a:cxn>
            </a:cxnLst>
            <a:rect l="0" t="0" r="r" b="b"/>
            <a:pathLst>
              <a:path w="21600" h="21600" extrusionOk="0">
                <a:moveTo>
                  <a:pt x="21600" y="4800"/>
                </a:moveTo>
                <a:cubicBezTo>
                  <a:pt x="21600" y="6300"/>
                  <a:pt x="21600" y="6300"/>
                  <a:pt x="21600" y="6300"/>
                </a:cubicBezTo>
                <a:cubicBezTo>
                  <a:pt x="20197" y="6300"/>
                  <a:pt x="20197" y="6300"/>
                  <a:pt x="20197" y="6300"/>
                </a:cubicBezTo>
                <a:cubicBezTo>
                  <a:pt x="20197" y="6600"/>
                  <a:pt x="19636" y="6900"/>
                  <a:pt x="19356" y="6900"/>
                </a:cubicBezTo>
                <a:cubicBezTo>
                  <a:pt x="2244" y="6900"/>
                  <a:pt x="2244" y="6900"/>
                  <a:pt x="2244" y="6900"/>
                </a:cubicBezTo>
                <a:cubicBezTo>
                  <a:pt x="1683" y="6900"/>
                  <a:pt x="1403" y="6600"/>
                  <a:pt x="1403" y="6300"/>
                </a:cubicBezTo>
                <a:cubicBezTo>
                  <a:pt x="0" y="6300"/>
                  <a:pt x="0" y="6300"/>
                  <a:pt x="0" y="6300"/>
                </a:cubicBezTo>
                <a:cubicBezTo>
                  <a:pt x="0" y="4800"/>
                  <a:pt x="0" y="4800"/>
                  <a:pt x="0" y="4800"/>
                </a:cubicBezTo>
                <a:cubicBezTo>
                  <a:pt x="10660" y="0"/>
                  <a:pt x="10660" y="0"/>
                  <a:pt x="10660" y="0"/>
                </a:cubicBezTo>
                <a:lnTo>
                  <a:pt x="21600" y="4800"/>
                </a:lnTo>
                <a:close/>
                <a:moveTo>
                  <a:pt x="21600" y="20100"/>
                </a:moveTo>
                <a:cubicBezTo>
                  <a:pt x="21600" y="21600"/>
                  <a:pt x="21600" y="21600"/>
                  <a:pt x="21600" y="21600"/>
                </a:cubicBezTo>
                <a:cubicBezTo>
                  <a:pt x="0" y="21600"/>
                  <a:pt x="0" y="21600"/>
                  <a:pt x="0" y="21600"/>
                </a:cubicBezTo>
                <a:cubicBezTo>
                  <a:pt x="0" y="20100"/>
                  <a:pt x="0" y="20100"/>
                  <a:pt x="0" y="20100"/>
                </a:cubicBezTo>
                <a:cubicBezTo>
                  <a:pt x="0" y="19800"/>
                  <a:pt x="281" y="19500"/>
                  <a:pt x="842" y="19500"/>
                </a:cubicBezTo>
                <a:cubicBezTo>
                  <a:pt x="20758" y="19500"/>
                  <a:pt x="20758" y="19500"/>
                  <a:pt x="20758" y="19500"/>
                </a:cubicBezTo>
                <a:cubicBezTo>
                  <a:pt x="21319" y="19500"/>
                  <a:pt x="21600" y="19800"/>
                  <a:pt x="21600" y="20100"/>
                </a:cubicBezTo>
                <a:close/>
                <a:moveTo>
                  <a:pt x="5610" y="7800"/>
                </a:moveTo>
                <a:cubicBezTo>
                  <a:pt x="5610" y="17100"/>
                  <a:pt x="5610" y="17100"/>
                  <a:pt x="5610" y="17100"/>
                </a:cubicBezTo>
                <a:cubicBezTo>
                  <a:pt x="7013" y="17100"/>
                  <a:pt x="7013" y="17100"/>
                  <a:pt x="7013" y="17100"/>
                </a:cubicBezTo>
                <a:cubicBezTo>
                  <a:pt x="7013" y="7800"/>
                  <a:pt x="7013" y="7800"/>
                  <a:pt x="7013" y="7800"/>
                </a:cubicBezTo>
                <a:cubicBezTo>
                  <a:pt x="10099" y="7800"/>
                  <a:pt x="10099" y="7800"/>
                  <a:pt x="10099" y="7800"/>
                </a:cubicBezTo>
                <a:cubicBezTo>
                  <a:pt x="10099" y="17100"/>
                  <a:pt x="10099" y="17100"/>
                  <a:pt x="10099" y="17100"/>
                </a:cubicBezTo>
                <a:cubicBezTo>
                  <a:pt x="11501" y="17100"/>
                  <a:pt x="11501" y="17100"/>
                  <a:pt x="11501" y="17100"/>
                </a:cubicBezTo>
                <a:cubicBezTo>
                  <a:pt x="11501" y="7800"/>
                  <a:pt x="11501" y="7800"/>
                  <a:pt x="11501" y="7800"/>
                </a:cubicBezTo>
                <a:cubicBezTo>
                  <a:pt x="14306" y="7800"/>
                  <a:pt x="14306" y="7800"/>
                  <a:pt x="14306" y="7800"/>
                </a:cubicBezTo>
                <a:cubicBezTo>
                  <a:pt x="14306" y="17100"/>
                  <a:pt x="14306" y="17100"/>
                  <a:pt x="14306" y="17100"/>
                </a:cubicBezTo>
                <a:cubicBezTo>
                  <a:pt x="15709" y="17100"/>
                  <a:pt x="15709" y="17100"/>
                  <a:pt x="15709" y="17100"/>
                </a:cubicBezTo>
                <a:cubicBezTo>
                  <a:pt x="15709" y="7800"/>
                  <a:pt x="15709" y="7800"/>
                  <a:pt x="15709" y="7800"/>
                </a:cubicBezTo>
                <a:cubicBezTo>
                  <a:pt x="18795" y="7800"/>
                  <a:pt x="18795" y="7800"/>
                  <a:pt x="18795" y="7800"/>
                </a:cubicBezTo>
                <a:cubicBezTo>
                  <a:pt x="18795" y="17100"/>
                  <a:pt x="18795" y="17100"/>
                  <a:pt x="18795" y="17100"/>
                </a:cubicBezTo>
                <a:cubicBezTo>
                  <a:pt x="19356" y="17100"/>
                  <a:pt x="19356" y="17100"/>
                  <a:pt x="19356" y="17100"/>
                </a:cubicBezTo>
                <a:cubicBezTo>
                  <a:pt x="19636" y="17100"/>
                  <a:pt x="20197" y="17400"/>
                  <a:pt x="20197" y="17700"/>
                </a:cubicBezTo>
                <a:cubicBezTo>
                  <a:pt x="20197" y="18600"/>
                  <a:pt x="20197" y="18600"/>
                  <a:pt x="20197" y="18600"/>
                </a:cubicBezTo>
                <a:cubicBezTo>
                  <a:pt x="1403" y="18600"/>
                  <a:pt x="1403" y="18600"/>
                  <a:pt x="1403" y="18600"/>
                </a:cubicBezTo>
                <a:cubicBezTo>
                  <a:pt x="1403" y="17700"/>
                  <a:pt x="1403" y="17700"/>
                  <a:pt x="1403" y="17700"/>
                </a:cubicBezTo>
                <a:cubicBezTo>
                  <a:pt x="1403" y="17400"/>
                  <a:pt x="1683" y="17100"/>
                  <a:pt x="2244" y="17100"/>
                </a:cubicBezTo>
                <a:cubicBezTo>
                  <a:pt x="2805" y="17100"/>
                  <a:pt x="2805" y="17100"/>
                  <a:pt x="2805" y="17100"/>
                </a:cubicBezTo>
                <a:cubicBezTo>
                  <a:pt x="2805" y="7800"/>
                  <a:pt x="2805" y="7800"/>
                  <a:pt x="2805" y="7800"/>
                </a:cubicBezTo>
                <a:lnTo>
                  <a:pt x="5610" y="7800"/>
                </a:lnTo>
                <a:close/>
              </a:path>
            </a:pathLst>
          </a:custGeom>
          <a:solidFill>
            <a:schemeClr val="tx1"/>
          </a:solidFill>
          <a:ln w="12700">
            <a:miter lim="400000"/>
          </a:ln>
        </p:spPr>
        <p:txBody>
          <a:bodyPr lIns="60960" tIns="60960" rIns="60960" bIns="60960"/>
          <a:lstStyle/>
          <a:p>
            <a:pPr defTabSz="609600" hangingPunct="0">
              <a:defRPr/>
            </a:pPr>
            <a:endParaRPr sz="2400" kern="0">
              <a:solidFill>
                <a:srgbClr val="000000"/>
              </a:solidFill>
              <a:latin typeface="Calibri"/>
              <a:cs typeface="Calibri"/>
              <a:sym typeface="Calibri"/>
            </a:endParaRPr>
          </a:p>
        </p:txBody>
      </p:sp>
      <p:sp>
        <p:nvSpPr>
          <p:cNvPr id="38" name="Round Same Side Corner Rectangle 4">
            <a:extLst>
              <a:ext uri="{FF2B5EF4-FFF2-40B4-BE49-F238E27FC236}">
                <a16:creationId xmlns:a16="http://schemas.microsoft.com/office/drawing/2014/main" id="{8C638139-4304-D515-4898-51FD773C4C3E}"/>
              </a:ext>
            </a:extLst>
          </p:cNvPr>
          <p:cNvSpPr/>
          <p:nvPr/>
        </p:nvSpPr>
        <p:spPr>
          <a:xfrm rot="5400000">
            <a:off x="2385095" y="691091"/>
            <a:ext cx="691009" cy="546120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107000"/>
              </a:lnSpc>
              <a:spcAft>
                <a:spcPts val="800"/>
              </a:spcAft>
            </a:pPr>
            <a:r>
              <a:rPr lang="en-GB" sz="1800" b="1" dirty="0">
                <a:effectLst/>
                <a:ea typeface="Calibri" panose="020F0502020204030204" pitchFamily="34" charset="0"/>
                <a:cs typeface="Palatino-Roman"/>
              </a:rPr>
              <a:t>Relationship – Versus Strategy </a:t>
            </a:r>
            <a:endParaRPr lang="en-GB" sz="1800" dirty="0">
              <a:effectLst/>
              <a:ea typeface="Calibri" panose="020F0502020204030204" pitchFamily="34" charset="0"/>
              <a:cs typeface="Latha" panose="020B0604020202020204" pitchFamily="34" charset="0"/>
            </a:endParaRPr>
          </a:p>
        </p:txBody>
      </p:sp>
      <p:sp>
        <p:nvSpPr>
          <p:cNvPr id="3" name="Speech Bubble: Rectangle with Corners Rounded 2">
            <a:extLst>
              <a:ext uri="{FF2B5EF4-FFF2-40B4-BE49-F238E27FC236}">
                <a16:creationId xmlns:a16="http://schemas.microsoft.com/office/drawing/2014/main" id="{9A2023BD-F3B0-E819-41AD-F569C3BFE160}"/>
              </a:ext>
            </a:extLst>
          </p:cNvPr>
          <p:cNvSpPr/>
          <p:nvPr/>
        </p:nvSpPr>
        <p:spPr>
          <a:xfrm>
            <a:off x="1485433" y="4555008"/>
            <a:ext cx="3014946" cy="1001403"/>
          </a:xfrm>
          <a:prstGeom prst="wedgeRoundRectCallout">
            <a:avLst>
              <a:gd name="adj1" fmla="val 66130"/>
              <a:gd name="adj2" fmla="val -5117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1" dirty="0">
                <a:solidFill>
                  <a:schemeClr val="tx1">
                    <a:lumMod val="65000"/>
                    <a:lumOff val="35000"/>
                  </a:schemeClr>
                </a:solidFill>
              </a:rPr>
              <a:t>Every customer needs a strategy</a:t>
            </a:r>
          </a:p>
          <a:p>
            <a:pPr algn="ctr"/>
            <a:r>
              <a:rPr lang="en-GB" sz="1200" b="1" i="1" dirty="0">
                <a:solidFill>
                  <a:schemeClr val="tx1">
                    <a:lumMod val="65000"/>
                    <a:lumOff val="35000"/>
                  </a:schemeClr>
                </a:solidFill>
              </a:rPr>
              <a:t>But </a:t>
            </a:r>
          </a:p>
          <a:p>
            <a:pPr algn="ctr"/>
            <a:r>
              <a:rPr lang="en-GB" sz="1200" b="1" i="1" dirty="0">
                <a:solidFill>
                  <a:schemeClr val="tx1">
                    <a:lumMod val="65000"/>
                    <a:lumOff val="35000"/>
                  </a:schemeClr>
                </a:solidFill>
              </a:rPr>
              <a:t>not every strategy needs a customer.</a:t>
            </a:r>
            <a:endParaRPr lang="en-GB" sz="1200" dirty="0">
              <a:solidFill>
                <a:schemeClr val="tx1">
                  <a:lumMod val="65000"/>
                  <a:lumOff val="35000"/>
                </a:schemeClr>
              </a:solidFill>
            </a:endParaRPr>
          </a:p>
        </p:txBody>
      </p:sp>
    </p:spTree>
    <p:extLst>
      <p:ext uri="{BB962C8B-B14F-4D97-AF65-F5344CB8AC3E}">
        <p14:creationId xmlns:p14="http://schemas.microsoft.com/office/powerpoint/2010/main" val="37918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5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750"/>
                                        <p:tgtEl>
                                          <p:spTgt spid="20"/>
                                        </p:tgtEl>
                                      </p:cBhvr>
                                    </p:animEffect>
                                  </p:childTnLst>
                                </p:cTn>
                              </p:par>
                              <p:par>
                                <p:cTn id="24" presetID="10" presetClass="entr" presetSubtype="0" fill="hold" nodeType="withEffect">
                                  <p:stCondLst>
                                    <p:cond delay="15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750"/>
                                        <p:tgtEl>
                                          <p:spTgt spid="2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750"/>
                                        <p:tgtEl>
                                          <p:spTgt spid="37"/>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750"/>
                                        <p:tgtEl>
                                          <p:spTgt spid="22"/>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750"/>
                                        <p:tgtEl>
                                          <p:spTgt spid="23"/>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750"/>
                                        <p:tgtEl>
                                          <p:spTgt spid="36"/>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750"/>
                                        <p:tgtEl>
                                          <p:spTgt spid="16"/>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750"/>
                                        <p:tgtEl>
                                          <p:spTgt spid="17"/>
                                        </p:tgtEl>
                                      </p:cBhvr>
                                    </p:animEffect>
                                  </p:childTnLst>
                                </p:cTn>
                              </p:par>
                              <p:par>
                                <p:cTn id="54" presetID="10" presetClass="entr" presetSubtype="0" fill="hold" nodeType="withEffect">
                                  <p:stCondLst>
                                    <p:cond delay="150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36"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E6B7A4-5106-6A01-18BE-88C6F73A7F2C}"/>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Segmenting Customers</a:t>
            </a:r>
          </a:p>
        </p:txBody>
      </p:sp>
      <p:pic>
        <p:nvPicPr>
          <p:cNvPr id="5" name="Picture 4" descr="Logo&#10;&#10;Description automatically generated">
            <a:extLst>
              <a:ext uri="{FF2B5EF4-FFF2-40B4-BE49-F238E27FC236}">
                <a16:creationId xmlns:a16="http://schemas.microsoft.com/office/drawing/2014/main" id="{729CBBFF-E07D-E058-39AB-02CB1271F0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B69D208E-C2A9-6C71-6638-1F8F218B24F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Rectangle 1">
            <a:extLst>
              <a:ext uri="{FF2B5EF4-FFF2-40B4-BE49-F238E27FC236}">
                <a16:creationId xmlns:a16="http://schemas.microsoft.com/office/drawing/2014/main" id="{EC804B50-A2CE-6DF1-7879-E70BB7757106}"/>
              </a:ext>
            </a:extLst>
          </p:cNvPr>
          <p:cNvSpPr/>
          <p:nvPr/>
        </p:nvSpPr>
        <p:spPr>
          <a:xfrm>
            <a:off x="3673303" y="2283930"/>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50000"/>
                  <a:lumOff val="50000"/>
                </a:schemeClr>
              </a:solidFill>
            </a:endParaRPr>
          </a:p>
        </p:txBody>
      </p:sp>
      <p:sp>
        <p:nvSpPr>
          <p:cNvPr id="7" name="Rectangle 6">
            <a:extLst>
              <a:ext uri="{FF2B5EF4-FFF2-40B4-BE49-F238E27FC236}">
                <a16:creationId xmlns:a16="http://schemas.microsoft.com/office/drawing/2014/main" id="{1D88217D-34DA-6946-8530-4B255625D750}"/>
              </a:ext>
            </a:extLst>
          </p:cNvPr>
          <p:cNvSpPr/>
          <p:nvPr/>
        </p:nvSpPr>
        <p:spPr>
          <a:xfrm>
            <a:off x="7013270" y="2283992"/>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F298AC0-1BAD-C003-A855-9F5444D43AF4}"/>
              </a:ext>
            </a:extLst>
          </p:cNvPr>
          <p:cNvSpPr/>
          <p:nvPr/>
        </p:nvSpPr>
        <p:spPr>
          <a:xfrm>
            <a:off x="3673303" y="3678183"/>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21AB67E-6039-2F09-C620-FE23E23A2524}"/>
              </a:ext>
            </a:extLst>
          </p:cNvPr>
          <p:cNvSpPr/>
          <p:nvPr/>
        </p:nvSpPr>
        <p:spPr>
          <a:xfrm>
            <a:off x="7013270" y="3678183"/>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DF663A42-F7E6-28E0-800D-22B06BAA12F8}"/>
              </a:ext>
            </a:extLst>
          </p:cNvPr>
          <p:cNvSpPr/>
          <p:nvPr/>
        </p:nvSpPr>
        <p:spPr>
          <a:xfrm>
            <a:off x="7301465" y="1148227"/>
            <a:ext cx="3305367" cy="1064904"/>
          </a:xfrm>
          <a:prstGeom prst="wedgeRoundRectCallout">
            <a:avLst>
              <a:gd name="adj1" fmla="val -62290"/>
              <a:gd name="adj2" fmla="val 4805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solidFill>
                <a:effectLst/>
                <a:latin typeface="+mj-lt"/>
                <a:ea typeface="Calibri" panose="020F0502020204030204" pitchFamily="34" charset="0"/>
                <a:cs typeface="Latha" panose="020B0604020202020204" pitchFamily="34" charset="0"/>
              </a:rPr>
              <a:t>The systematic assessment approach described in this module enables suppliers to build a portfolio view of their customers that drives many further insights, decisions and expectations about them, which is much more realistic and powerful than the key customer lists that many suppliers use. </a:t>
            </a:r>
            <a:endParaRPr lang="en-GB" sz="1000" i="1" dirty="0">
              <a:solidFill>
                <a:schemeClr val="tx1"/>
              </a:solidFill>
            </a:endParaRPr>
          </a:p>
        </p:txBody>
      </p:sp>
      <p:cxnSp>
        <p:nvCxnSpPr>
          <p:cNvPr id="20" name="Straight Arrow Connector 19">
            <a:extLst>
              <a:ext uri="{FF2B5EF4-FFF2-40B4-BE49-F238E27FC236}">
                <a16:creationId xmlns:a16="http://schemas.microsoft.com/office/drawing/2014/main" id="{67367B42-E1D6-5256-5E02-8D087F26B90D}"/>
              </a:ext>
            </a:extLst>
          </p:cNvPr>
          <p:cNvCxnSpPr>
            <a:cxnSpLocks/>
          </p:cNvCxnSpPr>
          <p:nvPr/>
        </p:nvCxnSpPr>
        <p:spPr>
          <a:xfrm flipV="1">
            <a:off x="3523648" y="1983090"/>
            <a:ext cx="0" cy="33370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8F20E71-165A-80F5-CEB4-A1C69726BB07}"/>
              </a:ext>
            </a:extLst>
          </p:cNvPr>
          <p:cNvCxnSpPr>
            <a:cxnSpLocks/>
          </p:cNvCxnSpPr>
          <p:nvPr/>
        </p:nvCxnSpPr>
        <p:spPr>
          <a:xfrm>
            <a:off x="3302411" y="5159042"/>
            <a:ext cx="7212562"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B41D158-807D-85AF-BF10-54F5292A5B63}"/>
              </a:ext>
            </a:extLst>
          </p:cNvPr>
          <p:cNvSpPr txBox="1"/>
          <p:nvPr/>
        </p:nvSpPr>
        <p:spPr>
          <a:xfrm rot="16200000">
            <a:off x="2520000" y="3516103"/>
            <a:ext cx="1564821" cy="276999"/>
          </a:xfrm>
          <a:prstGeom prst="rect">
            <a:avLst/>
          </a:prstGeom>
          <a:noFill/>
        </p:spPr>
        <p:txBody>
          <a:bodyPr wrap="square" rtlCol="0">
            <a:spAutoFit/>
          </a:bodyPr>
          <a:lstStyle/>
          <a:p>
            <a:pPr algn="ctr"/>
            <a:r>
              <a:rPr lang="en-GB" sz="1200" b="1" dirty="0"/>
              <a:t>Importance </a:t>
            </a:r>
          </a:p>
        </p:txBody>
      </p:sp>
      <p:sp>
        <p:nvSpPr>
          <p:cNvPr id="28" name="TextBox 27">
            <a:extLst>
              <a:ext uri="{FF2B5EF4-FFF2-40B4-BE49-F238E27FC236}">
                <a16:creationId xmlns:a16="http://schemas.microsoft.com/office/drawing/2014/main" id="{0F562EBA-BDF2-0A31-FA54-E5062F3B099E}"/>
              </a:ext>
            </a:extLst>
          </p:cNvPr>
          <p:cNvSpPr txBox="1"/>
          <p:nvPr/>
        </p:nvSpPr>
        <p:spPr>
          <a:xfrm>
            <a:off x="6196260" y="5221270"/>
            <a:ext cx="1564821" cy="276999"/>
          </a:xfrm>
          <a:prstGeom prst="rect">
            <a:avLst/>
          </a:prstGeom>
          <a:noFill/>
        </p:spPr>
        <p:txBody>
          <a:bodyPr wrap="square" rtlCol="0">
            <a:spAutoFit/>
          </a:bodyPr>
          <a:lstStyle/>
          <a:p>
            <a:pPr algn="ctr"/>
            <a:r>
              <a:rPr lang="en-GB" sz="1200" b="1" dirty="0"/>
              <a:t>Value  </a:t>
            </a:r>
          </a:p>
        </p:txBody>
      </p:sp>
      <p:sp>
        <p:nvSpPr>
          <p:cNvPr id="29" name="TextBox 28">
            <a:extLst>
              <a:ext uri="{FF2B5EF4-FFF2-40B4-BE49-F238E27FC236}">
                <a16:creationId xmlns:a16="http://schemas.microsoft.com/office/drawing/2014/main" id="{D5E71AC0-E9B5-1C78-C214-FEB8E4B426FA}"/>
              </a:ext>
            </a:extLst>
          </p:cNvPr>
          <p:cNvSpPr txBox="1"/>
          <p:nvPr/>
        </p:nvSpPr>
        <p:spPr>
          <a:xfrm>
            <a:off x="8174155" y="2283992"/>
            <a:ext cx="2144483" cy="261610"/>
          </a:xfrm>
          <a:prstGeom prst="rect">
            <a:avLst/>
          </a:prstGeom>
          <a:noFill/>
        </p:spPr>
        <p:txBody>
          <a:bodyPr wrap="square" rtlCol="0">
            <a:spAutoFit/>
          </a:bodyPr>
          <a:lstStyle/>
          <a:p>
            <a:pPr algn="r"/>
            <a:r>
              <a:rPr lang="en-GB" sz="1100" i="1" dirty="0"/>
              <a:t>Strategic Customers </a:t>
            </a:r>
          </a:p>
        </p:txBody>
      </p:sp>
      <p:sp>
        <p:nvSpPr>
          <p:cNvPr id="14" name="Rectangle 13">
            <a:extLst>
              <a:ext uri="{FF2B5EF4-FFF2-40B4-BE49-F238E27FC236}">
                <a16:creationId xmlns:a16="http://schemas.microsoft.com/office/drawing/2014/main" id="{7D8D8F52-334B-237E-5A00-B193016BDD43}"/>
              </a:ext>
            </a:extLst>
          </p:cNvPr>
          <p:cNvSpPr/>
          <p:nvPr/>
        </p:nvSpPr>
        <p:spPr>
          <a:xfrm>
            <a:off x="3744886" y="2353414"/>
            <a:ext cx="1582267"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lumMod val="50000"/>
                    <a:lumOff val="50000"/>
                  </a:schemeClr>
                </a:solidFill>
              </a:rPr>
              <a:t>Attractiveness</a:t>
            </a:r>
          </a:p>
          <a:p>
            <a:pPr marL="171450" indent="-171450">
              <a:buFont typeface="Arial" panose="020B0604020202020204" pitchFamily="34" charset="0"/>
              <a:buChar char="•"/>
            </a:pPr>
            <a:r>
              <a:rPr lang="en-GB" sz="1000" dirty="0">
                <a:solidFill>
                  <a:schemeClr val="tx1">
                    <a:lumMod val="50000"/>
                    <a:lumOff val="50000"/>
                  </a:schemeClr>
                </a:solidFill>
              </a:rPr>
              <a:t>Business Strength</a:t>
            </a:r>
          </a:p>
          <a:p>
            <a:pPr marL="171450" indent="-171450">
              <a:buFont typeface="Arial" panose="020B0604020202020204" pitchFamily="34" charset="0"/>
              <a:buChar char="•"/>
            </a:pPr>
            <a:r>
              <a:rPr lang="en-GB" sz="1000" dirty="0">
                <a:solidFill>
                  <a:schemeClr val="tx1">
                    <a:lumMod val="50000"/>
                    <a:lumOff val="50000"/>
                  </a:schemeClr>
                </a:solidFill>
              </a:rPr>
              <a:t>Life Cycle Stage</a:t>
            </a:r>
          </a:p>
          <a:p>
            <a:pPr marL="171450" indent="-171450">
              <a:buFont typeface="Arial" panose="020B0604020202020204" pitchFamily="34" charset="0"/>
              <a:buChar char="•"/>
            </a:pPr>
            <a:r>
              <a:rPr lang="en-GB" sz="1000" dirty="0">
                <a:solidFill>
                  <a:schemeClr val="tx1">
                    <a:lumMod val="50000"/>
                    <a:lumOff val="50000"/>
                  </a:schemeClr>
                </a:solidFill>
              </a:rPr>
              <a:t>Strategic Approach </a:t>
            </a:r>
          </a:p>
          <a:p>
            <a:pPr marL="171450" indent="-171450">
              <a:buFont typeface="Arial" panose="020B0604020202020204" pitchFamily="34" charset="0"/>
              <a:buChar char="•"/>
            </a:pPr>
            <a:r>
              <a:rPr lang="en-GB" sz="1000" dirty="0">
                <a:solidFill>
                  <a:schemeClr val="tx1">
                    <a:lumMod val="50000"/>
                    <a:lumOff val="50000"/>
                  </a:schemeClr>
                </a:solidFill>
              </a:rPr>
              <a:t>Anticipation </a:t>
            </a:r>
          </a:p>
        </p:txBody>
      </p:sp>
      <p:sp>
        <p:nvSpPr>
          <p:cNvPr id="26" name="Rectangle 25">
            <a:extLst>
              <a:ext uri="{FF2B5EF4-FFF2-40B4-BE49-F238E27FC236}">
                <a16:creationId xmlns:a16="http://schemas.microsoft.com/office/drawing/2014/main" id="{79C677C8-4416-5AAB-7B43-9EBD9C4DDB9E}"/>
              </a:ext>
            </a:extLst>
          </p:cNvPr>
          <p:cNvSpPr/>
          <p:nvPr/>
        </p:nvSpPr>
        <p:spPr>
          <a:xfrm>
            <a:off x="5037905" y="2329136"/>
            <a:ext cx="1975366"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lumMod val="50000"/>
                    <a:lumOff val="50000"/>
                  </a:schemeClr>
                </a:solidFill>
              </a:rPr>
              <a:t>High</a:t>
            </a:r>
          </a:p>
          <a:p>
            <a:pPr marL="171450" indent="-171450">
              <a:buFont typeface="Arial" panose="020B0604020202020204" pitchFamily="34" charset="0"/>
              <a:buChar char="•"/>
            </a:pPr>
            <a:r>
              <a:rPr lang="en-GB" sz="1000" i="1" dirty="0">
                <a:solidFill>
                  <a:schemeClr val="tx1">
                    <a:lumMod val="50000"/>
                    <a:lumOff val="50000"/>
                  </a:schemeClr>
                </a:solidFill>
              </a:rPr>
              <a:t>High</a:t>
            </a:r>
          </a:p>
          <a:p>
            <a:pPr marL="171450" indent="-171450">
              <a:buFont typeface="Arial" panose="020B0604020202020204" pitchFamily="34" charset="0"/>
              <a:buChar char="•"/>
            </a:pPr>
            <a:r>
              <a:rPr lang="en-GB" sz="1000" i="1" dirty="0">
                <a:solidFill>
                  <a:schemeClr val="tx1">
                    <a:lumMod val="50000"/>
                    <a:lumOff val="50000"/>
                  </a:schemeClr>
                </a:solidFill>
              </a:rPr>
              <a:t>Engaged and Close </a:t>
            </a:r>
          </a:p>
          <a:p>
            <a:pPr marL="171450" indent="-171450">
              <a:buFont typeface="Arial" panose="020B0604020202020204" pitchFamily="34" charset="0"/>
              <a:buChar char="•"/>
            </a:pPr>
            <a:r>
              <a:rPr lang="en-GB" sz="1000" i="1" dirty="0">
                <a:solidFill>
                  <a:schemeClr val="tx1">
                    <a:lumMod val="50000"/>
                    <a:lumOff val="50000"/>
                  </a:schemeClr>
                </a:solidFill>
              </a:rPr>
              <a:t>Strategic investment</a:t>
            </a:r>
          </a:p>
          <a:p>
            <a:pPr marL="171450" indent="-171450">
              <a:buFont typeface="Arial" panose="020B0604020202020204" pitchFamily="34" charset="0"/>
              <a:buChar char="•"/>
            </a:pPr>
            <a:r>
              <a:rPr lang="en-GB" sz="1000" i="1" dirty="0">
                <a:solidFill>
                  <a:schemeClr val="tx1">
                    <a:lumMod val="50000"/>
                    <a:lumOff val="50000"/>
                  </a:schemeClr>
                </a:solidFill>
              </a:rPr>
              <a:t>Market share growth </a:t>
            </a:r>
          </a:p>
        </p:txBody>
      </p:sp>
      <p:sp>
        <p:nvSpPr>
          <p:cNvPr id="33" name="Rectangle 32">
            <a:extLst>
              <a:ext uri="{FF2B5EF4-FFF2-40B4-BE49-F238E27FC236}">
                <a16:creationId xmlns:a16="http://schemas.microsoft.com/office/drawing/2014/main" id="{11D969F2-912B-9790-6F20-119728BABB5B}"/>
              </a:ext>
            </a:extLst>
          </p:cNvPr>
          <p:cNvSpPr/>
          <p:nvPr/>
        </p:nvSpPr>
        <p:spPr>
          <a:xfrm>
            <a:off x="7181656" y="2365476"/>
            <a:ext cx="1582267"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lumMod val="50000"/>
                    <a:lumOff val="50000"/>
                  </a:schemeClr>
                </a:solidFill>
              </a:rPr>
              <a:t>Attractiveness</a:t>
            </a:r>
          </a:p>
          <a:p>
            <a:pPr marL="171450" indent="-171450">
              <a:buFont typeface="Arial" panose="020B0604020202020204" pitchFamily="34" charset="0"/>
              <a:buChar char="•"/>
            </a:pPr>
            <a:r>
              <a:rPr lang="en-GB" sz="1000" dirty="0">
                <a:solidFill>
                  <a:schemeClr val="tx1">
                    <a:lumMod val="50000"/>
                    <a:lumOff val="50000"/>
                  </a:schemeClr>
                </a:solidFill>
              </a:rPr>
              <a:t>Business Strength</a:t>
            </a:r>
          </a:p>
          <a:p>
            <a:pPr marL="171450" indent="-171450">
              <a:buFont typeface="Arial" panose="020B0604020202020204" pitchFamily="34" charset="0"/>
              <a:buChar char="•"/>
            </a:pPr>
            <a:r>
              <a:rPr lang="en-GB" sz="1000" dirty="0">
                <a:solidFill>
                  <a:schemeClr val="tx1">
                    <a:lumMod val="50000"/>
                    <a:lumOff val="50000"/>
                  </a:schemeClr>
                </a:solidFill>
              </a:rPr>
              <a:t>Life Cycle Stage</a:t>
            </a:r>
          </a:p>
          <a:p>
            <a:pPr marL="171450" indent="-171450">
              <a:buFont typeface="Arial" panose="020B0604020202020204" pitchFamily="34" charset="0"/>
              <a:buChar char="•"/>
            </a:pPr>
            <a:r>
              <a:rPr lang="en-GB" sz="1000" dirty="0">
                <a:solidFill>
                  <a:schemeClr val="tx1">
                    <a:lumMod val="50000"/>
                    <a:lumOff val="50000"/>
                  </a:schemeClr>
                </a:solidFill>
              </a:rPr>
              <a:t>Strategic Approach </a:t>
            </a:r>
          </a:p>
          <a:p>
            <a:pPr marL="171450" indent="-171450">
              <a:buFont typeface="Arial" panose="020B0604020202020204" pitchFamily="34" charset="0"/>
              <a:buChar char="•"/>
            </a:pPr>
            <a:r>
              <a:rPr lang="en-GB" sz="1000" dirty="0">
                <a:solidFill>
                  <a:schemeClr val="tx1">
                    <a:lumMod val="50000"/>
                    <a:lumOff val="50000"/>
                  </a:schemeClr>
                </a:solidFill>
              </a:rPr>
              <a:t>Anticipation </a:t>
            </a:r>
          </a:p>
        </p:txBody>
      </p:sp>
      <p:sp>
        <p:nvSpPr>
          <p:cNvPr id="34" name="Rectangle 33">
            <a:extLst>
              <a:ext uri="{FF2B5EF4-FFF2-40B4-BE49-F238E27FC236}">
                <a16:creationId xmlns:a16="http://schemas.microsoft.com/office/drawing/2014/main" id="{95DB2546-3893-64F5-3BDD-F77801F2698C}"/>
              </a:ext>
            </a:extLst>
          </p:cNvPr>
          <p:cNvSpPr/>
          <p:nvPr/>
        </p:nvSpPr>
        <p:spPr>
          <a:xfrm>
            <a:off x="8474675" y="2341198"/>
            <a:ext cx="1653170"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lumMod val="50000"/>
                    <a:lumOff val="50000"/>
                  </a:schemeClr>
                </a:solidFill>
              </a:rPr>
              <a:t>High</a:t>
            </a:r>
          </a:p>
          <a:p>
            <a:pPr marL="171450" indent="-171450">
              <a:buFont typeface="Arial" panose="020B0604020202020204" pitchFamily="34" charset="0"/>
              <a:buChar char="•"/>
            </a:pPr>
            <a:r>
              <a:rPr lang="en-GB" sz="1000" i="1" dirty="0">
                <a:solidFill>
                  <a:schemeClr val="tx1">
                    <a:lumMod val="50000"/>
                    <a:lumOff val="50000"/>
                  </a:schemeClr>
                </a:solidFill>
              </a:rPr>
              <a:t>Low</a:t>
            </a:r>
          </a:p>
          <a:p>
            <a:pPr marL="171450" indent="-171450">
              <a:buFont typeface="Arial" panose="020B0604020202020204" pitchFamily="34" charset="0"/>
              <a:buChar char="•"/>
            </a:pPr>
            <a:r>
              <a:rPr lang="en-GB" sz="1000" i="1" dirty="0">
                <a:solidFill>
                  <a:schemeClr val="tx1">
                    <a:lumMod val="50000"/>
                    <a:lumOff val="50000"/>
                  </a:schemeClr>
                </a:solidFill>
              </a:rPr>
              <a:t>Start up/Growth</a:t>
            </a:r>
          </a:p>
          <a:p>
            <a:pPr marL="171450" indent="-171450">
              <a:buFont typeface="Arial" panose="020B0604020202020204" pitchFamily="34" charset="0"/>
              <a:buChar char="•"/>
            </a:pPr>
            <a:r>
              <a:rPr lang="en-GB" sz="1000" i="1" dirty="0">
                <a:solidFill>
                  <a:schemeClr val="tx1">
                    <a:lumMod val="50000"/>
                    <a:lumOff val="50000"/>
                  </a:schemeClr>
                </a:solidFill>
              </a:rPr>
              <a:t>Growth based </a:t>
            </a:r>
          </a:p>
          <a:p>
            <a:pPr marL="171450" indent="-171450">
              <a:buFont typeface="Arial" panose="020B0604020202020204" pitchFamily="34" charset="0"/>
              <a:buChar char="•"/>
            </a:pPr>
            <a:r>
              <a:rPr lang="en-GB" sz="1000" i="1" dirty="0">
                <a:solidFill>
                  <a:schemeClr val="tx1">
                    <a:lumMod val="50000"/>
                    <a:lumOff val="50000"/>
                  </a:schemeClr>
                </a:solidFill>
              </a:rPr>
              <a:t>Major share gain   </a:t>
            </a:r>
          </a:p>
        </p:txBody>
      </p:sp>
      <p:sp>
        <p:nvSpPr>
          <p:cNvPr id="16" name="TextBox 15">
            <a:extLst>
              <a:ext uri="{FF2B5EF4-FFF2-40B4-BE49-F238E27FC236}">
                <a16:creationId xmlns:a16="http://schemas.microsoft.com/office/drawing/2014/main" id="{5FFA1A9D-53C6-44A9-5BF9-39D4C7678A4F}"/>
              </a:ext>
            </a:extLst>
          </p:cNvPr>
          <p:cNvSpPr txBox="1"/>
          <p:nvPr/>
        </p:nvSpPr>
        <p:spPr>
          <a:xfrm>
            <a:off x="2701944" y="2306943"/>
            <a:ext cx="672050" cy="276999"/>
          </a:xfrm>
          <a:prstGeom prst="rect">
            <a:avLst/>
          </a:prstGeom>
          <a:noFill/>
        </p:spPr>
        <p:txBody>
          <a:bodyPr wrap="square" rtlCol="0">
            <a:spAutoFit/>
          </a:bodyPr>
          <a:lstStyle/>
          <a:p>
            <a:pPr algn="r"/>
            <a:r>
              <a:rPr lang="en-GB" sz="1200" i="1" dirty="0"/>
              <a:t>High </a:t>
            </a:r>
          </a:p>
        </p:txBody>
      </p:sp>
      <p:sp>
        <p:nvSpPr>
          <p:cNvPr id="35" name="TextBox 34">
            <a:extLst>
              <a:ext uri="{FF2B5EF4-FFF2-40B4-BE49-F238E27FC236}">
                <a16:creationId xmlns:a16="http://schemas.microsoft.com/office/drawing/2014/main" id="{03F77970-23CF-B15F-DE90-98FDC7AE7C0B}"/>
              </a:ext>
            </a:extLst>
          </p:cNvPr>
          <p:cNvSpPr txBox="1"/>
          <p:nvPr/>
        </p:nvSpPr>
        <p:spPr>
          <a:xfrm>
            <a:off x="2816999" y="4757947"/>
            <a:ext cx="672050" cy="276999"/>
          </a:xfrm>
          <a:prstGeom prst="rect">
            <a:avLst/>
          </a:prstGeom>
          <a:noFill/>
        </p:spPr>
        <p:txBody>
          <a:bodyPr wrap="square" rtlCol="0">
            <a:spAutoFit/>
          </a:bodyPr>
          <a:lstStyle/>
          <a:p>
            <a:pPr algn="r"/>
            <a:r>
              <a:rPr lang="en-GB" sz="1200" i="1" dirty="0"/>
              <a:t>Low </a:t>
            </a:r>
          </a:p>
        </p:txBody>
      </p:sp>
      <p:sp>
        <p:nvSpPr>
          <p:cNvPr id="36" name="TextBox 35">
            <a:extLst>
              <a:ext uri="{FF2B5EF4-FFF2-40B4-BE49-F238E27FC236}">
                <a16:creationId xmlns:a16="http://schemas.microsoft.com/office/drawing/2014/main" id="{69328148-676C-0F60-C78B-AC5399515390}"/>
              </a:ext>
            </a:extLst>
          </p:cNvPr>
          <p:cNvSpPr txBox="1"/>
          <p:nvPr/>
        </p:nvSpPr>
        <p:spPr>
          <a:xfrm>
            <a:off x="3524168" y="5210277"/>
            <a:ext cx="672050" cy="276999"/>
          </a:xfrm>
          <a:prstGeom prst="rect">
            <a:avLst/>
          </a:prstGeom>
          <a:noFill/>
        </p:spPr>
        <p:txBody>
          <a:bodyPr wrap="square" rtlCol="0">
            <a:spAutoFit/>
          </a:bodyPr>
          <a:lstStyle/>
          <a:p>
            <a:pPr algn="r"/>
            <a:r>
              <a:rPr lang="en-GB" sz="1200" i="1" dirty="0"/>
              <a:t>Low </a:t>
            </a:r>
          </a:p>
        </p:txBody>
      </p:sp>
      <p:sp>
        <p:nvSpPr>
          <p:cNvPr id="37" name="TextBox 36">
            <a:extLst>
              <a:ext uri="{FF2B5EF4-FFF2-40B4-BE49-F238E27FC236}">
                <a16:creationId xmlns:a16="http://schemas.microsoft.com/office/drawing/2014/main" id="{C6872901-1CA6-CCCE-18C1-21492F636A82}"/>
              </a:ext>
            </a:extLst>
          </p:cNvPr>
          <p:cNvSpPr txBox="1"/>
          <p:nvPr/>
        </p:nvSpPr>
        <p:spPr>
          <a:xfrm>
            <a:off x="9532020" y="5252868"/>
            <a:ext cx="672050" cy="276999"/>
          </a:xfrm>
          <a:prstGeom prst="rect">
            <a:avLst/>
          </a:prstGeom>
          <a:noFill/>
        </p:spPr>
        <p:txBody>
          <a:bodyPr wrap="square" rtlCol="0">
            <a:spAutoFit/>
          </a:bodyPr>
          <a:lstStyle/>
          <a:p>
            <a:pPr algn="r"/>
            <a:r>
              <a:rPr lang="en-GB" sz="1200" i="1" dirty="0"/>
              <a:t>High </a:t>
            </a:r>
          </a:p>
        </p:txBody>
      </p:sp>
      <p:sp>
        <p:nvSpPr>
          <p:cNvPr id="38" name="TextBox 37">
            <a:extLst>
              <a:ext uri="{FF2B5EF4-FFF2-40B4-BE49-F238E27FC236}">
                <a16:creationId xmlns:a16="http://schemas.microsoft.com/office/drawing/2014/main" id="{43ABC2FA-5864-9F6D-FF8D-81166A746967}"/>
              </a:ext>
            </a:extLst>
          </p:cNvPr>
          <p:cNvSpPr txBox="1"/>
          <p:nvPr/>
        </p:nvSpPr>
        <p:spPr>
          <a:xfrm>
            <a:off x="4906510" y="3623004"/>
            <a:ext cx="2144483" cy="261610"/>
          </a:xfrm>
          <a:prstGeom prst="rect">
            <a:avLst/>
          </a:prstGeom>
          <a:noFill/>
        </p:spPr>
        <p:txBody>
          <a:bodyPr wrap="square" rtlCol="0">
            <a:spAutoFit/>
          </a:bodyPr>
          <a:lstStyle/>
          <a:p>
            <a:pPr algn="r"/>
            <a:r>
              <a:rPr lang="en-GB" sz="1100" i="1" dirty="0"/>
              <a:t>Streamline Customers </a:t>
            </a:r>
          </a:p>
        </p:txBody>
      </p:sp>
      <p:sp>
        <p:nvSpPr>
          <p:cNvPr id="39" name="TextBox 38">
            <a:extLst>
              <a:ext uri="{FF2B5EF4-FFF2-40B4-BE49-F238E27FC236}">
                <a16:creationId xmlns:a16="http://schemas.microsoft.com/office/drawing/2014/main" id="{914DAC88-C87C-810F-BB59-86F16B4D41E7}"/>
              </a:ext>
            </a:extLst>
          </p:cNvPr>
          <p:cNvSpPr txBox="1"/>
          <p:nvPr/>
        </p:nvSpPr>
        <p:spPr>
          <a:xfrm>
            <a:off x="8229018" y="3652001"/>
            <a:ext cx="2144483" cy="261610"/>
          </a:xfrm>
          <a:prstGeom prst="rect">
            <a:avLst/>
          </a:prstGeom>
          <a:noFill/>
        </p:spPr>
        <p:txBody>
          <a:bodyPr wrap="square" rtlCol="0">
            <a:spAutoFit/>
          </a:bodyPr>
          <a:lstStyle/>
          <a:p>
            <a:pPr algn="r"/>
            <a:r>
              <a:rPr lang="en-GB" sz="1100" i="1" dirty="0"/>
              <a:t>Status Customers </a:t>
            </a:r>
          </a:p>
        </p:txBody>
      </p:sp>
      <p:sp>
        <p:nvSpPr>
          <p:cNvPr id="40" name="TextBox 39">
            <a:extLst>
              <a:ext uri="{FF2B5EF4-FFF2-40B4-BE49-F238E27FC236}">
                <a16:creationId xmlns:a16="http://schemas.microsoft.com/office/drawing/2014/main" id="{A65686D1-9DF0-40FF-E57F-5EF55F9E5958}"/>
              </a:ext>
            </a:extLst>
          </p:cNvPr>
          <p:cNvSpPr txBox="1"/>
          <p:nvPr/>
        </p:nvSpPr>
        <p:spPr>
          <a:xfrm>
            <a:off x="4791808" y="2302180"/>
            <a:ext cx="2144483" cy="261610"/>
          </a:xfrm>
          <a:prstGeom prst="rect">
            <a:avLst/>
          </a:prstGeom>
          <a:noFill/>
        </p:spPr>
        <p:txBody>
          <a:bodyPr wrap="square" rtlCol="0">
            <a:spAutoFit/>
          </a:bodyPr>
          <a:lstStyle/>
          <a:p>
            <a:pPr algn="r"/>
            <a:r>
              <a:rPr lang="en-GB" sz="1100" i="1" dirty="0"/>
              <a:t>Star Customers </a:t>
            </a:r>
          </a:p>
        </p:txBody>
      </p:sp>
      <p:pic>
        <p:nvPicPr>
          <p:cNvPr id="21" name="Graphic 20" descr="Filter outline">
            <a:extLst>
              <a:ext uri="{FF2B5EF4-FFF2-40B4-BE49-F238E27FC236}">
                <a16:creationId xmlns:a16="http://schemas.microsoft.com/office/drawing/2014/main" id="{6BB9F944-B52C-78C0-ADF5-F388781747A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4611" y="3838218"/>
            <a:ext cx="411680" cy="411680"/>
          </a:xfrm>
          <a:prstGeom prst="rect">
            <a:avLst/>
          </a:prstGeom>
        </p:spPr>
      </p:pic>
      <p:pic>
        <p:nvPicPr>
          <p:cNvPr id="24" name="Graphic 23" descr="Video camera with solid fill">
            <a:extLst>
              <a:ext uri="{FF2B5EF4-FFF2-40B4-BE49-F238E27FC236}">
                <a16:creationId xmlns:a16="http://schemas.microsoft.com/office/drawing/2014/main" id="{870CC2AE-7976-56D1-C306-6D8F4E12AA3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42756" y="3844263"/>
            <a:ext cx="411680" cy="411680"/>
          </a:xfrm>
          <a:prstGeom prst="rect">
            <a:avLst/>
          </a:prstGeom>
        </p:spPr>
      </p:pic>
      <p:pic>
        <p:nvPicPr>
          <p:cNvPr id="41" name="Graphic 40" descr="Target Audience outline">
            <a:extLst>
              <a:ext uri="{FF2B5EF4-FFF2-40B4-BE49-F238E27FC236}">
                <a16:creationId xmlns:a16="http://schemas.microsoft.com/office/drawing/2014/main" id="{18713E0B-CC15-6C90-FF9B-E56D0C44416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42861" y="2530757"/>
            <a:ext cx="411680" cy="411680"/>
          </a:xfrm>
          <a:prstGeom prst="rect">
            <a:avLst/>
          </a:prstGeom>
        </p:spPr>
      </p:pic>
      <p:pic>
        <p:nvPicPr>
          <p:cNvPr id="43" name="Graphic 42" descr="Star outline">
            <a:extLst>
              <a:ext uri="{FF2B5EF4-FFF2-40B4-BE49-F238E27FC236}">
                <a16:creationId xmlns:a16="http://schemas.microsoft.com/office/drawing/2014/main" id="{48D80BF8-ABF6-B3B4-F9BC-A22306631B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68045" y="2495673"/>
            <a:ext cx="411680" cy="411680"/>
          </a:xfrm>
          <a:prstGeom prst="rect">
            <a:avLst/>
          </a:prstGeom>
        </p:spPr>
      </p:pic>
      <p:sp>
        <p:nvSpPr>
          <p:cNvPr id="46" name="Rectangle 45">
            <a:extLst>
              <a:ext uri="{FF2B5EF4-FFF2-40B4-BE49-F238E27FC236}">
                <a16:creationId xmlns:a16="http://schemas.microsoft.com/office/drawing/2014/main" id="{3B851709-84F6-DFE2-5324-744229FB1820}"/>
              </a:ext>
            </a:extLst>
          </p:cNvPr>
          <p:cNvSpPr/>
          <p:nvPr/>
        </p:nvSpPr>
        <p:spPr>
          <a:xfrm>
            <a:off x="7226506" y="3637875"/>
            <a:ext cx="1582267"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lumMod val="50000"/>
                    <a:lumOff val="50000"/>
                  </a:schemeClr>
                </a:solidFill>
              </a:rPr>
              <a:t>Attractiveness</a:t>
            </a:r>
          </a:p>
          <a:p>
            <a:pPr marL="171450" indent="-171450">
              <a:buFont typeface="Arial" panose="020B0604020202020204" pitchFamily="34" charset="0"/>
              <a:buChar char="•"/>
            </a:pPr>
            <a:r>
              <a:rPr lang="en-GB" sz="1000" dirty="0">
                <a:solidFill>
                  <a:schemeClr val="tx1">
                    <a:lumMod val="50000"/>
                    <a:lumOff val="50000"/>
                  </a:schemeClr>
                </a:solidFill>
              </a:rPr>
              <a:t>Business Strength</a:t>
            </a:r>
          </a:p>
          <a:p>
            <a:pPr marL="171450" indent="-171450">
              <a:buFont typeface="Arial" panose="020B0604020202020204" pitchFamily="34" charset="0"/>
              <a:buChar char="•"/>
            </a:pPr>
            <a:r>
              <a:rPr lang="en-GB" sz="1000" dirty="0">
                <a:solidFill>
                  <a:schemeClr val="tx1">
                    <a:lumMod val="50000"/>
                    <a:lumOff val="50000"/>
                  </a:schemeClr>
                </a:solidFill>
              </a:rPr>
              <a:t>Life Cycle Stage</a:t>
            </a:r>
          </a:p>
          <a:p>
            <a:pPr marL="171450" indent="-171450">
              <a:buFont typeface="Arial" panose="020B0604020202020204" pitchFamily="34" charset="0"/>
              <a:buChar char="•"/>
            </a:pPr>
            <a:r>
              <a:rPr lang="en-GB" sz="1000" dirty="0">
                <a:solidFill>
                  <a:schemeClr val="tx1">
                    <a:lumMod val="50000"/>
                    <a:lumOff val="50000"/>
                  </a:schemeClr>
                </a:solidFill>
              </a:rPr>
              <a:t>Strategic Approach </a:t>
            </a:r>
          </a:p>
          <a:p>
            <a:pPr marL="171450" indent="-171450">
              <a:buFont typeface="Arial" panose="020B0604020202020204" pitchFamily="34" charset="0"/>
              <a:buChar char="•"/>
            </a:pPr>
            <a:r>
              <a:rPr lang="en-GB" sz="1000" dirty="0">
                <a:solidFill>
                  <a:schemeClr val="tx1">
                    <a:lumMod val="50000"/>
                    <a:lumOff val="50000"/>
                  </a:schemeClr>
                </a:solidFill>
              </a:rPr>
              <a:t>Anticipation </a:t>
            </a:r>
          </a:p>
        </p:txBody>
      </p:sp>
      <p:sp>
        <p:nvSpPr>
          <p:cNvPr id="47" name="Rectangle 46">
            <a:extLst>
              <a:ext uri="{FF2B5EF4-FFF2-40B4-BE49-F238E27FC236}">
                <a16:creationId xmlns:a16="http://schemas.microsoft.com/office/drawing/2014/main" id="{76B6BAFC-98AE-C113-F19D-6224C325073F}"/>
              </a:ext>
            </a:extLst>
          </p:cNvPr>
          <p:cNvSpPr/>
          <p:nvPr/>
        </p:nvSpPr>
        <p:spPr>
          <a:xfrm>
            <a:off x="8519525" y="3613597"/>
            <a:ext cx="1769510"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lumMod val="50000"/>
                    <a:lumOff val="50000"/>
                  </a:schemeClr>
                </a:solidFill>
              </a:rPr>
              <a:t>Low</a:t>
            </a:r>
          </a:p>
          <a:p>
            <a:pPr marL="171450" indent="-171450">
              <a:buFont typeface="Arial" panose="020B0604020202020204" pitchFamily="34" charset="0"/>
              <a:buChar char="•"/>
            </a:pPr>
            <a:r>
              <a:rPr lang="en-GB" sz="1000" i="1" dirty="0">
                <a:solidFill>
                  <a:schemeClr val="tx1">
                    <a:lumMod val="50000"/>
                    <a:lumOff val="50000"/>
                  </a:schemeClr>
                </a:solidFill>
              </a:rPr>
              <a:t>High</a:t>
            </a:r>
          </a:p>
          <a:p>
            <a:pPr marL="171450" indent="-171450">
              <a:buFont typeface="Arial" panose="020B0604020202020204" pitchFamily="34" charset="0"/>
              <a:buChar char="•"/>
            </a:pPr>
            <a:r>
              <a:rPr lang="en-GB" sz="1000" i="1" dirty="0">
                <a:solidFill>
                  <a:schemeClr val="tx1">
                    <a:lumMod val="50000"/>
                    <a:lumOff val="50000"/>
                  </a:schemeClr>
                </a:solidFill>
              </a:rPr>
              <a:t>Maturing</a:t>
            </a:r>
          </a:p>
          <a:p>
            <a:pPr marL="171450" indent="-171450">
              <a:buFont typeface="Arial" panose="020B0604020202020204" pitchFamily="34" charset="0"/>
              <a:buChar char="•"/>
            </a:pPr>
            <a:r>
              <a:rPr lang="en-GB" sz="1000" i="1" dirty="0">
                <a:solidFill>
                  <a:schemeClr val="tx1">
                    <a:lumMod val="50000"/>
                    <a:lumOff val="50000"/>
                  </a:schemeClr>
                </a:solidFill>
              </a:rPr>
              <a:t>Maintenance engaged</a:t>
            </a:r>
          </a:p>
          <a:p>
            <a:pPr marL="171450" indent="-171450">
              <a:buFont typeface="Arial" panose="020B0604020202020204" pitchFamily="34" charset="0"/>
              <a:buChar char="•"/>
            </a:pPr>
            <a:r>
              <a:rPr lang="en-GB" sz="1000" i="1" dirty="0">
                <a:solidFill>
                  <a:schemeClr val="tx1">
                    <a:lumMod val="50000"/>
                    <a:lumOff val="50000"/>
                  </a:schemeClr>
                </a:solidFill>
              </a:rPr>
              <a:t>Growing sales and profits   </a:t>
            </a:r>
          </a:p>
        </p:txBody>
      </p:sp>
      <p:sp>
        <p:nvSpPr>
          <p:cNvPr id="48" name="Rectangle 47">
            <a:extLst>
              <a:ext uri="{FF2B5EF4-FFF2-40B4-BE49-F238E27FC236}">
                <a16:creationId xmlns:a16="http://schemas.microsoft.com/office/drawing/2014/main" id="{0A494E03-90E4-6B10-60FB-7093BD88C829}"/>
              </a:ext>
            </a:extLst>
          </p:cNvPr>
          <p:cNvSpPr/>
          <p:nvPr/>
        </p:nvSpPr>
        <p:spPr>
          <a:xfrm>
            <a:off x="3734398" y="3705951"/>
            <a:ext cx="1582267"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solidFill>
                  <a:schemeClr val="tx1">
                    <a:lumMod val="50000"/>
                    <a:lumOff val="50000"/>
                  </a:schemeClr>
                </a:solidFill>
              </a:rPr>
              <a:t>Attractiveness</a:t>
            </a:r>
          </a:p>
          <a:p>
            <a:pPr marL="171450" indent="-171450">
              <a:buFont typeface="Arial" panose="020B0604020202020204" pitchFamily="34" charset="0"/>
              <a:buChar char="•"/>
            </a:pPr>
            <a:r>
              <a:rPr lang="en-GB" sz="1000" dirty="0">
                <a:solidFill>
                  <a:schemeClr val="tx1">
                    <a:lumMod val="50000"/>
                    <a:lumOff val="50000"/>
                  </a:schemeClr>
                </a:solidFill>
              </a:rPr>
              <a:t>Business Strength</a:t>
            </a:r>
          </a:p>
          <a:p>
            <a:pPr marL="171450" indent="-171450">
              <a:buFont typeface="Arial" panose="020B0604020202020204" pitchFamily="34" charset="0"/>
              <a:buChar char="•"/>
            </a:pPr>
            <a:r>
              <a:rPr lang="en-GB" sz="1000" dirty="0">
                <a:solidFill>
                  <a:schemeClr val="tx1">
                    <a:lumMod val="50000"/>
                    <a:lumOff val="50000"/>
                  </a:schemeClr>
                </a:solidFill>
              </a:rPr>
              <a:t>Life Cycle Stage</a:t>
            </a:r>
          </a:p>
          <a:p>
            <a:pPr marL="171450" indent="-171450">
              <a:buFont typeface="Arial" panose="020B0604020202020204" pitchFamily="34" charset="0"/>
              <a:buChar char="•"/>
            </a:pPr>
            <a:r>
              <a:rPr lang="en-GB" sz="1000" dirty="0">
                <a:solidFill>
                  <a:schemeClr val="tx1">
                    <a:lumMod val="50000"/>
                    <a:lumOff val="50000"/>
                  </a:schemeClr>
                </a:solidFill>
              </a:rPr>
              <a:t>Strategic Approach </a:t>
            </a:r>
          </a:p>
          <a:p>
            <a:pPr marL="171450" indent="-171450">
              <a:buFont typeface="Arial" panose="020B0604020202020204" pitchFamily="34" charset="0"/>
              <a:buChar char="•"/>
            </a:pPr>
            <a:r>
              <a:rPr lang="en-GB" sz="1000" dirty="0">
                <a:solidFill>
                  <a:schemeClr val="tx1">
                    <a:lumMod val="50000"/>
                    <a:lumOff val="50000"/>
                  </a:schemeClr>
                </a:solidFill>
              </a:rPr>
              <a:t>Anticipation </a:t>
            </a:r>
          </a:p>
        </p:txBody>
      </p:sp>
      <p:sp>
        <p:nvSpPr>
          <p:cNvPr id="49" name="Rectangle 48">
            <a:extLst>
              <a:ext uri="{FF2B5EF4-FFF2-40B4-BE49-F238E27FC236}">
                <a16:creationId xmlns:a16="http://schemas.microsoft.com/office/drawing/2014/main" id="{18F288DC-1E57-3368-61B5-9799F67FBA2C}"/>
              </a:ext>
            </a:extLst>
          </p:cNvPr>
          <p:cNvSpPr/>
          <p:nvPr/>
        </p:nvSpPr>
        <p:spPr>
          <a:xfrm>
            <a:off x="5027417" y="3681673"/>
            <a:ext cx="1769510" cy="123164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lumMod val="50000"/>
                    <a:lumOff val="50000"/>
                  </a:schemeClr>
                </a:solidFill>
              </a:rPr>
              <a:t>Low</a:t>
            </a:r>
          </a:p>
          <a:p>
            <a:pPr marL="171450" indent="-171450">
              <a:buFont typeface="Arial" panose="020B0604020202020204" pitchFamily="34" charset="0"/>
              <a:buChar char="•"/>
            </a:pPr>
            <a:r>
              <a:rPr lang="en-GB" sz="1000" i="1" dirty="0">
                <a:solidFill>
                  <a:schemeClr val="tx1">
                    <a:lumMod val="50000"/>
                    <a:lumOff val="50000"/>
                  </a:schemeClr>
                </a:solidFill>
              </a:rPr>
              <a:t>Low</a:t>
            </a:r>
          </a:p>
          <a:p>
            <a:pPr marL="171450" indent="-171450">
              <a:buFont typeface="Arial" panose="020B0604020202020204" pitchFamily="34" charset="0"/>
              <a:buChar char="•"/>
            </a:pPr>
            <a:r>
              <a:rPr lang="en-GB" sz="1000" i="1" dirty="0">
                <a:solidFill>
                  <a:schemeClr val="tx1">
                    <a:lumMod val="50000"/>
                    <a:lumOff val="50000"/>
                  </a:schemeClr>
                </a:solidFill>
              </a:rPr>
              <a:t>Mature</a:t>
            </a:r>
          </a:p>
          <a:p>
            <a:pPr marL="171450" indent="-171450">
              <a:buFont typeface="Arial" panose="020B0604020202020204" pitchFamily="34" charset="0"/>
              <a:buChar char="•"/>
            </a:pPr>
            <a:r>
              <a:rPr lang="en-GB" sz="1000" i="1" dirty="0">
                <a:solidFill>
                  <a:schemeClr val="tx1">
                    <a:lumMod val="50000"/>
                    <a:lumOff val="50000"/>
                  </a:schemeClr>
                </a:solidFill>
              </a:rPr>
              <a:t>Cash sensitive </a:t>
            </a:r>
          </a:p>
          <a:p>
            <a:pPr marL="171450" indent="-171450">
              <a:buFont typeface="Arial" panose="020B0604020202020204" pitchFamily="34" charset="0"/>
              <a:buChar char="•"/>
            </a:pPr>
            <a:r>
              <a:rPr lang="en-GB" sz="1000" i="1" dirty="0">
                <a:solidFill>
                  <a:schemeClr val="tx1">
                    <a:lumMod val="50000"/>
                    <a:lumOff val="50000"/>
                  </a:schemeClr>
                </a:solidFill>
              </a:rPr>
              <a:t>Low Margins and prices   </a:t>
            </a:r>
          </a:p>
        </p:txBody>
      </p:sp>
      <p:sp>
        <p:nvSpPr>
          <p:cNvPr id="42" name="Speech Bubble: Rectangle with Corners Rounded 41">
            <a:extLst>
              <a:ext uri="{FF2B5EF4-FFF2-40B4-BE49-F238E27FC236}">
                <a16:creationId xmlns:a16="http://schemas.microsoft.com/office/drawing/2014/main" id="{6B33AC03-3F96-A739-A39E-28DD31F5E089}"/>
              </a:ext>
            </a:extLst>
          </p:cNvPr>
          <p:cNvSpPr/>
          <p:nvPr/>
        </p:nvSpPr>
        <p:spPr>
          <a:xfrm>
            <a:off x="350637" y="2100052"/>
            <a:ext cx="2466362" cy="3218397"/>
          </a:xfrm>
          <a:prstGeom prst="wedgeRoundRectCallout">
            <a:avLst>
              <a:gd name="adj1" fmla="val 67472"/>
              <a:gd name="adj2" fmla="val 1444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solidFill>
                <a:effectLst/>
                <a:latin typeface="+mj-lt"/>
                <a:ea typeface="Calibri" panose="020F0502020204030204" pitchFamily="34" charset="0"/>
                <a:cs typeface="Latha" panose="020B0604020202020204" pitchFamily="34" charset="0"/>
              </a:rPr>
              <a:t>Using this 4 quadrant method allows you to bucket your customers based on parameters you set .</a:t>
            </a:r>
          </a:p>
          <a:p>
            <a:r>
              <a:rPr lang="en-GB" sz="1000" i="1" dirty="0">
                <a:solidFill>
                  <a:schemeClr val="tx1"/>
                </a:solidFill>
                <a:latin typeface="+mj-lt"/>
                <a:cs typeface="Latha" panose="020B0604020202020204" pitchFamily="34" charset="0"/>
              </a:rPr>
              <a:t>More importantly the parameters allow you to objectively identify where in the 4 buckets your customers below .</a:t>
            </a:r>
          </a:p>
          <a:p>
            <a:r>
              <a:rPr lang="en-GB" sz="1000" i="1" dirty="0">
                <a:solidFill>
                  <a:schemeClr val="tx1"/>
                </a:solidFill>
                <a:latin typeface="+mj-lt"/>
                <a:cs typeface="Latha" panose="020B0604020202020204" pitchFamily="34" charset="0"/>
              </a:rPr>
              <a:t>Remember most companies will classify key accounts based on turnover mainly , and secondarily on brand name specially if they appear to be large or are international.</a:t>
            </a:r>
          </a:p>
          <a:p>
            <a:r>
              <a:rPr lang="en-GB" sz="1000" i="1" dirty="0">
                <a:solidFill>
                  <a:schemeClr val="tx1"/>
                </a:solidFill>
                <a:latin typeface="+mj-lt"/>
                <a:cs typeface="Latha" panose="020B0604020202020204" pitchFamily="34" charset="0"/>
              </a:rPr>
              <a:t>The method we advocate is based on right customer / right bucket.</a:t>
            </a:r>
            <a:endParaRPr lang="en-GB" sz="1000" i="1" dirty="0">
              <a:solidFill>
                <a:schemeClr val="tx1"/>
              </a:solidFill>
            </a:endParaRPr>
          </a:p>
        </p:txBody>
      </p:sp>
    </p:spTree>
    <p:extLst>
      <p:ext uri="{BB962C8B-B14F-4D97-AF65-F5344CB8AC3E}">
        <p14:creationId xmlns:p14="http://schemas.microsoft.com/office/powerpoint/2010/main" val="778993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14BBA7-4B70-97E4-AB3E-4B59EFED067F}"/>
              </a:ext>
            </a:extLst>
          </p:cNvPr>
          <p:cNvSpPr/>
          <p:nvPr/>
        </p:nvSpPr>
        <p:spPr>
          <a:xfrm>
            <a:off x="9183087" y="2446479"/>
            <a:ext cx="2043405"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50000"/>
                  <a:lumOff val="50000"/>
                </a:schemeClr>
              </a:solidFill>
            </a:endParaRPr>
          </a:p>
        </p:txBody>
      </p:sp>
      <p:sp>
        <p:nvSpPr>
          <p:cNvPr id="22" name="Rectangle 21">
            <a:extLst>
              <a:ext uri="{FF2B5EF4-FFF2-40B4-BE49-F238E27FC236}">
                <a16:creationId xmlns:a16="http://schemas.microsoft.com/office/drawing/2014/main" id="{4797BC95-684C-2F36-E9E4-7157E8D2B103}"/>
              </a:ext>
            </a:extLst>
          </p:cNvPr>
          <p:cNvSpPr/>
          <p:nvPr/>
        </p:nvSpPr>
        <p:spPr>
          <a:xfrm>
            <a:off x="7105508" y="2446480"/>
            <a:ext cx="2043405"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50000"/>
                  <a:lumOff val="50000"/>
                </a:schemeClr>
              </a:solidFill>
            </a:endParaRPr>
          </a:p>
        </p:txBody>
      </p:sp>
      <p:sp>
        <p:nvSpPr>
          <p:cNvPr id="24" name="Rectangle 23">
            <a:extLst>
              <a:ext uri="{FF2B5EF4-FFF2-40B4-BE49-F238E27FC236}">
                <a16:creationId xmlns:a16="http://schemas.microsoft.com/office/drawing/2014/main" id="{535D509B-46CB-572E-36B0-9D81F9BC8BE3}"/>
              </a:ext>
            </a:extLst>
          </p:cNvPr>
          <p:cNvSpPr/>
          <p:nvPr/>
        </p:nvSpPr>
        <p:spPr>
          <a:xfrm>
            <a:off x="9183086" y="3844594"/>
            <a:ext cx="2043405"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50000"/>
                  <a:lumOff val="50000"/>
                </a:schemeClr>
              </a:solidFill>
            </a:endParaRPr>
          </a:p>
        </p:txBody>
      </p:sp>
      <p:sp>
        <p:nvSpPr>
          <p:cNvPr id="26" name="Rectangle 25">
            <a:extLst>
              <a:ext uri="{FF2B5EF4-FFF2-40B4-BE49-F238E27FC236}">
                <a16:creationId xmlns:a16="http://schemas.microsoft.com/office/drawing/2014/main" id="{01551901-A2C9-1981-C577-3CAFBC15A202}"/>
              </a:ext>
            </a:extLst>
          </p:cNvPr>
          <p:cNvSpPr/>
          <p:nvPr/>
        </p:nvSpPr>
        <p:spPr>
          <a:xfrm>
            <a:off x="7105507" y="3844595"/>
            <a:ext cx="2043405"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50000"/>
                  <a:lumOff val="50000"/>
                </a:schemeClr>
              </a:solidFill>
            </a:endParaRPr>
          </a:p>
        </p:txBody>
      </p:sp>
      <p:sp>
        <p:nvSpPr>
          <p:cNvPr id="28" name="Rectangle 27">
            <a:extLst>
              <a:ext uri="{FF2B5EF4-FFF2-40B4-BE49-F238E27FC236}">
                <a16:creationId xmlns:a16="http://schemas.microsoft.com/office/drawing/2014/main" id="{2BE3FE85-6FCC-1F53-46C5-8EFA53AB0638}"/>
              </a:ext>
            </a:extLst>
          </p:cNvPr>
          <p:cNvSpPr/>
          <p:nvPr/>
        </p:nvSpPr>
        <p:spPr>
          <a:xfrm>
            <a:off x="9182754" y="2163443"/>
            <a:ext cx="2043405" cy="26161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HIGH</a:t>
            </a:r>
          </a:p>
        </p:txBody>
      </p:sp>
      <p:sp>
        <p:nvSpPr>
          <p:cNvPr id="29" name="Rectangle 28">
            <a:extLst>
              <a:ext uri="{FF2B5EF4-FFF2-40B4-BE49-F238E27FC236}">
                <a16:creationId xmlns:a16="http://schemas.microsoft.com/office/drawing/2014/main" id="{2A0A79A6-510F-F024-7780-7C47398119A6}"/>
              </a:ext>
            </a:extLst>
          </p:cNvPr>
          <p:cNvSpPr/>
          <p:nvPr/>
        </p:nvSpPr>
        <p:spPr>
          <a:xfrm>
            <a:off x="7105175" y="2163444"/>
            <a:ext cx="2043405" cy="26161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LOW</a:t>
            </a:r>
          </a:p>
        </p:txBody>
      </p:sp>
      <p:sp>
        <p:nvSpPr>
          <p:cNvPr id="30" name="Rectangle 29">
            <a:extLst>
              <a:ext uri="{FF2B5EF4-FFF2-40B4-BE49-F238E27FC236}">
                <a16:creationId xmlns:a16="http://schemas.microsoft.com/office/drawing/2014/main" id="{789FEEBA-9B8F-EE57-29E0-B887F17AF2CF}"/>
              </a:ext>
            </a:extLst>
          </p:cNvPr>
          <p:cNvSpPr/>
          <p:nvPr/>
        </p:nvSpPr>
        <p:spPr>
          <a:xfrm>
            <a:off x="6751549" y="2431788"/>
            <a:ext cx="334965" cy="13706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HIGH</a:t>
            </a:r>
          </a:p>
        </p:txBody>
      </p:sp>
      <p:sp>
        <p:nvSpPr>
          <p:cNvPr id="31" name="Rectangle 30">
            <a:extLst>
              <a:ext uri="{FF2B5EF4-FFF2-40B4-BE49-F238E27FC236}">
                <a16:creationId xmlns:a16="http://schemas.microsoft.com/office/drawing/2014/main" id="{9BD56523-6F58-4809-BCA6-4EA2E77788DD}"/>
              </a:ext>
            </a:extLst>
          </p:cNvPr>
          <p:cNvSpPr/>
          <p:nvPr/>
        </p:nvSpPr>
        <p:spPr>
          <a:xfrm>
            <a:off x="6751548" y="3829903"/>
            <a:ext cx="334965" cy="13706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LOW</a:t>
            </a:r>
          </a:p>
        </p:txBody>
      </p:sp>
      <p:sp>
        <p:nvSpPr>
          <p:cNvPr id="44" name="Rectangle 43">
            <a:extLst>
              <a:ext uri="{FF2B5EF4-FFF2-40B4-BE49-F238E27FC236}">
                <a16:creationId xmlns:a16="http://schemas.microsoft.com/office/drawing/2014/main" id="{EA72978F-4A81-D54C-993A-1CE7904EB87F}"/>
              </a:ext>
            </a:extLst>
          </p:cNvPr>
          <p:cNvSpPr/>
          <p:nvPr/>
        </p:nvSpPr>
        <p:spPr>
          <a:xfrm>
            <a:off x="3691812" y="2451588"/>
            <a:ext cx="2043405"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50000"/>
                    <a:lumOff val="50000"/>
                  </a:schemeClr>
                </a:solidFill>
              </a:rPr>
              <a:t>Strategic Customers</a:t>
            </a:r>
          </a:p>
          <a:p>
            <a:pPr algn="ctr"/>
            <a:endParaRPr lang="en-GB" sz="1200" dirty="0">
              <a:solidFill>
                <a:schemeClr val="tx1">
                  <a:lumMod val="50000"/>
                  <a:lumOff val="50000"/>
                </a:schemeClr>
              </a:solidFill>
            </a:endParaRPr>
          </a:p>
          <a:p>
            <a:pPr algn="ctr"/>
            <a:r>
              <a:rPr lang="en-GB" sz="1200" dirty="0">
                <a:solidFill>
                  <a:schemeClr val="tx1">
                    <a:lumMod val="50000"/>
                    <a:lumOff val="50000"/>
                  </a:schemeClr>
                </a:solidFill>
              </a:rPr>
              <a:t>Invest Wisely </a:t>
            </a:r>
          </a:p>
        </p:txBody>
      </p:sp>
      <p:sp>
        <p:nvSpPr>
          <p:cNvPr id="45" name="Rectangle 44">
            <a:extLst>
              <a:ext uri="{FF2B5EF4-FFF2-40B4-BE49-F238E27FC236}">
                <a16:creationId xmlns:a16="http://schemas.microsoft.com/office/drawing/2014/main" id="{68D91C4C-B685-4CDC-D961-0D130CE68150}"/>
              </a:ext>
            </a:extLst>
          </p:cNvPr>
          <p:cNvSpPr/>
          <p:nvPr/>
        </p:nvSpPr>
        <p:spPr>
          <a:xfrm>
            <a:off x="1614233" y="2451589"/>
            <a:ext cx="2043405"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50000"/>
                    <a:lumOff val="50000"/>
                  </a:schemeClr>
                </a:solidFill>
              </a:rPr>
              <a:t>Star Customers </a:t>
            </a:r>
          </a:p>
          <a:p>
            <a:pPr algn="ctr"/>
            <a:endParaRPr lang="en-GB" sz="1200" dirty="0">
              <a:solidFill>
                <a:schemeClr val="tx1">
                  <a:lumMod val="50000"/>
                  <a:lumOff val="50000"/>
                </a:schemeClr>
              </a:solidFill>
            </a:endParaRPr>
          </a:p>
          <a:p>
            <a:pPr algn="ctr"/>
            <a:r>
              <a:rPr lang="en-GB" sz="1200" dirty="0">
                <a:solidFill>
                  <a:schemeClr val="tx1">
                    <a:lumMod val="50000"/>
                    <a:lumOff val="50000"/>
                  </a:schemeClr>
                </a:solidFill>
              </a:rPr>
              <a:t>Invest for growth </a:t>
            </a:r>
          </a:p>
        </p:txBody>
      </p:sp>
      <p:sp>
        <p:nvSpPr>
          <p:cNvPr id="46" name="Rectangle 45">
            <a:extLst>
              <a:ext uri="{FF2B5EF4-FFF2-40B4-BE49-F238E27FC236}">
                <a16:creationId xmlns:a16="http://schemas.microsoft.com/office/drawing/2014/main" id="{CF107232-3739-9B4B-03C6-EFCF294521CC}"/>
              </a:ext>
            </a:extLst>
          </p:cNvPr>
          <p:cNvSpPr/>
          <p:nvPr/>
        </p:nvSpPr>
        <p:spPr>
          <a:xfrm>
            <a:off x="3691811" y="3849703"/>
            <a:ext cx="2043405"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50000"/>
                    <a:lumOff val="50000"/>
                  </a:schemeClr>
                </a:solidFill>
              </a:rPr>
              <a:t>Status Customers</a:t>
            </a:r>
          </a:p>
          <a:p>
            <a:pPr algn="ctr"/>
            <a:endParaRPr lang="en-GB" sz="1200" dirty="0">
              <a:solidFill>
                <a:schemeClr val="tx1">
                  <a:lumMod val="50000"/>
                  <a:lumOff val="50000"/>
                </a:schemeClr>
              </a:solidFill>
            </a:endParaRPr>
          </a:p>
          <a:p>
            <a:pPr algn="ctr"/>
            <a:r>
              <a:rPr lang="en-GB" sz="1200" dirty="0">
                <a:solidFill>
                  <a:schemeClr val="tx1">
                    <a:lumMod val="50000"/>
                    <a:lumOff val="50000"/>
                  </a:schemeClr>
                </a:solidFill>
              </a:rPr>
              <a:t>Engage &amp; Maintain</a:t>
            </a:r>
          </a:p>
        </p:txBody>
      </p:sp>
      <p:sp>
        <p:nvSpPr>
          <p:cNvPr id="47" name="Rectangle 46">
            <a:extLst>
              <a:ext uri="{FF2B5EF4-FFF2-40B4-BE49-F238E27FC236}">
                <a16:creationId xmlns:a16="http://schemas.microsoft.com/office/drawing/2014/main" id="{CD8326C7-F1C7-A911-0EEE-79D90A727102}"/>
              </a:ext>
            </a:extLst>
          </p:cNvPr>
          <p:cNvSpPr/>
          <p:nvPr/>
        </p:nvSpPr>
        <p:spPr>
          <a:xfrm>
            <a:off x="1614232" y="3849704"/>
            <a:ext cx="2043405"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50000"/>
                    <a:lumOff val="50000"/>
                  </a:schemeClr>
                </a:solidFill>
              </a:rPr>
              <a:t>Streamline Customers </a:t>
            </a:r>
          </a:p>
          <a:p>
            <a:pPr algn="ctr"/>
            <a:endParaRPr lang="en-GB" sz="1200" dirty="0">
              <a:solidFill>
                <a:schemeClr val="tx1">
                  <a:lumMod val="50000"/>
                  <a:lumOff val="50000"/>
                </a:schemeClr>
              </a:solidFill>
            </a:endParaRPr>
          </a:p>
          <a:p>
            <a:pPr algn="ctr"/>
            <a:r>
              <a:rPr lang="en-GB" sz="1200" dirty="0">
                <a:solidFill>
                  <a:schemeClr val="tx1">
                    <a:lumMod val="50000"/>
                    <a:lumOff val="50000"/>
                  </a:schemeClr>
                </a:solidFill>
              </a:rPr>
              <a:t>Maintain / Conserve cash </a:t>
            </a:r>
          </a:p>
        </p:txBody>
      </p:sp>
      <p:sp>
        <p:nvSpPr>
          <p:cNvPr id="48" name="Rectangle 47">
            <a:extLst>
              <a:ext uri="{FF2B5EF4-FFF2-40B4-BE49-F238E27FC236}">
                <a16:creationId xmlns:a16="http://schemas.microsoft.com/office/drawing/2014/main" id="{6FFE619A-1CF5-9973-6744-8FA2D2C7B238}"/>
              </a:ext>
            </a:extLst>
          </p:cNvPr>
          <p:cNvSpPr/>
          <p:nvPr/>
        </p:nvSpPr>
        <p:spPr>
          <a:xfrm>
            <a:off x="3691479" y="2168552"/>
            <a:ext cx="2043405" cy="26161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HIGH</a:t>
            </a:r>
          </a:p>
        </p:txBody>
      </p:sp>
      <p:sp>
        <p:nvSpPr>
          <p:cNvPr id="49" name="Rectangle 48">
            <a:extLst>
              <a:ext uri="{FF2B5EF4-FFF2-40B4-BE49-F238E27FC236}">
                <a16:creationId xmlns:a16="http://schemas.microsoft.com/office/drawing/2014/main" id="{58B4C2ED-A27B-75C7-9963-68BC5C836852}"/>
              </a:ext>
            </a:extLst>
          </p:cNvPr>
          <p:cNvSpPr/>
          <p:nvPr/>
        </p:nvSpPr>
        <p:spPr>
          <a:xfrm>
            <a:off x="1613900" y="2168553"/>
            <a:ext cx="2043405" cy="26161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LOW</a:t>
            </a:r>
          </a:p>
        </p:txBody>
      </p:sp>
      <p:sp>
        <p:nvSpPr>
          <p:cNvPr id="50" name="Rectangle 49">
            <a:extLst>
              <a:ext uri="{FF2B5EF4-FFF2-40B4-BE49-F238E27FC236}">
                <a16:creationId xmlns:a16="http://schemas.microsoft.com/office/drawing/2014/main" id="{A593E7DB-6973-812A-F216-D1E14CEE8452}"/>
              </a:ext>
            </a:extLst>
          </p:cNvPr>
          <p:cNvSpPr/>
          <p:nvPr/>
        </p:nvSpPr>
        <p:spPr>
          <a:xfrm>
            <a:off x="1260273" y="2431788"/>
            <a:ext cx="334965" cy="13706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HIGH</a:t>
            </a:r>
          </a:p>
        </p:txBody>
      </p:sp>
      <p:sp>
        <p:nvSpPr>
          <p:cNvPr id="51" name="Rectangle 50">
            <a:extLst>
              <a:ext uri="{FF2B5EF4-FFF2-40B4-BE49-F238E27FC236}">
                <a16:creationId xmlns:a16="http://schemas.microsoft.com/office/drawing/2014/main" id="{93C7C069-AAF7-47F7-79F2-BC6A82A5B38A}"/>
              </a:ext>
            </a:extLst>
          </p:cNvPr>
          <p:cNvSpPr/>
          <p:nvPr/>
        </p:nvSpPr>
        <p:spPr>
          <a:xfrm>
            <a:off x="1260273" y="3835012"/>
            <a:ext cx="334965" cy="13706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LOW</a:t>
            </a:r>
          </a:p>
        </p:txBody>
      </p:sp>
      <p:sp>
        <p:nvSpPr>
          <p:cNvPr id="11" name="Text Box 2">
            <a:extLst>
              <a:ext uri="{FF2B5EF4-FFF2-40B4-BE49-F238E27FC236}">
                <a16:creationId xmlns:a16="http://schemas.microsoft.com/office/drawing/2014/main" id="{555C2DB6-B172-FBA9-F888-0D77BCE24C0C}"/>
              </a:ext>
            </a:extLst>
          </p:cNvPr>
          <p:cNvSpPr txBox="1">
            <a:spLocks noChangeArrowheads="1"/>
          </p:cNvSpPr>
          <p:nvPr/>
        </p:nvSpPr>
        <p:spPr bwMode="auto">
          <a:xfrm rot="2706072">
            <a:off x="8891761" y="3505483"/>
            <a:ext cx="1732018" cy="2857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400" b="1" dirty="0">
                <a:effectLst/>
                <a:ea typeface="Calibri" panose="020F0502020204030204" pitchFamily="34" charset="0"/>
                <a:cs typeface="Latha" panose="020B0604020202020204" pitchFamily="34" charset="0"/>
              </a:rPr>
              <a:t>Inter dependent </a:t>
            </a:r>
          </a:p>
          <a:p>
            <a:pPr algn="ctr">
              <a:lnSpc>
                <a:spcPct val="107000"/>
              </a:lnSpc>
              <a:spcAft>
                <a:spcPts val="800"/>
              </a:spcAft>
            </a:pPr>
            <a:r>
              <a:rPr lang="en-GB" sz="1400" b="1" dirty="0">
                <a:effectLst/>
                <a:ea typeface="Calibri" panose="020F0502020204030204" pitchFamily="34" charset="0"/>
                <a:cs typeface="Latha" panose="020B0604020202020204" pitchFamily="34" charset="0"/>
              </a:rPr>
              <a:t> </a:t>
            </a:r>
          </a:p>
        </p:txBody>
      </p:sp>
      <p:sp>
        <p:nvSpPr>
          <p:cNvPr id="12" name="Text Box 2">
            <a:extLst>
              <a:ext uri="{FF2B5EF4-FFF2-40B4-BE49-F238E27FC236}">
                <a16:creationId xmlns:a16="http://schemas.microsoft.com/office/drawing/2014/main" id="{A542B328-3A06-F1E2-30F6-35E6B010F110}"/>
              </a:ext>
            </a:extLst>
          </p:cNvPr>
          <p:cNvSpPr txBox="1">
            <a:spLocks noChangeArrowheads="1"/>
          </p:cNvSpPr>
          <p:nvPr/>
        </p:nvSpPr>
        <p:spPr bwMode="auto">
          <a:xfrm rot="2737978">
            <a:off x="7752885" y="3991010"/>
            <a:ext cx="1732018" cy="2857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400" b="1" dirty="0">
                <a:effectLst/>
                <a:ea typeface="Calibri" panose="020F0502020204030204" pitchFamily="34" charset="0"/>
                <a:cs typeface="Latha" panose="020B0604020202020204" pitchFamily="34" charset="0"/>
              </a:rPr>
              <a:t>Co operative </a:t>
            </a:r>
          </a:p>
        </p:txBody>
      </p:sp>
      <p:sp>
        <p:nvSpPr>
          <p:cNvPr id="13" name="Text Box 2">
            <a:extLst>
              <a:ext uri="{FF2B5EF4-FFF2-40B4-BE49-F238E27FC236}">
                <a16:creationId xmlns:a16="http://schemas.microsoft.com/office/drawing/2014/main" id="{40A9DA9C-B5A9-1FF3-2B60-3854F4FC3C64}"/>
              </a:ext>
            </a:extLst>
          </p:cNvPr>
          <p:cNvSpPr txBox="1">
            <a:spLocks noChangeArrowheads="1"/>
          </p:cNvSpPr>
          <p:nvPr/>
        </p:nvSpPr>
        <p:spPr bwMode="auto">
          <a:xfrm rot="2625966">
            <a:off x="6940402" y="4563314"/>
            <a:ext cx="1369365" cy="2857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400" b="1" dirty="0">
                <a:effectLst/>
                <a:ea typeface="Calibri" panose="020F0502020204030204" pitchFamily="34" charset="0"/>
                <a:cs typeface="Latha" panose="020B0604020202020204" pitchFamily="34" charset="0"/>
              </a:rPr>
              <a:t>Basic </a:t>
            </a:r>
          </a:p>
        </p:txBody>
      </p:sp>
      <p:sp>
        <p:nvSpPr>
          <p:cNvPr id="14" name="Text Box 2">
            <a:extLst>
              <a:ext uri="{FF2B5EF4-FFF2-40B4-BE49-F238E27FC236}">
                <a16:creationId xmlns:a16="http://schemas.microsoft.com/office/drawing/2014/main" id="{B5AF38B1-1B07-F0F1-2E13-A8844D07ACD0}"/>
              </a:ext>
            </a:extLst>
          </p:cNvPr>
          <p:cNvSpPr txBox="1">
            <a:spLocks noChangeArrowheads="1"/>
          </p:cNvSpPr>
          <p:nvPr/>
        </p:nvSpPr>
        <p:spPr bwMode="auto">
          <a:xfrm rot="2722708">
            <a:off x="10181698" y="2774902"/>
            <a:ext cx="1026528" cy="2889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200" b="1" dirty="0">
                <a:effectLst/>
                <a:ea typeface="Calibri" panose="020F0502020204030204" pitchFamily="34" charset="0"/>
                <a:cs typeface="Latha" panose="020B0604020202020204" pitchFamily="34" charset="0"/>
              </a:rPr>
              <a:t>Integrated </a:t>
            </a:r>
          </a:p>
        </p:txBody>
      </p:sp>
      <p:cxnSp>
        <p:nvCxnSpPr>
          <p:cNvPr id="15" name="Straight Connector 14">
            <a:extLst>
              <a:ext uri="{FF2B5EF4-FFF2-40B4-BE49-F238E27FC236}">
                <a16:creationId xmlns:a16="http://schemas.microsoft.com/office/drawing/2014/main" id="{8EB964CB-4CD7-4756-1C2C-1DCCF9CF154A}"/>
              </a:ext>
            </a:extLst>
          </p:cNvPr>
          <p:cNvCxnSpPr>
            <a:cxnSpLocks/>
          </p:cNvCxnSpPr>
          <p:nvPr/>
        </p:nvCxnSpPr>
        <p:spPr>
          <a:xfrm>
            <a:off x="9306953" y="2425053"/>
            <a:ext cx="1885534" cy="1721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224544-0A98-5F18-A7DA-312FECA247BB}"/>
              </a:ext>
            </a:extLst>
          </p:cNvPr>
          <p:cNvCxnSpPr/>
          <p:nvPr/>
        </p:nvCxnSpPr>
        <p:spPr>
          <a:xfrm>
            <a:off x="7804145" y="2446479"/>
            <a:ext cx="2646143" cy="27540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B63699-8066-112E-DEFE-DC2B5D943C38}"/>
              </a:ext>
            </a:extLst>
          </p:cNvPr>
          <p:cNvCxnSpPr/>
          <p:nvPr/>
        </p:nvCxnSpPr>
        <p:spPr>
          <a:xfrm>
            <a:off x="7105175" y="3802399"/>
            <a:ext cx="1450374" cy="13981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5E29F09-BE51-3068-288C-1B746F7CB306}"/>
              </a:ext>
            </a:extLst>
          </p:cNvPr>
          <p:cNvSpPr/>
          <p:nvPr/>
        </p:nvSpPr>
        <p:spPr>
          <a:xfrm>
            <a:off x="909797" y="2446478"/>
            <a:ext cx="334965" cy="2754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KEY ACCOUNT ATTRACTIVENESS </a:t>
            </a:r>
          </a:p>
        </p:txBody>
      </p:sp>
      <p:sp>
        <p:nvSpPr>
          <p:cNvPr id="60" name="Rectangle 59">
            <a:extLst>
              <a:ext uri="{FF2B5EF4-FFF2-40B4-BE49-F238E27FC236}">
                <a16:creationId xmlns:a16="http://schemas.microsoft.com/office/drawing/2014/main" id="{D3F5BEB2-C9CE-9429-31DF-C07E463C3820}"/>
              </a:ext>
            </a:extLst>
          </p:cNvPr>
          <p:cNvSpPr/>
          <p:nvPr/>
        </p:nvSpPr>
        <p:spPr>
          <a:xfrm>
            <a:off x="6391807" y="2446478"/>
            <a:ext cx="334965" cy="2754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dirty="0">
                <a:solidFill>
                  <a:schemeClr val="tx1">
                    <a:lumMod val="50000"/>
                    <a:lumOff val="50000"/>
                  </a:schemeClr>
                </a:solidFill>
                <a:latin typeface="Poppins" panose="00000500000000000000" pitchFamily="2" charset="0"/>
                <a:cs typeface="Poppins" panose="00000500000000000000" pitchFamily="2" charset="0"/>
              </a:rPr>
              <a:t>KEY ACCOUNT ATTRACTIVENESS </a:t>
            </a:r>
          </a:p>
        </p:txBody>
      </p:sp>
      <p:sp>
        <p:nvSpPr>
          <p:cNvPr id="61" name="TextBox 60">
            <a:extLst>
              <a:ext uri="{FF2B5EF4-FFF2-40B4-BE49-F238E27FC236}">
                <a16:creationId xmlns:a16="http://schemas.microsoft.com/office/drawing/2014/main" id="{47518C1E-0072-A141-D293-F69EDB21F9B7}"/>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Relationship building blocks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Segmenting Customers</a:t>
            </a:r>
          </a:p>
        </p:txBody>
      </p:sp>
      <p:pic>
        <p:nvPicPr>
          <p:cNvPr id="62" name="Picture 61" descr="Logo&#10;&#10;Description automatically generated">
            <a:extLst>
              <a:ext uri="{FF2B5EF4-FFF2-40B4-BE49-F238E27FC236}">
                <a16:creationId xmlns:a16="http://schemas.microsoft.com/office/drawing/2014/main" id="{6914CFCA-D0DE-6A6A-B546-542BBC11F4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63" name="Footer Placeholder 3">
            <a:extLst>
              <a:ext uri="{FF2B5EF4-FFF2-40B4-BE49-F238E27FC236}">
                <a16:creationId xmlns:a16="http://schemas.microsoft.com/office/drawing/2014/main" id="{3938ABF1-7F5F-EAFE-A498-7D9282704D8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8690F845-6D18-4367-7F3F-276F22A0F81B}"/>
              </a:ext>
            </a:extLst>
          </p:cNvPr>
          <p:cNvSpPr txBox="1"/>
          <p:nvPr/>
        </p:nvSpPr>
        <p:spPr>
          <a:xfrm>
            <a:off x="909797" y="1683657"/>
            <a:ext cx="4825087" cy="307777"/>
          </a:xfrm>
          <a:prstGeom prst="rect">
            <a:avLst/>
          </a:prstGeom>
          <a:noFill/>
        </p:spPr>
        <p:txBody>
          <a:bodyPr wrap="square" rtlCol="0">
            <a:spAutoFit/>
          </a:bodyPr>
          <a:lstStyle/>
          <a:p>
            <a:r>
              <a:rPr lang="en-GB" sz="1400" dirty="0"/>
              <a:t>Business strength with Key Account</a:t>
            </a:r>
          </a:p>
        </p:txBody>
      </p:sp>
      <p:sp>
        <p:nvSpPr>
          <p:cNvPr id="32" name="TextBox 31">
            <a:extLst>
              <a:ext uri="{FF2B5EF4-FFF2-40B4-BE49-F238E27FC236}">
                <a16:creationId xmlns:a16="http://schemas.microsoft.com/office/drawing/2014/main" id="{8F67B0A0-2F0D-D8A8-5E73-16D58F4449C7}"/>
              </a:ext>
            </a:extLst>
          </p:cNvPr>
          <p:cNvSpPr txBox="1"/>
          <p:nvPr/>
        </p:nvSpPr>
        <p:spPr>
          <a:xfrm>
            <a:off x="6401072" y="1734477"/>
            <a:ext cx="4825087" cy="307777"/>
          </a:xfrm>
          <a:prstGeom prst="rect">
            <a:avLst/>
          </a:prstGeom>
          <a:noFill/>
        </p:spPr>
        <p:txBody>
          <a:bodyPr wrap="square" rtlCol="0">
            <a:spAutoFit/>
          </a:bodyPr>
          <a:lstStyle/>
          <a:p>
            <a:r>
              <a:rPr lang="en-GB" sz="1400" dirty="0"/>
              <a:t>Business strength with Key Account</a:t>
            </a:r>
          </a:p>
        </p:txBody>
      </p:sp>
    </p:spTree>
    <p:extLst>
      <p:ext uri="{BB962C8B-B14F-4D97-AF65-F5344CB8AC3E}">
        <p14:creationId xmlns:p14="http://schemas.microsoft.com/office/powerpoint/2010/main" val="3227560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2DFBC8-DDED-EF4F-3F8A-539F9E536254}"/>
              </a:ext>
            </a:extLst>
          </p:cNvPr>
          <p:cNvSpPr/>
          <p:nvPr/>
        </p:nvSpPr>
        <p:spPr>
          <a:xfrm>
            <a:off x="4444274" y="1360281"/>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CEO</a:t>
            </a:r>
          </a:p>
        </p:txBody>
      </p:sp>
      <p:sp>
        <p:nvSpPr>
          <p:cNvPr id="8" name="Rectangle: Rounded Corners 7">
            <a:extLst>
              <a:ext uri="{FF2B5EF4-FFF2-40B4-BE49-F238E27FC236}">
                <a16:creationId xmlns:a16="http://schemas.microsoft.com/office/drawing/2014/main" id="{25014803-60DC-76D3-C2E5-86AC666D309B}"/>
              </a:ext>
            </a:extLst>
          </p:cNvPr>
          <p:cNvSpPr/>
          <p:nvPr/>
        </p:nvSpPr>
        <p:spPr>
          <a:xfrm>
            <a:off x="7125569" y="1346365"/>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P Assistant</a:t>
            </a:r>
          </a:p>
        </p:txBody>
      </p:sp>
      <p:sp>
        <p:nvSpPr>
          <p:cNvPr id="9" name="Rectangle: Rounded Corners 8">
            <a:extLst>
              <a:ext uri="{FF2B5EF4-FFF2-40B4-BE49-F238E27FC236}">
                <a16:creationId xmlns:a16="http://schemas.microsoft.com/office/drawing/2014/main" id="{6E0AF155-0655-2833-684E-214B4678E4CF}"/>
              </a:ext>
            </a:extLst>
          </p:cNvPr>
          <p:cNvSpPr/>
          <p:nvPr/>
        </p:nvSpPr>
        <p:spPr>
          <a:xfrm>
            <a:off x="2008666" y="2309673"/>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CFO</a:t>
            </a:r>
          </a:p>
        </p:txBody>
      </p:sp>
      <p:sp>
        <p:nvSpPr>
          <p:cNvPr id="10" name="Rectangle: Rounded Corners 9">
            <a:extLst>
              <a:ext uri="{FF2B5EF4-FFF2-40B4-BE49-F238E27FC236}">
                <a16:creationId xmlns:a16="http://schemas.microsoft.com/office/drawing/2014/main" id="{FEF2F93B-0308-98EA-A535-14B150DAB5C6}"/>
              </a:ext>
            </a:extLst>
          </p:cNvPr>
          <p:cNvSpPr/>
          <p:nvPr/>
        </p:nvSpPr>
        <p:spPr>
          <a:xfrm>
            <a:off x="458039" y="3153234"/>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Analytics</a:t>
            </a:r>
          </a:p>
        </p:txBody>
      </p:sp>
      <p:sp>
        <p:nvSpPr>
          <p:cNvPr id="11" name="Rectangle: Rounded Corners 10">
            <a:extLst>
              <a:ext uri="{FF2B5EF4-FFF2-40B4-BE49-F238E27FC236}">
                <a16:creationId xmlns:a16="http://schemas.microsoft.com/office/drawing/2014/main" id="{3B094895-AECD-B8C1-EEA2-956B9D27ABBA}"/>
              </a:ext>
            </a:extLst>
          </p:cNvPr>
          <p:cNvSpPr/>
          <p:nvPr/>
        </p:nvSpPr>
        <p:spPr>
          <a:xfrm>
            <a:off x="2030560" y="3142685"/>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Internal Audit</a:t>
            </a:r>
          </a:p>
        </p:txBody>
      </p:sp>
      <p:sp>
        <p:nvSpPr>
          <p:cNvPr id="12" name="Rectangle: Rounded Corners 11">
            <a:extLst>
              <a:ext uri="{FF2B5EF4-FFF2-40B4-BE49-F238E27FC236}">
                <a16:creationId xmlns:a16="http://schemas.microsoft.com/office/drawing/2014/main" id="{B941774C-DFF9-1F0D-DA59-23BBEBED3CFD}"/>
              </a:ext>
            </a:extLst>
          </p:cNvPr>
          <p:cNvSpPr/>
          <p:nvPr/>
        </p:nvSpPr>
        <p:spPr>
          <a:xfrm>
            <a:off x="3603081" y="3167488"/>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Operations</a:t>
            </a:r>
          </a:p>
        </p:txBody>
      </p:sp>
      <p:sp>
        <p:nvSpPr>
          <p:cNvPr id="13" name="Rectangle: Rounded Corners 12">
            <a:extLst>
              <a:ext uri="{FF2B5EF4-FFF2-40B4-BE49-F238E27FC236}">
                <a16:creationId xmlns:a16="http://schemas.microsoft.com/office/drawing/2014/main" id="{B386B398-5F2F-32C2-8414-B943661626BE}"/>
              </a:ext>
            </a:extLst>
          </p:cNvPr>
          <p:cNvSpPr/>
          <p:nvPr/>
        </p:nvSpPr>
        <p:spPr>
          <a:xfrm>
            <a:off x="7164536" y="2278360"/>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Business Mgr.</a:t>
            </a:r>
          </a:p>
        </p:txBody>
      </p:sp>
      <p:sp>
        <p:nvSpPr>
          <p:cNvPr id="14" name="Rectangle: Rounded Corners 13">
            <a:extLst>
              <a:ext uri="{FF2B5EF4-FFF2-40B4-BE49-F238E27FC236}">
                <a16:creationId xmlns:a16="http://schemas.microsoft.com/office/drawing/2014/main" id="{ECFC237F-04A7-CB7D-19CC-0ADF45B928F9}"/>
              </a:ext>
            </a:extLst>
          </p:cNvPr>
          <p:cNvSpPr/>
          <p:nvPr/>
        </p:nvSpPr>
        <p:spPr>
          <a:xfrm>
            <a:off x="5592014" y="3137068"/>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Test Mgr.</a:t>
            </a:r>
          </a:p>
        </p:txBody>
      </p:sp>
      <p:sp>
        <p:nvSpPr>
          <p:cNvPr id="15" name="Rectangle: Rounded Corners 14">
            <a:extLst>
              <a:ext uri="{FF2B5EF4-FFF2-40B4-BE49-F238E27FC236}">
                <a16:creationId xmlns:a16="http://schemas.microsoft.com/office/drawing/2014/main" id="{50D9F6E3-8C5C-9EC2-67EA-31B8BD4CA887}"/>
              </a:ext>
            </a:extLst>
          </p:cNvPr>
          <p:cNvSpPr/>
          <p:nvPr/>
        </p:nvSpPr>
        <p:spPr>
          <a:xfrm>
            <a:off x="7164535" y="3126519"/>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Category Mgr.</a:t>
            </a:r>
          </a:p>
        </p:txBody>
      </p:sp>
      <p:sp>
        <p:nvSpPr>
          <p:cNvPr id="16" name="Rectangle: Rounded Corners 15">
            <a:extLst>
              <a:ext uri="{FF2B5EF4-FFF2-40B4-BE49-F238E27FC236}">
                <a16:creationId xmlns:a16="http://schemas.microsoft.com/office/drawing/2014/main" id="{59FCE549-5D2B-4830-74F5-EC940F981D3E}"/>
              </a:ext>
            </a:extLst>
          </p:cNvPr>
          <p:cNvSpPr/>
          <p:nvPr/>
        </p:nvSpPr>
        <p:spPr>
          <a:xfrm>
            <a:off x="8737056" y="3151322"/>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Logistics Mgr.</a:t>
            </a:r>
          </a:p>
        </p:txBody>
      </p:sp>
      <p:sp>
        <p:nvSpPr>
          <p:cNvPr id="17" name="Rectangle: Rounded Corners 16">
            <a:extLst>
              <a:ext uri="{FF2B5EF4-FFF2-40B4-BE49-F238E27FC236}">
                <a16:creationId xmlns:a16="http://schemas.microsoft.com/office/drawing/2014/main" id="{71408247-AFC8-BB0E-8280-5CD0290BFF19}"/>
              </a:ext>
            </a:extLst>
          </p:cNvPr>
          <p:cNvSpPr/>
          <p:nvPr/>
        </p:nvSpPr>
        <p:spPr>
          <a:xfrm>
            <a:off x="5267325" y="4209834"/>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Category A</a:t>
            </a:r>
          </a:p>
        </p:txBody>
      </p:sp>
      <p:sp>
        <p:nvSpPr>
          <p:cNvPr id="18" name="Rectangle: Rounded Corners 17">
            <a:extLst>
              <a:ext uri="{FF2B5EF4-FFF2-40B4-BE49-F238E27FC236}">
                <a16:creationId xmlns:a16="http://schemas.microsoft.com/office/drawing/2014/main" id="{D3791B97-A1EA-C496-ECD5-CBB1FB770F07}"/>
              </a:ext>
            </a:extLst>
          </p:cNvPr>
          <p:cNvSpPr/>
          <p:nvPr/>
        </p:nvSpPr>
        <p:spPr>
          <a:xfrm>
            <a:off x="6839846" y="4199285"/>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Category B</a:t>
            </a:r>
          </a:p>
        </p:txBody>
      </p:sp>
      <p:sp>
        <p:nvSpPr>
          <p:cNvPr id="19" name="Rectangle: Rounded Corners 18">
            <a:extLst>
              <a:ext uri="{FF2B5EF4-FFF2-40B4-BE49-F238E27FC236}">
                <a16:creationId xmlns:a16="http://schemas.microsoft.com/office/drawing/2014/main" id="{6D5AD1E6-E17C-7D3F-099B-F03129A68178}"/>
              </a:ext>
            </a:extLst>
          </p:cNvPr>
          <p:cNvSpPr/>
          <p:nvPr/>
        </p:nvSpPr>
        <p:spPr>
          <a:xfrm>
            <a:off x="8412367" y="4194147"/>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Category C</a:t>
            </a:r>
          </a:p>
        </p:txBody>
      </p:sp>
      <p:sp>
        <p:nvSpPr>
          <p:cNvPr id="20" name="Rectangle: Rounded Corners 19">
            <a:extLst>
              <a:ext uri="{FF2B5EF4-FFF2-40B4-BE49-F238E27FC236}">
                <a16:creationId xmlns:a16="http://schemas.microsoft.com/office/drawing/2014/main" id="{DA299DB1-B914-E524-6F8C-62FB7A5D5A12}"/>
              </a:ext>
            </a:extLst>
          </p:cNvPr>
          <p:cNvSpPr/>
          <p:nvPr/>
        </p:nvSpPr>
        <p:spPr>
          <a:xfrm>
            <a:off x="9896224" y="4209834"/>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Category D</a:t>
            </a:r>
          </a:p>
        </p:txBody>
      </p:sp>
      <p:sp>
        <p:nvSpPr>
          <p:cNvPr id="21" name="Rectangle: Rounded Corners 20">
            <a:extLst>
              <a:ext uri="{FF2B5EF4-FFF2-40B4-BE49-F238E27FC236}">
                <a16:creationId xmlns:a16="http://schemas.microsoft.com/office/drawing/2014/main" id="{35877C54-973A-E61F-097C-6C8BA9E12920}"/>
              </a:ext>
            </a:extLst>
          </p:cNvPr>
          <p:cNvSpPr/>
          <p:nvPr/>
        </p:nvSpPr>
        <p:spPr>
          <a:xfrm>
            <a:off x="3029075" y="5179902"/>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Quality</a:t>
            </a:r>
          </a:p>
        </p:txBody>
      </p:sp>
      <p:sp>
        <p:nvSpPr>
          <p:cNvPr id="22" name="Rectangle: Rounded Corners 21">
            <a:extLst>
              <a:ext uri="{FF2B5EF4-FFF2-40B4-BE49-F238E27FC236}">
                <a16:creationId xmlns:a16="http://schemas.microsoft.com/office/drawing/2014/main" id="{C27B0B23-BADD-2310-433E-AE4E0D7A2A90}"/>
              </a:ext>
            </a:extLst>
          </p:cNvPr>
          <p:cNvSpPr/>
          <p:nvPr/>
        </p:nvSpPr>
        <p:spPr>
          <a:xfrm>
            <a:off x="4433181" y="5181201"/>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Site</a:t>
            </a:r>
          </a:p>
        </p:txBody>
      </p:sp>
      <p:cxnSp>
        <p:nvCxnSpPr>
          <p:cNvPr id="30" name="Straight Connector 29">
            <a:extLst>
              <a:ext uri="{FF2B5EF4-FFF2-40B4-BE49-F238E27FC236}">
                <a16:creationId xmlns:a16="http://schemas.microsoft.com/office/drawing/2014/main" id="{42E8171D-0817-3E6A-A30C-E98559C672A1}"/>
              </a:ext>
            </a:extLst>
          </p:cNvPr>
          <p:cNvCxnSpPr>
            <a:cxnSpLocks/>
          </p:cNvCxnSpPr>
          <p:nvPr/>
        </p:nvCxnSpPr>
        <p:spPr>
          <a:xfrm flipH="1">
            <a:off x="5165562" y="1856219"/>
            <a:ext cx="11093" cy="332498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1F3FD87-201F-B63F-EB16-74910FB60A5D}"/>
              </a:ext>
            </a:extLst>
          </p:cNvPr>
          <p:cNvCxnSpPr>
            <a:cxnSpLocks/>
            <a:stCxn id="9" idx="3"/>
            <a:endCxn id="13" idx="1"/>
          </p:cNvCxnSpPr>
          <p:nvPr/>
        </p:nvCxnSpPr>
        <p:spPr>
          <a:xfrm flipV="1">
            <a:off x="3357315" y="2526329"/>
            <a:ext cx="3807221" cy="3131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925AA3-6BC8-06E7-C4A1-554529860B84}"/>
              </a:ext>
            </a:extLst>
          </p:cNvPr>
          <p:cNvCxnSpPr>
            <a:cxnSpLocks/>
          </p:cNvCxnSpPr>
          <p:nvPr/>
        </p:nvCxnSpPr>
        <p:spPr>
          <a:xfrm flipV="1">
            <a:off x="1116415" y="2931034"/>
            <a:ext cx="3146742"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A216ABC-569F-0575-76B1-A2DC1897CF7C}"/>
              </a:ext>
            </a:extLst>
          </p:cNvPr>
          <p:cNvCxnSpPr>
            <a:cxnSpLocks/>
          </p:cNvCxnSpPr>
          <p:nvPr/>
        </p:nvCxnSpPr>
        <p:spPr>
          <a:xfrm>
            <a:off x="1118115" y="2945557"/>
            <a:ext cx="1" cy="19131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AC740B-F20C-9D28-71C4-085041F95EAB}"/>
              </a:ext>
            </a:extLst>
          </p:cNvPr>
          <p:cNvCxnSpPr>
            <a:cxnSpLocks/>
            <a:endCxn id="11" idx="0"/>
          </p:cNvCxnSpPr>
          <p:nvPr/>
        </p:nvCxnSpPr>
        <p:spPr>
          <a:xfrm flipH="1">
            <a:off x="2704885" y="2960650"/>
            <a:ext cx="7090" cy="18203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6D04AE-DEF6-7B43-A556-1FBEF1ED13CB}"/>
              </a:ext>
            </a:extLst>
          </p:cNvPr>
          <p:cNvCxnSpPr>
            <a:cxnSpLocks/>
            <a:endCxn id="12" idx="0"/>
          </p:cNvCxnSpPr>
          <p:nvPr/>
        </p:nvCxnSpPr>
        <p:spPr>
          <a:xfrm flipH="1">
            <a:off x="4277406" y="2961916"/>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2E2D9B0-F374-FCFE-324E-0DB98A111480}"/>
              </a:ext>
            </a:extLst>
          </p:cNvPr>
          <p:cNvGrpSpPr/>
          <p:nvPr/>
        </p:nvGrpSpPr>
        <p:grpSpPr>
          <a:xfrm>
            <a:off x="6240667" y="2951998"/>
            <a:ext cx="3146742" cy="191318"/>
            <a:chOff x="1130663" y="3237682"/>
            <a:chExt cx="3146742" cy="191318"/>
          </a:xfrm>
        </p:grpSpPr>
        <p:cxnSp>
          <p:nvCxnSpPr>
            <p:cNvPr id="55" name="Straight Connector 54">
              <a:extLst>
                <a:ext uri="{FF2B5EF4-FFF2-40B4-BE49-F238E27FC236}">
                  <a16:creationId xmlns:a16="http://schemas.microsoft.com/office/drawing/2014/main" id="{71AC9E9F-79CC-84BE-CF5F-6704C3748DA6}"/>
                </a:ext>
              </a:extLst>
            </p:cNvPr>
            <p:cNvCxnSpPr>
              <a:cxnSpLocks/>
            </p:cNvCxnSpPr>
            <p:nvPr/>
          </p:nvCxnSpPr>
          <p:spPr>
            <a:xfrm flipV="1">
              <a:off x="1130663" y="3237682"/>
              <a:ext cx="3146742" cy="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504CBE-BB86-3976-65FB-C6171EC738A5}"/>
                </a:ext>
              </a:extLst>
            </p:cNvPr>
            <p:cNvCxnSpPr>
              <a:cxnSpLocks/>
            </p:cNvCxnSpPr>
            <p:nvPr/>
          </p:nvCxnSpPr>
          <p:spPr>
            <a:xfrm>
              <a:off x="1132363" y="3237683"/>
              <a:ext cx="1" cy="19131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33FAC643-DBF7-7AA8-3AFD-E0F48D0CEC97}"/>
              </a:ext>
            </a:extLst>
          </p:cNvPr>
          <p:cNvCxnSpPr>
            <a:cxnSpLocks/>
          </p:cNvCxnSpPr>
          <p:nvPr/>
        </p:nvCxnSpPr>
        <p:spPr>
          <a:xfrm flipH="1">
            <a:off x="7814889" y="2960650"/>
            <a:ext cx="23970" cy="18266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05E0A13-9FB5-3BD7-C783-2606AB409F3D}"/>
              </a:ext>
            </a:extLst>
          </p:cNvPr>
          <p:cNvCxnSpPr>
            <a:cxnSpLocks/>
          </p:cNvCxnSpPr>
          <p:nvPr/>
        </p:nvCxnSpPr>
        <p:spPr>
          <a:xfrm flipH="1">
            <a:off x="9370532" y="2941021"/>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4422F1B-654B-528C-E1A9-754E65C52832}"/>
              </a:ext>
            </a:extLst>
          </p:cNvPr>
          <p:cNvGrpSpPr/>
          <p:nvPr/>
        </p:nvGrpSpPr>
        <p:grpSpPr>
          <a:xfrm>
            <a:off x="6096000" y="3990051"/>
            <a:ext cx="4474548" cy="202295"/>
            <a:chOff x="1130663" y="3226705"/>
            <a:chExt cx="4474548" cy="202295"/>
          </a:xfrm>
        </p:grpSpPr>
        <p:cxnSp>
          <p:nvCxnSpPr>
            <p:cNvPr id="64" name="Straight Connector 63">
              <a:extLst>
                <a:ext uri="{FF2B5EF4-FFF2-40B4-BE49-F238E27FC236}">
                  <a16:creationId xmlns:a16="http://schemas.microsoft.com/office/drawing/2014/main" id="{506C8DBD-6F7A-5CA0-1CE0-B856B03543C3}"/>
                </a:ext>
              </a:extLst>
            </p:cNvPr>
            <p:cNvCxnSpPr>
              <a:cxnSpLocks/>
            </p:cNvCxnSpPr>
            <p:nvPr/>
          </p:nvCxnSpPr>
          <p:spPr>
            <a:xfrm flipV="1">
              <a:off x="1130663" y="3226705"/>
              <a:ext cx="4474548" cy="1097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E9113E-A143-A77D-B0B4-28F486A6A353}"/>
                </a:ext>
              </a:extLst>
            </p:cNvPr>
            <p:cNvCxnSpPr>
              <a:cxnSpLocks/>
            </p:cNvCxnSpPr>
            <p:nvPr/>
          </p:nvCxnSpPr>
          <p:spPr>
            <a:xfrm>
              <a:off x="1132363" y="3237683"/>
              <a:ext cx="1" cy="19131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EEA6846F-1FC7-F67B-5C70-EAB58F71498D}"/>
              </a:ext>
            </a:extLst>
          </p:cNvPr>
          <p:cNvCxnSpPr>
            <a:cxnSpLocks/>
            <a:endCxn id="18" idx="0"/>
          </p:cNvCxnSpPr>
          <p:nvPr/>
        </p:nvCxnSpPr>
        <p:spPr>
          <a:xfrm>
            <a:off x="7514170" y="4016579"/>
            <a:ext cx="1" cy="18270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1F3D9C2-3425-99DF-5D48-EE460F32018C}"/>
              </a:ext>
            </a:extLst>
          </p:cNvPr>
          <p:cNvCxnSpPr>
            <a:cxnSpLocks/>
          </p:cNvCxnSpPr>
          <p:nvPr/>
        </p:nvCxnSpPr>
        <p:spPr>
          <a:xfrm flipH="1">
            <a:off x="9225865" y="3990051"/>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C43BDE-899B-7E9E-9F4D-A1421DCAF838}"/>
              </a:ext>
            </a:extLst>
          </p:cNvPr>
          <p:cNvCxnSpPr>
            <a:cxnSpLocks/>
          </p:cNvCxnSpPr>
          <p:nvPr/>
        </p:nvCxnSpPr>
        <p:spPr>
          <a:xfrm flipH="1">
            <a:off x="10566780" y="4004585"/>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B4BF61FF-353E-2E40-27D2-C8F71043E134}"/>
              </a:ext>
            </a:extLst>
          </p:cNvPr>
          <p:cNvGrpSpPr/>
          <p:nvPr/>
        </p:nvGrpSpPr>
        <p:grpSpPr>
          <a:xfrm>
            <a:off x="2237202" y="4965769"/>
            <a:ext cx="5768130" cy="198187"/>
            <a:chOff x="1337305" y="3207142"/>
            <a:chExt cx="5768130" cy="198187"/>
          </a:xfrm>
        </p:grpSpPr>
        <p:cxnSp>
          <p:nvCxnSpPr>
            <p:cNvPr id="73" name="Straight Connector 72">
              <a:extLst>
                <a:ext uri="{FF2B5EF4-FFF2-40B4-BE49-F238E27FC236}">
                  <a16:creationId xmlns:a16="http://schemas.microsoft.com/office/drawing/2014/main" id="{E7898FBD-0965-AFC7-5D74-BB96892452E4}"/>
                </a:ext>
              </a:extLst>
            </p:cNvPr>
            <p:cNvCxnSpPr>
              <a:cxnSpLocks/>
            </p:cNvCxnSpPr>
            <p:nvPr/>
          </p:nvCxnSpPr>
          <p:spPr>
            <a:xfrm>
              <a:off x="1385980" y="3207142"/>
              <a:ext cx="5719455" cy="2455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C6D6A1D-ACE8-88B0-5A11-CD8A558A812E}"/>
                </a:ext>
              </a:extLst>
            </p:cNvPr>
            <p:cNvCxnSpPr>
              <a:cxnSpLocks/>
              <a:endCxn id="25" idx="0"/>
            </p:cNvCxnSpPr>
            <p:nvPr/>
          </p:nvCxnSpPr>
          <p:spPr>
            <a:xfrm flipH="1">
              <a:off x="1337305" y="3207142"/>
              <a:ext cx="8419" cy="19818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D0B4C2EE-054F-B4C2-F0F9-3CE22EFA2465}"/>
              </a:ext>
            </a:extLst>
          </p:cNvPr>
          <p:cNvCxnSpPr>
            <a:cxnSpLocks/>
          </p:cNvCxnSpPr>
          <p:nvPr/>
        </p:nvCxnSpPr>
        <p:spPr>
          <a:xfrm flipH="1">
            <a:off x="3823857" y="4996310"/>
            <a:ext cx="6015" cy="1913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DE6CE89-3B6F-FFD4-C4E1-7257AEC13578}"/>
              </a:ext>
            </a:extLst>
          </p:cNvPr>
          <p:cNvCxnSpPr>
            <a:cxnSpLocks/>
          </p:cNvCxnSpPr>
          <p:nvPr/>
        </p:nvCxnSpPr>
        <p:spPr>
          <a:xfrm flipH="1">
            <a:off x="5160425" y="4985332"/>
            <a:ext cx="1700" cy="2055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9865E7E-C8F7-4ECA-C30D-AC32F3345733}"/>
              </a:ext>
            </a:extLst>
          </p:cNvPr>
          <p:cNvCxnSpPr>
            <a:cxnSpLocks/>
          </p:cNvCxnSpPr>
          <p:nvPr/>
        </p:nvCxnSpPr>
        <p:spPr>
          <a:xfrm flipH="1">
            <a:off x="8005332" y="4996310"/>
            <a:ext cx="6015" cy="1913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7501139-FB59-A260-5C60-88C56DEA3ED7}"/>
              </a:ext>
            </a:extLst>
          </p:cNvPr>
          <p:cNvCxnSpPr>
            <a:cxnSpLocks/>
          </p:cNvCxnSpPr>
          <p:nvPr/>
        </p:nvCxnSpPr>
        <p:spPr>
          <a:xfrm flipH="1">
            <a:off x="6529367" y="5006859"/>
            <a:ext cx="6015" cy="1913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2377E20-7C42-B6CA-876C-26A8420F359F}"/>
              </a:ext>
            </a:extLst>
          </p:cNvPr>
          <p:cNvSpPr/>
          <p:nvPr/>
        </p:nvSpPr>
        <p:spPr>
          <a:xfrm>
            <a:off x="5854784" y="5172728"/>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Project</a:t>
            </a:r>
          </a:p>
        </p:txBody>
      </p:sp>
      <p:sp>
        <p:nvSpPr>
          <p:cNvPr id="24" name="Rectangle: Rounded Corners 23">
            <a:extLst>
              <a:ext uri="{FF2B5EF4-FFF2-40B4-BE49-F238E27FC236}">
                <a16:creationId xmlns:a16="http://schemas.microsoft.com/office/drawing/2014/main" id="{EC4D667B-4840-21CA-702C-F495CFEB2F33}"/>
              </a:ext>
            </a:extLst>
          </p:cNvPr>
          <p:cNvSpPr/>
          <p:nvPr/>
        </p:nvSpPr>
        <p:spPr>
          <a:xfrm>
            <a:off x="7278094" y="5163956"/>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Batch Control</a:t>
            </a:r>
          </a:p>
        </p:txBody>
      </p:sp>
      <p:sp>
        <p:nvSpPr>
          <p:cNvPr id="25" name="Rectangle: Rounded Corners 24">
            <a:extLst>
              <a:ext uri="{FF2B5EF4-FFF2-40B4-BE49-F238E27FC236}">
                <a16:creationId xmlns:a16="http://schemas.microsoft.com/office/drawing/2014/main" id="{B8F8FC37-38F3-FC6D-E53A-D2AB640EB020}"/>
              </a:ext>
            </a:extLst>
          </p:cNvPr>
          <p:cNvSpPr/>
          <p:nvPr/>
        </p:nvSpPr>
        <p:spPr>
          <a:xfrm>
            <a:off x="1562877" y="5163956"/>
            <a:ext cx="1348649" cy="495938"/>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Purchasing</a:t>
            </a:r>
          </a:p>
        </p:txBody>
      </p:sp>
      <p:cxnSp>
        <p:nvCxnSpPr>
          <p:cNvPr id="118" name="Straight Connector 117">
            <a:extLst>
              <a:ext uri="{FF2B5EF4-FFF2-40B4-BE49-F238E27FC236}">
                <a16:creationId xmlns:a16="http://schemas.microsoft.com/office/drawing/2014/main" id="{574B06FA-890C-241D-DFBC-36520C0FF2C3}"/>
              </a:ext>
            </a:extLst>
          </p:cNvPr>
          <p:cNvCxnSpPr>
            <a:cxnSpLocks/>
            <a:stCxn id="4" idx="3"/>
            <a:endCxn id="8" idx="1"/>
          </p:cNvCxnSpPr>
          <p:nvPr/>
        </p:nvCxnSpPr>
        <p:spPr>
          <a:xfrm flipV="1">
            <a:off x="5792923" y="1594334"/>
            <a:ext cx="1332646" cy="1391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D068F80C-DA01-AB4D-264A-058624F1F863}"/>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Relationship building blocks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Key Stakeholder Mapping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123" name="Picture 122" descr="Logo&#10;&#10;Description automatically generated">
            <a:extLst>
              <a:ext uri="{FF2B5EF4-FFF2-40B4-BE49-F238E27FC236}">
                <a16:creationId xmlns:a16="http://schemas.microsoft.com/office/drawing/2014/main" id="{34CF7BD7-647C-4868-10C8-E41E64E7D5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24" name="Footer Placeholder 3">
            <a:extLst>
              <a:ext uri="{FF2B5EF4-FFF2-40B4-BE49-F238E27FC236}">
                <a16:creationId xmlns:a16="http://schemas.microsoft.com/office/drawing/2014/main" id="{3AD8D6DB-2FAE-E072-0702-FDF50DB5AF8B}"/>
              </a:ext>
            </a:extLst>
          </p:cNvPr>
          <p:cNvSpPr>
            <a:spLocks noGrp="1"/>
          </p:cNvSpPr>
          <p:nvPr>
            <p:ph type="ftr" sz="quarter" idx="11"/>
          </p:nvPr>
        </p:nvSpPr>
        <p:spPr>
          <a:xfrm>
            <a:off x="4038600" y="6356350"/>
            <a:ext cx="4114800" cy="365125"/>
          </a:xfrm>
        </p:spPr>
        <p:txBody>
          <a:bodyPr/>
          <a:lstStyle/>
          <a:p>
            <a:r>
              <a:rPr lang="en-GB" dirty="0"/>
              <a:t>www.upskilpro.com</a:t>
            </a:r>
          </a:p>
        </p:txBody>
      </p:sp>
      <p:grpSp>
        <p:nvGrpSpPr>
          <p:cNvPr id="179" name="Group 178">
            <a:extLst>
              <a:ext uri="{FF2B5EF4-FFF2-40B4-BE49-F238E27FC236}">
                <a16:creationId xmlns:a16="http://schemas.microsoft.com/office/drawing/2014/main" id="{B2379A45-6D45-38A0-ECA4-5983692CB02A}"/>
              </a:ext>
            </a:extLst>
          </p:cNvPr>
          <p:cNvGrpSpPr/>
          <p:nvPr/>
        </p:nvGrpSpPr>
        <p:grpSpPr>
          <a:xfrm>
            <a:off x="9191475" y="1214674"/>
            <a:ext cx="2619182" cy="1283089"/>
            <a:chOff x="8887067" y="5073262"/>
            <a:chExt cx="2619182" cy="1283089"/>
          </a:xfrm>
        </p:grpSpPr>
        <p:sp>
          <p:nvSpPr>
            <p:cNvPr id="125" name="Rectangle 124">
              <a:extLst>
                <a:ext uri="{FF2B5EF4-FFF2-40B4-BE49-F238E27FC236}">
                  <a16:creationId xmlns:a16="http://schemas.microsoft.com/office/drawing/2014/main" id="{1EAEACB9-A921-96A5-BC55-38A5DE83D998}"/>
                </a:ext>
              </a:extLst>
            </p:cNvPr>
            <p:cNvSpPr/>
            <p:nvPr/>
          </p:nvSpPr>
          <p:spPr>
            <a:xfrm>
              <a:off x="8887067" y="5520410"/>
              <a:ext cx="1247122" cy="261823"/>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Key Driver  </a:t>
              </a:r>
            </a:p>
          </p:txBody>
        </p:sp>
        <p:sp>
          <p:nvSpPr>
            <p:cNvPr id="128" name="Rectangle 127">
              <a:extLst>
                <a:ext uri="{FF2B5EF4-FFF2-40B4-BE49-F238E27FC236}">
                  <a16:creationId xmlns:a16="http://schemas.microsoft.com/office/drawing/2014/main" id="{5F79FD5A-5B11-4793-3D64-5DC52CD5F7E3}"/>
                </a:ext>
              </a:extLst>
            </p:cNvPr>
            <p:cNvSpPr/>
            <p:nvPr/>
          </p:nvSpPr>
          <p:spPr>
            <a:xfrm>
              <a:off x="8894483" y="5800212"/>
              <a:ext cx="1247122" cy="261823"/>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Influencer </a:t>
              </a:r>
            </a:p>
          </p:txBody>
        </p:sp>
        <p:sp>
          <p:nvSpPr>
            <p:cNvPr id="129" name="Rectangle 128">
              <a:extLst>
                <a:ext uri="{FF2B5EF4-FFF2-40B4-BE49-F238E27FC236}">
                  <a16:creationId xmlns:a16="http://schemas.microsoft.com/office/drawing/2014/main" id="{34513717-B44B-6E37-F451-827C800F4C3F}"/>
                </a:ext>
              </a:extLst>
            </p:cNvPr>
            <p:cNvSpPr/>
            <p:nvPr/>
          </p:nvSpPr>
          <p:spPr>
            <a:xfrm>
              <a:off x="8894483" y="6094527"/>
              <a:ext cx="1247122" cy="261823"/>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Support</a:t>
              </a:r>
            </a:p>
          </p:txBody>
        </p:sp>
        <p:sp>
          <p:nvSpPr>
            <p:cNvPr id="130" name="Rectangle 129">
              <a:extLst>
                <a:ext uri="{FF2B5EF4-FFF2-40B4-BE49-F238E27FC236}">
                  <a16:creationId xmlns:a16="http://schemas.microsoft.com/office/drawing/2014/main" id="{B8D0805C-F3A4-B640-E462-1B572A6ACC9D}"/>
                </a:ext>
              </a:extLst>
            </p:cNvPr>
            <p:cNvSpPr/>
            <p:nvPr/>
          </p:nvSpPr>
          <p:spPr>
            <a:xfrm>
              <a:off x="10259127" y="5505897"/>
              <a:ext cx="1247122" cy="261824"/>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High</a:t>
              </a:r>
            </a:p>
          </p:txBody>
        </p:sp>
        <p:sp>
          <p:nvSpPr>
            <p:cNvPr id="131" name="Rectangle 130">
              <a:extLst>
                <a:ext uri="{FF2B5EF4-FFF2-40B4-BE49-F238E27FC236}">
                  <a16:creationId xmlns:a16="http://schemas.microsoft.com/office/drawing/2014/main" id="{ED0455F6-3711-9250-DEB3-664792B40C70}"/>
                </a:ext>
              </a:extLst>
            </p:cNvPr>
            <p:cNvSpPr/>
            <p:nvPr/>
          </p:nvSpPr>
          <p:spPr>
            <a:xfrm>
              <a:off x="10259127" y="5800212"/>
              <a:ext cx="1247122" cy="261824"/>
            </a:xfrm>
            <a:prstGeom prst="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Moderate </a:t>
              </a:r>
            </a:p>
          </p:txBody>
        </p:sp>
        <p:sp>
          <p:nvSpPr>
            <p:cNvPr id="132" name="Rectangle 131">
              <a:extLst>
                <a:ext uri="{FF2B5EF4-FFF2-40B4-BE49-F238E27FC236}">
                  <a16:creationId xmlns:a16="http://schemas.microsoft.com/office/drawing/2014/main" id="{AB74BB36-AA76-003A-0A24-903D6548C5FF}"/>
                </a:ext>
              </a:extLst>
            </p:cNvPr>
            <p:cNvSpPr/>
            <p:nvPr/>
          </p:nvSpPr>
          <p:spPr>
            <a:xfrm>
              <a:off x="10259127" y="6094527"/>
              <a:ext cx="1247122" cy="26182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Low</a:t>
              </a:r>
            </a:p>
          </p:txBody>
        </p:sp>
        <p:sp>
          <p:nvSpPr>
            <p:cNvPr id="133" name="TextBox 132">
              <a:extLst>
                <a:ext uri="{FF2B5EF4-FFF2-40B4-BE49-F238E27FC236}">
                  <a16:creationId xmlns:a16="http://schemas.microsoft.com/office/drawing/2014/main" id="{B4415F5D-41C2-D5BD-81E3-0D7574A438DF}"/>
                </a:ext>
              </a:extLst>
            </p:cNvPr>
            <p:cNvSpPr txBox="1"/>
            <p:nvPr/>
          </p:nvSpPr>
          <p:spPr>
            <a:xfrm>
              <a:off x="8926000" y="5079612"/>
              <a:ext cx="1192623" cy="430887"/>
            </a:xfrm>
            <a:prstGeom prst="rect">
              <a:avLst/>
            </a:prstGeom>
            <a:noFill/>
          </p:spPr>
          <p:txBody>
            <a:bodyPr wrap="square" rtlCol="0">
              <a:spAutoFit/>
            </a:bodyPr>
            <a:lstStyle/>
            <a:p>
              <a:pPr algn="ctr"/>
              <a:r>
                <a:rPr lang="en-GB" sz="1100" dirty="0"/>
                <a:t>Identified Relationship </a:t>
              </a:r>
            </a:p>
          </p:txBody>
        </p:sp>
        <p:sp>
          <p:nvSpPr>
            <p:cNvPr id="134" name="TextBox 133">
              <a:extLst>
                <a:ext uri="{FF2B5EF4-FFF2-40B4-BE49-F238E27FC236}">
                  <a16:creationId xmlns:a16="http://schemas.microsoft.com/office/drawing/2014/main" id="{51F33DDD-C135-D424-C813-8F352D76F34A}"/>
                </a:ext>
              </a:extLst>
            </p:cNvPr>
            <p:cNvSpPr txBox="1"/>
            <p:nvPr/>
          </p:nvSpPr>
          <p:spPr>
            <a:xfrm>
              <a:off x="10231849" y="5073262"/>
              <a:ext cx="1236030" cy="430887"/>
            </a:xfrm>
            <a:prstGeom prst="rect">
              <a:avLst/>
            </a:prstGeom>
            <a:noFill/>
          </p:spPr>
          <p:txBody>
            <a:bodyPr wrap="square" rtlCol="0">
              <a:spAutoFit/>
            </a:bodyPr>
            <a:lstStyle/>
            <a:p>
              <a:pPr algn="ctr"/>
              <a:r>
                <a:rPr lang="en-GB" sz="1100" dirty="0"/>
                <a:t>Status of Relationship </a:t>
              </a:r>
            </a:p>
          </p:txBody>
        </p:sp>
      </p:grpSp>
      <p:cxnSp>
        <p:nvCxnSpPr>
          <p:cNvPr id="138" name="Straight Connector 137">
            <a:extLst>
              <a:ext uri="{FF2B5EF4-FFF2-40B4-BE49-F238E27FC236}">
                <a16:creationId xmlns:a16="http://schemas.microsoft.com/office/drawing/2014/main" id="{51115415-7D92-93E8-1B78-CCAF1F45E16F}"/>
              </a:ext>
            </a:extLst>
          </p:cNvPr>
          <p:cNvCxnSpPr>
            <a:cxnSpLocks/>
          </p:cNvCxnSpPr>
          <p:nvPr/>
        </p:nvCxnSpPr>
        <p:spPr>
          <a:xfrm>
            <a:off x="7844176" y="3747368"/>
            <a:ext cx="0" cy="23213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2D682CC8-3682-65FD-E702-C81E1B744972}"/>
              </a:ext>
            </a:extLst>
          </p:cNvPr>
          <p:cNvSpPr/>
          <p:nvPr/>
        </p:nvSpPr>
        <p:spPr>
          <a:xfrm>
            <a:off x="2106576" y="271199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1" name="Rectangle 140">
            <a:extLst>
              <a:ext uri="{FF2B5EF4-FFF2-40B4-BE49-F238E27FC236}">
                <a16:creationId xmlns:a16="http://schemas.microsoft.com/office/drawing/2014/main" id="{16F8CFE2-3521-5043-36CF-9D5031DD1DA3}"/>
              </a:ext>
            </a:extLst>
          </p:cNvPr>
          <p:cNvSpPr/>
          <p:nvPr/>
        </p:nvSpPr>
        <p:spPr>
          <a:xfrm>
            <a:off x="2794474" y="2718025"/>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3" name="Rectangle 142">
            <a:extLst>
              <a:ext uri="{FF2B5EF4-FFF2-40B4-BE49-F238E27FC236}">
                <a16:creationId xmlns:a16="http://schemas.microsoft.com/office/drawing/2014/main" id="{4AC000EB-3628-4A58-5446-4748A022C964}"/>
              </a:ext>
            </a:extLst>
          </p:cNvPr>
          <p:cNvSpPr/>
          <p:nvPr/>
        </p:nvSpPr>
        <p:spPr>
          <a:xfrm>
            <a:off x="4567395" y="1760085"/>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4" name="Rectangle 143">
            <a:extLst>
              <a:ext uri="{FF2B5EF4-FFF2-40B4-BE49-F238E27FC236}">
                <a16:creationId xmlns:a16="http://schemas.microsoft.com/office/drawing/2014/main" id="{DB019153-1D7E-089C-74F1-0D8CBD8A92F6}"/>
              </a:ext>
            </a:extLst>
          </p:cNvPr>
          <p:cNvSpPr/>
          <p:nvPr/>
        </p:nvSpPr>
        <p:spPr>
          <a:xfrm>
            <a:off x="5255293" y="1766114"/>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5" name="Rectangle 144">
            <a:extLst>
              <a:ext uri="{FF2B5EF4-FFF2-40B4-BE49-F238E27FC236}">
                <a16:creationId xmlns:a16="http://schemas.microsoft.com/office/drawing/2014/main" id="{87DB05F5-D24B-F3D8-42EF-E3ABC56CCC98}"/>
              </a:ext>
            </a:extLst>
          </p:cNvPr>
          <p:cNvSpPr/>
          <p:nvPr/>
        </p:nvSpPr>
        <p:spPr>
          <a:xfrm>
            <a:off x="7168527" y="1744191"/>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6" name="Rectangle 145">
            <a:extLst>
              <a:ext uri="{FF2B5EF4-FFF2-40B4-BE49-F238E27FC236}">
                <a16:creationId xmlns:a16="http://schemas.microsoft.com/office/drawing/2014/main" id="{674C2FF5-1470-3F65-D39C-3DC7A792EF79}"/>
              </a:ext>
            </a:extLst>
          </p:cNvPr>
          <p:cNvSpPr/>
          <p:nvPr/>
        </p:nvSpPr>
        <p:spPr>
          <a:xfrm>
            <a:off x="7856425" y="1750220"/>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7" name="Rectangle 146">
            <a:extLst>
              <a:ext uri="{FF2B5EF4-FFF2-40B4-BE49-F238E27FC236}">
                <a16:creationId xmlns:a16="http://schemas.microsoft.com/office/drawing/2014/main" id="{27A3700C-503E-3039-8E34-01693DF47F80}"/>
              </a:ext>
            </a:extLst>
          </p:cNvPr>
          <p:cNvSpPr/>
          <p:nvPr/>
        </p:nvSpPr>
        <p:spPr>
          <a:xfrm>
            <a:off x="534233" y="3542804"/>
            <a:ext cx="480342" cy="159305"/>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  </a:t>
            </a:r>
          </a:p>
        </p:txBody>
      </p:sp>
      <p:sp>
        <p:nvSpPr>
          <p:cNvPr id="148" name="Rectangle 147">
            <a:extLst>
              <a:ext uri="{FF2B5EF4-FFF2-40B4-BE49-F238E27FC236}">
                <a16:creationId xmlns:a16="http://schemas.microsoft.com/office/drawing/2014/main" id="{47FEB170-E148-2E3A-4288-6D3CC815B2E1}"/>
              </a:ext>
            </a:extLst>
          </p:cNvPr>
          <p:cNvSpPr/>
          <p:nvPr/>
        </p:nvSpPr>
        <p:spPr>
          <a:xfrm>
            <a:off x="1222131" y="3548833"/>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49" name="Rectangle 148">
            <a:extLst>
              <a:ext uri="{FF2B5EF4-FFF2-40B4-BE49-F238E27FC236}">
                <a16:creationId xmlns:a16="http://schemas.microsoft.com/office/drawing/2014/main" id="{473483F6-F49E-2142-498F-7E3285C24518}"/>
              </a:ext>
            </a:extLst>
          </p:cNvPr>
          <p:cNvSpPr/>
          <p:nvPr/>
        </p:nvSpPr>
        <p:spPr>
          <a:xfrm>
            <a:off x="3671793" y="3599171"/>
            <a:ext cx="480342" cy="159305"/>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  </a:t>
            </a:r>
          </a:p>
        </p:txBody>
      </p:sp>
      <p:sp>
        <p:nvSpPr>
          <p:cNvPr id="150" name="Rectangle 149">
            <a:extLst>
              <a:ext uri="{FF2B5EF4-FFF2-40B4-BE49-F238E27FC236}">
                <a16:creationId xmlns:a16="http://schemas.microsoft.com/office/drawing/2014/main" id="{A4AB6992-9599-F8F2-DFCC-B44CC80658AC}"/>
              </a:ext>
            </a:extLst>
          </p:cNvPr>
          <p:cNvSpPr/>
          <p:nvPr/>
        </p:nvSpPr>
        <p:spPr>
          <a:xfrm>
            <a:off x="4359691" y="3605200"/>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1" name="Rectangle 150">
            <a:extLst>
              <a:ext uri="{FF2B5EF4-FFF2-40B4-BE49-F238E27FC236}">
                <a16:creationId xmlns:a16="http://schemas.microsoft.com/office/drawing/2014/main" id="{DCCD135B-40DE-7A6E-E0EC-F5E9813CDFF3}"/>
              </a:ext>
            </a:extLst>
          </p:cNvPr>
          <p:cNvSpPr/>
          <p:nvPr/>
        </p:nvSpPr>
        <p:spPr>
          <a:xfrm>
            <a:off x="2120764" y="3549083"/>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2" name="Rectangle 151">
            <a:extLst>
              <a:ext uri="{FF2B5EF4-FFF2-40B4-BE49-F238E27FC236}">
                <a16:creationId xmlns:a16="http://schemas.microsoft.com/office/drawing/2014/main" id="{67ECB16A-309B-AD36-16D2-6EC2C6485DFC}"/>
              </a:ext>
            </a:extLst>
          </p:cNvPr>
          <p:cNvSpPr/>
          <p:nvPr/>
        </p:nvSpPr>
        <p:spPr>
          <a:xfrm>
            <a:off x="2808662" y="3555112"/>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3" name="Rectangle 152">
            <a:extLst>
              <a:ext uri="{FF2B5EF4-FFF2-40B4-BE49-F238E27FC236}">
                <a16:creationId xmlns:a16="http://schemas.microsoft.com/office/drawing/2014/main" id="{2246C878-80C2-D277-6E48-40E8EFC16FD9}"/>
              </a:ext>
            </a:extLst>
          </p:cNvPr>
          <p:cNvSpPr/>
          <p:nvPr/>
        </p:nvSpPr>
        <p:spPr>
          <a:xfrm>
            <a:off x="7262831" y="2681247"/>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4" name="Rectangle 153">
            <a:extLst>
              <a:ext uri="{FF2B5EF4-FFF2-40B4-BE49-F238E27FC236}">
                <a16:creationId xmlns:a16="http://schemas.microsoft.com/office/drawing/2014/main" id="{E4E2B584-C50F-8016-7914-856192C609DC}"/>
              </a:ext>
            </a:extLst>
          </p:cNvPr>
          <p:cNvSpPr/>
          <p:nvPr/>
        </p:nvSpPr>
        <p:spPr>
          <a:xfrm>
            <a:off x="7950729" y="268727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5" name="Rectangle 154">
            <a:extLst>
              <a:ext uri="{FF2B5EF4-FFF2-40B4-BE49-F238E27FC236}">
                <a16:creationId xmlns:a16="http://schemas.microsoft.com/office/drawing/2014/main" id="{F29C4C41-9317-2677-9125-23CF4D9E6C99}"/>
              </a:ext>
            </a:extLst>
          </p:cNvPr>
          <p:cNvSpPr/>
          <p:nvPr/>
        </p:nvSpPr>
        <p:spPr>
          <a:xfrm>
            <a:off x="5705142" y="3548780"/>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6" name="Rectangle 155">
            <a:extLst>
              <a:ext uri="{FF2B5EF4-FFF2-40B4-BE49-F238E27FC236}">
                <a16:creationId xmlns:a16="http://schemas.microsoft.com/office/drawing/2014/main" id="{1E2093C9-6E85-D308-5B2F-BCFD291C1E8A}"/>
              </a:ext>
            </a:extLst>
          </p:cNvPr>
          <p:cNvSpPr/>
          <p:nvPr/>
        </p:nvSpPr>
        <p:spPr>
          <a:xfrm>
            <a:off x="6393040" y="3554809"/>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7" name="Rectangle 156">
            <a:extLst>
              <a:ext uri="{FF2B5EF4-FFF2-40B4-BE49-F238E27FC236}">
                <a16:creationId xmlns:a16="http://schemas.microsoft.com/office/drawing/2014/main" id="{FC056F67-55D0-5CA3-962A-95412B31E967}"/>
              </a:ext>
            </a:extLst>
          </p:cNvPr>
          <p:cNvSpPr/>
          <p:nvPr/>
        </p:nvSpPr>
        <p:spPr>
          <a:xfrm>
            <a:off x="7281430" y="3511531"/>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8" name="Rectangle 157">
            <a:extLst>
              <a:ext uri="{FF2B5EF4-FFF2-40B4-BE49-F238E27FC236}">
                <a16:creationId xmlns:a16="http://schemas.microsoft.com/office/drawing/2014/main" id="{DF2828DA-2D88-4CDA-4BB1-431C558C5661}"/>
              </a:ext>
            </a:extLst>
          </p:cNvPr>
          <p:cNvSpPr/>
          <p:nvPr/>
        </p:nvSpPr>
        <p:spPr>
          <a:xfrm>
            <a:off x="7969328" y="3517560"/>
            <a:ext cx="480342" cy="1593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59" name="Rectangle 158">
            <a:extLst>
              <a:ext uri="{FF2B5EF4-FFF2-40B4-BE49-F238E27FC236}">
                <a16:creationId xmlns:a16="http://schemas.microsoft.com/office/drawing/2014/main" id="{E13A0121-B6A8-8A3D-3FC1-5CD21361495D}"/>
              </a:ext>
            </a:extLst>
          </p:cNvPr>
          <p:cNvSpPr/>
          <p:nvPr/>
        </p:nvSpPr>
        <p:spPr>
          <a:xfrm>
            <a:off x="8857718" y="3581787"/>
            <a:ext cx="480342" cy="159305"/>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  </a:t>
            </a:r>
          </a:p>
        </p:txBody>
      </p:sp>
      <p:sp>
        <p:nvSpPr>
          <p:cNvPr id="160" name="Rectangle 159">
            <a:extLst>
              <a:ext uri="{FF2B5EF4-FFF2-40B4-BE49-F238E27FC236}">
                <a16:creationId xmlns:a16="http://schemas.microsoft.com/office/drawing/2014/main" id="{421006B2-ED75-F381-3FE4-9D1EAA58AA3A}"/>
              </a:ext>
            </a:extLst>
          </p:cNvPr>
          <p:cNvSpPr/>
          <p:nvPr/>
        </p:nvSpPr>
        <p:spPr>
          <a:xfrm>
            <a:off x="9545616" y="358781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1" name="Rectangle 160">
            <a:extLst>
              <a:ext uri="{FF2B5EF4-FFF2-40B4-BE49-F238E27FC236}">
                <a16:creationId xmlns:a16="http://schemas.microsoft.com/office/drawing/2014/main" id="{19226EAE-047D-AD05-5C1D-8ED88DD3A63A}"/>
              </a:ext>
            </a:extLst>
          </p:cNvPr>
          <p:cNvSpPr/>
          <p:nvPr/>
        </p:nvSpPr>
        <p:spPr>
          <a:xfrm>
            <a:off x="5378149" y="4626119"/>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2" name="Rectangle 161">
            <a:extLst>
              <a:ext uri="{FF2B5EF4-FFF2-40B4-BE49-F238E27FC236}">
                <a16:creationId xmlns:a16="http://schemas.microsoft.com/office/drawing/2014/main" id="{F375D067-713C-25E8-44DC-EB3A496B854F}"/>
              </a:ext>
            </a:extLst>
          </p:cNvPr>
          <p:cNvSpPr/>
          <p:nvPr/>
        </p:nvSpPr>
        <p:spPr>
          <a:xfrm>
            <a:off x="6066047" y="4632148"/>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3" name="Rectangle 162">
            <a:extLst>
              <a:ext uri="{FF2B5EF4-FFF2-40B4-BE49-F238E27FC236}">
                <a16:creationId xmlns:a16="http://schemas.microsoft.com/office/drawing/2014/main" id="{A47A3743-3634-4341-7293-7D0DAD4EC251}"/>
              </a:ext>
            </a:extLst>
          </p:cNvPr>
          <p:cNvSpPr/>
          <p:nvPr/>
        </p:nvSpPr>
        <p:spPr>
          <a:xfrm>
            <a:off x="3109313" y="5589013"/>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4" name="Rectangle 163">
            <a:extLst>
              <a:ext uri="{FF2B5EF4-FFF2-40B4-BE49-F238E27FC236}">
                <a16:creationId xmlns:a16="http://schemas.microsoft.com/office/drawing/2014/main" id="{FAF95030-0E7F-9F38-0305-86E7C14DAEBA}"/>
              </a:ext>
            </a:extLst>
          </p:cNvPr>
          <p:cNvSpPr/>
          <p:nvPr/>
        </p:nvSpPr>
        <p:spPr>
          <a:xfrm>
            <a:off x="3797211" y="5595042"/>
            <a:ext cx="480342" cy="1593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5" name="Rectangle 164">
            <a:extLst>
              <a:ext uri="{FF2B5EF4-FFF2-40B4-BE49-F238E27FC236}">
                <a16:creationId xmlns:a16="http://schemas.microsoft.com/office/drawing/2014/main" id="{EFADF4CA-B469-D8CD-DAE4-D36E38D6EF9B}"/>
              </a:ext>
            </a:extLst>
          </p:cNvPr>
          <p:cNvSpPr/>
          <p:nvPr/>
        </p:nvSpPr>
        <p:spPr>
          <a:xfrm>
            <a:off x="1671705" y="5575350"/>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6" name="Rectangle 165">
            <a:extLst>
              <a:ext uri="{FF2B5EF4-FFF2-40B4-BE49-F238E27FC236}">
                <a16:creationId xmlns:a16="http://schemas.microsoft.com/office/drawing/2014/main" id="{8CE20A94-E5D4-0CD9-7B69-8F83DE605128}"/>
              </a:ext>
            </a:extLst>
          </p:cNvPr>
          <p:cNvSpPr/>
          <p:nvPr/>
        </p:nvSpPr>
        <p:spPr>
          <a:xfrm>
            <a:off x="2359603" y="5581379"/>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7" name="Rectangle 166">
            <a:extLst>
              <a:ext uri="{FF2B5EF4-FFF2-40B4-BE49-F238E27FC236}">
                <a16:creationId xmlns:a16="http://schemas.microsoft.com/office/drawing/2014/main" id="{4EF153E3-96AC-5A10-31ED-84D772EA4586}"/>
              </a:ext>
            </a:extLst>
          </p:cNvPr>
          <p:cNvSpPr/>
          <p:nvPr/>
        </p:nvSpPr>
        <p:spPr>
          <a:xfrm>
            <a:off x="4558153" y="5600816"/>
            <a:ext cx="480342" cy="159305"/>
          </a:xfrm>
          <a:prstGeom prst="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  </a:t>
            </a:r>
          </a:p>
        </p:txBody>
      </p:sp>
      <p:sp>
        <p:nvSpPr>
          <p:cNvPr id="168" name="Rectangle 167">
            <a:extLst>
              <a:ext uri="{FF2B5EF4-FFF2-40B4-BE49-F238E27FC236}">
                <a16:creationId xmlns:a16="http://schemas.microsoft.com/office/drawing/2014/main" id="{0D38708C-A0E2-FAFB-0942-F6DCF645AEDF}"/>
              </a:ext>
            </a:extLst>
          </p:cNvPr>
          <p:cNvSpPr/>
          <p:nvPr/>
        </p:nvSpPr>
        <p:spPr>
          <a:xfrm>
            <a:off x="5246051" y="5606845"/>
            <a:ext cx="480342" cy="1593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69" name="Rectangle 168">
            <a:extLst>
              <a:ext uri="{FF2B5EF4-FFF2-40B4-BE49-F238E27FC236}">
                <a16:creationId xmlns:a16="http://schemas.microsoft.com/office/drawing/2014/main" id="{12E44374-F2E6-0612-E8D6-F2BDCCAA31B9}"/>
              </a:ext>
            </a:extLst>
          </p:cNvPr>
          <p:cNvSpPr/>
          <p:nvPr/>
        </p:nvSpPr>
        <p:spPr>
          <a:xfrm>
            <a:off x="5979617" y="558940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0" name="Rectangle 169">
            <a:extLst>
              <a:ext uri="{FF2B5EF4-FFF2-40B4-BE49-F238E27FC236}">
                <a16:creationId xmlns:a16="http://schemas.microsoft.com/office/drawing/2014/main" id="{63E68D9B-E99C-D9E7-47B7-E6E7CF654AF1}"/>
              </a:ext>
            </a:extLst>
          </p:cNvPr>
          <p:cNvSpPr/>
          <p:nvPr/>
        </p:nvSpPr>
        <p:spPr>
          <a:xfrm>
            <a:off x="6667515" y="5595435"/>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1" name="Rectangle 170">
            <a:extLst>
              <a:ext uri="{FF2B5EF4-FFF2-40B4-BE49-F238E27FC236}">
                <a16:creationId xmlns:a16="http://schemas.microsoft.com/office/drawing/2014/main" id="{CD2B4FFE-EF53-E236-4B35-7EDC33AFC204}"/>
              </a:ext>
            </a:extLst>
          </p:cNvPr>
          <p:cNvSpPr/>
          <p:nvPr/>
        </p:nvSpPr>
        <p:spPr>
          <a:xfrm>
            <a:off x="7399687" y="5589013"/>
            <a:ext cx="480342" cy="159305"/>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2" name="Rectangle 171">
            <a:extLst>
              <a:ext uri="{FF2B5EF4-FFF2-40B4-BE49-F238E27FC236}">
                <a16:creationId xmlns:a16="http://schemas.microsoft.com/office/drawing/2014/main" id="{37B45A81-CBDC-6A22-EC9E-A14072A87E83}"/>
              </a:ext>
            </a:extLst>
          </p:cNvPr>
          <p:cNvSpPr/>
          <p:nvPr/>
        </p:nvSpPr>
        <p:spPr>
          <a:xfrm>
            <a:off x="8087585" y="5595042"/>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3" name="Rectangle 172">
            <a:extLst>
              <a:ext uri="{FF2B5EF4-FFF2-40B4-BE49-F238E27FC236}">
                <a16:creationId xmlns:a16="http://schemas.microsoft.com/office/drawing/2014/main" id="{1E540DD5-CFBD-A762-35A5-559F9F0CB364}"/>
              </a:ext>
            </a:extLst>
          </p:cNvPr>
          <p:cNvSpPr/>
          <p:nvPr/>
        </p:nvSpPr>
        <p:spPr>
          <a:xfrm>
            <a:off x="6964243" y="4590471"/>
            <a:ext cx="480342" cy="159305"/>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4" name="Rectangle 173">
            <a:extLst>
              <a:ext uri="{FF2B5EF4-FFF2-40B4-BE49-F238E27FC236}">
                <a16:creationId xmlns:a16="http://schemas.microsoft.com/office/drawing/2014/main" id="{8906AB31-1E10-C8BE-E8DC-71F647B135C0}"/>
              </a:ext>
            </a:extLst>
          </p:cNvPr>
          <p:cNvSpPr/>
          <p:nvPr/>
        </p:nvSpPr>
        <p:spPr>
          <a:xfrm>
            <a:off x="7652141" y="4596500"/>
            <a:ext cx="480342" cy="159305"/>
          </a:xfrm>
          <a:prstGeom prst="rect">
            <a:avLst/>
          </a:prstGeom>
          <a:solidFill>
            <a:schemeClr val="accent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5" name="Rectangle 174">
            <a:extLst>
              <a:ext uri="{FF2B5EF4-FFF2-40B4-BE49-F238E27FC236}">
                <a16:creationId xmlns:a16="http://schemas.microsoft.com/office/drawing/2014/main" id="{4764A7E5-9891-E0FE-7024-E483BEB99028}"/>
              </a:ext>
            </a:extLst>
          </p:cNvPr>
          <p:cNvSpPr/>
          <p:nvPr/>
        </p:nvSpPr>
        <p:spPr>
          <a:xfrm>
            <a:off x="8529294" y="4614545"/>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6" name="Rectangle 175">
            <a:extLst>
              <a:ext uri="{FF2B5EF4-FFF2-40B4-BE49-F238E27FC236}">
                <a16:creationId xmlns:a16="http://schemas.microsoft.com/office/drawing/2014/main" id="{19E4776E-2270-8FA5-F8E0-71D1CCE42F59}"/>
              </a:ext>
            </a:extLst>
          </p:cNvPr>
          <p:cNvSpPr/>
          <p:nvPr/>
        </p:nvSpPr>
        <p:spPr>
          <a:xfrm>
            <a:off x="9217192" y="4620574"/>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7" name="Rectangle 176">
            <a:extLst>
              <a:ext uri="{FF2B5EF4-FFF2-40B4-BE49-F238E27FC236}">
                <a16:creationId xmlns:a16="http://schemas.microsoft.com/office/drawing/2014/main" id="{AA49CC22-675D-7FC7-7722-2750425862B0}"/>
              </a:ext>
            </a:extLst>
          </p:cNvPr>
          <p:cNvSpPr/>
          <p:nvPr/>
        </p:nvSpPr>
        <p:spPr>
          <a:xfrm>
            <a:off x="9983793" y="4627436"/>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78" name="Rectangle 177">
            <a:extLst>
              <a:ext uri="{FF2B5EF4-FFF2-40B4-BE49-F238E27FC236}">
                <a16:creationId xmlns:a16="http://schemas.microsoft.com/office/drawing/2014/main" id="{CF53C0FA-24EB-AE93-96C5-2C5176C3B633}"/>
              </a:ext>
            </a:extLst>
          </p:cNvPr>
          <p:cNvSpPr/>
          <p:nvPr/>
        </p:nvSpPr>
        <p:spPr>
          <a:xfrm>
            <a:off x="10671691" y="4633465"/>
            <a:ext cx="480342" cy="159305"/>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  </a:t>
            </a:r>
          </a:p>
        </p:txBody>
      </p:sp>
      <p:sp>
        <p:nvSpPr>
          <p:cNvPr id="180" name="Flowchart: Document 179">
            <a:extLst>
              <a:ext uri="{FF2B5EF4-FFF2-40B4-BE49-F238E27FC236}">
                <a16:creationId xmlns:a16="http://schemas.microsoft.com/office/drawing/2014/main" id="{56A7ED6B-197F-99F4-682E-ABB8339764A1}"/>
              </a:ext>
            </a:extLst>
          </p:cNvPr>
          <p:cNvSpPr/>
          <p:nvPr/>
        </p:nvSpPr>
        <p:spPr>
          <a:xfrm>
            <a:off x="406658" y="1068089"/>
            <a:ext cx="2236906" cy="1424178"/>
          </a:xfrm>
          <a:prstGeom prst="flowChartDocumen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In the stakeholder mapping process its important to evaluate relationships which are based on 2 parameters </a:t>
            </a:r>
          </a:p>
          <a:p>
            <a:pPr marL="171450" indent="-171450">
              <a:buFont typeface="Arial" panose="020B0604020202020204" pitchFamily="34" charset="0"/>
              <a:buChar char="•"/>
            </a:pPr>
            <a:r>
              <a:rPr lang="en-GB" sz="1000" dirty="0">
                <a:solidFill>
                  <a:schemeClr val="tx1"/>
                </a:solidFill>
              </a:rPr>
              <a:t>Identified relationship </a:t>
            </a:r>
          </a:p>
          <a:p>
            <a:pPr marL="171450" indent="-171450">
              <a:buFont typeface="Arial" panose="020B0604020202020204" pitchFamily="34" charset="0"/>
              <a:buChar char="•"/>
            </a:pPr>
            <a:r>
              <a:rPr lang="en-GB" sz="1000" dirty="0">
                <a:solidFill>
                  <a:schemeClr val="tx1"/>
                </a:solidFill>
              </a:rPr>
              <a:t>Status of relationship </a:t>
            </a:r>
          </a:p>
        </p:txBody>
      </p:sp>
    </p:spTree>
    <p:extLst>
      <p:ext uri="{BB962C8B-B14F-4D97-AF65-F5344CB8AC3E}">
        <p14:creationId xmlns:p14="http://schemas.microsoft.com/office/powerpoint/2010/main" val="2186013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9BE029-75C0-2671-768A-26B56128D676}"/>
              </a:ext>
            </a:extLst>
          </p:cNvPr>
          <p:cNvSpPr txBox="1"/>
          <p:nvPr/>
        </p:nvSpPr>
        <p:spPr>
          <a:xfrm>
            <a:off x="663059" y="2103700"/>
            <a:ext cx="6546182" cy="2677656"/>
          </a:xfrm>
          <a:prstGeom prst="rect">
            <a:avLst/>
          </a:prstGeom>
          <a:noFill/>
        </p:spPr>
        <p:txBody>
          <a:bodyPr wrap="square">
            <a:spAutoFit/>
          </a:bodyPr>
          <a:lstStyle/>
          <a:p>
            <a:r>
              <a:rPr lang="en-GB" sz="1200" dirty="0"/>
              <a:t>The best way to get the exercise done is to follow through on a process of identification , evaluation and assertion .</a:t>
            </a:r>
          </a:p>
          <a:p>
            <a:endParaRPr lang="en-GB" sz="1200" dirty="0"/>
          </a:p>
          <a:p>
            <a:pPr marL="285750" indent="-285750">
              <a:buFont typeface="Arial" panose="020B0604020202020204" pitchFamily="34" charset="0"/>
              <a:buChar char="•"/>
            </a:pPr>
            <a:r>
              <a:rPr lang="en-GB" sz="1200" i="1" dirty="0"/>
              <a:t>An up to date organisation chart is needed for your Key Account , this may come from one chart or a few charts which have to be summarized</a:t>
            </a:r>
          </a:p>
          <a:p>
            <a:pPr marL="285750" indent="-285750">
              <a:buFont typeface="Arial" panose="020B0604020202020204" pitchFamily="34" charset="0"/>
              <a:buChar char="•"/>
            </a:pPr>
            <a:r>
              <a:rPr lang="en-GB" sz="1200" i="1" dirty="0"/>
              <a:t>Agree within your team on the relevance and importance of each role , do not under estimate any role but keep them with a hierarchy of acceptable seniority and experience </a:t>
            </a:r>
          </a:p>
          <a:p>
            <a:pPr marL="285750" indent="-285750">
              <a:buFont typeface="Arial" panose="020B0604020202020204" pitchFamily="34" charset="0"/>
              <a:buChar char="•"/>
            </a:pPr>
            <a:r>
              <a:rPr lang="en-GB" sz="1200" i="1" dirty="0"/>
              <a:t>Map each role in the customer organisation to your organisation to run the relevance and importance exercise</a:t>
            </a:r>
          </a:p>
          <a:p>
            <a:pPr marL="285750" indent="-285750">
              <a:buFont typeface="Arial" panose="020B0604020202020204" pitchFamily="34" charset="0"/>
              <a:buChar char="•"/>
            </a:pPr>
            <a:r>
              <a:rPr lang="en-GB" sz="1200" i="1" dirty="0"/>
              <a:t>Cover if possible the sentiment each role or person has to your organisation </a:t>
            </a:r>
          </a:p>
          <a:p>
            <a:pPr marL="285750" indent="-285750">
              <a:buFont typeface="Arial" panose="020B0604020202020204" pitchFamily="34" charset="0"/>
              <a:buChar char="•"/>
            </a:pPr>
            <a:r>
              <a:rPr lang="en-GB" sz="1200" i="1" dirty="0"/>
              <a:t>Once the above is done start with identifying gaps and actions that will build a better execution which is what your customer will want .</a:t>
            </a:r>
          </a:p>
          <a:p>
            <a:pPr marL="285750" indent="-285750">
              <a:buFont typeface="Arial" panose="020B0604020202020204" pitchFamily="34" charset="0"/>
              <a:buChar char="•"/>
            </a:pPr>
            <a:r>
              <a:rPr lang="en-GB" sz="1200" i="1" dirty="0"/>
              <a:t>The purpose of doing this exercise is to better know your customer and identify key personnel and roles </a:t>
            </a:r>
          </a:p>
        </p:txBody>
      </p:sp>
      <p:sp>
        <p:nvSpPr>
          <p:cNvPr id="4" name="TextBox 3">
            <a:extLst>
              <a:ext uri="{FF2B5EF4-FFF2-40B4-BE49-F238E27FC236}">
                <a16:creationId xmlns:a16="http://schemas.microsoft.com/office/drawing/2014/main" id="{4DF37CB2-DF1D-6284-FF93-097938A36448}"/>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Key Stakeholder Mapping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5" name="Picture 4" descr="Logo&#10;&#10;Description automatically generated">
            <a:extLst>
              <a:ext uri="{FF2B5EF4-FFF2-40B4-BE49-F238E27FC236}">
                <a16:creationId xmlns:a16="http://schemas.microsoft.com/office/drawing/2014/main" id="{E9795856-8334-301A-839F-8A0732A853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62A3484E-3D33-2C5C-0C7E-3C5D44800D52}"/>
              </a:ext>
            </a:extLst>
          </p:cNvPr>
          <p:cNvSpPr>
            <a:spLocks noGrp="1"/>
          </p:cNvSpPr>
          <p:nvPr>
            <p:ph type="ftr" sz="quarter" idx="11"/>
          </p:nvPr>
        </p:nvSpPr>
        <p:spPr>
          <a:xfrm>
            <a:off x="4038600" y="6356350"/>
            <a:ext cx="4114800" cy="365125"/>
          </a:xfrm>
        </p:spPr>
        <p:txBody>
          <a:bodyPr/>
          <a:lstStyle/>
          <a:p>
            <a:r>
              <a:rPr lang="en-GB" dirty="0"/>
              <a:t>www.upskilpro.com</a:t>
            </a:r>
          </a:p>
        </p:txBody>
      </p:sp>
      <p:grpSp>
        <p:nvGrpSpPr>
          <p:cNvPr id="17" name="Group 16">
            <a:extLst>
              <a:ext uri="{FF2B5EF4-FFF2-40B4-BE49-F238E27FC236}">
                <a16:creationId xmlns:a16="http://schemas.microsoft.com/office/drawing/2014/main" id="{BA5CB8A0-85C6-73CF-DD23-7BF29407812E}"/>
              </a:ext>
            </a:extLst>
          </p:cNvPr>
          <p:cNvGrpSpPr/>
          <p:nvPr/>
        </p:nvGrpSpPr>
        <p:grpSpPr>
          <a:xfrm>
            <a:off x="7519738" y="1552074"/>
            <a:ext cx="3597442" cy="4511842"/>
            <a:chOff x="7519738" y="1552074"/>
            <a:chExt cx="3597442" cy="4511842"/>
          </a:xfrm>
        </p:grpSpPr>
        <p:sp>
          <p:nvSpPr>
            <p:cNvPr id="7" name="Rectangle 6">
              <a:extLst>
                <a:ext uri="{FF2B5EF4-FFF2-40B4-BE49-F238E27FC236}">
                  <a16:creationId xmlns:a16="http://schemas.microsoft.com/office/drawing/2014/main" id="{5DF81CC6-FC87-8792-5057-2A8A4218CF83}"/>
                </a:ext>
              </a:extLst>
            </p:cNvPr>
            <p:cNvSpPr/>
            <p:nvPr/>
          </p:nvSpPr>
          <p:spPr>
            <a:xfrm>
              <a:off x="7519738" y="1552074"/>
              <a:ext cx="3597442" cy="45118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B91C6D5-9AFB-1886-4041-ADDAF64C42AC}"/>
                </a:ext>
              </a:extLst>
            </p:cNvPr>
            <p:cNvSpPr txBox="1"/>
            <p:nvPr/>
          </p:nvSpPr>
          <p:spPr>
            <a:xfrm>
              <a:off x="7519738" y="1621321"/>
              <a:ext cx="1269698" cy="323165"/>
            </a:xfrm>
            <a:prstGeom prst="rect">
              <a:avLst/>
            </a:prstGeom>
            <a:noFill/>
          </p:spPr>
          <p:txBody>
            <a:bodyPr wrap="square" rtlCol="0" anchor="ctr">
              <a:spAutoFit/>
            </a:bodyPr>
            <a:lstStyle/>
            <a:p>
              <a:pPr algn="ctr"/>
              <a:endParaRPr lang="en-GB" sz="300" dirty="0"/>
            </a:p>
            <a:p>
              <a:pPr algn="ctr"/>
              <a:r>
                <a:rPr lang="en-GB" sz="1200" dirty="0"/>
                <a:t>Function </a:t>
              </a:r>
            </a:p>
          </p:txBody>
        </p:sp>
        <p:sp>
          <p:nvSpPr>
            <p:cNvPr id="9" name="TextBox 8">
              <a:extLst>
                <a:ext uri="{FF2B5EF4-FFF2-40B4-BE49-F238E27FC236}">
                  <a16:creationId xmlns:a16="http://schemas.microsoft.com/office/drawing/2014/main" id="{7F3B2A82-5E8C-2175-4B92-BC93BBA6AD7B}"/>
                </a:ext>
              </a:extLst>
            </p:cNvPr>
            <p:cNvSpPr txBox="1"/>
            <p:nvPr/>
          </p:nvSpPr>
          <p:spPr>
            <a:xfrm>
              <a:off x="8607410" y="1565974"/>
              <a:ext cx="1269698" cy="461665"/>
            </a:xfrm>
            <a:prstGeom prst="rect">
              <a:avLst/>
            </a:prstGeom>
            <a:noFill/>
          </p:spPr>
          <p:txBody>
            <a:bodyPr wrap="square" rtlCol="0">
              <a:spAutoFit/>
            </a:bodyPr>
            <a:lstStyle/>
            <a:p>
              <a:pPr algn="ctr"/>
              <a:r>
                <a:rPr lang="en-GB" sz="1200" dirty="0"/>
                <a:t>Relationship Relevance  </a:t>
              </a:r>
            </a:p>
          </p:txBody>
        </p:sp>
        <p:sp>
          <p:nvSpPr>
            <p:cNvPr id="10" name="TextBox 9">
              <a:extLst>
                <a:ext uri="{FF2B5EF4-FFF2-40B4-BE49-F238E27FC236}">
                  <a16:creationId xmlns:a16="http://schemas.microsoft.com/office/drawing/2014/main" id="{7E38761B-FB43-A24B-DA10-742ECC4D05E2}"/>
                </a:ext>
              </a:extLst>
            </p:cNvPr>
            <p:cNvSpPr txBox="1"/>
            <p:nvPr/>
          </p:nvSpPr>
          <p:spPr>
            <a:xfrm>
              <a:off x="9847482" y="1565973"/>
              <a:ext cx="1269698" cy="461665"/>
            </a:xfrm>
            <a:prstGeom prst="rect">
              <a:avLst/>
            </a:prstGeom>
            <a:noFill/>
          </p:spPr>
          <p:txBody>
            <a:bodyPr wrap="square" rtlCol="0">
              <a:spAutoFit/>
            </a:bodyPr>
            <a:lstStyle/>
            <a:p>
              <a:pPr algn="ctr"/>
              <a:r>
                <a:rPr lang="en-GB" sz="1200" dirty="0"/>
                <a:t>Relationship Status   </a:t>
              </a:r>
            </a:p>
          </p:txBody>
        </p:sp>
        <p:cxnSp>
          <p:nvCxnSpPr>
            <p:cNvPr id="12" name="Straight Connector 11">
              <a:extLst>
                <a:ext uri="{FF2B5EF4-FFF2-40B4-BE49-F238E27FC236}">
                  <a16:creationId xmlns:a16="http://schemas.microsoft.com/office/drawing/2014/main" id="{7700011E-B2D2-0E8B-9BD5-ACDC1D3E79B0}"/>
                </a:ext>
              </a:extLst>
            </p:cNvPr>
            <p:cNvCxnSpPr/>
            <p:nvPr/>
          </p:nvCxnSpPr>
          <p:spPr>
            <a:xfrm>
              <a:off x="8607410" y="1565973"/>
              <a:ext cx="0" cy="44979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006C2A-753A-439E-F50B-484C9BBA4792}"/>
                </a:ext>
              </a:extLst>
            </p:cNvPr>
            <p:cNvCxnSpPr/>
            <p:nvPr/>
          </p:nvCxnSpPr>
          <p:spPr>
            <a:xfrm>
              <a:off x="9847482" y="1565973"/>
              <a:ext cx="0" cy="44979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B271D9-B3B0-A37F-1561-3C72B67597F0}"/>
                </a:ext>
              </a:extLst>
            </p:cNvPr>
            <p:cNvCxnSpPr>
              <a:cxnSpLocks/>
            </p:cNvCxnSpPr>
            <p:nvPr/>
          </p:nvCxnSpPr>
          <p:spPr>
            <a:xfrm>
              <a:off x="7519738" y="2021301"/>
              <a:ext cx="35974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9026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A3FBA0-C7B3-273F-DAF1-DE8F8998F9BE}"/>
              </a:ext>
            </a:extLst>
          </p:cNvPr>
          <p:cNvSpPr txBox="1"/>
          <p:nvPr/>
        </p:nvSpPr>
        <p:spPr>
          <a:xfrm>
            <a:off x="447895" y="2255238"/>
            <a:ext cx="6870950" cy="2677656"/>
          </a:xfrm>
          <a:prstGeom prst="rect">
            <a:avLst/>
          </a:prstGeom>
          <a:noFill/>
        </p:spPr>
        <p:txBody>
          <a:bodyPr wrap="square">
            <a:spAutoFit/>
          </a:bodyPr>
          <a:lstStyle/>
          <a:p>
            <a:r>
              <a:rPr lang="en-GB" sz="1400" dirty="0"/>
              <a:t>One key aspect in stake holder management is not to mix professional relationships with personal relationships at the same time evaluate and make decisions objectively and where possible using a set of parameters.</a:t>
            </a:r>
          </a:p>
          <a:p>
            <a:endParaRPr lang="en-GB" sz="1400" dirty="0"/>
          </a:p>
          <a:p>
            <a:r>
              <a:rPr lang="en-GB" sz="1400" dirty="0"/>
              <a:t>Some Check questions for you and the team </a:t>
            </a:r>
          </a:p>
          <a:p>
            <a:endParaRPr lang="en-GB" sz="1400" dirty="0"/>
          </a:p>
          <a:p>
            <a:pPr marL="285750" indent="-285750">
              <a:buFont typeface="Arial" panose="020B0604020202020204" pitchFamily="34" charset="0"/>
              <a:buChar char="•"/>
            </a:pPr>
            <a:r>
              <a:rPr lang="en-GB" sz="1200" i="1" dirty="0"/>
              <a:t>Based on your current relationships by function please evaluate , which functions are really important if your relationships are strong relationships with people who are matter , or are they with nice, friendly, but less important people?  </a:t>
            </a:r>
          </a:p>
          <a:p>
            <a:pPr marL="285750" indent="-285750">
              <a:buFont typeface="Arial" panose="020B0604020202020204" pitchFamily="34" charset="0"/>
              <a:buChar char="•"/>
            </a:pPr>
            <a:r>
              <a:rPr lang="en-GB" sz="1200" i="1" dirty="0"/>
              <a:t>Do you have any poor or weak relationships with people who are important? </a:t>
            </a:r>
          </a:p>
          <a:p>
            <a:pPr marL="285750" indent="-285750">
              <a:buFont typeface="Arial" panose="020B0604020202020204" pitchFamily="34" charset="0"/>
              <a:buChar char="•"/>
            </a:pPr>
            <a:r>
              <a:rPr lang="en-GB" sz="1200" i="1" dirty="0"/>
              <a:t>Balance relationships across all functions and ensure there are no gaps in functions?  </a:t>
            </a:r>
          </a:p>
          <a:p>
            <a:pPr marL="285750" indent="-285750">
              <a:buFont typeface="Arial" panose="020B0604020202020204" pitchFamily="34" charset="0"/>
              <a:buChar char="•"/>
            </a:pPr>
            <a:r>
              <a:rPr lang="en-GB" sz="1200" i="1" dirty="0"/>
              <a:t>Do you cover all levels in the customer or are you over-concentrated in one level? </a:t>
            </a:r>
          </a:p>
          <a:p>
            <a:pPr marL="285750" indent="-285750">
              <a:buFont typeface="Arial" panose="020B0604020202020204" pitchFamily="34" charset="0"/>
              <a:buChar char="•"/>
            </a:pPr>
            <a:r>
              <a:rPr lang="en-GB" sz="1200" i="1" dirty="0"/>
              <a:t>Evaluate vertically and then horizontally ?</a:t>
            </a:r>
          </a:p>
        </p:txBody>
      </p:sp>
      <p:sp>
        <p:nvSpPr>
          <p:cNvPr id="3" name="TextBox 2">
            <a:extLst>
              <a:ext uri="{FF2B5EF4-FFF2-40B4-BE49-F238E27FC236}">
                <a16:creationId xmlns:a16="http://schemas.microsoft.com/office/drawing/2014/main" id="{FE5AF7AA-BE52-7FBA-5CF6-6FAD304AA83D}"/>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Relationship building blocks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Key Stakeholder Mapping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CB618917-DCDF-E08F-1D99-D564480405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F1812952-A841-2C98-01E5-B6C2300DF8A3}"/>
              </a:ext>
            </a:extLst>
          </p:cNvPr>
          <p:cNvSpPr>
            <a:spLocks noGrp="1"/>
          </p:cNvSpPr>
          <p:nvPr>
            <p:ph type="ftr" sz="quarter" idx="11"/>
          </p:nvPr>
        </p:nvSpPr>
        <p:spPr>
          <a:xfrm>
            <a:off x="4038600" y="6356350"/>
            <a:ext cx="4114800" cy="365125"/>
          </a:xfrm>
        </p:spPr>
        <p:txBody>
          <a:bodyPr/>
          <a:lstStyle/>
          <a:p>
            <a:r>
              <a:rPr lang="en-GB" dirty="0"/>
              <a:t>www.upskilpro.com</a:t>
            </a:r>
          </a:p>
        </p:txBody>
      </p:sp>
      <p:grpSp>
        <p:nvGrpSpPr>
          <p:cNvPr id="6" name="Group 5">
            <a:extLst>
              <a:ext uri="{FF2B5EF4-FFF2-40B4-BE49-F238E27FC236}">
                <a16:creationId xmlns:a16="http://schemas.microsoft.com/office/drawing/2014/main" id="{39BD9A9A-0808-ADA3-AAE5-CFF2FA0EDA4B}"/>
              </a:ext>
            </a:extLst>
          </p:cNvPr>
          <p:cNvGrpSpPr/>
          <p:nvPr/>
        </p:nvGrpSpPr>
        <p:grpSpPr>
          <a:xfrm>
            <a:off x="7519738" y="1552074"/>
            <a:ext cx="3597442" cy="4511842"/>
            <a:chOff x="7519738" y="1552074"/>
            <a:chExt cx="3597442" cy="4511842"/>
          </a:xfrm>
        </p:grpSpPr>
        <p:sp>
          <p:nvSpPr>
            <p:cNvPr id="7" name="Rectangle 6">
              <a:extLst>
                <a:ext uri="{FF2B5EF4-FFF2-40B4-BE49-F238E27FC236}">
                  <a16:creationId xmlns:a16="http://schemas.microsoft.com/office/drawing/2014/main" id="{F8B27017-2320-AD1F-51C4-214BEF7FD1F8}"/>
                </a:ext>
              </a:extLst>
            </p:cNvPr>
            <p:cNvSpPr/>
            <p:nvPr/>
          </p:nvSpPr>
          <p:spPr>
            <a:xfrm>
              <a:off x="7519738" y="1552074"/>
              <a:ext cx="3597442" cy="45118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52A8E68-0CE8-F68B-AD2D-764C401DB8AE}"/>
                </a:ext>
              </a:extLst>
            </p:cNvPr>
            <p:cNvSpPr txBox="1"/>
            <p:nvPr/>
          </p:nvSpPr>
          <p:spPr>
            <a:xfrm>
              <a:off x="7519738" y="1621321"/>
              <a:ext cx="1269698" cy="323165"/>
            </a:xfrm>
            <a:prstGeom prst="rect">
              <a:avLst/>
            </a:prstGeom>
            <a:noFill/>
          </p:spPr>
          <p:txBody>
            <a:bodyPr wrap="square" rtlCol="0" anchor="ctr">
              <a:spAutoFit/>
            </a:bodyPr>
            <a:lstStyle/>
            <a:p>
              <a:pPr algn="ctr"/>
              <a:endParaRPr lang="en-GB" sz="300" dirty="0"/>
            </a:p>
            <a:p>
              <a:pPr algn="ctr"/>
              <a:r>
                <a:rPr lang="en-GB" sz="1200" dirty="0"/>
                <a:t>Function </a:t>
              </a:r>
            </a:p>
          </p:txBody>
        </p:sp>
        <p:sp>
          <p:nvSpPr>
            <p:cNvPr id="9" name="TextBox 8">
              <a:extLst>
                <a:ext uri="{FF2B5EF4-FFF2-40B4-BE49-F238E27FC236}">
                  <a16:creationId xmlns:a16="http://schemas.microsoft.com/office/drawing/2014/main" id="{A1F28C03-665F-5D05-DCDF-37D68E8200B3}"/>
                </a:ext>
              </a:extLst>
            </p:cNvPr>
            <p:cNvSpPr txBox="1"/>
            <p:nvPr/>
          </p:nvSpPr>
          <p:spPr>
            <a:xfrm>
              <a:off x="8607410" y="1565974"/>
              <a:ext cx="1269698" cy="461665"/>
            </a:xfrm>
            <a:prstGeom prst="rect">
              <a:avLst/>
            </a:prstGeom>
            <a:noFill/>
          </p:spPr>
          <p:txBody>
            <a:bodyPr wrap="square" rtlCol="0">
              <a:spAutoFit/>
            </a:bodyPr>
            <a:lstStyle/>
            <a:p>
              <a:pPr algn="ctr"/>
              <a:r>
                <a:rPr lang="en-GB" sz="1200" dirty="0"/>
                <a:t>Relationship Relevance  </a:t>
              </a:r>
            </a:p>
          </p:txBody>
        </p:sp>
        <p:sp>
          <p:nvSpPr>
            <p:cNvPr id="10" name="TextBox 9">
              <a:extLst>
                <a:ext uri="{FF2B5EF4-FFF2-40B4-BE49-F238E27FC236}">
                  <a16:creationId xmlns:a16="http://schemas.microsoft.com/office/drawing/2014/main" id="{48A51E9C-C8E7-126E-3596-430131A11947}"/>
                </a:ext>
              </a:extLst>
            </p:cNvPr>
            <p:cNvSpPr txBox="1"/>
            <p:nvPr/>
          </p:nvSpPr>
          <p:spPr>
            <a:xfrm>
              <a:off x="9847482" y="1565973"/>
              <a:ext cx="1269698" cy="461665"/>
            </a:xfrm>
            <a:prstGeom prst="rect">
              <a:avLst/>
            </a:prstGeom>
            <a:noFill/>
          </p:spPr>
          <p:txBody>
            <a:bodyPr wrap="square" rtlCol="0">
              <a:spAutoFit/>
            </a:bodyPr>
            <a:lstStyle/>
            <a:p>
              <a:pPr algn="ctr"/>
              <a:r>
                <a:rPr lang="en-GB" sz="1200" dirty="0"/>
                <a:t>Relationship Status   </a:t>
              </a:r>
            </a:p>
          </p:txBody>
        </p:sp>
        <p:cxnSp>
          <p:nvCxnSpPr>
            <p:cNvPr id="11" name="Straight Connector 10">
              <a:extLst>
                <a:ext uri="{FF2B5EF4-FFF2-40B4-BE49-F238E27FC236}">
                  <a16:creationId xmlns:a16="http://schemas.microsoft.com/office/drawing/2014/main" id="{2669951B-C450-1FC0-14C6-6ABC9BFC4D55}"/>
                </a:ext>
              </a:extLst>
            </p:cNvPr>
            <p:cNvCxnSpPr/>
            <p:nvPr/>
          </p:nvCxnSpPr>
          <p:spPr>
            <a:xfrm>
              <a:off x="8607410" y="1565973"/>
              <a:ext cx="0" cy="44979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1577AE-74D7-0C4D-9CB8-3A1FB0394A69}"/>
                </a:ext>
              </a:extLst>
            </p:cNvPr>
            <p:cNvCxnSpPr/>
            <p:nvPr/>
          </p:nvCxnSpPr>
          <p:spPr>
            <a:xfrm>
              <a:off x="9847482" y="1565973"/>
              <a:ext cx="0" cy="44979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405422-DA05-C128-533B-781AB616C343}"/>
                </a:ext>
              </a:extLst>
            </p:cNvPr>
            <p:cNvCxnSpPr>
              <a:cxnSpLocks/>
            </p:cNvCxnSpPr>
            <p:nvPr/>
          </p:nvCxnSpPr>
          <p:spPr>
            <a:xfrm>
              <a:off x="7519738" y="2021301"/>
              <a:ext cx="35974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5" name="Graphic 14" descr="Close with solid fill">
            <a:extLst>
              <a:ext uri="{FF2B5EF4-FFF2-40B4-BE49-F238E27FC236}">
                <a16:creationId xmlns:a16="http://schemas.microsoft.com/office/drawing/2014/main" id="{D6CE2546-19C2-C3C4-C2EE-5995078C054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78895" y="2437801"/>
            <a:ext cx="365126" cy="365126"/>
          </a:xfrm>
          <a:prstGeom prst="rect">
            <a:avLst/>
          </a:prstGeom>
        </p:spPr>
      </p:pic>
      <p:pic>
        <p:nvPicPr>
          <p:cNvPr id="17" name="Graphic 16" descr="Checkmark with solid fill">
            <a:extLst>
              <a:ext uri="{FF2B5EF4-FFF2-40B4-BE49-F238E27FC236}">
                <a16:creationId xmlns:a16="http://schemas.microsoft.com/office/drawing/2014/main" id="{BA787B33-0594-C4DF-469E-4EF7FE27D73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59696" y="2072675"/>
            <a:ext cx="365126" cy="365126"/>
          </a:xfrm>
          <a:prstGeom prst="rect">
            <a:avLst/>
          </a:prstGeom>
        </p:spPr>
      </p:pic>
      <p:pic>
        <p:nvPicPr>
          <p:cNvPr id="18" name="Graphic 17" descr="Checkmark with solid fill">
            <a:extLst>
              <a:ext uri="{FF2B5EF4-FFF2-40B4-BE49-F238E27FC236}">
                <a16:creationId xmlns:a16="http://schemas.microsoft.com/office/drawing/2014/main" id="{753EA22F-3A38-D284-F9FC-D99F8456621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78895" y="2027638"/>
            <a:ext cx="365126" cy="365126"/>
          </a:xfrm>
          <a:prstGeom prst="rect">
            <a:avLst/>
          </a:prstGeom>
        </p:spPr>
      </p:pic>
      <p:pic>
        <p:nvPicPr>
          <p:cNvPr id="19" name="Graphic 18" descr="Checkmark with solid fill">
            <a:extLst>
              <a:ext uri="{FF2B5EF4-FFF2-40B4-BE49-F238E27FC236}">
                <a16:creationId xmlns:a16="http://schemas.microsoft.com/office/drawing/2014/main" id="{34491261-65A8-94C4-D70E-0B7A5B2EE0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59696" y="2472019"/>
            <a:ext cx="365126" cy="365126"/>
          </a:xfrm>
          <a:prstGeom prst="rect">
            <a:avLst/>
          </a:prstGeom>
        </p:spPr>
      </p:pic>
      <p:sp>
        <p:nvSpPr>
          <p:cNvPr id="20" name="TextBox 19">
            <a:extLst>
              <a:ext uri="{FF2B5EF4-FFF2-40B4-BE49-F238E27FC236}">
                <a16:creationId xmlns:a16="http://schemas.microsoft.com/office/drawing/2014/main" id="{6E662520-4AB7-2A12-FE68-AFF6A152BCB5}"/>
              </a:ext>
            </a:extLst>
          </p:cNvPr>
          <p:cNvSpPr txBox="1"/>
          <p:nvPr/>
        </p:nvSpPr>
        <p:spPr>
          <a:xfrm>
            <a:off x="7665948" y="2122814"/>
            <a:ext cx="773299" cy="276999"/>
          </a:xfrm>
          <a:prstGeom prst="rect">
            <a:avLst/>
          </a:prstGeom>
          <a:noFill/>
        </p:spPr>
        <p:txBody>
          <a:bodyPr wrap="square" rtlCol="0">
            <a:spAutoFit/>
          </a:bodyPr>
          <a:lstStyle/>
          <a:p>
            <a:pPr algn="ctr"/>
            <a:r>
              <a:rPr lang="en-GB" sz="1200" dirty="0"/>
              <a:t>CEO</a:t>
            </a:r>
          </a:p>
        </p:txBody>
      </p:sp>
      <p:sp>
        <p:nvSpPr>
          <p:cNvPr id="21" name="TextBox 20">
            <a:extLst>
              <a:ext uri="{FF2B5EF4-FFF2-40B4-BE49-F238E27FC236}">
                <a16:creationId xmlns:a16="http://schemas.microsoft.com/office/drawing/2014/main" id="{7CA035AF-B547-2CEB-FFB7-EA138B8A7209}"/>
              </a:ext>
            </a:extLst>
          </p:cNvPr>
          <p:cNvSpPr txBox="1"/>
          <p:nvPr/>
        </p:nvSpPr>
        <p:spPr>
          <a:xfrm>
            <a:off x="7684060" y="2475564"/>
            <a:ext cx="773299" cy="276999"/>
          </a:xfrm>
          <a:prstGeom prst="rect">
            <a:avLst/>
          </a:prstGeom>
          <a:noFill/>
        </p:spPr>
        <p:txBody>
          <a:bodyPr wrap="square" rtlCol="0">
            <a:spAutoFit/>
          </a:bodyPr>
          <a:lstStyle/>
          <a:p>
            <a:pPr algn="ctr"/>
            <a:r>
              <a:rPr lang="en-GB" sz="1200" dirty="0"/>
              <a:t>Buyer</a:t>
            </a:r>
          </a:p>
        </p:txBody>
      </p:sp>
    </p:spTree>
    <p:extLst>
      <p:ext uri="{BB962C8B-B14F-4D97-AF65-F5344CB8AC3E}">
        <p14:creationId xmlns:p14="http://schemas.microsoft.com/office/powerpoint/2010/main" val="2082519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149F5-DB9D-3680-B4E2-D2C8B0071523}"/>
              </a:ext>
            </a:extLst>
          </p:cNvPr>
          <p:cNvSpPr txBox="1"/>
          <p:nvPr/>
        </p:nvSpPr>
        <p:spPr>
          <a:xfrm>
            <a:off x="1133975" y="1313953"/>
            <a:ext cx="10211803" cy="1269002"/>
          </a:xfrm>
          <a:prstGeom prst="rect">
            <a:avLst/>
          </a:prstGeom>
          <a:solidFill>
            <a:schemeClr val="bg1"/>
          </a:solidFill>
        </p:spPr>
        <p:txBody>
          <a:bodyPr wrap="square">
            <a:spAutoFit/>
          </a:bodyPr>
          <a:lstStyle/>
          <a:p>
            <a:pPr>
              <a:lnSpc>
                <a:spcPct val="107000"/>
              </a:lnSpc>
              <a:spcAft>
                <a:spcPts val="800"/>
              </a:spcAft>
            </a:pPr>
            <a:r>
              <a:rPr lang="en-GB" sz="1200" b="1" dirty="0">
                <a:effectLst/>
                <a:ea typeface="Calibri" panose="020F0502020204030204" pitchFamily="34" charset="0"/>
                <a:cs typeface="Poppins" panose="00000500000000000000" pitchFamily="2" charset="0"/>
              </a:rPr>
              <a:t>Perception GAP </a:t>
            </a:r>
          </a:p>
          <a:p>
            <a:pPr>
              <a:lnSpc>
                <a:spcPct val="107000"/>
              </a:lnSpc>
              <a:spcAft>
                <a:spcPts val="800"/>
              </a:spcAft>
            </a:pPr>
            <a:r>
              <a:rPr lang="en-GB" sz="1200" i="1" dirty="0">
                <a:effectLst/>
                <a:ea typeface="Calibri" panose="020F0502020204030204" pitchFamily="34" charset="0"/>
                <a:cs typeface="Latha" panose="020B0604020202020204" pitchFamily="34" charset="0"/>
              </a:rPr>
              <a:t>Based on the engagement matrices above its always a clever idea to share the findings and agree on the gaps and actions to narrow the difference between expectations and reality.</a:t>
            </a:r>
          </a:p>
          <a:p>
            <a:pPr>
              <a:lnSpc>
                <a:spcPct val="107000"/>
              </a:lnSpc>
              <a:spcAft>
                <a:spcPts val="800"/>
              </a:spcAft>
            </a:pPr>
            <a:r>
              <a:rPr lang="en-GB" sz="1200" i="1" dirty="0">
                <a:effectLst/>
                <a:ea typeface="Calibri" panose="020F0502020204030204" pitchFamily="34" charset="0"/>
                <a:cs typeface="Latha" panose="020B0604020202020204" pitchFamily="34" charset="0"/>
              </a:rPr>
              <a:t> In each title of gap analysis make sure we cover something similar to the pointers below to ensure engagement both sides, this can be a mix of both metrics &amp; measurement along with the softer wide of execution or agreement s made </a:t>
            </a:r>
          </a:p>
        </p:txBody>
      </p:sp>
      <p:graphicFrame>
        <p:nvGraphicFramePr>
          <p:cNvPr id="5" name="Table 4">
            <a:extLst>
              <a:ext uri="{FF2B5EF4-FFF2-40B4-BE49-F238E27FC236}">
                <a16:creationId xmlns:a16="http://schemas.microsoft.com/office/drawing/2014/main" id="{F4A2A048-A5D5-D361-C3DC-F1CD36BEEE5D}"/>
              </a:ext>
            </a:extLst>
          </p:cNvPr>
          <p:cNvGraphicFramePr>
            <a:graphicFrameLocks noGrp="1"/>
          </p:cNvGraphicFramePr>
          <p:nvPr>
            <p:extLst>
              <p:ext uri="{D42A27DB-BD31-4B8C-83A1-F6EECF244321}">
                <p14:modId xmlns:p14="http://schemas.microsoft.com/office/powerpoint/2010/main" val="360166299"/>
              </p:ext>
            </p:extLst>
          </p:nvPr>
        </p:nvGraphicFramePr>
        <p:xfrm>
          <a:off x="1904918" y="3014284"/>
          <a:ext cx="8013033" cy="740474"/>
        </p:xfrm>
        <a:graphic>
          <a:graphicData uri="http://schemas.openxmlformats.org/drawingml/2006/table">
            <a:tbl>
              <a:tblPr firstRow="1" firstCol="1" bandRow="1"/>
              <a:tblGrid>
                <a:gridCol w="1701514">
                  <a:extLst>
                    <a:ext uri="{9D8B030D-6E8A-4147-A177-3AD203B41FA5}">
                      <a16:colId xmlns:a16="http://schemas.microsoft.com/office/drawing/2014/main" val="3284201469"/>
                    </a:ext>
                  </a:extLst>
                </a:gridCol>
                <a:gridCol w="1504124">
                  <a:extLst>
                    <a:ext uri="{9D8B030D-6E8A-4147-A177-3AD203B41FA5}">
                      <a16:colId xmlns:a16="http://schemas.microsoft.com/office/drawing/2014/main" val="3129003343"/>
                    </a:ext>
                  </a:extLst>
                </a:gridCol>
                <a:gridCol w="1602465">
                  <a:extLst>
                    <a:ext uri="{9D8B030D-6E8A-4147-A177-3AD203B41FA5}">
                      <a16:colId xmlns:a16="http://schemas.microsoft.com/office/drawing/2014/main" val="605134151"/>
                    </a:ext>
                  </a:extLst>
                </a:gridCol>
                <a:gridCol w="1602465">
                  <a:extLst>
                    <a:ext uri="{9D8B030D-6E8A-4147-A177-3AD203B41FA5}">
                      <a16:colId xmlns:a16="http://schemas.microsoft.com/office/drawing/2014/main" val="3418586693"/>
                    </a:ext>
                  </a:extLst>
                </a:gridCol>
                <a:gridCol w="1602465">
                  <a:extLst>
                    <a:ext uri="{9D8B030D-6E8A-4147-A177-3AD203B41FA5}">
                      <a16:colId xmlns:a16="http://schemas.microsoft.com/office/drawing/2014/main" val="167330220"/>
                    </a:ext>
                  </a:extLst>
                </a:gridCol>
              </a:tblGrid>
              <a:tr h="0">
                <a:tc>
                  <a:txBody>
                    <a:bodyPr/>
                    <a:lstStyle/>
                    <a:p>
                      <a:pPr algn="ctr">
                        <a:lnSpc>
                          <a:spcPct val="107000"/>
                        </a:lnSpc>
                        <a:spcAft>
                          <a:spcPts val="800"/>
                        </a:spcAft>
                      </a:pPr>
                      <a:r>
                        <a:rPr lang="en-GB" sz="1200" b="1" dirty="0">
                          <a:solidFill>
                            <a:srgbClr val="000000"/>
                          </a:solidFill>
                          <a:effectLst/>
                          <a:latin typeface="+mj-lt"/>
                          <a:ea typeface="Calibri" panose="020F0502020204030204" pitchFamily="34" charset="0"/>
                          <a:cs typeface="Latha" panose="020B0604020202020204" pitchFamily="34" charset="0"/>
                        </a:rPr>
                        <a:t>Subject </a:t>
                      </a:r>
                      <a:endParaRPr lang="en-GB" sz="1200" dirty="0">
                        <a:effectLst/>
                        <a:latin typeface="+mj-lt"/>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1200" b="1" dirty="0">
                          <a:solidFill>
                            <a:srgbClr val="000000"/>
                          </a:solidFill>
                          <a:effectLst/>
                          <a:latin typeface="+mj-lt"/>
                          <a:ea typeface="Calibri" panose="020F0502020204030204" pitchFamily="34" charset="0"/>
                          <a:cs typeface="Latha" panose="020B0604020202020204" pitchFamily="34" charset="0"/>
                        </a:rPr>
                        <a:t>Standard</a:t>
                      </a:r>
                      <a:endParaRPr lang="en-GB" sz="1200" dirty="0">
                        <a:effectLst/>
                        <a:latin typeface="+mj-lt"/>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200" b="1" dirty="0">
                          <a:solidFill>
                            <a:srgbClr val="000000"/>
                          </a:solidFill>
                          <a:effectLst/>
                          <a:latin typeface="+mj-lt"/>
                          <a:ea typeface="Calibri" panose="020F0502020204030204" pitchFamily="34" charset="0"/>
                          <a:cs typeface="Latha" panose="020B0604020202020204" pitchFamily="34" charset="0"/>
                        </a:rPr>
                        <a:t>Current State </a:t>
                      </a:r>
                      <a:endParaRPr lang="en-GB" sz="1200" dirty="0">
                        <a:effectLst/>
                        <a:latin typeface="+mj-lt"/>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a:txBody>
                    <a:bodyPr/>
                    <a:lstStyle/>
                    <a:p>
                      <a:pPr algn="ctr">
                        <a:lnSpc>
                          <a:spcPct val="107000"/>
                        </a:lnSpc>
                        <a:spcAft>
                          <a:spcPts val="800"/>
                        </a:spcAft>
                      </a:pPr>
                      <a:r>
                        <a:rPr lang="en-GB" sz="1200" dirty="0">
                          <a:effectLst/>
                          <a:latin typeface="+mj-lt"/>
                          <a:ea typeface="Calibri" panose="020F0502020204030204" pitchFamily="34" charset="0"/>
                          <a:cs typeface="Latha" panose="020B0604020202020204" pitchFamily="34" charset="0"/>
                        </a:rPr>
                        <a:t>Gap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5000"/>
                    </a:solidFill>
                  </a:tcPr>
                </a:tc>
                <a:tc>
                  <a:txBody>
                    <a:bodyPr/>
                    <a:lstStyle/>
                    <a:p>
                      <a:pPr algn="ctr">
                        <a:lnSpc>
                          <a:spcPct val="107000"/>
                        </a:lnSpc>
                        <a:spcAft>
                          <a:spcPts val="800"/>
                        </a:spcAft>
                      </a:pPr>
                      <a:r>
                        <a:rPr lang="en-GB" sz="1200" b="1" dirty="0">
                          <a:solidFill>
                            <a:srgbClr val="FFFFFF"/>
                          </a:solidFill>
                          <a:effectLst/>
                          <a:latin typeface="+mj-lt"/>
                          <a:ea typeface="Calibri" panose="020F0502020204030204" pitchFamily="34" charset="0"/>
                          <a:cs typeface="Latha" panose="020B0604020202020204" pitchFamily="34" charset="0"/>
                        </a:rPr>
                        <a:t>Actions</a:t>
                      </a:r>
                      <a:endParaRPr lang="en-GB" sz="1200" dirty="0">
                        <a:effectLst/>
                        <a:latin typeface="+mj-lt"/>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4A8B"/>
                    </a:solidFill>
                  </a:tcPr>
                </a:tc>
                <a:extLst>
                  <a:ext uri="{0D108BD9-81ED-4DB2-BD59-A6C34878D82A}">
                    <a16:rowId xmlns:a16="http://schemas.microsoft.com/office/drawing/2014/main" val="4066377795"/>
                  </a:ext>
                </a:extLst>
              </a:tr>
              <a:tr h="0">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Subject one</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a:effectLst/>
                          <a:latin typeface="Lato Light" panose="020F0502020204030203" pitchFamily="34" charset="0"/>
                          <a:ea typeface="Calibri" panose="020F0502020204030204" pitchFamily="34" charset="0"/>
                          <a:cs typeface="Latha" panose="020B0604020202020204" pitchFamily="34" charset="0"/>
                        </a:rPr>
                        <a:t> </a:t>
                      </a:r>
                      <a:endParaRPr lang="en-GB" sz="12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a:effectLst/>
                          <a:latin typeface="Lato Light" panose="020F0502020204030203" pitchFamily="34" charset="0"/>
                          <a:ea typeface="Calibri" panose="020F0502020204030204" pitchFamily="34" charset="0"/>
                          <a:cs typeface="Latha" panose="020B0604020202020204" pitchFamily="34" charset="0"/>
                        </a:rPr>
                        <a:t> </a:t>
                      </a:r>
                      <a:endParaRPr lang="en-GB" sz="12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611579"/>
                  </a:ext>
                </a:extLst>
              </a:tr>
              <a:tr h="0">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Subject two</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a:effectLst/>
                          <a:latin typeface="Lato Light" panose="020F0502020204030203" pitchFamily="34" charset="0"/>
                          <a:ea typeface="Calibri" panose="020F0502020204030204" pitchFamily="34" charset="0"/>
                          <a:cs typeface="Latha" panose="020B0604020202020204" pitchFamily="34" charset="0"/>
                        </a:rPr>
                        <a:t> </a:t>
                      </a:r>
                      <a:endParaRPr lang="en-GB" sz="12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a:effectLst/>
                          <a:latin typeface="Lato Light" panose="020F0502020204030203" pitchFamily="34" charset="0"/>
                          <a:ea typeface="Calibri" panose="020F0502020204030204" pitchFamily="34" charset="0"/>
                          <a:cs typeface="Latha" panose="020B0604020202020204" pitchFamily="34" charset="0"/>
                        </a:rPr>
                        <a:t> </a:t>
                      </a:r>
                      <a:endParaRPr lang="en-GB" sz="12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06587"/>
                  </a:ext>
                </a:extLst>
              </a:tr>
              <a:tr h="0">
                <a:tc>
                  <a:txBody>
                    <a:bodyPr/>
                    <a:lstStyle/>
                    <a:p>
                      <a:pPr>
                        <a:lnSpc>
                          <a:spcPct val="107000"/>
                        </a:lnSpc>
                        <a:spcAft>
                          <a:spcPts val="800"/>
                        </a:spcAft>
                      </a:pPr>
                      <a:r>
                        <a:rPr lang="en-GB" sz="1200">
                          <a:effectLst/>
                          <a:latin typeface="Lato Light" panose="020F0502020204030203" pitchFamily="34" charset="0"/>
                          <a:ea typeface="Calibri" panose="020F0502020204030204" pitchFamily="34" charset="0"/>
                          <a:cs typeface="Latha" panose="020B0604020202020204" pitchFamily="34" charset="0"/>
                        </a:rPr>
                        <a:t>Subject three</a:t>
                      </a:r>
                      <a:endParaRPr lang="en-GB" sz="120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702166"/>
                  </a:ext>
                </a:extLst>
              </a:tr>
            </a:tbl>
          </a:graphicData>
        </a:graphic>
      </p:graphicFrame>
      <p:sp>
        <p:nvSpPr>
          <p:cNvPr id="7" name="TextBox 6">
            <a:extLst>
              <a:ext uri="{FF2B5EF4-FFF2-40B4-BE49-F238E27FC236}">
                <a16:creationId xmlns:a16="http://schemas.microsoft.com/office/drawing/2014/main" id="{63930B64-AC8E-6193-31FE-36B81FF3CA78}"/>
              </a:ext>
            </a:extLst>
          </p:cNvPr>
          <p:cNvSpPr txBox="1"/>
          <p:nvPr/>
        </p:nvSpPr>
        <p:spPr>
          <a:xfrm>
            <a:off x="1022008" y="4014579"/>
            <a:ext cx="9995236" cy="777392"/>
          </a:xfrm>
          <a:prstGeom prst="rect">
            <a:avLst/>
          </a:prstGeom>
          <a:noFill/>
        </p:spPr>
        <p:txBody>
          <a:bodyPr wrap="square">
            <a:spAutoFit/>
          </a:bodyPr>
          <a:lstStyle/>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Poppins" panose="00000500000000000000" pitchFamily="2" charset="0"/>
              </a:rPr>
              <a:t>The Collaborative Journey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All your findings will eventually be translated into a summary for each topic which will translate into the transactional part, the ideal state or the collaborative part and the resultant gap between the perception on both sides.</a:t>
            </a:r>
            <a:endParaRPr lang="en-GB" sz="12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A65CA260-3A46-A158-C5E2-E094B599A29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Relationship building blocks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desired features form suppliers.</a:t>
            </a:r>
          </a:p>
        </p:txBody>
      </p:sp>
      <p:pic>
        <p:nvPicPr>
          <p:cNvPr id="8" name="Picture 7" descr="Logo&#10;&#10;Description automatically generated">
            <a:extLst>
              <a:ext uri="{FF2B5EF4-FFF2-40B4-BE49-F238E27FC236}">
                <a16:creationId xmlns:a16="http://schemas.microsoft.com/office/drawing/2014/main" id="{8CFEE44E-28D9-2F58-F189-BA201360CD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AC6A13AA-5359-E8F0-7075-E9CA74ADF18A}"/>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0" name="Rectangle 9">
            <a:extLst>
              <a:ext uri="{FF2B5EF4-FFF2-40B4-BE49-F238E27FC236}">
                <a16:creationId xmlns:a16="http://schemas.microsoft.com/office/drawing/2014/main" id="{429D0CD5-BC37-CA1F-C1E2-022CAA1A954F}"/>
              </a:ext>
            </a:extLst>
          </p:cNvPr>
          <p:cNvSpPr/>
          <p:nvPr/>
        </p:nvSpPr>
        <p:spPr>
          <a:xfrm>
            <a:off x="865823" y="4903193"/>
            <a:ext cx="9649150" cy="119333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65000"/>
                    <a:lumOff val="35000"/>
                  </a:schemeClr>
                </a:solidFill>
              </a:rPr>
              <a:t>Subject – This refers to the subject , process or activity you wish to investigate </a:t>
            </a:r>
          </a:p>
          <a:p>
            <a:r>
              <a:rPr lang="en-GB" sz="1000" dirty="0">
                <a:solidFill>
                  <a:schemeClr val="tx1">
                    <a:lumMod val="65000"/>
                    <a:lumOff val="35000"/>
                  </a:schemeClr>
                </a:solidFill>
              </a:rPr>
              <a:t>Standard - Outlining the standard you would have this subject aligned to , explain this both qualitatively and quantitively where possible.</a:t>
            </a:r>
          </a:p>
          <a:p>
            <a:r>
              <a:rPr lang="en-GB" sz="1000" dirty="0">
                <a:solidFill>
                  <a:schemeClr val="tx1">
                    <a:lumMod val="65000"/>
                    <a:lumOff val="35000"/>
                  </a:schemeClr>
                </a:solidFill>
              </a:rPr>
              <a:t>Current State – Refer to the current state of the subject to identify the vital Qualitative and quantitative parameters for reference </a:t>
            </a:r>
          </a:p>
          <a:p>
            <a:r>
              <a:rPr lang="en-GB" sz="1000" dirty="0">
                <a:solidFill>
                  <a:schemeClr val="tx1">
                    <a:lumMod val="65000"/>
                    <a:lumOff val="35000"/>
                  </a:schemeClr>
                </a:solidFill>
              </a:rPr>
              <a:t>Gap – This refers to the difference between ( Standard ) and ( Current state ) which results in either a positive or negative gap.</a:t>
            </a:r>
          </a:p>
          <a:p>
            <a:r>
              <a:rPr lang="en-GB" sz="1000" dirty="0">
                <a:solidFill>
                  <a:schemeClr val="tx1">
                    <a:lumMod val="65000"/>
                    <a:lumOff val="35000"/>
                  </a:schemeClr>
                </a:solidFill>
              </a:rPr>
              <a:t>Actions – This refers to the corrective action you will initiate to bring the subject back on standard.   </a:t>
            </a:r>
          </a:p>
        </p:txBody>
      </p:sp>
    </p:spTree>
    <p:extLst>
      <p:ext uri="{BB962C8B-B14F-4D97-AF65-F5344CB8AC3E}">
        <p14:creationId xmlns:p14="http://schemas.microsoft.com/office/powerpoint/2010/main" val="125021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D0A899-0659-A7C5-4077-58A3D9B24716}"/>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Relationship building blocks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desired features form suppliers.</a:t>
            </a:r>
          </a:p>
        </p:txBody>
      </p:sp>
      <p:pic>
        <p:nvPicPr>
          <p:cNvPr id="6" name="Picture 5" descr="Logo&#10;&#10;Description automatically generated">
            <a:extLst>
              <a:ext uri="{FF2B5EF4-FFF2-40B4-BE49-F238E27FC236}">
                <a16:creationId xmlns:a16="http://schemas.microsoft.com/office/drawing/2014/main" id="{33CF8560-DDF3-001D-970D-3103A92E6C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F32BEA1C-FF88-DD48-28FB-29572CC3F2F9}"/>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9" name="Rectangle 8">
            <a:extLst>
              <a:ext uri="{FF2B5EF4-FFF2-40B4-BE49-F238E27FC236}">
                <a16:creationId xmlns:a16="http://schemas.microsoft.com/office/drawing/2014/main" id="{99EB9B4F-A8DE-97D6-42DE-4EC2920C56F0}"/>
              </a:ext>
            </a:extLst>
          </p:cNvPr>
          <p:cNvSpPr/>
          <p:nvPr/>
        </p:nvSpPr>
        <p:spPr>
          <a:xfrm>
            <a:off x="530331" y="6004113"/>
            <a:ext cx="10861569" cy="7110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lumMod val="65000"/>
                    <a:lumOff val="35000"/>
                  </a:schemeClr>
                </a:solidFill>
              </a:rPr>
              <a:t>We evaluate 2 methods of gathering feedback on a set of given attributes , The 2 methods are Qualitative and Quantative .</a:t>
            </a:r>
          </a:p>
          <a:p>
            <a:r>
              <a:rPr lang="en-GB" sz="900" dirty="0">
                <a:solidFill>
                  <a:schemeClr val="tx1">
                    <a:lumMod val="65000"/>
                    <a:lumOff val="35000"/>
                  </a:schemeClr>
                </a:solidFill>
              </a:rPr>
              <a:t>As you will see the qualitative method uses mainly yes or No answers which can be used in certain situation to get a qualitative impression of a given area .</a:t>
            </a:r>
          </a:p>
          <a:p>
            <a:r>
              <a:rPr lang="en-GB" sz="900" dirty="0">
                <a:solidFill>
                  <a:schemeClr val="tx1">
                    <a:lumMod val="65000"/>
                    <a:lumOff val="35000"/>
                  </a:schemeClr>
                </a:solidFill>
              </a:rPr>
              <a:t>The Quantative method uses scores and these can be turned into % to finally drive consensus , however both methods have varying uses and situations which are best addressed based on the objective , time , resource and sample size. </a:t>
            </a:r>
          </a:p>
        </p:txBody>
      </p:sp>
      <p:pic>
        <p:nvPicPr>
          <p:cNvPr id="2" name="Picture 1">
            <a:extLst>
              <a:ext uri="{FF2B5EF4-FFF2-40B4-BE49-F238E27FC236}">
                <a16:creationId xmlns:a16="http://schemas.microsoft.com/office/drawing/2014/main" id="{7B4B6989-7042-3048-B0BD-8C5CAD52D219}"/>
              </a:ext>
            </a:extLst>
          </p:cNvPr>
          <p:cNvPicPr>
            <a:picLocks noChangeAspect="1"/>
          </p:cNvPicPr>
          <p:nvPr/>
        </p:nvPicPr>
        <p:blipFill>
          <a:blip r:embed="rId3"/>
          <a:stretch>
            <a:fillRect/>
          </a:stretch>
        </p:blipFill>
        <p:spPr>
          <a:xfrm>
            <a:off x="1276350" y="1343025"/>
            <a:ext cx="3805409" cy="4119562"/>
          </a:xfrm>
          <a:prstGeom prst="rect">
            <a:avLst/>
          </a:prstGeom>
        </p:spPr>
      </p:pic>
      <p:pic>
        <p:nvPicPr>
          <p:cNvPr id="8" name="Picture 7">
            <a:extLst>
              <a:ext uri="{FF2B5EF4-FFF2-40B4-BE49-F238E27FC236}">
                <a16:creationId xmlns:a16="http://schemas.microsoft.com/office/drawing/2014/main" id="{20AB6EF1-9D3C-4EB8-0063-53EE5A8A6E16}"/>
              </a:ext>
            </a:extLst>
          </p:cNvPr>
          <p:cNvPicPr>
            <a:picLocks noChangeAspect="1"/>
          </p:cNvPicPr>
          <p:nvPr/>
        </p:nvPicPr>
        <p:blipFill>
          <a:blip r:embed="rId4"/>
          <a:stretch>
            <a:fillRect/>
          </a:stretch>
        </p:blipFill>
        <p:spPr>
          <a:xfrm>
            <a:off x="6210456" y="857250"/>
            <a:ext cx="4209894" cy="5035364"/>
          </a:xfrm>
          <a:prstGeom prst="rect">
            <a:avLst/>
          </a:prstGeom>
        </p:spPr>
      </p:pic>
      <p:sp>
        <p:nvSpPr>
          <p:cNvPr id="10" name="Arrow: Right 9">
            <a:extLst>
              <a:ext uri="{FF2B5EF4-FFF2-40B4-BE49-F238E27FC236}">
                <a16:creationId xmlns:a16="http://schemas.microsoft.com/office/drawing/2014/main" id="{DB0F7335-1314-0131-788B-EB76EDA0BA92}"/>
              </a:ext>
            </a:extLst>
          </p:cNvPr>
          <p:cNvSpPr/>
          <p:nvPr/>
        </p:nvSpPr>
        <p:spPr>
          <a:xfrm>
            <a:off x="5324475" y="3162300"/>
            <a:ext cx="657225" cy="88582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0144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6F7D2-C229-1B31-4BE4-6467CAB6774F}"/>
              </a:ext>
            </a:extLst>
          </p:cNvPr>
          <p:cNvPicPr>
            <a:picLocks noChangeAspect="1"/>
          </p:cNvPicPr>
          <p:nvPr/>
        </p:nvPicPr>
        <p:blipFill>
          <a:blip r:embed="rId2"/>
          <a:stretch>
            <a:fillRect/>
          </a:stretch>
        </p:blipFill>
        <p:spPr>
          <a:xfrm>
            <a:off x="390524" y="1691146"/>
            <a:ext cx="7134225" cy="4145870"/>
          </a:xfrm>
          <a:prstGeom prst="rect">
            <a:avLst/>
          </a:prstGeom>
        </p:spPr>
      </p:pic>
      <p:sp>
        <p:nvSpPr>
          <p:cNvPr id="4" name="TextBox 3">
            <a:extLst>
              <a:ext uri="{FF2B5EF4-FFF2-40B4-BE49-F238E27FC236}">
                <a16:creationId xmlns:a16="http://schemas.microsoft.com/office/drawing/2014/main" id="{D06C2747-CF32-03B5-7E1D-AFEE3018C8AC}"/>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Relationship building blocks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desired features from suppliers.</a:t>
            </a:r>
          </a:p>
        </p:txBody>
      </p:sp>
      <p:pic>
        <p:nvPicPr>
          <p:cNvPr id="5" name="Picture 4" descr="Logo&#10;&#10;Description automatically generated">
            <a:extLst>
              <a:ext uri="{FF2B5EF4-FFF2-40B4-BE49-F238E27FC236}">
                <a16:creationId xmlns:a16="http://schemas.microsoft.com/office/drawing/2014/main" id="{F2E5B88C-C415-FB63-4013-3B9E009F75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E358E407-AF72-BF19-19D5-3E00F5FBEAA0}"/>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4B81B4B8-1E78-E695-7A5D-C2735EA48688}"/>
              </a:ext>
            </a:extLst>
          </p:cNvPr>
          <p:cNvSpPr txBox="1"/>
          <p:nvPr/>
        </p:nvSpPr>
        <p:spPr>
          <a:xfrm>
            <a:off x="7604448" y="2218979"/>
            <a:ext cx="3937519" cy="3046988"/>
          </a:xfrm>
          <a:prstGeom prst="rect">
            <a:avLst/>
          </a:prstGeom>
          <a:noFill/>
        </p:spPr>
        <p:txBody>
          <a:bodyPr wrap="square" rtlCol="0">
            <a:spAutoFit/>
          </a:bodyPr>
          <a:lstStyle/>
          <a:p>
            <a:r>
              <a:rPr lang="en-GB" sz="1200" b="1" dirty="0"/>
              <a:t>Criteria</a:t>
            </a:r>
            <a:r>
              <a:rPr lang="en-GB" sz="1200" dirty="0"/>
              <a:t> </a:t>
            </a:r>
          </a:p>
          <a:p>
            <a:r>
              <a:rPr lang="en-GB" sz="1200" dirty="0"/>
              <a:t>Since we are looking at the criteria from a customers perspective we 11 drivers for evaluating , these may differ for each customer , the idea here is to look at what a customer wants from a KAM team or supplier </a:t>
            </a:r>
          </a:p>
          <a:p>
            <a:endParaRPr lang="en-GB" sz="1200" dirty="0"/>
          </a:p>
          <a:p>
            <a:endParaRPr lang="en-GB" sz="1200" dirty="0"/>
          </a:p>
          <a:p>
            <a:r>
              <a:rPr lang="en-GB" sz="1200" b="1" dirty="0"/>
              <a:t>Scoring</a:t>
            </a:r>
          </a:p>
          <a:p>
            <a:r>
              <a:rPr lang="en-GB" sz="1200" dirty="0"/>
              <a:t>We place 4 scores for ease of management and evaluation to drive simplicity , using the Six Sigma methodology of 4 possible scores to any given situation we mark them from 0 to 9 as you will notice choosing between the individual scores is easy and not so easy sometimes , the difference here is the user will define the qualifier for each score making it more relative and pointed.</a:t>
            </a:r>
          </a:p>
        </p:txBody>
      </p:sp>
      <p:sp>
        <p:nvSpPr>
          <p:cNvPr id="11" name="Speech Bubble: Oval 10">
            <a:extLst>
              <a:ext uri="{FF2B5EF4-FFF2-40B4-BE49-F238E27FC236}">
                <a16:creationId xmlns:a16="http://schemas.microsoft.com/office/drawing/2014/main" id="{8EB2F85B-C4FA-D4E6-7103-2A3D84351347}"/>
              </a:ext>
            </a:extLst>
          </p:cNvPr>
          <p:cNvSpPr/>
          <p:nvPr/>
        </p:nvSpPr>
        <p:spPr>
          <a:xfrm>
            <a:off x="5727473" y="2390774"/>
            <a:ext cx="1473427" cy="677659"/>
          </a:xfrm>
          <a:prstGeom prst="wedgeEllipse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ysClr val="windowText" lastClr="000000"/>
                </a:solidFill>
              </a:rPr>
              <a:t>4 Point scores </a:t>
            </a:r>
          </a:p>
        </p:txBody>
      </p:sp>
      <p:sp>
        <p:nvSpPr>
          <p:cNvPr id="12" name="Speech Bubble: Oval 11">
            <a:extLst>
              <a:ext uri="{FF2B5EF4-FFF2-40B4-BE49-F238E27FC236}">
                <a16:creationId xmlns:a16="http://schemas.microsoft.com/office/drawing/2014/main" id="{9F05F611-D41A-00F8-91B7-756803EB7B82}"/>
              </a:ext>
            </a:extLst>
          </p:cNvPr>
          <p:cNvSpPr/>
          <p:nvPr/>
        </p:nvSpPr>
        <p:spPr>
          <a:xfrm rot="21144576">
            <a:off x="676275" y="1790700"/>
            <a:ext cx="1279662" cy="689656"/>
          </a:xfrm>
          <a:prstGeom prst="wedgeEllipseCallout">
            <a:avLst>
              <a:gd name="adj1" fmla="val -3541"/>
              <a:gd name="adj2" fmla="val 8221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Drivers for evaluation </a:t>
            </a:r>
          </a:p>
        </p:txBody>
      </p:sp>
      <p:sp>
        <p:nvSpPr>
          <p:cNvPr id="13" name="Speech Bubble: Oval 12">
            <a:extLst>
              <a:ext uri="{FF2B5EF4-FFF2-40B4-BE49-F238E27FC236}">
                <a16:creationId xmlns:a16="http://schemas.microsoft.com/office/drawing/2014/main" id="{9B29FB06-50A7-3C19-3320-68B806495BAD}"/>
              </a:ext>
            </a:extLst>
          </p:cNvPr>
          <p:cNvSpPr/>
          <p:nvPr/>
        </p:nvSpPr>
        <p:spPr>
          <a:xfrm>
            <a:off x="2724150" y="6019457"/>
            <a:ext cx="1515835" cy="714718"/>
          </a:xfrm>
          <a:prstGeom prst="wedgeEllipseCallout">
            <a:avLst>
              <a:gd name="adj1" fmla="val -8257"/>
              <a:gd name="adj2" fmla="val -12803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ysClr val="windowText" lastClr="000000"/>
                </a:solidFill>
              </a:rPr>
              <a:t>Individual qualifiers for each score </a:t>
            </a:r>
          </a:p>
        </p:txBody>
      </p:sp>
    </p:spTree>
    <p:extLst>
      <p:ext uri="{BB962C8B-B14F-4D97-AF65-F5344CB8AC3E}">
        <p14:creationId xmlns:p14="http://schemas.microsoft.com/office/powerpoint/2010/main" val="90339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6304DD2-EECF-97EC-BCC4-D8639CF0C9D7}"/>
              </a:ext>
            </a:extLst>
          </p:cNvPr>
          <p:cNvGraphicFramePr>
            <a:graphicFrameLocks noGrp="1"/>
          </p:cNvGraphicFramePr>
          <p:nvPr>
            <p:extLst>
              <p:ext uri="{D42A27DB-BD31-4B8C-83A1-F6EECF244321}">
                <p14:modId xmlns:p14="http://schemas.microsoft.com/office/powerpoint/2010/main" val="140806435"/>
              </p:ext>
            </p:extLst>
          </p:nvPr>
        </p:nvGraphicFramePr>
        <p:xfrm>
          <a:off x="1310068" y="1763687"/>
          <a:ext cx="9571863" cy="4592663"/>
        </p:xfrm>
        <a:graphic>
          <a:graphicData uri="http://schemas.openxmlformats.org/drawingml/2006/table">
            <a:tbl>
              <a:tblPr firstRow="1" firstCol="1" bandRow="1">
                <a:tableStyleId>{5C22544A-7EE6-4342-B048-85BDC9FD1C3A}</a:tableStyleId>
              </a:tblPr>
              <a:tblGrid>
                <a:gridCol w="1471863">
                  <a:extLst>
                    <a:ext uri="{9D8B030D-6E8A-4147-A177-3AD203B41FA5}">
                      <a16:colId xmlns:a16="http://schemas.microsoft.com/office/drawing/2014/main" val="4028556104"/>
                    </a:ext>
                  </a:extLst>
                </a:gridCol>
                <a:gridCol w="1620000">
                  <a:extLst>
                    <a:ext uri="{9D8B030D-6E8A-4147-A177-3AD203B41FA5}">
                      <a16:colId xmlns:a16="http://schemas.microsoft.com/office/drawing/2014/main" val="2163400538"/>
                    </a:ext>
                  </a:extLst>
                </a:gridCol>
                <a:gridCol w="1620000">
                  <a:extLst>
                    <a:ext uri="{9D8B030D-6E8A-4147-A177-3AD203B41FA5}">
                      <a16:colId xmlns:a16="http://schemas.microsoft.com/office/drawing/2014/main" val="2536106524"/>
                    </a:ext>
                  </a:extLst>
                </a:gridCol>
                <a:gridCol w="1620000">
                  <a:extLst>
                    <a:ext uri="{9D8B030D-6E8A-4147-A177-3AD203B41FA5}">
                      <a16:colId xmlns:a16="http://schemas.microsoft.com/office/drawing/2014/main" val="2808834911"/>
                    </a:ext>
                  </a:extLst>
                </a:gridCol>
                <a:gridCol w="1620000">
                  <a:extLst>
                    <a:ext uri="{9D8B030D-6E8A-4147-A177-3AD203B41FA5}">
                      <a16:colId xmlns:a16="http://schemas.microsoft.com/office/drawing/2014/main" val="2172837083"/>
                    </a:ext>
                  </a:extLst>
                </a:gridCol>
                <a:gridCol w="1620000">
                  <a:extLst>
                    <a:ext uri="{9D8B030D-6E8A-4147-A177-3AD203B41FA5}">
                      <a16:colId xmlns:a16="http://schemas.microsoft.com/office/drawing/2014/main" val="2709628375"/>
                    </a:ext>
                  </a:extLst>
                </a:gridCol>
              </a:tblGrid>
              <a:tr h="189033">
                <a:tc>
                  <a:txBody>
                    <a:bodyPr/>
                    <a:lstStyle/>
                    <a:p>
                      <a:pPr algn="ctr">
                        <a:lnSpc>
                          <a:spcPct val="107000"/>
                        </a:lnSpc>
                        <a:spcAft>
                          <a:spcPts val="800"/>
                        </a:spcAft>
                      </a:pPr>
                      <a:r>
                        <a:rPr lang="en-GB" sz="1200" dirty="0">
                          <a:effectLst/>
                        </a:rPr>
                        <a:t>Featured</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gn="ctr">
                        <a:lnSpc>
                          <a:spcPct val="107000"/>
                        </a:lnSpc>
                        <a:spcAft>
                          <a:spcPts val="800"/>
                        </a:spcAft>
                      </a:pPr>
                      <a:r>
                        <a:rPr lang="en-GB" sz="1200" dirty="0">
                          <a:effectLst/>
                        </a:rPr>
                        <a:t>Exploratory</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gn="ctr">
                        <a:lnSpc>
                          <a:spcPct val="107000"/>
                        </a:lnSpc>
                        <a:spcAft>
                          <a:spcPts val="800"/>
                        </a:spcAft>
                      </a:pPr>
                      <a:r>
                        <a:rPr lang="en-GB" sz="1200" dirty="0">
                          <a:effectLst/>
                        </a:rPr>
                        <a:t>Basis</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gn="ctr">
                        <a:lnSpc>
                          <a:spcPct val="107000"/>
                        </a:lnSpc>
                        <a:spcAft>
                          <a:spcPts val="800"/>
                        </a:spcAft>
                      </a:pPr>
                      <a:r>
                        <a:rPr lang="en-GB" sz="1200" dirty="0">
                          <a:effectLst/>
                        </a:rPr>
                        <a:t>Cooperative</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gn="ctr">
                        <a:lnSpc>
                          <a:spcPct val="107000"/>
                        </a:lnSpc>
                        <a:spcAft>
                          <a:spcPts val="800"/>
                        </a:spcAft>
                      </a:pPr>
                      <a:r>
                        <a:rPr lang="en-GB" sz="1200" dirty="0">
                          <a:effectLst/>
                        </a:rPr>
                        <a:t>Inter Dependent</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gn="ctr">
                        <a:lnSpc>
                          <a:spcPct val="107000"/>
                        </a:lnSpc>
                        <a:spcAft>
                          <a:spcPts val="800"/>
                        </a:spcAft>
                      </a:pPr>
                      <a:r>
                        <a:rPr lang="en-GB" sz="1200" dirty="0">
                          <a:effectLst/>
                        </a:rPr>
                        <a:t>Integrated</a:t>
                      </a:r>
                      <a:endParaRPr lang="en-GB" sz="12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extLst>
                  <a:ext uri="{0D108BD9-81ED-4DB2-BD59-A6C34878D82A}">
                    <a16:rowId xmlns:a16="http://schemas.microsoft.com/office/drawing/2014/main" val="518369125"/>
                  </a:ext>
                </a:extLst>
              </a:tr>
              <a:tr h="366935">
                <a:tc>
                  <a:txBody>
                    <a:bodyPr/>
                    <a:lstStyle/>
                    <a:p>
                      <a:pPr algn="ctr">
                        <a:lnSpc>
                          <a:spcPct val="107000"/>
                        </a:lnSpc>
                        <a:spcAft>
                          <a:spcPts val="800"/>
                        </a:spcAft>
                      </a:pPr>
                      <a:r>
                        <a:rPr lang="en-GB" sz="1000" dirty="0">
                          <a:effectLst/>
                        </a:rPr>
                        <a:t>Emphasis</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dirty="0">
                          <a:effectLst/>
                        </a:rPr>
                        <a:t>Reputation</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Transactions </a:t>
                      </a:r>
                    </a:p>
                    <a:p>
                      <a:pPr>
                        <a:lnSpc>
                          <a:spcPct val="107000"/>
                        </a:lnSpc>
                        <a:spcAft>
                          <a:spcPts val="800"/>
                        </a:spcAft>
                      </a:pPr>
                      <a:r>
                        <a:rPr lang="en-GB" sz="800">
                          <a:effectLst/>
                        </a:rPr>
                        <a:t>Price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Transactional but engaging</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Mutual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Open / Strategically driven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4057627866"/>
                  </a:ext>
                </a:extLst>
              </a:tr>
              <a:tr h="218596">
                <a:tc>
                  <a:txBody>
                    <a:bodyPr/>
                    <a:lstStyle/>
                    <a:p>
                      <a:pPr algn="ctr">
                        <a:lnSpc>
                          <a:spcPct val="107000"/>
                        </a:lnSpc>
                        <a:spcAft>
                          <a:spcPts val="800"/>
                        </a:spcAft>
                      </a:pPr>
                      <a:r>
                        <a:rPr lang="en-GB" sz="1000">
                          <a:effectLst/>
                        </a:rPr>
                        <a:t>Supplier Status</a:t>
                      </a:r>
                      <a:endParaRPr lang="en-GB" sz="10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dirty="0">
                          <a:effectLst/>
                        </a:rPr>
                        <a:t>Several suppliers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From 1 to many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Preferred</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Leading or sole supplier</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Leading or primary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875480542"/>
                  </a:ext>
                </a:extLst>
              </a:tr>
              <a:tr h="218596">
                <a:tc>
                  <a:txBody>
                    <a:bodyPr/>
                    <a:lstStyle/>
                    <a:p>
                      <a:pPr algn="ctr">
                        <a:lnSpc>
                          <a:spcPct val="107000"/>
                        </a:lnSpc>
                        <a:spcAft>
                          <a:spcPts val="800"/>
                        </a:spcAft>
                      </a:pPr>
                      <a:r>
                        <a:rPr lang="en-GB" sz="1000" dirty="0">
                          <a:effectLst/>
                        </a:rPr>
                        <a:t>Ease of passage</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Easy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Easy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Difficulty level slight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Difficult</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Exit barriers and contracts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91726220"/>
                  </a:ext>
                </a:extLst>
              </a:tr>
              <a:tr h="292766">
                <a:tc>
                  <a:txBody>
                    <a:bodyPr/>
                    <a:lstStyle/>
                    <a:p>
                      <a:pPr algn="ctr">
                        <a:lnSpc>
                          <a:spcPct val="107000"/>
                        </a:lnSpc>
                        <a:spcAft>
                          <a:spcPts val="800"/>
                        </a:spcAft>
                      </a:pPr>
                      <a:r>
                        <a:rPr lang="en-GB" sz="1000" dirty="0">
                          <a:effectLst/>
                        </a:rPr>
                        <a:t>Information exchange</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Engaging but careful</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Transaction based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Limited</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Volume driven </a:t>
                      </a:r>
                    </a:p>
                    <a:p>
                      <a:pPr>
                        <a:lnSpc>
                          <a:spcPct val="107000"/>
                        </a:lnSpc>
                        <a:spcAft>
                          <a:spcPts val="800"/>
                        </a:spcAft>
                      </a:pPr>
                      <a:r>
                        <a:rPr lang="en-GB" sz="800">
                          <a:effectLst/>
                        </a:rPr>
                        <a:t>Sensitive sharing</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Open and engaging on all areas</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4221050203"/>
                  </a:ext>
                </a:extLst>
              </a:tr>
              <a:tr h="641295">
                <a:tc>
                  <a:txBody>
                    <a:bodyPr/>
                    <a:lstStyle/>
                    <a:p>
                      <a:pPr algn="ctr">
                        <a:lnSpc>
                          <a:spcPct val="107000"/>
                        </a:lnSpc>
                        <a:spcAft>
                          <a:spcPts val="800"/>
                        </a:spcAft>
                      </a:pPr>
                      <a:r>
                        <a:rPr lang="en-GB" sz="1000" dirty="0">
                          <a:effectLst/>
                        </a:rPr>
                        <a:t>Contact</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KAM Dependant</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KAM and Buyer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KAM</a:t>
                      </a:r>
                    </a:p>
                    <a:p>
                      <a:pPr>
                        <a:lnSpc>
                          <a:spcPct val="107000"/>
                        </a:lnSpc>
                        <a:spcAft>
                          <a:spcPts val="800"/>
                        </a:spcAft>
                      </a:pPr>
                      <a:r>
                        <a:rPr lang="en-GB" sz="800" dirty="0">
                          <a:effectLst/>
                        </a:rPr>
                        <a:t>Buyer</a:t>
                      </a:r>
                    </a:p>
                    <a:p>
                      <a:pPr>
                        <a:lnSpc>
                          <a:spcPct val="107000"/>
                        </a:lnSpc>
                        <a:spcAft>
                          <a:spcPts val="800"/>
                        </a:spcAft>
                      </a:pPr>
                      <a:r>
                        <a:rPr lang="en-GB" sz="800" dirty="0">
                          <a:effectLst/>
                        </a:rPr>
                        <a:t>Logistics</a:t>
                      </a:r>
                    </a:p>
                    <a:p>
                      <a:pPr>
                        <a:lnSpc>
                          <a:spcPct val="107000"/>
                        </a:lnSpc>
                        <a:spcAft>
                          <a:spcPts val="800"/>
                        </a:spcAft>
                      </a:pPr>
                      <a:r>
                        <a:rPr lang="en-GB" sz="800" dirty="0">
                          <a:effectLst/>
                        </a:rPr>
                        <a:t>Order processing</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Engaging within all functions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Engaging and intimate across organisations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1902093574"/>
                  </a:ext>
                </a:extLst>
              </a:tr>
              <a:tr h="292766">
                <a:tc>
                  <a:txBody>
                    <a:bodyPr/>
                    <a:lstStyle/>
                    <a:p>
                      <a:pPr algn="ctr">
                        <a:lnSpc>
                          <a:spcPct val="107000"/>
                        </a:lnSpc>
                        <a:spcAft>
                          <a:spcPts val="800"/>
                        </a:spcAft>
                      </a:pPr>
                      <a:r>
                        <a:rPr lang="en-GB" sz="1000" dirty="0">
                          <a:effectLst/>
                        </a:rPr>
                        <a:t>Access to account </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On request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Basic</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Delivers above basic</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Intermittent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Engaged and scheduled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3124620479"/>
                  </a:ext>
                </a:extLst>
              </a:tr>
              <a:tr h="441104">
                <a:tc>
                  <a:txBody>
                    <a:bodyPr/>
                    <a:lstStyle/>
                    <a:p>
                      <a:pPr algn="ctr">
                        <a:lnSpc>
                          <a:spcPct val="107000"/>
                        </a:lnSpc>
                        <a:spcAft>
                          <a:spcPts val="800"/>
                        </a:spcAft>
                      </a:pPr>
                      <a:r>
                        <a:rPr lang="en-GB" sz="1000" dirty="0">
                          <a:effectLst/>
                        </a:rPr>
                        <a:t>Organization &amp; Process</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Basic</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Basic with few more features</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Standard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Adaptation and streamlining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Joint business processes designed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160450802"/>
                  </a:ext>
                </a:extLst>
              </a:tr>
              <a:tr h="441104">
                <a:tc>
                  <a:txBody>
                    <a:bodyPr/>
                    <a:lstStyle/>
                    <a:p>
                      <a:pPr algn="ctr">
                        <a:lnSpc>
                          <a:spcPct val="107000"/>
                        </a:lnSpc>
                        <a:spcAft>
                          <a:spcPts val="800"/>
                        </a:spcAft>
                      </a:pPr>
                      <a:r>
                        <a:rPr lang="en-GB" sz="1000" dirty="0">
                          <a:effectLst/>
                        </a:rPr>
                        <a:t>Cost</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Basic and ad hoc investments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Basic to limited</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Increasing costs with overall plans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Major investments with fully developed plans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Larger investments with strategic intent and visible results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3100675617"/>
                  </a:ext>
                </a:extLst>
              </a:tr>
              <a:tr h="441104">
                <a:tc>
                  <a:txBody>
                    <a:bodyPr/>
                    <a:lstStyle/>
                    <a:p>
                      <a:pPr algn="ctr">
                        <a:lnSpc>
                          <a:spcPct val="107000"/>
                        </a:lnSpc>
                        <a:spcAft>
                          <a:spcPts val="800"/>
                        </a:spcAft>
                      </a:pPr>
                      <a:r>
                        <a:rPr lang="en-GB" sz="1000" dirty="0">
                          <a:effectLst/>
                        </a:rPr>
                        <a:t>Trust</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Exploratory</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Neutral</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Basic and increasing relationship</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Barriers to relationship lowered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Best in class based on engaging trust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3954686843"/>
                  </a:ext>
                </a:extLst>
              </a:tr>
              <a:tr h="441104">
                <a:tc>
                  <a:txBody>
                    <a:bodyPr/>
                    <a:lstStyle/>
                    <a:p>
                      <a:pPr algn="ctr">
                        <a:lnSpc>
                          <a:spcPct val="107000"/>
                        </a:lnSpc>
                        <a:spcAft>
                          <a:spcPts val="800"/>
                        </a:spcAft>
                      </a:pPr>
                      <a:r>
                        <a:rPr lang="en-GB" sz="1000" dirty="0">
                          <a:effectLst/>
                        </a:rPr>
                        <a:t>Planning</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Introduction and sketchy</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Basic and core to outline planning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More futuristic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Joint planning engagement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Planning is strategic offset with tactics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632895230"/>
                  </a:ext>
                </a:extLst>
              </a:tr>
              <a:tr h="366935">
                <a:tc>
                  <a:txBody>
                    <a:bodyPr/>
                    <a:lstStyle/>
                    <a:p>
                      <a:pPr algn="ctr">
                        <a:lnSpc>
                          <a:spcPct val="107000"/>
                        </a:lnSpc>
                        <a:spcAft>
                          <a:spcPts val="800"/>
                        </a:spcAft>
                      </a:pPr>
                      <a:r>
                        <a:rPr lang="en-GB" sz="1000" dirty="0">
                          <a:effectLst/>
                        </a:rPr>
                        <a:t>Potential</a:t>
                      </a:r>
                      <a:endParaRPr lang="en-GB" sz="10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nchor="ctr">
                    <a:solidFill>
                      <a:srgbClr val="3984A3"/>
                    </a:solidFill>
                  </a:tcPr>
                </a:tc>
                <a:tc>
                  <a:txBody>
                    <a:bodyPr/>
                    <a:lstStyle/>
                    <a:p>
                      <a:pPr>
                        <a:lnSpc>
                          <a:spcPct val="107000"/>
                        </a:lnSpc>
                        <a:spcAft>
                          <a:spcPts val="800"/>
                        </a:spcAft>
                      </a:pPr>
                      <a:r>
                        <a:rPr lang="en-GB" sz="800">
                          <a:effectLst/>
                        </a:rPr>
                        <a:t>Qualification process</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Basic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Development and engaging </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a:effectLst/>
                        </a:rPr>
                        <a:t>Basic criteria for success now aligned</a:t>
                      </a:r>
                      <a:endParaRPr lang="en-GB" sz="80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tc>
                  <a:txBody>
                    <a:bodyPr/>
                    <a:lstStyle/>
                    <a:p>
                      <a:pPr>
                        <a:lnSpc>
                          <a:spcPct val="107000"/>
                        </a:lnSpc>
                        <a:spcAft>
                          <a:spcPts val="800"/>
                        </a:spcAft>
                      </a:pPr>
                      <a:r>
                        <a:rPr lang="en-GB" sz="800" dirty="0">
                          <a:effectLst/>
                        </a:rPr>
                        <a:t>Revenue and growth delivery </a:t>
                      </a:r>
                      <a:endParaRPr lang="en-GB" sz="800" dirty="0">
                        <a:effectLst/>
                        <a:latin typeface="Calibri" panose="020F0502020204030204" pitchFamily="34" charset="0"/>
                        <a:ea typeface="Calibri" panose="020F0502020204030204" pitchFamily="34" charset="0"/>
                        <a:cs typeface="Latha" panose="020B0604020202020204" pitchFamily="34" charset="0"/>
                      </a:endParaRPr>
                    </a:p>
                  </a:txBody>
                  <a:tcPr marL="28355" marR="28355" marT="0" marB="0">
                    <a:solidFill>
                      <a:schemeClr val="bg1">
                        <a:lumMod val="95000"/>
                      </a:schemeClr>
                    </a:solidFill>
                  </a:tcPr>
                </a:tc>
                <a:extLst>
                  <a:ext uri="{0D108BD9-81ED-4DB2-BD59-A6C34878D82A}">
                    <a16:rowId xmlns:a16="http://schemas.microsoft.com/office/drawing/2014/main" val="1870600200"/>
                  </a:ext>
                </a:extLst>
              </a:tr>
            </a:tbl>
          </a:graphicData>
        </a:graphic>
      </p:graphicFrame>
      <p:sp>
        <p:nvSpPr>
          <p:cNvPr id="4" name="TextBox 3">
            <a:extLst>
              <a:ext uri="{FF2B5EF4-FFF2-40B4-BE49-F238E27FC236}">
                <a16:creationId xmlns:a16="http://schemas.microsoft.com/office/drawing/2014/main" id="{29A52D26-8F4F-8FE1-E8B0-4E8C26EFBEBB}"/>
              </a:ext>
            </a:extLst>
          </p:cNvPr>
          <p:cNvSpPr txBox="1"/>
          <p:nvPr/>
        </p:nvSpPr>
        <p:spPr>
          <a:xfrm>
            <a:off x="1310067" y="1111313"/>
            <a:ext cx="9571863" cy="553998"/>
          </a:xfrm>
          <a:prstGeom prst="rect">
            <a:avLst/>
          </a:prstGeom>
          <a:solidFill>
            <a:schemeClr val="accent4">
              <a:lumMod val="40000"/>
              <a:lumOff val="60000"/>
            </a:schemeClr>
          </a:solidFill>
        </p:spPr>
        <p:txBody>
          <a:bodyPr wrap="square">
            <a:spAutoFit/>
          </a:bodyPr>
          <a:lstStyle/>
          <a:p>
            <a:r>
              <a:rPr lang="en-GB" sz="1000" b="1" dirty="0">
                <a:effectLst/>
                <a:latin typeface="Lato Light" panose="020F0502020204030203" pitchFamily="34" charset="0"/>
                <a:ea typeface="Calibri" panose="020F0502020204030204" pitchFamily="34" charset="0"/>
                <a:cs typeface="Poppins" panose="00000500000000000000" pitchFamily="2" charset="0"/>
              </a:rPr>
              <a:t>A Quick evaluation of the five stages in key Account Management  </a:t>
            </a:r>
          </a:p>
          <a:p>
            <a:r>
              <a:rPr lang="en-GB" sz="1000" i="1" dirty="0">
                <a:effectLst/>
                <a:latin typeface="Lato Light" panose="020F0502020204030203" pitchFamily="34" charset="0"/>
                <a:ea typeface="Calibri" panose="020F0502020204030204" pitchFamily="34" charset="0"/>
                <a:cs typeface="Latha" panose="020B0604020202020204" pitchFamily="34" charset="0"/>
              </a:rPr>
              <a:t>Use this chart as a summary for orientation, rebuild the explanations making it close to your region and country model and use this chart for all engagement internally for business development and planning</a:t>
            </a:r>
            <a:endParaRPr lang="en-GB" sz="1000" i="1" dirty="0"/>
          </a:p>
        </p:txBody>
      </p:sp>
      <p:sp>
        <p:nvSpPr>
          <p:cNvPr id="5" name="TextBox 4">
            <a:extLst>
              <a:ext uri="{FF2B5EF4-FFF2-40B4-BE49-F238E27FC236}">
                <a16:creationId xmlns:a16="http://schemas.microsoft.com/office/drawing/2014/main" id="{4B0A0F13-9D8B-EB7E-056D-7E6C749EE27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Relationship building blocks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desired features form suppliers.</a:t>
            </a:r>
          </a:p>
        </p:txBody>
      </p:sp>
      <p:pic>
        <p:nvPicPr>
          <p:cNvPr id="6" name="Picture 5" descr="Logo&#10;&#10;Description automatically generated">
            <a:extLst>
              <a:ext uri="{FF2B5EF4-FFF2-40B4-BE49-F238E27FC236}">
                <a16:creationId xmlns:a16="http://schemas.microsoft.com/office/drawing/2014/main" id="{D9292B99-5980-D15F-C0AB-90E0B44742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F7FD2059-DE29-B023-6871-F196D06D1D2D}"/>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3999228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318278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3693508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42487-9819-BAAD-39B2-D3B257CF937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5669789" y="1159665"/>
            <a:ext cx="6521207" cy="4351339"/>
          </a:xfrm>
          <a:prstGeom prst="rect">
            <a:avLst/>
          </a:prstGeom>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3 – Stages </a:t>
            </a:r>
            <a:r>
              <a:rPr kumimoji="0" lang="en-GB" b="1" i="0" u="none" strike="noStrike" kern="1200" cap="none" spc="0" normalizeH="0" baseline="0" noProof="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of relationship.</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3" name="Group 2">
            <a:extLst>
              <a:ext uri="{FF2B5EF4-FFF2-40B4-BE49-F238E27FC236}">
                <a16:creationId xmlns:a16="http://schemas.microsoft.com/office/drawing/2014/main" id="{298E1268-241B-496D-B0D0-762DA5AAE6E2}"/>
              </a:ext>
            </a:extLst>
          </p:cNvPr>
          <p:cNvGrpSpPr/>
          <p:nvPr/>
        </p:nvGrpSpPr>
        <p:grpSpPr>
          <a:xfrm>
            <a:off x="5225759" y="4453154"/>
            <a:ext cx="1055370" cy="1055370"/>
            <a:chOff x="7108613" y="4124330"/>
            <a:chExt cx="1055370" cy="1055370"/>
          </a:xfrm>
        </p:grpSpPr>
        <p:sp>
          <p:nvSpPr>
            <p:cNvPr id="5" name="Oval 4">
              <a:extLst>
                <a:ext uri="{FF2B5EF4-FFF2-40B4-BE49-F238E27FC236}">
                  <a16:creationId xmlns:a16="http://schemas.microsoft.com/office/drawing/2014/main" id="{A96FE7DE-F805-D921-94C1-CD0368999D4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D60D3C20-0E89-7D50-9578-4817D7244506}"/>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8350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265635" y="3040617"/>
            <a:ext cx="3876816" cy="147732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85265" y="3499692"/>
            <a:ext cx="359595" cy="48288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71BBD4A2-2640-577E-9C41-35A08E7D5C4D}"/>
              </a:ext>
            </a:extLst>
          </p:cNvPr>
          <p:cNvSpPr txBox="1"/>
          <p:nvPr/>
        </p:nvSpPr>
        <p:spPr>
          <a:xfrm>
            <a:off x="6158169" y="2577017"/>
            <a:ext cx="5885823" cy="1628844"/>
          </a:xfrm>
          <a:prstGeom prst="rect">
            <a:avLst/>
          </a:prstGeom>
          <a:noFill/>
        </p:spPr>
        <p:txBody>
          <a:bodyPr wrap="square">
            <a:spAutoFit/>
          </a:bodyPr>
          <a:lstStyle/>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Most businesses have a relationship, successful businesses nourish and manage the relationship at all levels of the interface, similarly KAM is driven by managing relationships and turning them in to a professional art sense to deliver goals for both parties. </a:t>
            </a:r>
          </a:p>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These relationships operate through hierarchies, vertical and horizontally, the customer is more likely to buy from a supplier who pays attention to him and understands his needs without having to repeat himself. Bringing a professional level of truth, process, expertise, information exchange and business building plans only strengthens the customer into thinking he is in the right hands.</a:t>
            </a:r>
          </a:p>
        </p:txBody>
      </p:sp>
      <p:sp>
        <p:nvSpPr>
          <p:cNvPr id="2" name="Rectangle 1">
            <a:extLst>
              <a:ext uri="{FF2B5EF4-FFF2-40B4-BE49-F238E27FC236}">
                <a16:creationId xmlns:a16="http://schemas.microsoft.com/office/drawing/2014/main" id="{82DCF35E-8D9C-300A-7732-B330226C1258}"/>
              </a:ext>
            </a:extLst>
          </p:cNvPr>
          <p:cNvSpPr/>
          <p:nvPr/>
        </p:nvSpPr>
        <p:spPr>
          <a:xfrm>
            <a:off x="0" y="2314575"/>
            <a:ext cx="6096000" cy="2095500"/>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9EF7D8-0D85-2D7C-9E0A-A3BB18C39E67}"/>
              </a:ext>
            </a:extLst>
          </p:cNvPr>
          <p:cNvGraphicFramePr>
            <a:graphicFrameLocks noGrp="1"/>
          </p:cNvGraphicFramePr>
          <p:nvPr>
            <p:extLst>
              <p:ext uri="{D42A27DB-BD31-4B8C-83A1-F6EECF244321}">
                <p14:modId xmlns:p14="http://schemas.microsoft.com/office/powerpoint/2010/main" val="3153284048"/>
              </p:ext>
            </p:extLst>
          </p:nvPr>
        </p:nvGraphicFramePr>
        <p:xfrm>
          <a:off x="2315279" y="2656443"/>
          <a:ext cx="7175561" cy="457200"/>
        </p:xfrm>
        <a:graphic>
          <a:graphicData uri="http://schemas.openxmlformats.org/drawingml/2006/table">
            <a:tbl>
              <a:tblPr firstRow="1" firstCol="1" bandRow="1"/>
              <a:tblGrid>
                <a:gridCol w="1434517">
                  <a:extLst>
                    <a:ext uri="{9D8B030D-6E8A-4147-A177-3AD203B41FA5}">
                      <a16:colId xmlns:a16="http://schemas.microsoft.com/office/drawing/2014/main" val="176816778"/>
                    </a:ext>
                  </a:extLst>
                </a:gridCol>
                <a:gridCol w="1435261">
                  <a:extLst>
                    <a:ext uri="{9D8B030D-6E8A-4147-A177-3AD203B41FA5}">
                      <a16:colId xmlns:a16="http://schemas.microsoft.com/office/drawing/2014/main" val="4181873594"/>
                    </a:ext>
                  </a:extLst>
                </a:gridCol>
                <a:gridCol w="1435261">
                  <a:extLst>
                    <a:ext uri="{9D8B030D-6E8A-4147-A177-3AD203B41FA5}">
                      <a16:colId xmlns:a16="http://schemas.microsoft.com/office/drawing/2014/main" val="3102991415"/>
                    </a:ext>
                  </a:extLst>
                </a:gridCol>
                <a:gridCol w="1435261">
                  <a:extLst>
                    <a:ext uri="{9D8B030D-6E8A-4147-A177-3AD203B41FA5}">
                      <a16:colId xmlns:a16="http://schemas.microsoft.com/office/drawing/2014/main" val="3145922854"/>
                    </a:ext>
                  </a:extLst>
                </a:gridCol>
                <a:gridCol w="1435261">
                  <a:extLst>
                    <a:ext uri="{9D8B030D-6E8A-4147-A177-3AD203B41FA5}">
                      <a16:colId xmlns:a16="http://schemas.microsoft.com/office/drawing/2014/main" val="3422176875"/>
                    </a:ext>
                  </a:extLst>
                </a:gridCol>
              </a:tblGrid>
              <a:tr h="457200">
                <a:tc>
                  <a:txBody>
                    <a:bodyPr/>
                    <a:lstStyle/>
                    <a:p>
                      <a:pPr algn="ctr">
                        <a:lnSpc>
                          <a:spcPct val="107000"/>
                        </a:lnSpc>
                        <a:spcAft>
                          <a:spcPts val="800"/>
                        </a:spcAft>
                      </a:pPr>
                      <a:r>
                        <a:rPr lang="en-GB" sz="1100" b="1" dirty="0">
                          <a:solidFill>
                            <a:schemeClr val="tx1">
                              <a:lumMod val="50000"/>
                              <a:lumOff val="50000"/>
                            </a:schemeClr>
                          </a:solidFill>
                          <a:effectLst/>
                          <a:latin typeface="Poppins" panose="00000500000000000000" pitchFamily="2" charset="0"/>
                          <a:ea typeface="Calibri" panose="020F0502020204030204" pitchFamily="34" charset="0"/>
                          <a:cs typeface="Poppins" panose="00000500000000000000" pitchFamily="2" charset="0"/>
                        </a:rPr>
                        <a:t>1 Exploratory</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dirty="0">
                          <a:solidFill>
                            <a:schemeClr val="tx1">
                              <a:lumMod val="50000"/>
                              <a:lumOff val="50000"/>
                            </a:schemeClr>
                          </a:solidFill>
                          <a:effectLst/>
                          <a:latin typeface="Poppins" panose="00000500000000000000" pitchFamily="2" charset="0"/>
                          <a:ea typeface="Calibri" panose="020F0502020204030204" pitchFamily="34" charset="0"/>
                          <a:cs typeface="Poppins" panose="00000500000000000000" pitchFamily="2" charset="0"/>
                        </a:rPr>
                        <a:t>2 Basic</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dirty="0">
                          <a:solidFill>
                            <a:schemeClr val="tx1">
                              <a:lumMod val="50000"/>
                              <a:lumOff val="50000"/>
                            </a:schemeClr>
                          </a:solidFill>
                          <a:effectLst/>
                          <a:latin typeface="Poppins" panose="00000500000000000000" pitchFamily="2" charset="0"/>
                          <a:ea typeface="Calibri" panose="020F0502020204030204" pitchFamily="34" charset="0"/>
                          <a:cs typeface="Poppins" panose="00000500000000000000" pitchFamily="2" charset="0"/>
                        </a:rPr>
                        <a:t>3 Cooperative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dirty="0">
                          <a:solidFill>
                            <a:schemeClr val="tx1">
                              <a:lumMod val="50000"/>
                              <a:lumOff val="50000"/>
                            </a:schemeClr>
                          </a:solidFill>
                          <a:effectLst/>
                          <a:latin typeface="Poppins" panose="00000500000000000000" pitchFamily="2" charset="0"/>
                          <a:ea typeface="Calibri" panose="020F0502020204030204" pitchFamily="34" charset="0"/>
                          <a:cs typeface="Poppins" panose="00000500000000000000" pitchFamily="2" charset="0"/>
                        </a:rPr>
                        <a:t>4 Inter Dependent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dirty="0">
                          <a:solidFill>
                            <a:schemeClr val="tx1">
                              <a:lumMod val="50000"/>
                              <a:lumOff val="50000"/>
                            </a:schemeClr>
                          </a:solidFill>
                          <a:effectLst/>
                          <a:latin typeface="Poppins" panose="00000500000000000000" pitchFamily="2" charset="0"/>
                          <a:ea typeface="Calibri" panose="020F0502020204030204" pitchFamily="34" charset="0"/>
                          <a:cs typeface="Poppins" panose="00000500000000000000" pitchFamily="2" charset="0"/>
                        </a:rPr>
                        <a:t>5 Integrated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extLst>
                  <a:ext uri="{0D108BD9-81ED-4DB2-BD59-A6C34878D82A}">
                    <a16:rowId xmlns:a16="http://schemas.microsoft.com/office/drawing/2014/main" val="199924950"/>
                  </a:ext>
                </a:extLst>
              </a:tr>
            </a:tbl>
          </a:graphicData>
        </a:graphic>
      </p:graphicFrame>
      <p:pic>
        <p:nvPicPr>
          <p:cNvPr id="3" name="Graphic 5" descr="Social network outline">
            <a:extLst>
              <a:ext uri="{FF2B5EF4-FFF2-40B4-BE49-F238E27FC236}">
                <a16:creationId xmlns:a16="http://schemas.microsoft.com/office/drawing/2014/main" id="{780DBC89-8B77-5126-9C3E-A537EED1F6A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48457" y="3233102"/>
            <a:ext cx="560805" cy="560805"/>
          </a:xfrm>
          <a:prstGeom prst="rect">
            <a:avLst/>
          </a:prstGeom>
        </p:spPr>
      </p:pic>
      <p:pic>
        <p:nvPicPr>
          <p:cNvPr id="4" name="Graphic 3" descr="Handshake outline">
            <a:extLst>
              <a:ext uri="{FF2B5EF4-FFF2-40B4-BE49-F238E27FC236}">
                <a16:creationId xmlns:a16="http://schemas.microsoft.com/office/drawing/2014/main" id="{CBE8948D-8E43-77D6-56DD-431ADF1D81D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02468" y="3291474"/>
            <a:ext cx="560805" cy="560805"/>
          </a:xfrm>
          <a:prstGeom prst="rect">
            <a:avLst/>
          </a:prstGeom>
        </p:spPr>
      </p:pic>
      <p:pic>
        <p:nvPicPr>
          <p:cNvPr id="5" name="Graphic 4" descr="Meeting with solid fill">
            <a:extLst>
              <a:ext uri="{FF2B5EF4-FFF2-40B4-BE49-F238E27FC236}">
                <a16:creationId xmlns:a16="http://schemas.microsoft.com/office/drawing/2014/main" id="{BE8AA5B0-8451-EBCF-3B16-80746E24621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17358" y="3256849"/>
            <a:ext cx="560805" cy="560805"/>
          </a:xfrm>
          <a:prstGeom prst="rect">
            <a:avLst/>
          </a:prstGeom>
        </p:spPr>
      </p:pic>
      <p:pic>
        <p:nvPicPr>
          <p:cNvPr id="6" name="Graphic 5" descr="Downstairs outline">
            <a:extLst>
              <a:ext uri="{FF2B5EF4-FFF2-40B4-BE49-F238E27FC236}">
                <a16:creationId xmlns:a16="http://schemas.microsoft.com/office/drawing/2014/main" id="{25214898-E153-2F32-9A60-673E196235F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26262" y="3277960"/>
            <a:ext cx="560805" cy="560805"/>
          </a:xfrm>
          <a:prstGeom prst="rect">
            <a:avLst/>
          </a:prstGeom>
        </p:spPr>
      </p:pic>
      <p:pic>
        <p:nvPicPr>
          <p:cNvPr id="7" name="Graphic 6" descr="Upstairs outline">
            <a:extLst>
              <a:ext uri="{FF2B5EF4-FFF2-40B4-BE49-F238E27FC236}">
                <a16:creationId xmlns:a16="http://schemas.microsoft.com/office/drawing/2014/main" id="{EF2D17D8-2407-4CAC-A0E0-D486F67F5D3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67114" y="3274868"/>
            <a:ext cx="560805" cy="560805"/>
          </a:xfrm>
          <a:prstGeom prst="rect">
            <a:avLst/>
          </a:prstGeom>
        </p:spPr>
      </p:pic>
      <p:pic>
        <p:nvPicPr>
          <p:cNvPr id="8" name="Graphic 7" descr="Tools outline">
            <a:extLst>
              <a:ext uri="{FF2B5EF4-FFF2-40B4-BE49-F238E27FC236}">
                <a16:creationId xmlns:a16="http://schemas.microsoft.com/office/drawing/2014/main" id="{B8372779-5BD5-C2CF-B41D-8CB731E170E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748047" y="3259942"/>
            <a:ext cx="560805" cy="560805"/>
          </a:xfrm>
          <a:prstGeom prst="rect">
            <a:avLst/>
          </a:prstGeom>
        </p:spPr>
      </p:pic>
      <p:sp>
        <p:nvSpPr>
          <p:cNvPr id="9" name="TextBox 8">
            <a:extLst>
              <a:ext uri="{FF2B5EF4-FFF2-40B4-BE49-F238E27FC236}">
                <a16:creationId xmlns:a16="http://schemas.microsoft.com/office/drawing/2014/main" id="{B23C37C0-3666-A767-45B4-AEB718EAD837}"/>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410349BE-199A-45CA-4549-B742311F969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1" name="Footer Placeholder 3">
            <a:extLst>
              <a:ext uri="{FF2B5EF4-FFF2-40B4-BE49-F238E27FC236}">
                <a16:creationId xmlns:a16="http://schemas.microsoft.com/office/drawing/2014/main" id="{F9691D22-682C-EA8E-FB7F-F65142D9E13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3" name="TextBox 12">
            <a:extLst>
              <a:ext uri="{FF2B5EF4-FFF2-40B4-BE49-F238E27FC236}">
                <a16:creationId xmlns:a16="http://schemas.microsoft.com/office/drawing/2014/main" id="{0803AC76-0814-D080-25A2-9EFBA3B68236}"/>
              </a:ext>
            </a:extLst>
          </p:cNvPr>
          <p:cNvSpPr txBox="1"/>
          <p:nvPr/>
        </p:nvSpPr>
        <p:spPr>
          <a:xfrm>
            <a:off x="3169986" y="3969737"/>
            <a:ext cx="6097554" cy="303481"/>
          </a:xfrm>
          <a:prstGeom prst="rect">
            <a:avLst/>
          </a:prstGeom>
          <a:noFill/>
        </p:spPr>
        <p:txBody>
          <a:bodyPr wrap="square">
            <a:spAutoFit/>
          </a:bodyPr>
          <a:lstStyle/>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64228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9A140F-0BA9-C8B7-D17D-F341B9416838}"/>
              </a:ext>
            </a:extLst>
          </p:cNvPr>
          <p:cNvSpPr txBox="1"/>
          <p:nvPr/>
        </p:nvSpPr>
        <p:spPr>
          <a:xfrm>
            <a:off x="874626" y="1308828"/>
            <a:ext cx="9939554" cy="2417008"/>
          </a:xfrm>
          <a:prstGeom prst="rect">
            <a:avLst/>
          </a:prstGeom>
          <a:noFill/>
        </p:spPr>
        <p:txBody>
          <a:bodyPr wrap="square">
            <a:spAutoFit/>
          </a:bodyPr>
          <a:lstStyle/>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All Businesses are based at some stage on a mix of portfolio, profitability, account management skills and engaging relationships, in the case of key accounts they are very much driven by building relationships as much as any other facet of the business relationship. </a:t>
            </a:r>
            <a:endParaRPr lang="en-GB" sz="1200" dirty="0">
              <a:effectLst/>
              <a:latin typeface="+mj-lt"/>
              <a:ea typeface="Calibri" panose="020F0502020204030204" pitchFamily="34" charset="0"/>
              <a:cs typeface="Latha" panose="020B0604020202020204" pitchFamily="34" charset="0"/>
            </a:endParaRP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Key account management (KAM) is very much concerned with managing the relationship with the customer, the purpose of the relationship is to improve on many facets of the partnership, like trust, professionalism, objectivity, friendliness, and the core delivery which is business development </a:t>
            </a: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These relationships, go from transactional areas to the ultimate level of trust and large values of business of complexity and mechanisms. Whatever level of relationship is reached, the requirements for fulfilment of business objectives is key. In this complex relationship the key account manager and his organisation need to know, manage, and plan the relationship they have with each customer leading to a development plan from Stage 1 to Stage 5 (relationship stages) leading to the aspects of what can be achieved and not achieved as all accounts are different.</a:t>
            </a:r>
          </a:p>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The 5 Stages of relationships with customers for Key account Managers. </a:t>
            </a:r>
            <a:endParaRPr lang="en-GB" sz="1200" dirty="0">
              <a:effectLst/>
              <a:latin typeface="+mj-lt"/>
              <a:ea typeface="Calibri" panose="020F0502020204030204" pitchFamily="34" charset="0"/>
              <a:cs typeface="Latha" panose="020B0604020202020204" pitchFamily="34" charset="0"/>
            </a:endParaRPr>
          </a:p>
          <a:p>
            <a:pPr>
              <a:lnSpc>
                <a:spcPct val="107000"/>
              </a:lnSpc>
              <a:spcAft>
                <a:spcPts val="800"/>
              </a:spcAft>
            </a:pPr>
            <a:endParaRPr lang="en-GB" sz="1000" dirty="0">
              <a:effectLst/>
              <a:latin typeface="+mj-lt"/>
              <a:ea typeface="Calibri" panose="020F0502020204030204" pitchFamily="34" charset="0"/>
              <a:cs typeface="Latha" panose="020B0604020202020204" pitchFamily="34" charset="0"/>
            </a:endParaRPr>
          </a:p>
        </p:txBody>
      </p:sp>
      <p:graphicFrame>
        <p:nvGraphicFramePr>
          <p:cNvPr id="8" name="Table 7">
            <a:extLst>
              <a:ext uri="{FF2B5EF4-FFF2-40B4-BE49-F238E27FC236}">
                <a16:creationId xmlns:a16="http://schemas.microsoft.com/office/drawing/2014/main" id="{54818FFA-682C-B9AE-13C8-DD7F2EED526C}"/>
              </a:ext>
            </a:extLst>
          </p:cNvPr>
          <p:cNvGraphicFramePr>
            <a:graphicFrameLocks noGrp="1"/>
          </p:cNvGraphicFramePr>
          <p:nvPr>
            <p:extLst>
              <p:ext uri="{D42A27DB-BD31-4B8C-83A1-F6EECF244321}">
                <p14:modId xmlns:p14="http://schemas.microsoft.com/office/powerpoint/2010/main" val="696154835"/>
              </p:ext>
            </p:extLst>
          </p:nvPr>
        </p:nvGraphicFramePr>
        <p:xfrm>
          <a:off x="2717453" y="3766786"/>
          <a:ext cx="6124575" cy="457200"/>
        </p:xfrm>
        <a:graphic>
          <a:graphicData uri="http://schemas.openxmlformats.org/drawingml/2006/table">
            <a:tbl>
              <a:tblPr firstRow="1" firstCol="1" bandRow="1"/>
              <a:tblGrid>
                <a:gridCol w="1224407">
                  <a:extLst>
                    <a:ext uri="{9D8B030D-6E8A-4147-A177-3AD203B41FA5}">
                      <a16:colId xmlns:a16="http://schemas.microsoft.com/office/drawing/2014/main" val="176816778"/>
                    </a:ext>
                  </a:extLst>
                </a:gridCol>
                <a:gridCol w="1225042">
                  <a:extLst>
                    <a:ext uri="{9D8B030D-6E8A-4147-A177-3AD203B41FA5}">
                      <a16:colId xmlns:a16="http://schemas.microsoft.com/office/drawing/2014/main" val="4181873594"/>
                    </a:ext>
                  </a:extLst>
                </a:gridCol>
                <a:gridCol w="1225042">
                  <a:extLst>
                    <a:ext uri="{9D8B030D-6E8A-4147-A177-3AD203B41FA5}">
                      <a16:colId xmlns:a16="http://schemas.microsoft.com/office/drawing/2014/main" val="3102991415"/>
                    </a:ext>
                  </a:extLst>
                </a:gridCol>
                <a:gridCol w="1225042">
                  <a:extLst>
                    <a:ext uri="{9D8B030D-6E8A-4147-A177-3AD203B41FA5}">
                      <a16:colId xmlns:a16="http://schemas.microsoft.com/office/drawing/2014/main" val="3145922854"/>
                    </a:ext>
                  </a:extLst>
                </a:gridCol>
                <a:gridCol w="1225042">
                  <a:extLst>
                    <a:ext uri="{9D8B030D-6E8A-4147-A177-3AD203B41FA5}">
                      <a16:colId xmlns:a16="http://schemas.microsoft.com/office/drawing/2014/main" val="3422176875"/>
                    </a:ext>
                  </a:extLst>
                </a:gridCol>
              </a:tblGrid>
              <a:tr h="457200">
                <a:tc>
                  <a:txBody>
                    <a:bodyPr/>
                    <a:lstStyle/>
                    <a:p>
                      <a:pPr algn="ctr">
                        <a:lnSpc>
                          <a:spcPct val="107000"/>
                        </a:lnSpc>
                        <a:spcAft>
                          <a:spcPts val="800"/>
                        </a:spcAft>
                      </a:pPr>
                      <a:r>
                        <a:rPr lang="en-GB" sz="1100" b="1">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Exploratory</a:t>
                      </a:r>
                      <a:endParaRPr lang="en-GB" sz="110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Basic</a:t>
                      </a:r>
                      <a:endParaRPr lang="en-GB" sz="110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Cooperative</a:t>
                      </a:r>
                      <a:endParaRPr lang="en-GB" sz="110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Inter Dependent</a:t>
                      </a:r>
                      <a:endParaRPr lang="en-GB" sz="110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tc>
                  <a:txBody>
                    <a:bodyPr/>
                    <a:lstStyle/>
                    <a:p>
                      <a:pPr algn="ctr">
                        <a:lnSpc>
                          <a:spcPct val="107000"/>
                        </a:lnSpc>
                        <a:spcAft>
                          <a:spcPts val="800"/>
                        </a:spcAft>
                      </a:pPr>
                      <a:r>
                        <a:rPr lang="en-GB" sz="1100" b="1" dirty="0">
                          <a:solidFill>
                            <a:schemeClr val="tx1">
                              <a:lumMod val="50000"/>
                              <a:lumOff val="50000"/>
                            </a:schemeClr>
                          </a:solidFill>
                          <a:effectLst/>
                          <a:latin typeface="Lato Light" panose="020F0502020204030203" pitchFamily="34" charset="0"/>
                          <a:ea typeface="Calibri" panose="020F0502020204030204" pitchFamily="34" charset="0"/>
                          <a:cs typeface="Latha" panose="020B0604020202020204" pitchFamily="34" charset="0"/>
                        </a:rPr>
                        <a:t>Integrated</a:t>
                      </a:r>
                      <a:endParaRPr lang="en-GB" sz="1100" dirty="0">
                        <a:solidFill>
                          <a:schemeClr val="tx1">
                            <a:lumMod val="50000"/>
                            <a:lumOff val="50000"/>
                          </a:schemeClr>
                        </a:solidFill>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90F"/>
                    </a:solidFill>
                  </a:tcPr>
                </a:tc>
                <a:extLst>
                  <a:ext uri="{0D108BD9-81ED-4DB2-BD59-A6C34878D82A}">
                    <a16:rowId xmlns:a16="http://schemas.microsoft.com/office/drawing/2014/main" val="199924950"/>
                  </a:ext>
                </a:extLst>
              </a:tr>
            </a:tbl>
          </a:graphicData>
        </a:graphic>
      </p:graphicFrame>
      <p:sp>
        <p:nvSpPr>
          <p:cNvPr id="9" name="Rectangle 3">
            <a:extLst>
              <a:ext uri="{FF2B5EF4-FFF2-40B4-BE49-F238E27FC236}">
                <a16:creationId xmlns:a16="http://schemas.microsoft.com/office/drawing/2014/main" id="{39C4D801-5005-29C5-1E5F-950B36E860FB}"/>
              </a:ext>
            </a:extLst>
          </p:cNvPr>
          <p:cNvSpPr>
            <a:spLocks noChangeArrowheads="1"/>
          </p:cNvSpPr>
          <p:nvPr/>
        </p:nvSpPr>
        <p:spPr bwMode="auto">
          <a:xfrm>
            <a:off x="1406376" y="5159363"/>
            <a:ext cx="1037122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50" b="0" i="1" u="none" strike="noStrike" cap="none" normalizeH="0" baseline="0" dirty="0">
                <a:ln>
                  <a:noFill/>
                </a:ln>
                <a:solidFill>
                  <a:schemeClr val="tx1"/>
                </a:solidFill>
                <a:effectLst/>
                <a:latin typeface="Lato Light" panose="020F0502020204030203" pitchFamily="34" charset="0"/>
                <a:ea typeface="Calibri" panose="020F0502020204030204" pitchFamily="34" charset="0"/>
                <a:cs typeface="Latha" panose="020B0604020202020204" pitchFamily="34" charset="0"/>
              </a:rPr>
              <a:t>We shall now cover each of the 5 stages in detail for you to get a high-level understanding of the various segments in key accounts stages and general classification.</a:t>
            </a:r>
            <a:endParaRPr kumimoji="0" lang="en-GB" altLang="en-US" sz="1050" b="0" i="1"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DDADC22-248F-136E-B212-C8421A00638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with customers for Key account Managers </a:t>
            </a:r>
            <a:endParaRPr lang="en-GB" sz="1400" dirty="0">
              <a:effectLst/>
              <a:ea typeface="Calibri" panose="020F0502020204030204" pitchFamily="34" charset="0"/>
              <a:cs typeface="Latha" panose="020B0604020202020204" pitchFamily="34" charset="0"/>
            </a:endParaRPr>
          </a:p>
        </p:txBody>
      </p:sp>
      <p:pic>
        <p:nvPicPr>
          <p:cNvPr id="11" name="Picture 10" descr="Logo&#10;&#10;Description automatically generated">
            <a:extLst>
              <a:ext uri="{FF2B5EF4-FFF2-40B4-BE49-F238E27FC236}">
                <a16:creationId xmlns:a16="http://schemas.microsoft.com/office/drawing/2014/main" id="{C610713B-6415-6611-F06E-2D797B04A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2" name="Footer Placeholder 3">
            <a:extLst>
              <a:ext uri="{FF2B5EF4-FFF2-40B4-BE49-F238E27FC236}">
                <a16:creationId xmlns:a16="http://schemas.microsoft.com/office/drawing/2014/main" id="{C4051835-3432-6060-C1EF-4365942179C9}"/>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3" name="Graphic 5" descr="Social network outline">
            <a:extLst>
              <a:ext uri="{FF2B5EF4-FFF2-40B4-BE49-F238E27FC236}">
                <a16:creationId xmlns:a16="http://schemas.microsoft.com/office/drawing/2014/main" id="{8421656E-2FD0-2B13-A154-5A39CC6AD8C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88236" y="4283257"/>
            <a:ext cx="560805" cy="560805"/>
          </a:xfrm>
          <a:prstGeom prst="rect">
            <a:avLst/>
          </a:prstGeom>
        </p:spPr>
      </p:pic>
      <p:pic>
        <p:nvPicPr>
          <p:cNvPr id="15" name="Graphic 3" descr="Handshake outline">
            <a:extLst>
              <a:ext uri="{FF2B5EF4-FFF2-40B4-BE49-F238E27FC236}">
                <a16:creationId xmlns:a16="http://schemas.microsoft.com/office/drawing/2014/main" id="{801F8BD4-67A5-618E-AB19-09F57FC8C9A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83207" y="4337337"/>
            <a:ext cx="560805" cy="560805"/>
          </a:xfrm>
          <a:prstGeom prst="rect">
            <a:avLst/>
          </a:prstGeom>
        </p:spPr>
      </p:pic>
      <p:pic>
        <p:nvPicPr>
          <p:cNvPr id="17" name="Graphic 16" descr="Meeting with solid fill">
            <a:extLst>
              <a:ext uri="{FF2B5EF4-FFF2-40B4-BE49-F238E27FC236}">
                <a16:creationId xmlns:a16="http://schemas.microsoft.com/office/drawing/2014/main" id="{FE6342DD-820D-D193-DF3A-5BA9EDA4800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57710" y="4319970"/>
            <a:ext cx="560805" cy="560805"/>
          </a:xfrm>
          <a:prstGeom prst="rect">
            <a:avLst/>
          </a:prstGeom>
        </p:spPr>
      </p:pic>
      <p:pic>
        <p:nvPicPr>
          <p:cNvPr id="19" name="Graphic 18" descr="Downstairs outline">
            <a:extLst>
              <a:ext uri="{FF2B5EF4-FFF2-40B4-BE49-F238E27FC236}">
                <a16:creationId xmlns:a16="http://schemas.microsoft.com/office/drawing/2014/main" id="{E7D2EEE4-98B2-BD1F-3150-6A4A5B2B2C3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84756" y="4334250"/>
            <a:ext cx="560805" cy="560805"/>
          </a:xfrm>
          <a:prstGeom prst="rect">
            <a:avLst/>
          </a:prstGeom>
        </p:spPr>
      </p:pic>
      <p:pic>
        <p:nvPicPr>
          <p:cNvPr id="21" name="Graphic 20" descr="Upstairs outline">
            <a:extLst>
              <a:ext uri="{FF2B5EF4-FFF2-40B4-BE49-F238E27FC236}">
                <a16:creationId xmlns:a16="http://schemas.microsoft.com/office/drawing/2014/main" id="{C4162BCE-2522-09C4-B6A1-4A36B4527DF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61643" y="4326653"/>
            <a:ext cx="560805" cy="560805"/>
          </a:xfrm>
          <a:prstGeom prst="rect">
            <a:avLst/>
          </a:prstGeom>
        </p:spPr>
      </p:pic>
      <p:pic>
        <p:nvPicPr>
          <p:cNvPr id="23" name="Graphic 22" descr="Tools outline">
            <a:extLst>
              <a:ext uri="{FF2B5EF4-FFF2-40B4-BE49-F238E27FC236}">
                <a16:creationId xmlns:a16="http://schemas.microsoft.com/office/drawing/2014/main" id="{FF447700-2285-C033-DFCD-B0A1D690C4C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499337" y="4334250"/>
            <a:ext cx="560805" cy="560805"/>
          </a:xfrm>
          <a:prstGeom prst="rect">
            <a:avLst/>
          </a:prstGeom>
        </p:spPr>
      </p:pic>
    </p:spTree>
    <p:extLst>
      <p:ext uri="{BB962C8B-B14F-4D97-AF65-F5344CB8AC3E}">
        <p14:creationId xmlns:p14="http://schemas.microsoft.com/office/powerpoint/2010/main" val="178549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17173-0407-A5AC-2903-4749A43572C6}"/>
              </a:ext>
            </a:extLst>
          </p:cNvPr>
          <p:cNvSpPr txBox="1"/>
          <p:nvPr/>
        </p:nvSpPr>
        <p:spPr>
          <a:xfrm>
            <a:off x="874507" y="1933200"/>
            <a:ext cx="6093994" cy="2893997"/>
          </a:xfrm>
          <a:prstGeom prst="rect">
            <a:avLst/>
          </a:prstGeom>
          <a:noFill/>
        </p:spPr>
        <p:txBody>
          <a:bodyPr wrap="square">
            <a:spAutoFit/>
          </a:bodyPr>
          <a:lstStyle/>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Poppins" panose="00000500000000000000" pitchFamily="2" charset="0"/>
              </a:rPr>
              <a:t>The Customer view</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200" b="1" dirty="0">
                <a:effectLst/>
                <a:latin typeface="Lato Light" panose="020F0502020204030203" pitchFamily="34" charset="0"/>
                <a:ea typeface="Calibri" panose="020F0502020204030204" pitchFamily="34" charset="0"/>
                <a:cs typeface="Poppins" panose="00000500000000000000" pitchFamily="2" charset="0"/>
              </a:rPr>
              <a:t> </a:t>
            </a:r>
            <a:r>
              <a:rPr lang="en-GB" sz="1200" dirty="0">
                <a:effectLst/>
                <a:latin typeface="Lato Light" panose="020F0502020204030203" pitchFamily="34" charset="0"/>
                <a:ea typeface="Calibri" panose="020F0502020204030204" pitchFamily="34" charset="0"/>
                <a:cs typeface="Latha" panose="020B0604020202020204" pitchFamily="34" charset="0"/>
              </a:rPr>
              <a:t>While you are gathering your skills and knowledge, and best practices, it is more than probable that your customer’s perception of your company and your perception of your customer’s perception of your company may be the same but different perspectives.</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200" dirty="0">
                <a:effectLst/>
                <a:latin typeface="Lato Light" panose="020F0502020204030203" pitchFamily="34" charset="0"/>
                <a:ea typeface="Calibri" panose="020F0502020204030204" pitchFamily="34" charset="0"/>
                <a:cs typeface="Latha" panose="020B0604020202020204" pitchFamily="34" charset="0"/>
              </a:rPr>
              <a:t> The five simplest ways to gather this feedback in the interests of improvement can be one or all of the following, these can be reviewed either jointly informally or formally depending on the agreement with both partners  </a:t>
            </a:r>
            <a:endParaRPr lang="en-GB" sz="1200" dirty="0">
              <a:effectLst/>
              <a:latin typeface="Calibri" panose="020F0502020204030204" pitchFamily="34" charset="0"/>
              <a:ea typeface="Calibri" panose="020F0502020204030204" pitchFamily="34" charset="0"/>
              <a:cs typeface="Latha" panose="020B0604020202020204" pitchFamily="34" charset="0"/>
            </a:endParaRPr>
          </a:p>
          <a:p>
            <a:pPr marL="781050" lvl="1" indent="-285750">
              <a:buFont typeface="+mj-lt"/>
              <a:buAutoNum type="romanUcPeriod"/>
            </a:pPr>
            <a:r>
              <a:rPr lang="en-GB" sz="1200" i="1" dirty="0">
                <a:effectLst/>
                <a:latin typeface="Lato Light" panose="020F0502020204030203" pitchFamily="34" charset="0"/>
                <a:ea typeface="Calibri" panose="020F0502020204030204" pitchFamily="34" charset="0"/>
                <a:cs typeface="Latha" panose="020B0604020202020204" pitchFamily="34" charset="0"/>
              </a:rPr>
              <a:t> Functional surveys</a:t>
            </a:r>
          </a:p>
          <a:p>
            <a:pPr marL="781050" lvl="1" indent="-285750">
              <a:buFont typeface="+mj-lt"/>
              <a:buAutoNum type="romanUcPeriod"/>
            </a:pPr>
            <a:r>
              <a:rPr lang="en-GB" sz="1200" i="1" dirty="0">
                <a:effectLst/>
                <a:latin typeface="Lato Light" panose="020F0502020204030203" pitchFamily="34" charset="0"/>
                <a:ea typeface="Calibri" panose="020F0502020204030204" pitchFamily="34" charset="0"/>
                <a:cs typeface="Latha" panose="020B0604020202020204" pitchFamily="34" charset="0"/>
              </a:rPr>
              <a:t> Functional engagement</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800100" lvl="1" indent="-342900">
              <a:buFont typeface="+mj-lt"/>
              <a:buAutoNum type="romanUcPeriod"/>
            </a:pPr>
            <a:r>
              <a:rPr lang="en-GB" sz="1200" i="1" dirty="0">
                <a:effectLst/>
                <a:latin typeface="Lato Light" panose="020F0502020204030203" pitchFamily="34" charset="0"/>
                <a:ea typeface="Calibri" panose="020F0502020204030204" pitchFamily="34" charset="0"/>
                <a:cs typeface="Latha" panose="020B0604020202020204" pitchFamily="34" charset="0"/>
              </a:rPr>
              <a:t>Leadership surveys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800100" lvl="1" indent="-342900">
              <a:buFont typeface="+mj-lt"/>
              <a:buAutoNum type="romanUcPeriod"/>
            </a:pPr>
            <a:r>
              <a:rPr lang="en-GB" sz="1200" i="1" dirty="0">
                <a:effectLst/>
                <a:latin typeface="Lato Light" panose="020F0502020204030203" pitchFamily="34" charset="0"/>
                <a:ea typeface="Calibri" panose="020F0502020204030204" pitchFamily="34" charset="0"/>
                <a:cs typeface="Latha" panose="020B0604020202020204" pitchFamily="34" charset="0"/>
              </a:rPr>
              <a:t>Leadership engagement</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marL="800100" lvl="1" indent="-342900">
              <a:buFont typeface="+mj-lt"/>
              <a:buAutoNum type="romanUcPeriod"/>
            </a:pPr>
            <a:r>
              <a:rPr lang="en-GB" sz="1200" i="1" dirty="0">
                <a:effectLst/>
                <a:latin typeface="Lato Light" panose="020F0502020204030203" pitchFamily="34" charset="0"/>
                <a:ea typeface="Calibri" panose="020F0502020204030204" pitchFamily="34" charset="0"/>
                <a:cs typeface="Latha" panose="020B0604020202020204" pitchFamily="34" charset="0"/>
              </a:rPr>
              <a:t>Field engagement and surveys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GB" sz="1200" b="1" i="1" dirty="0">
                <a:effectLst/>
                <a:latin typeface="Lato Light" panose="020F0502020204030203" pitchFamily="34" charset="0"/>
                <a:ea typeface="Calibri" panose="020F0502020204030204" pitchFamily="34" charset="0"/>
                <a:cs typeface="Poppins" panose="00000500000000000000" pitchFamily="2" charset="0"/>
              </a:rPr>
              <a:t> </a:t>
            </a:r>
            <a:endParaRPr lang="en-GB" sz="1200" i="1" dirty="0">
              <a:effectLst/>
              <a:latin typeface="Calibri" panose="020F0502020204030204" pitchFamily="34" charset="0"/>
              <a:ea typeface="Calibri" panose="020F0502020204030204" pitchFamily="34" charset="0"/>
              <a:cs typeface="Latha" panose="020B0604020202020204" pitchFamily="34" charset="0"/>
            </a:endParaRPr>
          </a:p>
        </p:txBody>
      </p:sp>
      <p:grpSp>
        <p:nvGrpSpPr>
          <p:cNvPr id="4" name="Group 3">
            <a:extLst>
              <a:ext uri="{FF2B5EF4-FFF2-40B4-BE49-F238E27FC236}">
                <a16:creationId xmlns:a16="http://schemas.microsoft.com/office/drawing/2014/main" id="{69B945EC-D5E3-74BF-05A4-1E9989033630}"/>
              </a:ext>
            </a:extLst>
          </p:cNvPr>
          <p:cNvGrpSpPr/>
          <p:nvPr/>
        </p:nvGrpSpPr>
        <p:grpSpPr>
          <a:xfrm>
            <a:off x="9131010" y="2177983"/>
            <a:ext cx="2339876" cy="2339876"/>
            <a:chOff x="1830672" y="6399"/>
            <a:chExt cx="2339876" cy="2339876"/>
          </a:xfrm>
          <a:solidFill>
            <a:srgbClr val="FFC000"/>
          </a:solidFill>
        </p:grpSpPr>
        <p:sp>
          <p:nvSpPr>
            <p:cNvPr id="5" name="Oval 4">
              <a:extLst>
                <a:ext uri="{FF2B5EF4-FFF2-40B4-BE49-F238E27FC236}">
                  <a16:creationId xmlns:a16="http://schemas.microsoft.com/office/drawing/2014/main" id="{319A6279-9124-0472-9740-C181207F79ED}"/>
                </a:ext>
              </a:extLst>
            </p:cNvPr>
            <p:cNvSpPr/>
            <p:nvPr/>
          </p:nvSpPr>
          <p:spPr>
            <a:xfrm>
              <a:off x="1830672" y="6399"/>
              <a:ext cx="2339876" cy="233987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Oval 4">
              <a:extLst>
                <a:ext uri="{FF2B5EF4-FFF2-40B4-BE49-F238E27FC236}">
                  <a16:creationId xmlns:a16="http://schemas.microsoft.com/office/drawing/2014/main" id="{D1F4156B-F3DE-1AF8-58C9-B88E1051AD08}"/>
                </a:ext>
              </a:extLst>
            </p:cNvPr>
            <p:cNvSpPr txBox="1"/>
            <p:nvPr/>
          </p:nvSpPr>
          <p:spPr>
            <a:xfrm>
              <a:off x="2494691" y="592805"/>
              <a:ext cx="1352140" cy="1167063"/>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b="1" kern="1200">
                  <a:latin typeface="Lato Light" panose="020F0502020204030203" pitchFamily="34" charset="0"/>
                  <a:ea typeface="Lato Light" panose="020F0502020204030203" pitchFamily="34" charset="0"/>
                  <a:cs typeface="Lato Light" panose="020F0502020204030203" pitchFamily="34" charset="0"/>
                </a:rPr>
                <a:t>Customer</a:t>
              </a:r>
              <a:r>
                <a:rPr lang="en-GB" sz="2500" b="1" kern="1200"/>
                <a:t> </a:t>
              </a:r>
            </a:p>
          </p:txBody>
        </p:sp>
      </p:grpSp>
      <p:grpSp>
        <p:nvGrpSpPr>
          <p:cNvPr id="7" name="Group 6">
            <a:extLst>
              <a:ext uri="{FF2B5EF4-FFF2-40B4-BE49-F238E27FC236}">
                <a16:creationId xmlns:a16="http://schemas.microsoft.com/office/drawing/2014/main" id="{AE2A292D-3CC1-1D77-CDAF-561CFA9B8EDC}"/>
              </a:ext>
            </a:extLst>
          </p:cNvPr>
          <p:cNvGrpSpPr/>
          <p:nvPr/>
        </p:nvGrpSpPr>
        <p:grpSpPr>
          <a:xfrm>
            <a:off x="7224094" y="2259062"/>
            <a:ext cx="2339876" cy="2339876"/>
            <a:chOff x="144275" y="6399"/>
            <a:chExt cx="2339876" cy="2339876"/>
          </a:xfrm>
        </p:grpSpPr>
        <p:sp>
          <p:nvSpPr>
            <p:cNvPr id="8" name="Oval 7">
              <a:extLst>
                <a:ext uri="{FF2B5EF4-FFF2-40B4-BE49-F238E27FC236}">
                  <a16:creationId xmlns:a16="http://schemas.microsoft.com/office/drawing/2014/main" id="{964CB2FE-4FAF-880D-4A77-79AEE8A00D83}"/>
                </a:ext>
              </a:extLst>
            </p:cNvPr>
            <p:cNvSpPr/>
            <p:nvPr/>
          </p:nvSpPr>
          <p:spPr>
            <a:xfrm>
              <a:off x="144275" y="6399"/>
              <a:ext cx="2339876" cy="2339876"/>
            </a:xfrm>
            <a:prstGeom prst="ellipse">
              <a:avLst/>
            </a:pr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a:extLst>
                <a:ext uri="{FF2B5EF4-FFF2-40B4-BE49-F238E27FC236}">
                  <a16:creationId xmlns:a16="http://schemas.microsoft.com/office/drawing/2014/main" id="{869CCDF1-AEFB-7E15-F789-B06A1C14810F}"/>
                </a:ext>
              </a:extLst>
            </p:cNvPr>
            <p:cNvSpPr txBox="1"/>
            <p:nvPr/>
          </p:nvSpPr>
          <p:spPr>
            <a:xfrm>
              <a:off x="655461" y="430377"/>
              <a:ext cx="1247867" cy="147754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GB" sz="2500" b="1" kern="1200" dirty="0">
                  <a:latin typeface="Lato Light" panose="020F0502020204030203" pitchFamily="34" charset="0"/>
                  <a:ea typeface="Lato Light" panose="020F0502020204030203" pitchFamily="34" charset="0"/>
                  <a:cs typeface="Lato Light" panose="020F0502020204030203" pitchFamily="34" charset="0"/>
                </a:rPr>
                <a:t>Brand owner</a:t>
              </a:r>
            </a:p>
          </p:txBody>
        </p:sp>
      </p:grpSp>
      <p:sp>
        <p:nvSpPr>
          <p:cNvPr id="10" name="Text Box 2">
            <a:extLst>
              <a:ext uri="{FF2B5EF4-FFF2-40B4-BE49-F238E27FC236}">
                <a16:creationId xmlns:a16="http://schemas.microsoft.com/office/drawing/2014/main" id="{CF134616-499D-FD99-9D35-EC0B5882008D}"/>
              </a:ext>
            </a:extLst>
          </p:cNvPr>
          <p:cNvSpPr txBox="1">
            <a:spLocks noChangeArrowheads="1"/>
          </p:cNvSpPr>
          <p:nvPr/>
        </p:nvSpPr>
        <p:spPr bwMode="auto">
          <a:xfrm rot="16200000">
            <a:off x="8590435" y="3289217"/>
            <a:ext cx="1479885" cy="279564"/>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200" b="1">
                <a:solidFill>
                  <a:schemeClr val="bg1"/>
                </a:solidFill>
                <a:effectLst/>
                <a:latin typeface="Lato Light" panose="020F0502020204030203" pitchFamily="34" charset="0"/>
                <a:ea typeface="Calibri" panose="020F0502020204030204" pitchFamily="34" charset="0"/>
                <a:cs typeface="Latha" panose="020B0604020202020204" pitchFamily="34" charset="0"/>
              </a:rPr>
              <a:t>Perception </a:t>
            </a:r>
            <a:endParaRPr lang="en-GB" sz="1200" b="1">
              <a:solidFill>
                <a:schemeClr val="bg1"/>
              </a:solidFill>
              <a:effectLst/>
              <a:latin typeface="Calibri" panose="020F0502020204030204" pitchFamily="34" charset="0"/>
              <a:ea typeface="Calibri" panose="020F0502020204030204" pitchFamily="34" charset="0"/>
              <a:cs typeface="Latha" panose="020B0604020202020204" pitchFamily="34" charset="0"/>
            </a:endParaRPr>
          </a:p>
        </p:txBody>
      </p:sp>
      <p:sp>
        <p:nvSpPr>
          <p:cNvPr id="11" name="TextBox 10">
            <a:extLst>
              <a:ext uri="{FF2B5EF4-FFF2-40B4-BE49-F238E27FC236}">
                <a16:creationId xmlns:a16="http://schemas.microsoft.com/office/drawing/2014/main" id="{74AFBE74-0CA6-5380-F1C8-414F6C150F3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Relationship building blocks .  </a:t>
            </a:r>
          </a:p>
          <a:p>
            <a:pPr>
              <a:lnSpc>
                <a:spcPct val="107000"/>
              </a:lnSpc>
              <a:spcAft>
                <a:spcPts val="800"/>
              </a:spcAft>
            </a:pPr>
            <a:r>
              <a:rPr lang="en-GB" sz="1400" b="1" dirty="0">
                <a:effectLst/>
                <a:ea typeface="Calibri" panose="020F0502020204030204" pitchFamily="34" charset="0"/>
                <a:cs typeface="Latha" panose="020B0604020202020204" pitchFamily="34" charset="0"/>
              </a:rPr>
              <a:t>The 5 Stages of relationships : Integrated relationships characteristics </a:t>
            </a:r>
            <a:endParaRPr lang="en-GB" sz="1400" dirty="0">
              <a:effectLst/>
              <a:ea typeface="Calibri" panose="020F0502020204030204" pitchFamily="34" charset="0"/>
              <a:cs typeface="Latha" panose="020B0604020202020204" pitchFamily="34" charset="0"/>
            </a:endParaRPr>
          </a:p>
        </p:txBody>
      </p:sp>
      <p:pic>
        <p:nvPicPr>
          <p:cNvPr id="12" name="Picture 11" descr="Logo&#10;&#10;Description automatically generated">
            <a:extLst>
              <a:ext uri="{FF2B5EF4-FFF2-40B4-BE49-F238E27FC236}">
                <a16:creationId xmlns:a16="http://schemas.microsoft.com/office/drawing/2014/main" id="{D7A620DD-3405-6EEC-D494-AF96557296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4973" y="123575"/>
            <a:ext cx="1570594" cy="365556"/>
          </a:xfrm>
          <a:prstGeom prst="rect">
            <a:avLst/>
          </a:prstGeom>
        </p:spPr>
      </p:pic>
      <p:sp>
        <p:nvSpPr>
          <p:cNvPr id="13" name="Footer Placeholder 3">
            <a:extLst>
              <a:ext uri="{FF2B5EF4-FFF2-40B4-BE49-F238E27FC236}">
                <a16:creationId xmlns:a16="http://schemas.microsoft.com/office/drawing/2014/main" id="{AEEBE7C4-11B1-F37C-C59D-22B6F7D07A71}"/>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2904733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3912</TotalTime>
  <Words>7570</Words>
  <Application>Microsoft Office PowerPoint</Application>
  <PresentationFormat>Widescreen</PresentationFormat>
  <Paragraphs>1022</Paragraphs>
  <Slides>43</Slides>
  <Notes>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43</vt:i4>
      </vt:variant>
    </vt:vector>
  </HeadingPairs>
  <TitlesOfParts>
    <vt:vector size="62" baseType="lpstr">
      <vt:lpstr>-apple-system</vt:lpstr>
      <vt:lpstr>Arial</vt:lpstr>
      <vt:lpstr>Calibri</vt:lpstr>
      <vt:lpstr>Calibri Light</vt:lpstr>
      <vt:lpstr>Century Gothic</vt:lpstr>
      <vt:lpstr>Helvetica</vt:lpstr>
      <vt:lpstr>Inter</vt:lpstr>
      <vt:lpstr>Lato</vt:lpstr>
      <vt:lpstr>Lato light</vt:lpstr>
      <vt:lpstr>Lato light</vt:lpstr>
      <vt:lpstr>Open Sans</vt:lpstr>
      <vt:lpstr>Plato</vt:lpstr>
      <vt:lpstr>Poppins</vt:lpstr>
      <vt:lpstr>Symbol</vt:lpstr>
      <vt:lpstr>Tw Cen MT</vt:lpstr>
      <vt:lpstr>Office Theme</vt:lpstr>
      <vt:lpstr>Template PresentationGo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8</cp:revision>
  <dcterms:created xsi:type="dcterms:W3CDTF">2021-09-04T14:08:43Z</dcterms:created>
  <dcterms:modified xsi:type="dcterms:W3CDTF">2023-07-05T13:32:49Z</dcterms:modified>
</cp:coreProperties>
</file>